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7.xml" ContentType="application/vnd.openxmlformats-officedocument.theme+xml"/>
  <Override PartName="/ppt/slideLayouts/slideLayout23.xml" ContentType="application/vnd.openxmlformats-officedocument.presentationml.slideLayout+xml"/>
  <Override PartName="/ppt/theme/theme8.xml" ContentType="application/vnd.openxmlformats-officedocument.theme+xml"/>
  <Override PartName="/ppt/slideLayouts/slideLayout24.xml" ContentType="application/vnd.openxmlformats-officedocument.presentationml.slideLayout+xml"/>
  <Override PartName="/ppt/theme/theme9.xml" ContentType="application/vnd.openxmlformats-officedocument.theme+xml"/>
  <Override PartName="/ppt/slideLayouts/slideLayout25.xml" ContentType="application/vnd.openxmlformats-officedocument.presentationml.slideLayout+xml"/>
  <Override PartName="/ppt/theme/theme10.xml" ContentType="application/vnd.openxmlformats-officedocument.theme+xml"/>
  <Override PartName="/ppt/slideLayouts/slideLayout26.xml" ContentType="application/vnd.openxmlformats-officedocument.presentationml.slideLayout+xml"/>
  <Override PartName="/ppt/theme/theme11.xml" ContentType="application/vnd.openxmlformats-officedocument.theme+xml"/>
  <Override PartName="/ppt/slideLayouts/slideLayout27.xml" ContentType="application/vnd.openxmlformats-officedocument.presentationml.slideLayout+xml"/>
  <Override PartName="/ppt/theme/theme1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13.xml" ContentType="application/vnd.openxmlformats-officedocument.theme+xml"/>
  <Override PartName="/ppt/slideLayouts/slideLayout30.xml" ContentType="application/vnd.openxmlformats-officedocument.presentationml.slideLayout+xml"/>
  <Override PartName="/ppt/theme/theme14.xml" ContentType="application/vnd.openxmlformats-officedocument.theme+xml"/>
  <Override PartName="/ppt/slideLayouts/slideLayout31.xml" ContentType="application/vnd.openxmlformats-officedocument.presentationml.slideLayout+xml"/>
  <Override PartName="/ppt/theme/theme15.xml" ContentType="application/vnd.openxmlformats-officedocument.theme+xml"/>
  <Override PartName="/ppt/slideLayouts/slideLayout32.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68" r:id="rId4"/>
    <p:sldMasterId id="2147484774" r:id="rId5"/>
    <p:sldMasterId id="2147484881" r:id="rId6"/>
    <p:sldMasterId id="2147484930" r:id="rId7"/>
    <p:sldMasterId id="2147484975" r:id="rId8"/>
    <p:sldMasterId id="2147484982" r:id="rId9"/>
    <p:sldMasterId id="2147484984" r:id="rId10"/>
    <p:sldMasterId id="2147485030" r:id="rId11"/>
    <p:sldMasterId id="2147485032" r:id="rId12"/>
    <p:sldMasterId id="2147485039" r:id="rId13"/>
    <p:sldMasterId id="2147485091" r:id="rId14"/>
    <p:sldMasterId id="2147485094" r:id="rId15"/>
    <p:sldMasterId id="2147485142" r:id="rId16"/>
    <p:sldMasterId id="2147485157" r:id="rId17"/>
    <p:sldMasterId id="2147485164" r:id="rId18"/>
    <p:sldMasterId id="2147485169" r:id="rId19"/>
  </p:sldMasterIdLst>
  <p:notesMasterIdLst>
    <p:notesMasterId r:id="rId64"/>
  </p:notesMasterIdLst>
  <p:handoutMasterIdLst>
    <p:handoutMasterId r:id="rId65"/>
  </p:handoutMasterIdLst>
  <p:sldIdLst>
    <p:sldId id="4806" r:id="rId20"/>
    <p:sldId id="4551" r:id="rId21"/>
    <p:sldId id="4807" r:id="rId22"/>
    <p:sldId id="668" r:id="rId23"/>
    <p:sldId id="695" r:id="rId24"/>
    <p:sldId id="693" r:id="rId25"/>
    <p:sldId id="1579" r:id="rId26"/>
    <p:sldId id="4808" r:id="rId27"/>
    <p:sldId id="4821" r:id="rId28"/>
    <p:sldId id="4822" r:id="rId29"/>
    <p:sldId id="4818" r:id="rId30"/>
    <p:sldId id="3641" r:id="rId31"/>
    <p:sldId id="4809" r:id="rId32"/>
    <p:sldId id="4459" r:id="rId33"/>
    <p:sldId id="680" r:id="rId34"/>
    <p:sldId id="1194" r:id="rId35"/>
    <p:sldId id="1060" r:id="rId36"/>
    <p:sldId id="4488" r:id="rId37"/>
    <p:sldId id="4343" r:id="rId38"/>
    <p:sldId id="507" r:id="rId39"/>
    <p:sldId id="661" r:id="rId40"/>
    <p:sldId id="662" r:id="rId41"/>
    <p:sldId id="4810" r:id="rId42"/>
    <p:sldId id="4463" r:id="rId43"/>
    <p:sldId id="4571" r:id="rId44"/>
    <p:sldId id="939" r:id="rId45"/>
    <p:sldId id="4811" r:id="rId46"/>
    <p:sldId id="1399" r:id="rId47"/>
    <p:sldId id="3630" r:id="rId48"/>
    <p:sldId id="4490" r:id="rId49"/>
    <p:sldId id="4586" r:id="rId50"/>
    <p:sldId id="4457" r:id="rId51"/>
    <p:sldId id="938" r:id="rId52"/>
    <p:sldId id="4546" r:id="rId53"/>
    <p:sldId id="4514" r:id="rId54"/>
    <p:sldId id="4527" r:id="rId55"/>
    <p:sldId id="4812" r:id="rId56"/>
    <p:sldId id="929" r:id="rId57"/>
    <p:sldId id="4516" r:id="rId58"/>
    <p:sldId id="4446" r:id="rId59"/>
    <p:sldId id="1049" r:id="rId60"/>
    <p:sldId id="3648" r:id="rId61"/>
    <p:sldId id="4582" r:id="rId62"/>
    <p:sldId id="4813" r:id="rId63"/>
  </p:sldIdLst>
  <p:sldSz cx="12192000" cy="6858000"/>
  <p:notesSz cx="6858000" cy="9144000"/>
  <p:custDataLst>
    <p:tags r:id="rId6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2" clrIdx="0"/>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031"/>
    <a:srgbClr val="F1E8D6"/>
    <a:srgbClr val="244E7B"/>
    <a:srgbClr val="F4ECDB"/>
    <a:srgbClr val="FFFFFF"/>
    <a:srgbClr val="8C3FC5"/>
    <a:srgbClr val="FCC113"/>
    <a:srgbClr val="4A7EBB"/>
    <a:srgbClr val="6F91CF"/>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97" autoAdjust="0"/>
    <p:restoredTop sz="94364" autoAdjust="0"/>
  </p:normalViewPr>
  <p:slideViewPr>
    <p:cSldViewPr>
      <p:cViewPr varScale="1">
        <p:scale>
          <a:sx n="76" d="100"/>
          <a:sy n="76" d="100"/>
        </p:scale>
        <p:origin x="77" y="3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0.xml"/><Relationship Id="rId11" Type="http://schemas.openxmlformats.org/officeDocument/2006/relationships/slideMaster" Target="slideMasters/slideMaster8.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slide" Target="slides/slide39.xml"/><Relationship Id="rId66"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slide" Target="slides/slide42.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32.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commentAuthors" Target="commentAuthors.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slideMaster" Target="slideMasters/slideMaster7.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20.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óth András" userId="c418ebb3-6251-4226-99e6-2737b5ff3e94" providerId="ADAL" clId="{6F05539A-4967-4AAC-8DBF-2615116CE122}"/>
    <pc:docChg chg="modSld">
      <pc:chgData name="Tóth András" userId="c418ebb3-6251-4226-99e6-2737b5ff3e94" providerId="ADAL" clId="{6F05539A-4967-4AAC-8DBF-2615116CE122}" dt="2024-08-28T07:24:27.771" v="1" actId="14100"/>
      <pc:docMkLst>
        <pc:docMk/>
      </pc:docMkLst>
      <pc:sldChg chg="setBg">
        <pc:chgData name="Tóth András" userId="c418ebb3-6251-4226-99e6-2737b5ff3e94" providerId="ADAL" clId="{6F05539A-4967-4AAC-8DBF-2615116CE122}" dt="2024-08-28T07:24:23.347" v="0"/>
        <pc:sldMkLst>
          <pc:docMk/>
          <pc:sldMk cId="1029427840" sldId="668"/>
        </pc:sldMkLst>
      </pc:sldChg>
      <pc:sldChg chg="setBg">
        <pc:chgData name="Tóth András" userId="c418ebb3-6251-4226-99e6-2737b5ff3e94" providerId="ADAL" clId="{6F05539A-4967-4AAC-8DBF-2615116CE122}" dt="2024-08-28T07:24:23.347" v="0"/>
        <pc:sldMkLst>
          <pc:docMk/>
          <pc:sldMk cId="3624248437" sldId="1049"/>
        </pc:sldMkLst>
      </pc:sldChg>
      <pc:sldChg chg="setBg">
        <pc:chgData name="Tóth András" userId="c418ebb3-6251-4226-99e6-2737b5ff3e94" providerId="ADAL" clId="{6F05539A-4967-4AAC-8DBF-2615116CE122}" dt="2024-08-28T07:24:23.347" v="0"/>
        <pc:sldMkLst>
          <pc:docMk/>
          <pc:sldMk cId="190341166" sldId="4343"/>
        </pc:sldMkLst>
      </pc:sldChg>
      <pc:sldChg chg="modSp mod">
        <pc:chgData name="Tóth András" userId="c418ebb3-6251-4226-99e6-2737b5ff3e94" providerId="ADAL" clId="{6F05539A-4967-4AAC-8DBF-2615116CE122}" dt="2024-08-28T07:24:27.771" v="1" actId="14100"/>
        <pc:sldMkLst>
          <pc:docMk/>
          <pc:sldMk cId="1540467073" sldId="4806"/>
        </pc:sldMkLst>
        <pc:picChg chg="mod">
          <ac:chgData name="Tóth András" userId="c418ebb3-6251-4226-99e6-2737b5ff3e94" providerId="ADAL" clId="{6F05539A-4967-4AAC-8DBF-2615116CE122}" dt="2024-08-28T07:24:27.771" v="1" actId="14100"/>
          <ac:picMkLst>
            <pc:docMk/>
            <pc:sldMk cId="1540467073" sldId="4806"/>
            <ac:picMk id="8" creationId="{AC793CC5-7531-42FE-8027-1FDA91D8352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BD7B47E-07A4-4234-BC41-FDE32433FCD9}" type="datetimeFigureOut">
              <a:rPr lang="en-US" smtClean="0"/>
              <a:pPr/>
              <a:t>8/28/2024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18E23F-717C-41A1-81D1-3E80DB00984A}" type="slidenum">
              <a:rPr lang="en-US" smtClean="0"/>
              <a:pPr/>
              <a:t>‹#›</a:t>
            </a:fld>
            <a:endParaRPr lang="en-US" dirty="0"/>
          </a:p>
        </p:txBody>
      </p:sp>
    </p:spTree>
    <p:extLst>
      <p:ext uri="{BB962C8B-B14F-4D97-AF65-F5344CB8AC3E}">
        <p14:creationId xmlns:p14="http://schemas.microsoft.com/office/powerpoint/2010/main" val="159979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72791-72FC-48D3-B8B8-2AD7EA095F28}" type="datetimeFigureOut">
              <a:rPr lang="en-US" smtClean="0"/>
              <a:pPr/>
              <a:t>8/28/2024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3FD88B-ABC5-41F9-819B-7D65330FD555}" type="slidenum">
              <a:rPr lang="en-US" smtClean="0"/>
              <a:pPr/>
              <a:t>‹#›</a:t>
            </a:fld>
            <a:endParaRPr lang="en-US" dirty="0"/>
          </a:p>
        </p:txBody>
      </p:sp>
    </p:spTree>
    <p:extLst>
      <p:ext uri="{BB962C8B-B14F-4D97-AF65-F5344CB8AC3E}">
        <p14:creationId xmlns:p14="http://schemas.microsoft.com/office/powerpoint/2010/main" val="2262565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0" i="0" dirty="0">
                <a:effectLst/>
                <a:latin typeface="Roboto" panose="02000000000000000000" pitchFamily="2" charset="0"/>
              </a:rPr>
              <a:t>662108080</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3FD88B-ABC5-41F9-819B-7D65330FD5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992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a:t>
            </a:fld>
            <a:endParaRPr lang="en-US" dirty="0"/>
          </a:p>
        </p:txBody>
      </p:sp>
    </p:spTree>
    <p:extLst>
      <p:ext uri="{BB962C8B-B14F-4D97-AF65-F5344CB8AC3E}">
        <p14:creationId xmlns:p14="http://schemas.microsoft.com/office/powerpoint/2010/main" val="2311510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https://www.lynda.com/Security-tutorials/Mobile-connection-methods/601805/667337-4.html</a:t>
            </a:r>
          </a:p>
          <a:p>
            <a:r>
              <a:rPr lang="en-US" dirty="0"/>
              <a:t>SATCOM, ANT, WiFi, Infrared</a:t>
            </a:r>
          </a:p>
          <a:p>
            <a:r>
              <a:rPr lang="en-US" dirty="0"/>
              <a:t>https://www.professormesser.com/security-plus/sy0-501/mobile-device-connection-methods/</a:t>
            </a:r>
          </a:p>
          <a:p>
            <a:r>
              <a:rPr lang="en-US" dirty="0"/>
              <a:t>Cellular</a:t>
            </a:r>
          </a:p>
          <a:p>
            <a:r>
              <a:rPr lang="en-US" dirty="0"/>
              <a:t>https://www.slideshare.net/AnkitAnand126/cellular-wireless-network-security#:~:text=Conclusion%20Cellular%20Networks%20are%20open,authentication%2C%20confidentiality%2C%20integrity%20etc.</a:t>
            </a:r>
          </a:p>
          <a:p>
            <a:r>
              <a:rPr lang="en-US" dirty="0"/>
              <a:t>Point to point and Multi point</a:t>
            </a:r>
          </a:p>
          <a:p>
            <a:r>
              <a:rPr lang="en-US" dirty="0"/>
              <a:t>https://en.wikipedia.org/wiki/Point-to-point_(telecommunications)#:~:text=In%20telecommunications%2C%20a%20point%2Dto,be%20heard%20by%20the%20other.</a:t>
            </a:r>
          </a:p>
          <a:p>
            <a:r>
              <a:rPr lang="en-US" dirty="0"/>
              <a:t>https://www.geeksforgeeks.org/differences-between-point-to-point-and-multi-point-communication/</a:t>
            </a:r>
          </a:p>
          <a:p>
            <a:r>
              <a:rPr lang="en-US" dirty="0"/>
              <a:t>https://www.cablefree.net/wireless-technology/difference-point-point-point-multipoint/</a:t>
            </a:r>
          </a:p>
          <a:p>
            <a:r>
              <a:rPr lang="en-US" dirty="0"/>
              <a:t>GPS</a:t>
            </a:r>
          </a:p>
          <a:p>
            <a:r>
              <a:rPr lang="en-US" dirty="0"/>
              <a:t>https://www.androidcentral.com/how-does-gps-work-my-phone</a:t>
            </a:r>
          </a:p>
          <a:p>
            <a:r>
              <a:rPr lang="en-US" dirty="0"/>
              <a:t>RFID</a:t>
            </a:r>
          </a:p>
          <a:p>
            <a:r>
              <a:rPr lang="en-US" dirty="0"/>
              <a:t>https://www.atlasrfidstore.com/rfid-insider/7-types-security-attacks-rfid-systems</a:t>
            </a:r>
          </a:p>
          <a:p>
            <a:r>
              <a:rPr lang="en-US" dirty="0"/>
              <a:t>5G</a:t>
            </a:r>
          </a:p>
          <a:p>
            <a:r>
              <a:rPr lang="en-US" dirty="0"/>
              <a:t>https://www.raconteur.net/technology/5g/5g-security/</a:t>
            </a:r>
          </a:p>
          <a:p>
            <a:endParaRPr lang="en-IN" dirty="0"/>
          </a:p>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4</a:t>
            </a:fld>
            <a:endParaRPr lang="en-US" dirty="0"/>
          </a:p>
        </p:txBody>
      </p:sp>
    </p:spTree>
    <p:extLst>
      <p:ext uri="{BB962C8B-B14F-4D97-AF65-F5344CB8AC3E}">
        <p14:creationId xmlns:p14="http://schemas.microsoft.com/office/powerpoint/2010/main" val="1140784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6</a:t>
            </a:fld>
            <a:endParaRPr lang="en-US" dirty="0"/>
          </a:p>
        </p:txBody>
      </p:sp>
    </p:spTree>
    <p:extLst>
      <p:ext uri="{BB962C8B-B14F-4D97-AF65-F5344CB8AC3E}">
        <p14:creationId xmlns:p14="http://schemas.microsoft.com/office/powerpoint/2010/main" val="261850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4694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https://searchmobilecomputing.techtarget.com/definition/mobile-device-management</a:t>
            </a:r>
          </a:p>
          <a:p>
            <a:r>
              <a:rPr lang="en-IN" dirty="0"/>
              <a:t>https://www.webopedia.com/definitions/mobile-device-management/</a:t>
            </a:r>
          </a:p>
          <a:p>
            <a:r>
              <a:rPr lang="en-IN" dirty="0"/>
              <a:t>https://www.apriorit.com/dev-blog/473-how-to-build-an-mdm-system</a:t>
            </a:r>
          </a:p>
          <a:p>
            <a:r>
              <a:rPr lang="en-IN" dirty="0"/>
              <a:t>https://www.bmc.com/blogs/mdm-mobile-device-management/</a:t>
            </a:r>
          </a:p>
          <a:p>
            <a:r>
              <a:rPr lang="en-IN" dirty="0"/>
              <a:t>https://searchmobilecomputing.techtarget.com/definition/mobile-application-management-MAM	</a:t>
            </a:r>
          </a:p>
          <a:p>
            <a:r>
              <a:rPr lang="en-IN" dirty="0"/>
              <a:t>https://www.quora.com/What-is-mobile-application-management`</a:t>
            </a:r>
          </a:p>
          <a:p>
            <a:r>
              <a:rPr lang="en-IN" dirty="0"/>
              <a:t>https://www.contentful.com/r/knowledgebase/mobile-cms/</a:t>
            </a:r>
          </a:p>
          <a:p>
            <a:r>
              <a:rPr lang="en-IN" dirty="0"/>
              <a:t>https://www.manageengine.com/mobile-device-management/mobile-content-management.html</a:t>
            </a:r>
          </a:p>
          <a:p>
            <a:r>
              <a:rPr lang="en-IN" dirty="0"/>
              <a:t>https://docs.vmware.com/en/VMware-Workspace-ONE-UEM/services/MCM/GUID-AWT-MCM-INTRO.html</a:t>
            </a:r>
          </a:p>
          <a:p>
            <a:r>
              <a:rPr lang="en-IN" dirty="0"/>
              <a:t>https://www.webopedia.com/definitions/mcm-mobile-content-management/</a:t>
            </a:r>
          </a:p>
          <a:p>
            <a:r>
              <a:rPr lang="en-IN" dirty="0"/>
              <a:t>https://en.wikipedia.org/wiki/Mobile_content_management_system</a:t>
            </a:r>
          </a:p>
          <a:p>
            <a:r>
              <a:rPr lang="en-IN" dirty="0"/>
              <a:t>https://insights.samsung.com/2020/05/28/3-things-you-should-know-about-remote-wipe-2/</a:t>
            </a:r>
          </a:p>
          <a:p>
            <a:r>
              <a:rPr lang="en-IN" dirty="0"/>
              <a:t>https://www.accellion.com/blog/remote-wipe-must-for-mobile-security/</a:t>
            </a:r>
          </a:p>
          <a:p>
            <a:r>
              <a:rPr lang="en-IN" dirty="0"/>
              <a:t>https://clearbridgemobile.com/a-beginners-guide-to-geofencing-for-mobile-apps/</a:t>
            </a:r>
          </a:p>
          <a:p>
            <a:r>
              <a:rPr lang="en-IN" dirty="0"/>
              <a:t>https://www.appypie.com/geofencing-app-marketing</a:t>
            </a:r>
          </a:p>
          <a:p>
            <a:r>
              <a:rPr lang="en-IN" dirty="0"/>
              <a:t>https://www.promaticsindia.com/blog/understanding-geolocation-in-mobile-apps-how-location-based-services-in-apps-enhance-their-appeal/</a:t>
            </a:r>
          </a:p>
          <a:p>
            <a:r>
              <a:rPr lang="en-IN" dirty="0"/>
              <a:t>https://en.wikipedia.org/wiki/Lock_screen</a:t>
            </a:r>
          </a:p>
          <a:p>
            <a:r>
              <a:rPr lang="en-IN" dirty="0"/>
              <a:t>https://www.welivesecurity.com/2020/06/05/how-secure-is-your-phone-lock-screen/</a:t>
            </a:r>
          </a:p>
          <a:p>
            <a:r>
              <a:rPr lang="en-IN" dirty="0"/>
              <a:t>https://thetool.io/2020/top-push-notifications-tools-services#:~:text=A%20Push%20Notification%20(also%20called,a%20request%20from%20the%20user.&amp;text=They%20are%20the%20opposite%20side,Notifications%20originate%20from%20a%20server.</a:t>
            </a:r>
          </a:p>
          <a:p>
            <a:r>
              <a:rPr lang="en-IN" dirty="0"/>
              <a:t>https://buildfire.com/what-is-a-push-notification/</a:t>
            </a:r>
          </a:p>
          <a:p>
            <a:r>
              <a:rPr lang="en-IN" dirty="0"/>
              <a:t>https://www.twilio.com/docs/glossary/what-is-push-notification</a:t>
            </a:r>
          </a:p>
          <a:p>
            <a:r>
              <a:rPr lang="en-IN" dirty="0"/>
              <a:t>https://www.allclearid.com/2020/01/15/pins-vs-passwords-whats-difference/</a:t>
            </a:r>
          </a:p>
          <a:p>
            <a:r>
              <a:rPr lang="en-IN" dirty="0"/>
              <a:t>https://www.paypal.com/us/webapps/mpp/security/secure-passwords</a:t>
            </a:r>
          </a:p>
          <a:p>
            <a:r>
              <a:rPr lang="en-IN" dirty="0"/>
              <a:t>https://www.m2sys.com/blog/guest-blog-posts/biometrics-mobile-app-security/</a:t>
            </a:r>
          </a:p>
          <a:p>
            <a:r>
              <a:rPr lang="en-IN" dirty="0"/>
              <a:t>https://www.sciencedirect.com/science/article/pii/S1877050918301479</a:t>
            </a:r>
          </a:p>
          <a:p>
            <a:r>
              <a:rPr lang="en-IN" dirty="0"/>
              <a:t>https://www.computerworld.com/article/3105866/forget-two-factor-authentication-here-comes-context-aware-authentication.html</a:t>
            </a:r>
          </a:p>
          <a:p>
            <a:r>
              <a:rPr lang="en-IN" dirty="0"/>
              <a:t>https://searchsecurity.techtarget.com/definition/context-aware-security</a:t>
            </a:r>
          </a:p>
          <a:p>
            <a:r>
              <a:rPr lang="en-IN" dirty="0"/>
              <a:t>https://www.manageengine.com/mobile-device-management/mdm-containerization.html</a:t>
            </a:r>
          </a:p>
          <a:p>
            <a:r>
              <a:rPr lang="en-IN" dirty="0"/>
              <a:t>https://www.hexnode.com/blogs/what-is-containerization-and-why-is-it-important-for-your-business/</a:t>
            </a:r>
          </a:p>
          <a:p>
            <a:r>
              <a:rPr lang="en-IN" dirty="0"/>
              <a:t>https://resources.infosecinstitute.com/certification/security-mobile-security-concepts-technology-sy0-401/</a:t>
            </a:r>
          </a:p>
          <a:p>
            <a:r>
              <a:rPr lang="en-IN" dirty="0"/>
              <a:t>https://source.android.com/security/encryption/full-disk</a:t>
            </a:r>
          </a:p>
          <a:p>
            <a:endParaRPr lang="en-IN" dirty="0"/>
          </a:p>
          <a:p>
            <a:endParaRPr lang="en-IN" dirty="0"/>
          </a:p>
          <a:p>
            <a:endParaRPr lang="en-IN" dirty="0"/>
          </a:p>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9</a:t>
            </a:fld>
            <a:endParaRPr lang="en-US" dirty="0"/>
          </a:p>
        </p:txBody>
      </p:sp>
    </p:spTree>
    <p:extLst>
      <p:ext uri="{BB962C8B-B14F-4D97-AF65-F5344CB8AC3E}">
        <p14:creationId xmlns:p14="http://schemas.microsoft.com/office/powerpoint/2010/main" val="2916538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https://searchmobilecomputing.techtarget.com/definition/mobile-device-management</a:t>
            </a:r>
          </a:p>
          <a:p>
            <a:r>
              <a:rPr lang="en-IN" dirty="0"/>
              <a:t>https://www.webopedia.com/definitions/mobile-device-management/</a:t>
            </a:r>
          </a:p>
          <a:p>
            <a:r>
              <a:rPr lang="en-IN" dirty="0"/>
              <a:t>https://www.apriorit.com/dev-blog/473-how-to-build-an-mdm-system</a:t>
            </a:r>
          </a:p>
          <a:p>
            <a:r>
              <a:rPr lang="en-IN" dirty="0"/>
              <a:t>https://www.bmc.com/blogs/mdm-mobile-device-management/</a:t>
            </a:r>
          </a:p>
          <a:p>
            <a:r>
              <a:rPr lang="en-IN" dirty="0"/>
              <a:t>https://searchmobilecomputing.techtarget.com/definition/mobile-application-management-MAM	</a:t>
            </a:r>
          </a:p>
          <a:p>
            <a:r>
              <a:rPr lang="en-IN" dirty="0"/>
              <a:t>https://www.quora.com/What-is-mobile-application-management`</a:t>
            </a:r>
          </a:p>
          <a:p>
            <a:r>
              <a:rPr lang="en-IN" dirty="0"/>
              <a:t>https://www.contentful.com/r/knowledgebase/mobile-cms/</a:t>
            </a:r>
          </a:p>
          <a:p>
            <a:r>
              <a:rPr lang="en-IN" dirty="0"/>
              <a:t>https://www.manageengine.com/mobile-device-management/mobile-content-management.html</a:t>
            </a:r>
          </a:p>
          <a:p>
            <a:r>
              <a:rPr lang="en-IN" dirty="0"/>
              <a:t>https://docs.vmware.com/en/VMware-Workspace-ONE-UEM/services/MCM/GUID-AWT-MCM-INTRO.html</a:t>
            </a:r>
          </a:p>
          <a:p>
            <a:r>
              <a:rPr lang="en-IN" dirty="0"/>
              <a:t>https://www.webopedia.com/definitions/mcm-mobile-content-management/</a:t>
            </a:r>
          </a:p>
          <a:p>
            <a:r>
              <a:rPr lang="en-IN" dirty="0"/>
              <a:t>https://en.wikipedia.org/wiki/Mobile_content_management_system</a:t>
            </a:r>
          </a:p>
          <a:p>
            <a:r>
              <a:rPr lang="en-IN" dirty="0"/>
              <a:t>https://insights.samsung.com/2020/05/28/3-things-you-should-know-about-remote-wipe-2/</a:t>
            </a:r>
          </a:p>
          <a:p>
            <a:r>
              <a:rPr lang="en-IN" dirty="0"/>
              <a:t>https://www.accellion.com/blog/remote-wipe-must-for-mobile-security/</a:t>
            </a:r>
          </a:p>
          <a:p>
            <a:r>
              <a:rPr lang="en-IN" dirty="0"/>
              <a:t>https://clearbridgemobile.com/a-beginners-guide-to-geofencing-for-mobile-apps/</a:t>
            </a:r>
          </a:p>
          <a:p>
            <a:r>
              <a:rPr lang="en-IN" dirty="0"/>
              <a:t>https://www.appypie.com/geofencing-app-marketing</a:t>
            </a:r>
          </a:p>
          <a:p>
            <a:r>
              <a:rPr lang="en-IN" dirty="0"/>
              <a:t>https://www.promaticsindia.com/blog/understanding-geolocation-in-mobile-apps-how-location-based-services-in-apps-enhance-their-appeal/</a:t>
            </a:r>
          </a:p>
          <a:p>
            <a:r>
              <a:rPr lang="en-IN" dirty="0"/>
              <a:t>https://en.wikipedia.org/wiki/Lock_screen</a:t>
            </a:r>
          </a:p>
          <a:p>
            <a:r>
              <a:rPr lang="en-IN" dirty="0"/>
              <a:t>https://www.welivesecurity.com/2020/06/05/how-secure-is-your-phone-lock-screen/</a:t>
            </a:r>
          </a:p>
          <a:p>
            <a:r>
              <a:rPr lang="en-IN" dirty="0"/>
              <a:t>https://thetool.io/2020/top-push-notifications-tools-services#:~:text=A%20Push%20Notification%20(also%20called,a%20request%20from%20the%20user.&amp;text=They%20are%20the%20opposite%20side,Notifications%20originate%20from%20a%20server.</a:t>
            </a:r>
          </a:p>
          <a:p>
            <a:r>
              <a:rPr lang="en-IN" dirty="0"/>
              <a:t>https://buildfire.com/what-is-a-push-notification/</a:t>
            </a:r>
          </a:p>
          <a:p>
            <a:r>
              <a:rPr lang="en-IN" dirty="0"/>
              <a:t>https://www.twilio.com/docs/glossary/what-is-push-notification</a:t>
            </a:r>
          </a:p>
          <a:p>
            <a:r>
              <a:rPr lang="en-IN" dirty="0"/>
              <a:t>https://www.allclearid.com/2020/01/15/pins-vs-passwords-whats-difference/</a:t>
            </a:r>
          </a:p>
          <a:p>
            <a:r>
              <a:rPr lang="en-IN" dirty="0"/>
              <a:t>https://www.paypal.com/us/webapps/mpp/security/secure-passwords</a:t>
            </a:r>
          </a:p>
          <a:p>
            <a:r>
              <a:rPr lang="en-IN" dirty="0"/>
              <a:t>https://www.m2sys.com/blog/guest-blog-posts/biometrics-mobile-app-security/</a:t>
            </a:r>
          </a:p>
          <a:p>
            <a:r>
              <a:rPr lang="en-IN" dirty="0"/>
              <a:t>https://www.sciencedirect.com/science/article/pii/S1877050918301479</a:t>
            </a:r>
          </a:p>
          <a:p>
            <a:r>
              <a:rPr lang="en-IN" dirty="0"/>
              <a:t>https://www.computerworld.com/article/3105866/forget-two-factor-authentication-here-comes-context-aware-authentication.html</a:t>
            </a:r>
          </a:p>
          <a:p>
            <a:r>
              <a:rPr lang="en-IN" dirty="0"/>
              <a:t>https://searchsecurity.techtarget.com/definition/context-aware-security</a:t>
            </a:r>
          </a:p>
          <a:p>
            <a:r>
              <a:rPr lang="en-IN" dirty="0"/>
              <a:t>https://www.manageengine.com/mobile-device-management/mdm-containerization.html</a:t>
            </a:r>
          </a:p>
          <a:p>
            <a:r>
              <a:rPr lang="en-IN" dirty="0"/>
              <a:t>https://www.hexnode.com/blogs/what-is-containerization-and-why-is-it-important-for-your-business/</a:t>
            </a:r>
          </a:p>
          <a:p>
            <a:r>
              <a:rPr lang="en-IN" dirty="0"/>
              <a:t>https://resources.infosecinstitute.com/certification/security-mobile-security-concepts-technology-sy0-401/</a:t>
            </a:r>
          </a:p>
          <a:p>
            <a:r>
              <a:rPr lang="en-IN" dirty="0"/>
              <a:t>https://source.android.com/security/encryption/full-disk</a:t>
            </a:r>
          </a:p>
          <a:p>
            <a:endParaRPr lang="en-IN" dirty="0"/>
          </a:p>
          <a:p>
            <a:endParaRPr lang="en-IN" dirty="0"/>
          </a:p>
          <a:p>
            <a:endParaRPr lang="en-IN" dirty="0"/>
          </a:p>
          <a:p>
            <a:endParaRPr lang="en-IN" dirty="0"/>
          </a:p>
          <a:p>
            <a:endParaRPr lang="en-IN" dirty="0"/>
          </a:p>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10</a:t>
            </a:fld>
            <a:endParaRPr lang="en-US" dirty="0"/>
          </a:p>
        </p:txBody>
      </p:sp>
    </p:spTree>
    <p:extLst>
      <p:ext uri="{BB962C8B-B14F-4D97-AF65-F5344CB8AC3E}">
        <p14:creationId xmlns:p14="http://schemas.microsoft.com/office/powerpoint/2010/main" val="1246569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4253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14</a:t>
            </a:fld>
            <a:endParaRPr lang="en-US" dirty="0"/>
          </a:p>
        </p:txBody>
      </p:sp>
    </p:spTree>
    <p:extLst>
      <p:ext uri="{BB962C8B-B14F-4D97-AF65-F5344CB8AC3E}">
        <p14:creationId xmlns:p14="http://schemas.microsoft.com/office/powerpoint/2010/main" val="2617040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7451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16</a:t>
            </a:fld>
            <a:endParaRPr lang="en-US" dirty="0"/>
          </a:p>
        </p:txBody>
      </p:sp>
    </p:spTree>
    <p:extLst>
      <p:ext uri="{BB962C8B-B14F-4D97-AF65-F5344CB8AC3E}">
        <p14:creationId xmlns:p14="http://schemas.microsoft.com/office/powerpoint/2010/main" val="2144298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19</a:t>
            </a:fld>
            <a:endParaRPr lang="en-US" dirty="0"/>
          </a:p>
        </p:txBody>
      </p:sp>
    </p:spTree>
    <p:extLst>
      <p:ext uri="{BB962C8B-B14F-4D97-AF65-F5344CB8AC3E}">
        <p14:creationId xmlns:p14="http://schemas.microsoft.com/office/powerpoint/2010/main" val="214087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0903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21</a:t>
            </a:fld>
            <a:endParaRPr lang="en-US" dirty="0"/>
          </a:p>
        </p:txBody>
      </p:sp>
    </p:spTree>
    <p:extLst>
      <p:ext uri="{BB962C8B-B14F-4D97-AF65-F5344CB8AC3E}">
        <p14:creationId xmlns:p14="http://schemas.microsoft.com/office/powerpoint/2010/main" val="3642006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26</a:t>
            </a:fld>
            <a:endParaRPr lang="en-US" dirty="0"/>
          </a:p>
        </p:txBody>
      </p:sp>
    </p:spTree>
    <p:extLst>
      <p:ext uri="{BB962C8B-B14F-4D97-AF65-F5344CB8AC3E}">
        <p14:creationId xmlns:p14="http://schemas.microsoft.com/office/powerpoint/2010/main" val="300339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2067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Screenshot: https://bayton.org/2015/03/miradore-online-mdm-review-a-second-look/</a:t>
            </a:r>
            <a:endParaRPr lang="en-IN" dirty="0"/>
          </a:p>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29</a:t>
            </a:fld>
            <a:endParaRPr lang="en-US" dirty="0"/>
          </a:p>
        </p:txBody>
      </p:sp>
    </p:spTree>
    <p:extLst>
      <p:ext uri="{BB962C8B-B14F-4D97-AF65-F5344CB8AC3E}">
        <p14:creationId xmlns:p14="http://schemas.microsoft.com/office/powerpoint/2010/main" val="1779326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2937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0277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32</a:t>
            </a:fld>
            <a:endParaRPr lang="en-US" dirty="0"/>
          </a:p>
        </p:txBody>
      </p:sp>
    </p:spTree>
    <p:extLst>
      <p:ext uri="{BB962C8B-B14F-4D97-AF65-F5344CB8AC3E}">
        <p14:creationId xmlns:p14="http://schemas.microsoft.com/office/powerpoint/2010/main" val="961513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33</a:t>
            </a:fld>
            <a:endParaRPr lang="en-US" dirty="0"/>
          </a:p>
        </p:txBody>
      </p:sp>
    </p:spTree>
    <p:extLst>
      <p:ext uri="{BB962C8B-B14F-4D97-AF65-F5344CB8AC3E}">
        <p14:creationId xmlns:p14="http://schemas.microsoft.com/office/powerpoint/2010/main" val="1558723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3692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5543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40</a:t>
            </a:fld>
            <a:endParaRPr lang="en-US" dirty="0"/>
          </a:p>
        </p:txBody>
      </p:sp>
    </p:spTree>
    <p:extLst>
      <p:ext uri="{BB962C8B-B14F-4D97-AF65-F5344CB8AC3E}">
        <p14:creationId xmlns:p14="http://schemas.microsoft.com/office/powerpoint/2010/main" val="415691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42</a:t>
            </a:fld>
            <a:endParaRPr lang="en-US" dirty="0"/>
          </a:p>
        </p:txBody>
      </p:sp>
    </p:spTree>
    <p:extLst>
      <p:ext uri="{BB962C8B-B14F-4D97-AF65-F5344CB8AC3E}">
        <p14:creationId xmlns:p14="http://schemas.microsoft.com/office/powerpoint/2010/main" val="297688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Need to change screenshots</a:t>
            </a:r>
            <a:endParaRPr lang="en-IN" b="1" dirty="0"/>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8831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ED8A9B0-80EF-A34D-B345-E2DEC5501E01}" type="slidenum">
              <a:rPr kumimoji="0" lang="en-US" sz="1200" b="0" i="0" u="none" strike="noStrike" kern="1200" cap="none" spc="0" normalizeH="0" baseline="0" noProof="0" smtClean="0">
                <a:ln>
                  <a:noFill/>
                </a:ln>
                <a:solidFill>
                  <a:prstClr val="black"/>
                </a:solidFill>
                <a:effectLst/>
                <a:uLnTx/>
                <a:uFillTx/>
                <a:latin typeface="Lato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Lato Light"/>
              <a:ea typeface="+mn-ea"/>
              <a:cs typeface="+mn-cs"/>
            </a:endParaRPr>
          </a:p>
        </p:txBody>
      </p:sp>
    </p:spTree>
    <p:extLst>
      <p:ext uri="{BB962C8B-B14F-4D97-AF65-F5344CB8AC3E}">
        <p14:creationId xmlns:p14="http://schemas.microsoft.com/office/powerpoint/2010/main" val="755493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app_features">
    <p:spTree>
      <p:nvGrpSpPr>
        <p:cNvPr id="1" name=""/>
        <p:cNvGrpSpPr/>
        <p:nvPr/>
      </p:nvGrpSpPr>
      <p:grpSpPr>
        <a:xfrm>
          <a:off x="0" y="0"/>
          <a:ext cx="0" cy="0"/>
          <a:chOff x="0" y="0"/>
          <a:chExt cx="0" cy="0"/>
        </a:xfrm>
      </p:grpSpPr>
      <p:sp>
        <p:nvSpPr>
          <p:cNvPr id="27" name="Picture Placeholder 2"/>
          <p:cNvSpPr>
            <a:spLocks noGrp="1"/>
          </p:cNvSpPr>
          <p:nvPr>
            <p:ph type="pic" sz="quarter" idx="13"/>
          </p:nvPr>
        </p:nvSpPr>
        <p:spPr>
          <a:xfrm>
            <a:off x="-2" y="-1"/>
            <a:ext cx="12192003" cy="3230219"/>
          </a:xfrm>
          <a:prstGeom prst="rect">
            <a:avLst/>
          </a:prstGeom>
        </p:spPr>
        <p:txBody>
          <a:bodyPr rtlCol="0">
            <a:normAutofit/>
          </a:bodyPr>
          <a:lstStyle>
            <a:lvl1pPr marL="0" indent="0">
              <a:buNone/>
              <a:defRPr sz="1000">
                <a:latin typeface="Lato Light"/>
                <a:cs typeface="Lato Light"/>
              </a:defRPr>
            </a:lvl1pPr>
          </a:lstStyle>
          <a:p>
            <a:pPr lvl="0"/>
            <a:endParaRPr lang="en-US" noProof="0" dirty="0"/>
          </a:p>
        </p:txBody>
      </p:sp>
      <p:sp>
        <p:nvSpPr>
          <p:cNvPr id="31" name="Picture Placeholder 2"/>
          <p:cNvSpPr>
            <a:spLocks noGrp="1" noChangeAspect="1"/>
          </p:cNvSpPr>
          <p:nvPr>
            <p:ph type="pic" sz="quarter" idx="11"/>
          </p:nvPr>
        </p:nvSpPr>
        <p:spPr>
          <a:xfrm>
            <a:off x="1535889" y="1233379"/>
            <a:ext cx="2360859" cy="4225173"/>
          </a:xfrm>
          <a:prstGeom prst="rect">
            <a:avLst/>
          </a:prstGeom>
        </p:spPr>
        <p:txBody>
          <a:bodyPr rtlCol="0">
            <a:normAutofit/>
          </a:bodyPr>
          <a:lstStyle>
            <a:lvl1pPr marL="0" indent="0">
              <a:buNone/>
              <a:defRPr sz="1000">
                <a:latin typeface="Lato Light"/>
                <a:cs typeface="Lato Light"/>
              </a:defRPr>
            </a:lvl1pPr>
          </a:lstStyle>
          <a:p>
            <a:pPr lvl="0"/>
            <a:endParaRPr lang="en-US" noProof="0" dirty="0"/>
          </a:p>
        </p:txBody>
      </p:sp>
    </p:spTree>
    <p:extLst>
      <p:ext uri="{BB962C8B-B14F-4D97-AF65-F5344CB8AC3E}">
        <p14:creationId xmlns:p14="http://schemas.microsoft.com/office/powerpoint/2010/main" val="371600422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42853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xmlns:p14="http://schemas.microsoft.com/office/powerpoint/2010/main"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102837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9"/>
          </p:nvPr>
        </p:nvSpPr>
        <p:spPr>
          <a:xfrm>
            <a:off x="3048002" y="1"/>
            <a:ext cx="3047999" cy="6562164"/>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2843964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136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Quote">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2" y="0"/>
            <a:ext cx="7149580" cy="6553200"/>
          </a:xfrm>
        </p:spPr>
        <p:txBody>
          <a:bodyPr/>
          <a:lstStyle>
            <a:lvl1pPr>
              <a:defRPr baseline="0"/>
            </a:lvl1pPr>
          </a:lstStyle>
          <a:p>
            <a:r>
              <a:rPr lang="en-US" dirty="0"/>
              <a:t>Drag / Drop / Send to Back</a:t>
            </a:r>
          </a:p>
        </p:txBody>
      </p:sp>
    </p:spTree>
    <p:extLst>
      <p:ext uri="{BB962C8B-B14F-4D97-AF65-F5344CB8AC3E}">
        <p14:creationId xmlns:p14="http://schemas.microsoft.com/office/powerpoint/2010/main" val="226751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ackground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716479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7" name="Picture Placeholder 3"/>
          <p:cNvSpPr>
            <a:spLocks noGrp="1"/>
          </p:cNvSpPr>
          <p:nvPr>
            <p:ph type="pic" sz="quarter" idx="18"/>
          </p:nvPr>
        </p:nvSpPr>
        <p:spPr>
          <a:xfrm>
            <a:off x="0" y="1"/>
            <a:ext cx="12192000" cy="3429000"/>
          </a:xfrm>
          <a:prstGeom prst="rect">
            <a:avLst/>
          </a:prstGeo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1293423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Set of brush stroke 19">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0" y="0"/>
            <a:ext cx="7236542" cy="6858000"/>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 name="T124" fmla="*/ 4234 w 5219"/>
              <a:gd name="T12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31" h="4520">
                <a:moveTo>
                  <a:pt x="3991" y="4520"/>
                </a:moveTo>
                <a:lnTo>
                  <a:pt x="3196" y="4520"/>
                </a:lnTo>
                <a:lnTo>
                  <a:pt x="3207" y="4508"/>
                </a:lnTo>
                <a:lnTo>
                  <a:pt x="3220" y="4496"/>
                </a:lnTo>
                <a:lnTo>
                  <a:pt x="3231" y="4483"/>
                </a:lnTo>
                <a:lnTo>
                  <a:pt x="3243" y="4471"/>
                </a:lnTo>
                <a:lnTo>
                  <a:pt x="3248" y="4465"/>
                </a:lnTo>
                <a:lnTo>
                  <a:pt x="3254" y="4461"/>
                </a:lnTo>
                <a:lnTo>
                  <a:pt x="3257" y="4460"/>
                </a:lnTo>
                <a:lnTo>
                  <a:pt x="3261" y="4459"/>
                </a:lnTo>
                <a:lnTo>
                  <a:pt x="3266" y="4460"/>
                </a:lnTo>
                <a:lnTo>
                  <a:pt x="3270" y="4462"/>
                </a:lnTo>
                <a:lnTo>
                  <a:pt x="3269" y="4457"/>
                </a:lnTo>
                <a:lnTo>
                  <a:pt x="3269" y="4453"/>
                </a:lnTo>
                <a:lnTo>
                  <a:pt x="3270" y="4449"/>
                </a:lnTo>
                <a:lnTo>
                  <a:pt x="3271" y="4445"/>
                </a:lnTo>
                <a:lnTo>
                  <a:pt x="3276" y="4438"/>
                </a:lnTo>
                <a:lnTo>
                  <a:pt x="3282" y="4431"/>
                </a:lnTo>
                <a:lnTo>
                  <a:pt x="3287" y="4424"/>
                </a:lnTo>
                <a:lnTo>
                  <a:pt x="3291" y="4418"/>
                </a:lnTo>
                <a:lnTo>
                  <a:pt x="3296" y="4412"/>
                </a:lnTo>
                <a:lnTo>
                  <a:pt x="3302" y="4407"/>
                </a:lnTo>
                <a:lnTo>
                  <a:pt x="3294" y="4413"/>
                </a:lnTo>
                <a:lnTo>
                  <a:pt x="3287" y="4419"/>
                </a:lnTo>
                <a:lnTo>
                  <a:pt x="3279" y="4424"/>
                </a:lnTo>
                <a:lnTo>
                  <a:pt x="3270" y="4427"/>
                </a:lnTo>
                <a:lnTo>
                  <a:pt x="3259" y="4432"/>
                </a:lnTo>
                <a:lnTo>
                  <a:pt x="3248" y="4438"/>
                </a:lnTo>
                <a:lnTo>
                  <a:pt x="3248" y="4438"/>
                </a:lnTo>
                <a:lnTo>
                  <a:pt x="3238" y="4447"/>
                </a:lnTo>
                <a:lnTo>
                  <a:pt x="3228" y="4454"/>
                </a:lnTo>
                <a:lnTo>
                  <a:pt x="3222" y="4457"/>
                </a:lnTo>
                <a:lnTo>
                  <a:pt x="3215" y="4459"/>
                </a:lnTo>
                <a:lnTo>
                  <a:pt x="3208" y="4459"/>
                </a:lnTo>
                <a:lnTo>
                  <a:pt x="3201" y="4459"/>
                </a:lnTo>
                <a:lnTo>
                  <a:pt x="3198" y="4459"/>
                </a:lnTo>
                <a:lnTo>
                  <a:pt x="3196" y="4459"/>
                </a:lnTo>
                <a:lnTo>
                  <a:pt x="3194" y="4461"/>
                </a:lnTo>
                <a:lnTo>
                  <a:pt x="3193" y="4462"/>
                </a:lnTo>
                <a:lnTo>
                  <a:pt x="3191" y="4466"/>
                </a:lnTo>
                <a:lnTo>
                  <a:pt x="3189" y="4471"/>
                </a:lnTo>
                <a:lnTo>
                  <a:pt x="3188" y="4475"/>
                </a:lnTo>
                <a:lnTo>
                  <a:pt x="3185" y="4479"/>
                </a:lnTo>
                <a:lnTo>
                  <a:pt x="3182" y="4482"/>
                </a:lnTo>
                <a:lnTo>
                  <a:pt x="3179" y="4484"/>
                </a:lnTo>
                <a:lnTo>
                  <a:pt x="3172" y="4488"/>
                </a:lnTo>
                <a:lnTo>
                  <a:pt x="3163" y="4494"/>
                </a:lnTo>
                <a:lnTo>
                  <a:pt x="3161" y="4495"/>
                </a:lnTo>
                <a:lnTo>
                  <a:pt x="3159" y="4496"/>
                </a:lnTo>
                <a:lnTo>
                  <a:pt x="3145" y="4509"/>
                </a:lnTo>
                <a:lnTo>
                  <a:pt x="3130" y="4520"/>
                </a:lnTo>
                <a:lnTo>
                  <a:pt x="3102" y="4520"/>
                </a:lnTo>
                <a:lnTo>
                  <a:pt x="3115" y="4509"/>
                </a:lnTo>
                <a:lnTo>
                  <a:pt x="3129" y="4499"/>
                </a:lnTo>
                <a:lnTo>
                  <a:pt x="3142" y="4488"/>
                </a:lnTo>
                <a:lnTo>
                  <a:pt x="3155" y="4478"/>
                </a:lnTo>
                <a:lnTo>
                  <a:pt x="3156" y="4474"/>
                </a:lnTo>
                <a:lnTo>
                  <a:pt x="3158" y="4472"/>
                </a:lnTo>
                <a:lnTo>
                  <a:pt x="3161" y="4470"/>
                </a:lnTo>
                <a:lnTo>
                  <a:pt x="3165" y="4469"/>
                </a:lnTo>
                <a:lnTo>
                  <a:pt x="3173" y="4461"/>
                </a:lnTo>
                <a:lnTo>
                  <a:pt x="3180" y="4453"/>
                </a:lnTo>
                <a:lnTo>
                  <a:pt x="3187" y="4444"/>
                </a:lnTo>
                <a:lnTo>
                  <a:pt x="3195" y="4435"/>
                </a:lnTo>
                <a:lnTo>
                  <a:pt x="3196" y="4430"/>
                </a:lnTo>
                <a:lnTo>
                  <a:pt x="3199" y="4427"/>
                </a:lnTo>
                <a:lnTo>
                  <a:pt x="3203" y="4425"/>
                </a:lnTo>
                <a:lnTo>
                  <a:pt x="3208" y="4424"/>
                </a:lnTo>
                <a:lnTo>
                  <a:pt x="3209" y="4424"/>
                </a:lnTo>
                <a:lnTo>
                  <a:pt x="3210" y="4425"/>
                </a:lnTo>
                <a:lnTo>
                  <a:pt x="3211" y="4424"/>
                </a:lnTo>
                <a:lnTo>
                  <a:pt x="3212" y="4423"/>
                </a:lnTo>
                <a:lnTo>
                  <a:pt x="3212" y="4420"/>
                </a:lnTo>
                <a:lnTo>
                  <a:pt x="3211" y="4417"/>
                </a:lnTo>
                <a:lnTo>
                  <a:pt x="3213" y="4412"/>
                </a:lnTo>
                <a:lnTo>
                  <a:pt x="3216" y="4408"/>
                </a:lnTo>
                <a:lnTo>
                  <a:pt x="3219" y="4406"/>
                </a:lnTo>
                <a:lnTo>
                  <a:pt x="3221" y="4405"/>
                </a:lnTo>
                <a:lnTo>
                  <a:pt x="3223" y="4404"/>
                </a:lnTo>
                <a:lnTo>
                  <a:pt x="3225" y="4404"/>
                </a:lnTo>
                <a:lnTo>
                  <a:pt x="3228" y="4397"/>
                </a:lnTo>
                <a:lnTo>
                  <a:pt x="3232" y="4392"/>
                </a:lnTo>
                <a:lnTo>
                  <a:pt x="3236" y="4387"/>
                </a:lnTo>
                <a:lnTo>
                  <a:pt x="3241" y="4384"/>
                </a:lnTo>
                <a:lnTo>
                  <a:pt x="3232" y="4387"/>
                </a:lnTo>
                <a:lnTo>
                  <a:pt x="3223" y="4388"/>
                </a:lnTo>
                <a:lnTo>
                  <a:pt x="3222" y="4388"/>
                </a:lnTo>
                <a:lnTo>
                  <a:pt x="3221" y="4388"/>
                </a:lnTo>
                <a:lnTo>
                  <a:pt x="3219" y="4395"/>
                </a:lnTo>
                <a:lnTo>
                  <a:pt x="3215" y="4402"/>
                </a:lnTo>
                <a:lnTo>
                  <a:pt x="3211" y="4407"/>
                </a:lnTo>
                <a:lnTo>
                  <a:pt x="3206" y="4411"/>
                </a:lnTo>
                <a:lnTo>
                  <a:pt x="3194" y="4419"/>
                </a:lnTo>
                <a:lnTo>
                  <a:pt x="3181" y="4426"/>
                </a:lnTo>
                <a:lnTo>
                  <a:pt x="3174" y="4427"/>
                </a:lnTo>
                <a:lnTo>
                  <a:pt x="3167" y="4430"/>
                </a:lnTo>
                <a:lnTo>
                  <a:pt x="3161" y="4432"/>
                </a:lnTo>
                <a:lnTo>
                  <a:pt x="3155" y="4436"/>
                </a:lnTo>
                <a:lnTo>
                  <a:pt x="3145" y="4445"/>
                </a:lnTo>
                <a:lnTo>
                  <a:pt x="3135" y="4454"/>
                </a:lnTo>
                <a:lnTo>
                  <a:pt x="3130" y="4459"/>
                </a:lnTo>
                <a:lnTo>
                  <a:pt x="3123" y="4462"/>
                </a:lnTo>
                <a:lnTo>
                  <a:pt x="3117" y="4465"/>
                </a:lnTo>
                <a:lnTo>
                  <a:pt x="3111" y="4468"/>
                </a:lnTo>
                <a:lnTo>
                  <a:pt x="3098" y="4471"/>
                </a:lnTo>
                <a:lnTo>
                  <a:pt x="3086" y="4476"/>
                </a:lnTo>
                <a:lnTo>
                  <a:pt x="3084" y="4476"/>
                </a:lnTo>
                <a:lnTo>
                  <a:pt x="3084" y="4475"/>
                </a:lnTo>
                <a:lnTo>
                  <a:pt x="3084" y="4474"/>
                </a:lnTo>
                <a:lnTo>
                  <a:pt x="3085" y="4473"/>
                </a:lnTo>
                <a:lnTo>
                  <a:pt x="3087" y="4469"/>
                </a:lnTo>
                <a:lnTo>
                  <a:pt x="3088" y="4466"/>
                </a:lnTo>
                <a:lnTo>
                  <a:pt x="3094" y="4456"/>
                </a:lnTo>
                <a:lnTo>
                  <a:pt x="3102" y="4446"/>
                </a:lnTo>
                <a:lnTo>
                  <a:pt x="3110" y="4438"/>
                </a:lnTo>
                <a:lnTo>
                  <a:pt x="3119" y="4429"/>
                </a:lnTo>
                <a:lnTo>
                  <a:pt x="3138" y="4414"/>
                </a:lnTo>
                <a:lnTo>
                  <a:pt x="3155" y="4398"/>
                </a:lnTo>
                <a:lnTo>
                  <a:pt x="3148" y="4403"/>
                </a:lnTo>
                <a:lnTo>
                  <a:pt x="3140" y="4408"/>
                </a:lnTo>
                <a:lnTo>
                  <a:pt x="3131" y="4411"/>
                </a:lnTo>
                <a:lnTo>
                  <a:pt x="3120" y="4414"/>
                </a:lnTo>
                <a:lnTo>
                  <a:pt x="3121" y="4414"/>
                </a:lnTo>
                <a:lnTo>
                  <a:pt x="3121" y="4414"/>
                </a:lnTo>
                <a:lnTo>
                  <a:pt x="3113" y="4428"/>
                </a:lnTo>
                <a:lnTo>
                  <a:pt x="3105" y="4442"/>
                </a:lnTo>
                <a:lnTo>
                  <a:pt x="3099" y="4448"/>
                </a:lnTo>
                <a:lnTo>
                  <a:pt x="3094" y="4453"/>
                </a:lnTo>
                <a:lnTo>
                  <a:pt x="3087" y="4458"/>
                </a:lnTo>
                <a:lnTo>
                  <a:pt x="3080" y="4461"/>
                </a:lnTo>
                <a:lnTo>
                  <a:pt x="3070" y="4466"/>
                </a:lnTo>
                <a:lnTo>
                  <a:pt x="3060" y="4470"/>
                </a:lnTo>
                <a:lnTo>
                  <a:pt x="3056" y="4470"/>
                </a:lnTo>
                <a:lnTo>
                  <a:pt x="3052" y="4468"/>
                </a:lnTo>
                <a:lnTo>
                  <a:pt x="3050" y="4467"/>
                </a:lnTo>
                <a:lnTo>
                  <a:pt x="3048" y="4464"/>
                </a:lnTo>
                <a:lnTo>
                  <a:pt x="3046" y="4461"/>
                </a:lnTo>
                <a:lnTo>
                  <a:pt x="3045" y="4457"/>
                </a:lnTo>
                <a:lnTo>
                  <a:pt x="3043" y="4451"/>
                </a:lnTo>
                <a:lnTo>
                  <a:pt x="3041" y="4445"/>
                </a:lnTo>
                <a:lnTo>
                  <a:pt x="3040" y="4438"/>
                </a:lnTo>
                <a:lnTo>
                  <a:pt x="3039" y="4432"/>
                </a:lnTo>
                <a:lnTo>
                  <a:pt x="3041" y="4426"/>
                </a:lnTo>
                <a:lnTo>
                  <a:pt x="3044" y="4421"/>
                </a:lnTo>
                <a:lnTo>
                  <a:pt x="3049" y="4416"/>
                </a:lnTo>
                <a:lnTo>
                  <a:pt x="3056" y="4412"/>
                </a:lnTo>
                <a:lnTo>
                  <a:pt x="3068" y="4408"/>
                </a:lnTo>
                <a:lnTo>
                  <a:pt x="3081" y="4403"/>
                </a:lnTo>
                <a:lnTo>
                  <a:pt x="3086" y="4400"/>
                </a:lnTo>
                <a:lnTo>
                  <a:pt x="3089" y="4397"/>
                </a:lnTo>
                <a:lnTo>
                  <a:pt x="3091" y="4396"/>
                </a:lnTo>
                <a:lnTo>
                  <a:pt x="3092" y="4394"/>
                </a:lnTo>
                <a:lnTo>
                  <a:pt x="3092" y="4392"/>
                </a:lnTo>
                <a:lnTo>
                  <a:pt x="3092" y="4389"/>
                </a:lnTo>
                <a:lnTo>
                  <a:pt x="3092" y="4389"/>
                </a:lnTo>
                <a:lnTo>
                  <a:pt x="3099" y="4409"/>
                </a:lnTo>
                <a:lnTo>
                  <a:pt x="3105" y="4430"/>
                </a:lnTo>
                <a:lnTo>
                  <a:pt x="3105" y="4430"/>
                </a:lnTo>
                <a:lnTo>
                  <a:pt x="3108" y="4419"/>
                </a:lnTo>
                <a:lnTo>
                  <a:pt x="3110" y="4407"/>
                </a:lnTo>
                <a:lnTo>
                  <a:pt x="3108" y="4397"/>
                </a:lnTo>
                <a:lnTo>
                  <a:pt x="3106" y="4386"/>
                </a:lnTo>
                <a:lnTo>
                  <a:pt x="3107" y="4381"/>
                </a:lnTo>
                <a:lnTo>
                  <a:pt x="3108" y="4377"/>
                </a:lnTo>
                <a:lnTo>
                  <a:pt x="3109" y="4374"/>
                </a:lnTo>
                <a:lnTo>
                  <a:pt x="3111" y="4371"/>
                </a:lnTo>
                <a:lnTo>
                  <a:pt x="3114" y="4369"/>
                </a:lnTo>
                <a:lnTo>
                  <a:pt x="3117" y="4369"/>
                </a:lnTo>
                <a:lnTo>
                  <a:pt x="3122" y="4369"/>
                </a:lnTo>
                <a:lnTo>
                  <a:pt x="3128" y="4371"/>
                </a:lnTo>
                <a:lnTo>
                  <a:pt x="3143" y="4365"/>
                </a:lnTo>
                <a:lnTo>
                  <a:pt x="3151" y="4360"/>
                </a:lnTo>
                <a:lnTo>
                  <a:pt x="3151" y="4360"/>
                </a:lnTo>
                <a:lnTo>
                  <a:pt x="3150" y="4353"/>
                </a:lnTo>
                <a:lnTo>
                  <a:pt x="3149" y="4349"/>
                </a:lnTo>
                <a:lnTo>
                  <a:pt x="3147" y="4347"/>
                </a:lnTo>
                <a:lnTo>
                  <a:pt x="3145" y="4345"/>
                </a:lnTo>
                <a:lnTo>
                  <a:pt x="3142" y="4344"/>
                </a:lnTo>
                <a:lnTo>
                  <a:pt x="3138" y="4343"/>
                </a:lnTo>
                <a:lnTo>
                  <a:pt x="3123" y="4340"/>
                </a:lnTo>
                <a:lnTo>
                  <a:pt x="3110" y="4335"/>
                </a:lnTo>
                <a:lnTo>
                  <a:pt x="3096" y="4331"/>
                </a:lnTo>
                <a:lnTo>
                  <a:pt x="3083" y="4325"/>
                </a:lnTo>
                <a:lnTo>
                  <a:pt x="3069" y="4320"/>
                </a:lnTo>
                <a:lnTo>
                  <a:pt x="3055" y="4317"/>
                </a:lnTo>
                <a:lnTo>
                  <a:pt x="3041" y="4315"/>
                </a:lnTo>
                <a:lnTo>
                  <a:pt x="3025" y="4315"/>
                </a:lnTo>
                <a:lnTo>
                  <a:pt x="3019" y="4317"/>
                </a:lnTo>
                <a:lnTo>
                  <a:pt x="3013" y="4320"/>
                </a:lnTo>
                <a:lnTo>
                  <a:pt x="3008" y="4324"/>
                </a:lnTo>
                <a:lnTo>
                  <a:pt x="3004" y="4330"/>
                </a:lnTo>
                <a:lnTo>
                  <a:pt x="3001" y="4336"/>
                </a:lnTo>
                <a:lnTo>
                  <a:pt x="2999" y="4343"/>
                </a:lnTo>
                <a:lnTo>
                  <a:pt x="2998" y="4350"/>
                </a:lnTo>
                <a:lnTo>
                  <a:pt x="3000" y="4359"/>
                </a:lnTo>
                <a:lnTo>
                  <a:pt x="3000" y="4365"/>
                </a:lnTo>
                <a:lnTo>
                  <a:pt x="2999" y="4370"/>
                </a:lnTo>
                <a:lnTo>
                  <a:pt x="2997" y="4374"/>
                </a:lnTo>
                <a:lnTo>
                  <a:pt x="2994" y="4379"/>
                </a:lnTo>
                <a:lnTo>
                  <a:pt x="2988" y="4386"/>
                </a:lnTo>
                <a:lnTo>
                  <a:pt x="2982" y="4388"/>
                </a:lnTo>
                <a:lnTo>
                  <a:pt x="2982" y="4388"/>
                </a:lnTo>
                <a:lnTo>
                  <a:pt x="2983" y="4388"/>
                </a:lnTo>
                <a:lnTo>
                  <a:pt x="2967" y="4415"/>
                </a:lnTo>
                <a:lnTo>
                  <a:pt x="2950" y="4439"/>
                </a:lnTo>
                <a:lnTo>
                  <a:pt x="2942" y="4449"/>
                </a:lnTo>
                <a:lnTo>
                  <a:pt x="2932" y="4457"/>
                </a:lnTo>
                <a:lnTo>
                  <a:pt x="2927" y="4460"/>
                </a:lnTo>
                <a:lnTo>
                  <a:pt x="2922" y="4462"/>
                </a:lnTo>
                <a:lnTo>
                  <a:pt x="2917" y="4464"/>
                </a:lnTo>
                <a:lnTo>
                  <a:pt x="2912" y="4466"/>
                </a:lnTo>
                <a:lnTo>
                  <a:pt x="2911" y="4466"/>
                </a:lnTo>
                <a:lnTo>
                  <a:pt x="2908" y="4453"/>
                </a:lnTo>
                <a:lnTo>
                  <a:pt x="2909" y="4458"/>
                </a:lnTo>
                <a:lnTo>
                  <a:pt x="2907" y="4463"/>
                </a:lnTo>
                <a:lnTo>
                  <a:pt x="2904" y="4468"/>
                </a:lnTo>
                <a:lnTo>
                  <a:pt x="2901" y="4472"/>
                </a:lnTo>
                <a:lnTo>
                  <a:pt x="2891" y="4479"/>
                </a:lnTo>
                <a:lnTo>
                  <a:pt x="2881" y="4485"/>
                </a:lnTo>
                <a:lnTo>
                  <a:pt x="2887" y="4494"/>
                </a:lnTo>
                <a:lnTo>
                  <a:pt x="2893" y="4500"/>
                </a:lnTo>
                <a:lnTo>
                  <a:pt x="2902" y="4504"/>
                </a:lnTo>
                <a:lnTo>
                  <a:pt x="2910" y="4508"/>
                </a:lnTo>
                <a:lnTo>
                  <a:pt x="2917" y="4510"/>
                </a:lnTo>
                <a:lnTo>
                  <a:pt x="2923" y="4512"/>
                </a:lnTo>
                <a:lnTo>
                  <a:pt x="2926" y="4513"/>
                </a:lnTo>
                <a:lnTo>
                  <a:pt x="2929" y="4515"/>
                </a:lnTo>
                <a:lnTo>
                  <a:pt x="2931" y="4517"/>
                </a:lnTo>
                <a:lnTo>
                  <a:pt x="2934" y="4520"/>
                </a:lnTo>
                <a:lnTo>
                  <a:pt x="563" y="4520"/>
                </a:lnTo>
                <a:lnTo>
                  <a:pt x="562" y="4509"/>
                </a:lnTo>
                <a:lnTo>
                  <a:pt x="556" y="4514"/>
                </a:lnTo>
                <a:lnTo>
                  <a:pt x="551" y="4520"/>
                </a:lnTo>
                <a:lnTo>
                  <a:pt x="533" y="4520"/>
                </a:lnTo>
                <a:lnTo>
                  <a:pt x="538" y="4512"/>
                </a:lnTo>
                <a:lnTo>
                  <a:pt x="543" y="4505"/>
                </a:lnTo>
                <a:lnTo>
                  <a:pt x="542" y="4501"/>
                </a:lnTo>
                <a:lnTo>
                  <a:pt x="542" y="4499"/>
                </a:lnTo>
                <a:lnTo>
                  <a:pt x="542" y="4499"/>
                </a:lnTo>
                <a:lnTo>
                  <a:pt x="541" y="4500"/>
                </a:lnTo>
                <a:lnTo>
                  <a:pt x="539" y="4502"/>
                </a:lnTo>
                <a:lnTo>
                  <a:pt x="538" y="4503"/>
                </a:lnTo>
                <a:lnTo>
                  <a:pt x="537" y="4503"/>
                </a:lnTo>
                <a:lnTo>
                  <a:pt x="536" y="4503"/>
                </a:lnTo>
                <a:lnTo>
                  <a:pt x="536" y="4501"/>
                </a:lnTo>
                <a:lnTo>
                  <a:pt x="536" y="4505"/>
                </a:lnTo>
                <a:lnTo>
                  <a:pt x="537" y="4509"/>
                </a:lnTo>
                <a:lnTo>
                  <a:pt x="537" y="4509"/>
                </a:lnTo>
                <a:lnTo>
                  <a:pt x="536" y="4509"/>
                </a:lnTo>
                <a:lnTo>
                  <a:pt x="535" y="4509"/>
                </a:lnTo>
                <a:lnTo>
                  <a:pt x="530" y="4510"/>
                </a:lnTo>
                <a:lnTo>
                  <a:pt x="513" y="4513"/>
                </a:lnTo>
                <a:lnTo>
                  <a:pt x="507" y="4483"/>
                </a:lnTo>
                <a:lnTo>
                  <a:pt x="510" y="4487"/>
                </a:lnTo>
                <a:lnTo>
                  <a:pt x="514" y="4491"/>
                </a:lnTo>
                <a:lnTo>
                  <a:pt x="515" y="4493"/>
                </a:lnTo>
                <a:lnTo>
                  <a:pt x="516" y="4495"/>
                </a:lnTo>
                <a:lnTo>
                  <a:pt x="516" y="4496"/>
                </a:lnTo>
                <a:lnTo>
                  <a:pt x="514" y="4496"/>
                </a:lnTo>
                <a:lnTo>
                  <a:pt x="511" y="4496"/>
                </a:lnTo>
                <a:lnTo>
                  <a:pt x="509" y="4495"/>
                </a:lnTo>
                <a:lnTo>
                  <a:pt x="509" y="4491"/>
                </a:lnTo>
                <a:lnTo>
                  <a:pt x="510" y="4488"/>
                </a:lnTo>
                <a:lnTo>
                  <a:pt x="510" y="4485"/>
                </a:lnTo>
                <a:lnTo>
                  <a:pt x="510" y="4481"/>
                </a:lnTo>
                <a:lnTo>
                  <a:pt x="509" y="4479"/>
                </a:lnTo>
                <a:lnTo>
                  <a:pt x="507" y="4477"/>
                </a:lnTo>
                <a:lnTo>
                  <a:pt x="507" y="4477"/>
                </a:lnTo>
                <a:lnTo>
                  <a:pt x="503" y="4479"/>
                </a:lnTo>
                <a:lnTo>
                  <a:pt x="500" y="4480"/>
                </a:lnTo>
                <a:lnTo>
                  <a:pt x="497" y="4479"/>
                </a:lnTo>
                <a:lnTo>
                  <a:pt x="495" y="4477"/>
                </a:lnTo>
                <a:lnTo>
                  <a:pt x="494" y="4472"/>
                </a:lnTo>
                <a:lnTo>
                  <a:pt x="493" y="4467"/>
                </a:lnTo>
                <a:lnTo>
                  <a:pt x="477" y="4478"/>
                </a:lnTo>
                <a:lnTo>
                  <a:pt x="461" y="4491"/>
                </a:lnTo>
                <a:lnTo>
                  <a:pt x="452" y="4498"/>
                </a:lnTo>
                <a:lnTo>
                  <a:pt x="444" y="4503"/>
                </a:lnTo>
                <a:lnTo>
                  <a:pt x="435" y="4507"/>
                </a:lnTo>
                <a:lnTo>
                  <a:pt x="425" y="4510"/>
                </a:lnTo>
                <a:lnTo>
                  <a:pt x="424" y="4515"/>
                </a:lnTo>
                <a:lnTo>
                  <a:pt x="423" y="4520"/>
                </a:lnTo>
                <a:lnTo>
                  <a:pt x="327" y="4520"/>
                </a:lnTo>
                <a:lnTo>
                  <a:pt x="326" y="4518"/>
                </a:lnTo>
                <a:lnTo>
                  <a:pt x="327" y="4515"/>
                </a:lnTo>
                <a:lnTo>
                  <a:pt x="328" y="4510"/>
                </a:lnTo>
                <a:lnTo>
                  <a:pt x="330" y="4506"/>
                </a:lnTo>
                <a:lnTo>
                  <a:pt x="332" y="4505"/>
                </a:lnTo>
                <a:lnTo>
                  <a:pt x="334" y="4504"/>
                </a:lnTo>
                <a:lnTo>
                  <a:pt x="336" y="4505"/>
                </a:lnTo>
                <a:lnTo>
                  <a:pt x="340" y="4506"/>
                </a:lnTo>
                <a:lnTo>
                  <a:pt x="346" y="4508"/>
                </a:lnTo>
                <a:lnTo>
                  <a:pt x="352" y="4511"/>
                </a:lnTo>
                <a:lnTo>
                  <a:pt x="358" y="4513"/>
                </a:lnTo>
                <a:lnTo>
                  <a:pt x="364" y="4514"/>
                </a:lnTo>
                <a:lnTo>
                  <a:pt x="368" y="4514"/>
                </a:lnTo>
                <a:lnTo>
                  <a:pt x="371" y="4512"/>
                </a:lnTo>
                <a:lnTo>
                  <a:pt x="374" y="4509"/>
                </a:lnTo>
                <a:lnTo>
                  <a:pt x="376" y="4505"/>
                </a:lnTo>
                <a:lnTo>
                  <a:pt x="378" y="4499"/>
                </a:lnTo>
                <a:lnTo>
                  <a:pt x="379" y="4491"/>
                </a:lnTo>
                <a:lnTo>
                  <a:pt x="380" y="4498"/>
                </a:lnTo>
                <a:lnTo>
                  <a:pt x="381" y="4503"/>
                </a:lnTo>
                <a:lnTo>
                  <a:pt x="383" y="4506"/>
                </a:lnTo>
                <a:lnTo>
                  <a:pt x="384" y="4508"/>
                </a:lnTo>
                <a:lnTo>
                  <a:pt x="386" y="4509"/>
                </a:lnTo>
                <a:lnTo>
                  <a:pt x="389" y="4510"/>
                </a:lnTo>
                <a:lnTo>
                  <a:pt x="391" y="4509"/>
                </a:lnTo>
                <a:lnTo>
                  <a:pt x="394" y="4508"/>
                </a:lnTo>
                <a:lnTo>
                  <a:pt x="399" y="4506"/>
                </a:lnTo>
                <a:lnTo>
                  <a:pt x="404" y="4504"/>
                </a:lnTo>
                <a:lnTo>
                  <a:pt x="407" y="4504"/>
                </a:lnTo>
                <a:lnTo>
                  <a:pt x="409" y="4504"/>
                </a:lnTo>
                <a:lnTo>
                  <a:pt x="411" y="4504"/>
                </a:lnTo>
                <a:lnTo>
                  <a:pt x="413" y="4506"/>
                </a:lnTo>
                <a:lnTo>
                  <a:pt x="415" y="4505"/>
                </a:lnTo>
                <a:lnTo>
                  <a:pt x="416" y="4504"/>
                </a:lnTo>
                <a:lnTo>
                  <a:pt x="428" y="4493"/>
                </a:lnTo>
                <a:lnTo>
                  <a:pt x="441" y="4482"/>
                </a:lnTo>
                <a:lnTo>
                  <a:pt x="447" y="4477"/>
                </a:lnTo>
                <a:lnTo>
                  <a:pt x="452" y="4471"/>
                </a:lnTo>
                <a:lnTo>
                  <a:pt x="458" y="4465"/>
                </a:lnTo>
                <a:lnTo>
                  <a:pt x="461" y="4457"/>
                </a:lnTo>
                <a:lnTo>
                  <a:pt x="449" y="4449"/>
                </a:lnTo>
                <a:lnTo>
                  <a:pt x="437" y="4442"/>
                </a:lnTo>
                <a:lnTo>
                  <a:pt x="432" y="4439"/>
                </a:lnTo>
                <a:lnTo>
                  <a:pt x="426" y="4435"/>
                </a:lnTo>
                <a:lnTo>
                  <a:pt x="424" y="4434"/>
                </a:lnTo>
                <a:lnTo>
                  <a:pt x="421" y="4435"/>
                </a:lnTo>
                <a:lnTo>
                  <a:pt x="418" y="4439"/>
                </a:lnTo>
                <a:lnTo>
                  <a:pt x="415" y="4444"/>
                </a:lnTo>
                <a:lnTo>
                  <a:pt x="413" y="4446"/>
                </a:lnTo>
                <a:lnTo>
                  <a:pt x="411" y="4446"/>
                </a:lnTo>
                <a:lnTo>
                  <a:pt x="409" y="4446"/>
                </a:lnTo>
                <a:lnTo>
                  <a:pt x="407" y="4444"/>
                </a:lnTo>
                <a:lnTo>
                  <a:pt x="403" y="4442"/>
                </a:lnTo>
                <a:lnTo>
                  <a:pt x="401" y="4439"/>
                </a:lnTo>
                <a:lnTo>
                  <a:pt x="399" y="4435"/>
                </a:lnTo>
                <a:lnTo>
                  <a:pt x="398" y="4431"/>
                </a:lnTo>
                <a:lnTo>
                  <a:pt x="404" y="4427"/>
                </a:lnTo>
                <a:lnTo>
                  <a:pt x="410" y="4423"/>
                </a:lnTo>
                <a:lnTo>
                  <a:pt x="416" y="4420"/>
                </a:lnTo>
                <a:lnTo>
                  <a:pt x="421" y="4418"/>
                </a:lnTo>
                <a:lnTo>
                  <a:pt x="427" y="4417"/>
                </a:lnTo>
                <a:lnTo>
                  <a:pt x="432" y="4416"/>
                </a:lnTo>
                <a:lnTo>
                  <a:pt x="437" y="4416"/>
                </a:lnTo>
                <a:lnTo>
                  <a:pt x="443" y="4417"/>
                </a:lnTo>
                <a:lnTo>
                  <a:pt x="454" y="4420"/>
                </a:lnTo>
                <a:lnTo>
                  <a:pt x="464" y="4425"/>
                </a:lnTo>
                <a:lnTo>
                  <a:pt x="474" y="4431"/>
                </a:lnTo>
                <a:lnTo>
                  <a:pt x="484" y="4440"/>
                </a:lnTo>
                <a:lnTo>
                  <a:pt x="490" y="4440"/>
                </a:lnTo>
                <a:lnTo>
                  <a:pt x="496" y="4441"/>
                </a:lnTo>
                <a:lnTo>
                  <a:pt x="498" y="4441"/>
                </a:lnTo>
                <a:lnTo>
                  <a:pt x="502" y="4441"/>
                </a:lnTo>
                <a:lnTo>
                  <a:pt x="505" y="4439"/>
                </a:lnTo>
                <a:lnTo>
                  <a:pt x="507" y="4435"/>
                </a:lnTo>
                <a:lnTo>
                  <a:pt x="506" y="4430"/>
                </a:lnTo>
                <a:lnTo>
                  <a:pt x="503" y="4425"/>
                </a:lnTo>
                <a:lnTo>
                  <a:pt x="501" y="4421"/>
                </a:lnTo>
                <a:lnTo>
                  <a:pt x="497" y="4417"/>
                </a:lnTo>
                <a:lnTo>
                  <a:pt x="489" y="4411"/>
                </a:lnTo>
                <a:lnTo>
                  <a:pt x="481" y="4405"/>
                </a:lnTo>
                <a:lnTo>
                  <a:pt x="481" y="4405"/>
                </a:lnTo>
                <a:lnTo>
                  <a:pt x="481" y="4405"/>
                </a:lnTo>
                <a:lnTo>
                  <a:pt x="470" y="4402"/>
                </a:lnTo>
                <a:lnTo>
                  <a:pt x="459" y="4397"/>
                </a:lnTo>
                <a:lnTo>
                  <a:pt x="452" y="4395"/>
                </a:lnTo>
                <a:lnTo>
                  <a:pt x="447" y="4394"/>
                </a:lnTo>
                <a:lnTo>
                  <a:pt x="441" y="4393"/>
                </a:lnTo>
                <a:lnTo>
                  <a:pt x="434" y="4393"/>
                </a:lnTo>
                <a:lnTo>
                  <a:pt x="431" y="4393"/>
                </a:lnTo>
                <a:lnTo>
                  <a:pt x="429" y="4392"/>
                </a:lnTo>
                <a:lnTo>
                  <a:pt x="427" y="4390"/>
                </a:lnTo>
                <a:lnTo>
                  <a:pt x="426" y="4388"/>
                </a:lnTo>
                <a:lnTo>
                  <a:pt x="426" y="4385"/>
                </a:lnTo>
                <a:lnTo>
                  <a:pt x="426" y="4381"/>
                </a:lnTo>
                <a:lnTo>
                  <a:pt x="426" y="4377"/>
                </a:lnTo>
                <a:lnTo>
                  <a:pt x="428" y="4374"/>
                </a:lnTo>
                <a:lnTo>
                  <a:pt x="432" y="4374"/>
                </a:lnTo>
                <a:lnTo>
                  <a:pt x="434" y="4374"/>
                </a:lnTo>
                <a:lnTo>
                  <a:pt x="435" y="4373"/>
                </a:lnTo>
                <a:lnTo>
                  <a:pt x="436" y="4371"/>
                </a:lnTo>
                <a:lnTo>
                  <a:pt x="436" y="4367"/>
                </a:lnTo>
                <a:lnTo>
                  <a:pt x="437" y="4362"/>
                </a:lnTo>
                <a:lnTo>
                  <a:pt x="438" y="4356"/>
                </a:lnTo>
                <a:lnTo>
                  <a:pt x="440" y="4352"/>
                </a:lnTo>
                <a:lnTo>
                  <a:pt x="442" y="4348"/>
                </a:lnTo>
                <a:lnTo>
                  <a:pt x="445" y="4346"/>
                </a:lnTo>
                <a:lnTo>
                  <a:pt x="449" y="4345"/>
                </a:lnTo>
                <a:lnTo>
                  <a:pt x="454" y="4345"/>
                </a:lnTo>
                <a:lnTo>
                  <a:pt x="459" y="4347"/>
                </a:lnTo>
                <a:lnTo>
                  <a:pt x="464" y="4351"/>
                </a:lnTo>
                <a:lnTo>
                  <a:pt x="472" y="4357"/>
                </a:lnTo>
                <a:lnTo>
                  <a:pt x="481" y="4362"/>
                </a:lnTo>
                <a:lnTo>
                  <a:pt x="491" y="4365"/>
                </a:lnTo>
                <a:lnTo>
                  <a:pt x="501" y="4368"/>
                </a:lnTo>
                <a:lnTo>
                  <a:pt x="511" y="4372"/>
                </a:lnTo>
                <a:lnTo>
                  <a:pt x="520" y="4377"/>
                </a:lnTo>
                <a:lnTo>
                  <a:pt x="524" y="4380"/>
                </a:lnTo>
                <a:lnTo>
                  <a:pt x="528" y="4385"/>
                </a:lnTo>
                <a:lnTo>
                  <a:pt x="531" y="4389"/>
                </a:lnTo>
                <a:lnTo>
                  <a:pt x="533" y="4394"/>
                </a:lnTo>
                <a:lnTo>
                  <a:pt x="533" y="4394"/>
                </a:lnTo>
                <a:lnTo>
                  <a:pt x="533" y="4394"/>
                </a:lnTo>
                <a:lnTo>
                  <a:pt x="536" y="4393"/>
                </a:lnTo>
                <a:lnTo>
                  <a:pt x="539" y="4393"/>
                </a:lnTo>
                <a:lnTo>
                  <a:pt x="542" y="4393"/>
                </a:lnTo>
                <a:lnTo>
                  <a:pt x="546" y="4394"/>
                </a:lnTo>
                <a:lnTo>
                  <a:pt x="544" y="4391"/>
                </a:lnTo>
                <a:lnTo>
                  <a:pt x="544" y="4388"/>
                </a:lnTo>
                <a:lnTo>
                  <a:pt x="543" y="4386"/>
                </a:lnTo>
                <a:lnTo>
                  <a:pt x="543" y="4384"/>
                </a:lnTo>
                <a:lnTo>
                  <a:pt x="542" y="4384"/>
                </a:lnTo>
                <a:lnTo>
                  <a:pt x="542" y="4384"/>
                </a:lnTo>
                <a:lnTo>
                  <a:pt x="534" y="4379"/>
                </a:lnTo>
                <a:lnTo>
                  <a:pt x="527" y="4374"/>
                </a:lnTo>
                <a:lnTo>
                  <a:pt x="519" y="4369"/>
                </a:lnTo>
                <a:lnTo>
                  <a:pt x="510" y="4367"/>
                </a:lnTo>
                <a:lnTo>
                  <a:pt x="501" y="4361"/>
                </a:lnTo>
                <a:lnTo>
                  <a:pt x="490" y="4355"/>
                </a:lnTo>
                <a:lnTo>
                  <a:pt x="480" y="4351"/>
                </a:lnTo>
                <a:lnTo>
                  <a:pt x="470" y="4346"/>
                </a:lnTo>
                <a:lnTo>
                  <a:pt x="461" y="4343"/>
                </a:lnTo>
                <a:lnTo>
                  <a:pt x="452" y="4340"/>
                </a:lnTo>
                <a:lnTo>
                  <a:pt x="443" y="4338"/>
                </a:lnTo>
                <a:lnTo>
                  <a:pt x="433" y="4337"/>
                </a:lnTo>
                <a:lnTo>
                  <a:pt x="432" y="4337"/>
                </a:lnTo>
                <a:lnTo>
                  <a:pt x="431" y="4336"/>
                </a:lnTo>
                <a:lnTo>
                  <a:pt x="431" y="4342"/>
                </a:lnTo>
                <a:lnTo>
                  <a:pt x="432" y="4347"/>
                </a:lnTo>
                <a:lnTo>
                  <a:pt x="432" y="4350"/>
                </a:lnTo>
                <a:lnTo>
                  <a:pt x="431" y="4353"/>
                </a:lnTo>
                <a:lnTo>
                  <a:pt x="429" y="4355"/>
                </a:lnTo>
                <a:lnTo>
                  <a:pt x="426" y="4356"/>
                </a:lnTo>
                <a:lnTo>
                  <a:pt x="416" y="4349"/>
                </a:lnTo>
                <a:lnTo>
                  <a:pt x="407" y="4342"/>
                </a:lnTo>
                <a:lnTo>
                  <a:pt x="408" y="4339"/>
                </a:lnTo>
                <a:lnTo>
                  <a:pt x="410" y="4337"/>
                </a:lnTo>
                <a:lnTo>
                  <a:pt x="412" y="4336"/>
                </a:lnTo>
                <a:lnTo>
                  <a:pt x="414" y="4335"/>
                </a:lnTo>
                <a:lnTo>
                  <a:pt x="419" y="4334"/>
                </a:lnTo>
                <a:lnTo>
                  <a:pt x="424" y="4333"/>
                </a:lnTo>
                <a:lnTo>
                  <a:pt x="422" y="4333"/>
                </a:lnTo>
                <a:lnTo>
                  <a:pt x="421" y="4332"/>
                </a:lnTo>
                <a:lnTo>
                  <a:pt x="414" y="4328"/>
                </a:lnTo>
                <a:lnTo>
                  <a:pt x="407" y="4323"/>
                </a:lnTo>
                <a:lnTo>
                  <a:pt x="400" y="4320"/>
                </a:lnTo>
                <a:lnTo>
                  <a:pt x="393" y="4318"/>
                </a:lnTo>
                <a:lnTo>
                  <a:pt x="390" y="4318"/>
                </a:lnTo>
                <a:lnTo>
                  <a:pt x="387" y="4318"/>
                </a:lnTo>
                <a:lnTo>
                  <a:pt x="383" y="4319"/>
                </a:lnTo>
                <a:lnTo>
                  <a:pt x="380" y="4321"/>
                </a:lnTo>
                <a:lnTo>
                  <a:pt x="377" y="4323"/>
                </a:lnTo>
                <a:lnTo>
                  <a:pt x="374" y="4328"/>
                </a:lnTo>
                <a:lnTo>
                  <a:pt x="371" y="4332"/>
                </a:lnTo>
                <a:lnTo>
                  <a:pt x="369" y="4337"/>
                </a:lnTo>
                <a:lnTo>
                  <a:pt x="362" y="4333"/>
                </a:lnTo>
                <a:lnTo>
                  <a:pt x="355" y="4329"/>
                </a:lnTo>
                <a:lnTo>
                  <a:pt x="345" y="4324"/>
                </a:lnTo>
                <a:lnTo>
                  <a:pt x="336" y="4319"/>
                </a:lnTo>
                <a:lnTo>
                  <a:pt x="319" y="4312"/>
                </a:lnTo>
                <a:lnTo>
                  <a:pt x="301" y="4305"/>
                </a:lnTo>
                <a:lnTo>
                  <a:pt x="284" y="4298"/>
                </a:lnTo>
                <a:lnTo>
                  <a:pt x="266" y="4291"/>
                </a:lnTo>
                <a:lnTo>
                  <a:pt x="262" y="4286"/>
                </a:lnTo>
                <a:lnTo>
                  <a:pt x="258" y="4282"/>
                </a:lnTo>
                <a:lnTo>
                  <a:pt x="254" y="4279"/>
                </a:lnTo>
                <a:lnTo>
                  <a:pt x="250" y="4277"/>
                </a:lnTo>
                <a:lnTo>
                  <a:pt x="245" y="4276"/>
                </a:lnTo>
                <a:lnTo>
                  <a:pt x="240" y="4276"/>
                </a:lnTo>
                <a:lnTo>
                  <a:pt x="235" y="4277"/>
                </a:lnTo>
                <a:lnTo>
                  <a:pt x="229" y="4280"/>
                </a:lnTo>
                <a:lnTo>
                  <a:pt x="229" y="4290"/>
                </a:lnTo>
                <a:lnTo>
                  <a:pt x="229" y="4298"/>
                </a:lnTo>
                <a:lnTo>
                  <a:pt x="227" y="4306"/>
                </a:lnTo>
                <a:lnTo>
                  <a:pt x="224" y="4312"/>
                </a:lnTo>
                <a:lnTo>
                  <a:pt x="221" y="4315"/>
                </a:lnTo>
                <a:lnTo>
                  <a:pt x="218" y="4317"/>
                </a:lnTo>
                <a:lnTo>
                  <a:pt x="215" y="4319"/>
                </a:lnTo>
                <a:lnTo>
                  <a:pt x="211" y="4320"/>
                </a:lnTo>
                <a:lnTo>
                  <a:pt x="207" y="4321"/>
                </a:lnTo>
                <a:lnTo>
                  <a:pt x="202" y="4322"/>
                </a:lnTo>
                <a:lnTo>
                  <a:pt x="197" y="4321"/>
                </a:lnTo>
                <a:lnTo>
                  <a:pt x="191" y="4321"/>
                </a:lnTo>
                <a:lnTo>
                  <a:pt x="186" y="4321"/>
                </a:lnTo>
                <a:lnTo>
                  <a:pt x="181" y="4322"/>
                </a:lnTo>
                <a:lnTo>
                  <a:pt x="177" y="4324"/>
                </a:lnTo>
                <a:lnTo>
                  <a:pt x="172" y="4328"/>
                </a:lnTo>
                <a:lnTo>
                  <a:pt x="165" y="4336"/>
                </a:lnTo>
                <a:lnTo>
                  <a:pt x="159" y="4344"/>
                </a:lnTo>
                <a:lnTo>
                  <a:pt x="152" y="4353"/>
                </a:lnTo>
                <a:lnTo>
                  <a:pt x="144" y="4361"/>
                </a:lnTo>
                <a:lnTo>
                  <a:pt x="146" y="4365"/>
                </a:lnTo>
                <a:lnTo>
                  <a:pt x="147" y="4367"/>
                </a:lnTo>
                <a:lnTo>
                  <a:pt x="148" y="4369"/>
                </a:lnTo>
                <a:lnTo>
                  <a:pt x="149" y="4370"/>
                </a:lnTo>
                <a:lnTo>
                  <a:pt x="152" y="4369"/>
                </a:lnTo>
                <a:lnTo>
                  <a:pt x="155" y="4367"/>
                </a:lnTo>
                <a:lnTo>
                  <a:pt x="157" y="4364"/>
                </a:lnTo>
                <a:lnTo>
                  <a:pt x="160" y="4362"/>
                </a:lnTo>
                <a:lnTo>
                  <a:pt x="162" y="4361"/>
                </a:lnTo>
                <a:lnTo>
                  <a:pt x="163" y="4361"/>
                </a:lnTo>
                <a:lnTo>
                  <a:pt x="165" y="4362"/>
                </a:lnTo>
                <a:lnTo>
                  <a:pt x="166" y="4364"/>
                </a:lnTo>
                <a:lnTo>
                  <a:pt x="158" y="4375"/>
                </a:lnTo>
                <a:lnTo>
                  <a:pt x="147" y="4387"/>
                </a:lnTo>
                <a:lnTo>
                  <a:pt x="145" y="4389"/>
                </a:lnTo>
                <a:lnTo>
                  <a:pt x="142" y="4390"/>
                </a:lnTo>
                <a:lnTo>
                  <a:pt x="138" y="4390"/>
                </a:lnTo>
                <a:lnTo>
                  <a:pt x="135" y="4389"/>
                </a:lnTo>
                <a:lnTo>
                  <a:pt x="127" y="4383"/>
                </a:lnTo>
                <a:lnTo>
                  <a:pt x="124" y="4381"/>
                </a:lnTo>
                <a:lnTo>
                  <a:pt x="122" y="4386"/>
                </a:lnTo>
                <a:lnTo>
                  <a:pt x="119" y="4394"/>
                </a:lnTo>
                <a:lnTo>
                  <a:pt x="119" y="4395"/>
                </a:lnTo>
                <a:lnTo>
                  <a:pt x="121" y="4400"/>
                </a:lnTo>
                <a:lnTo>
                  <a:pt x="121" y="4404"/>
                </a:lnTo>
                <a:lnTo>
                  <a:pt x="121" y="4407"/>
                </a:lnTo>
                <a:lnTo>
                  <a:pt x="120" y="4410"/>
                </a:lnTo>
                <a:lnTo>
                  <a:pt x="118" y="4413"/>
                </a:lnTo>
                <a:lnTo>
                  <a:pt x="116" y="4415"/>
                </a:lnTo>
                <a:lnTo>
                  <a:pt x="114" y="4416"/>
                </a:lnTo>
                <a:lnTo>
                  <a:pt x="111" y="4418"/>
                </a:lnTo>
                <a:lnTo>
                  <a:pt x="99" y="4421"/>
                </a:lnTo>
                <a:lnTo>
                  <a:pt x="88" y="4426"/>
                </a:lnTo>
                <a:lnTo>
                  <a:pt x="83" y="4427"/>
                </a:lnTo>
                <a:lnTo>
                  <a:pt x="79" y="4428"/>
                </a:lnTo>
                <a:lnTo>
                  <a:pt x="77" y="4428"/>
                </a:lnTo>
                <a:lnTo>
                  <a:pt x="75" y="4429"/>
                </a:lnTo>
                <a:lnTo>
                  <a:pt x="75" y="4430"/>
                </a:lnTo>
                <a:lnTo>
                  <a:pt x="75" y="4432"/>
                </a:lnTo>
                <a:lnTo>
                  <a:pt x="78" y="4438"/>
                </a:lnTo>
                <a:lnTo>
                  <a:pt x="78" y="4444"/>
                </a:lnTo>
                <a:lnTo>
                  <a:pt x="77" y="4449"/>
                </a:lnTo>
                <a:lnTo>
                  <a:pt x="75" y="4454"/>
                </a:lnTo>
                <a:lnTo>
                  <a:pt x="73" y="4460"/>
                </a:lnTo>
                <a:lnTo>
                  <a:pt x="72" y="4465"/>
                </a:lnTo>
                <a:lnTo>
                  <a:pt x="71" y="4471"/>
                </a:lnTo>
                <a:lnTo>
                  <a:pt x="73" y="4476"/>
                </a:lnTo>
                <a:lnTo>
                  <a:pt x="73" y="4479"/>
                </a:lnTo>
                <a:lnTo>
                  <a:pt x="72" y="4482"/>
                </a:lnTo>
                <a:lnTo>
                  <a:pt x="70" y="4485"/>
                </a:lnTo>
                <a:lnTo>
                  <a:pt x="67" y="4487"/>
                </a:lnTo>
                <a:lnTo>
                  <a:pt x="63" y="4490"/>
                </a:lnTo>
                <a:lnTo>
                  <a:pt x="58" y="4491"/>
                </a:lnTo>
                <a:lnTo>
                  <a:pt x="54" y="4493"/>
                </a:lnTo>
                <a:lnTo>
                  <a:pt x="49" y="4491"/>
                </a:lnTo>
                <a:lnTo>
                  <a:pt x="45" y="4490"/>
                </a:lnTo>
                <a:lnTo>
                  <a:pt x="42" y="4490"/>
                </a:lnTo>
                <a:lnTo>
                  <a:pt x="39" y="4491"/>
                </a:lnTo>
                <a:lnTo>
                  <a:pt x="36" y="4493"/>
                </a:lnTo>
                <a:lnTo>
                  <a:pt x="34" y="4495"/>
                </a:lnTo>
                <a:lnTo>
                  <a:pt x="33" y="4497"/>
                </a:lnTo>
                <a:lnTo>
                  <a:pt x="32" y="4500"/>
                </a:lnTo>
                <a:lnTo>
                  <a:pt x="32" y="4504"/>
                </a:lnTo>
                <a:lnTo>
                  <a:pt x="32" y="4506"/>
                </a:lnTo>
                <a:lnTo>
                  <a:pt x="31" y="4507"/>
                </a:lnTo>
                <a:lnTo>
                  <a:pt x="32" y="4507"/>
                </a:lnTo>
                <a:lnTo>
                  <a:pt x="33" y="4507"/>
                </a:lnTo>
                <a:lnTo>
                  <a:pt x="37" y="4514"/>
                </a:lnTo>
                <a:lnTo>
                  <a:pt x="39" y="4520"/>
                </a:lnTo>
                <a:lnTo>
                  <a:pt x="0" y="4520"/>
                </a:lnTo>
                <a:lnTo>
                  <a:pt x="0" y="443"/>
                </a:lnTo>
                <a:lnTo>
                  <a:pt x="16" y="419"/>
                </a:lnTo>
                <a:lnTo>
                  <a:pt x="34" y="394"/>
                </a:lnTo>
                <a:lnTo>
                  <a:pt x="44" y="382"/>
                </a:lnTo>
                <a:lnTo>
                  <a:pt x="53" y="371"/>
                </a:lnTo>
                <a:lnTo>
                  <a:pt x="62" y="360"/>
                </a:lnTo>
                <a:lnTo>
                  <a:pt x="72" y="350"/>
                </a:lnTo>
                <a:lnTo>
                  <a:pt x="80" y="344"/>
                </a:lnTo>
                <a:lnTo>
                  <a:pt x="90" y="339"/>
                </a:lnTo>
                <a:lnTo>
                  <a:pt x="94" y="335"/>
                </a:lnTo>
                <a:lnTo>
                  <a:pt x="97" y="329"/>
                </a:lnTo>
                <a:lnTo>
                  <a:pt x="101" y="322"/>
                </a:lnTo>
                <a:lnTo>
                  <a:pt x="103" y="311"/>
                </a:lnTo>
                <a:lnTo>
                  <a:pt x="104" y="311"/>
                </a:lnTo>
                <a:lnTo>
                  <a:pt x="110" y="299"/>
                </a:lnTo>
                <a:lnTo>
                  <a:pt x="118" y="286"/>
                </a:lnTo>
                <a:lnTo>
                  <a:pt x="122" y="280"/>
                </a:lnTo>
                <a:lnTo>
                  <a:pt x="126" y="275"/>
                </a:lnTo>
                <a:lnTo>
                  <a:pt x="132" y="271"/>
                </a:lnTo>
                <a:lnTo>
                  <a:pt x="137" y="268"/>
                </a:lnTo>
                <a:lnTo>
                  <a:pt x="158" y="245"/>
                </a:lnTo>
                <a:lnTo>
                  <a:pt x="178" y="222"/>
                </a:lnTo>
                <a:lnTo>
                  <a:pt x="189" y="212"/>
                </a:lnTo>
                <a:lnTo>
                  <a:pt x="203" y="202"/>
                </a:lnTo>
                <a:lnTo>
                  <a:pt x="210" y="198"/>
                </a:lnTo>
                <a:lnTo>
                  <a:pt x="219" y="192"/>
                </a:lnTo>
                <a:lnTo>
                  <a:pt x="229" y="188"/>
                </a:lnTo>
                <a:lnTo>
                  <a:pt x="240" y="185"/>
                </a:lnTo>
                <a:lnTo>
                  <a:pt x="240" y="185"/>
                </a:lnTo>
                <a:lnTo>
                  <a:pt x="240" y="185"/>
                </a:lnTo>
                <a:lnTo>
                  <a:pt x="240" y="181"/>
                </a:lnTo>
                <a:lnTo>
                  <a:pt x="242" y="177"/>
                </a:lnTo>
                <a:lnTo>
                  <a:pt x="244" y="173"/>
                </a:lnTo>
                <a:lnTo>
                  <a:pt x="248" y="170"/>
                </a:lnTo>
                <a:lnTo>
                  <a:pt x="252" y="168"/>
                </a:lnTo>
                <a:lnTo>
                  <a:pt x="256" y="165"/>
                </a:lnTo>
                <a:lnTo>
                  <a:pt x="261" y="164"/>
                </a:lnTo>
                <a:lnTo>
                  <a:pt x="265" y="163"/>
                </a:lnTo>
                <a:lnTo>
                  <a:pt x="265" y="163"/>
                </a:lnTo>
                <a:lnTo>
                  <a:pt x="265" y="163"/>
                </a:lnTo>
                <a:lnTo>
                  <a:pt x="269" y="160"/>
                </a:lnTo>
                <a:lnTo>
                  <a:pt x="272" y="157"/>
                </a:lnTo>
                <a:lnTo>
                  <a:pt x="279" y="153"/>
                </a:lnTo>
                <a:lnTo>
                  <a:pt x="286" y="149"/>
                </a:lnTo>
                <a:lnTo>
                  <a:pt x="289" y="148"/>
                </a:lnTo>
                <a:lnTo>
                  <a:pt x="292" y="149"/>
                </a:lnTo>
                <a:lnTo>
                  <a:pt x="295" y="150"/>
                </a:lnTo>
                <a:lnTo>
                  <a:pt x="298" y="154"/>
                </a:lnTo>
                <a:lnTo>
                  <a:pt x="300" y="158"/>
                </a:lnTo>
                <a:lnTo>
                  <a:pt x="299" y="162"/>
                </a:lnTo>
                <a:lnTo>
                  <a:pt x="298" y="165"/>
                </a:lnTo>
                <a:lnTo>
                  <a:pt x="295" y="167"/>
                </a:lnTo>
                <a:lnTo>
                  <a:pt x="288" y="172"/>
                </a:lnTo>
                <a:lnTo>
                  <a:pt x="281" y="175"/>
                </a:lnTo>
                <a:lnTo>
                  <a:pt x="272" y="184"/>
                </a:lnTo>
                <a:lnTo>
                  <a:pt x="261" y="192"/>
                </a:lnTo>
                <a:lnTo>
                  <a:pt x="250" y="199"/>
                </a:lnTo>
                <a:lnTo>
                  <a:pt x="239" y="204"/>
                </a:lnTo>
                <a:lnTo>
                  <a:pt x="235" y="204"/>
                </a:lnTo>
                <a:lnTo>
                  <a:pt x="232" y="205"/>
                </a:lnTo>
                <a:lnTo>
                  <a:pt x="229" y="207"/>
                </a:lnTo>
                <a:lnTo>
                  <a:pt x="226" y="209"/>
                </a:lnTo>
                <a:lnTo>
                  <a:pt x="223" y="214"/>
                </a:lnTo>
                <a:lnTo>
                  <a:pt x="219" y="220"/>
                </a:lnTo>
                <a:lnTo>
                  <a:pt x="217" y="227"/>
                </a:lnTo>
                <a:lnTo>
                  <a:pt x="215" y="234"/>
                </a:lnTo>
                <a:lnTo>
                  <a:pt x="212" y="240"/>
                </a:lnTo>
                <a:lnTo>
                  <a:pt x="209" y="245"/>
                </a:lnTo>
                <a:lnTo>
                  <a:pt x="195" y="257"/>
                </a:lnTo>
                <a:lnTo>
                  <a:pt x="179" y="267"/>
                </a:lnTo>
                <a:lnTo>
                  <a:pt x="171" y="273"/>
                </a:lnTo>
                <a:lnTo>
                  <a:pt x="164" y="281"/>
                </a:lnTo>
                <a:lnTo>
                  <a:pt x="161" y="285"/>
                </a:lnTo>
                <a:lnTo>
                  <a:pt x="159" y="289"/>
                </a:lnTo>
                <a:lnTo>
                  <a:pt x="157" y="295"/>
                </a:lnTo>
                <a:lnTo>
                  <a:pt x="155" y="301"/>
                </a:lnTo>
                <a:lnTo>
                  <a:pt x="155" y="301"/>
                </a:lnTo>
                <a:lnTo>
                  <a:pt x="155" y="301"/>
                </a:lnTo>
                <a:lnTo>
                  <a:pt x="153" y="302"/>
                </a:lnTo>
                <a:lnTo>
                  <a:pt x="151" y="307"/>
                </a:lnTo>
                <a:lnTo>
                  <a:pt x="149" y="313"/>
                </a:lnTo>
                <a:lnTo>
                  <a:pt x="147" y="319"/>
                </a:lnTo>
                <a:lnTo>
                  <a:pt x="145" y="325"/>
                </a:lnTo>
                <a:lnTo>
                  <a:pt x="142" y="331"/>
                </a:lnTo>
                <a:lnTo>
                  <a:pt x="140" y="333"/>
                </a:lnTo>
                <a:lnTo>
                  <a:pt x="138" y="335"/>
                </a:lnTo>
                <a:lnTo>
                  <a:pt x="136" y="336"/>
                </a:lnTo>
                <a:lnTo>
                  <a:pt x="134" y="337"/>
                </a:lnTo>
                <a:lnTo>
                  <a:pt x="134" y="337"/>
                </a:lnTo>
                <a:lnTo>
                  <a:pt x="135" y="337"/>
                </a:lnTo>
                <a:lnTo>
                  <a:pt x="132" y="336"/>
                </a:lnTo>
                <a:lnTo>
                  <a:pt x="127" y="334"/>
                </a:lnTo>
                <a:lnTo>
                  <a:pt x="121" y="330"/>
                </a:lnTo>
                <a:lnTo>
                  <a:pt x="116" y="326"/>
                </a:lnTo>
                <a:lnTo>
                  <a:pt x="106" y="318"/>
                </a:lnTo>
                <a:lnTo>
                  <a:pt x="101" y="316"/>
                </a:lnTo>
                <a:lnTo>
                  <a:pt x="100" y="308"/>
                </a:lnTo>
                <a:lnTo>
                  <a:pt x="101" y="318"/>
                </a:lnTo>
                <a:lnTo>
                  <a:pt x="99" y="329"/>
                </a:lnTo>
                <a:lnTo>
                  <a:pt x="96" y="340"/>
                </a:lnTo>
                <a:lnTo>
                  <a:pt x="92" y="352"/>
                </a:lnTo>
                <a:lnTo>
                  <a:pt x="87" y="363"/>
                </a:lnTo>
                <a:lnTo>
                  <a:pt x="80" y="372"/>
                </a:lnTo>
                <a:lnTo>
                  <a:pt x="76" y="376"/>
                </a:lnTo>
                <a:lnTo>
                  <a:pt x="73" y="379"/>
                </a:lnTo>
                <a:lnTo>
                  <a:pt x="69" y="381"/>
                </a:lnTo>
                <a:lnTo>
                  <a:pt x="66" y="382"/>
                </a:lnTo>
                <a:lnTo>
                  <a:pt x="65" y="382"/>
                </a:lnTo>
                <a:lnTo>
                  <a:pt x="63" y="375"/>
                </a:lnTo>
                <a:lnTo>
                  <a:pt x="61" y="379"/>
                </a:lnTo>
                <a:lnTo>
                  <a:pt x="58" y="382"/>
                </a:lnTo>
                <a:lnTo>
                  <a:pt x="55" y="385"/>
                </a:lnTo>
                <a:lnTo>
                  <a:pt x="52" y="387"/>
                </a:lnTo>
                <a:lnTo>
                  <a:pt x="48" y="388"/>
                </a:lnTo>
                <a:lnTo>
                  <a:pt x="44" y="390"/>
                </a:lnTo>
                <a:lnTo>
                  <a:pt x="41" y="393"/>
                </a:lnTo>
                <a:lnTo>
                  <a:pt x="36" y="396"/>
                </a:lnTo>
                <a:lnTo>
                  <a:pt x="29" y="407"/>
                </a:lnTo>
                <a:lnTo>
                  <a:pt x="22" y="419"/>
                </a:lnTo>
                <a:lnTo>
                  <a:pt x="18" y="425"/>
                </a:lnTo>
                <a:lnTo>
                  <a:pt x="15" y="431"/>
                </a:lnTo>
                <a:lnTo>
                  <a:pt x="14" y="437"/>
                </a:lnTo>
                <a:lnTo>
                  <a:pt x="15" y="442"/>
                </a:lnTo>
                <a:lnTo>
                  <a:pt x="17" y="447"/>
                </a:lnTo>
                <a:lnTo>
                  <a:pt x="20" y="451"/>
                </a:lnTo>
                <a:lnTo>
                  <a:pt x="22" y="452"/>
                </a:lnTo>
                <a:lnTo>
                  <a:pt x="24" y="453"/>
                </a:lnTo>
                <a:lnTo>
                  <a:pt x="26" y="453"/>
                </a:lnTo>
                <a:lnTo>
                  <a:pt x="29" y="453"/>
                </a:lnTo>
                <a:lnTo>
                  <a:pt x="29" y="453"/>
                </a:lnTo>
                <a:lnTo>
                  <a:pt x="27" y="442"/>
                </a:lnTo>
                <a:lnTo>
                  <a:pt x="27" y="440"/>
                </a:lnTo>
                <a:lnTo>
                  <a:pt x="29" y="438"/>
                </a:lnTo>
                <a:lnTo>
                  <a:pt x="33" y="437"/>
                </a:lnTo>
                <a:lnTo>
                  <a:pt x="37" y="435"/>
                </a:lnTo>
                <a:lnTo>
                  <a:pt x="43" y="433"/>
                </a:lnTo>
                <a:lnTo>
                  <a:pt x="48" y="431"/>
                </a:lnTo>
                <a:lnTo>
                  <a:pt x="53" y="427"/>
                </a:lnTo>
                <a:lnTo>
                  <a:pt x="58" y="424"/>
                </a:lnTo>
                <a:lnTo>
                  <a:pt x="57" y="430"/>
                </a:lnTo>
                <a:lnTo>
                  <a:pt x="55" y="437"/>
                </a:lnTo>
                <a:lnTo>
                  <a:pt x="53" y="442"/>
                </a:lnTo>
                <a:lnTo>
                  <a:pt x="50" y="447"/>
                </a:lnTo>
                <a:lnTo>
                  <a:pt x="44" y="456"/>
                </a:lnTo>
                <a:lnTo>
                  <a:pt x="39" y="463"/>
                </a:lnTo>
                <a:lnTo>
                  <a:pt x="43" y="468"/>
                </a:lnTo>
                <a:lnTo>
                  <a:pt x="48" y="475"/>
                </a:lnTo>
                <a:lnTo>
                  <a:pt x="50" y="478"/>
                </a:lnTo>
                <a:lnTo>
                  <a:pt x="53" y="480"/>
                </a:lnTo>
                <a:lnTo>
                  <a:pt x="56" y="481"/>
                </a:lnTo>
                <a:lnTo>
                  <a:pt x="59" y="481"/>
                </a:lnTo>
                <a:lnTo>
                  <a:pt x="58" y="481"/>
                </a:lnTo>
                <a:lnTo>
                  <a:pt x="56" y="481"/>
                </a:lnTo>
                <a:lnTo>
                  <a:pt x="56" y="460"/>
                </a:lnTo>
                <a:lnTo>
                  <a:pt x="56" y="445"/>
                </a:lnTo>
                <a:lnTo>
                  <a:pt x="57" y="433"/>
                </a:lnTo>
                <a:lnTo>
                  <a:pt x="56" y="425"/>
                </a:lnTo>
                <a:lnTo>
                  <a:pt x="61" y="448"/>
                </a:lnTo>
                <a:lnTo>
                  <a:pt x="75" y="445"/>
                </a:lnTo>
                <a:lnTo>
                  <a:pt x="72" y="445"/>
                </a:lnTo>
                <a:lnTo>
                  <a:pt x="70" y="442"/>
                </a:lnTo>
                <a:lnTo>
                  <a:pt x="68" y="439"/>
                </a:lnTo>
                <a:lnTo>
                  <a:pt x="67" y="435"/>
                </a:lnTo>
                <a:lnTo>
                  <a:pt x="67" y="430"/>
                </a:lnTo>
                <a:lnTo>
                  <a:pt x="68" y="426"/>
                </a:lnTo>
                <a:lnTo>
                  <a:pt x="69" y="422"/>
                </a:lnTo>
                <a:lnTo>
                  <a:pt x="71" y="420"/>
                </a:lnTo>
                <a:lnTo>
                  <a:pt x="75" y="415"/>
                </a:lnTo>
                <a:lnTo>
                  <a:pt x="78" y="410"/>
                </a:lnTo>
                <a:lnTo>
                  <a:pt x="79" y="410"/>
                </a:lnTo>
                <a:lnTo>
                  <a:pt x="80" y="410"/>
                </a:lnTo>
                <a:lnTo>
                  <a:pt x="81" y="411"/>
                </a:lnTo>
                <a:lnTo>
                  <a:pt x="82" y="414"/>
                </a:lnTo>
                <a:lnTo>
                  <a:pt x="92" y="403"/>
                </a:lnTo>
                <a:lnTo>
                  <a:pt x="102" y="393"/>
                </a:lnTo>
                <a:lnTo>
                  <a:pt x="99" y="394"/>
                </a:lnTo>
                <a:lnTo>
                  <a:pt x="95" y="394"/>
                </a:lnTo>
                <a:lnTo>
                  <a:pt x="94" y="394"/>
                </a:lnTo>
                <a:lnTo>
                  <a:pt x="92" y="394"/>
                </a:lnTo>
                <a:lnTo>
                  <a:pt x="91" y="392"/>
                </a:lnTo>
                <a:lnTo>
                  <a:pt x="91" y="390"/>
                </a:lnTo>
                <a:lnTo>
                  <a:pt x="91" y="387"/>
                </a:lnTo>
                <a:lnTo>
                  <a:pt x="92" y="385"/>
                </a:lnTo>
                <a:lnTo>
                  <a:pt x="94" y="383"/>
                </a:lnTo>
                <a:lnTo>
                  <a:pt x="97" y="382"/>
                </a:lnTo>
                <a:lnTo>
                  <a:pt x="100" y="382"/>
                </a:lnTo>
                <a:lnTo>
                  <a:pt x="102" y="382"/>
                </a:lnTo>
                <a:lnTo>
                  <a:pt x="104" y="383"/>
                </a:lnTo>
                <a:lnTo>
                  <a:pt x="106" y="385"/>
                </a:lnTo>
                <a:lnTo>
                  <a:pt x="110" y="388"/>
                </a:lnTo>
                <a:lnTo>
                  <a:pt x="114" y="391"/>
                </a:lnTo>
                <a:lnTo>
                  <a:pt x="114" y="391"/>
                </a:lnTo>
                <a:lnTo>
                  <a:pt x="119" y="390"/>
                </a:lnTo>
                <a:lnTo>
                  <a:pt x="124" y="389"/>
                </a:lnTo>
                <a:lnTo>
                  <a:pt x="124" y="378"/>
                </a:lnTo>
                <a:lnTo>
                  <a:pt x="126" y="368"/>
                </a:lnTo>
                <a:lnTo>
                  <a:pt x="129" y="360"/>
                </a:lnTo>
                <a:lnTo>
                  <a:pt x="135" y="351"/>
                </a:lnTo>
                <a:lnTo>
                  <a:pt x="141" y="344"/>
                </a:lnTo>
                <a:lnTo>
                  <a:pt x="148" y="338"/>
                </a:lnTo>
                <a:lnTo>
                  <a:pt x="156" y="333"/>
                </a:lnTo>
                <a:lnTo>
                  <a:pt x="164" y="329"/>
                </a:lnTo>
                <a:lnTo>
                  <a:pt x="172" y="325"/>
                </a:lnTo>
                <a:lnTo>
                  <a:pt x="180" y="320"/>
                </a:lnTo>
                <a:lnTo>
                  <a:pt x="187" y="315"/>
                </a:lnTo>
                <a:lnTo>
                  <a:pt x="193" y="309"/>
                </a:lnTo>
                <a:lnTo>
                  <a:pt x="205" y="297"/>
                </a:lnTo>
                <a:lnTo>
                  <a:pt x="218" y="286"/>
                </a:lnTo>
                <a:lnTo>
                  <a:pt x="223" y="284"/>
                </a:lnTo>
                <a:lnTo>
                  <a:pt x="228" y="283"/>
                </a:lnTo>
                <a:lnTo>
                  <a:pt x="232" y="282"/>
                </a:lnTo>
                <a:lnTo>
                  <a:pt x="236" y="282"/>
                </a:lnTo>
                <a:lnTo>
                  <a:pt x="245" y="283"/>
                </a:lnTo>
                <a:lnTo>
                  <a:pt x="253" y="283"/>
                </a:lnTo>
                <a:lnTo>
                  <a:pt x="253" y="283"/>
                </a:lnTo>
                <a:lnTo>
                  <a:pt x="256" y="282"/>
                </a:lnTo>
                <a:lnTo>
                  <a:pt x="257" y="280"/>
                </a:lnTo>
                <a:lnTo>
                  <a:pt x="259" y="278"/>
                </a:lnTo>
                <a:lnTo>
                  <a:pt x="260" y="275"/>
                </a:lnTo>
                <a:lnTo>
                  <a:pt x="261" y="269"/>
                </a:lnTo>
                <a:lnTo>
                  <a:pt x="261" y="263"/>
                </a:lnTo>
                <a:lnTo>
                  <a:pt x="262" y="257"/>
                </a:lnTo>
                <a:lnTo>
                  <a:pt x="264" y="254"/>
                </a:lnTo>
                <a:lnTo>
                  <a:pt x="265" y="253"/>
                </a:lnTo>
                <a:lnTo>
                  <a:pt x="267" y="253"/>
                </a:lnTo>
                <a:lnTo>
                  <a:pt x="270" y="254"/>
                </a:lnTo>
                <a:lnTo>
                  <a:pt x="272" y="255"/>
                </a:lnTo>
                <a:lnTo>
                  <a:pt x="276" y="252"/>
                </a:lnTo>
                <a:lnTo>
                  <a:pt x="280" y="247"/>
                </a:lnTo>
                <a:lnTo>
                  <a:pt x="281" y="245"/>
                </a:lnTo>
                <a:lnTo>
                  <a:pt x="281" y="243"/>
                </a:lnTo>
                <a:lnTo>
                  <a:pt x="280" y="240"/>
                </a:lnTo>
                <a:lnTo>
                  <a:pt x="280" y="237"/>
                </a:lnTo>
                <a:lnTo>
                  <a:pt x="280" y="235"/>
                </a:lnTo>
                <a:lnTo>
                  <a:pt x="281" y="233"/>
                </a:lnTo>
                <a:lnTo>
                  <a:pt x="283" y="232"/>
                </a:lnTo>
                <a:lnTo>
                  <a:pt x="287" y="231"/>
                </a:lnTo>
                <a:lnTo>
                  <a:pt x="290" y="232"/>
                </a:lnTo>
                <a:lnTo>
                  <a:pt x="291" y="234"/>
                </a:lnTo>
                <a:lnTo>
                  <a:pt x="291" y="237"/>
                </a:lnTo>
                <a:lnTo>
                  <a:pt x="290" y="240"/>
                </a:lnTo>
                <a:lnTo>
                  <a:pt x="289" y="242"/>
                </a:lnTo>
                <a:lnTo>
                  <a:pt x="289" y="245"/>
                </a:lnTo>
                <a:lnTo>
                  <a:pt x="289" y="249"/>
                </a:lnTo>
                <a:lnTo>
                  <a:pt x="292" y="250"/>
                </a:lnTo>
                <a:lnTo>
                  <a:pt x="304" y="234"/>
                </a:lnTo>
                <a:lnTo>
                  <a:pt x="312" y="224"/>
                </a:lnTo>
                <a:lnTo>
                  <a:pt x="312" y="225"/>
                </a:lnTo>
                <a:lnTo>
                  <a:pt x="312" y="219"/>
                </a:lnTo>
                <a:lnTo>
                  <a:pt x="313" y="216"/>
                </a:lnTo>
                <a:lnTo>
                  <a:pt x="317" y="213"/>
                </a:lnTo>
                <a:lnTo>
                  <a:pt x="320" y="212"/>
                </a:lnTo>
                <a:lnTo>
                  <a:pt x="323" y="210"/>
                </a:lnTo>
                <a:lnTo>
                  <a:pt x="325" y="209"/>
                </a:lnTo>
                <a:lnTo>
                  <a:pt x="327" y="208"/>
                </a:lnTo>
                <a:lnTo>
                  <a:pt x="327" y="205"/>
                </a:lnTo>
                <a:lnTo>
                  <a:pt x="330" y="207"/>
                </a:lnTo>
                <a:lnTo>
                  <a:pt x="333" y="210"/>
                </a:lnTo>
                <a:lnTo>
                  <a:pt x="334" y="212"/>
                </a:lnTo>
                <a:lnTo>
                  <a:pt x="334" y="215"/>
                </a:lnTo>
                <a:lnTo>
                  <a:pt x="334" y="219"/>
                </a:lnTo>
                <a:lnTo>
                  <a:pt x="332" y="224"/>
                </a:lnTo>
                <a:lnTo>
                  <a:pt x="334" y="226"/>
                </a:lnTo>
                <a:lnTo>
                  <a:pt x="335" y="228"/>
                </a:lnTo>
                <a:lnTo>
                  <a:pt x="337" y="232"/>
                </a:lnTo>
                <a:lnTo>
                  <a:pt x="338" y="236"/>
                </a:lnTo>
                <a:lnTo>
                  <a:pt x="351" y="231"/>
                </a:lnTo>
                <a:lnTo>
                  <a:pt x="366" y="227"/>
                </a:lnTo>
                <a:lnTo>
                  <a:pt x="363" y="237"/>
                </a:lnTo>
                <a:lnTo>
                  <a:pt x="358" y="251"/>
                </a:lnTo>
                <a:lnTo>
                  <a:pt x="355" y="256"/>
                </a:lnTo>
                <a:lnTo>
                  <a:pt x="352" y="261"/>
                </a:lnTo>
                <a:lnTo>
                  <a:pt x="350" y="263"/>
                </a:lnTo>
                <a:lnTo>
                  <a:pt x="347" y="265"/>
                </a:lnTo>
                <a:lnTo>
                  <a:pt x="345" y="266"/>
                </a:lnTo>
                <a:lnTo>
                  <a:pt x="342" y="267"/>
                </a:lnTo>
                <a:lnTo>
                  <a:pt x="341" y="267"/>
                </a:lnTo>
                <a:lnTo>
                  <a:pt x="331" y="268"/>
                </a:lnTo>
                <a:lnTo>
                  <a:pt x="319" y="270"/>
                </a:lnTo>
                <a:lnTo>
                  <a:pt x="312" y="271"/>
                </a:lnTo>
                <a:lnTo>
                  <a:pt x="306" y="273"/>
                </a:lnTo>
                <a:lnTo>
                  <a:pt x="301" y="276"/>
                </a:lnTo>
                <a:lnTo>
                  <a:pt x="297" y="280"/>
                </a:lnTo>
                <a:lnTo>
                  <a:pt x="295" y="282"/>
                </a:lnTo>
                <a:lnTo>
                  <a:pt x="293" y="283"/>
                </a:lnTo>
                <a:lnTo>
                  <a:pt x="291" y="283"/>
                </a:lnTo>
                <a:lnTo>
                  <a:pt x="287" y="282"/>
                </a:lnTo>
                <a:lnTo>
                  <a:pt x="276" y="278"/>
                </a:lnTo>
                <a:lnTo>
                  <a:pt x="256" y="272"/>
                </a:lnTo>
                <a:lnTo>
                  <a:pt x="256" y="271"/>
                </a:lnTo>
                <a:lnTo>
                  <a:pt x="257" y="281"/>
                </a:lnTo>
                <a:lnTo>
                  <a:pt x="258" y="292"/>
                </a:lnTo>
                <a:lnTo>
                  <a:pt x="258" y="304"/>
                </a:lnTo>
                <a:lnTo>
                  <a:pt x="257" y="314"/>
                </a:lnTo>
                <a:lnTo>
                  <a:pt x="256" y="319"/>
                </a:lnTo>
                <a:lnTo>
                  <a:pt x="254" y="322"/>
                </a:lnTo>
                <a:lnTo>
                  <a:pt x="252" y="325"/>
                </a:lnTo>
                <a:lnTo>
                  <a:pt x="250" y="326"/>
                </a:lnTo>
                <a:lnTo>
                  <a:pt x="247" y="327"/>
                </a:lnTo>
                <a:lnTo>
                  <a:pt x="244" y="326"/>
                </a:lnTo>
                <a:lnTo>
                  <a:pt x="240" y="323"/>
                </a:lnTo>
                <a:lnTo>
                  <a:pt x="235" y="319"/>
                </a:lnTo>
                <a:lnTo>
                  <a:pt x="238" y="319"/>
                </a:lnTo>
                <a:lnTo>
                  <a:pt x="236" y="319"/>
                </a:lnTo>
                <a:lnTo>
                  <a:pt x="235" y="319"/>
                </a:lnTo>
                <a:lnTo>
                  <a:pt x="228" y="330"/>
                </a:lnTo>
                <a:lnTo>
                  <a:pt x="221" y="337"/>
                </a:lnTo>
                <a:lnTo>
                  <a:pt x="215" y="342"/>
                </a:lnTo>
                <a:lnTo>
                  <a:pt x="209" y="345"/>
                </a:lnTo>
                <a:lnTo>
                  <a:pt x="202" y="348"/>
                </a:lnTo>
                <a:lnTo>
                  <a:pt x="194" y="352"/>
                </a:lnTo>
                <a:lnTo>
                  <a:pt x="186" y="359"/>
                </a:lnTo>
                <a:lnTo>
                  <a:pt x="175" y="367"/>
                </a:lnTo>
                <a:lnTo>
                  <a:pt x="175" y="367"/>
                </a:lnTo>
                <a:lnTo>
                  <a:pt x="187" y="368"/>
                </a:lnTo>
                <a:lnTo>
                  <a:pt x="194" y="370"/>
                </a:lnTo>
                <a:lnTo>
                  <a:pt x="198" y="372"/>
                </a:lnTo>
                <a:lnTo>
                  <a:pt x="201" y="374"/>
                </a:lnTo>
                <a:lnTo>
                  <a:pt x="203" y="376"/>
                </a:lnTo>
                <a:lnTo>
                  <a:pt x="205" y="377"/>
                </a:lnTo>
                <a:lnTo>
                  <a:pt x="207" y="376"/>
                </a:lnTo>
                <a:lnTo>
                  <a:pt x="211" y="373"/>
                </a:lnTo>
                <a:lnTo>
                  <a:pt x="216" y="372"/>
                </a:lnTo>
                <a:lnTo>
                  <a:pt x="221" y="370"/>
                </a:lnTo>
                <a:lnTo>
                  <a:pt x="227" y="367"/>
                </a:lnTo>
                <a:lnTo>
                  <a:pt x="232" y="364"/>
                </a:lnTo>
                <a:lnTo>
                  <a:pt x="240" y="356"/>
                </a:lnTo>
                <a:lnTo>
                  <a:pt x="246" y="348"/>
                </a:lnTo>
                <a:lnTo>
                  <a:pt x="256" y="343"/>
                </a:lnTo>
                <a:lnTo>
                  <a:pt x="265" y="336"/>
                </a:lnTo>
                <a:lnTo>
                  <a:pt x="274" y="328"/>
                </a:lnTo>
                <a:lnTo>
                  <a:pt x="282" y="320"/>
                </a:lnTo>
                <a:lnTo>
                  <a:pt x="290" y="312"/>
                </a:lnTo>
                <a:lnTo>
                  <a:pt x="299" y="305"/>
                </a:lnTo>
                <a:lnTo>
                  <a:pt x="308" y="298"/>
                </a:lnTo>
                <a:lnTo>
                  <a:pt x="320" y="293"/>
                </a:lnTo>
                <a:lnTo>
                  <a:pt x="321" y="290"/>
                </a:lnTo>
                <a:lnTo>
                  <a:pt x="324" y="288"/>
                </a:lnTo>
                <a:lnTo>
                  <a:pt x="326" y="287"/>
                </a:lnTo>
                <a:lnTo>
                  <a:pt x="329" y="286"/>
                </a:lnTo>
                <a:lnTo>
                  <a:pt x="342" y="275"/>
                </a:lnTo>
                <a:lnTo>
                  <a:pt x="356" y="265"/>
                </a:lnTo>
                <a:lnTo>
                  <a:pt x="370" y="255"/>
                </a:lnTo>
                <a:lnTo>
                  <a:pt x="383" y="244"/>
                </a:lnTo>
                <a:lnTo>
                  <a:pt x="388" y="240"/>
                </a:lnTo>
                <a:lnTo>
                  <a:pt x="393" y="236"/>
                </a:lnTo>
                <a:lnTo>
                  <a:pt x="395" y="235"/>
                </a:lnTo>
                <a:lnTo>
                  <a:pt x="398" y="235"/>
                </a:lnTo>
                <a:lnTo>
                  <a:pt x="401" y="236"/>
                </a:lnTo>
                <a:lnTo>
                  <a:pt x="405" y="239"/>
                </a:lnTo>
                <a:lnTo>
                  <a:pt x="409" y="242"/>
                </a:lnTo>
                <a:lnTo>
                  <a:pt x="412" y="244"/>
                </a:lnTo>
                <a:lnTo>
                  <a:pt x="414" y="246"/>
                </a:lnTo>
                <a:lnTo>
                  <a:pt x="415" y="249"/>
                </a:lnTo>
                <a:lnTo>
                  <a:pt x="415" y="251"/>
                </a:lnTo>
                <a:lnTo>
                  <a:pt x="415" y="253"/>
                </a:lnTo>
                <a:lnTo>
                  <a:pt x="413" y="256"/>
                </a:lnTo>
                <a:lnTo>
                  <a:pt x="411" y="258"/>
                </a:lnTo>
                <a:lnTo>
                  <a:pt x="409" y="260"/>
                </a:lnTo>
                <a:lnTo>
                  <a:pt x="407" y="260"/>
                </a:lnTo>
                <a:lnTo>
                  <a:pt x="403" y="260"/>
                </a:lnTo>
                <a:lnTo>
                  <a:pt x="401" y="259"/>
                </a:lnTo>
                <a:lnTo>
                  <a:pt x="398" y="257"/>
                </a:lnTo>
                <a:lnTo>
                  <a:pt x="396" y="254"/>
                </a:lnTo>
                <a:lnTo>
                  <a:pt x="394" y="258"/>
                </a:lnTo>
                <a:lnTo>
                  <a:pt x="392" y="261"/>
                </a:lnTo>
                <a:lnTo>
                  <a:pt x="390" y="264"/>
                </a:lnTo>
                <a:lnTo>
                  <a:pt x="387" y="267"/>
                </a:lnTo>
                <a:lnTo>
                  <a:pt x="381" y="271"/>
                </a:lnTo>
                <a:lnTo>
                  <a:pt x="374" y="275"/>
                </a:lnTo>
                <a:lnTo>
                  <a:pt x="367" y="279"/>
                </a:lnTo>
                <a:lnTo>
                  <a:pt x="362" y="284"/>
                </a:lnTo>
                <a:lnTo>
                  <a:pt x="359" y="288"/>
                </a:lnTo>
                <a:lnTo>
                  <a:pt x="357" y="291"/>
                </a:lnTo>
                <a:lnTo>
                  <a:pt x="356" y="295"/>
                </a:lnTo>
                <a:lnTo>
                  <a:pt x="356" y="300"/>
                </a:lnTo>
                <a:lnTo>
                  <a:pt x="350" y="307"/>
                </a:lnTo>
                <a:lnTo>
                  <a:pt x="344" y="314"/>
                </a:lnTo>
                <a:lnTo>
                  <a:pt x="351" y="311"/>
                </a:lnTo>
                <a:lnTo>
                  <a:pt x="357" y="308"/>
                </a:lnTo>
                <a:lnTo>
                  <a:pt x="371" y="299"/>
                </a:lnTo>
                <a:lnTo>
                  <a:pt x="384" y="291"/>
                </a:lnTo>
                <a:lnTo>
                  <a:pt x="397" y="283"/>
                </a:lnTo>
                <a:lnTo>
                  <a:pt x="411" y="274"/>
                </a:lnTo>
                <a:lnTo>
                  <a:pt x="415" y="272"/>
                </a:lnTo>
                <a:lnTo>
                  <a:pt x="418" y="271"/>
                </a:lnTo>
                <a:lnTo>
                  <a:pt x="420" y="271"/>
                </a:lnTo>
                <a:lnTo>
                  <a:pt x="422" y="272"/>
                </a:lnTo>
                <a:lnTo>
                  <a:pt x="423" y="274"/>
                </a:lnTo>
                <a:lnTo>
                  <a:pt x="424" y="276"/>
                </a:lnTo>
                <a:lnTo>
                  <a:pt x="426" y="280"/>
                </a:lnTo>
                <a:lnTo>
                  <a:pt x="427" y="285"/>
                </a:lnTo>
                <a:lnTo>
                  <a:pt x="426" y="287"/>
                </a:lnTo>
                <a:lnTo>
                  <a:pt x="425" y="290"/>
                </a:lnTo>
                <a:lnTo>
                  <a:pt x="423" y="292"/>
                </a:lnTo>
                <a:lnTo>
                  <a:pt x="421" y="294"/>
                </a:lnTo>
                <a:lnTo>
                  <a:pt x="383" y="323"/>
                </a:lnTo>
                <a:lnTo>
                  <a:pt x="345" y="352"/>
                </a:lnTo>
                <a:lnTo>
                  <a:pt x="308" y="384"/>
                </a:lnTo>
                <a:lnTo>
                  <a:pt x="272" y="415"/>
                </a:lnTo>
                <a:lnTo>
                  <a:pt x="272" y="416"/>
                </a:lnTo>
                <a:lnTo>
                  <a:pt x="272" y="416"/>
                </a:lnTo>
                <a:lnTo>
                  <a:pt x="266" y="417"/>
                </a:lnTo>
                <a:lnTo>
                  <a:pt x="250" y="420"/>
                </a:lnTo>
                <a:lnTo>
                  <a:pt x="251" y="420"/>
                </a:lnTo>
                <a:lnTo>
                  <a:pt x="262" y="426"/>
                </a:lnTo>
                <a:lnTo>
                  <a:pt x="272" y="432"/>
                </a:lnTo>
                <a:lnTo>
                  <a:pt x="279" y="438"/>
                </a:lnTo>
                <a:lnTo>
                  <a:pt x="284" y="445"/>
                </a:lnTo>
                <a:lnTo>
                  <a:pt x="289" y="452"/>
                </a:lnTo>
                <a:lnTo>
                  <a:pt x="293" y="458"/>
                </a:lnTo>
                <a:lnTo>
                  <a:pt x="298" y="463"/>
                </a:lnTo>
                <a:lnTo>
                  <a:pt x="304" y="468"/>
                </a:lnTo>
                <a:lnTo>
                  <a:pt x="319" y="479"/>
                </a:lnTo>
                <a:lnTo>
                  <a:pt x="333" y="487"/>
                </a:lnTo>
                <a:lnTo>
                  <a:pt x="335" y="492"/>
                </a:lnTo>
                <a:lnTo>
                  <a:pt x="339" y="500"/>
                </a:lnTo>
                <a:lnTo>
                  <a:pt x="341" y="502"/>
                </a:lnTo>
                <a:lnTo>
                  <a:pt x="343" y="503"/>
                </a:lnTo>
                <a:lnTo>
                  <a:pt x="345" y="500"/>
                </a:lnTo>
                <a:lnTo>
                  <a:pt x="347" y="493"/>
                </a:lnTo>
                <a:lnTo>
                  <a:pt x="351" y="496"/>
                </a:lnTo>
                <a:lnTo>
                  <a:pt x="355" y="500"/>
                </a:lnTo>
                <a:lnTo>
                  <a:pt x="364" y="507"/>
                </a:lnTo>
                <a:lnTo>
                  <a:pt x="371" y="511"/>
                </a:lnTo>
                <a:lnTo>
                  <a:pt x="378" y="514"/>
                </a:lnTo>
                <a:lnTo>
                  <a:pt x="385" y="515"/>
                </a:lnTo>
                <a:lnTo>
                  <a:pt x="392" y="516"/>
                </a:lnTo>
                <a:lnTo>
                  <a:pt x="399" y="515"/>
                </a:lnTo>
                <a:lnTo>
                  <a:pt x="407" y="514"/>
                </a:lnTo>
                <a:lnTo>
                  <a:pt x="413" y="513"/>
                </a:lnTo>
                <a:lnTo>
                  <a:pt x="413" y="513"/>
                </a:lnTo>
                <a:lnTo>
                  <a:pt x="413" y="513"/>
                </a:lnTo>
                <a:lnTo>
                  <a:pt x="413" y="502"/>
                </a:lnTo>
                <a:lnTo>
                  <a:pt x="414" y="492"/>
                </a:lnTo>
                <a:lnTo>
                  <a:pt x="415" y="484"/>
                </a:lnTo>
                <a:lnTo>
                  <a:pt x="417" y="478"/>
                </a:lnTo>
                <a:lnTo>
                  <a:pt x="419" y="473"/>
                </a:lnTo>
                <a:lnTo>
                  <a:pt x="420" y="470"/>
                </a:lnTo>
                <a:lnTo>
                  <a:pt x="422" y="467"/>
                </a:lnTo>
                <a:lnTo>
                  <a:pt x="422" y="468"/>
                </a:lnTo>
                <a:lnTo>
                  <a:pt x="421" y="462"/>
                </a:lnTo>
                <a:lnTo>
                  <a:pt x="421" y="460"/>
                </a:lnTo>
                <a:lnTo>
                  <a:pt x="423" y="458"/>
                </a:lnTo>
                <a:lnTo>
                  <a:pt x="425" y="457"/>
                </a:lnTo>
                <a:lnTo>
                  <a:pt x="427" y="455"/>
                </a:lnTo>
                <a:lnTo>
                  <a:pt x="430" y="454"/>
                </a:lnTo>
                <a:lnTo>
                  <a:pt x="432" y="454"/>
                </a:lnTo>
                <a:lnTo>
                  <a:pt x="435" y="455"/>
                </a:lnTo>
                <a:lnTo>
                  <a:pt x="437" y="457"/>
                </a:lnTo>
                <a:lnTo>
                  <a:pt x="439" y="460"/>
                </a:lnTo>
                <a:lnTo>
                  <a:pt x="439" y="462"/>
                </a:lnTo>
                <a:lnTo>
                  <a:pt x="438" y="464"/>
                </a:lnTo>
                <a:lnTo>
                  <a:pt x="437" y="466"/>
                </a:lnTo>
                <a:lnTo>
                  <a:pt x="433" y="471"/>
                </a:lnTo>
                <a:lnTo>
                  <a:pt x="429" y="474"/>
                </a:lnTo>
                <a:lnTo>
                  <a:pt x="422" y="481"/>
                </a:lnTo>
                <a:lnTo>
                  <a:pt x="414" y="488"/>
                </a:lnTo>
                <a:lnTo>
                  <a:pt x="411" y="492"/>
                </a:lnTo>
                <a:lnTo>
                  <a:pt x="407" y="496"/>
                </a:lnTo>
                <a:lnTo>
                  <a:pt x="404" y="500"/>
                </a:lnTo>
                <a:lnTo>
                  <a:pt x="401" y="505"/>
                </a:lnTo>
                <a:lnTo>
                  <a:pt x="400" y="509"/>
                </a:lnTo>
                <a:lnTo>
                  <a:pt x="399" y="514"/>
                </a:lnTo>
                <a:lnTo>
                  <a:pt x="398" y="519"/>
                </a:lnTo>
                <a:lnTo>
                  <a:pt x="398" y="525"/>
                </a:lnTo>
                <a:lnTo>
                  <a:pt x="399" y="529"/>
                </a:lnTo>
                <a:lnTo>
                  <a:pt x="400" y="534"/>
                </a:lnTo>
                <a:lnTo>
                  <a:pt x="402" y="537"/>
                </a:lnTo>
                <a:lnTo>
                  <a:pt x="404" y="540"/>
                </a:lnTo>
                <a:lnTo>
                  <a:pt x="408" y="543"/>
                </a:lnTo>
                <a:lnTo>
                  <a:pt x="411" y="544"/>
                </a:lnTo>
                <a:lnTo>
                  <a:pt x="415" y="545"/>
                </a:lnTo>
                <a:lnTo>
                  <a:pt x="419" y="545"/>
                </a:lnTo>
                <a:lnTo>
                  <a:pt x="419" y="545"/>
                </a:lnTo>
                <a:lnTo>
                  <a:pt x="419" y="545"/>
                </a:lnTo>
                <a:lnTo>
                  <a:pt x="428" y="554"/>
                </a:lnTo>
                <a:lnTo>
                  <a:pt x="436" y="561"/>
                </a:lnTo>
                <a:lnTo>
                  <a:pt x="443" y="566"/>
                </a:lnTo>
                <a:lnTo>
                  <a:pt x="450" y="569"/>
                </a:lnTo>
                <a:lnTo>
                  <a:pt x="459" y="571"/>
                </a:lnTo>
                <a:lnTo>
                  <a:pt x="467" y="571"/>
                </a:lnTo>
                <a:lnTo>
                  <a:pt x="476" y="569"/>
                </a:lnTo>
                <a:lnTo>
                  <a:pt x="487" y="567"/>
                </a:lnTo>
                <a:lnTo>
                  <a:pt x="493" y="569"/>
                </a:lnTo>
                <a:lnTo>
                  <a:pt x="496" y="571"/>
                </a:lnTo>
                <a:lnTo>
                  <a:pt x="498" y="575"/>
                </a:lnTo>
                <a:lnTo>
                  <a:pt x="502" y="580"/>
                </a:lnTo>
                <a:lnTo>
                  <a:pt x="502" y="585"/>
                </a:lnTo>
                <a:lnTo>
                  <a:pt x="503" y="589"/>
                </a:lnTo>
                <a:lnTo>
                  <a:pt x="511" y="590"/>
                </a:lnTo>
                <a:lnTo>
                  <a:pt x="517" y="593"/>
                </a:lnTo>
                <a:lnTo>
                  <a:pt x="520" y="595"/>
                </a:lnTo>
                <a:lnTo>
                  <a:pt x="522" y="597"/>
                </a:lnTo>
                <a:lnTo>
                  <a:pt x="523" y="600"/>
                </a:lnTo>
                <a:lnTo>
                  <a:pt x="524" y="604"/>
                </a:lnTo>
                <a:lnTo>
                  <a:pt x="528" y="607"/>
                </a:lnTo>
                <a:lnTo>
                  <a:pt x="532" y="609"/>
                </a:lnTo>
                <a:lnTo>
                  <a:pt x="537" y="607"/>
                </a:lnTo>
                <a:lnTo>
                  <a:pt x="542" y="605"/>
                </a:lnTo>
                <a:lnTo>
                  <a:pt x="548" y="602"/>
                </a:lnTo>
                <a:lnTo>
                  <a:pt x="552" y="599"/>
                </a:lnTo>
                <a:lnTo>
                  <a:pt x="561" y="592"/>
                </a:lnTo>
                <a:lnTo>
                  <a:pt x="569" y="584"/>
                </a:lnTo>
                <a:lnTo>
                  <a:pt x="577" y="575"/>
                </a:lnTo>
                <a:lnTo>
                  <a:pt x="585" y="569"/>
                </a:lnTo>
                <a:lnTo>
                  <a:pt x="590" y="566"/>
                </a:lnTo>
                <a:lnTo>
                  <a:pt x="596" y="563"/>
                </a:lnTo>
                <a:lnTo>
                  <a:pt x="601" y="561"/>
                </a:lnTo>
                <a:lnTo>
                  <a:pt x="607" y="560"/>
                </a:lnTo>
                <a:lnTo>
                  <a:pt x="616" y="550"/>
                </a:lnTo>
                <a:lnTo>
                  <a:pt x="624" y="539"/>
                </a:lnTo>
                <a:lnTo>
                  <a:pt x="627" y="545"/>
                </a:lnTo>
                <a:lnTo>
                  <a:pt x="628" y="550"/>
                </a:lnTo>
                <a:lnTo>
                  <a:pt x="627" y="553"/>
                </a:lnTo>
                <a:lnTo>
                  <a:pt x="625" y="555"/>
                </a:lnTo>
                <a:lnTo>
                  <a:pt x="618" y="558"/>
                </a:lnTo>
                <a:lnTo>
                  <a:pt x="609" y="559"/>
                </a:lnTo>
                <a:lnTo>
                  <a:pt x="602" y="568"/>
                </a:lnTo>
                <a:lnTo>
                  <a:pt x="596" y="576"/>
                </a:lnTo>
                <a:lnTo>
                  <a:pt x="588" y="586"/>
                </a:lnTo>
                <a:lnTo>
                  <a:pt x="581" y="594"/>
                </a:lnTo>
                <a:lnTo>
                  <a:pt x="574" y="599"/>
                </a:lnTo>
                <a:lnTo>
                  <a:pt x="566" y="603"/>
                </a:lnTo>
                <a:lnTo>
                  <a:pt x="558" y="608"/>
                </a:lnTo>
                <a:lnTo>
                  <a:pt x="550" y="613"/>
                </a:lnTo>
                <a:lnTo>
                  <a:pt x="546" y="616"/>
                </a:lnTo>
                <a:lnTo>
                  <a:pt x="540" y="617"/>
                </a:lnTo>
                <a:lnTo>
                  <a:pt x="539" y="617"/>
                </a:lnTo>
                <a:lnTo>
                  <a:pt x="538" y="617"/>
                </a:lnTo>
                <a:lnTo>
                  <a:pt x="538" y="621"/>
                </a:lnTo>
                <a:lnTo>
                  <a:pt x="537" y="623"/>
                </a:lnTo>
                <a:lnTo>
                  <a:pt x="535" y="625"/>
                </a:lnTo>
                <a:lnTo>
                  <a:pt x="532" y="626"/>
                </a:lnTo>
                <a:lnTo>
                  <a:pt x="532" y="627"/>
                </a:lnTo>
                <a:lnTo>
                  <a:pt x="532" y="629"/>
                </a:lnTo>
                <a:lnTo>
                  <a:pt x="530" y="633"/>
                </a:lnTo>
                <a:lnTo>
                  <a:pt x="528" y="639"/>
                </a:lnTo>
                <a:lnTo>
                  <a:pt x="527" y="640"/>
                </a:lnTo>
                <a:lnTo>
                  <a:pt x="525" y="642"/>
                </a:lnTo>
                <a:lnTo>
                  <a:pt x="523" y="642"/>
                </a:lnTo>
                <a:lnTo>
                  <a:pt x="520" y="643"/>
                </a:lnTo>
                <a:lnTo>
                  <a:pt x="515" y="644"/>
                </a:lnTo>
                <a:lnTo>
                  <a:pt x="511" y="646"/>
                </a:lnTo>
                <a:lnTo>
                  <a:pt x="506" y="649"/>
                </a:lnTo>
                <a:lnTo>
                  <a:pt x="502" y="652"/>
                </a:lnTo>
                <a:lnTo>
                  <a:pt x="497" y="655"/>
                </a:lnTo>
                <a:lnTo>
                  <a:pt x="493" y="657"/>
                </a:lnTo>
                <a:lnTo>
                  <a:pt x="488" y="659"/>
                </a:lnTo>
                <a:lnTo>
                  <a:pt x="483" y="660"/>
                </a:lnTo>
                <a:lnTo>
                  <a:pt x="493" y="667"/>
                </a:lnTo>
                <a:lnTo>
                  <a:pt x="502" y="675"/>
                </a:lnTo>
                <a:lnTo>
                  <a:pt x="504" y="678"/>
                </a:lnTo>
                <a:lnTo>
                  <a:pt x="506" y="682"/>
                </a:lnTo>
                <a:lnTo>
                  <a:pt x="506" y="684"/>
                </a:lnTo>
                <a:lnTo>
                  <a:pt x="506" y="685"/>
                </a:lnTo>
                <a:lnTo>
                  <a:pt x="503" y="686"/>
                </a:lnTo>
                <a:lnTo>
                  <a:pt x="498" y="686"/>
                </a:lnTo>
                <a:lnTo>
                  <a:pt x="491" y="686"/>
                </a:lnTo>
                <a:lnTo>
                  <a:pt x="483" y="687"/>
                </a:lnTo>
                <a:lnTo>
                  <a:pt x="479" y="686"/>
                </a:lnTo>
                <a:lnTo>
                  <a:pt x="476" y="685"/>
                </a:lnTo>
                <a:lnTo>
                  <a:pt x="472" y="683"/>
                </a:lnTo>
                <a:lnTo>
                  <a:pt x="469" y="680"/>
                </a:lnTo>
                <a:lnTo>
                  <a:pt x="469" y="680"/>
                </a:lnTo>
                <a:lnTo>
                  <a:pt x="467" y="690"/>
                </a:lnTo>
                <a:lnTo>
                  <a:pt x="467" y="701"/>
                </a:lnTo>
                <a:lnTo>
                  <a:pt x="466" y="705"/>
                </a:lnTo>
                <a:lnTo>
                  <a:pt x="465" y="710"/>
                </a:lnTo>
                <a:lnTo>
                  <a:pt x="462" y="714"/>
                </a:lnTo>
                <a:lnTo>
                  <a:pt x="456" y="717"/>
                </a:lnTo>
                <a:lnTo>
                  <a:pt x="458" y="723"/>
                </a:lnTo>
                <a:lnTo>
                  <a:pt x="460" y="728"/>
                </a:lnTo>
                <a:lnTo>
                  <a:pt x="463" y="731"/>
                </a:lnTo>
                <a:lnTo>
                  <a:pt x="465" y="734"/>
                </a:lnTo>
                <a:lnTo>
                  <a:pt x="468" y="736"/>
                </a:lnTo>
                <a:lnTo>
                  <a:pt x="471" y="737"/>
                </a:lnTo>
                <a:lnTo>
                  <a:pt x="474" y="737"/>
                </a:lnTo>
                <a:lnTo>
                  <a:pt x="477" y="737"/>
                </a:lnTo>
                <a:lnTo>
                  <a:pt x="490" y="732"/>
                </a:lnTo>
                <a:lnTo>
                  <a:pt x="505" y="727"/>
                </a:lnTo>
                <a:lnTo>
                  <a:pt x="508" y="740"/>
                </a:lnTo>
                <a:lnTo>
                  <a:pt x="510" y="755"/>
                </a:lnTo>
                <a:lnTo>
                  <a:pt x="513" y="757"/>
                </a:lnTo>
                <a:lnTo>
                  <a:pt x="516" y="759"/>
                </a:lnTo>
                <a:lnTo>
                  <a:pt x="522" y="756"/>
                </a:lnTo>
                <a:lnTo>
                  <a:pt x="528" y="751"/>
                </a:lnTo>
                <a:lnTo>
                  <a:pt x="557" y="728"/>
                </a:lnTo>
                <a:lnTo>
                  <a:pt x="584" y="706"/>
                </a:lnTo>
                <a:lnTo>
                  <a:pt x="614" y="684"/>
                </a:lnTo>
                <a:lnTo>
                  <a:pt x="643" y="662"/>
                </a:lnTo>
                <a:lnTo>
                  <a:pt x="644" y="657"/>
                </a:lnTo>
                <a:lnTo>
                  <a:pt x="645" y="653"/>
                </a:lnTo>
                <a:lnTo>
                  <a:pt x="647" y="648"/>
                </a:lnTo>
                <a:lnTo>
                  <a:pt x="650" y="644"/>
                </a:lnTo>
                <a:lnTo>
                  <a:pt x="655" y="635"/>
                </a:lnTo>
                <a:lnTo>
                  <a:pt x="660" y="626"/>
                </a:lnTo>
                <a:lnTo>
                  <a:pt x="663" y="620"/>
                </a:lnTo>
                <a:lnTo>
                  <a:pt x="667" y="615"/>
                </a:lnTo>
                <a:lnTo>
                  <a:pt x="662" y="618"/>
                </a:lnTo>
                <a:lnTo>
                  <a:pt x="658" y="621"/>
                </a:lnTo>
                <a:lnTo>
                  <a:pt x="649" y="620"/>
                </a:lnTo>
                <a:lnTo>
                  <a:pt x="641" y="619"/>
                </a:lnTo>
                <a:lnTo>
                  <a:pt x="644" y="615"/>
                </a:lnTo>
                <a:lnTo>
                  <a:pt x="646" y="612"/>
                </a:lnTo>
                <a:lnTo>
                  <a:pt x="647" y="608"/>
                </a:lnTo>
                <a:lnTo>
                  <a:pt x="649" y="604"/>
                </a:lnTo>
                <a:lnTo>
                  <a:pt x="651" y="600"/>
                </a:lnTo>
                <a:lnTo>
                  <a:pt x="656" y="596"/>
                </a:lnTo>
                <a:lnTo>
                  <a:pt x="662" y="593"/>
                </a:lnTo>
                <a:lnTo>
                  <a:pt x="672" y="590"/>
                </a:lnTo>
                <a:lnTo>
                  <a:pt x="672" y="590"/>
                </a:lnTo>
                <a:lnTo>
                  <a:pt x="672" y="590"/>
                </a:lnTo>
                <a:lnTo>
                  <a:pt x="684" y="584"/>
                </a:lnTo>
                <a:lnTo>
                  <a:pt x="694" y="576"/>
                </a:lnTo>
                <a:lnTo>
                  <a:pt x="703" y="568"/>
                </a:lnTo>
                <a:lnTo>
                  <a:pt x="711" y="560"/>
                </a:lnTo>
                <a:lnTo>
                  <a:pt x="718" y="553"/>
                </a:lnTo>
                <a:lnTo>
                  <a:pt x="723" y="546"/>
                </a:lnTo>
                <a:lnTo>
                  <a:pt x="726" y="540"/>
                </a:lnTo>
                <a:lnTo>
                  <a:pt x="726" y="535"/>
                </a:lnTo>
                <a:lnTo>
                  <a:pt x="727" y="536"/>
                </a:lnTo>
                <a:lnTo>
                  <a:pt x="747" y="515"/>
                </a:lnTo>
                <a:lnTo>
                  <a:pt x="765" y="500"/>
                </a:lnTo>
                <a:lnTo>
                  <a:pt x="773" y="493"/>
                </a:lnTo>
                <a:lnTo>
                  <a:pt x="781" y="485"/>
                </a:lnTo>
                <a:lnTo>
                  <a:pt x="788" y="477"/>
                </a:lnTo>
                <a:lnTo>
                  <a:pt x="795" y="466"/>
                </a:lnTo>
                <a:lnTo>
                  <a:pt x="812" y="437"/>
                </a:lnTo>
                <a:lnTo>
                  <a:pt x="832" y="409"/>
                </a:lnTo>
                <a:lnTo>
                  <a:pt x="850" y="382"/>
                </a:lnTo>
                <a:lnTo>
                  <a:pt x="869" y="353"/>
                </a:lnTo>
                <a:lnTo>
                  <a:pt x="875" y="357"/>
                </a:lnTo>
                <a:lnTo>
                  <a:pt x="881" y="364"/>
                </a:lnTo>
                <a:lnTo>
                  <a:pt x="880" y="364"/>
                </a:lnTo>
                <a:lnTo>
                  <a:pt x="878" y="345"/>
                </a:lnTo>
                <a:lnTo>
                  <a:pt x="877" y="336"/>
                </a:lnTo>
                <a:lnTo>
                  <a:pt x="877" y="332"/>
                </a:lnTo>
                <a:lnTo>
                  <a:pt x="878" y="332"/>
                </a:lnTo>
                <a:lnTo>
                  <a:pt x="875" y="332"/>
                </a:lnTo>
                <a:lnTo>
                  <a:pt x="882" y="324"/>
                </a:lnTo>
                <a:lnTo>
                  <a:pt x="889" y="315"/>
                </a:lnTo>
                <a:lnTo>
                  <a:pt x="896" y="305"/>
                </a:lnTo>
                <a:lnTo>
                  <a:pt x="904" y="293"/>
                </a:lnTo>
                <a:lnTo>
                  <a:pt x="919" y="269"/>
                </a:lnTo>
                <a:lnTo>
                  <a:pt x="933" y="243"/>
                </a:lnTo>
                <a:lnTo>
                  <a:pt x="947" y="217"/>
                </a:lnTo>
                <a:lnTo>
                  <a:pt x="960" y="191"/>
                </a:lnTo>
                <a:lnTo>
                  <a:pt x="972" y="168"/>
                </a:lnTo>
                <a:lnTo>
                  <a:pt x="981" y="148"/>
                </a:lnTo>
                <a:lnTo>
                  <a:pt x="981" y="148"/>
                </a:lnTo>
                <a:lnTo>
                  <a:pt x="981" y="148"/>
                </a:lnTo>
                <a:lnTo>
                  <a:pt x="991" y="135"/>
                </a:lnTo>
                <a:lnTo>
                  <a:pt x="1002" y="125"/>
                </a:lnTo>
                <a:lnTo>
                  <a:pt x="1013" y="115"/>
                </a:lnTo>
                <a:lnTo>
                  <a:pt x="1024" y="106"/>
                </a:lnTo>
                <a:lnTo>
                  <a:pt x="1045" y="87"/>
                </a:lnTo>
                <a:lnTo>
                  <a:pt x="1066" y="67"/>
                </a:lnTo>
                <a:lnTo>
                  <a:pt x="1074" y="58"/>
                </a:lnTo>
                <a:lnTo>
                  <a:pt x="1083" y="50"/>
                </a:lnTo>
                <a:lnTo>
                  <a:pt x="1093" y="41"/>
                </a:lnTo>
                <a:lnTo>
                  <a:pt x="1104" y="33"/>
                </a:lnTo>
                <a:lnTo>
                  <a:pt x="1124" y="16"/>
                </a:lnTo>
                <a:lnTo>
                  <a:pt x="1143" y="0"/>
                </a:lnTo>
                <a:lnTo>
                  <a:pt x="4144" y="0"/>
                </a:lnTo>
                <a:lnTo>
                  <a:pt x="4146" y="2"/>
                </a:lnTo>
                <a:lnTo>
                  <a:pt x="4149" y="4"/>
                </a:lnTo>
                <a:lnTo>
                  <a:pt x="4157" y="6"/>
                </a:lnTo>
                <a:lnTo>
                  <a:pt x="4165" y="6"/>
                </a:lnTo>
                <a:lnTo>
                  <a:pt x="4169" y="6"/>
                </a:lnTo>
                <a:lnTo>
                  <a:pt x="4173" y="5"/>
                </a:lnTo>
                <a:lnTo>
                  <a:pt x="4177" y="3"/>
                </a:lnTo>
                <a:lnTo>
                  <a:pt x="4181" y="0"/>
                </a:lnTo>
                <a:lnTo>
                  <a:pt x="4243" y="0"/>
                </a:lnTo>
                <a:lnTo>
                  <a:pt x="4246" y="7"/>
                </a:lnTo>
                <a:lnTo>
                  <a:pt x="4248" y="10"/>
                </a:lnTo>
                <a:lnTo>
                  <a:pt x="4247" y="10"/>
                </a:lnTo>
                <a:lnTo>
                  <a:pt x="4249" y="9"/>
                </a:lnTo>
                <a:lnTo>
                  <a:pt x="4251" y="7"/>
                </a:lnTo>
                <a:lnTo>
                  <a:pt x="4253" y="4"/>
                </a:lnTo>
                <a:lnTo>
                  <a:pt x="4255" y="0"/>
                </a:lnTo>
                <a:lnTo>
                  <a:pt x="4249" y="0"/>
                </a:lnTo>
                <a:lnTo>
                  <a:pt x="4252" y="4"/>
                </a:lnTo>
                <a:lnTo>
                  <a:pt x="4255" y="7"/>
                </a:lnTo>
                <a:lnTo>
                  <a:pt x="4257" y="11"/>
                </a:lnTo>
                <a:lnTo>
                  <a:pt x="4257" y="15"/>
                </a:lnTo>
                <a:lnTo>
                  <a:pt x="4256" y="20"/>
                </a:lnTo>
                <a:lnTo>
                  <a:pt x="4254" y="23"/>
                </a:lnTo>
                <a:lnTo>
                  <a:pt x="4252" y="26"/>
                </a:lnTo>
                <a:lnTo>
                  <a:pt x="4250" y="27"/>
                </a:lnTo>
                <a:lnTo>
                  <a:pt x="4244" y="29"/>
                </a:lnTo>
                <a:lnTo>
                  <a:pt x="4238" y="27"/>
                </a:lnTo>
                <a:lnTo>
                  <a:pt x="4232" y="42"/>
                </a:lnTo>
                <a:lnTo>
                  <a:pt x="4225" y="60"/>
                </a:lnTo>
                <a:lnTo>
                  <a:pt x="4220" y="74"/>
                </a:lnTo>
                <a:lnTo>
                  <a:pt x="4217" y="80"/>
                </a:lnTo>
                <a:lnTo>
                  <a:pt x="4217" y="80"/>
                </a:lnTo>
                <a:lnTo>
                  <a:pt x="4218" y="85"/>
                </a:lnTo>
                <a:lnTo>
                  <a:pt x="4219" y="91"/>
                </a:lnTo>
                <a:lnTo>
                  <a:pt x="4224" y="91"/>
                </a:lnTo>
                <a:lnTo>
                  <a:pt x="4228" y="91"/>
                </a:lnTo>
                <a:lnTo>
                  <a:pt x="4233" y="91"/>
                </a:lnTo>
                <a:lnTo>
                  <a:pt x="4237" y="90"/>
                </a:lnTo>
                <a:lnTo>
                  <a:pt x="4245" y="87"/>
                </a:lnTo>
                <a:lnTo>
                  <a:pt x="4251" y="81"/>
                </a:lnTo>
                <a:lnTo>
                  <a:pt x="4263" y="70"/>
                </a:lnTo>
                <a:lnTo>
                  <a:pt x="4275" y="60"/>
                </a:lnTo>
                <a:lnTo>
                  <a:pt x="4283" y="63"/>
                </a:lnTo>
                <a:lnTo>
                  <a:pt x="4291" y="67"/>
                </a:lnTo>
                <a:lnTo>
                  <a:pt x="4284" y="68"/>
                </a:lnTo>
                <a:lnTo>
                  <a:pt x="4278" y="35"/>
                </a:lnTo>
                <a:lnTo>
                  <a:pt x="4286" y="30"/>
                </a:lnTo>
                <a:lnTo>
                  <a:pt x="4292" y="25"/>
                </a:lnTo>
                <a:lnTo>
                  <a:pt x="4296" y="21"/>
                </a:lnTo>
                <a:lnTo>
                  <a:pt x="4299" y="16"/>
                </a:lnTo>
                <a:lnTo>
                  <a:pt x="4303" y="9"/>
                </a:lnTo>
                <a:lnTo>
                  <a:pt x="4304" y="0"/>
                </a:lnTo>
                <a:lnTo>
                  <a:pt x="4323" y="0"/>
                </a:lnTo>
                <a:lnTo>
                  <a:pt x="4325" y="3"/>
                </a:lnTo>
                <a:lnTo>
                  <a:pt x="4326" y="6"/>
                </a:lnTo>
                <a:lnTo>
                  <a:pt x="4326" y="9"/>
                </a:lnTo>
                <a:lnTo>
                  <a:pt x="4326" y="12"/>
                </a:lnTo>
                <a:lnTo>
                  <a:pt x="4324" y="16"/>
                </a:lnTo>
                <a:lnTo>
                  <a:pt x="4320" y="20"/>
                </a:lnTo>
                <a:lnTo>
                  <a:pt x="4315" y="24"/>
                </a:lnTo>
                <a:lnTo>
                  <a:pt x="4309" y="29"/>
                </a:lnTo>
                <a:lnTo>
                  <a:pt x="4309" y="29"/>
                </a:lnTo>
                <a:lnTo>
                  <a:pt x="4319" y="32"/>
                </a:lnTo>
                <a:lnTo>
                  <a:pt x="4327" y="36"/>
                </a:lnTo>
                <a:lnTo>
                  <a:pt x="4329" y="38"/>
                </a:lnTo>
                <a:lnTo>
                  <a:pt x="4330" y="40"/>
                </a:lnTo>
                <a:lnTo>
                  <a:pt x="4331" y="42"/>
                </a:lnTo>
                <a:lnTo>
                  <a:pt x="4331" y="44"/>
                </a:lnTo>
                <a:lnTo>
                  <a:pt x="4329" y="48"/>
                </a:lnTo>
                <a:lnTo>
                  <a:pt x="4326" y="53"/>
                </a:lnTo>
                <a:lnTo>
                  <a:pt x="4321" y="57"/>
                </a:lnTo>
                <a:lnTo>
                  <a:pt x="4317" y="62"/>
                </a:lnTo>
                <a:lnTo>
                  <a:pt x="4319" y="63"/>
                </a:lnTo>
                <a:lnTo>
                  <a:pt x="4323" y="64"/>
                </a:lnTo>
                <a:lnTo>
                  <a:pt x="4326" y="64"/>
                </a:lnTo>
                <a:lnTo>
                  <a:pt x="4329" y="64"/>
                </a:lnTo>
                <a:lnTo>
                  <a:pt x="4335" y="63"/>
                </a:lnTo>
                <a:lnTo>
                  <a:pt x="4340" y="60"/>
                </a:lnTo>
                <a:lnTo>
                  <a:pt x="4350" y="54"/>
                </a:lnTo>
                <a:lnTo>
                  <a:pt x="4360" y="49"/>
                </a:lnTo>
                <a:lnTo>
                  <a:pt x="4360" y="45"/>
                </a:lnTo>
                <a:lnTo>
                  <a:pt x="4362" y="40"/>
                </a:lnTo>
                <a:lnTo>
                  <a:pt x="4364" y="37"/>
                </a:lnTo>
                <a:lnTo>
                  <a:pt x="4366" y="33"/>
                </a:lnTo>
                <a:lnTo>
                  <a:pt x="4373" y="26"/>
                </a:lnTo>
                <a:lnTo>
                  <a:pt x="4379" y="21"/>
                </a:lnTo>
                <a:lnTo>
                  <a:pt x="4386" y="16"/>
                </a:lnTo>
                <a:lnTo>
                  <a:pt x="4393" y="11"/>
                </a:lnTo>
                <a:lnTo>
                  <a:pt x="4400" y="6"/>
                </a:lnTo>
                <a:lnTo>
                  <a:pt x="4406" y="0"/>
                </a:lnTo>
                <a:lnTo>
                  <a:pt x="4464" y="0"/>
                </a:lnTo>
                <a:lnTo>
                  <a:pt x="4462" y="1"/>
                </a:lnTo>
                <a:lnTo>
                  <a:pt x="4462" y="1"/>
                </a:lnTo>
                <a:lnTo>
                  <a:pt x="4462" y="1"/>
                </a:lnTo>
                <a:lnTo>
                  <a:pt x="4468" y="0"/>
                </a:lnTo>
                <a:lnTo>
                  <a:pt x="4474" y="0"/>
                </a:lnTo>
                <a:lnTo>
                  <a:pt x="4480" y="1"/>
                </a:lnTo>
                <a:lnTo>
                  <a:pt x="4486" y="3"/>
                </a:lnTo>
                <a:lnTo>
                  <a:pt x="4492" y="2"/>
                </a:lnTo>
                <a:lnTo>
                  <a:pt x="4498" y="1"/>
                </a:lnTo>
                <a:lnTo>
                  <a:pt x="4490" y="13"/>
                </a:lnTo>
                <a:lnTo>
                  <a:pt x="4480" y="24"/>
                </a:lnTo>
                <a:lnTo>
                  <a:pt x="4470" y="35"/>
                </a:lnTo>
                <a:lnTo>
                  <a:pt x="4458" y="45"/>
                </a:lnTo>
                <a:lnTo>
                  <a:pt x="4452" y="47"/>
                </a:lnTo>
                <a:lnTo>
                  <a:pt x="4448" y="48"/>
                </a:lnTo>
                <a:lnTo>
                  <a:pt x="4444" y="47"/>
                </a:lnTo>
                <a:lnTo>
                  <a:pt x="4442" y="45"/>
                </a:lnTo>
                <a:lnTo>
                  <a:pt x="4438" y="39"/>
                </a:lnTo>
                <a:lnTo>
                  <a:pt x="4434" y="31"/>
                </a:lnTo>
                <a:lnTo>
                  <a:pt x="4434" y="32"/>
                </a:lnTo>
                <a:lnTo>
                  <a:pt x="4434" y="33"/>
                </a:lnTo>
                <a:lnTo>
                  <a:pt x="4432" y="38"/>
                </a:lnTo>
                <a:lnTo>
                  <a:pt x="4430" y="42"/>
                </a:lnTo>
                <a:lnTo>
                  <a:pt x="4420" y="44"/>
                </a:lnTo>
                <a:lnTo>
                  <a:pt x="4410" y="46"/>
                </a:lnTo>
                <a:lnTo>
                  <a:pt x="4407" y="29"/>
                </a:lnTo>
                <a:lnTo>
                  <a:pt x="4408" y="36"/>
                </a:lnTo>
                <a:lnTo>
                  <a:pt x="4411" y="43"/>
                </a:lnTo>
                <a:lnTo>
                  <a:pt x="4413" y="46"/>
                </a:lnTo>
                <a:lnTo>
                  <a:pt x="4416" y="48"/>
                </a:lnTo>
                <a:lnTo>
                  <a:pt x="4419" y="51"/>
                </a:lnTo>
                <a:lnTo>
                  <a:pt x="4424" y="53"/>
                </a:lnTo>
                <a:lnTo>
                  <a:pt x="4430" y="52"/>
                </a:lnTo>
                <a:lnTo>
                  <a:pt x="4436" y="51"/>
                </a:lnTo>
                <a:lnTo>
                  <a:pt x="4438" y="52"/>
                </a:lnTo>
                <a:lnTo>
                  <a:pt x="4439" y="54"/>
                </a:lnTo>
                <a:lnTo>
                  <a:pt x="4439" y="56"/>
                </a:lnTo>
                <a:lnTo>
                  <a:pt x="4439" y="58"/>
                </a:lnTo>
                <a:lnTo>
                  <a:pt x="4432" y="70"/>
                </a:lnTo>
                <a:lnTo>
                  <a:pt x="4425" y="85"/>
                </a:lnTo>
                <a:lnTo>
                  <a:pt x="4422" y="91"/>
                </a:lnTo>
                <a:lnTo>
                  <a:pt x="4418" y="97"/>
                </a:lnTo>
                <a:lnTo>
                  <a:pt x="4412" y="102"/>
                </a:lnTo>
                <a:lnTo>
                  <a:pt x="4406" y="107"/>
                </a:lnTo>
                <a:lnTo>
                  <a:pt x="4400" y="117"/>
                </a:lnTo>
                <a:lnTo>
                  <a:pt x="4394" y="126"/>
                </a:lnTo>
                <a:lnTo>
                  <a:pt x="4388" y="135"/>
                </a:lnTo>
                <a:lnTo>
                  <a:pt x="4381" y="145"/>
                </a:lnTo>
                <a:lnTo>
                  <a:pt x="4374" y="153"/>
                </a:lnTo>
                <a:lnTo>
                  <a:pt x="4366" y="162"/>
                </a:lnTo>
                <a:lnTo>
                  <a:pt x="4361" y="172"/>
                </a:lnTo>
                <a:lnTo>
                  <a:pt x="4356" y="182"/>
                </a:lnTo>
                <a:lnTo>
                  <a:pt x="4351" y="185"/>
                </a:lnTo>
                <a:lnTo>
                  <a:pt x="4344" y="188"/>
                </a:lnTo>
                <a:lnTo>
                  <a:pt x="4331" y="217"/>
                </a:lnTo>
                <a:lnTo>
                  <a:pt x="4316" y="244"/>
                </a:lnTo>
                <a:lnTo>
                  <a:pt x="4308" y="258"/>
                </a:lnTo>
                <a:lnTo>
                  <a:pt x="4299" y="270"/>
                </a:lnTo>
                <a:lnTo>
                  <a:pt x="4288" y="281"/>
                </a:lnTo>
                <a:lnTo>
                  <a:pt x="4275" y="291"/>
                </a:lnTo>
                <a:lnTo>
                  <a:pt x="4272" y="293"/>
                </a:lnTo>
                <a:lnTo>
                  <a:pt x="4270" y="296"/>
                </a:lnTo>
                <a:lnTo>
                  <a:pt x="4268" y="299"/>
                </a:lnTo>
                <a:lnTo>
                  <a:pt x="4267" y="302"/>
                </a:lnTo>
                <a:lnTo>
                  <a:pt x="4267" y="313"/>
                </a:lnTo>
                <a:lnTo>
                  <a:pt x="4265" y="322"/>
                </a:lnTo>
                <a:lnTo>
                  <a:pt x="4263" y="331"/>
                </a:lnTo>
                <a:lnTo>
                  <a:pt x="4261" y="339"/>
                </a:lnTo>
                <a:lnTo>
                  <a:pt x="4257" y="347"/>
                </a:lnTo>
                <a:lnTo>
                  <a:pt x="4253" y="354"/>
                </a:lnTo>
                <a:lnTo>
                  <a:pt x="4248" y="362"/>
                </a:lnTo>
                <a:lnTo>
                  <a:pt x="4243" y="369"/>
                </a:lnTo>
                <a:lnTo>
                  <a:pt x="4220" y="395"/>
                </a:lnTo>
                <a:lnTo>
                  <a:pt x="4197" y="421"/>
                </a:lnTo>
                <a:lnTo>
                  <a:pt x="4192" y="429"/>
                </a:lnTo>
                <a:lnTo>
                  <a:pt x="4188" y="436"/>
                </a:lnTo>
                <a:lnTo>
                  <a:pt x="4185" y="444"/>
                </a:lnTo>
                <a:lnTo>
                  <a:pt x="4181" y="452"/>
                </a:lnTo>
                <a:lnTo>
                  <a:pt x="4176" y="468"/>
                </a:lnTo>
                <a:lnTo>
                  <a:pt x="4170" y="484"/>
                </a:lnTo>
                <a:lnTo>
                  <a:pt x="4168" y="489"/>
                </a:lnTo>
                <a:lnTo>
                  <a:pt x="4166" y="495"/>
                </a:lnTo>
                <a:lnTo>
                  <a:pt x="4165" y="497"/>
                </a:lnTo>
                <a:lnTo>
                  <a:pt x="4163" y="498"/>
                </a:lnTo>
                <a:lnTo>
                  <a:pt x="4162" y="499"/>
                </a:lnTo>
                <a:lnTo>
                  <a:pt x="4159" y="499"/>
                </a:lnTo>
                <a:lnTo>
                  <a:pt x="4154" y="497"/>
                </a:lnTo>
                <a:lnTo>
                  <a:pt x="4150" y="496"/>
                </a:lnTo>
                <a:lnTo>
                  <a:pt x="4146" y="496"/>
                </a:lnTo>
                <a:lnTo>
                  <a:pt x="4142" y="496"/>
                </a:lnTo>
                <a:lnTo>
                  <a:pt x="4139" y="497"/>
                </a:lnTo>
                <a:lnTo>
                  <a:pt x="4135" y="499"/>
                </a:lnTo>
                <a:lnTo>
                  <a:pt x="4132" y="501"/>
                </a:lnTo>
                <a:lnTo>
                  <a:pt x="4130" y="504"/>
                </a:lnTo>
                <a:lnTo>
                  <a:pt x="4122" y="515"/>
                </a:lnTo>
                <a:lnTo>
                  <a:pt x="4114" y="527"/>
                </a:lnTo>
                <a:lnTo>
                  <a:pt x="4090" y="554"/>
                </a:lnTo>
                <a:lnTo>
                  <a:pt x="4067" y="583"/>
                </a:lnTo>
                <a:lnTo>
                  <a:pt x="4043" y="610"/>
                </a:lnTo>
                <a:lnTo>
                  <a:pt x="4019" y="638"/>
                </a:lnTo>
                <a:lnTo>
                  <a:pt x="3997" y="659"/>
                </a:lnTo>
                <a:lnTo>
                  <a:pt x="3975" y="679"/>
                </a:lnTo>
                <a:lnTo>
                  <a:pt x="3951" y="700"/>
                </a:lnTo>
                <a:lnTo>
                  <a:pt x="3929" y="719"/>
                </a:lnTo>
                <a:lnTo>
                  <a:pt x="3905" y="739"/>
                </a:lnTo>
                <a:lnTo>
                  <a:pt x="3882" y="760"/>
                </a:lnTo>
                <a:lnTo>
                  <a:pt x="3859" y="780"/>
                </a:lnTo>
                <a:lnTo>
                  <a:pt x="3838" y="802"/>
                </a:lnTo>
                <a:lnTo>
                  <a:pt x="3823" y="818"/>
                </a:lnTo>
                <a:lnTo>
                  <a:pt x="3805" y="834"/>
                </a:lnTo>
                <a:lnTo>
                  <a:pt x="3797" y="842"/>
                </a:lnTo>
                <a:lnTo>
                  <a:pt x="3788" y="849"/>
                </a:lnTo>
                <a:lnTo>
                  <a:pt x="3779" y="857"/>
                </a:lnTo>
                <a:lnTo>
                  <a:pt x="3769" y="863"/>
                </a:lnTo>
                <a:lnTo>
                  <a:pt x="3761" y="870"/>
                </a:lnTo>
                <a:lnTo>
                  <a:pt x="3753" y="878"/>
                </a:lnTo>
                <a:lnTo>
                  <a:pt x="3759" y="888"/>
                </a:lnTo>
                <a:lnTo>
                  <a:pt x="3765" y="898"/>
                </a:lnTo>
                <a:lnTo>
                  <a:pt x="3779" y="909"/>
                </a:lnTo>
                <a:lnTo>
                  <a:pt x="3793" y="921"/>
                </a:lnTo>
                <a:lnTo>
                  <a:pt x="3794" y="918"/>
                </a:lnTo>
                <a:lnTo>
                  <a:pt x="3795" y="915"/>
                </a:lnTo>
                <a:lnTo>
                  <a:pt x="3798" y="912"/>
                </a:lnTo>
                <a:lnTo>
                  <a:pt x="3801" y="909"/>
                </a:lnTo>
                <a:lnTo>
                  <a:pt x="3814" y="901"/>
                </a:lnTo>
                <a:lnTo>
                  <a:pt x="3828" y="892"/>
                </a:lnTo>
                <a:lnTo>
                  <a:pt x="3851" y="868"/>
                </a:lnTo>
                <a:lnTo>
                  <a:pt x="3875" y="843"/>
                </a:lnTo>
                <a:lnTo>
                  <a:pt x="3898" y="819"/>
                </a:lnTo>
                <a:lnTo>
                  <a:pt x="3922" y="794"/>
                </a:lnTo>
                <a:lnTo>
                  <a:pt x="3932" y="783"/>
                </a:lnTo>
                <a:lnTo>
                  <a:pt x="3942" y="773"/>
                </a:lnTo>
                <a:lnTo>
                  <a:pt x="3952" y="762"/>
                </a:lnTo>
                <a:lnTo>
                  <a:pt x="3963" y="752"/>
                </a:lnTo>
                <a:lnTo>
                  <a:pt x="3963" y="752"/>
                </a:lnTo>
                <a:lnTo>
                  <a:pt x="3964" y="750"/>
                </a:lnTo>
                <a:lnTo>
                  <a:pt x="3965" y="749"/>
                </a:lnTo>
                <a:lnTo>
                  <a:pt x="3982" y="729"/>
                </a:lnTo>
                <a:lnTo>
                  <a:pt x="4001" y="711"/>
                </a:lnTo>
                <a:lnTo>
                  <a:pt x="4018" y="692"/>
                </a:lnTo>
                <a:lnTo>
                  <a:pt x="4036" y="672"/>
                </a:lnTo>
                <a:lnTo>
                  <a:pt x="4058" y="646"/>
                </a:lnTo>
                <a:lnTo>
                  <a:pt x="4081" y="619"/>
                </a:lnTo>
                <a:lnTo>
                  <a:pt x="4105" y="594"/>
                </a:lnTo>
                <a:lnTo>
                  <a:pt x="4130" y="569"/>
                </a:lnTo>
                <a:lnTo>
                  <a:pt x="4132" y="566"/>
                </a:lnTo>
                <a:lnTo>
                  <a:pt x="4134" y="564"/>
                </a:lnTo>
                <a:lnTo>
                  <a:pt x="4136" y="563"/>
                </a:lnTo>
                <a:lnTo>
                  <a:pt x="4139" y="564"/>
                </a:lnTo>
                <a:lnTo>
                  <a:pt x="4142" y="566"/>
                </a:lnTo>
                <a:lnTo>
                  <a:pt x="4145" y="571"/>
                </a:lnTo>
                <a:lnTo>
                  <a:pt x="4145" y="574"/>
                </a:lnTo>
                <a:lnTo>
                  <a:pt x="4144" y="576"/>
                </a:lnTo>
                <a:lnTo>
                  <a:pt x="4146" y="576"/>
                </a:lnTo>
                <a:lnTo>
                  <a:pt x="4149" y="576"/>
                </a:lnTo>
                <a:lnTo>
                  <a:pt x="4152" y="575"/>
                </a:lnTo>
                <a:lnTo>
                  <a:pt x="4154" y="575"/>
                </a:lnTo>
                <a:lnTo>
                  <a:pt x="4157" y="576"/>
                </a:lnTo>
                <a:lnTo>
                  <a:pt x="4160" y="577"/>
                </a:lnTo>
                <a:lnTo>
                  <a:pt x="4158" y="574"/>
                </a:lnTo>
                <a:lnTo>
                  <a:pt x="4157" y="571"/>
                </a:lnTo>
                <a:lnTo>
                  <a:pt x="4156" y="567"/>
                </a:lnTo>
                <a:lnTo>
                  <a:pt x="4157" y="564"/>
                </a:lnTo>
                <a:lnTo>
                  <a:pt x="4156" y="564"/>
                </a:lnTo>
                <a:lnTo>
                  <a:pt x="4155" y="565"/>
                </a:lnTo>
                <a:lnTo>
                  <a:pt x="4151" y="564"/>
                </a:lnTo>
                <a:lnTo>
                  <a:pt x="4148" y="564"/>
                </a:lnTo>
                <a:lnTo>
                  <a:pt x="4146" y="562"/>
                </a:lnTo>
                <a:lnTo>
                  <a:pt x="4143" y="560"/>
                </a:lnTo>
                <a:lnTo>
                  <a:pt x="4142" y="559"/>
                </a:lnTo>
                <a:lnTo>
                  <a:pt x="4142" y="557"/>
                </a:lnTo>
                <a:lnTo>
                  <a:pt x="4142" y="555"/>
                </a:lnTo>
                <a:lnTo>
                  <a:pt x="4142" y="553"/>
                </a:lnTo>
                <a:lnTo>
                  <a:pt x="4144" y="549"/>
                </a:lnTo>
                <a:lnTo>
                  <a:pt x="4145" y="546"/>
                </a:lnTo>
                <a:lnTo>
                  <a:pt x="4147" y="543"/>
                </a:lnTo>
                <a:lnTo>
                  <a:pt x="4151" y="540"/>
                </a:lnTo>
                <a:lnTo>
                  <a:pt x="4168" y="514"/>
                </a:lnTo>
                <a:lnTo>
                  <a:pt x="4186" y="488"/>
                </a:lnTo>
                <a:lnTo>
                  <a:pt x="4203" y="462"/>
                </a:lnTo>
                <a:lnTo>
                  <a:pt x="4222" y="439"/>
                </a:lnTo>
                <a:lnTo>
                  <a:pt x="4222" y="439"/>
                </a:lnTo>
                <a:lnTo>
                  <a:pt x="4222" y="438"/>
                </a:lnTo>
                <a:lnTo>
                  <a:pt x="4225" y="440"/>
                </a:lnTo>
                <a:lnTo>
                  <a:pt x="4228" y="444"/>
                </a:lnTo>
                <a:lnTo>
                  <a:pt x="4234" y="449"/>
                </a:lnTo>
                <a:lnTo>
                  <a:pt x="4239" y="454"/>
                </a:lnTo>
                <a:lnTo>
                  <a:pt x="4243" y="459"/>
                </a:lnTo>
                <a:lnTo>
                  <a:pt x="4247" y="462"/>
                </a:lnTo>
                <a:lnTo>
                  <a:pt x="4250" y="463"/>
                </a:lnTo>
                <a:lnTo>
                  <a:pt x="4251" y="463"/>
                </a:lnTo>
                <a:lnTo>
                  <a:pt x="4250" y="458"/>
                </a:lnTo>
                <a:lnTo>
                  <a:pt x="4250" y="453"/>
                </a:lnTo>
                <a:lnTo>
                  <a:pt x="4250" y="448"/>
                </a:lnTo>
                <a:lnTo>
                  <a:pt x="4251" y="445"/>
                </a:lnTo>
                <a:lnTo>
                  <a:pt x="4254" y="438"/>
                </a:lnTo>
                <a:lnTo>
                  <a:pt x="4257" y="433"/>
                </a:lnTo>
                <a:lnTo>
                  <a:pt x="4261" y="428"/>
                </a:lnTo>
                <a:lnTo>
                  <a:pt x="4265" y="424"/>
                </a:lnTo>
                <a:lnTo>
                  <a:pt x="4267" y="420"/>
                </a:lnTo>
                <a:lnTo>
                  <a:pt x="4268" y="414"/>
                </a:lnTo>
                <a:lnTo>
                  <a:pt x="4273" y="417"/>
                </a:lnTo>
                <a:lnTo>
                  <a:pt x="4273" y="416"/>
                </a:lnTo>
                <a:lnTo>
                  <a:pt x="4273" y="416"/>
                </a:lnTo>
                <a:lnTo>
                  <a:pt x="4272" y="416"/>
                </a:lnTo>
                <a:lnTo>
                  <a:pt x="4271" y="416"/>
                </a:lnTo>
                <a:lnTo>
                  <a:pt x="4270" y="418"/>
                </a:lnTo>
                <a:lnTo>
                  <a:pt x="4279" y="422"/>
                </a:lnTo>
                <a:lnTo>
                  <a:pt x="4285" y="427"/>
                </a:lnTo>
                <a:lnTo>
                  <a:pt x="4285" y="427"/>
                </a:lnTo>
                <a:lnTo>
                  <a:pt x="4285" y="424"/>
                </a:lnTo>
                <a:lnTo>
                  <a:pt x="4285" y="421"/>
                </a:lnTo>
                <a:lnTo>
                  <a:pt x="4285" y="420"/>
                </a:lnTo>
                <a:lnTo>
                  <a:pt x="4286" y="419"/>
                </a:lnTo>
                <a:lnTo>
                  <a:pt x="4289" y="417"/>
                </a:lnTo>
                <a:lnTo>
                  <a:pt x="4296" y="416"/>
                </a:lnTo>
                <a:lnTo>
                  <a:pt x="4295" y="423"/>
                </a:lnTo>
                <a:lnTo>
                  <a:pt x="4295" y="423"/>
                </a:lnTo>
                <a:lnTo>
                  <a:pt x="4295" y="423"/>
                </a:lnTo>
                <a:lnTo>
                  <a:pt x="4291" y="424"/>
                </a:lnTo>
                <a:lnTo>
                  <a:pt x="4288" y="423"/>
                </a:lnTo>
                <a:lnTo>
                  <a:pt x="4285" y="421"/>
                </a:lnTo>
                <a:lnTo>
                  <a:pt x="4283" y="419"/>
                </a:lnTo>
                <a:lnTo>
                  <a:pt x="4281" y="416"/>
                </a:lnTo>
                <a:lnTo>
                  <a:pt x="4280" y="412"/>
                </a:lnTo>
                <a:lnTo>
                  <a:pt x="4279" y="408"/>
                </a:lnTo>
                <a:lnTo>
                  <a:pt x="4279" y="404"/>
                </a:lnTo>
                <a:lnTo>
                  <a:pt x="4280" y="400"/>
                </a:lnTo>
                <a:lnTo>
                  <a:pt x="4281" y="395"/>
                </a:lnTo>
                <a:lnTo>
                  <a:pt x="4283" y="391"/>
                </a:lnTo>
                <a:lnTo>
                  <a:pt x="4286" y="386"/>
                </a:lnTo>
                <a:lnTo>
                  <a:pt x="4290" y="382"/>
                </a:lnTo>
                <a:lnTo>
                  <a:pt x="4294" y="378"/>
                </a:lnTo>
                <a:lnTo>
                  <a:pt x="4299" y="374"/>
                </a:lnTo>
                <a:lnTo>
                  <a:pt x="4305" y="371"/>
                </a:lnTo>
                <a:lnTo>
                  <a:pt x="4308" y="381"/>
                </a:lnTo>
                <a:lnTo>
                  <a:pt x="4312" y="390"/>
                </a:lnTo>
                <a:lnTo>
                  <a:pt x="4312" y="389"/>
                </a:lnTo>
                <a:lnTo>
                  <a:pt x="4312" y="389"/>
                </a:lnTo>
                <a:lnTo>
                  <a:pt x="4312" y="383"/>
                </a:lnTo>
                <a:lnTo>
                  <a:pt x="4312" y="379"/>
                </a:lnTo>
                <a:lnTo>
                  <a:pt x="4313" y="375"/>
                </a:lnTo>
                <a:lnTo>
                  <a:pt x="4315" y="372"/>
                </a:lnTo>
                <a:lnTo>
                  <a:pt x="4316" y="370"/>
                </a:lnTo>
                <a:lnTo>
                  <a:pt x="4318" y="368"/>
                </a:lnTo>
                <a:lnTo>
                  <a:pt x="4320" y="367"/>
                </a:lnTo>
                <a:lnTo>
                  <a:pt x="4324" y="366"/>
                </a:lnTo>
                <a:lnTo>
                  <a:pt x="4336" y="367"/>
                </a:lnTo>
                <a:lnTo>
                  <a:pt x="4348" y="369"/>
                </a:lnTo>
                <a:lnTo>
                  <a:pt x="4347" y="375"/>
                </a:lnTo>
                <a:lnTo>
                  <a:pt x="4344" y="380"/>
                </a:lnTo>
                <a:lnTo>
                  <a:pt x="4341" y="385"/>
                </a:lnTo>
                <a:lnTo>
                  <a:pt x="4338" y="390"/>
                </a:lnTo>
                <a:lnTo>
                  <a:pt x="4330" y="400"/>
                </a:lnTo>
                <a:lnTo>
                  <a:pt x="4321" y="409"/>
                </a:lnTo>
                <a:lnTo>
                  <a:pt x="4313" y="419"/>
                </a:lnTo>
                <a:lnTo>
                  <a:pt x="4305" y="428"/>
                </a:lnTo>
                <a:lnTo>
                  <a:pt x="4299" y="438"/>
                </a:lnTo>
                <a:lnTo>
                  <a:pt x="4294" y="449"/>
                </a:lnTo>
                <a:lnTo>
                  <a:pt x="4290" y="451"/>
                </a:lnTo>
                <a:lnTo>
                  <a:pt x="4288" y="453"/>
                </a:lnTo>
                <a:lnTo>
                  <a:pt x="4286" y="456"/>
                </a:lnTo>
                <a:lnTo>
                  <a:pt x="4285" y="459"/>
                </a:lnTo>
                <a:lnTo>
                  <a:pt x="4282" y="463"/>
                </a:lnTo>
                <a:lnTo>
                  <a:pt x="4278" y="466"/>
                </a:lnTo>
                <a:lnTo>
                  <a:pt x="4270" y="470"/>
                </a:lnTo>
                <a:lnTo>
                  <a:pt x="4260" y="473"/>
                </a:lnTo>
                <a:lnTo>
                  <a:pt x="4260" y="473"/>
                </a:lnTo>
                <a:lnTo>
                  <a:pt x="4260" y="472"/>
                </a:lnTo>
                <a:lnTo>
                  <a:pt x="4242" y="504"/>
                </a:lnTo>
                <a:lnTo>
                  <a:pt x="4222" y="540"/>
                </a:lnTo>
                <a:lnTo>
                  <a:pt x="4212" y="557"/>
                </a:lnTo>
                <a:lnTo>
                  <a:pt x="4202" y="574"/>
                </a:lnTo>
                <a:lnTo>
                  <a:pt x="4191" y="591"/>
                </a:lnTo>
                <a:lnTo>
                  <a:pt x="4178" y="606"/>
                </a:lnTo>
                <a:lnTo>
                  <a:pt x="4181" y="606"/>
                </a:lnTo>
                <a:lnTo>
                  <a:pt x="4181" y="615"/>
                </a:lnTo>
                <a:lnTo>
                  <a:pt x="4179" y="619"/>
                </a:lnTo>
                <a:lnTo>
                  <a:pt x="4178" y="620"/>
                </a:lnTo>
                <a:lnTo>
                  <a:pt x="4177" y="620"/>
                </a:lnTo>
                <a:lnTo>
                  <a:pt x="4175" y="619"/>
                </a:lnTo>
                <a:lnTo>
                  <a:pt x="4174" y="618"/>
                </a:lnTo>
                <a:lnTo>
                  <a:pt x="4167" y="612"/>
                </a:lnTo>
                <a:lnTo>
                  <a:pt x="4163" y="609"/>
                </a:lnTo>
                <a:lnTo>
                  <a:pt x="4158" y="615"/>
                </a:lnTo>
                <a:lnTo>
                  <a:pt x="4153" y="619"/>
                </a:lnTo>
                <a:lnTo>
                  <a:pt x="4145" y="625"/>
                </a:lnTo>
                <a:lnTo>
                  <a:pt x="4127" y="632"/>
                </a:lnTo>
                <a:lnTo>
                  <a:pt x="4127" y="632"/>
                </a:lnTo>
                <a:lnTo>
                  <a:pt x="4127" y="632"/>
                </a:lnTo>
                <a:lnTo>
                  <a:pt x="4128" y="639"/>
                </a:lnTo>
                <a:lnTo>
                  <a:pt x="4128" y="645"/>
                </a:lnTo>
                <a:lnTo>
                  <a:pt x="4128" y="653"/>
                </a:lnTo>
                <a:lnTo>
                  <a:pt x="4127" y="661"/>
                </a:lnTo>
                <a:lnTo>
                  <a:pt x="4125" y="669"/>
                </a:lnTo>
                <a:lnTo>
                  <a:pt x="4122" y="675"/>
                </a:lnTo>
                <a:lnTo>
                  <a:pt x="4120" y="678"/>
                </a:lnTo>
                <a:lnTo>
                  <a:pt x="4117" y="680"/>
                </a:lnTo>
                <a:lnTo>
                  <a:pt x="4114" y="682"/>
                </a:lnTo>
                <a:lnTo>
                  <a:pt x="4110" y="683"/>
                </a:lnTo>
                <a:lnTo>
                  <a:pt x="4116" y="682"/>
                </a:lnTo>
                <a:lnTo>
                  <a:pt x="4116" y="692"/>
                </a:lnTo>
                <a:lnTo>
                  <a:pt x="4115" y="695"/>
                </a:lnTo>
                <a:lnTo>
                  <a:pt x="4113" y="695"/>
                </a:lnTo>
                <a:lnTo>
                  <a:pt x="4111" y="692"/>
                </a:lnTo>
                <a:lnTo>
                  <a:pt x="4106" y="683"/>
                </a:lnTo>
                <a:lnTo>
                  <a:pt x="4104" y="680"/>
                </a:lnTo>
                <a:lnTo>
                  <a:pt x="4105" y="685"/>
                </a:lnTo>
                <a:lnTo>
                  <a:pt x="4104" y="687"/>
                </a:lnTo>
                <a:lnTo>
                  <a:pt x="4103" y="691"/>
                </a:lnTo>
                <a:lnTo>
                  <a:pt x="4101" y="694"/>
                </a:lnTo>
                <a:lnTo>
                  <a:pt x="4098" y="698"/>
                </a:lnTo>
                <a:lnTo>
                  <a:pt x="4091" y="704"/>
                </a:lnTo>
                <a:lnTo>
                  <a:pt x="4086" y="710"/>
                </a:lnTo>
                <a:lnTo>
                  <a:pt x="4085" y="715"/>
                </a:lnTo>
                <a:lnTo>
                  <a:pt x="4082" y="719"/>
                </a:lnTo>
                <a:lnTo>
                  <a:pt x="4077" y="721"/>
                </a:lnTo>
                <a:lnTo>
                  <a:pt x="4073" y="721"/>
                </a:lnTo>
                <a:lnTo>
                  <a:pt x="4073" y="722"/>
                </a:lnTo>
                <a:lnTo>
                  <a:pt x="4073" y="722"/>
                </a:lnTo>
                <a:lnTo>
                  <a:pt x="4066" y="734"/>
                </a:lnTo>
                <a:lnTo>
                  <a:pt x="4058" y="746"/>
                </a:lnTo>
                <a:lnTo>
                  <a:pt x="4049" y="757"/>
                </a:lnTo>
                <a:lnTo>
                  <a:pt x="4039" y="768"/>
                </a:lnTo>
                <a:lnTo>
                  <a:pt x="4029" y="777"/>
                </a:lnTo>
                <a:lnTo>
                  <a:pt x="4019" y="786"/>
                </a:lnTo>
                <a:lnTo>
                  <a:pt x="4008" y="795"/>
                </a:lnTo>
                <a:lnTo>
                  <a:pt x="3995" y="803"/>
                </a:lnTo>
                <a:lnTo>
                  <a:pt x="3994" y="806"/>
                </a:lnTo>
                <a:lnTo>
                  <a:pt x="3994" y="808"/>
                </a:lnTo>
                <a:lnTo>
                  <a:pt x="3986" y="819"/>
                </a:lnTo>
                <a:lnTo>
                  <a:pt x="3978" y="830"/>
                </a:lnTo>
                <a:lnTo>
                  <a:pt x="3969" y="840"/>
                </a:lnTo>
                <a:lnTo>
                  <a:pt x="3959" y="849"/>
                </a:lnTo>
                <a:lnTo>
                  <a:pt x="3939" y="869"/>
                </a:lnTo>
                <a:lnTo>
                  <a:pt x="3920" y="887"/>
                </a:lnTo>
                <a:lnTo>
                  <a:pt x="3918" y="889"/>
                </a:lnTo>
                <a:lnTo>
                  <a:pt x="3915" y="891"/>
                </a:lnTo>
                <a:lnTo>
                  <a:pt x="3916" y="896"/>
                </a:lnTo>
                <a:lnTo>
                  <a:pt x="3918" y="899"/>
                </a:lnTo>
                <a:lnTo>
                  <a:pt x="3920" y="899"/>
                </a:lnTo>
                <a:lnTo>
                  <a:pt x="3922" y="899"/>
                </a:lnTo>
                <a:lnTo>
                  <a:pt x="3925" y="899"/>
                </a:lnTo>
                <a:lnTo>
                  <a:pt x="3929" y="898"/>
                </a:lnTo>
                <a:lnTo>
                  <a:pt x="3931" y="892"/>
                </a:lnTo>
                <a:lnTo>
                  <a:pt x="3935" y="888"/>
                </a:lnTo>
                <a:lnTo>
                  <a:pt x="3939" y="884"/>
                </a:lnTo>
                <a:lnTo>
                  <a:pt x="3943" y="880"/>
                </a:lnTo>
                <a:lnTo>
                  <a:pt x="3948" y="877"/>
                </a:lnTo>
                <a:lnTo>
                  <a:pt x="3952" y="873"/>
                </a:lnTo>
                <a:lnTo>
                  <a:pt x="3957" y="869"/>
                </a:lnTo>
                <a:lnTo>
                  <a:pt x="3960" y="864"/>
                </a:lnTo>
                <a:lnTo>
                  <a:pt x="3962" y="864"/>
                </a:lnTo>
                <a:lnTo>
                  <a:pt x="3964" y="864"/>
                </a:lnTo>
                <a:lnTo>
                  <a:pt x="3962" y="864"/>
                </a:lnTo>
                <a:lnTo>
                  <a:pt x="3960" y="864"/>
                </a:lnTo>
                <a:lnTo>
                  <a:pt x="3969" y="856"/>
                </a:lnTo>
                <a:lnTo>
                  <a:pt x="3979" y="847"/>
                </a:lnTo>
                <a:lnTo>
                  <a:pt x="3983" y="844"/>
                </a:lnTo>
                <a:lnTo>
                  <a:pt x="3987" y="839"/>
                </a:lnTo>
                <a:lnTo>
                  <a:pt x="3989" y="838"/>
                </a:lnTo>
                <a:lnTo>
                  <a:pt x="3991" y="838"/>
                </a:lnTo>
                <a:lnTo>
                  <a:pt x="3993" y="840"/>
                </a:lnTo>
                <a:lnTo>
                  <a:pt x="3997" y="844"/>
                </a:lnTo>
                <a:lnTo>
                  <a:pt x="4001" y="845"/>
                </a:lnTo>
                <a:lnTo>
                  <a:pt x="4003" y="847"/>
                </a:lnTo>
                <a:lnTo>
                  <a:pt x="4006" y="849"/>
                </a:lnTo>
                <a:lnTo>
                  <a:pt x="4007" y="851"/>
                </a:lnTo>
                <a:lnTo>
                  <a:pt x="4010" y="857"/>
                </a:lnTo>
                <a:lnTo>
                  <a:pt x="4010" y="864"/>
                </a:lnTo>
                <a:lnTo>
                  <a:pt x="4009" y="868"/>
                </a:lnTo>
                <a:lnTo>
                  <a:pt x="4007" y="873"/>
                </a:lnTo>
                <a:lnTo>
                  <a:pt x="4005" y="877"/>
                </a:lnTo>
                <a:lnTo>
                  <a:pt x="4002" y="881"/>
                </a:lnTo>
                <a:lnTo>
                  <a:pt x="3995" y="885"/>
                </a:lnTo>
                <a:lnTo>
                  <a:pt x="3990" y="890"/>
                </a:lnTo>
                <a:lnTo>
                  <a:pt x="3989" y="892"/>
                </a:lnTo>
                <a:lnTo>
                  <a:pt x="3989" y="893"/>
                </a:lnTo>
                <a:lnTo>
                  <a:pt x="3992" y="898"/>
                </a:lnTo>
                <a:lnTo>
                  <a:pt x="3995" y="903"/>
                </a:lnTo>
                <a:lnTo>
                  <a:pt x="3999" y="907"/>
                </a:lnTo>
                <a:lnTo>
                  <a:pt x="4005" y="912"/>
                </a:lnTo>
                <a:lnTo>
                  <a:pt x="4006" y="911"/>
                </a:lnTo>
                <a:lnTo>
                  <a:pt x="4007" y="909"/>
                </a:lnTo>
                <a:lnTo>
                  <a:pt x="4019" y="895"/>
                </a:lnTo>
                <a:lnTo>
                  <a:pt x="4031" y="882"/>
                </a:lnTo>
                <a:lnTo>
                  <a:pt x="4032" y="882"/>
                </a:lnTo>
                <a:lnTo>
                  <a:pt x="4032" y="881"/>
                </a:lnTo>
                <a:lnTo>
                  <a:pt x="4026" y="883"/>
                </a:lnTo>
                <a:lnTo>
                  <a:pt x="4020" y="886"/>
                </a:lnTo>
                <a:lnTo>
                  <a:pt x="4017" y="886"/>
                </a:lnTo>
                <a:lnTo>
                  <a:pt x="4015" y="886"/>
                </a:lnTo>
                <a:lnTo>
                  <a:pt x="4012" y="886"/>
                </a:lnTo>
                <a:lnTo>
                  <a:pt x="4009" y="884"/>
                </a:lnTo>
                <a:lnTo>
                  <a:pt x="4007" y="881"/>
                </a:lnTo>
                <a:lnTo>
                  <a:pt x="4007" y="877"/>
                </a:lnTo>
                <a:lnTo>
                  <a:pt x="4010" y="874"/>
                </a:lnTo>
                <a:lnTo>
                  <a:pt x="4012" y="871"/>
                </a:lnTo>
                <a:lnTo>
                  <a:pt x="4013" y="868"/>
                </a:lnTo>
                <a:lnTo>
                  <a:pt x="4013" y="865"/>
                </a:lnTo>
                <a:lnTo>
                  <a:pt x="4013" y="859"/>
                </a:lnTo>
                <a:lnTo>
                  <a:pt x="4011" y="852"/>
                </a:lnTo>
                <a:lnTo>
                  <a:pt x="4010" y="845"/>
                </a:lnTo>
                <a:lnTo>
                  <a:pt x="4009" y="839"/>
                </a:lnTo>
                <a:lnTo>
                  <a:pt x="4009" y="836"/>
                </a:lnTo>
                <a:lnTo>
                  <a:pt x="4009" y="833"/>
                </a:lnTo>
                <a:lnTo>
                  <a:pt x="4010" y="830"/>
                </a:lnTo>
                <a:lnTo>
                  <a:pt x="4012" y="827"/>
                </a:lnTo>
                <a:lnTo>
                  <a:pt x="4019" y="822"/>
                </a:lnTo>
                <a:lnTo>
                  <a:pt x="4026" y="817"/>
                </a:lnTo>
                <a:lnTo>
                  <a:pt x="4028" y="813"/>
                </a:lnTo>
                <a:lnTo>
                  <a:pt x="4030" y="810"/>
                </a:lnTo>
                <a:lnTo>
                  <a:pt x="4030" y="805"/>
                </a:lnTo>
                <a:lnTo>
                  <a:pt x="4028" y="798"/>
                </a:lnTo>
                <a:lnTo>
                  <a:pt x="4028" y="795"/>
                </a:lnTo>
                <a:lnTo>
                  <a:pt x="4028" y="792"/>
                </a:lnTo>
                <a:lnTo>
                  <a:pt x="4029" y="788"/>
                </a:lnTo>
                <a:lnTo>
                  <a:pt x="4031" y="785"/>
                </a:lnTo>
                <a:lnTo>
                  <a:pt x="4034" y="783"/>
                </a:lnTo>
                <a:lnTo>
                  <a:pt x="4038" y="782"/>
                </a:lnTo>
                <a:lnTo>
                  <a:pt x="4043" y="784"/>
                </a:lnTo>
                <a:lnTo>
                  <a:pt x="4050" y="789"/>
                </a:lnTo>
                <a:lnTo>
                  <a:pt x="4052" y="790"/>
                </a:lnTo>
                <a:lnTo>
                  <a:pt x="4054" y="790"/>
                </a:lnTo>
                <a:lnTo>
                  <a:pt x="4056" y="789"/>
                </a:lnTo>
                <a:lnTo>
                  <a:pt x="4057" y="787"/>
                </a:lnTo>
                <a:lnTo>
                  <a:pt x="4059" y="784"/>
                </a:lnTo>
                <a:lnTo>
                  <a:pt x="4060" y="781"/>
                </a:lnTo>
                <a:lnTo>
                  <a:pt x="4060" y="778"/>
                </a:lnTo>
                <a:lnTo>
                  <a:pt x="4060" y="775"/>
                </a:lnTo>
                <a:lnTo>
                  <a:pt x="4062" y="777"/>
                </a:lnTo>
                <a:lnTo>
                  <a:pt x="4064" y="778"/>
                </a:lnTo>
                <a:lnTo>
                  <a:pt x="4062" y="777"/>
                </a:lnTo>
                <a:lnTo>
                  <a:pt x="4060" y="775"/>
                </a:lnTo>
                <a:lnTo>
                  <a:pt x="4060" y="767"/>
                </a:lnTo>
                <a:lnTo>
                  <a:pt x="4063" y="759"/>
                </a:lnTo>
                <a:lnTo>
                  <a:pt x="4067" y="753"/>
                </a:lnTo>
                <a:lnTo>
                  <a:pt x="4072" y="746"/>
                </a:lnTo>
                <a:lnTo>
                  <a:pt x="4082" y="734"/>
                </a:lnTo>
                <a:lnTo>
                  <a:pt x="4093" y="722"/>
                </a:lnTo>
                <a:lnTo>
                  <a:pt x="4099" y="717"/>
                </a:lnTo>
                <a:lnTo>
                  <a:pt x="4104" y="710"/>
                </a:lnTo>
                <a:lnTo>
                  <a:pt x="4109" y="704"/>
                </a:lnTo>
                <a:lnTo>
                  <a:pt x="4113" y="697"/>
                </a:lnTo>
                <a:lnTo>
                  <a:pt x="4118" y="691"/>
                </a:lnTo>
                <a:lnTo>
                  <a:pt x="4123" y="684"/>
                </a:lnTo>
                <a:lnTo>
                  <a:pt x="4129" y="678"/>
                </a:lnTo>
                <a:lnTo>
                  <a:pt x="4136" y="673"/>
                </a:lnTo>
                <a:lnTo>
                  <a:pt x="4164" y="642"/>
                </a:lnTo>
                <a:lnTo>
                  <a:pt x="4193" y="610"/>
                </a:lnTo>
                <a:lnTo>
                  <a:pt x="4207" y="595"/>
                </a:lnTo>
                <a:lnTo>
                  <a:pt x="4220" y="580"/>
                </a:lnTo>
                <a:lnTo>
                  <a:pt x="4232" y="564"/>
                </a:lnTo>
                <a:lnTo>
                  <a:pt x="4242" y="549"/>
                </a:lnTo>
                <a:lnTo>
                  <a:pt x="4243" y="550"/>
                </a:lnTo>
                <a:lnTo>
                  <a:pt x="4243" y="548"/>
                </a:lnTo>
                <a:lnTo>
                  <a:pt x="4247" y="548"/>
                </a:lnTo>
                <a:lnTo>
                  <a:pt x="4251" y="547"/>
                </a:lnTo>
                <a:lnTo>
                  <a:pt x="4257" y="546"/>
                </a:lnTo>
                <a:lnTo>
                  <a:pt x="4262" y="545"/>
                </a:lnTo>
                <a:lnTo>
                  <a:pt x="4267" y="543"/>
                </a:lnTo>
                <a:lnTo>
                  <a:pt x="4269" y="541"/>
                </a:lnTo>
                <a:lnTo>
                  <a:pt x="4270" y="538"/>
                </a:lnTo>
                <a:lnTo>
                  <a:pt x="4271" y="535"/>
                </a:lnTo>
                <a:lnTo>
                  <a:pt x="4272" y="532"/>
                </a:lnTo>
                <a:lnTo>
                  <a:pt x="4272" y="529"/>
                </a:lnTo>
                <a:lnTo>
                  <a:pt x="4273" y="526"/>
                </a:lnTo>
                <a:lnTo>
                  <a:pt x="4274" y="523"/>
                </a:lnTo>
                <a:lnTo>
                  <a:pt x="4277" y="521"/>
                </a:lnTo>
                <a:lnTo>
                  <a:pt x="4281" y="519"/>
                </a:lnTo>
                <a:lnTo>
                  <a:pt x="4287" y="518"/>
                </a:lnTo>
                <a:lnTo>
                  <a:pt x="4300" y="517"/>
                </a:lnTo>
                <a:lnTo>
                  <a:pt x="4314" y="516"/>
                </a:lnTo>
                <a:lnTo>
                  <a:pt x="4314" y="516"/>
                </a:lnTo>
                <a:lnTo>
                  <a:pt x="4314" y="516"/>
                </a:lnTo>
                <a:lnTo>
                  <a:pt x="4307" y="500"/>
                </a:lnTo>
                <a:lnTo>
                  <a:pt x="4306" y="494"/>
                </a:lnTo>
                <a:lnTo>
                  <a:pt x="4309" y="492"/>
                </a:lnTo>
                <a:lnTo>
                  <a:pt x="4316" y="489"/>
                </a:lnTo>
                <a:lnTo>
                  <a:pt x="4315" y="487"/>
                </a:lnTo>
                <a:lnTo>
                  <a:pt x="4315" y="484"/>
                </a:lnTo>
                <a:lnTo>
                  <a:pt x="4315" y="484"/>
                </a:lnTo>
                <a:lnTo>
                  <a:pt x="4311" y="475"/>
                </a:lnTo>
                <a:lnTo>
                  <a:pt x="4307" y="463"/>
                </a:lnTo>
                <a:lnTo>
                  <a:pt x="4310" y="462"/>
                </a:lnTo>
                <a:lnTo>
                  <a:pt x="4312" y="460"/>
                </a:lnTo>
                <a:lnTo>
                  <a:pt x="4314" y="456"/>
                </a:lnTo>
                <a:lnTo>
                  <a:pt x="4316" y="453"/>
                </a:lnTo>
                <a:lnTo>
                  <a:pt x="4319" y="446"/>
                </a:lnTo>
                <a:lnTo>
                  <a:pt x="4320" y="443"/>
                </a:lnTo>
                <a:lnTo>
                  <a:pt x="4320" y="443"/>
                </a:lnTo>
                <a:lnTo>
                  <a:pt x="4320" y="441"/>
                </a:lnTo>
                <a:lnTo>
                  <a:pt x="4323" y="441"/>
                </a:lnTo>
                <a:lnTo>
                  <a:pt x="4326" y="441"/>
                </a:lnTo>
                <a:lnTo>
                  <a:pt x="4330" y="442"/>
                </a:lnTo>
                <a:lnTo>
                  <a:pt x="4338" y="443"/>
                </a:lnTo>
                <a:lnTo>
                  <a:pt x="4344" y="443"/>
                </a:lnTo>
                <a:lnTo>
                  <a:pt x="4347" y="435"/>
                </a:lnTo>
                <a:lnTo>
                  <a:pt x="4349" y="427"/>
                </a:lnTo>
                <a:lnTo>
                  <a:pt x="4351" y="423"/>
                </a:lnTo>
                <a:lnTo>
                  <a:pt x="4354" y="419"/>
                </a:lnTo>
                <a:lnTo>
                  <a:pt x="4357" y="415"/>
                </a:lnTo>
                <a:lnTo>
                  <a:pt x="4363" y="410"/>
                </a:lnTo>
                <a:lnTo>
                  <a:pt x="4370" y="418"/>
                </a:lnTo>
                <a:lnTo>
                  <a:pt x="4376" y="428"/>
                </a:lnTo>
                <a:lnTo>
                  <a:pt x="4380" y="432"/>
                </a:lnTo>
                <a:lnTo>
                  <a:pt x="4384" y="435"/>
                </a:lnTo>
                <a:lnTo>
                  <a:pt x="4387" y="437"/>
                </a:lnTo>
                <a:lnTo>
                  <a:pt x="4389" y="437"/>
                </a:lnTo>
                <a:lnTo>
                  <a:pt x="4392" y="438"/>
                </a:lnTo>
                <a:lnTo>
                  <a:pt x="4395" y="437"/>
                </a:lnTo>
                <a:lnTo>
                  <a:pt x="4395" y="437"/>
                </a:lnTo>
                <a:lnTo>
                  <a:pt x="4392" y="421"/>
                </a:lnTo>
                <a:lnTo>
                  <a:pt x="4396" y="409"/>
                </a:lnTo>
                <a:lnTo>
                  <a:pt x="4399" y="395"/>
                </a:lnTo>
                <a:lnTo>
                  <a:pt x="4402" y="381"/>
                </a:lnTo>
                <a:lnTo>
                  <a:pt x="4404" y="370"/>
                </a:lnTo>
                <a:lnTo>
                  <a:pt x="4403" y="362"/>
                </a:lnTo>
                <a:lnTo>
                  <a:pt x="4404" y="353"/>
                </a:lnTo>
                <a:lnTo>
                  <a:pt x="4405" y="346"/>
                </a:lnTo>
                <a:lnTo>
                  <a:pt x="4408" y="339"/>
                </a:lnTo>
                <a:lnTo>
                  <a:pt x="4411" y="332"/>
                </a:lnTo>
                <a:lnTo>
                  <a:pt x="4416" y="326"/>
                </a:lnTo>
                <a:lnTo>
                  <a:pt x="4420" y="320"/>
                </a:lnTo>
                <a:lnTo>
                  <a:pt x="4425" y="314"/>
                </a:lnTo>
                <a:lnTo>
                  <a:pt x="4427" y="320"/>
                </a:lnTo>
                <a:lnTo>
                  <a:pt x="4428" y="326"/>
                </a:lnTo>
                <a:lnTo>
                  <a:pt x="4426" y="331"/>
                </a:lnTo>
                <a:lnTo>
                  <a:pt x="4424" y="336"/>
                </a:lnTo>
                <a:lnTo>
                  <a:pt x="4419" y="346"/>
                </a:lnTo>
                <a:lnTo>
                  <a:pt x="4416" y="357"/>
                </a:lnTo>
                <a:lnTo>
                  <a:pt x="4421" y="364"/>
                </a:lnTo>
                <a:lnTo>
                  <a:pt x="4424" y="371"/>
                </a:lnTo>
                <a:lnTo>
                  <a:pt x="4425" y="379"/>
                </a:lnTo>
                <a:lnTo>
                  <a:pt x="4425" y="387"/>
                </a:lnTo>
                <a:lnTo>
                  <a:pt x="4424" y="396"/>
                </a:lnTo>
                <a:lnTo>
                  <a:pt x="4421" y="405"/>
                </a:lnTo>
                <a:lnTo>
                  <a:pt x="4416" y="414"/>
                </a:lnTo>
                <a:lnTo>
                  <a:pt x="4409" y="422"/>
                </a:lnTo>
                <a:lnTo>
                  <a:pt x="4405" y="432"/>
                </a:lnTo>
                <a:lnTo>
                  <a:pt x="4401" y="441"/>
                </a:lnTo>
                <a:lnTo>
                  <a:pt x="4396" y="453"/>
                </a:lnTo>
                <a:lnTo>
                  <a:pt x="4390" y="465"/>
                </a:lnTo>
                <a:lnTo>
                  <a:pt x="4386" y="470"/>
                </a:lnTo>
                <a:lnTo>
                  <a:pt x="4381" y="474"/>
                </a:lnTo>
                <a:lnTo>
                  <a:pt x="4375" y="477"/>
                </a:lnTo>
                <a:lnTo>
                  <a:pt x="4367" y="479"/>
                </a:lnTo>
                <a:lnTo>
                  <a:pt x="4367" y="479"/>
                </a:lnTo>
                <a:lnTo>
                  <a:pt x="4366" y="478"/>
                </a:lnTo>
                <a:lnTo>
                  <a:pt x="4365" y="485"/>
                </a:lnTo>
                <a:lnTo>
                  <a:pt x="4364" y="489"/>
                </a:lnTo>
                <a:lnTo>
                  <a:pt x="4364" y="489"/>
                </a:lnTo>
                <a:lnTo>
                  <a:pt x="4360" y="493"/>
                </a:lnTo>
                <a:lnTo>
                  <a:pt x="4355" y="498"/>
                </a:lnTo>
                <a:lnTo>
                  <a:pt x="4354" y="500"/>
                </a:lnTo>
                <a:lnTo>
                  <a:pt x="4354" y="503"/>
                </a:lnTo>
                <a:lnTo>
                  <a:pt x="4355" y="506"/>
                </a:lnTo>
                <a:lnTo>
                  <a:pt x="4359" y="509"/>
                </a:lnTo>
                <a:lnTo>
                  <a:pt x="4360" y="512"/>
                </a:lnTo>
                <a:lnTo>
                  <a:pt x="4361" y="516"/>
                </a:lnTo>
                <a:lnTo>
                  <a:pt x="4362" y="518"/>
                </a:lnTo>
                <a:lnTo>
                  <a:pt x="4363" y="519"/>
                </a:lnTo>
                <a:lnTo>
                  <a:pt x="4365" y="519"/>
                </a:lnTo>
                <a:lnTo>
                  <a:pt x="4367" y="519"/>
                </a:lnTo>
                <a:lnTo>
                  <a:pt x="4371" y="518"/>
                </a:lnTo>
                <a:lnTo>
                  <a:pt x="4374" y="515"/>
                </a:lnTo>
                <a:lnTo>
                  <a:pt x="4375" y="512"/>
                </a:lnTo>
                <a:lnTo>
                  <a:pt x="4375" y="509"/>
                </a:lnTo>
                <a:lnTo>
                  <a:pt x="4373" y="503"/>
                </a:lnTo>
                <a:lnTo>
                  <a:pt x="4372" y="499"/>
                </a:lnTo>
                <a:lnTo>
                  <a:pt x="4373" y="497"/>
                </a:lnTo>
                <a:lnTo>
                  <a:pt x="4374" y="496"/>
                </a:lnTo>
                <a:lnTo>
                  <a:pt x="4380" y="496"/>
                </a:lnTo>
                <a:lnTo>
                  <a:pt x="4387" y="496"/>
                </a:lnTo>
                <a:lnTo>
                  <a:pt x="4387" y="495"/>
                </a:lnTo>
                <a:lnTo>
                  <a:pt x="4387" y="494"/>
                </a:lnTo>
                <a:lnTo>
                  <a:pt x="4387" y="491"/>
                </a:lnTo>
                <a:lnTo>
                  <a:pt x="4388" y="488"/>
                </a:lnTo>
                <a:lnTo>
                  <a:pt x="4389" y="486"/>
                </a:lnTo>
                <a:lnTo>
                  <a:pt x="4391" y="483"/>
                </a:lnTo>
                <a:lnTo>
                  <a:pt x="4391" y="480"/>
                </a:lnTo>
                <a:lnTo>
                  <a:pt x="4392" y="477"/>
                </a:lnTo>
                <a:lnTo>
                  <a:pt x="4393" y="474"/>
                </a:lnTo>
                <a:lnTo>
                  <a:pt x="4395" y="473"/>
                </a:lnTo>
                <a:lnTo>
                  <a:pt x="4392" y="472"/>
                </a:lnTo>
                <a:lnTo>
                  <a:pt x="4390" y="472"/>
                </a:lnTo>
                <a:lnTo>
                  <a:pt x="4389" y="471"/>
                </a:lnTo>
                <a:lnTo>
                  <a:pt x="4388" y="470"/>
                </a:lnTo>
                <a:lnTo>
                  <a:pt x="4390" y="466"/>
                </a:lnTo>
                <a:lnTo>
                  <a:pt x="4392" y="463"/>
                </a:lnTo>
                <a:lnTo>
                  <a:pt x="4397" y="459"/>
                </a:lnTo>
                <a:lnTo>
                  <a:pt x="4403" y="457"/>
                </a:lnTo>
                <a:lnTo>
                  <a:pt x="4409" y="456"/>
                </a:lnTo>
                <a:lnTo>
                  <a:pt x="4416" y="456"/>
                </a:lnTo>
                <a:lnTo>
                  <a:pt x="4419" y="454"/>
                </a:lnTo>
                <a:lnTo>
                  <a:pt x="4420" y="453"/>
                </a:lnTo>
                <a:lnTo>
                  <a:pt x="4421" y="451"/>
                </a:lnTo>
                <a:lnTo>
                  <a:pt x="4421" y="449"/>
                </a:lnTo>
                <a:lnTo>
                  <a:pt x="4421" y="445"/>
                </a:lnTo>
                <a:lnTo>
                  <a:pt x="4420" y="441"/>
                </a:lnTo>
                <a:lnTo>
                  <a:pt x="4420" y="436"/>
                </a:lnTo>
                <a:lnTo>
                  <a:pt x="4421" y="432"/>
                </a:lnTo>
                <a:lnTo>
                  <a:pt x="4424" y="428"/>
                </a:lnTo>
                <a:lnTo>
                  <a:pt x="4427" y="425"/>
                </a:lnTo>
                <a:lnTo>
                  <a:pt x="4434" y="422"/>
                </a:lnTo>
                <a:lnTo>
                  <a:pt x="4440" y="419"/>
                </a:lnTo>
                <a:lnTo>
                  <a:pt x="4443" y="419"/>
                </a:lnTo>
                <a:lnTo>
                  <a:pt x="4445" y="418"/>
                </a:lnTo>
                <a:lnTo>
                  <a:pt x="4447" y="419"/>
                </a:lnTo>
                <a:lnTo>
                  <a:pt x="4448" y="420"/>
                </a:lnTo>
                <a:lnTo>
                  <a:pt x="4449" y="423"/>
                </a:lnTo>
                <a:lnTo>
                  <a:pt x="4449" y="427"/>
                </a:lnTo>
                <a:lnTo>
                  <a:pt x="4448" y="431"/>
                </a:lnTo>
                <a:lnTo>
                  <a:pt x="4448" y="435"/>
                </a:lnTo>
                <a:lnTo>
                  <a:pt x="4449" y="436"/>
                </a:lnTo>
                <a:lnTo>
                  <a:pt x="4450" y="438"/>
                </a:lnTo>
                <a:lnTo>
                  <a:pt x="4452" y="439"/>
                </a:lnTo>
                <a:lnTo>
                  <a:pt x="4454" y="439"/>
                </a:lnTo>
                <a:lnTo>
                  <a:pt x="4464" y="426"/>
                </a:lnTo>
                <a:lnTo>
                  <a:pt x="4473" y="414"/>
                </a:lnTo>
                <a:lnTo>
                  <a:pt x="4477" y="408"/>
                </a:lnTo>
                <a:lnTo>
                  <a:pt x="4481" y="404"/>
                </a:lnTo>
                <a:lnTo>
                  <a:pt x="4483" y="403"/>
                </a:lnTo>
                <a:lnTo>
                  <a:pt x="4486" y="402"/>
                </a:lnTo>
                <a:lnTo>
                  <a:pt x="4489" y="403"/>
                </a:lnTo>
                <a:lnTo>
                  <a:pt x="4492" y="406"/>
                </a:lnTo>
                <a:lnTo>
                  <a:pt x="4496" y="411"/>
                </a:lnTo>
                <a:lnTo>
                  <a:pt x="4499" y="418"/>
                </a:lnTo>
                <a:lnTo>
                  <a:pt x="4499" y="421"/>
                </a:lnTo>
                <a:lnTo>
                  <a:pt x="4498" y="424"/>
                </a:lnTo>
                <a:lnTo>
                  <a:pt x="4497" y="427"/>
                </a:lnTo>
                <a:lnTo>
                  <a:pt x="4495" y="429"/>
                </a:lnTo>
                <a:lnTo>
                  <a:pt x="4492" y="432"/>
                </a:lnTo>
                <a:lnTo>
                  <a:pt x="4490" y="436"/>
                </a:lnTo>
                <a:lnTo>
                  <a:pt x="4488" y="440"/>
                </a:lnTo>
                <a:lnTo>
                  <a:pt x="4486" y="444"/>
                </a:lnTo>
                <a:lnTo>
                  <a:pt x="4484" y="448"/>
                </a:lnTo>
                <a:lnTo>
                  <a:pt x="4481" y="451"/>
                </a:lnTo>
                <a:lnTo>
                  <a:pt x="4478" y="454"/>
                </a:lnTo>
                <a:lnTo>
                  <a:pt x="4473" y="456"/>
                </a:lnTo>
                <a:lnTo>
                  <a:pt x="4470" y="457"/>
                </a:lnTo>
                <a:lnTo>
                  <a:pt x="4468" y="459"/>
                </a:lnTo>
                <a:lnTo>
                  <a:pt x="4467" y="462"/>
                </a:lnTo>
                <a:lnTo>
                  <a:pt x="4467" y="465"/>
                </a:lnTo>
                <a:lnTo>
                  <a:pt x="4467" y="468"/>
                </a:lnTo>
                <a:lnTo>
                  <a:pt x="4466" y="473"/>
                </a:lnTo>
                <a:lnTo>
                  <a:pt x="4466" y="476"/>
                </a:lnTo>
                <a:lnTo>
                  <a:pt x="4464" y="478"/>
                </a:lnTo>
                <a:lnTo>
                  <a:pt x="4463" y="487"/>
                </a:lnTo>
                <a:lnTo>
                  <a:pt x="4462" y="496"/>
                </a:lnTo>
                <a:lnTo>
                  <a:pt x="4454" y="509"/>
                </a:lnTo>
                <a:lnTo>
                  <a:pt x="4445" y="520"/>
                </a:lnTo>
                <a:lnTo>
                  <a:pt x="4441" y="527"/>
                </a:lnTo>
                <a:lnTo>
                  <a:pt x="4438" y="533"/>
                </a:lnTo>
                <a:lnTo>
                  <a:pt x="4437" y="540"/>
                </a:lnTo>
                <a:lnTo>
                  <a:pt x="4437" y="547"/>
                </a:lnTo>
                <a:lnTo>
                  <a:pt x="4438" y="553"/>
                </a:lnTo>
                <a:lnTo>
                  <a:pt x="4439" y="559"/>
                </a:lnTo>
                <a:lnTo>
                  <a:pt x="4434" y="560"/>
                </a:lnTo>
                <a:lnTo>
                  <a:pt x="4438" y="556"/>
                </a:lnTo>
                <a:lnTo>
                  <a:pt x="4442" y="554"/>
                </a:lnTo>
                <a:lnTo>
                  <a:pt x="4454" y="555"/>
                </a:lnTo>
                <a:lnTo>
                  <a:pt x="4464" y="555"/>
                </a:lnTo>
                <a:lnTo>
                  <a:pt x="4470" y="556"/>
                </a:lnTo>
                <a:lnTo>
                  <a:pt x="4474" y="558"/>
                </a:lnTo>
                <a:lnTo>
                  <a:pt x="4475" y="560"/>
                </a:lnTo>
                <a:lnTo>
                  <a:pt x="4475" y="562"/>
                </a:lnTo>
                <a:lnTo>
                  <a:pt x="4475" y="564"/>
                </a:lnTo>
                <a:lnTo>
                  <a:pt x="4474" y="567"/>
                </a:lnTo>
                <a:lnTo>
                  <a:pt x="4472" y="576"/>
                </a:lnTo>
                <a:lnTo>
                  <a:pt x="4469" y="589"/>
                </a:lnTo>
                <a:lnTo>
                  <a:pt x="4467" y="589"/>
                </a:lnTo>
                <a:lnTo>
                  <a:pt x="4465" y="589"/>
                </a:lnTo>
                <a:lnTo>
                  <a:pt x="4450" y="574"/>
                </a:lnTo>
                <a:lnTo>
                  <a:pt x="4436" y="559"/>
                </a:lnTo>
                <a:lnTo>
                  <a:pt x="4436" y="559"/>
                </a:lnTo>
                <a:lnTo>
                  <a:pt x="4434" y="569"/>
                </a:lnTo>
                <a:lnTo>
                  <a:pt x="4434" y="578"/>
                </a:lnTo>
                <a:lnTo>
                  <a:pt x="4434" y="584"/>
                </a:lnTo>
                <a:lnTo>
                  <a:pt x="4435" y="588"/>
                </a:lnTo>
                <a:lnTo>
                  <a:pt x="4436" y="593"/>
                </a:lnTo>
                <a:lnTo>
                  <a:pt x="4438" y="597"/>
                </a:lnTo>
                <a:lnTo>
                  <a:pt x="4430" y="594"/>
                </a:lnTo>
                <a:lnTo>
                  <a:pt x="4423" y="590"/>
                </a:lnTo>
                <a:lnTo>
                  <a:pt x="4424" y="595"/>
                </a:lnTo>
                <a:lnTo>
                  <a:pt x="4425" y="600"/>
                </a:lnTo>
                <a:lnTo>
                  <a:pt x="4427" y="605"/>
                </a:lnTo>
                <a:lnTo>
                  <a:pt x="4430" y="609"/>
                </a:lnTo>
                <a:lnTo>
                  <a:pt x="4433" y="614"/>
                </a:lnTo>
                <a:lnTo>
                  <a:pt x="4435" y="619"/>
                </a:lnTo>
                <a:lnTo>
                  <a:pt x="4436" y="624"/>
                </a:lnTo>
                <a:lnTo>
                  <a:pt x="4435" y="629"/>
                </a:lnTo>
                <a:lnTo>
                  <a:pt x="4439" y="632"/>
                </a:lnTo>
                <a:lnTo>
                  <a:pt x="4442" y="635"/>
                </a:lnTo>
                <a:lnTo>
                  <a:pt x="4444" y="638"/>
                </a:lnTo>
                <a:lnTo>
                  <a:pt x="4446" y="641"/>
                </a:lnTo>
                <a:lnTo>
                  <a:pt x="4448" y="647"/>
                </a:lnTo>
                <a:lnTo>
                  <a:pt x="4449" y="653"/>
                </a:lnTo>
                <a:lnTo>
                  <a:pt x="4449" y="667"/>
                </a:lnTo>
                <a:lnTo>
                  <a:pt x="4449" y="681"/>
                </a:lnTo>
                <a:lnTo>
                  <a:pt x="4449" y="683"/>
                </a:lnTo>
                <a:lnTo>
                  <a:pt x="4449" y="686"/>
                </a:lnTo>
                <a:lnTo>
                  <a:pt x="4442" y="686"/>
                </a:lnTo>
                <a:lnTo>
                  <a:pt x="4435" y="687"/>
                </a:lnTo>
                <a:lnTo>
                  <a:pt x="4430" y="690"/>
                </a:lnTo>
                <a:lnTo>
                  <a:pt x="4425" y="692"/>
                </a:lnTo>
                <a:lnTo>
                  <a:pt x="4422" y="695"/>
                </a:lnTo>
                <a:lnTo>
                  <a:pt x="4419" y="699"/>
                </a:lnTo>
                <a:lnTo>
                  <a:pt x="4417" y="703"/>
                </a:lnTo>
                <a:lnTo>
                  <a:pt x="4416" y="707"/>
                </a:lnTo>
                <a:lnTo>
                  <a:pt x="4413" y="726"/>
                </a:lnTo>
                <a:lnTo>
                  <a:pt x="4410" y="746"/>
                </a:lnTo>
                <a:lnTo>
                  <a:pt x="4410" y="749"/>
                </a:lnTo>
                <a:lnTo>
                  <a:pt x="4410" y="751"/>
                </a:lnTo>
                <a:lnTo>
                  <a:pt x="4407" y="753"/>
                </a:lnTo>
                <a:lnTo>
                  <a:pt x="4403" y="754"/>
                </a:lnTo>
                <a:lnTo>
                  <a:pt x="4400" y="755"/>
                </a:lnTo>
                <a:lnTo>
                  <a:pt x="4397" y="754"/>
                </a:lnTo>
                <a:lnTo>
                  <a:pt x="4391" y="751"/>
                </a:lnTo>
                <a:lnTo>
                  <a:pt x="4386" y="747"/>
                </a:lnTo>
                <a:lnTo>
                  <a:pt x="4383" y="750"/>
                </a:lnTo>
                <a:lnTo>
                  <a:pt x="4379" y="753"/>
                </a:lnTo>
                <a:lnTo>
                  <a:pt x="4378" y="756"/>
                </a:lnTo>
                <a:lnTo>
                  <a:pt x="4376" y="758"/>
                </a:lnTo>
                <a:lnTo>
                  <a:pt x="4381" y="761"/>
                </a:lnTo>
                <a:lnTo>
                  <a:pt x="4385" y="764"/>
                </a:lnTo>
                <a:lnTo>
                  <a:pt x="4386" y="766"/>
                </a:lnTo>
                <a:lnTo>
                  <a:pt x="4388" y="768"/>
                </a:lnTo>
                <a:lnTo>
                  <a:pt x="4388" y="771"/>
                </a:lnTo>
                <a:lnTo>
                  <a:pt x="4389" y="774"/>
                </a:lnTo>
                <a:lnTo>
                  <a:pt x="4387" y="781"/>
                </a:lnTo>
                <a:lnTo>
                  <a:pt x="4384" y="788"/>
                </a:lnTo>
                <a:lnTo>
                  <a:pt x="4381" y="795"/>
                </a:lnTo>
                <a:lnTo>
                  <a:pt x="4378" y="802"/>
                </a:lnTo>
                <a:lnTo>
                  <a:pt x="4376" y="804"/>
                </a:lnTo>
                <a:lnTo>
                  <a:pt x="4375" y="806"/>
                </a:lnTo>
                <a:lnTo>
                  <a:pt x="4377" y="809"/>
                </a:lnTo>
                <a:lnTo>
                  <a:pt x="4381" y="811"/>
                </a:lnTo>
                <a:lnTo>
                  <a:pt x="4380" y="814"/>
                </a:lnTo>
                <a:lnTo>
                  <a:pt x="4378" y="816"/>
                </a:lnTo>
                <a:lnTo>
                  <a:pt x="4375" y="818"/>
                </a:lnTo>
                <a:lnTo>
                  <a:pt x="4372" y="819"/>
                </a:lnTo>
                <a:lnTo>
                  <a:pt x="4372" y="822"/>
                </a:lnTo>
                <a:lnTo>
                  <a:pt x="4372" y="825"/>
                </a:lnTo>
                <a:lnTo>
                  <a:pt x="4370" y="828"/>
                </a:lnTo>
                <a:lnTo>
                  <a:pt x="4368" y="831"/>
                </a:lnTo>
                <a:lnTo>
                  <a:pt x="4364" y="836"/>
                </a:lnTo>
                <a:lnTo>
                  <a:pt x="4362" y="842"/>
                </a:lnTo>
                <a:lnTo>
                  <a:pt x="4366" y="845"/>
                </a:lnTo>
                <a:lnTo>
                  <a:pt x="4370" y="846"/>
                </a:lnTo>
                <a:lnTo>
                  <a:pt x="4373" y="845"/>
                </a:lnTo>
                <a:lnTo>
                  <a:pt x="4376" y="843"/>
                </a:lnTo>
                <a:lnTo>
                  <a:pt x="4380" y="837"/>
                </a:lnTo>
                <a:lnTo>
                  <a:pt x="4385" y="833"/>
                </a:lnTo>
                <a:lnTo>
                  <a:pt x="4389" y="825"/>
                </a:lnTo>
                <a:lnTo>
                  <a:pt x="4393" y="816"/>
                </a:lnTo>
                <a:lnTo>
                  <a:pt x="4395" y="813"/>
                </a:lnTo>
                <a:lnTo>
                  <a:pt x="4398" y="810"/>
                </a:lnTo>
                <a:lnTo>
                  <a:pt x="4401" y="810"/>
                </a:lnTo>
                <a:lnTo>
                  <a:pt x="4403" y="810"/>
                </a:lnTo>
                <a:lnTo>
                  <a:pt x="4406" y="810"/>
                </a:lnTo>
                <a:lnTo>
                  <a:pt x="4410" y="811"/>
                </a:lnTo>
                <a:lnTo>
                  <a:pt x="4401" y="824"/>
                </a:lnTo>
                <a:lnTo>
                  <a:pt x="4391" y="837"/>
                </a:lnTo>
                <a:lnTo>
                  <a:pt x="4382" y="848"/>
                </a:lnTo>
                <a:lnTo>
                  <a:pt x="4372" y="860"/>
                </a:lnTo>
                <a:lnTo>
                  <a:pt x="4362" y="870"/>
                </a:lnTo>
                <a:lnTo>
                  <a:pt x="4352" y="881"/>
                </a:lnTo>
                <a:lnTo>
                  <a:pt x="4352" y="881"/>
                </a:lnTo>
                <a:lnTo>
                  <a:pt x="4350" y="888"/>
                </a:lnTo>
                <a:lnTo>
                  <a:pt x="4345" y="894"/>
                </a:lnTo>
                <a:lnTo>
                  <a:pt x="4340" y="899"/>
                </a:lnTo>
                <a:lnTo>
                  <a:pt x="4333" y="902"/>
                </a:lnTo>
                <a:lnTo>
                  <a:pt x="4331" y="911"/>
                </a:lnTo>
                <a:lnTo>
                  <a:pt x="4327" y="917"/>
                </a:lnTo>
                <a:lnTo>
                  <a:pt x="4325" y="919"/>
                </a:lnTo>
                <a:lnTo>
                  <a:pt x="4321" y="921"/>
                </a:lnTo>
                <a:lnTo>
                  <a:pt x="4317" y="922"/>
                </a:lnTo>
                <a:lnTo>
                  <a:pt x="4313" y="923"/>
                </a:lnTo>
                <a:lnTo>
                  <a:pt x="4312" y="921"/>
                </a:lnTo>
                <a:lnTo>
                  <a:pt x="4313" y="919"/>
                </a:lnTo>
                <a:lnTo>
                  <a:pt x="4314" y="917"/>
                </a:lnTo>
                <a:lnTo>
                  <a:pt x="4316" y="915"/>
                </a:lnTo>
                <a:lnTo>
                  <a:pt x="4317" y="913"/>
                </a:lnTo>
                <a:lnTo>
                  <a:pt x="4318" y="911"/>
                </a:lnTo>
                <a:lnTo>
                  <a:pt x="4317" y="908"/>
                </a:lnTo>
                <a:lnTo>
                  <a:pt x="4315" y="907"/>
                </a:lnTo>
                <a:lnTo>
                  <a:pt x="4315" y="908"/>
                </a:lnTo>
                <a:lnTo>
                  <a:pt x="4315" y="908"/>
                </a:lnTo>
                <a:lnTo>
                  <a:pt x="4309" y="915"/>
                </a:lnTo>
                <a:lnTo>
                  <a:pt x="4304" y="920"/>
                </a:lnTo>
                <a:lnTo>
                  <a:pt x="4300" y="926"/>
                </a:lnTo>
                <a:lnTo>
                  <a:pt x="4296" y="932"/>
                </a:lnTo>
                <a:lnTo>
                  <a:pt x="4300" y="934"/>
                </a:lnTo>
                <a:lnTo>
                  <a:pt x="4303" y="936"/>
                </a:lnTo>
                <a:lnTo>
                  <a:pt x="4300" y="944"/>
                </a:lnTo>
                <a:lnTo>
                  <a:pt x="4295" y="952"/>
                </a:lnTo>
                <a:lnTo>
                  <a:pt x="4290" y="959"/>
                </a:lnTo>
                <a:lnTo>
                  <a:pt x="4285" y="966"/>
                </a:lnTo>
                <a:lnTo>
                  <a:pt x="4271" y="979"/>
                </a:lnTo>
                <a:lnTo>
                  <a:pt x="4259" y="991"/>
                </a:lnTo>
                <a:lnTo>
                  <a:pt x="4243" y="1010"/>
                </a:lnTo>
                <a:lnTo>
                  <a:pt x="4225" y="1029"/>
                </a:lnTo>
                <a:lnTo>
                  <a:pt x="4209" y="1048"/>
                </a:lnTo>
                <a:lnTo>
                  <a:pt x="4193" y="1066"/>
                </a:lnTo>
                <a:lnTo>
                  <a:pt x="4176" y="1086"/>
                </a:lnTo>
                <a:lnTo>
                  <a:pt x="4160" y="1105"/>
                </a:lnTo>
                <a:lnTo>
                  <a:pt x="4144" y="1124"/>
                </a:lnTo>
                <a:lnTo>
                  <a:pt x="4128" y="1145"/>
                </a:lnTo>
                <a:lnTo>
                  <a:pt x="4121" y="1157"/>
                </a:lnTo>
                <a:lnTo>
                  <a:pt x="4115" y="1170"/>
                </a:lnTo>
                <a:lnTo>
                  <a:pt x="4114" y="1174"/>
                </a:lnTo>
                <a:lnTo>
                  <a:pt x="4112" y="1176"/>
                </a:lnTo>
                <a:lnTo>
                  <a:pt x="4110" y="1179"/>
                </a:lnTo>
                <a:lnTo>
                  <a:pt x="4108" y="1181"/>
                </a:lnTo>
                <a:lnTo>
                  <a:pt x="4102" y="1183"/>
                </a:lnTo>
                <a:lnTo>
                  <a:pt x="4096" y="1187"/>
                </a:lnTo>
                <a:lnTo>
                  <a:pt x="4095" y="1187"/>
                </a:lnTo>
                <a:lnTo>
                  <a:pt x="4096" y="1194"/>
                </a:lnTo>
                <a:lnTo>
                  <a:pt x="4097" y="1201"/>
                </a:lnTo>
                <a:lnTo>
                  <a:pt x="4096" y="1208"/>
                </a:lnTo>
                <a:lnTo>
                  <a:pt x="4095" y="1216"/>
                </a:lnTo>
                <a:lnTo>
                  <a:pt x="4096" y="1220"/>
                </a:lnTo>
                <a:lnTo>
                  <a:pt x="4097" y="1223"/>
                </a:lnTo>
                <a:lnTo>
                  <a:pt x="4096" y="1226"/>
                </a:lnTo>
                <a:lnTo>
                  <a:pt x="4096" y="1228"/>
                </a:lnTo>
                <a:lnTo>
                  <a:pt x="4093" y="1231"/>
                </a:lnTo>
                <a:lnTo>
                  <a:pt x="4088" y="1232"/>
                </a:lnTo>
                <a:lnTo>
                  <a:pt x="4083" y="1233"/>
                </a:lnTo>
                <a:lnTo>
                  <a:pt x="4079" y="1234"/>
                </a:lnTo>
                <a:lnTo>
                  <a:pt x="4077" y="1235"/>
                </a:lnTo>
                <a:lnTo>
                  <a:pt x="4076" y="1237"/>
                </a:lnTo>
                <a:lnTo>
                  <a:pt x="4075" y="1238"/>
                </a:lnTo>
                <a:lnTo>
                  <a:pt x="4074" y="1242"/>
                </a:lnTo>
                <a:lnTo>
                  <a:pt x="4073" y="1239"/>
                </a:lnTo>
                <a:lnTo>
                  <a:pt x="4072" y="1237"/>
                </a:lnTo>
                <a:lnTo>
                  <a:pt x="4072" y="1235"/>
                </a:lnTo>
                <a:lnTo>
                  <a:pt x="4072" y="1233"/>
                </a:lnTo>
                <a:lnTo>
                  <a:pt x="4074" y="1229"/>
                </a:lnTo>
                <a:lnTo>
                  <a:pt x="4076" y="1225"/>
                </a:lnTo>
                <a:lnTo>
                  <a:pt x="4078" y="1222"/>
                </a:lnTo>
                <a:lnTo>
                  <a:pt x="4079" y="1218"/>
                </a:lnTo>
                <a:lnTo>
                  <a:pt x="4079" y="1217"/>
                </a:lnTo>
                <a:lnTo>
                  <a:pt x="4079" y="1215"/>
                </a:lnTo>
                <a:lnTo>
                  <a:pt x="4077" y="1213"/>
                </a:lnTo>
                <a:lnTo>
                  <a:pt x="4076" y="1212"/>
                </a:lnTo>
                <a:lnTo>
                  <a:pt x="4075" y="1212"/>
                </a:lnTo>
                <a:lnTo>
                  <a:pt x="4074" y="1213"/>
                </a:lnTo>
                <a:lnTo>
                  <a:pt x="4070" y="1216"/>
                </a:lnTo>
                <a:lnTo>
                  <a:pt x="4067" y="1220"/>
                </a:lnTo>
                <a:lnTo>
                  <a:pt x="4065" y="1224"/>
                </a:lnTo>
                <a:lnTo>
                  <a:pt x="4065" y="1228"/>
                </a:lnTo>
                <a:lnTo>
                  <a:pt x="4065" y="1238"/>
                </a:lnTo>
                <a:lnTo>
                  <a:pt x="4064" y="1248"/>
                </a:lnTo>
                <a:lnTo>
                  <a:pt x="4064" y="1248"/>
                </a:lnTo>
                <a:lnTo>
                  <a:pt x="4064" y="1249"/>
                </a:lnTo>
                <a:lnTo>
                  <a:pt x="4074" y="1251"/>
                </a:lnTo>
                <a:lnTo>
                  <a:pt x="4084" y="1255"/>
                </a:lnTo>
                <a:lnTo>
                  <a:pt x="4087" y="1257"/>
                </a:lnTo>
                <a:lnTo>
                  <a:pt x="4089" y="1262"/>
                </a:lnTo>
                <a:lnTo>
                  <a:pt x="4089" y="1268"/>
                </a:lnTo>
                <a:lnTo>
                  <a:pt x="4087" y="1276"/>
                </a:lnTo>
                <a:lnTo>
                  <a:pt x="4086" y="1277"/>
                </a:lnTo>
                <a:lnTo>
                  <a:pt x="4084" y="1277"/>
                </a:lnTo>
                <a:lnTo>
                  <a:pt x="4082" y="1278"/>
                </a:lnTo>
                <a:lnTo>
                  <a:pt x="4080" y="1277"/>
                </a:lnTo>
                <a:lnTo>
                  <a:pt x="4079" y="1272"/>
                </a:lnTo>
                <a:lnTo>
                  <a:pt x="4077" y="1269"/>
                </a:lnTo>
                <a:lnTo>
                  <a:pt x="4075" y="1268"/>
                </a:lnTo>
                <a:lnTo>
                  <a:pt x="4073" y="1269"/>
                </a:lnTo>
                <a:lnTo>
                  <a:pt x="4067" y="1272"/>
                </a:lnTo>
                <a:lnTo>
                  <a:pt x="4062" y="1273"/>
                </a:lnTo>
                <a:lnTo>
                  <a:pt x="4060" y="1272"/>
                </a:lnTo>
                <a:lnTo>
                  <a:pt x="4058" y="1270"/>
                </a:lnTo>
                <a:lnTo>
                  <a:pt x="4061" y="1279"/>
                </a:lnTo>
                <a:lnTo>
                  <a:pt x="4062" y="1287"/>
                </a:lnTo>
                <a:lnTo>
                  <a:pt x="4062" y="1291"/>
                </a:lnTo>
                <a:lnTo>
                  <a:pt x="4060" y="1294"/>
                </a:lnTo>
                <a:lnTo>
                  <a:pt x="4057" y="1298"/>
                </a:lnTo>
                <a:lnTo>
                  <a:pt x="4053" y="1301"/>
                </a:lnTo>
                <a:lnTo>
                  <a:pt x="4060" y="1305"/>
                </a:lnTo>
                <a:lnTo>
                  <a:pt x="4066" y="1309"/>
                </a:lnTo>
                <a:lnTo>
                  <a:pt x="4072" y="1315"/>
                </a:lnTo>
                <a:lnTo>
                  <a:pt x="4077" y="1321"/>
                </a:lnTo>
                <a:lnTo>
                  <a:pt x="4081" y="1324"/>
                </a:lnTo>
                <a:lnTo>
                  <a:pt x="4085" y="1328"/>
                </a:lnTo>
                <a:lnTo>
                  <a:pt x="4088" y="1326"/>
                </a:lnTo>
                <a:lnTo>
                  <a:pt x="4090" y="1327"/>
                </a:lnTo>
                <a:lnTo>
                  <a:pt x="4093" y="1329"/>
                </a:lnTo>
                <a:lnTo>
                  <a:pt x="4096" y="1331"/>
                </a:lnTo>
                <a:lnTo>
                  <a:pt x="4098" y="1333"/>
                </a:lnTo>
                <a:lnTo>
                  <a:pt x="4102" y="1334"/>
                </a:lnTo>
                <a:lnTo>
                  <a:pt x="4105" y="1333"/>
                </a:lnTo>
                <a:lnTo>
                  <a:pt x="4110" y="1329"/>
                </a:lnTo>
                <a:lnTo>
                  <a:pt x="4111" y="1327"/>
                </a:lnTo>
                <a:lnTo>
                  <a:pt x="4113" y="1326"/>
                </a:lnTo>
                <a:lnTo>
                  <a:pt x="4114" y="1327"/>
                </a:lnTo>
                <a:lnTo>
                  <a:pt x="4115" y="1327"/>
                </a:lnTo>
                <a:lnTo>
                  <a:pt x="4117" y="1330"/>
                </a:lnTo>
                <a:lnTo>
                  <a:pt x="4119" y="1334"/>
                </a:lnTo>
                <a:lnTo>
                  <a:pt x="4121" y="1339"/>
                </a:lnTo>
                <a:lnTo>
                  <a:pt x="4123" y="1344"/>
                </a:lnTo>
                <a:lnTo>
                  <a:pt x="4127" y="1348"/>
                </a:lnTo>
                <a:lnTo>
                  <a:pt x="4131" y="1351"/>
                </a:lnTo>
                <a:lnTo>
                  <a:pt x="4140" y="1349"/>
                </a:lnTo>
                <a:lnTo>
                  <a:pt x="4148" y="1347"/>
                </a:lnTo>
                <a:lnTo>
                  <a:pt x="4151" y="1332"/>
                </a:lnTo>
                <a:lnTo>
                  <a:pt x="4155" y="1317"/>
                </a:lnTo>
                <a:lnTo>
                  <a:pt x="4167" y="1300"/>
                </a:lnTo>
                <a:lnTo>
                  <a:pt x="4180" y="1282"/>
                </a:lnTo>
                <a:lnTo>
                  <a:pt x="4194" y="1265"/>
                </a:lnTo>
                <a:lnTo>
                  <a:pt x="4206" y="1248"/>
                </a:lnTo>
                <a:lnTo>
                  <a:pt x="4207" y="1244"/>
                </a:lnTo>
                <a:lnTo>
                  <a:pt x="4208" y="1238"/>
                </a:lnTo>
                <a:lnTo>
                  <a:pt x="4210" y="1234"/>
                </a:lnTo>
                <a:lnTo>
                  <a:pt x="4212" y="1230"/>
                </a:lnTo>
                <a:lnTo>
                  <a:pt x="4217" y="1223"/>
                </a:lnTo>
                <a:lnTo>
                  <a:pt x="4223" y="1217"/>
                </a:lnTo>
                <a:lnTo>
                  <a:pt x="4227" y="1211"/>
                </a:lnTo>
                <a:lnTo>
                  <a:pt x="4232" y="1206"/>
                </a:lnTo>
                <a:lnTo>
                  <a:pt x="4234" y="1206"/>
                </a:lnTo>
                <a:lnTo>
                  <a:pt x="4235" y="1207"/>
                </a:lnTo>
                <a:lnTo>
                  <a:pt x="4237" y="1211"/>
                </a:lnTo>
                <a:lnTo>
                  <a:pt x="4240" y="1218"/>
                </a:lnTo>
                <a:lnTo>
                  <a:pt x="4241" y="1222"/>
                </a:lnTo>
                <a:lnTo>
                  <a:pt x="4243" y="1223"/>
                </a:lnTo>
                <a:lnTo>
                  <a:pt x="4245" y="1221"/>
                </a:lnTo>
                <a:lnTo>
                  <a:pt x="4247" y="1219"/>
                </a:lnTo>
                <a:lnTo>
                  <a:pt x="4249" y="1216"/>
                </a:lnTo>
                <a:lnTo>
                  <a:pt x="4251" y="1214"/>
                </a:lnTo>
                <a:lnTo>
                  <a:pt x="4253" y="1213"/>
                </a:lnTo>
                <a:lnTo>
                  <a:pt x="4254" y="1213"/>
                </a:lnTo>
                <a:lnTo>
                  <a:pt x="4256" y="1214"/>
                </a:lnTo>
                <a:lnTo>
                  <a:pt x="4258" y="1215"/>
                </a:lnTo>
                <a:lnTo>
                  <a:pt x="4257" y="1220"/>
                </a:lnTo>
                <a:lnTo>
                  <a:pt x="4255" y="1225"/>
                </a:lnTo>
                <a:lnTo>
                  <a:pt x="4253" y="1229"/>
                </a:lnTo>
                <a:lnTo>
                  <a:pt x="4250" y="1233"/>
                </a:lnTo>
                <a:lnTo>
                  <a:pt x="4243" y="1241"/>
                </a:lnTo>
                <a:lnTo>
                  <a:pt x="4237" y="1249"/>
                </a:lnTo>
                <a:lnTo>
                  <a:pt x="4235" y="1252"/>
                </a:lnTo>
                <a:lnTo>
                  <a:pt x="4234" y="1254"/>
                </a:lnTo>
                <a:lnTo>
                  <a:pt x="4232" y="1254"/>
                </a:lnTo>
                <a:lnTo>
                  <a:pt x="4231" y="1253"/>
                </a:lnTo>
                <a:lnTo>
                  <a:pt x="4229" y="1252"/>
                </a:lnTo>
                <a:lnTo>
                  <a:pt x="4228" y="1249"/>
                </a:lnTo>
                <a:lnTo>
                  <a:pt x="4226" y="1248"/>
                </a:lnTo>
                <a:lnTo>
                  <a:pt x="4225" y="1247"/>
                </a:lnTo>
                <a:lnTo>
                  <a:pt x="4223" y="1247"/>
                </a:lnTo>
                <a:lnTo>
                  <a:pt x="4222" y="1248"/>
                </a:lnTo>
                <a:lnTo>
                  <a:pt x="4218" y="1250"/>
                </a:lnTo>
                <a:lnTo>
                  <a:pt x="4214" y="1255"/>
                </a:lnTo>
                <a:lnTo>
                  <a:pt x="4215" y="1262"/>
                </a:lnTo>
                <a:lnTo>
                  <a:pt x="4216" y="1270"/>
                </a:lnTo>
                <a:lnTo>
                  <a:pt x="4217" y="1278"/>
                </a:lnTo>
                <a:lnTo>
                  <a:pt x="4219" y="1286"/>
                </a:lnTo>
                <a:lnTo>
                  <a:pt x="4213" y="1298"/>
                </a:lnTo>
                <a:lnTo>
                  <a:pt x="4207" y="1309"/>
                </a:lnTo>
                <a:lnTo>
                  <a:pt x="4205" y="1310"/>
                </a:lnTo>
                <a:lnTo>
                  <a:pt x="4204" y="1310"/>
                </a:lnTo>
                <a:lnTo>
                  <a:pt x="4201" y="1318"/>
                </a:lnTo>
                <a:lnTo>
                  <a:pt x="4196" y="1325"/>
                </a:lnTo>
                <a:lnTo>
                  <a:pt x="4196" y="1326"/>
                </a:lnTo>
                <a:lnTo>
                  <a:pt x="4196" y="1327"/>
                </a:lnTo>
                <a:lnTo>
                  <a:pt x="4195" y="1332"/>
                </a:lnTo>
                <a:lnTo>
                  <a:pt x="4194" y="1338"/>
                </a:lnTo>
                <a:lnTo>
                  <a:pt x="4191" y="1343"/>
                </a:lnTo>
                <a:lnTo>
                  <a:pt x="4189" y="1348"/>
                </a:lnTo>
                <a:lnTo>
                  <a:pt x="4188" y="1351"/>
                </a:lnTo>
                <a:lnTo>
                  <a:pt x="4187" y="1353"/>
                </a:lnTo>
                <a:lnTo>
                  <a:pt x="4190" y="1357"/>
                </a:lnTo>
                <a:lnTo>
                  <a:pt x="4194" y="1359"/>
                </a:lnTo>
                <a:lnTo>
                  <a:pt x="4198" y="1359"/>
                </a:lnTo>
                <a:lnTo>
                  <a:pt x="4202" y="1357"/>
                </a:lnTo>
                <a:lnTo>
                  <a:pt x="4204" y="1354"/>
                </a:lnTo>
                <a:lnTo>
                  <a:pt x="4205" y="1351"/>
                </a:lnTo>
                <a:lnTo>
                  <a:pt x="4206" y="1348"/>
                </a:lnTo>
                <a:lnTo>
                  <a:pt x="4208" y="1346"/>
                </a:lnTo>
                <a:lnTo>
                  <a:pt x="4211" y="1345"/>
                </a:lnTo>
                <a:lnTo>
                  <a:pt x="4214" y="1344"/>
                </a:lnTo>
                <a:lnTo>
                  <a:pt x="4220" y="1333"/>
                </a:lnTo>
                <a:lnTo>
                  <a:pt x="4226" y="1323"/>
                </a:lnTo>
                <a:lnTo>
                  <a:pt x="4233" y="1312"/>
                </a:lnTo>
                <a:lnTo>
                  <a:pt x="4239" y="1302"/>
                </a:lnTo>
                <a:lnTo>
                  <a:pt x="4245" y="1288"/>
                </a:lnTo>
                <a:lnTo>
                  <a:pt x="4251" y="1276"/>
                </a:lnTo>
                <a:lnTo>
                  <a:pt x="4252" y="1282"/>
                </a:lnTo>
                <a:lnTo>
                  <a:pt x="4253" y="1288"/>
                </a:lnTo>
                <a:lnTo>
                  <a:pt x="4253" y="1294"/>
                </a:lnTo>
                <a:lnTo>
                  <a:pt x="4253" y="1300"/>
                </a:lnTo>
                <a:lnTo>
                  <a:pt x="4251" y="1311"/>
                </a:lnTo>
                <a:lnTo>
                  <a:pt x="4247" y="1321"/>
                </a:lnTo>
                <a:lnTo>
                  <a:pt x="4236" y="1339"/>
                </a:lnTo>
                <a:lnTo>
                  <a:pt x="4225" y="1358"/>
                </a:lnTo>
                <a:lnTo>
                  <a:pt x="4221" y="1366"/>
                </a:lnTo>
                <a:lnTo>
                  <a:pt x="4216" y="1374"/>
                </a:lnTo>
                <a:lnTo>
                  <a:pt x="4215" y="1379"/>
                </a:lnTo>
                <a:lnTo>
                  <a:pt x="4214" y="1383"/>
                </a:lnTo>
                <a:lnTo>
                  <a:pt x="4213" y="1388"/>
                </a:lnTo>
                <a:lnTo>
                  <a:pt x="4214" y="1393"/>
                </a:lnTo>
                <a:lnTo>
                  <a:pt x="4209" y="1410"/>
                </a:lnTo>
                <a:lnTo>
                  <a:pt x="4206" y="1427"/>
                </a:lnTo>
                <a:lnTo>
                  <a:pt x="4204" y="1435"/>
                </a:lnTo>
                <a:lnTo>
                  <a:pt x="4202" y="1443"/>
                </a:lnTo>
                <a:lnTo>
                  <a:pt x="4199" y="1451"/>
                </a:lnTo>
                <a:lnTo>
                  <a:pt x="4195" y="1458"/>
                </a:lnTo>
                <a:lnTo>
                  <a:pt x="4193" y="1462"/>
                </a:lnTo>
                <a:lnTo>
                  <a:pt x="4193" y="1465"/>
                </a:lnTo>
                <a:lnTo>
                  <a:pt x="4193" y="1468"/>
                </a:lnTo>
                <a:lnTo>
                  <a:pt x="4194" y="1470"/>
                </a:lnTo>
                <a:lnTo>
                  <a:pt x="4196" y="1475"/>
                </a:lnTo>
                <a:lnTo>
                  <a:pt x="4197" y="1479"/>
                </a:lnTo>
                <a:lnTo>
                  <a:pt x="4198" y="1483"/>
                </a:lnTo>
                <a:lnTo>
                  <a:pt x="4198" y="1487"/>
                </a:lnTo>
                <a:lnTo>
                  <a:pt x="4198" y="1494"/>
                </a:lnTo>
                <a:lnTo>
                  <a:pt x="4195" y="1501"/>
                </a:lnTo>
                <a:lnTo>
                  <a:pt x="4192" y="1507"/>
                </a:lnTo>
                <a:lnTo>
                  <a:pt x="4187" y="1513"/>
                </a:lnTo>
                <a:lnTo>
                  <a:pt x="4181" y="1518"/>
                </a:lnTo>
                <a:lnTo>
                  <a:pt x="4175" y="1522"/>
                </a:lnTo>
                <a:lnTo>
                  <a:pt x="4171" y="1525"/>
                </a:lnTo>
                <a:lnTo>
                  <a:pt x="4168" y="1528"/>
                </a:lnTo>
                <a:lnTo>
                  <a:pt x="4165" y="1532"/>
                </a:lnTo>
                <a:lnTo>
                  <a:pt x="4163" y="1536"/>
                </a:lnTo>
                <a:lnTo>
                  <a:pt x="4162" y="1540"/>
                </a:lnTo>
                <a:lnTo>
                  <a:pt x="4160" y="1543"/>
                </a:lnTo>
                <a:lnTo>
                  <a:pt x="4158" y="1547"/>
                </a:lnTo>
                <a:lnTo>
                  <a:pt x="4155" y="1549"/>
                </a:lnTo>
                <a:lnTo>
                  <a:pt x="4152" y="1553"/>
                </a:lnTo>
                <a:lnTo>
                  <a:pt x="4151" y="1556"/>
                </a:lnTo>
                <a:lnTo>
                  <a:pt x="4151" y="1559"/>
                </a:lnTo>
                <a:lnTo>
                  <a:pt x="4153" y="1563"/>
                </a:lnTo>
                <a:lnTo>
                  <a:pt x="4154" y="1566"/>
                </a:lnTo>
                <a:lnTo>
                  <a:pt x="4156" y="1569"/>
                </a:lnTo>
                <a:lnTo>
                  <a:pt x="4157" y="1574"/>
                </a:lnTo>
                <a:lnTo>
                  <a:pt x="4156" y="1577"/>
                </a:lnTo>
                <a:lnTo>
                  <a:pt x="4151" y="1580"/>
                </a:lnTo>
                <a:lnTo>
                  <a:pt x="4147" y="1583"/>
                </a:lnTo>
                <a:lnTo>
                  <a:pt x="4145" y="1587"/>
                </a:lnTo>
                <a:lnTo>
                  <a:pt x="4143" y="1591"/>
                </a:lnTo>
                <a:lnTo>
                  <a:pt x="4139" y="1600"/>
                </a:lnTo>
                <a:lnTo>
                  <a:pt x="4134" y="1610"/>
                </a:lnTo>
                <a:lnTo>
                  <a:pt x="4131" y="1617"/>
                </a:lnTo>
                <a:lnTo>
                  <a:pt x="4129" y="1624"/>
                </a:lnTo>
                <a:lnTo>
                  <a:pt x="4127" y="1632"/>
                </a:lnTo>
                <a:lnTo>
                  <a:pt x="4126" y="1639"/>
                </a:lnTo>
                <a:lnTo>
                  <a:pt x="4126" y="1654"/>
                </a:lnTo>
                <a:lnTo>
                  <a:pt x="4127" y="1668"/>
                </a:lnTo>
                <a:lnTo>
                  <a:pt x="4128" y="1674"/>
                </a:lnTo>
                <a:lnTo>
                  <a:pt x="4132" y="1679"/>
                </a:lnTo>
                <a:lnTo>
                  <a:pt x="4141" y="1663"/>
                </a:lnTo>
                <a:lnTo>
                  <a:pt x="4149" y="1646"/>
                </a:lnTo>
                <a:lnTo>
                  <a:pt x="4156" y="1629"/>
                </a:lnTo>
                <a:lnTo>
                  <a:pt x="4166" y="1613"/>
                </a:lnTo>
                <a:lnTo>
                  <a:pt x="4170" y="1607"/>
                </a:lnTo>
                <a:lnTo>
                  <a:pt x="4175" y="1603"/>
                </a:lnTo>
                <a:lnTo>
                  <a:pt x="4181" y="1601"/>
                </a:lnTo>
                <a:lnTo>
                  <a:pt x="4188" y="1600"/>
                </a:lnTo>
                <a:lnTo>
                  <a:pt x="4188" y="1604"/>
                </a:lnTo>
                <a:lnTo>
                  <a:pt x="4189" y="1608"/>
                </a:lnTo>
                <a:lnTo>
                  <a:pt x="4189" y="1611"/>
                </a:lnTo>
                <a:lnTo>
                  <a:pt x="4187" y="1612"/>
                </a:lnTo>
                <a:lnTo>
                  <a:pt x="4182" y="1611"/>
                </a:lnTo>
                <a:lnTo>
                  <a:pt x="4179" y="1611"/>
                </a:lnTo>
                <a:lnTo>
                  <a:pt x="4176" y="1611"/>
                </a:lnTo>
                <a:lnTo>
                  <a:pt x="4175" y="1613"/>
                </a:lnTo>
                <a:lnTo>
                  <a:pt x="4173" y="1618"/>
                </a:lnTo>
                <a:lnTo>
                  <a:pt x="4173" y="1624"/>
                </a:lnTo>
                <a:lnTo>
                  <a:pt x="4173" y="1632"/>
                </a:lnTo>
                <a:lnTo>
                  <a:pt x="4173" y="1639"/>
                </a:lnTo>
                <a:lnTo>
                  <a:pt x="4171" y="1642"/>
                </a:lnTo>
                <a:lnTo>
                  <a:pt x="4169" y="1644"/>
                </a:lnTo>
                <a:lnTo>
                  <a:pt x="4165" y="1646"/>
                </a:lnTo>
                <a:lnTo>
                  <a:pt x="4159" y="1648"/>
                </a:lnTo>
                <a:lnTo>
                  <a:pt x="4156" y="1649"/>
                </a:lnTo>
                <a:lnTo>
                  <a:pt x="4154" y="1652"/>
                </a:lnTo>
                <a:lnTo>
                  <a:pt x="4152" y="1655"/>
                </a:lnTo>
                <a:lnTo>
                  <a:pt x="4152" y="1659"/>
                </a:lnTo>
                <a:lnTo>
                  <a:pt x="4154" y="1667"/>
                </a:lnTo>
                <a:lnTo>
                  <a:pt x="4156" y="1675"/>
                </a:lnTo>
                <a:lnTo>
                  <a:pt x="4154" y="1678"/>
                </a:lnTo>
                <a:lnTo>
                  <a:pt x="4152" y="1680"/>
                </a:lnTo>
                <a:lnTo>
                  <a:pt x="4150" y="1682"/>
                </a:lnTo>
                <a:lnTo>
                  <a:pt x="4148" y="1682"/>
                </a:lnTo>
                <a:lnTo>
                  <a:pt x="4143" y="1680"/>
                </a:lnTo>
                <a:lnTo>
                  <a:pt x="4137" y="1679"/>
                </a:lnTo>
                <a:lnTo>
                  <a:pt x="4135" y="1679"/>
                </a:lnTo>
                <a:lnTo>
                  <a:pt x="4132" y="1679"/>
                </a:lnTo>
                <a:lnTo>
                  <a:pt x="4134" y="1682"/>
                </a:lnTo>
                <a:lnTo>
                  <a:pt x="4135" y="1683"/>
                </a:lnTo>
                <a:lnTo>
                  <a:pt x="4136" y="1689"/>
                </a:lnTo>
                <a:lnTo>
                  <a:pt x="4136" y="1694"/>
                </a:lnTo>
                <a:lnTo>
                  <a:pt x="4136" y="1699"/>
                </a:lnTo>
                <a:lnTo>
                  <a:pt x="4136" y="1704"/>
                </a:lnTo>
                <a:lnTo>
                  <a:pt x="4134" y="1708"/>
                </a:lnTo>
                <a:lnTo>
                  <a:pt x="4132" y="1713"/>
                </a:lnTo>
                <a:lnTo>
                  <a:pt x="4128" y="1717"/>
                </a:lnTo>
                <a:lnTo>
                  <a:pt x="4123" y="1720"/>
                </a:lnTo>
                <a:lnTo>
                  <a:pt x="4122" y="1720"/>
                </a:lnTo>
                <a:lnTo>
                  <a:pt x="4122" y="1720"/>
                </a:lnTo>
                <a:lnTo>
                  <a:pt x="4122" y="1725"/>
                </a:lnTo>
                <a:lnTo>
                  <a:pt x="4122" y="1729"/>
                </a:lnTo>
                <a:lnTo>
                  <a:pt x="4121" y="1734"/>
                </a:lnTo>
                <a:lnTo>
                  <a:pt x="4120" y="1739"/>
                </a:lnTo>
                <a:lnTo>
                  <a:pt x="4121" y="1741"/>
                </a:lnTo>
                <a:lnTo>
                  <a:pt x="4122" y="1742"/>
                </a:lnTo>
                <a:lnTo>
                  <a:pt x="4123" y="1746"/>
                </a:lnTo>
                <a:lnTo>
                  <a:pt x="4123" y="1750"/>
                </a:lnTo>
                <a:lnTo>
                  <a:pt x="4122" y="1751"/>
                </a:lnTo>
                <a:lnTo>
                  <a:pt x="4121" y="1752"/>
                </a:lnTo>
                <a:lnTo>
                  <a:pt x="4119" y="1752"/>
                </a:lnTo>
                <a:lnTo>
                  <a:pt x="4116" y="1752"/>
                </a:lnTo>
                <a:lnTo>
                  <a:pt x="4114" y="1751"/>
                </a:lnTo>
                <a:lnTo>
                  <a:pt x="4111" y="1750"/>
                </a:lnTo>
                <a:lnTo>
                  <a:pt x="4110" y="1751"/>
                </a:lnTo>
                <a:lnTo>
                  <a:pt x="4108" y="1752"/>
                </a:lnTo>
                <a:lnTo>
                  <a:pt x="4106" y="1754"/>
                </a:lnTo>
                <a:lnTo>
                  <a:pt x="4104" y="1755"/>
                </a:lnTo>
                <a:lnTo>
                  <a:pt x="4102" y="1755"/>
                </a:lnTo>
                <a:lnTo>
                  <a:pt x="4100" y="1755"/>
                </a:lnTo>
                <a:lnTo>
                  <a:pt x="4094" y="1752"/>
                </a:lnTo>
                <a:lnTo>
                  <a:pt x="4087" y="1747"/>
                </a:lnTo>
                <a:lnTo>
                  <a:pt x="4084" y="1744"/>
                </a:lnTo>
                <a:lnTo>
                  <a:pt x="4081" y="1742"/>
                </a:lnTo>
                <a:lnTo>
                  <a:pt x="4079" y="1741"/>
                </a:lnTo>
                <a:lnTo>
                  <a:pt x="4077" y="1741"/>
                </a:lnTo>
                <a:lnTo>
                  <a:pt x="4075" y="1741"/>
                </a:lnTo>
                <a:lnTo>
                  <a:pt x="4073" y="1742"/>
                </a:lnTo>
                <a:lnTo>
                  <a:pt x="4072" y="1744"/>
                </a:lnTo>
                <a:lnTo>
                  <a:pt x="4071" y="1745"/>
                </a:lnTo>
                <a:lnTo>
                  <a:pt x="4071" y="1747"/>
                </a:lnTo>
                <a:lnTo>
                  <a:pt x="4071" y="1749"/>
                </a:lnTo>
                <a:lnTo>
                  <a:pt x="4073" y="1754"/>
                </a:lnTo>
                <a:lnTo>
                  <a:pt x="4073" y="1758"/>
                </a:lnTo>
                <a:lnTo>
                  <a:pt x="4073" y="1761"/>
                </a:lnTo>
                <a:lnTo>
                  <a:pt x="4073" y="1765"/>
                </a:lnTo>
                <a:lnTo>
                  <a:pt x="4074" y="1768"/>
                </a:lnTo>
                <a:lnTo>
                  <a:pt x="4075" y="1770"/>
                </a:lnTo>
                <a:lnTo>
                  <a:pt x="4075" y="1773"/>
                </a:lnTo>
                <a:lnTo>
                  <a:pt x="4075" y="1776"/>
                </a:lnTo>
                <a:lnTo>
                  <a:pt x="4075" y="1777"/>
                </a:lnTo>
                <a:lnTo>
                  <a:pt x="4075" y="1778"/>
                </a:lnTo>
                <a:lnTo>
                  <a:pt x="4080" y="1777"/>
                </a:lnTo>
                <a:lnTo>
                  <a:pt x="4084" y="1776"/>
                </a:lnTo>
                <a:lnTo>
                  <a:pt x="4086" y="1771"/>
                </a:lnTo>
                <a:lnTo>
                  <a:pt x="4089" y="1767"/>
                </a:lnTo>
                <a:lnTo>
                  <a:pt x="4091" y="1766"/>
                </a:lnTo>
                <a:lnTo>
                  <a:pt x="4094" y="1765"/>
                </a:lnTo>
                <a:lnTo>
                  <a:pt x="4097" y="1764"/>
                </a:lnTo>
                <a:lnTo>
                  <a:pt x="4100" y="1764"/>
                </a:lnTo>
                <a:lnTo>
                  <a:pt x="4100" y="1769"/>
                </a:lnTo>
                <a:lnTo>
                  <a:pt x="4100" y="1774"/>
                </a:lnTo>
                <a:lnTo>
                  <a:pt x="4098" y="1780"/>
                </a:lnTo>
                <a:lnTo>
                  <a:pt x="4096" y="1784"/>
                </a:lnTo>
                <a:lnTo>
                  <a:pt x="4094" y="1788"/>
                </a:lnTo>
                <a:lnTo>
                  <a:pt x="4089" y="1792"/>
                </a:lnTo>
                <a:lnTo>
                  <a:pt x="4078" y="1797"/>
                </a:lnTo>
                <a:lnTo>
                  <a:pt x="4058" y="1804"/>
                </a:lnTo>
                <a:lnTo>
                  <a:pt x="4057" y="1801"/>
                </a:lnTo>
                <a:lnTo>
                  <a:pt x="4058" y="1798"/>
                </a:lnTo>
                <a:lnTo>
                  <a:pt x="4059" y="1796"/>
                </a:lnTo>
                <a:lnTo>
                  <a:pt x="4061" y="1794"/>
                </a:lnTo>
                <a:lnTo>
                  <a:pt x="4063" y="1793"/>
                </a:lnTo>
                <a:lnTo>
                  <a:pt x="4065" y="1790"/>
                </a:lnTo>
                <a:lnTo>
                  <a:pt x="4067" y="1788"/>
                </a:lnTo>
                <a:lnTo>
                  <a:pt x="4068" y="1786"/>
                </a:lnTo>
                <a:lnTo>
                  <a:pt x="4062" y="1784"/>
                </a:lnTo>
                <a:lnTo>
                  <a:pt x="4056" y="1783"/>
                </a:lnTo>
                <a:lnTo>
                  <a:pt x="4051" y="1784"/>
                </a:lnTo>
                <a:lnTo>
                  <a:pt x="4047" y="1786"/>
                </a:lnTo>
                <a:lnTo>
                  <a:pt x="4042" y="1789"/>
                </a:lnTo>
                <a:lnTo>
                  <a:pt x="4039" y="1794"/>
                </a:lnTo>
                <a:lnTo>
                  <a:pt x="4035" y="1799"/>
                </a:lnTo>
                <a:lnTo>
                  <a:pt x="4033" y="1804"/>
                </a:lnTo>
                <a:lnTo>
                  <a:pt x="4022" y="1824"/>
                </a:lnTo>
                <a:lnTo>
                  <a:pt x="4012" y="1844"/>
                </a:lnTo>
                <a:lnTo>
                  <a:pt x="4002" y="1865"/>
                </a:lnTo>
                <a:lnTo>
                  <a:pt x="3991" y="1885"/>
                </a:lnTo>
                <a:lnTo>
                  <a:pt x="3980" y="1906"/>
                </a:lnTo>
                <a:lnTo>
                  <a:pt x="3970" y="1926"/>
                </a:lnTo>
                <a:lnTo>
                  <a:pt x="3959" y="1945"/>
                </a:lnTo>
                <a:lnTo>
                  <a:pt x="3946" y="1965"/>
                </a:lnTo>
                <a:lnTo>
                  <a:pt x="3926" y="2000"/>
                </a:lnTo>
                <a:lnTo>
                  <a:pt x="3907" y="2037"/>
                </a:lnTo>
                <a:lnTo>
                  <a:pt x="3898" y="2054"/>
                </a:lnTo>
                <a:lnTo>
                  <a:pt x="3888" y="2073"/>
                </a:lnTo>
                <a:lnTo>
                  <a:pt x="3876" y="2089"/>
                </a:lnTo>
                <a:lnTo>
                  <a:pt x="3863" y="2104"/>
                </a:lnTo>
                <a:lnTo>
                  <a:pt x="3859" y="2108"/>
                </a:lnTo>
                <a:lnTo>
                  <a:pt x="3857" y="2112"/>
                </a:lnTo>
                <a:lnTo>
                  <a:pt x="3855" y="2117"/>
                </a:lnTo>
                <a:lnTo>
                  <a:pt x="3854" y="2123"/>
                </a:lnTo>
                <a:lnTo>
                  <a:pt x="3852" y="2128"/>
                </a:lnTo>
                <a:lnTo>
                  <a:pt x="3850" y="2132"/>
                </a:lnTo>
                <a:lnTo>
                  <a:pt x="3848" y="2137"/>
                </a:lnTo>
                <a:lnTo>
                  <a:pt x="3844" y="2140"/>
                </a:lnTo>
                <a:lnTo>
                  <a:pt x="3844" y="2140"/>
                </a:lnTo>
                <a:lnTo>
                  <a:pt x="3825" y="2172"/>
                </a:lnTo>
                <a:lnTo>
                  <a:pt x="3805" y="2205"/>
                </a:lnTo>
                <a:lnTo>
                  <a:pt x="3785" y="2237"/>
                </a:lnTo>
                <a:lnTo>
                  <a:pt x="3763" y="2267"/>
                </a:lnTo>
                <a:lnTo>
                  <a:pt x="3759" y="2274"/>
                </a:lnTo>
                <a:lnTo>
                  <a:pt x="3755" y="2280"/>
                </a:lnTo>
                <a:lnTo>
                  <a:pt x="3752" y="2287"/>
                </a:lnTo>
                <a:lnTo>
                  <a:pt x="3750" y="2296"/>
                </a:lnTo>
                <a:lnTo>
                  <a:pt x="3749" y="2303"/>
                </a:lnTo>
                <a:lnTo>
                  <a:pt x="3748" y="2311"/>
                </a:lnTo>
                <a:lnTo>
                  <a:pt x="3748" y="2319"/>
                </a:lnTo>
                <a:lnTo>
                  <a:pt x="3748" y="2326"/>
                </a:lnTo>
                <a:lnTo>
                  <a:pt x="3749" y="2329"/>
                </a:lnTo>
                <a:lnTo>
                  <a:pt x="3749" y="2332"/>
                </a:lnTo>
                <a:lnTo>
                  <a:pt x="3748" y="2335"/>
                </a:lnTo>
                <a:lnTo>
                  <a:pt x="3746" y="2337"/>
                </a:lnTo>
                <a:lnTo>
                  <a:pt x="3739" y="2340"/>
                </a:lnTo>
                <a:lnTo>
                  <a:pt x="3733" y="2344"/>
                </a:lnTo>
                <a:lnTo>
                  <a:pt x="3727" y="2347"/>
                </a:lnTo>
                <a:lnTo>
                  <a:pt x="3721" y="2351"/>
                </a:lnTo>
                <a:lnTo>
                  <a:pt x="3712" y="2360"/>
                </a:lnTo>
                <a:lnTo>
                  <a:pt x="3703" y="2370"/>
                </a:lnTo>
                <a:lnTo>
                  <a:pt x="3689" y="2392"/>
                </a:lnTo>
                <a:lnTo>
                  <a:pt x="3673" y="2416"/>
                </a:lnTo>
                <a:lnTo>
                  <a:pt x="3666" y="2427"/>
                </a:lnTo>
                <a:lnTo>
                  <a:pt x="3658" y="2439"/>
                </a:lnTo>
                <a:lnTo>
                  <a:pt x="3653" y="2444"/>
                </a:lnTo>
                <a:lnTo>
                  <a:pt x="3649" y="2449"/>
                </a:lnTo>
                <a:lnTo>
                  <a:pt x="3643" y="2452"/>
                </a:lnTo>
                <a:lnTo>
                  <a:pt x="3637" y="2455"/>
                </a:lnTo>
                <a:lnTo>
                  <a:pt x="3637" y="2455"/>
                </a:lnTo>
                <a:lnTo>
                  <a:pt x="3637" y="2455"/>
                </a:lnTo>
                <a:lnTo>
                  <a:pt x="3635" y="2458"/>
                </a:lnTo>
                <a:lnTo>
                  <a:pt x="3632" y="2462"/>
                </a:lnTo>
                <a:lnTo>
                  <a:pt x="3624" y="2469"/>
                </a:lnTo>
                <a:lnTo>
                  <a:pt x="3618" y="2477"/>
                </a:lnTo>
                <a:lnTo>
                  <a:pt x="3615" y="2484"/>
                </a:lnTo>
                <a:lnTo>
                  <a:pt x="3613" y="2492"/>
                </a:lnTo>
                <a:lnTo>
                  <a:pt x="3612" y="2501"/>
                </a:lnTo>
                <a:lnTo>
                  <a:pt x="3613" y="2511"/>
                </a:lnTo>
                <a:lnTo>
                  <a:pt x="3614" y="2520"/>
                </a:lnTo>
                <a:lnTo>
                  <a:pt x="3617" y="2530"/>
                </a:lnTo>
                <a:lnTo>
                  <a:pt x="3628" y="2513"/>
                </a:lnTo>
                <a:lnTo>
                  <a:pt x="3641" y="2496"/>
                </a:lnTo>
                <a:lnTo>
                  <a:pt x="3652" y="2480"/>
                </a:lnTo>
                <a:lnTo>
                  <a:pt x="3663" y="2464"/>
                </a:lnTo>
                <a:lnTo>
                  <a:pt x="3668" y="2457"/>
                </a:lnTo>
                <a:lnTo>
                  <a:pt x="3673" y="2449"/>
                </a:lnTo>
                <a:lnTo>
                  <a:pt x="3676" y="2446"/>
                </a:lnTo>
                <a:lnTo>
                  <a:pt x="3680" y="2444"/>
                </a:lnTo>
                <a:lnTo>
                  <a:pt x="3684" y="2442"/>
                </a:lnTo>
                <a:lnTo>
                  <a:pt x="3689" y="2441"/>
                </a:lnTo>
                <a:lnTo>
                  <a:pt x="3694" y="2428"/>
                </a:lnTo>
                <a:lnTo>
                  <a:pt x="3699" y="2415"/>
                </a:lnTo>
                <a:lnTo>
                  <a:pt x="3706" y="2402"/>
                </a:lnTo>
                <a:lnTo>
                  <a:pt x="3714" y="2390"/>
                </a:lnTo>
                <a:lnTo>
                  <a:pt x="3732" y="2368"/>
                </a:lnTo>
                <a:lnTo>
                  <a:pt x="3751" y="2346"/>
                </a:lnTo>
                <a:lnTo>
                  <a:pt x="3756" y="2345"/>
                </a:lnTo>
                <a:lnTo>
                  <a:pt x="3760" y="2342"/>
                </a:lnTo>
                <a:lnTo>
                  <a:pt x="3761" y="2341"/>
                </a:lnTo>
                <a:lnTo>
                  <a:pt x="3764" y="2341"/>
                </a:lnTo>
                <a:lnTo>
                  <a:pt x="3779" y="2324"/>
                </a:lnTo>
                <a:lnTo>
                  <a:pt x="3793" y="2309"/>
                </a:lnTo>
                <a:lnTo>
                  <a:pt x="3799" y="2301"/>
                </a:lnTo>
                <a:lnTo>
                  <a:pt x="3805" y="2293"/>
                </a:lnTo>
                <a:lnTo>
                  <a:pt x="3810" y="2283"/>
                </a:lnTo>
                <a:lnTo>
                  <a:pt x="3815" y="2272"/>
                </a:lnTo>
                <a:lnTo>
                  <a:pt x="3817" y="2270"/>
                </a:lnTo>
                <a:lnTo>
                  <a:pt x="3818" y="2268"/>
                </a:lnTo>
                <a:lnTo>
                  <a:pt x="3820" y="2267"/>
                </a:lnTo>
                <a:lnTo>
                  <a:pt x="3823" y="2267"/>
                </a:lnTo>
                <a:lnTo>
                  <a:pt x="3826" y="2268"/>
                </a:lnTo>
                <a:lnTo>
                  <a:pt x="3829" y="2272"/>
                </a:lnTo>
                <a:lnTo>
                  <a:pt x="3832" y="2279"/>
                </a:lnTo>
                <a:lnTo>
                  <a:pt x="3836" y="2289"/>
                </a:lnTo>
                <a:lnTo>
                  <a:pt x="3836" y="2289"/>
                </a:lnTo>
                <a:lnTo>
                  <a:pt x="3836" y="2289"/>
                </a:lnTo>
                <a:lnTo>
                  <a:pt x="3838" y="2287"/>
                </a:lnTo>
                <a:lnTo>
                  <a:pt x="3840" y="2286"/>
                </a:lnTo>
                <a:lnTo>
                  <a:pt x="3842" y="2284"/>
                </a:lnTo>
                <a:lnTo>
                  <a:pt x="3843" y="2282"/>
                </a:lnTo>
                <a:lnTo>
                  <a:pt x="3844" y="2277"/>
                </a:lnTo>
                <a:lnTo>
                  <a:pt x="3844" y="2271"/>
                </a:lnTo>
                <a:lnTo>
                  <a:pt x="3844" y="2265"/>
                </a:lnTo>
                <a:lnTo>
                  <a:pt x="3845" y="2260"/>
                </a:lnTo>
                <a:lnTo>
                  <a:pt x="3846" y="2257"/>
                </a:lnTo>
                <a:lnTo>
                  <a:pt x="3847" y="2256"/>
                </a:lnTo>
                <a:lnTo>
                  <a:pt x="3849" y="2254"/>
                </a:lnTo>
                <a:lnTo>
                  <a:pt x="3852" y="2253"/>
                </a:lnTo>
                <a:lnTo>
                  <a:pt x="3839" y="2256"/>
                </a:lnTo>
                <a:lnTo>
                  <a:pt x="3838" y="2251"/>
                </a:lnTo>
                <a:lnTo>
                  <a:pt x="3836" y="2240"/>
                </a:lnTo>
                <a:lnTo>
                  <a:pt x="3834" y="2228"/>
                </a:lnTo>
                <a:lnTo>
                  <a:pt x="3834" y="2223"/>
                </a:lnTo>
                <a:lnTo>
                  <a:pt x="3838" y="2219"/>
                </a:lnTo>
                <a:lnTo>
                  <a:pt x="3844" y="2215"/>
                </a:lnTo>
                <a:lnTo>
                  <a:pt x="3848" y="2215"/>
                </a:lnTo>
                <a:lnTo>
                  <a:pt x="3853" y="2214"/>
                </a:lnTo>
                <a:lnTo>
                  <a:pt x="3851" y="2214"/>
                </a:lnTo>
                <a:lnTo>
                  <a:pt x="3849" y="2214"/>
                </a:lnTo>
                <a:lnTo>
                  <a:pt x="3853" y="2209"/>
                </a:lnTo>
                <a:lnTo>
                  <a:pt x="3857" y="2204"/>
                </a:lnTo>
                <a:lnTo>
                  <a:pt x="3859" y="2199"/>
                </a:lnTo>
                <a:lnTo>
                  <a:pt x="3860" y="2194"/>
                </a:lnTo>
                <a:lnTo>
                  <a:pt x="3860" y="2194"/>
                </a:lnTo>
                <a:lnTo>
                  <a:pt x="3860" y="2194"/>
                </a:lnTo>
                <a:lnTo>
                  <a:pt x="3860" y="2192"/>
                </a:lnTo>
                <a:lnTo>
                  <a:pt x="3860" y="2189"/>
                </a:lnTo>
                <a:lnTo>
                  <a:pt x="3861" y="2187"/>
                </a:lnTo>
                <a:lnTo>
                  <a:pt x="3864" y="2185"/>
                </a:lnTo>
                <a:lnTo>
                  <a:pt x="3867" y="2181"/>
                </a:lnTo>
                <a:lnTo>
                  <a:pt x="3872" y="2176"/>
                </a:lnTo>
                <a:lnTo>
                  <a:pt x="3877" y="2173"/>
                </a:lnTo>
                <a:lnTo>
                  <a:pt x="3882" y="2168"/>
                </a:lnTo>
                <a:lnTo>
                  <a:pt x="3887" y="2163"/>
                </a:lnTo>
                <a:lnTo>
                  <a:pt x="3889" y="2158"/>
                </a:lnTo>
                <a:lnTo>
                  <a:pt x="3891" y="2155"/>
                </a:lnTo>
                <a:lnTo>
                  <a:pt x="3892" y="2153"/>
                </a:lnTo>
                <a:lnTo>
                  <a:pt x="3894" y="2153"/>
                </a:lnTo>
                <a:lnTo>
                  <a:pt x="3896" y="2155"/>
                </a:lnTo>
                <a:lnTo>
                  <a:pt x="3900" y="2160"/>
                </a:lnTo>
                <a:lnTo>
                  <a:pt x="3904" y="2167"/>
                </a:lnTo>
                <a:lnTo>
                  <a:pt x="3907" y="2172"/>
                </a:lnTo>
                <a:lnTo>
                  <a:pt x="3913" y="2174"/>
                </a:lnTo>
                <a:lnTo>
                  <a:pt x="3917" y="2175"/>
                </a:lnTo>
                <a:lnTo>
                  <a:pt x="3921" y="2175"/>
                </a:lnTo>
                <a:lnTo>
                  <a:pt x="3921" y="2175"/>
                </a:lnTo>
                <a:lnTo>
                  <a:pt x="3920" y="2176"/>
                </a:lnTo>
                <a:lnTo>
                  <a:pt x="3922" y="2173"/>
                </a:lnTo>
                <a:lnTo>
                  <a:pt x="3922" y="2168"/>
                </a:lnTo>
                <a:lnTo>
                  <a:pt x="3921" y="2161"/>
                </a:lnTo>
                <a:lnTo>
                  <a:pt x="3919" y="2152"/>
                </a:lnTo>
                <a:lnTo>
                  <a:pt x="3916" y="2135"/>
                </a:lnTo>
                <a:lnTo>
                  <a:pt x="3913" y="2125"/>
                </a:lnTo>
                <a:lnTo>
                  <a:pt x="3917" y="2144"/>
                </a:lnTo>
                <a:lnTo>
                  <a:pt x="3932" y="2142"/>
                </a:lnTo>
                <a:lnTo>
                  <a:pt x="3935" y="2141"/>
                </a:lnTo>
                <a:lnTo>
                  <a:pt x="3937" y="2138"/>
                </a:lnTo>
                <a:lnTo>
                  <a:pt x="3939" y="2135"/>
                </a:lnTo>
                <a:lnTo>
                  <a:pt x="3941" y="2132"/>
                </a:lnTo>
                <a:lnTo>
                  <a:pt x="3941" y="2128"/>
                </a:lnTo>
                <a:lnTo>
                  <a:pt x="3941" y="2125"/>
                </a:lnTo>
                <a:lnTo>
                  <a:pt x="3941" y="2121"/>
                </a:lnTo>
                <a:lnTo>
                  <a:pt x="3939" y="2119"/>
                </a:lnTo>
                <a:lnTo>
                  <a:pt x="3942" y="2109"/>
                </a:lnTo>
                <a:lnTo>
                  <a:pt x="3942" y="2109"/>
                </a:lnTo>
                <a:lnTo>
                  <a:pt x="3932" y="2108"/>
                </a:lnTo>
                <a:lnTo>
                  <a:pt x="3925" y="2108"/>
                </a:lnTo>
                <a:lnTo>
                  <a:pt x="3921" y="2110"/>
                </a:lnTo>
                <a:lnTo>
                  <a:pt x="3919" y="2113"/>
                </a:lnTo>
                <a:lnTo>
                  <a:pt x="3918" y="2116"/>
                </a:lnTo>
                <a:lnTo>
                  <a:pt x="3917" y="2119"/>
                </a:lnTo>
                <a:lnTo>
                  <a:pt x="3916" y="2120"/>
                </a:lnTo>
                <a:lnTo>
                  <a:pt x="3915" y="2121"/>
                </a:lnTo>
                <a:lnTo>
                  <a:pt x="3914" y="2121"/>
                </a:lnTo>
                <a:lnTo>
                  <a:pt x="3912" y="2121"/>
                </a:lnTo>
                <a:lnTo>
                  <a:pt x="3906" y="2112"/>
                </a:lnTo>
                <a:lnTo>
                  <a:pt x="3902" y="2105"/>
                </a:lnTo>
                <a:lnTo>
                  <a:pt x="3902" y="2102"/>
                </a:lnTo>
                <a:lnTo>
                  <a:pt x="3903" y="2099"/>
                </a:lnTo>
                <a:lnTo>
                  <a:pt x="3906" y="2097"/>
                </a:lnTo>
                <a:lnTo>
                  <a:pt x="3912" y="2096"/>
                </a:lnTo>
                <a:lnTo>
                  <a:pt x="3914" y="2095"/>
                </a:lnTo>
                <a:lnTo>
                  <a:pt x="3915" y="2094"/>
                </a:lnTo>
                <a:lnTo>
                  <a:pt x="3914" y="2093"/>
                </a:lnTo>
                <a:lnTo>
                  <a:pt x="3913" y="2092"/>
                </a:lnTo>
                <a:lnTo>
                  <a:pt x="3909" y="2090"/>
                </a:lnTo>
                <a:lnTo>
                  <a:pt x="3905" y="2087"/>
                </a:lnTo>
                <a:lnTo>
                  <a:pt x="3911" y="2113"/>
                </a:lnTo>
                <a:lnTo>
                  <a:pt x="3919" y="2111"/>
                </a:lnTo>
                <a:lnTo>
                  <a:pt x="3928" y="2110"/>
                </a:lnTo>
                <a:lnTo>
                  <a:pt x="3926" y="2109"/>
                </a:lnTo>
                <a:lnTo>
                  <a:pt x="3922" y="2107"/>
                </a:lnTo>
                <a:lnTo>
                  <a:pt x="3918" y="2104"/>
                </a:lnTo>
                <a:lnTo>
                  <a:pt x="3914" y="2101"/>
                </a:lnTo>
                <a:lnTo>
                  <a:pt x="3910" y="2096"/>
                </a:lnTo>
                <a:lnTo>
                  <a:pt x="3907" y="2091"/>
                </a:lnTo>
                <a:lnTo>
                  <a:pt x="3907" y="2088"/>
                </a:lnTo>
                <a:lnTo>
                  <a:pt x="3907" y="2085"/>
                </a:lnTo>
                <a:lnTo>
                  <a:pt x="3907" y="2082"/>
                </a:lnTo>
                <a:lnTo>
                  <a:pt x="3910" y="2079"/>
                </a:lnTo>
                <a:lnTo>
                  <a:pt x="3913" y="2074"/>
                </a:lnTo>
                <a:lnTo>
                  <a:pt x="3916" y="2070"/>
                </a:lnTo>
                <a:lnTo>
                  <a:pt x="3919" y="2066"/>
                </a:lnTo>
                <a:lnTo>
                  <a:pt x="3922" y="2063"/>
                </a:lnTo>
                <a:lnTo>
                  <a:pt x="3926" y="2062"/>
                </a:lnTo>
                <a:lnTo>
                  <a:pt x="3929" y="2062"/>
                </a:lnTo>
                <a:lnTo>
                  <a:pt x="3933" y="2063"/>
                </a:lnTo>
                <a:lnTo>
                  <a:pt x="3936" y="2068"/>
                </a:lnTo>
                <a:lnTo>
                  <a:pt x="3940" y="2068"/>
                </a:lnTo>
                <a:lnTo>
                  <a:pt x="3943" y="2068"/>
                </a:lnTo>
                <a:lnTo>
                  <a:pt x="3944" y="2063"/>
                </a:lnTo>
                <a:lnTo>
                  <a:pt x="3945" y="2059"/>
                </a:lnTo>
                <a:lnTo>
                  <a:pt x="3945" y="2057"/>
                </a:lnTo>
                <a:lnTo>
                  <a:pt x="3946" y="2055"/>
                </a:lnTo>
                <a:lnTo>
                  <a:pt x="3947" y="2054"/>
                </a:lnTo>
                <a:lnTo>
                  <a:pt x="3949" y="2053"/>
                </a:lnTo>
                <a:lnTo>
                  <a:pt x="3956" y="2051"/>
                </a:lnTo>
                <a:lnTo>
                  <a:pt x="3961" y="2049"/>
                </a:lnTo>
                <a:lnTo>
                  <a:pt x="3966" y="2046"/>
                </a:lnTo>
                <a:lnTo>
                  <a:pt x="3970" y="2043"/>
                </a:lnTo>
                <a:lnTo>
                  <a:pt x="3977" y="2035"/>
                </a:lnTo>
                <a:lnTo>
                  <a:pt x="3983" y="2027"/>
                </a:lnTo>
                <a:lnTo>
                  <a:pt x="3994" y="2009"/>
                </a:lnTo>
                <a:lnTo>
                  <a:pt x="4006" y="1991"/>
                </a:lnTo>
                <a:lnTo>
                  <a:pt x="4007" y="1988"/>
                </a:lnTo>
                <a:lnTo>
                  <a:pt x="4009" y="1985"/>
                </a:lnTo>
                <a:lnTo>
                  <a:pt x="4011" y="1982"/>
                </a:lnTo>
                <a:lnTo>
                  <a:pt x="4014" y="1979"/>
                </a:lnTo>
                <a:lnTo>
                  <a:pt x="4020" y="1975"/>
                </a:lnTo>
                <a:lnTo>
                  <a:pt x="4025" y="1970"/>
                </a:lnTo>
                <a:lnTo>
                  <a:pt x="4032" y="1958"/>
                </a:lnTo>
                <a:lnTo>
                  <a:pt x="4038" y="1944"/>
                </a:lnTo>
                <a:lnTo>
                  <a:pt x="4043" y="1946"/>
                </a:lnTo>
                <a:lnTo>
                  <a:pt x="4048" y="1949"/>
                </a:lnTo>
                <a:lnTo>
                  <a:pt x="4050" y="1952"/>
                </a:lnTo>
                <a:lnTo>
                  <a:pt x="4051" y="1955"/>
                </a:lnTo>
                <a:lnTo>
                  <a:pt x="4051" y="1964"/>
                </a:lnTo>
                <a:lnTo>
                  <a:pt x="4050" y="1972"/>
                </a:lnTo>
                <a:lnTo>
                  <a:pt x="4044" y="1977"/>
                </a:lnTo>
                <a:lnTo>
                  <a:pt x="4039" y="1983"/>
                </a:lnTo>
                <a:lnTo>
                  <a:pt x="4039" y="1983"/>
                </a:lnTo>
                <a:lnTo>
                  <a:pt x="4039" y="1984"/>
                </a:lnTo>
                <a:lnTo>
                  <a:pt x="4038" y="1991"/>
                </a:lnTo>
                <a:lnTo>
                  <a:pt x="4036" y="1998"/>
                </a:lnTo>
                <a:lnTo>
                  <a:pt x="4034" y="2005"/>
                </a:lnTo>
                <a:lnTo>
                  <a:pt x="4031" y="2013"/>
                </a:lnTo>
                <a:lnTo>
                  <a:pt x="4025" y="2026"/>
                </a:lnTo>
                <a:lnTo>
                  <a:pt x="4018" y="2039"/>
                </a:lnTo>
                <a:lnTo>
                  <a:pt x="4028" y="2023"/>
                </a:lnTo>
                <a:lnTo>
                  <a:pt x="4038" y="2006"/>
                </a:lnTo>
                <a:lnTo>
                  <a:pt x="4048" y="1989"/>
                </a:lnTo>
                <a:lnTo>
                  <a:pt x="4056" y="1973"/>
                </a:lnTo>
                <a:lnTo>
                  <a:pt x="4071" y="1940"/>
                </a:lnTo>
                <a:lnTo>
                  <a:pt x="4088" y="1909"/>
                </a:lnTo>
                <a:lnTo>
                  <a:pt x="4105" y="1877"/>
                </a:lnTo>
                <a:lnTo>
                  <a:pt x="4121" y="1845"/>
                </a:lnTo>
                <a:lnTo>
                  <a:pt x="4121" y="1845"/>
                </a:lnTo>
                <a:lnTo>
                  <a:pt x="4121" y="1845"/>
                </a:lnTo>
                <a:lnTo>
                  <a:pt x="4114" y="1842"/>
                </a:lnTo>
                <a:lnTo>
                  <a:pt x="4108" y="1838"/>
                </a:lnTo>
                <a:lnTo>
                  <a:pt x="4102" y="1833"/>
                </a:lnTo>
                <a:lnTo>
                  <a:pt x="4097" y="1828"/>
                </a:lnTo>
                <a:lnTo>
                  <a:pt x="4091" y="1823"/>
                </a:lnTo>
                <a:lnTo>
                  <a:pt x="4085" y="1818"/>
                </a:lnTo>
                <a:lnTo>
                  <a:pt x="4078" y="1815"/>
                </a:lnTo>
                <a:lnTo>
                  <a:pt x="4070" y="1813"/>
                </a:lnTo>
                <a:lnTo>
                  <a:pt x="4078" y="1811"/>
                </a:lnTo>
                <a:lnTo>
                  <a:pt x="4085" y="1808"/>
                </a:lnTo>
                <a:lnTo>
                  <a:pt x="4094" y="1806"/>
                </a:lnTo>
                <a:lnTo>
                  <a:pt x="4101" y="1804"/>
                </a:lnTo>
                <a:lnTo>
                  <a:pt x="4102" y="1806"/>
                </a:lnTo>
                <a:lnTo>
                  <a:pt x="4105" y="1807"/>
                </a:lnTo>
                <a:lnTo>
                  <a:pt x="4108" y="1807"/>
                </a:lnTo>
                <a:lnTo>
                  <a:pt x="4111" y="1807"/>
                </a:lnTo>
                <a:lnTo>
                  <a:pt x="4114" y="1807"/>
                </a:lnTo>
                <a:lnTo>
                  <a:pt x="4116" y="1809"/>
                </a:lnTo>
                <a:lnTo>
                  <a:pt x="4117" y="1812"/>
                </a:lnTo>
                <a:lnTo>
                  <a:pt x="4115" y="1817"/>
                </a:lnTo>
                <a:lnTo>
                  <a:pt x="4115" y="1820"/>
                </a:lnTo>
                <a:lnTo>
                  <a:pt x="4115" y="1823"/>
                </a:lnTo>
                <a:lnTo>
                  <a:pt x="4115" y="1825"/>
                </a:lnTo>
                <a:lnTo>
                  <a:pt x="4117" y="1827"/>
                </a:lnTo>
                <a:lnTo>
                  <a:pt x="4121" y="1829"/>
                </a:lnTo>
                <a:lnTo>
                  <a:pt x="4125" y="1831"/>
                </a:lnTo>
                <a:lnTo>
                  <a:pt x="4125" y="1831"/>
                </a:lnTo>
                <a:lnTo>
                  <a:pt x="4125" y="1831"/>
                </a:lnTo>
                <a:lnTo>
                  <a:pt x="4136" y="1812"/>
                </a:lnTo>
                <a:lnTo>
                  <a:pt x="4147" y="1793"/>
                </a:lnTo>
                <a:lnTo>
                  <a:pt x="4156" y="1773"/>
                </a:lnTo>
                <a:lnTo>
                  <a:pt x="4167" y="1755"/>
                </a:lnTo>
                <a:lnTo>
                  <a:pt x="4169" y="1754"/>
                </a:lnTo>
                <a:lnTo>
                  <a:pt x="4171" y="1753"/>
                </a:lnTo>
                <a:lnTo>
                  <a:pt x="4174" y="1750"/>
                </a:lnTo>
                <a:lnTo>
                  <a:pt x="4176" y="1746"/>
                </a:lnTo>
                <a:lnTo>
                  <a:pt x="4175" y="1744"/>
                </a:lnTo>
                <a:lnTo>
                  <a:pt x="4175" y="1743"/>
                </a:lnTo>
                <a:lnTo>
                  <a:pt x="4174" y="1738"/>
                </a:lnTo>
                <a:lnTo>
                  <a:pt x="4174" y="1731"/>
                </a:lnTo>
                <a:lnTo>
                  <a:pt x="4177" y="1725"/>
                </a:lnTo>
                <a:lnTo>
                  <a:pt x="4181" y="1719"/>
                </a:lnTo>
                <a:lnTo>
                  <a:pt x="4182" y="1715"/>
                </a:lnTo>
                <a:lnTo>
                  <a:pt x="4185" y="1711"/>
                </a:lnTo>
                <a:lnTo>
                  <a:pt x="4188" y="1708"/>
                </a:lnTo>
                <a:lnTo>
                  <a:pt x="4191" y="1705"/>
                </a:lnTo>
                <a:lnTo>
                  <a:pt x="4198" y="1698"/>
                </a:lnTo>
                <a:lnTo>
                  <a:pt x="4205" y="1691"/>
                </a:lnTo>
                <a:lnTo>
                  <a:pt x="4208" y="1687"/>
                </a:lnTo>
                <a:lnTo>
                  <a:pt x="4210" y="1682"/>
                </a:lnTo>
                <a:lnTo>
                  <a:pt x="4212" y="1676"/>
                </a:lnTo>
                <a:lnTo>
                  <a:pt x="4213" y="1670"/>
                </a:lnTo>
                <a:lnTo>
                  <a:pt x="4214" y="1665"/>
                </a:lnTo>
                <a:lnTo>
                  <a:pt x="4215" y="1660"/>
                </a:lnTo>
                <a:lnTo>
                  <a:pt x="4217" y="1655"/>
                </a:lnTo>
                <a:lnTo>
                  <a:pt x="4219" y="1651"/>
                </a:lnTo>
                <a:lnTo>
                  <a:pt x="4224" y="1643"/>
                </a:lnTo>
                <a:lnTo>
                  <a:pt x="4231" y="1636"/>
                </a:lnTo>
                <a:lnTo>
                  <a:pt x="4246" y="1623"/>
                </a:lnTo>
                <a:lnTo>
                  <a:pt x="4261" y="1611"/>
                </a:lnTo>
                <a:lnTo>
                  <a:pt x="4265" y="1608"/>
                </a:lnTo>
                <a:lnTo>
                  <a:pt x="4267" y="1604"/>
                </a:lnTo>
                <a:lnTo>
                  <a:pt x="4268" y="1600"/>
                </a:lnTo>
                <a:lnTo>
                  <a:pt x="4270" y="1596"/>
                </a:lnTo>
                <a:lnTo>
                  <a:pt x="4262" y="1595"/>
                </a:lnTo>
                <a:lnTo>
                  <a:pt x="4254" y="1593"/>
                </a:lnTo>
                <a:lnTo>
                  <a:pt x="4257" y="1586"/>
                </a:lnTo>
                <a:lnTo>
                  <a:pt x="4260" y="1579"/>
                </a:lnTo>
                <a:lnTo>
                  <a:pt x="4262" y="1576"/>
                </a:lnTo>
                <a:lnTo>
                  <a:pt x="4265" y="1573"/>
                </a:lnTo>
                <a:lnTo>
                  <a:pt x="4267" y="1570"/>
                </a:lnTo>
                <a:lnTo>
                  <a:pt x="4271" y="1568"/>
                </a:lnTo>
                <a:lnTo>
                  <a:pt x="4285" y="1564"/>
                </a:lnTo>
                <a:lnTo>
                  <a:pt x="4298" y="1560"/>
                </a:lnTo>
                <a:lnTo>
                  <a:pt x="4299" y="1555"/>
                </a:lnTo>
                <a:lnTo>
                  <a:pt x="4299" y="1549"/>
                </a:lnTo>
                <a:lnTo>
                  <a:pt x="4299" y="1549"/>
                </a:lnTo>
                <a:lnTo>
                  <a:pt x="4293" y="1552"/>
                </a:lnTo>
                <a:lnTo>
                  <a:pt x="4287" y="1554"/>
                </a:lnTo>
                <a:lnTo>
                  <a:pt x="4285" y="1554"/>
                </a:lnTo>
                <a:lnTo>
                  <a:pt x="4282" y="1553"/>
                </a:lnTo>
                <a:lnTo>
                  <a:pt x="4281" y="1550"/>
                </a:lnTo>
                <a:lnTo>
                  <a:pt x="4280" y="1546"/>
                </a:lnTo>
                <a:lnTo>
                  <a:pt x="4278" y="1543"/>
                </a:lnTo>
                <a:lnTo>
                  <a:pt x="4275" y="1541"/>
                </a:lnTo>
                <a:lnTo>
                  <a:pt x="4271" y="1540"/>
                </a:lnTo>
                <a:lnTo>
                  <a:pt x="4268" y="1538"/>
                </a:lnTo>
                <a:lnTo>
                  <a:pt x="4265" y="1537"/>
                </a:lnTo>
                <a:lnTo>
                  <a:pt x="4264" y="1534"/>
                </a:lnTo>
                <a:lnTo>
                  <a:pt x="4266" y="1531"/>
                </a:lnTo>
                <a:lnTo>
                  <a:pt x="4270" y="1526"/>
                </a:lnTo>
                <a:lnTo>
                  <a:pt x="4280" y="1527"/>
                </a:lnTo>
                <a:lnTo>
                  <a:pt x="4289" y="1529"/>
                </a:lnTo>
                <a:lnTo>
                  <a:pt x="4297" y="1532"/>
                </a:lnTo>
                <a:lnTo>
                  <a:pt x="4306" y="1535"/>
                </a:lnTo>
                <a:lnTo>
                  <a:pt x="4314" y="1519"/>
                </a:lnTo>
                <a:lnTo>
                  <a:pt x="4325" y="1503"/>
                </a:lnTo>
                <a:lnTo>
                  <a:pt x="4336" y="1489"/>
                </a:lnTo>
                <a:lnTo>
                  <a:pt x="4349" y="1476"/>
                </a:lnTo>
                <a:lnTo>
                  <a:pt x="4349" y="1471"/>
                </a:lnTo>
                <a:lnTo>
                  <a:pt x="4351" y="1466"/>
                </a:lnTo>
                <a:lnTo>
                  <a:pt x="4351" y="1464"/>
                </a:lnTo>
                <a:lnTo>
                  <a:pt x="4352" y="1463"/>
                </a:lnTo>
                <a:lnTo>
                  <a:pt x="4353" y="1462"/>
                </a:lnTo>
                <a:lnTo>
                  <a:pt x="4355" y="1462"/>
                </a:lnTo>
                <a:lnTo>
                  <a:pt x="4358" y="1465"/>
                </a:lnTo>
                <a:lnTo>
                  <a:pt x="4360" y="1468"/>
                </a:lnTo>
                <a:lnTo>
                  <a:pt x="4360" y="1470"/>
                </a:lnTo>
                <a:lnTo>
                  <a:pt x="4360" y="1473"/>
                </a:lnTo>
                <a:lnTo>
                  <a:pt x="4358" y="1480"/>
                </a:lnTo>
                <a:lnTo>
                  <a:pt x="4355" y="1486"/>
                </a:lnTo>
                <a:lnTo>
                  <a:pt x="4354" y="1492"/>
                </a:lnTo>
                <a:lnTo>
                  <a:pt x="4353" y="1498"/>
                </a:lnTo>
                <a:lnTo>
                  <a:pt x="4352" y="1504"/>
                </a:lnTo>
                <a:lnTo>
                  <a:pt x="4353" y="1509"/>
                </a:lnTo>
                <a:lnTo>
                  <a:pt x="4354" y="1514"/>
                </a:lnTo>
                <a:lnTo>
                  <a:pt x="4355" y="1521"/>
                </a:lnTo>
                <a:lnTo>
                  <a:pt x="4355" y="1526"/>
                </a:lnTo>
                <a:lnTo>
                  <a:pt x="4355" y="1531"/>
                </a:lnTo>
                <a:lnTo>
                  <a:pt x="4353" y="1537"/>
                </a:lnTo>
                <a:lnTo>
                  <a:pt x="4350" y="1542"/>
                </a:lnTo>
                <a:lnTo>
                  <a:pt x="4349" y="1542"/>
                </a:lnTo>
                <a:lnTo>
                  <a:pt x="4348" y="1542"/>
                </a:lnTo>
                <a:lnTo>
                  <a:pt x="4347" y="1546"/>
                </a:lnTo>
                <a:lnTo>
                  <a:pt x="4345" y="1551"/>
                </a:lnTo>
                <a:lnTo>
                  <a:pt x="4343" y="1555"/>
                </a:lnTo>
                <a:lnTo>
                  <a:pt x="4340" y="1559"/>
                </a:lnTo>
                <a:lnTo>
                  <a:pt x="4333" y="1572"/>
                </a:lnTo>
                <a:lnTo>
                  <a:pt x="4325" y="1583"/>
                </a:lnTo>
                <a:lnTo>
                  <a:pt x="4321" y="1589"/>
                </a:lnTo>
                <a:lnTo>
                  <a:pt x="4319" y="1595"/>
                </a:lnTo>
                <a:lnTo>
                  <a:pt x="4318" y="1602"/>
                </a:lnTo>
                <a:lnTo>
                  <a:pt x="4320" y="1610"/>
                </a:lnTo>
                <a:lnTo>
                  <a:pt x="4331" y="1601"/>
                </a:lnTo>
                <a:lnTo>
                  <a:pt x="4339" y="1591"/>
                </a:lnTo>
                <a:lnTo>
                  <a:pt x="4347" y="1581"/>
                </a:lnTo>
                <a:lnTo>
                  <a:pt x="4353" y="1568"/>
                </a:lnTo>
                <a:lnTo>
                  <a:pt x="4353" y="1561"/>
                </a:lnTo>
                <a:lnTo>
                  <a:pt x="4353" y="1555"/>
                </a:lnTo>
                <a:lnTo>
                  <a:pt x="4354" y="1552"/>
                </a:lnTo>
                <a:lnTo>
                  <a:pt x="4356" y="1549"/>
                </a:lnTo>
                <a:lnTo>
                  <a:pt x="4358" y="1547"/>
                </a:lnTo>
                <a:lnTo>
                  <a:pt x="4361" y="1545"/>
                </a:lnTo>
                <a:lnTo>
                  <a:pt x="4361" y="1544"/>
                </a:lnTo>
                <a:lnTo>
                  <a:pt x="4361" y="1544"/>
                </a:lnTo>
                <a:lnTo>
                  <a:pt x="4363" y="1540"/>
                </a:lnTo>
                <a:lnTo>
                  <a:pt x="4365" y="1537"/>
                </a:lnTo>
                <a:lnTo>
                  <a:pt x="4372" y="1529"/>
                </a:lnTo>
                <a:lnTo>
                  <a:pt x="4378" y="1520"/>
                </a:lnTo>
                <a:lnTo>
                  <a:pt x="4382" y="1515"/>
                </a:lnTo>
                <a:lnTo>
                  <a:pt x="4386" y="1513"/>
                </a:lnTo>
                <a:lnTo>
                  <a:pt x="4389" y="1513"/>
                </a:lnTo>
                <a:lnTo>
                  <a:pt x="4392" y="1513"/>
                </a:lnTo>
                <a:lnTo>
                  <a:pt x="4395" y="1514"/>
                </a:lnTo>
                <a:lnTo>
                  <a:pt x="4399" y="1515"/>
                </a:lnTo>
                <a:lnTo>
                  <a:pt x="4414" y="1503"/>
                </a:lnTo>
                <a:lnTo>
                  <a:pt x="4429" y="1491"/>
                </a:lnTo>
                <a:lnTo>
                  <a:pt x="4428" y="1487"/>
                </a:lnTo>
                <a:lnTo>
                  <a:pt x="4429" y="1484"/>
                </a:lnTo>
                <a:lnTo>
                  <a:pt x="4430" y="1481"/>
                </a:lnTo>
                <a:lnTo>
                  <a:pt x="4432" y="1478"/>
                </a:lnTo>
                <a:lnTo>
                  <a:pt x="4434" y="1469"/>
                </a:lnTo>
                <a:lnTo>
                  <a:pt x="4437" y="1460"/>
                </a:lnTo>
                <a:lnTo>
                  <a:pt x="4439" y="1456"/>
                </a:lnTo>
                <a:lnTo>
                  <a:pt x="4442" y="1452"/>
                </a:lnTo>
                <a:lnTo>
                  <a:pt x="4445" y="1449"/>
                </a:lnTo>
                <a:lnTo>
                  <a:pt x="4449" y="1446"/>
                </a:lnTo>
                <a:lnTo>
                  <a:pt x="4452" y="1444"/>
                </a:lnTo>
                <a:lnTo>
                  <a:pt x="4455" y="1441"/>
                </a:lnTo>
                <a:lnTo>
                  <a:pt x="4456" y="1438"/>
                </a:lnTo>
                <a:lnTo>
                  <a:pt x="4458" y="1434"/>
                </a:lnTo>
                <a:lnTo>
                  <a:pt x="4459" y="1431"/>
                </a:lnTo>
                <a:lnTo>
                  <a:pt x="4462" y="1428"/>
                </a:lnTo>
                <a:lnTo>
                  <a:pt x="4465" y="1426"/>
                </a:lnTo>
                <a:lnTo>
                  <a:pt x="4469" y="1425"/>
                </a:lnTo>
                <a:lnTo>
                  <a:pt x="4469" y="1425"/>
                </a:lnTo>
                <a:lnTo>
                  <a:pt x="4469" y="1420"/>
                </a:lnTo>
                <a:lnTo>
                  <a:pt x="4467" y="1415"/>
                </a:lnTo>
                <a:lnTo>
                  <a:pt x="4467" y="1412"/>
                </a:lnTo>
                <a:lnTo>
                  <a:pt x="4467" y="1410"/>
                </a:lnTo>
                <a:lnTo>
                  <a:pt x="4469" y="1408"/>
                </a:lnTo>
                <a:lnTo>
                  <a:pt x="4472" y="1405"/>
                </a:lnTo>
                <a:lnTo>
                  <a:pt x="4475" y="1403"/>
                </a:lnTo>
                <a:lnTo>
                  <a:pt x="4477" y="1401"/>
                </a:lnTo>
                <a:lnTo>
                  <a:pt x="4478" y="1398"/>
                </a:lnTo>
                <a:lnTo>
                  <a:pt x="4479" y="1395"/>
                </a:lnTo>
                <a:lnTo>
                  <a:pt x="4481" y="1392"/>
                </a:lnTo>
                <a:lnTo>
                  <a:pt x="4482" y="1390"/>
                </a:lnTo>
                <a:lnTo>
                  <a:pt x="4483" y="1390"/>
                </a:lnTo>
                <a:lnTo>
                  <a:pt x="4484" y="1391"/>
                </a:lnTo>
                <a:lnTo>
                  <a:pt x="4488" y="1395"/>
                </a:lnTo>
                <a:lnTo>
                  <a:pt x="4492" y="1398"/>
                </a:lnTo>
                <a:lnTo>
                  <a:pt x="4497" y="1401"/>
                </a:lnTo>
                <a:lnTo>
                  <a:pt x="4502" y="1403"/>
                </a:lnTo>
                <a:lnTo>
                  <a:pt x="4506" y="1408"/>
                </a:lnTo>
                <a:lnTo>
                  <a:pt x="4510" y="1411"/>
                </a:lnTo>
                <a:lnTo>
                  <a:pt x="4513" y="1416"/>
                </a:lnTo>
                <a:lnTo>
                  <a:pt x="4513" y="1422"/>
                </a:lnTo>
                <a:lnTo>
                  <a:pt x="4511" y="1432"/>
                </a:lnTo>
                <a:lnTo>
                  <a:pt x="4508" y="1441"/>
                </a:lnTo>
                <a:lnTo>
                  <a:pt x="4508" y="1441"/>
                </a:lnTo>
                <a:lnTo>
                  <a:pt x="4516" y="1441"/>
                </a:lnTo>
                <a:lnTo>
                  <a:pt x="4521" y="1443"/>
                </a:lnTo>
                <a:lnTo>
                  <a:pt x="4523" y="1445"/>
                </a:lnTo>
                <a:lnTo>
                  <a:pt x="4524" y="1447"/>
                </a:lnTo>
                <a:lnTo>
                  <a:pt x="4524" y="1451"/>
                </a:lnTo>
                <a:lnTo>
                  <a:pt x="4522" y="1456"/>
                </a:lnTo>
                <a:lnTo>
                  <a:pt x="4521" y="1460"/>
                </a:lnTo>
                <a:lnTo>
                  <a:pt x="4519" y="1466"/>
                </a:lnTo>
                <a:lnTo>
                  <a:pt x="4519" y="1468"/>
                </a:lnTo>
                <a:lnTo>
                  <a:pt x="4520" y="1470"/>
                </a:lnTo>
                <a:lnTo>
                  <a:pt x="4522" y="1471"/>
                </a:lnTo>
                <a:lnTo>
                  <a:pt x="4525" y="1473"/>
                </a:lnTo>
                <a:lnTo>
                  <a:pt x="4528" y="1472"/>
                </a:lnTo>
                <a:lnTo>
                  <a:pt x="4531" y="1472"/>
                </a:lnTo>
                <a:lnTo>
                  <a:pt x="4533" y="1473"/>
                </a:lnTo>
                <a:lnTo>
                  <a:pt x="4535" y="1475"/>
                </a:lnTo>
                <a:lnTo>
                  <a:pt x="4540" y="1482"/>
                </a:lnTo>
                <a:lnTo>
                  <a:pt x="4544" y="1485"/>
                </a:lnTo>
                <a:lnTo>
                  <a:pt x="4545" y="1486"/>
                </a:lnTo>
                <a:lnTo>
                  <a:pt x="4547" y="1485"/>
                </a:lnTo>
                <a:lnTo>
                  <a:pt x="4548" y="1485"/>
                </a:lnTo>
                <a:lnTo>
                  <a:pt x="4549" y="1483"/>
                </a:lnTo>
                <a:lnTo>
                  <a:pt x="4552" y="1476"/>
                </a:lnTo>
                <a:lnTo>
                  <a:pt x="4556" y="1468"/>
                </a:lnTo>
                <a:lnTo>
                  <a:pt x="4558" y="1466"/>
                </a:lnTo>
                <a:lnTo>
                  <a:pt x="4560" y="1464"/>
                </a:lnTo>
                <a:lnTo>
                  <a:pt x="4562" y="1462"/>
                </a:lnTo>
                <a:lnTo>
                  <a:pt x="4565" y="1460"/>
                </a:lnTo>
                <a:lnTo>
                  <a:pt x="4567" y="1457"/>
                </a:lnTo>
                <a:lnTo>
                  <a:pt x="4570" y="1453"/>
                </a:lnTo>
                <a:lnTo>
                  <a:pt x="4573" y="1452"/>
                </a:lnTo>
                <a:lnTo>
                  <a:pt x="4576" y="1451"/>
                </a:lnTo>
                <a:lnTo>
                  <a:pt x="4578" y="1450"/>
                </a:lnTo>
                <a:lnTo>
                  <a:pt x="4581" y="1450"/>
                </a:lnTo>
                <a:lnTo>
                  <a:pt x="4587" y="1451"/>
                </a:lnTo>
                <a:lnTo>
                  <a:pt x="4592" y="1455"/>
                </a:lnTo>
                <a:lnTo>
                  <a:pt x="4593" y="1462"/>
                </a:lnTo>
                <a:lnTo>
                  <a:pt x="4592" y="1467"/>
                </a:lnTo>
                <a:lnTo>
                  <a:pt x="4589" y="1471"/>
                </a:lnTo>
                <a:lnTo>
                  <a:pt x="4585" y="1474"/>
                </a:lnTo>
                <a:lnTo>
                  <a:pt x="4584" y="1482"/>
                </a:lnTo>
                <a:lnTo>
                  <a:pt x="4582" y="1490"/>
                </a:lnTo>
                <a:lnTo>
                  <a:pt x="4579" y="1497"/>
                </a:lnTo>
                <a:lnTo>
                  <a:pt x="4576" y="1504"/>
                </a:lnTo>
                <a:lnTo>
                  <a:pt x="4568" y="1518"/>
                </a:lnTo>
                <a:lnTo>
                  <a:pt x="4562" y="1532"/>
                </a:lnTo>
                <a:lnTo>
                  <a:pt x="4559" y="1537"/>
                </a:lnTo>
                <a:lnTo>
                  <a:pt x="4555" y="1540"/>
                </a:lnTo>
                <a:lnTo>
                  <a:pt x="4552" y="1541"/>
                </a:lnTo>
                <a:lnTo>
                  <a:pt x="4550" y="1541"/>
                </a:lnTo>
                <a:lnTo>
                  <a:pt x="4547" y="1540"/>
                </a:lnTo>
                <a:lnTo>
                  <a:pt x="4545" y="1538"/>
                </a:lnTo>
                <a:lnTo>
                  <a:pt x="4541" y="1533"/>
                </a:lnTo>
                <a:lnTo>
                  <a:pt x="4536" y="1530"/>
                </a:lnTo>
                <a:lnTo>
                  <a:pt x="4534" y="1530"/>
                </a:lnTo>
                <a:lnTo>
                  <a:pt x="4531" y="1531"/>
                </a:lnTo>
                <a:lnTo>
                  <a:pt x="4529" y="1532"/>
                </a:lnTo>
                <a:lnTo>
                  <a:pt x="4526" y="1535"/>
                </a:lnTo>
                <a:lnTo>
                  <a:pt x="4522" y="1532"/>
                </a:lnTo>
                <a:lnTo>
                  <a:pt x="4519" y="1528"/>
                </a:lnTo>
                <a:lnTo>
                  <a:pt x="4518" y="1524"/>
                </a:lnTo>
                <a:lnTo>
                  <a:pt x="4519" y="1519"/>
                </a:lnTo>
                <a:lnTo>
                  <a:pt x="4520" y="1515"/>
                </a:lnTo>
                <a:lnTo>
                  <a:pt x="4519" y="1513"/>
                </a:lnTo>
                <a:lnTo>
                  <a:pt x="4518" y="1514"/>
                </a:lnTo>
                <a:lnTo>
                  <a:pt x="4516" y="1515"/>
                </a:lnTo>
                <a:lnTo>
                  <a:pt x="4516" y="1530"/>
                </a:lnTo>
                <a:lnTo>
                  <a:pt x="4518" y="1544"/>
                </a:lnTo>
                <a:lnTo>
                  <a:pt x="4523" y="1552"/>
                </a:lnTo>
                <a:lnTo>
                  <a:pt x="4529" y="1559"/>
                </a:lnTo>
                <a:lnTo>
                  <a:pt x="4542" y="1568"/>
                </a:lnTo>
                <a:lnTo>
                  <a:pt x="4555" y="1575"/>
                </a:lnTo>
                <a:lnTo>
                  <a:pt x="4555" y="1575"/>
                </a:lnTo>
                <a:lnTo>
                  <a:pt x="4559" y="1574"/>
                </a:lnTo>
                <a:lnTo>
                  <a:pt x="4562" y="1572"/>
                </a:lnTo>
                <a:lnTo>
                  <a:pt x="4564" y="1568"/>
                </a:lnTo>
                <a:lnTo>
                  <a:pt x="4566" y="1565"/>
                </a:lnTo>
                <a:lnTo>
                  <a:pt x="4568" y="1557"/>
                </a:lnTo>
                <a:lnTo>
                  <a:pt x="4568" y="1548"/>
                </a:lnTo>
                <a:lnTo>
                  <a:pt x="4569" y="1539"/>
                </a:lnTo>
                <a:lnTo>
                  <a:pt x="4571" y="1531"/>
                </a:lnTo>
                <a:lnTo>
                  <a:pt x="4573" y="1528"/>
                </a:lnTo>
                <a:lnTo>
                  <a:pt x="4575" y="1525"/>
                </a:lnTo>
                <a:lnTo>
                  <a:pt x="4578" y="1523"/>
                </a:lnTo>
                <a:lnTo>
                  <a:pt x="4582" y="1522"/>
                </a:lnTo>
                <a:lnTo>
                  <a:pt x="4584" y="1523"/>
                </a:lnTo>
                <a:lnTo>
                  <a:pt x="4587" y="1522"/>
                </a:lnTo>
                <a:lnTo>
                  <a:pt x="4589" y="1521"/>
                </a:lnTo>
                <a:lnTo>
                  <a:pt x="4590" y="1518"/>
                </a:lnTo>
                <a:lnTo>
                  <a:pt x="4591" y="1514"/>
                </a:lnTo>
                <a:lnTo>
                  <a:pt x="4592" y="1511"/>
                </a:lnTo>
                <a:lnTo>
                  <a:pt x="4591" y="1507"/>
                </a:lnTo>
                <a:lnTo>
                  <a:pt x="4590" y="1502"/>
                </a:lnTo>
                <a:lnTo>
                  <a:pt x="4590" y="1499"/>
                </a:lnTo>
                <a:lnTo>
                  <a:pt x="4588" y="1494"/>
                </a:lnTo>
                <a:lnTo>
                  <a:pt x="4588" y="1492"/>
                </a:lnTo>
                <a:lnTo>
                  <a:pt x="4589" y="1491"/>
                </a:lnTo>
                <a:lnTo>
                  <a:pt x="4592" y="1491"/>
                </a:lnTo>
                <a:lnTo>
                  <a:pt x="4596" y="1492"/>
                </a:lnTo>
                <a:lnTo>
                  <a:pt x="4603" y="1495"/>
                </a:lnTo>
                <a:lnTo>
                  <a:pt x="4609" y="1499"/>
                </a:lnTo>
                <a:lnTo>
                  <a:pt x="4610" y="1499"/>
                </a:lnTo>
                <a:lnTo>
                  <a:pt x="4611" y="1498"/>
                </a:lnTo>
                <a:lnTo>
                  <a:pt x="4611" y="1498"/>
                </a:lnTo>
                <a:lnTo>
                  <a:pt x="4611" y="1498"/>
                </a:lnTo>
                <a:lnTo>
                  <a:pt x="4612" y="1500"/>
                </a:lnTo>
                <a:lnTo>
                  <a:pt x="4613" y="1501"/>
                </a:lnTo>
                <a:lnTo>
                  <a:pt x="4614" y="1505"/>
                </a:lnTo>
                <a:lnTo>
                  <a:pt x="4614" y="1509"/>
                </a:lnTo>
                <a:lnTo>
                  <a:pt x="4612" y="1512"/>
                </a:lnTo>
                <a:lnTo>
                  <a:pt x="4610" y="1517"/>
                </a:lnTo>
                <a:lnTo>
                  <a:pt x="4604" y="1520"/>
                </a:lnTo>
                <a:lnTo>
                  <a:pt x="4600" y="1525"/>
                </a:lnTo>
                <a:lnTo>
                  <a:pt x="4595" y="1531"/>
                </a:lnTo>
                <a:lnTo>
                  <a:pt x="4592" y="1537"/>
                </a:lnTo>
                <a:lnTo>
                  <a:pt x="4587" y="1543"/>
                </a:lnTo>
                <a:lnTo>
                  <a:pt x="4583" y="1547"/>
                </a:lnTo>
                <a:lnTo>
                  <a:pt x="4580" y="1549"/>
                </a:lnTo>
                <a:lnTo>
                  <a:pt x="4576" y="1550"/>
                </a:lnTo>
                <a:lnTo>
                  <a:pt x="4572" y="1551"/>
                </a:lnTo>
                <a:lnTo>
                  <a:pt x="4568" y="1551"/>
                </a:lnTo>
                <a:lnTo>
                  <a:pt x="4566" y="1551"/>
                </a:lnTo>
                <a:lnTo>
                  <a:pt x="4566" y="1553"/>
                </a:lnTo>
                <a:lnTo>
                  <a:pt x="4566" y="1555"/>
                </a:lnTo>
                <a:lnTo>
                  <a:pt x="4566" y="1558"/>
                </a:lnTo>
                <a:lnTo>
                  <a:pt x="4567" y="1565"/>
                </a:lnTo>
                <a:lnTo>
                  <a:pt x="4567" y="1572"/>
                </a:lnTo>
                <a:lnTo>
                  <a:pt x="4566" y="1570"/>
                </a:lnTo>
                <a:lnTo>
                  <a:pt x="4565" y="1568"/>
                </a:lnTo>
                <a:lnTo>
                  <a:pt x="4566" y="1570"/>
                </a:lnTo>
                <a:lnTo>
                  <a:pt x="4567" y="1572"/>
                </a:lnTo>
                <a:lnTo>
                  <a:pt x="4568" y="1575"/>
                </a:lnTo>
                <a:lnTo>
                  <a:pt x="4568" y="1577"/>
                </a:lnTo>
                <a:lnTo>
                  <a:pt x="4568" y="1582"/>
                </a:lnTo>
                <a:lnTo>
                  <a:pt x="4568" y="1586"/>
                </a:lnTo>
                <a:lnTo>
                  <a:pt x="4566" y="1589"/>
                </a:lnTo>
                <a:lnTo>
                  <a:pt x="4565" y="1592"/>
                </a:lnTo>
                <a:lnTo>
                  <a:pt x="4562" y="1594"/>
                </a:lnTo>
                <a:lnTo>
                  <a:pt x="4559" y="1596"/>
                </a:lnTo>
                <a:lnTo>
                  <a:pt x="4555" y="1598"/>
                </a:lnTo>
                <a:lnTo>
                  <a:pt x="4550" y="1599"/>
                </a:lnTo>
                <a:lnTo>
                  <a:pt x="4550" y="1599"/>
                </a:lnTo>
                <a:lnTo>
                  <a:pt x="4550" y="1599"/>
                </a:lnTo>
                <a:lnTo>
                  <a:pt x="4552" y="1607"/>
                </a:lnTo>
                <a:lnTo>
                  <a:pt x="4556" y="1614"/>
                </a:lnTo>
                <a:lnTo>
                  <a:pt x="4558" y="1617"/>
                </a:lnTo>
                <a:lnTo>
                  <a:pt x="4561" y="1619"/>
                </a:lnTo>
                <a:lnTo>
                  <a:pt x="4564" y="1620"/>
                </a:lnTo>
                <a:lnTo>
                  <a:pt x="4570" y="1621"/>
                </a:lnTo>
                <a:lnTo>
                  <a:pt x="4570" y="1622"/>
                </a:lnTo>
                <a:lnTo>
                  <a:pt x="4570" y="1625"/>
                </a:lnTo>
                <a:lnTo>
                  <a:pt x="4571" y="1629"/>
                </a:lnTo>
                <a:lnTo>
                  <a:pt x="4570" y="1635"/>
                </a:lnTo>
                <a:lnTo>
                  <a:pt x="4567" y="1641"/>
                </a:lnTo>
                <a:lnTo>
                  <a:pt x="4563" y="1645"/>
                </a:lnTo>
                <a:lnTo>
                  <a:pt x="4558" y="1650"/>
                </a:lnTo>
                <a:lnTo>
                  <a:pt x="4558" y="1649"/>
                </a:lnTo>
                <a:lnTo>
                  <a:pt x="4555" y="1650"/>
                </a:lnTo>
                <a:lnTo>
                  <a:pt x="4554" y="1650"/>
                </a:lnTo>
                <a:lnTo>
                  <a:pt x="4551" y="1649"/>
                </a:lnTo>
                <a:lnTo>
                  <a:pt x="4550" y="1648"/>
                </a:lnTo>
                <a:lnTo>
                  <a:pt x="4549" y="1645"/>
                </a:lnTo>
                <a:lnTo>
                  <a:pt x="4548" y="1642"/>
                </a:lnTo>
                <a:lnTo>
                  <a:pt x="4546" y="1639"/>
                </a:lnTo>
                <a:lnTo>
                  <a:pt x="4546" y="1635"/>
                </a:lnTo>
                <a:lnTo>
                  <a:pt x="4546" y="1632"/>
                </a:lnTo>
                <a:lnTo>
                  <a:pt x="4547" y="1628"/>
                </a:lnTo>
                <a:lnTo>
                  <a:pt x="4547" y="1624"/>
                </a:lnTo>
                <a:lnTo>
                  <a:pt x="4546" y="1621"/>
                </a:lnTo>
                <a:lnTo>
                  <a:pt x="4544" y="1619"/>
                </a:lnTo>
                <a:lnTo>
                  <a:pt x="4539" y="1617"/>
                </a:lnTo>
                <a:lnTo>
                  <a:pt x="4538" y="1621"/>
                </a:lnTo>
                <a:lnTo>
                  <a:pt x="4536" y="1623"/>
                </a:lnTo>
                <a:lnTo>
                  <a:pt x="4534" y="1625"/>
                </a:lnTo>
                <a:lnTo>
                  <a:pt x="4531" y="1627"/>
                </a:lnTo>
                <a:lnTo>
                  <a:pt x="4529" y="1632"/>
                </a:lnTo>
                <a:lnTo>
                  <a:pt x="4527" y="1637"/>
                </a:lnTo>
                <a:lnTo>
                  <a:pt x="4530" y="1640"/>
                </a:lnTo>
                <a:lnTo>
                  <a:pt x="4533" y="1643"/>
                </a:lnTo>
                <a:lnTo>
                  <a:pt x="4534" y="1647"/>
                </a:lnTo>
                <a:lnTo>
                  <a:pt x="4534" y="1651"/>
                </a:lnTo>
                <a:lnTo>
                  <a:pt x="4533" y="1658"/>
                </a:lnTo>
                <a:lnTo>
                  <a:pt x="4530" y="1666"/>
                </a:lnTo>
                <a:lnTo>
                  <a:pt x="4527" y="1669"/>
                </a:lnTo>
                <a:lnTo>
                  <a:pt x="4525" y="1672"/>
                </a:lnTo>
                <a:lnTo>
                  <a:pt x="4530" y="1684"/>
                </a:lnTo>
                <a:lnTo>
                  <a:pt x="4536" y="1695"/>
                </a:lnTo>
                <a:lnTo>
                  <a:pt x="4535" y="1698"/>
                </a:lnTo>
                <a:lnTo>
                  <a:pt x="4534" y="1701"/>
                </a:lnTo>
                <a:lnTo>
                  <a:pt x="4532" y="1704"/>
                </a:lnTo>
                <a:lnTo>
                  <a:pt x="4530" y="1706"/>
                </a:lnTo>
                <a:lnTo>
                  <a:pt x="4526" y="1710"/>
                </a:lnTo>
                <a:lnTo>
                  <a:pt x="4522" y="1715"/>
                </a:lnTo>
                <a:lnTo>
                  <a:pt x="4521" y="1715"/>
                </a:lnTo>
                <a:lnTo>
                  <a:pt x="4520" y="1716"/>
                </a:lnTo>
                <a:lnTo>
                  <a:pt x="4527" y="1718"/>
                </a:lnTo>
                <a:lnTo>
                  <a:pt x="4535" y="1719"/>
                </a:lnTo>
                <a:lnTo>
                  <a:pt x="4536" y="1722"/>
                </a:lnTo>
                <a:lnTo>
                  <a:pt x="4537" y="1725"/>
                </a:lnTo>
                <a:lnTo>
                  <a:pt x="4532" y="1731"/>
                </a:lnTo>
                <a:lnTo>
                  <a:pt x="4529" y="1738"/>
                </a:lnTo>
                <a:lnTo>
                  <a:pt x="4526" y="1745"/>
                </a:lnTo>
                <a:lnTo>
                  <a:pt x="4523" y="1752"/>
                </a:lnTo>
                <a:lnTo>
                  <a:pt x="4520" y="1758"/>
                </a:lnTo>
                <a:lnTo>
                  <a:pt x="4516" y="1765"/>
                </a:lnTo>
                <a:lnTo>
                  <a:pt x="4514" y="1767"/>
                </a:lnTo>
                <a:lnTo>
                  <a:pt x="4511" y="1770"/>
                </a:lnTo>
                <a:lnTo>
                  <a:pt x="4508" y="1772"/>
                </a:lnTo>
                <a:lnTo>
                  <a:pt x="4503" y="1773"/>
                </a:lnTo>
                <a:lnTo>
                  <a:pt x="4501" y="1778"/>
                </a:lnTo>
                <a:lnTo>
                  <a:pt x="4499" y="1783"/>
                </a:lnTo>
                <a:lnTo>
                  <a:pt x="4496" y="1790"/>
                </a:lnTo>
                <a:lnTo>
                  <a:pt x="4492" y="1798"/>
                </a:lnTo>
                <a:lnTo>
                  <a:pt x="4491" y="1802"/>
                </a:lnTo>
                <a:lnTo>
                  <a:pt x="4490" y="1806"/>
                </a:lnTo>
                <a:lnTo>
                  <a:pt x="4490" y="1810"/>
                </a:lnTo>
                <a:lnTo>
                  <a:pt x="4492" y="1815"/>
                </a:lnTo>
                <a:lnTo>
                  <a:pt x="4491" y="1823"/>
                </a:lnTo>
                <a:lnTo>
                  <a:pt x="4489" y="1833"/>
                </a:lnTo>
                <a:lnTo>
                  <a:pt x="4489" y="1838"/>
                </a:lnTo>
                <a:lnTo>
                  <a:pt x="4488" y="1842"/>
                </a:lnTo>
                <a:lnTo>
                  <a:pt x="4487" y="1845"/>
                </a:lnTo>
                <a:lnTo>
                  <a:pt x="4486" y="1846"/>
                </a:lnTo>
                <a:lnTo>
                  <a:pt x="4486" y="1846"/>
                </a:lnTo>
                <a:lnTo>
                  <a:pt x="4486" y="1846"/>
                </a:lnTo>
                <a:lnTo>
                  <a:pt x="4485" y="1846"/>
                </a:lnTo>
                <a:lnTo>
                  <a:pt x="4485" y="1846"/>
                </a:lnTo>
                <a:lnTo>
                  <a:pt x="4488" y="1845"/>
                </a:lnTo>
                <a:lnTo>
                  <a:pt x="4491" y="1844"/>
                </a:lnTo>
                <a:lnTo>
                  <a:pt x="4492" y="1844"/>
                </a:lnTo>
                <a:lnTo>
                  <a:pt x="4494" y="1848"/>
                </a:lnTo>
                <a:lnTo>
                  <a:pt x="4489" y="1838"/>
                </a:lnTo>
                <a:lnTo>
                  <a:pt x="4493" y="1846"/>
                </a:lnTo>
                <a:lnTo>
                  <a:pt x="4499" y="1854"/>
                </a:lnTo>
                <a:lnTo>
                  <a:pt x="4499" y="1856"/>
                </a:lnTo>
                <a:lnTo>
                  <a:pt x="4499" y="1858"/>
                </a:lnTo>
                <a:lnTo>
                  <a:pt x="4499" y="1860"/>
                </a:lnTo>
                <a:lnTo>
                  <a:pt x="4498" y="1863"/>
                </a:lnTo>
                <a:lnTo>
                  <a:pt x="4493" y="1868"/>
                </a:lnTo>
                <a:lnTo>
                  <a:pt x="4485" y="1873"/>
                </a:lnTo>
                <a:lnTo>
                  <a:pt x="4485" y="1873"/>
                </a:lnTo>
                <a:lnTo>
                  <a:pt x="4485" y="1873"/>
                </a:lnTo>
                <a:lnTo>
                  <a:pt x="4493" y="1878"/>
                </a:lnTo>
                <a:lnTo>
                  <a:pt x="4502" y="1883"/>
                </a:lnTo>
                <a:lnTo>
                  <a:pt x="4514" y="1890"/>
                </a:lnTo>
                <a:lnTo>
                  <a:pt x="4524" y="1897"/>
                </a:lnTo>
                <a:lnTo>
                  <a:pt x="4526" y="1903"/>
                </a:lnTo>
                <a:lnTo>
                  <a:pt x="4528" y="1908"/>
                </a:lnTo>
                <a:lnTo>
                  <a:pt x="4532" y="1910"/>
                </a:lnTo>
                <a:lnTo>
                  <a:pt x="4534" y="1912"/>
                </a:lnTo>
                <a:lnTo>
                  <a:pt x="4536" y="1915"/>
                </a:lnTo>
                <a:lnTo>
                  <a:pt x="4537" y="1918"/>
                </a:lnTo>
                <a:lnTo>
                  <a:pt x="4538" y="1925"/>
                </a:lnTo>
                <a:lnTo>
                  <a:pt x="4541" y="1930"/>
                </a:lnTo>
                <a:lnTo>
                  <a:pt x="4540" y="1932"/>
                </a:lnTo>
                <a:lnTo>
                  <a:pt x="4539" y="1934"/>
                </a:lnTo>
                <a:lnTo>
                  <a:pt x="4536" y="1937"/>
                </a:lnTo>
                <a:lnTo>
                  <a:pt x="4534" y="1942"/>
                </a:lnTo>
                <a:lnTo>
                  <a:pt x="4532" y="1943"/>
                </a:lnTo>
                <a:lnTo>
                  <a:pt x="4530" y="1944"/>
                </a:lnTo>
                <a:lnTo>
                  <a:pt x="4527" y="1943"/>
                </a:lnTo>
                <a:lnTo>
                  <a:pt x="4524" y="1939"/>
                </a:lnTo>
                <a:lnTo>
                  <a:pt x="4520" y="1930"/>
                </a:lnTo>
                <a:lnTo>
                  <a:pt x="4517" y="1920"/>
                </a:lnTo>
                <a:lnTo>
                  <a:pt x="4514" y="1916"/>
                </a:lnTo>
                <a:lnTo>
                  <a:pt x="4509" y="1911"/>
                </a:lnTo>
                <a:lnTo>
                  <a:pt x="4501" y="1907"/>
                </a:lnTo>
                <a:lnTo>
                  <a:pt x="4490" y="1903"/>
                </a:lnTo>
                <a:lnTo>
                  <a:pt x="4490" y="1901"/>
                </a:lnTo>
                <a:lnTo>
                  <a:pt x="4490" y="1904"/>
                </a:lnTo>
                <a:lnTo>
                  <a:pt x="4491" y="1906"/>
                </a:lnTo>
                <a:lnTo>
                  <a:pt x="4491" y="1908"/>
                </a:lnTo>
                <a:lnTo>
                  <a:pt x="4491" y="1909"/>
                </a:lnTo>
                <a:lnTo>
                  <a:pt x="4491" y="1909"/>
                </a:lnTo>
                <a:lnTo>
                  <a:pt x="4490" y="1909"/>
                </a:lnTo>
                <a:lnTo>
                  <a:pt x="4490" y="1908"/>
                </a:lnTo>
                <a:lnTo>
                  <a:pt x="4491" y="1908"/>
                </a:lnTo>
                <a:lnTo>
                  <a:pt x="4492" y="1908"/>
                </a:lnTo>
                <a:lnTo>
                  <a:pt x="4494" y="1908"/>
                </a:lnTo>
                <a:lnTo>
                  <a:pt x="4498" y="1909"/>
                </a:lnTo>
                <a:lnTo>
                  <a:pt x="4499" y="1909"/>
                </a:lnTo>
                <a:lnTo>
                  <a:pt x="4499" y="1909"/>
                </a:lnTo>
                <a:lnTo>
                  <a:pt x="4497" y="1909"/>
                </a:lnTo>
                <a:lnTo>
                  <a:pt x="4496" y="1909"/>
                </a:lnTo>
                <a:lnTo>
                  <a:pt x="4496" y="1908"/>
                </a:lnTo>
                <a:lnTo>
                  <a:pt x="4495" y="1906"/>
                </a:lnTo>
                <a:lnTo>
                  <a:pt x="4494" y="1896"/>
                </a:lnTo>
                <a:lnTo>
                  <a:pt x="4491" y="1878"/>
                </a:lnTo>
                <a:lnTo>
                  <a:pt x="4491" y="1878"/>
                </a:lnTo>
                <a:lnTo>
                  <a:pt x="4487" y="1878"/>
                </a:lnTo>
                <a:lnTo>
                  <a:pt x="4484" y="1878"/>
                </a:lnTo>
                <a:lnTo>
                  <a:pt x="4481" y="1876"/>
                </a:lnTo>
                <a:lnTo>
                  <a:pt x="4479" y="1874"/>
                </a:lnTo>
                <a:lnTo>
                  <a:pt x="4477" y="1869"/>
                </a:lnTo>
                <a:lnTo>
                  <a:pt x="4476" y="1862"/>
                </a:lnTo>
                <a:lnTo>
                  <a:pt x="4477" y="1846"/>
                </a:lnTo>
                <a:lnTo>
                  <a:pt x="4478" y="1834"/>
                </a:lnTo>
                <a:lnTo>
                  <a:pt x="4480" y="1848"/>
                </a:lnTo>
                <a:lnTo>
                  <a:pt x="4481" y="1848"/>
                </a:lnTo>
                <a:lnTo>
                  <a:pt x="4480" y="1857"/>
                </a:lnTo>
                <a:lnTo>
                  <a:pt x="4478" y="1862"/>
                </a:lnTo>
                <a:lnTo>
                  <a:pt x="4477" y="1863"/>
                </a:lnTo>
                <a:lnTo>
                  <a:pt x="4476" y="1864"/>
                </a:lnTo>
                <a:lnTo>
                  <a:pt x="4474" y="1864"/>
                </a:lnTo>
                <a:lnTo>
                  <a:pt x="4473" y="1863"/>
                </a:lnTo>
                <a:lnTo>
                  <a:pt x="4470" y="1862"/>
                </a:lnTo>
                <a:lnTo>
                  <a:pt x="4467" y="1860"/>
                </a:lnTo>
                <a:lnTo>
                  <a:pt x="4466" y="1860"/>
                </a:lnTo>
                <a:lnTo>
                  <a:pt x="4466" y="1860"/>
                </a:lnTo>
                <a:lnTo>
                  <a:pt x="4465" y="1861"/>
                </a:lnTo>
                <a:lnTo>
                  <a:pt x="4465" y="1863"/>
                </a:lnTo>
                <a:lnTo>
                  <a:pt x="4464" y="1867"/>
                </a:lnTo>
                <a:lnTo>
                  <a:pt x="4462" y="1870"/>
                </a:lnTo>
                <a:lnTo>
                  <a:pt x="4459" y="1872"/>
                </a:lnTo>
                <a:lnTo>
                  <a:pt x="4456" y="1874"/>
                </a:lnTo>
                <a:lnTo>
                  <a:pt x="4449" y="1876"/>
                </a:lnTo>
                <a:lnTo>
                  <a:pt x="4440" y="1877"/>
                </a:lnTo>
                <a:lnTo>
                  <a:pt x="4440" y="1877"/>
                </a:lnTo>
                <a:lnTo>
                  <a:pt x="4441" y="1885"/>
                </a:lnTo>
                <a:lnTo>
                  <a:pt x="4443" y="1893"/>
                </a:lnTo>
                <a:lnTo>
                  <a:pt x="4444" y="1897"/>
                </a:lnTo>
                <a:lnTo>
                  <a:pt x="4443" y="1901"/>
                </a:lnTo>
                <a:lnTo>
                  <a:pt x="4440" y="1906"/>
                </a:lnTo>
                <a:lnTo>
                  <a:pt x="4435" y="1909"/>
                </a:lnTo>
                <a:lnTo>
                  <a:pt x="4433" y="1916"/>
                </a:lnTo>
                <a:lnTo>
                  <a:pt x="4432" y="1922"/>
                </a:lnTo>
                <a:lnTo>
                  <a:pt x="4430" y="1925"/>
                </a:lnTo>
                <a:lnTo>
                  <a:pt x="4428" y="1928"/>
                </a:lnTo>
                <a:lnTo>
                  <a:pt x="4426" y="1930"/>
                </a:lnTo>
                <a:lnTo>
                  <a:pt x="4422" y="1932"/>
                </a:lnTo>
                <a:lnTo>
                  <a:pt x="4411" y="1958"/>
                </a:lnTo>
                <a:lnTo>
                  <a:pt x="4399" y="1982"/>
                </a:lnTo>
                <a:lnTo>
                  <a:pt x="4388" y="2006"/>
                </a:lnTo>
                <a:lnTo>
                  <a:pt x="4376" y="2031"/>
                </a:lnTo>
                <a:lnTo>
                  <a:pt x="4362" y="2057"/>
                </a:lnTo>
                <a:lnTo>
                  <a:pt x="4347" y="2084"/>
                </a:lnTo>
                <a:lnTo>
                  <a:pt x="4332" y="2110"/>
                </a:lnTo>
                <a:lnTo>
                  <a:pt x="4317" y="2137"/>
                </a:lnTo>
                <a:lnTo>
                  <a:pt x="4317" y="2137"/>
                </a:lnTo>
                <a:lnTo>
                  <a:pt x="4316" y="2137"/>
                </a:lnTo>
                <a:lnTo>
                  <a:pt x="4315" y="2148"/>
                </a:lnTo>
                <a:lnTo>
                  <a:pt x="4313" y="2159"/>
                </a:lnTo>
                <a:lnTo>
                  <a:pt x="4311" y="2168"/>
                </a:lnTo>
                <a:lnTo>
                  <a:pt x="4309" y="2178"/>
                </a:lnTo>
                <a:lnTo>
                  <a:pt x="4302" y="2194"/>
                </a:lnTo>
                <a:lnTo>
                  <a:pt x="4294" y="2207"/>
                </a:lnTo>
                <a:lnTo>
                  <a:pt x="4277" y="2231"/>
                </a:lnTo>
                <a:lnTo>
                  <a:pt x="4259" y="2257"/>
                </a:lnTo>
                <a:lnTo>
                  <a:pt x="4252" y="2272"/>
                </a:lnTo>
                <a:lnTo>
                  <a:pt x="4245" y="2289"/>
                </a:lnTo>
                <a:lnTo>
                  <a:pt x="4242" y="2297"/>
                </a:lnTo>
                <a:lnTo>
                  <a:pt x="4237" y="2305"/>
                </a:lnTo>
                <a:lnTo>
                  <a:pt x="4232" y="2312"/>
                </a:lnTo>
                <a:lnTo>
                  <a:pt x="4224" y="2317"/>
                </a:lnTo>
                <a:lnTo>
                  <a:pt x="4219" y="2317"/>
                </a:lnTo>
                <a:lnTo>
                  <a:pt x="4213" y="2316"/>
                </a:lnTo>
                <a:lnTo>
                  <a:pt x="4214" y="2318"/>
                </a:lnTo>
                <a:lnTo>
                  <a:pt x="4215" y="2318"/>
                </a:lnTo>
                <a:lnTo>
                  <a:pt x="4216" y="2319"/>
                </a:lnTo>
                <a:lnTo>
                  <a:pt x="4219" y="2318"/>
                </a:lnTo>
                <a:lnTo>
                  <a:pt x="4222" y="2321"/>
                </a:lnTo>
                <a:lnTo>
                  <a:pt x="4226" y="2323"/>
                </a:lnTo>
                <a:lnTo>
                  <a:pt x="4226" y="2324"/>
                </a:lnTo>
                <a:lnTo>
                  <a:pt x="4225" y="2326"/>
                </a:lnTo>
                <a:lnTo>
                  <a:pt x="4220" y="2328"/>
                </a:lnTo>
                <a:lnTo>
                  <a:pt x="4211" y="2331"/>
                </a:lnTo>
                <a:lnTo>
                  <a:pt x="4211" y="2331"/>
                </a:lnTo>
                <a:lnTo>
                  <a:pt x="4211" y="2331"/>
                </a:lnTo>
                <a:lnTo>
                  <a:pt x="4221" y="2330"/>
                </a:lnTo>
                <a:lnTo>
                  <a:pt x="4227" y="2329"/>
                </a:lnTo>
                <a:lnTo>
                  <a:pt x="4232" y="2330"/>
                </a:lnTo>
                <a:lnTo>
                  <a:pt x="4234" y="2331"/>
                </a:lnTo>
                <a:lnTo>
                  <a:pt x="4234" y="2335"/>
                </a:lnTo>
                <a:lnTo>
                  <a:pt x="4234" y="2341"/>
                </a:lnTo>
                <a:lnTo>
                  <a:pt x="4239" y="2347"/>
                </a:lnTo>
                <a:lnTo>
                  <a:pt x="4245" y="2352"/>
                </a:lnTo>
                <a:lnTo>
                  <a:pt x="4249" y="2349"/>
                </a:lnTo>
                <a:lnTo>
                  <a:pt x="4252" y="2346"/>
                </a:lnTo>
                <a:lnTo>
                  <a:pt x="4255" y="2345"/>
                </a:lnTo>
                <a:lnTo>
                  <a:pt x="4257" y="2345"/>
                </a:lnTo>
                <a:lnTo>
                  <a:pt x="4260" y="2345"/>
                </a:lnTo>
                <a:lnTo>
                  <a:pt x="4262" y="2346"/>
                </a:lnTo>
                <a:lnTo>
                  <a:pt x="4264" y="2347"/>
                </a:lnTo>
                <a:lnTo>
                  <a:pt x="4266" y="2349"/>
                </a:lnTo>
                <a:lnTo>
                  <a:pt x="4273" y="2358"/>
                </a:lnTo>
                <a:lnTo>
                  <a:pt x="4282" y="2365"/>
                </a:lnTo>
                <a:lnTo>
                  <a:pt x="4285" y="2367"/>
                </a:lnTo>
                <a:lnTo>
                  <a:pt x="4288" y="2369"/>
                </a:lnTo>
                <a:lnTo>
                  <a:pt x="4292" y="2378"/>
                </a:lnTo>
                <a:lnTo>
                  <a:pt x="4298" y="2400"/>
                </a:lnTo>
                <a:lnTo>
                  <a:pt x="4298" y="2400"/>
                </a:lnTo>
                <a:lnTo>
                  <a:pt x="4301" y="2376"/>
                </a:lnTo>
                <a:lnTo>
                  <a:pt x="4305" y="2358"/>
                </a:lnTo>
                <a:lnTo>
                  <a:pt x="4308" y="2344"/>
                </a:lnTo>
                <a:lnTo>
                  <a:pt x="4309" y="2336"/>
                </a:lnTo>
                <a:lnTo>
                  <a:pt x="4309" y="2336"/>
                </a:lnTo>
                <a:lnTo>
                  <a:pt x="4328" y="2328"/>
                </a:lnTo>
                <a:lnTo>
                  <a:pt x="4339" y="2323"/>
                </a:lnTo>
                <a:lnTo>
                  <a:pt x="4343" y="2321"/>
                </a:lnTo>
                <a:lnTo>
                  <a:pt x="4347" y="2319"/>
                </a:lnTo>
                <a:lnTo>
                  <a:pt x="4351" y="2315"/>
                </a:lnTo>
                <a:lnTo>
                  <a:pt x="4356" y="2311"/>
                </a:lnTo>
                <a:lnTo>
                  <a:pt x="4361" y="2323"/>
                </a:lnTo>
                <a:lnTo>
                  <a:pt x="4361" y="2323"/>
                </a:lnTo>
                <a:lnTo>
                  <a:pt x="4359" y="2315"/>
                </a:lnTo>
                <a:lnTo>
                  <a:pt x="4358" y="2306"/>
                </a:lnTo>
                <a:lnTo>
                  <a:pt x="4350" y="2298"/>
                </a:lnTo>
                <a:lnTo>
                  <a:pt x="4342" y="2286"/>
                </a:lnTo>
                <a:lnTo>
                  <a:pt x="4339" y="2280"/>
                </a:lnTo>
                <a:lnTo>
                  <a:pt x="4336" y="2274"/>
                </a:lnTo>
                <a:lnTo>
                  <a:pt x="4334" y="2268"/>
                </a:lnTo>
                <a:lnTo>
                  <a:pt x="4332" y="2263"/>
                </a:lnTo>
                <a:lnTo>
                  <a:pt x="4328" y="2259"/>
                </a:lnTo>
                <a:lnTo>
                  <a:pt x="4326" y="2255"/>
                </a:lnTo>
                <a:lnTo>
                  <a:pt x="4326" y="2253"/>
                </a:lnTo>
                <a:lnTo>
                  <a:pt x="4326" y="2251"/>
                </a:lnTo>
                <a:lnTo>
                  <a:pt x="4328" y="2249"/>
                </a:lnTo>
                <a:lnTo>
                  <a:pt x="4330" y="2248"/>
                </a:lnTo>
                <a:lnTo>
                  <a:pt x="4332" y="2247"/>
                </a:lnTo>
                <a:lnTo>
                  <a:pt x="4334" y="2247"/>
                </a:lnTo>
                <a:lnTo>
                  <a:pt x="4335" y="2248"/>
                </a:lnTo>
                <a:lnTo>
                  <a:pt x="4336" y="2249"/>
                </a:lnTo>
                <a:lnTo>
                  <a:pt x="4337" y="2252"/>
                </a:lnTo>
                <a:lnTo>
                  <a:pt x="4338" y="2255"/>
                </a:lnTo>
                <a:lnTo>
                  <a:pt x="4350" y="2270"/>
                </a:lnTo>
                <a:lnTo>
                  <a:pt x="4362" y="2284"/>
                </a:lnTo>
                <a:lnTo>
                  <a:pt x="4362" y="2284"/>
                </a:lnTo>
                <a:lnTo>
                  <a:pt x="4370" y="2284"/>
                </a:lnTo>
                <a:lnTo>
                  <a:pt x="4376" y="2282"/>
                </a:lnTo>
                <a:lnTo>
                  <a:pt x="4381" y="2279"/>
                </a:lnTo>
                <a:lnTo>
                  <a:pt x="4385" y="2275"/>
                </a:lnTo>
                <a:lnTo>
                  <a:pt x="4390" y="2271"/>
                </a:lnTo>
                <a:lnTo>
                  <a:pt x="4394" y="2267"/>
                </a:lnTo>
                <a:lnTo>
                  <a:pt x="4398" y="2263"/>
                </a:lnTo>
                <a:lnTo>
                  <a:pt x="4404" y="2260"/>
                </a:lnTo>
                <a:lnTo>
                  <a:pt x="4406" y="2254"/>
                </a:lnTo>
                <a:lnTo>
                  <a:pt x="4407" y="2248"/>
                </a:lnTo>
                <a:lnTo>
                  <a:pt x="4402" y="2241"/>
                </a:lnTo>
                <a:lnTo>
                  <a:pt x="4395" y="2234"/>
                </a:lnTo>
                <a:lnTo>
                  <a:pt x="4389" y="2227"/>
                </a:lnTo>
                <a:lnTo>
                  <a:pt x="4382" y="2221"/>
                </a:lnTo>
                <a:lnTo>
                  <a:pt x="4375" y="2214"/>
                </a:lnTo>
                <a:lnTo>
                  <a:pt x="4368" y="2207"/>
                </a:lnTo>
                <a:lnTo>
                  <a:pt x="4363" y="2199"/>
                </a:lnTo>
                <a:lnTo>
                  <a:pt x="4359" y="2190"/>
                </a:lnTo>
                <a:lnTo>
                  <a:pt x="4356" y="2183"/>
                </a:lnTo>
                <a:lnTo>
                  <a:pt x="4353" y="2174"/>
                </a:lnTo>
                <a:lnTo>
                  <a:pt x="4352" y="2171"/>
                </a:lnTo>
                <a:lnTo>
                  <a:pt x="4352" y="2167"/>
                </a:lnTo>
                <a:lnTo>
                  <a:pt x="4354" y="2164"/>
                </a:lnTo>
                <a:lnTo>
                  <a:pt x="4357" y="2162"/>
                </a:lnTo>
                <a:lnTo>
                  <a:pt x="4362" y="2161"/>
                </a:lnTo>
                <a:lnTo>
                  <a:pt x="4366" y="2161"/>
                </a:lnTo>
                <a:lnTo>
                  <a:pt x="4372" y="2162"/>
                </a:lnTo>
                <a:lnTo>
                  <a:pt x="4376" y="2164"/>
                </a:lnTo>
                <a:lnTo>
                  <a:pt x="4380" y="2166"/>
                </a:lnTo>
                <a:lnTo>
                  <a:pt x="4383" y="2170"/>
                </a:lnTo>
                <a:lnTo>
                  <a:pt x="4386" y="2174"/>
                </a:lnTo>
                <a:lnTo>
                  <a:pt x="4389" y="2180"/>
                </a:lnTo>
                <a:lnTo>
                  <a:pt x="4392" y="2188"/>
                </a:lnTo>
                <a:lnTo>
                  <a:pt x="4396" y="2195"/>
                </a:lnTo>
                <a:lnTo>
                  <a:pt x="4400" y="2202"/>
                </a:lnTo>
                <a:lnTo>
                  <a:pt x="4404" y="2209"/>
                </a:lnTo>
                <a:lnTo>
                  <a:pt x="4409" y="2215"/>
                </a:lnTo>
                <a:lnTo>
                  <a:pt x="4416" y="2221"/>
                </a:lnTo>
                <a:lnTo>
                  <a:pt x="4422" y="2227"/>
                </a:lnTo>
                <a:lnTo>
                  <a:pt x="4428" y="2234"/>
                </a:lnTo>
                <a:lnTo>
                  <a:pt x="4439" y="2230"/>
                </a:lnTo>
                <a:lnTo>
                  <a:pt x="4450" y="2227"/>
                </a:lnTo>
                <a:lnTo>
                  <a:pt x="4447" y="2218"/>
                </a:lnTo>
                <a:lnTo>
                  <a:pt x="4443" y="2209"/>
                </a:lnTo>
                <a:lnTo>
                  <a:pt x="4441" y="2205"/>
                </a:lnTo>
                <a:lnTo>
                  <a:pt x="4439" y="2200"/>
                </a:lnTo>
                <a:lnTo>
                  <a:pt x="4438" y="2195"/>
                </a:lnTo>
                <a:lnTo>
                  <a:pt x="4438" y="2190"/>
                </a:lnTo>
                <a:lnTo>
                  <a:pt x="4450" y="2193"/>
                </a:lnTo>
                <a:lnTo>
                  <a:pt x="4463" y="2197"/>
                </a:lnTo>
                <a:lnTo>
                  <a:pt x="4466" y="2195"/>
                </a:lnTo>
                <a:lnTo>
                  <a:pt x="4469" y="2194"/>
                </a:lnTo>
                <a:lnTo>
                  <a:pt x="4472" y="2194"/>
                </a:lnTo>
                <a:lnTo>
                  <a:pt x="4475" y="2194"/>
                </a:lnTo>
                <a:lnTo>
                  <a:pt x="4478" y="2193"/>
                </a:lnTo>
                <a:lnTo>
                  <a:pt x="4481" y="2192"/>
                </a:lnTo>
                <a:lnTo>
                  <a:pt x="4483" y="2190"/>
                </a:lnTo>
                <a:lnTo>
                  <a:pt x="4485" y="2185"/>
                </a:lnTo>
                <a:lnTo>
                  <a:pt x="4486" y="2183"/>
                </a:lnTo>
                <a:lnTo>
                  <a:pt x="4488" y="2181"/>
                </a:lnTo>
                <a:lnTo>
                  <a:pt x="4490" y="2181"/>
                </a:lnTo>
                <a:lnTo>
                  <a:pt x="4491" y="2181"/>
                </a:lnTo>
                <a:lnTo>
                  <a:pt x="4495" y="2185"/>
                </a:lnTo>
                <a:lnTo>
                  <a:pt x="4498" y="2190"/>
                </a:lnTo>
                <a:lnTo>
                  <a:pt x="4511" y="2193"/>
                </a:lnTo>
                <a:lnTo>
                  <a:pt x="4524" y="2194"/>
                </a:lnTo>
                <a:lnTo>
                  <a:pt x="4537" y="2195"/>
                </a:lnTo>
                <a:lnTo>
                  <a:pt x="4551" y="2194"/>
                </a:lnTo>
                <a:lnTo>
                  <a:pt x="4551" y="2188"/>
                </a:lnTo>
                <a:lnTo>
                  <a:pt x="4551" y="2184"/>
                </a:lnTo>
                <a:lnTo>
                  <a:pt x="4552" y="2182"/>
                </a:lnTo>
                <a:lnTo>
                  <a:pt x="4555" y="2182"/>
                </a:lnTo>
                <a:lnTo>
                  <a:pt x="4558" y="2182"/>
                </a:lnTo>
                <a:lnTo>
                  <a:pt x="4562" y="2184"/>
                </a:lnTo>
                <a:lnTo>
                  <a:pt x="4565" y="2185"/>
                </a:lnTo>
                <a:lnTo>
                  <a:pt x="4566" y="2185"/>
                </a:lnTo>
                <a:lnTo>
                  <a:pt x="4567" y="2184"/>
                </a:lnTo>
                <a:lnTo>
                  <a:pt x="4568" y="2183"/>
                </a:lnTo>
                <a:lnTo>
                  <a:pt x="4569" y="2179"/>
                </a:lnTo>
                <a:lnTo>
                  <a:pt x="4571" y="2176"/>
                </a:lnTo>
                <a:lnTo>
                  <a:pt x="4571" y="2176"/>
                </a:lnTo>
                <a:lnTo>
                  <a:pt x="4568" y="2172"/>
                </a:lnTo>
                <a:lnTo>
                  <a:pt x="4566" y="2168"/>
                </a:lnTo>
                <a:lnTo>
                  <a:pt x="4566" y="2165"/>
                </a:lnTo>
                <a:lnTo>
                  <a:pt x="4567" y="2162"/>
                </a:lnTo>
                <a:lnTo>
                  <a:pt x="4568" y="2159"/>
                </a:lnTo>
                <a:lnTo>
                  <a:pt x="4570" y="2157"/>
                </a:lnTo>
                <a:lnTo>
                  <a:pt x="4573" y="2155"/>
                </a:lnTo>
                <a:lnTo>
                  <a:pt x="4576" y="2154"/>
                </a:lnTo>
                <a:lnTo>
                  <a:pt x="4582" y="2152"/>
                </a:lnTo>
                <a:lnTo>
                  <a:pt x="4587" y="2149"/>
                </a:lnTo>
                <a:lnTo>
                  <a:pt x="4591" y="2145"/>
                </a:lnTo>
                <a:lnTo>
                  <a:pt x="4595" y="2141"/>
                </a:lnTo>
                <a:lnTo>
                  <a:pt x="4603" y="2133"/>
                </a:lnTo>
                <a:lnTo>
                  <a:pt x="4610" y="2124"/>
                </a:lnTo>
                <a:lnTo>
                  <a:pt x="4612" y="2124"/>
                </a:lnTo>
                <a:lnTo>
                  <a:pt x="4614" y="2124"/>
                </a:lnTo>
                <a:lnTo>
                  <a:pt x="4618" y="2130"/>
                </a:lnTo>
                <a:lnTo>
                  <a:pt x="4621" y="2137"/>
                </a:lnTo>
                <a:lnTo>
                  <a:pt x="4622" y="2145"/>
                </a:lnTo>
                <a:lnTo>
                  <a:pt x="4623" y="2152"/>
                </a:lnTo>
                <a:lnTo>
                  <a:pt x="4621" y="2166"/>
                </a:lnTo>
                <a:lnTo>
                  <a:pt x="4620" y="2182"/>
                </a:lnTo>
                <a:lnTo>
                  <a:pt x="4619" y="2185"/>
                </a:lnTo>
                <a:lnTo>
                  <a:pt x="4619" y="2187"/>
                </a:lnTo>
                <a:lnTo>
                  <a:pt x="4621" y="2186"/>
                </a:lnTo>
                <a:lnTo>
                  <a:pt x="4623" y="2186"/>
                </a:lnTo>
                <a:lnTo>
                  <a:pt x="4625" y="2187"/>
                </a:lnTo>
                <a:lnTo>
                  <a:pt x="4627" y="2189"/>
                </a:lnTo>
                <a:lnTo>
                  <a:pt x="4627" y="2191"/>
                </a:lnTo>
                <a:lnTo>
                  <a:pt x="4629" y="2192"/>
                </a:lnTo>
                <a:lnTo>
                  <a:pt x="4632" y="2194"/>
                </a:lnTo>
                <a:lnTo>
                  <a:pt x="4635" y="2195"/>
                </a:lnTo>
                <a:lnTo>
                  <a:pt x="4637" y="2197"/>
                </a:lnTo>
                <a:lnTo>
                  <a:pt x="4638" y="2199"/>
                </a:lnTo>
                <a:lnTo>
                  <a:pt x="4638" y="2203"/>
                </a:lnTo>
                <a:lnTo>
                  <a:pt x="4634" y="2208"/>
                </a:lnTo>
                <a:lnTo>
                  <a:pt x="4633" y="2211"/>
                </a:lnTo>
                <a:lnTo>
                  <a:pt x="4632" y="2216"/>
                </a:lnTo>
                <a:lnTo>
                  <a:pt x="4633" y="2221"/>
                </a:lnTo>
                <a:lnTo>
                  <a:pt x="4635" y="2226"/>
                </a:lnTo>
                <a:lnTo>
                  <a:pt x="4638" y="2231"/>
                </a:lnTo>
                <a:lnTo>
                  <a:pt x="4642" y="2235"/>
                </a:lnTo>
                <a:lnTo>
                  <a:pt x="4646" y="2237"/>
                </a:lnTo>
                <a:lnTo>
                  <a:pt x="4648" y="2237"/>
                </a:lnTo>
                <a:lnTo>
                  <a:pt x="4651" y="2238"/>
                </a:lnTo>
                <a:lnTo>
                  <a:pt x="4654" y="2238"/>
                </a:lnTo>
                <a:lnTo>
                  <a:pt x="4653" y="2238"/>
                </a:lnTo>
                <a:lnTo>
                  <a:pt x="4657" y="2236"/>
                </a:lnTo>
                <a:lnTo>
                  <a:pt x="4661" y="2234"/>
                </a:lnTo>
                <a:lnTo>
                  <a:pt x="4666" y="2229"/>
                </a:lnTo>
                <a:lnTo>
                  <a:pt x="4671" y="2224"/>
                </a:lnTo>
                <a:lnTo>
                  <a:pt x="4676" y="2218"/>
                </a:lnTo>
                <a:lnTo>
                  <a:pt x="4680" y="2212"/>
                </a:lnTo>
                <a:lnTo>
                  <a:pt x="4683" y="2205"/>
                </a:lnTo>
                <a:lnTo>
                  <a:pt x="4686" y="2198"/>
                </a:lnTo>
                <a:lnTo>
                  <a:pt x="4696" y="2199"/>
                </a:lnTo>
                <a:lnTo>
                  <a:pt x="4703" y="2200"/>
                </a:lnTo>
                <a:lnTo>
                  <a:pt x="4707" y="2201"/>
                </a:lnTo>
                <a:lnTo>
                  <a:pt x="4709" y="2202"/>
                </a:lnTo>
                <a:lnTo>
                  <a:pt x="4709" y="2205"/>
                </a:lnTo>
                <a:lnTo>
                  <a:pt x="4707" y="2209"/>
                </a:lnTo>
                <a:lnTo>
                  <a:pt x="4704" y="2215"/>
                </a:lnTo>
                <a:lnTo>
                  <a:pt x="4699" y="2224"/>
                </a:lnTo>
                <a:lnTo>
                  <a:pt x="4695" y="2229"/>
                </a:lnTo>
                <a:lnTo>
                  <a:pt x="4690" y="2234"/>
                </a:lnTo>
                <a:lnTo>
                  <a:pt x="4696" y="2235"/>
                </a:lnTo>
                <a:lnTo>
                  <a:pt x="4699" y="2237"/>
                </a:lnTo>
                <a:lnTo>
                  <a:pt x="4702" y="2238"/>
                </a:lnTo>
                <a:lnTo>
                  <a:pt x="4704" y="2241"/>
                </a:lnTo>
                <a:lnTo>
                  <a:pt x="4703" y="2244"/>
                </a:lnTo>
                <a:lnTo>
                  <a:pt x="4701" y="2247"/>
                </a:lnTo>
                <a:lnTo>
                  <a:pt x="4695" y="2252"/>
                </a:lnTo>
                <a:lnTo>
                  <a:pt x="4685" y="2256"/>
                </a:lnTo>
                <a:lnTo>
                  <a:pt x="4693" y="2295"/>
                </a:lnTo>
                <a:lnTo>
                  <a:pt x="4710" y="2292"/>
                </a:lnTo>
                <a:lnTo>
                  <a:pt x="4707" y="2293"/>
                </a:lnTo>
                <a:lnTo>
                  <a:pt x="4694" y="2298"/>
                </a:lnTo>
                <a:lnTo>
                  <a:pt x="4683" y="2293"/>
                </a:lnTo>
                <a:lnTo>
                  <a:pt x="4676" y="2290"/>
                </a:lnTo>
                <a:lnTo>
                  <a:pt x="4680" y="2289"/>
                </a:lnTo>
                <a:lnTo>
                  <a:pt x="4684" y="2289"/>
                </a:lnTo>
                <a:lnTo>
                  <a:pt x="4688" y="2289"/>
                </a:lnTo>
                <a:lnTo>
                  <a:pt x="4693" y="2291"/>
                </a:lnTo>
                <a:lnTo>
                  <a:pt x="4694" y="2297"/>
                </a:lnTo>
                <a:lnTo>
                  <a:pt x="4696" y="2302"/>
                </a:lnTo>
                <a:lnTo>
                  <a:pt x="4699" y="2304"/>
                </a:lnTo>
                <a:lnTo>
                  <a:pt x="4703" y="2306"/>
                </a:lnTo>
                <a:lnTo>
                  <a:pt x="4705" y="2310"/>
                </a:lnTo>
                <a:lnTo>
                  <a:pt x="4707" y="2314"/>
                </a:lnTo>
                <a:lnTo>
                  <a:pt x="4708" y="2317"/>
                </a:lnTo>
                <a:lnTo>
                  <a:pt x="4708" y="2319"/>
                </a:lnTo>
                <a:lnTo>
                  <a:pt x="4707" y="2321"/>
                </a:lnTo>
                <a:lnTo>
                  <a:pt x="4705" y="2324"/>
                </a:lnTo>
                <a:lnTo>
                  <a:pt x="4698" y="2323"/>
                </a:lnTo>
                <a:lnTo>
                  <a:pt x="4693" y="2321"/>
                </a:lnTo>
                <a:lnTo>
                  <a:pt x="4690" y="2319"/>
                </a:lnTo>
                <a:lnTo>
                  <a:pt x="4689" y="2317"/>
                </a:lnTo>
                <a:lnTo>
                  <a:pt x="4688" y="2315"/>
                </a:lnTo>
                <a:lnTo>
                  <a:pt x="4688" y="2312"/>
                </a:lnTo>
                <a:lnTo>
                  <a:pt x="4685" y="2317"/>
                </a:lnTo>
                <a:lnTo>
                  <a:pt x="4682" y="2322"/>
                </a:lnTo>
                <a:lnTo>
                  <a:pt x="4677" y="2324"/>
                </a:lnTo>
                <a:lnTo>
                  <a:pt x="4674" y="2328"/>
                </a:lnTo>
                <a:lnTo>
                  <a:pt x="4671" y="2331"/>
                </a:lnTo>
                <a:lnTo>
                  <a:pt x="4668" y="2336"/>
                </a:lnTo>
                <a:lnTo>
                  <a:pt x="4664" y="2339"/>
                </a:lnTo>
                <a:lnTo>
                  <a:pt x="4661" y="2342"/>
                </a:lnTo>
                <a:lnTo>
                  <a:pt x="4656" y="2345"/>
                </a:lnTo>
                <a:lnTo>
                  <a:pt x="4650" y="2345"/>
                </a:lnTo>
                <a:lnTo>
                  <a:pt x="4650" y="2345"/>
                </a:lnTo>
                <a:lnTo>
                  <a:pt x="4650" y="2346"/>
                </a:lnTo>
                <a:lnTo>
                  <a:pt x="4650" y="2346"/>
                </a:lnTo>
                <a:lnTo>
                  <a:pt x="4650" y="2346"/>
                </a:lnTo>
                <a:lnTo>
                  <a:pt x="4650" y="2346"/>
                </a:lnTo>
                <a:lnTo>
                  <a:pt x="4651" y="2349"/>
                </a:lnTo>
                <a:lnTo>
                  <a:pt x="4652" y="2353"/>
                </a:lnTo>
                <a:lnTo>
                  <a:pt x="4655" y="2355"/>
                </a:lnTo>
                <a:lnTo>
                  <a:pt x="4658" y="2357"/>
                </a:lnTo>
                <a:lnTo>
                  <a:pt x="4661" y="2356"/>
                </a:lnTo>
                <a:lnTo>
                  <a:pt x="4663" y="2354"/>
                </a:lnTo>
                <a:lnTo>
                  <a:pt x="4663" y="2351"/>
                </a:lnTo>
                <a:lnTo>
                  <a:pt x="4663" y="2348"/>
                </a:lnTo>
                <a:lnTo>
                  <a:pt x="4663" y="2347"/>
                </a:lnTo>
                <a:lnTo>
                  <a:pt x="4664" y="2347"/>
                </a:lnTo>
                <a:lnTo>
                  <a:pt x="4666" y="2346"/>
                </a:lnTo>
                <a:lnTo>
                  <a:pt x="4668" y="2347"/>
                </a:lnTo>
                <a:lnTo>
                  <a:pt x="4673" y="2351"/>
                </a:lnTo>
                <a:lnTo>
                  <a:pt x="4678" y="2356"/>
                </a:lnTo>
                <a:lnTo>
                  <a:pt x="4679" y="2353"/>
                </a:lnTo>
                <a:lnTo>
                  <a:pt x="4681" y="2350"/>
                </a:lnTo>
                <a:lnTo>
                  <a:pt x="4683" y="2349"/>
                </a:lnTo>
                <a:lnTo>
                  <a:pt x="4686" y="2348"/>
                </a:lnTo>
                <a:lnTo>
                  <a:pt x="4688" y="2348"/>
                </a:lnTo>
                <a:lnTo>
                  <a:pt x="4692" y="2348"/>
                </a:lnTo>
                <a:lnTo>
                  <a:pt x="4692" y="2345"/>
                </a:lnTo>
                <a:lnTo>
                  <a:pt x="4693" y="2341"/>
                </a:lnTo>
                <a:lnTo>
                  <a:pt x="4695" y="2339"/>
                </a:lnTo>
                <a:lnTo>
                  <a:pt x="4698" y="2337"/>
                </a:lnTo>
                <a:lnTo>
                  <a:pt x="4705" y="2334"/>
                </a:lnTo>
                <a:lnTo>
                  <a:pt x="4712" y="2334"/>
                </a:lnTo>
                <a:lnTo>
                  <a:pt x="4718" y="2335"/>
                </a:lnTo>
                <a:lnTo>
                  <a:pt x="4725" y="2337"/>
                </a:lnTo>
                <a:lnTo>
                  <a:pt x="4726" y="2348"/>
                </a:lnTo>
                <a:lnTo>
                  <a:pt x="4727" y="2356"/>
                </a:lnTo>
                <a:lnTo>
                  <a:pt x="4726" y="2358"/>
                </a:lnTo>
                <a:lnTo>
                  <a:pt x="4725" y="2359"/>
                </a:lnTo>
                <a:lnTo>
                  <a:pt x="4724" y="2359"/>
                </a:lnTo>
                <a:lnTo>
                  <a:pt x="4722" y="2359"/>
                </a:lnTo>
                <a:lnTo>
                  <a:pt x="4717" y="2357"/>
                </a:lnTo>
                <a:lnTo>
                  <a:pt x="4709" y="2352"/>
                </a:lnTo>
                <a:lnTo>
                  <a:pt x="4702" y="2353"/>
                </a:lnTo>
                <a:lnTo>
                  <a:pt x="4694" y="2357"/>
                </a:lnTo>
                <a:lnTo>
                  <a:pt x="4695" y="2361"/>
                </a:lnTo>
                <a:lnTo>
                  <a:pt x="4696" y="2365"/>
                </a:lnTo>
                <a:lnTo>
                  <a:pt x="4706" y="2372"/>
                </a:lnTo>
                <a:lnTo>
                  <a:pt x="4714" y="2381"/>
                </a:lnTo>
                <a:lnTo>
                  <a:pt x="4717" y="2385"/>
                </a:lnTo>
                <a:lnTo>
                  <a:pt x="4718" y="2391"/>
                </a:lnTo>
                <a:lnTo>
                  <a:pt x="4718" y="2399"/>
                </a:lnTo>
                <a:lnTo>
                  <a:pt x="4715" y="2406"/>
                </a:lnTo>
                <a:lnTo>
                  <a:pt x="4715" y="2409"/>
                </a:lnTo>
                <a:lnTo>
                  <a:pt x="4715" y="2412"/>
                </a:lnTo>
                <a:lnTo>
                  <a:pt x="4716" y="2415"/>
                </a:lnTo>
                <a:lnTo>
                  <a:pt x="4718" y="2418"/>
                </a:lnTo>
                <a:lnTo>
                  <a:pt x="4722" y="2425"/>
                </a:lnTo>
                <a:lnTo>
                  <a:pt x="4725" y="2432"/>
                </a:lnTo>
                <a:lnTo>
                  <a:pt x="4729" y="2428"/>
                </a:lnTo>
                <a:lnTo>
                  <a:pt x="4733" y="2424"/>
                </a:lnTo>
                <a:lnTo>
                  <a:pt x="4735" y="2422"/>
                </a:lnTo>
                <a:lnTo>
                  <a:pt x="4739" y="2421"/>
                </a:lnTo>
                <a:lnTo>
                  <a:pt x="4742" y="2421"/>
                </a:lnTo>
                <a:lnTo>
                  <a:pt x="4745" y="2422"/>
                </a:lnTo>
                <a:lnTo>
                  <a:pt x="4747" y="2424"/>
                </a:lnTo>
                <a:lnTo>
                  <a:pt x="4748" y="2425"/>
                </a:lnTo>
                <a:lnTo>
                  <a:pt x="4748" y="2427"/>
                </a:lnTo>
                <a:lnTo>
                  <a:pt x="4748" y="2430"/>
                </a:lnTo>
                <a:lnTo>
                  <a:pt x="4747" y="2434"/>
                </a:lnTo>
                <a:lnTo>
                  <a:pt x="4744" y="2438"/>
                </a:lnTo>
                <a:lnTo>
                  <a:pt x="4736" y="2454"/>
                </a:lnTo>
                <a:lnTo>
                  <a:pt x="4729" y="2470"/>
                </a:lnTo>
                <a:lnTo>
                  <a:pt x="4723" y="2486"/>
                </a:lnTo>
                <a:lnTo>
                  <a:pt x="4714" y="2500"/>
                </a:lnTo>
                <a:lnTo>
                  <a:pt x="4710" y="2509"/>
                </a:lnTo>
                <a:lnTo>
                  <a:pt x="4706" y="2516"/>
                </a:lnTo>
                <a:lnTo>
                  <a:pt x="4705" y="2510"/>
                </a:lnTo>
                <a:lnTo>
                  <a:pt x="4704" y="2504"/>
                </a:lnTo>
                <a:lnTo>
                  <a:pt x="4703" y="2501"/>
                </a:lnTo>
                <a:lnTo>
                  <a:pt x="4702" y="2500"/>
                </a:lnTo>
                <a:lnTo>
                  <a:pt x="4700" y="2500"/>
                </a:lnTo>
                <a:lnTo>
                  <a:pt x="4698" y="2500"/>
                </a:lnTo>
                <a:lnTo>
                  <a:pt x="4697" y="2502"/>
                </a:lnTo>
                <a:lnTo>
                  <a:pt x="4695" y="2504"/>
                </a:lnTo>
                <a:lnTo>
                  <a:pt x="4690" y="2511"/>
                </a:lnTo>
                <a:lnTo>
                  <a:pt x="4685" y="2517"/>
                </a:lnTo>
                <a:lnTo>
                  <a:pt x="4681" y="2522"/>
                </a:lnTo>
                <a:lnTo>
                  <a:pt x="4677" y="2525"/>
                </a:lnTo>
                <a:lnTo>
                  <a:pt x="4677" y="2525"/>
                </a:lnTo>
                <a:lnTo>
                  <a:pt x="4677" y="2526"/>
                </a:lnTo>
                <a:lnTo>
                  <a:pt x="4679" y="2528"/>
                </a:lnTo>
                <a:lnTo>
                  <a:pt x="4680" y="2530"/>
                </a:lnTo>
                <a:lnTo>
                  <a:pt x="4680" y="2532"/>
                </a:lnTo>
                <a:lnTo>
                  <a:pt x="4679" y="2534"/>
                </a:lnTo>
                <a:lnTo>
                  <a:pt x="4678" y="2537"/>
                </a:lnTo>
                <a:lnTo>
                  <a:pt x="4675" y="2539"/>
                </a:lnTo>
                <a:lnTo>
                  <a:pt x="4673" y="2539"/>
                </a:lnTo>
                <a:lnTo>
                  <a:pt x="4671" y="2537"/>
                </a:lnTo>
                <a:lnTo>
                  <a:pt x="4668" y="2535"/>
                </a:lnTo>
                <a:lnTo>
                  <a:pt x="4666" y="2532"/>
                </a:lnTo>
                <a:lnTo>
                  <a:pt x="4664" y="2530"/>
                </a:lnTo>
                <a:lnTo>
                  <a:pt x="4662" y="2528"/>
                </a:lnTo>
                <a:lnTo>
                  <a:pt x="4660" y="2528"/>
                </a:lnTo>
                <a:lnTo>
                  <a:pt x="4638" y="2532"/>
                </a:lnTo>
                <a:lnTo>
                  <a:pt x="4635" y="2515"/>
                </a:lnTo>
                <a:lnTo>
                  <a:pt x="4638" y="2527"/>
                </a:lnTo>
                <a:lnTo>
                  <a:pt x="4644" y="2538"/>
                </a:lnTo>
                <a:lnTo>
                  <a:pt x="4648" y="2544"/>
                </a:lnTo>
                <a:lnTo>
                  <a:pt x="4651" y="2550"/>
                </a:lnTo>
                <a:lnTo>
                  <a:pt x="4653" y="2556"/>
                </a:lnTo>
                <a:lnTo>
                  <a:pt x="4655" y="2562"/>
                </a:lnTo>
                <a:lnTo>
                  <a:pt x="4659" y="2559"/>
                </a:lnTo>
                <a:lnTo>
                  <a:pt x="4664" y="2558"/>
                </a:lnTo>
                <a:lnTo>
                  <a:pt x="4669" y="2557"/>
                </a:lnTo>
                <a:lnTo>
                  <a:pt x="4675" y="2557"/>
                </a:lnTo>
                <a:lnTo>
                  <a:pt x="4680" y="2558"/>
                </a:lnTo>
                <a:lnTo>
                  <a:pt x="4684" y="2560"/>
                </a:lnTo>
                <a:lnTo>
                  <a:pt x="4688" y="2564"/>
                </a:lnTo>
                <a:lnTo>
                  <a:pt x="4692" y="2568"/>
                </a:lnTo>
                <a:lnTo>
                  <a:pt x="4696" y="2569"/>
                </a:lnTo>
                <a:lnTo>
                  <a:pt x="4699" y="2572"/>
                </a:lnTo>
                <a:lnTo>
                  <a:pt x="4700" y="2573"/>
                </a:lnTo>
                <a:lnTo>
                  <a:pt x="4700" y="2575"/>
                </a:lnTo>
                <a:lnTo>
                  <a:pt x="4700" y="2577"/>
                </a:lnTo>
                <a:lnTo>
                  <a:pt x="4699" y="2579"/>
                </a:lnTo>
                <a:lnTo>
                  <a:pt x="4697" y="2581"/>
                </a:lnTo>
                <a:lnTo>
                  <a:pt x="4695" y="2581"/>
                </a:lnTo>
                <a:lnTo>
                  <a:pt x="4692" y="2580"/>
                </a:lnTo>
                <a:lnTo>
                  <a:pt x="4689" y="2579"/>
                </a:lnTo>
                <a:lnTo>
                  <a:pt x="4685" y="2576"/>
                </a:lnTo>
                <a:lnTo>
                  <a:pt x="4681" y="2573"/>
                </a:lnTo>
                <a:lnTo>
                  <a:pt x="4678" y="2570"/>
                </a:lnTo>
                <a:lnTo>
                  <a:pt x="4677" y="2565"/>
                </a:lnTo>
                <a:lnTo>
                  <a:pt x="4675" y="2569"/>
                </a:lnTo>
                <a:lnTo>
                  <a:pt x="4674" y="2572"/>
                </a:lnTo>
                <a:lnTo>
                  <a:pt x="4674" y="2576"/>
                </a:lnTo>
                <a:lnTo>
                  <a:pt x="4674" y="2580"/>
                </a:lnTo>
                <a:lnTo>
                  <a:pt x="4674" y="2584"/>
                </a:lnTo>
                <a:lnTo>
                  <a:pt x="4673" y="2588"/>
                </a:lnTo>
                <a:lnTo>
                  <a:pt x="4671" y="2591"/>
                </a:lnTo>
                <a:lnTo>
                  <a:pt x="4668" y="2594"/>
                </a:lnTo>
                <a:lnTo>
                  <a:pt x="4666" y="2590"/>
                </a:lnTo>
                <a:lnTo>
                  <a:pt x="4665" y="2586"/>
                </a:lnTo>
                <a:lnTo>
                  <a:pt x="4665" y="2582"/>
                </a:lnTo>
                <a:lnTo>
                  <a:pt x="4666" y="2577"/>
                </a:lnTo>
                <a:lnTo>
                  <a:pt x="4667" y="2573"/>
                </a:lnTo>
                <a:lnTo>
                  <a:pt x="4667" y="2569"/>
                </a:lnTo>
                <a:lnTo>
                  <a:pt x="4667" y="2565"/>
                </a:lnTo>
                <a:lnTo>
                  <a:pt x="4666" y="2560"/>
                </a:lnTo>
                <a:lnTo>
                  <a:pt x="4659" y="2562"/>
                </a:lnTo>
                <a:lnTo>
                  <a:pt x="4653" y="2564"/>
                </a:lnTo>
                <a:lnTo>
                  <a:pt x="4648" y="2562"/>
                </a:lnTo>
                <a:lnTo>
                  <a:pt x="4643" y="2560"/>
                </a:lnTo>
                <a:lnTo>
                  <a:pt x="4640" y="2555"/>
                </a:lnTo>
                <a:lnTo>
                  <a:pt x="4638" y="2549"/>
                </a:lnTo>
                <a:lnTo>
                  <a:pt x="4638" y="2541"/>
                </a:lnTo>
                <a:lnTo>
                  <a:pt x="4639" y="2530"/>
                </a:lnTo>
                <a:lnTo>
                  <a:pt x="4635" y="2536"/>
                </a:lnTo>
                <a:lnTo>
                  <a:pt x="4633" y="2542"/>
                </a:lnTo>
                <a:lnTo>
                  <a:pt x="4631" y="2548"/>
                </a:lnTo>
                <a:lnTo>
                  <a:pt x="4629" y="2555"/>
                </a:lnTo>
                <a:lnTo>
                  <a:pt x="4626" y="2568"/>
                </a:lnTo>
                <a:lnTo>
                  <a:pt x="4624" y="2580"/>
                </a:lnTo>
                <a:lnTo>
                  <a:pt x="4622" y="2585"/>
                </a:lnTo>
                <a:lnTo>
                  <a:pt x="4620" y="2590"/>
                </a:lnTo>
                <a:lnTo>
                  <a:pt x="4618" y="2595"/>
                </a:lnTo>
                <a:lnTo>
                  <a:pt x="4615" y="2599"/>
                </a:lnTo>
                <a:lnTo>
                  <a:pt x="4611" y="2603"/>
                </a:lnTo>
                <a:lnTo>
                  <a:pt x="4606" y="2606"/>
                </a:lnTo>
                <a:lnTo>
                  <a:pt x="4600" y="2608"/>
                </a:lnTo>
                <a:lnTo>
                  <a:pt x="4592" y="2610"/>
                </a:lnTo>
                <a:lnTo>
                  <a:pt x="4592" y="2610"/>
                </a:lnTo>
                <a:lnTo>
                  <a:pt x="4594" y="2623"/>
                </a:lnTo>
                <a:lnTo>
                  <a:pt x="4596" y="2636"/>
                </a:lnTo>
                <a:lnTo>
                  <a:pt x="4598" y="2648"/>
                </a:lnTo>
                <a:lnTo>
                  <a:pt x="4601" y="2660"/>
                </a:lnTo>
                <a:lnTo>
                  <a:pt x="4597" y="2661"/>
                </a:lnTo>
                <a:lnTo>
                  <a:pt x="4594" y="2661"/>
                </a:lnTo>
                <a:lnTo>
                  <a:pt x="4591" y="2660"/>
                </a:lnTo>
                <a:lnTo>
                  <a:pt x="4589" y="2659"/>
                </a:lnTo>
                <a:lnTo>
                  <a:pt x="4584" y="2656"/>
                </a:lnTo>
                <a:lnTo>
                  <a:pt x="4579" y="2652"/>
                </a:lnTo>
                <a:lnTo>
                  <a:pt x="4575" y="2649"/>
                </a:lnTo>
                <a:lnTo>
                  <a:pt x="4571" y="2647"/>
                </a:lnTo>
                <a:lnTo>
                  <a:pt x="4571" y="2647"/>
                </a:lnTo>
                <a:lnTo>
                  <a:pt x="4571" y="2647"/>
                </a:lnTo>
                <a:lnTo>
                  <a:pt x="4570" y="2651"/>
                </a:lnTo>
                <a:lnTo>
                  <a:pt x="4569" y="2654"/>
                </a:lnTo>
                <a:lnTo>
                  <a:pt x="4567" y="2658"/>
                </a:lnTo>
                <a:lnTo>
                  <a:pt x="4565" y="2660"/>
                </a:lnTo>
                <a:lnTo>
                  <a:pt x="4564" y="2661"/>
                </a:lnTo>
                <a:lnTo>
                  <a:pt x="4563" y="2661"/>
                </a:lnTo>
                <a:lnTo>
                  <a:pt x="4562" y="2664"/>
                </a:lnTo>
                <a:lnTo>
                  <a:pt x="4560" y="2666"/>
                </a:lnTo>
                <a:lnTo>
                  <a:pt x="4557" y="2668"/>
                </a:lnTo>
                <a:lnTo>
                  <a:pt x="4554" y="2668"/>
                </a:lnTo>
                <a:lnTo>
                  <a:pt x="4550" y="2665"/>
                </a:lnTo>
                <a:lnTo>
                  <a:pt x="4548" y="2664"/>
                </a:lnTo>
                <a:lnTo>
                  <a:pt x="4545" y="2664"/>
                </a:lnTo>
                <a:lnTo>
                  <a:pt x="4543" y="2665"/>
                </a:lnTo>
                <a:lnTo>
                  <a:pt x="4540" y="2667"/>
                </a:lnTo>
                <a:lnTo>
                  <a:pt x="4538" y="2669"/>
                </a:lnTo>
                <a:lnTo>
                  <a:pt x="4536" y="2671"/>
                </a:lnTo>
                <a:lnTo>
                  <a:pt x="4533" y="2671"/>
                </a:lnTo>
                <a:lnTo>
                  <a:pt x="4536" y="2681"/>
                </a:lnTo>
                <a:lnTo>
                  <a:pt x="4537" y="2690"/>
                </a:lnTo>
                <a:lnTo>
                  <a:pt x="4540" y="2711"/>
                </a:lnTo>
                <a:lnTo>
                  <a:pt x="4554" y="2709"/>
                </a:lnTo>
                <a:lnTo>
                  <a:pt x="4556" y="2701"/>
                </a:lnTo>
                <a:lnTo>
                  <a:pt x="4567" y="2700"/>
                </a:lnTo>
                <a:lnTo>
                  <a:pt x="4579" y="2700"/>
                </a:lnTo>
                <a:lnTo>
                  <a:pt x="4574" y="2691"/>
                </a:lnTo>
                <a:lnTo>
                  <a:pt x="4571" y="2683"/>
                </a:lnTo>
                <a:lnTo>
                  <a:pt x="4571" y="2678"/>
                </a:lnTo>
                <a:lnTo>
                  <a:pt x="4572" y="2674"/>
                </a:lnTo>
                <a:lnTo>
                  <a:pt x="4575" y="2669"/>
                </a:lnTo>
                <a:lnTo>
                  <a:pt x="4579" y="2665"/>
                </a:lnTo>
                <a:lnTo>
                  <a:pt x="4583" y="2667"/>
                </a:lnTo>
                <a:lnTo>
                  <a:pt x="4586" y="2669"/>
                </a:lnTo>
                <a:lnTo>
                  <a:pt x="4588" y="2672"/>
                </a:lnTo>
                <a:lnTo>
                  <a:pt x="4589" y="2676"/>
                </a:lnTo>
                <a:lnTo>
                  <a:pt x="4588" y="2679"/>
                </a:lnTo>
                <a:lnTo>
                  <a:pt x="4587" y="2685"/>
                </a:lnTo>
                <a:lnTo>
                  <a:pt x="4583" y="2691"/>
                </a:lnTo>
                <a:lnTo>
                  <a:pt x="4579" y="2700"/>
                </a:lnTo>
                <a:lnTo>
                  <a:pt x="4579" y="2700"/>
                </a:lnTo>
                <a:lnTo>
                  <a:pt x="4579" y="2700"/>
                </a:lnTo>
                <a:lnTo>
                  <a:pt x="4577" y="2703"/>
                </a:lnTo>
                <a:lnTo>
                  <a:pt x="4575" y="2706"/>
                </a:lnTo>
                <a:lnTo>
                  <a:pt x="4575" y="2709"/>
                </a:lnTo>
                <a:lnTo>
                  <a:pt x="4575" y="2712"/>
                </a:lnTo>
                <a:lnTo>
                  <a:pt x="4573" y="2716"/>
                </a:lnTo>
                <a:lnTo>
                  <a:pt x="4571" y="2720"/>
                </a:lnTo>
                <a:lnTo>
                  <a:pt x="4568" y="2723"/>
                </a:lnTo>
                <a:lnTo>
                  <a:pt x="4564" y="2724"/>
                </a:lnTo>
                <a:lnTo>
                  <a:pt x="4560" y="2725"/>
                </a:lnTo>
                <a:lnTo>
                  <a:pt x="4556" y="2725"/>
                </a:lnTo>
                <a:lnTo>
                  <a:pt x="4554" y="2724"/>
                </a:lnTo>
                <a:lnTo>
                  <a:pt x="4552" y="2723"/>
                </a:lnTo>
                <a:lnTo>
                  <a:pt x="4548" y="2732"/>
                </a:lnTo>
                <a:lnTo>
                  <a:pt x="4544" y="2741"/>
                </a:lnTo>
                <a:lnTo>
                  <a:pt x="4531" y="2747"/>
                </a:lnTo>
                <a:lnTo>
                  <a:pt x="4517" y="2752"/>
                </a:lnTo>
                <a:lnTo>
                  <a:pt x="4513" y="2753"/>
                </a:lnTo>
                <a:lnTo>
                  <a:pt x="4510" y="2755"/>
                </a:lnTo>
                <a:lnTo>
                  <a:pt x="4506" y="2758"/>
                </a:lnTo>
                <a:lnTo>
                  <a:pt x="4504" y="2761"/>
                </a:lnTo>
                <a:lnTo>
                  <a:pt x="4500" y="2766"/>
                </a:lnTo>
                <a:lnTo>
                  <a:pt x="4495" y="2771"/>
                </a:lnTo>
                <a:lnTo>
                  <a:pt x="4506" y="2781"/>
                </a:lnTo>
                <a:lnTo>
                  <a:pt x="4518" y="2790"/>
                </a:lnTo>
                <a:lnTo>
                  <a:pt x="4522" y="2788"/>
                </a:lnTo>
                <a:lnTo>
                  <a:pt x="4526" y="2785"/>
                </a:lnTo>
                <a:lnTo>
                  <a:pt x="4529" y="2782"/>
                </a:lnTo>
                <a:lnTo>
                  <a:pt x="4532" y="2780"/>
                </a:lnTo>
                <a:lnTo>
                  <a:pt x="4535" y="2780"/>
                </a:lnTo>
                <a:lnTo>
                  <a:pt x="4539" y="2780"/>
                </a:lnTo>
                <a:lnTo>
                  <a:pt x="4542" y="2772"/>
                </a:lnTo>
                <a:lnTo>
                  <a:pt x="4546" y="2765"/>
                </a:lnTo>
                <a:lnTo>
                  <a:pt x="4549" y="2763"/>
                </a:lnTo>
                <a:lnTo>
                  <a:pt x="4554" y="2762"/>
                </a:lnTo>
                <a:lnTo>
                  <a:pt x="4558" y="2761"/>
                </a:lnTo>
                <a:lnTo>
                  <a:pt x="4564" y="2762"/>
                </a:lnTo>
                <a:lnTo>
                  <a:pt x="4566" y="2766"/>
                </a:lnTo>
                <a:lnTo>
                  <a:pt x="4568" y="2770"/>
                </a:lnTo>
                <a:lnTo>
                  <a:pt x="4565" y="2775"/>
                </a:lnTo>
                <a:lnTo>
                  <a:pt x="4563" y="2780"/>
                </a:lnTo>
                <a:lnTo>
                  <a:pt x="4563" y="2786"/>
                </a:lnTo>
                <a:lnTo>
                  <a:pt x="4563" y="2792"/>
                </a:lnTo>
                <a:lnTo>
                  <a:pt x="4565" y="2797"/>
                </a:lnTo>
                <a:lnTo>
                  <a:pt x="4567" y="2801"/>
                </a:lnTo>
                <a:lnTo>
                  <a:pt x="4570" y="2806"/>
                </a:lnTo>
                <a:lnTo>
                  <a:pt x="4575" y="2809"/>
                </a:lnTo>
                <a:lnTo>
                  <a:pt x="4575" y="2814"/>
                </a:lnTo>
                <a:lnTo>
                  <a:pt x="4575" y="2822"/>
                </a:lnTo>
                <a:lnTo>
                  <a:pt x="4576" y="2827"/>
                </a:lnTo>
                <a:lnTo>
                  <a:pt x="4575" y="2830"/>
                </a:lnTo>
                <a:lnTo>
                  <a:pt x="4575" y="2833"/>
                </a:lnTo>
                <a:lnTo>
                  <a:pt x="4573" y="2835"/>
                </a:lnTo>
                <a:lnTo>
                  <a:pt x="4573" y="2835"/>
                </a:lnTo>
                <a:lnTo>
                  <a:pt x="4572" y="2833"/>
                </a:lnTo>
                <a:lnTo>
                  <a:pt x="4570" y="2830"/>
                </a:lnTo>
                <a:lnTo>
                  <a:pt x="4569" y="2828"/>
                </a:lnTo>
                <a:lnTo>
                  <a:pt x="4568" y="2827"/>
                </a:lnTo>
                <a:lnTo>
                  <a:pt x="4567" y="2827"/>
                </a:lnTo>
                <a:lnTo>
                  <a:pt x="4566" y="2828"/>
                </a:lnTo>
                <a:lnTo>
                  <a:pt x="4562" y="2818"/>
                </a:lnTo>
                <a:lnTo>
                  <a:pt x="4558" y="2809"/>
                </a:lnTo>
                <a:lnTo>
                  <a:pt x="4561" y="2809"/>
                </a:lnTo>
                <a:lnTo>
                  <a:pt x="4564" y="2808"/>
                </a:lnTo>
                <a:lnTo>
                  <a:pt x="4563" y="2820"/>
                </a:lnTo>
                <a:lnTo>
                  <a:pt x="4563" y="2832"/>
                </a:lnTo>
                <a:lnTo>
                  <a:pt x="4570" y="2868"/>
                </a:lnTo>
                <a:lnTo>
                  <a:pt x="4569" y="2868"/>
                </a:lnTo>
                <a:lnTo>
                  <a:pt x="4568" y="2868"/>
                </a:lnTo>
                <a:lnTo>
                  <a:pt x="4571" y="2861"/>
                </a:lnTo>
                <a:lnTo>
                  <a:pt x="4572" y="2852"/>
                </a:lnTo>
                <a:lnTo>
                  <a:pt x="4577" y="2844"/>
                </a:lnTo>
                <a:lnTo>
                  <a:pt x="4582" y="2831"/>
                </a:lnTo>
                <a:lnTo>
                  <a:pt x="4584" y="2826"/>
                </a:lnTo>
                <a:lnTo>
                  <a:pt x="4587" y="2822"/>
                </a:lnTo>
                <a:lnTo>
                  <a:pt x="4588" y="2821"/>
                </a:lnTo>
                <a:lnTo>
                  <a:pt x="4589" y="2820"/>
                </a:lnTo>
                <a:lnTo>
                  <a:pt x="4591" y="2820"/>
                </a:lnTo>
                <a:lnTo>
                  <a:pt x="4592" y="2820"/>
                </a:lnTo>
                <a:lnTo>
                  <a:pt x="4595" y="2824"/>
                </a:lnTo>
                <a:lnTo>
                  <a:pt x="4597" y="2827"/>
                </a:lnTo>
                <a:lnTo>
                  <a:pt x="4596" y="2831"/>
                </a:lnTo>
                <a:lnTo>
                  <a:pt x="4595" y="2834"/>
                </a:lnTo>
                <a:lnTo>
                  <a:pt x="4591" y="2843"/>
                </a:lnTo>
                <a:lnTo>
                  <a:pt x="4588" y="2851"/>
                </a:lnTo>
                <a:lnTo>
                  <a:pt x="4584" y="2850"/>
                </a:lnTo>
                <a:lnTo>
                  <a:pt x="4580" y="2848"/>
                </a:lnTo>
                <a:lnTo>
                  <a:pt x="4578" y="2848"/>
                </a:lnTo>
                <a:lnTo>
                  <a:pt x="4576" y="2848"/>
                </a:lnTo>
                <a:lnTo>
                  <a:pt x="4574" y="2849"/>
                </a:lnTo>
                <a:lnTo>
                  <a:pt x="4573" y="2851"/>
                </a:lnTo>
                <a:lnTo>
                  <a:pt x="4570" y="2856"/>
                </a:lnTo>
                <a:lnTo>
                  <a:pt x="4566" y="2860"/>
                </a:lnTo>
                <a:lnTo>
                  <a:pt x="4564" y="2861"/>
                </a:lnTo>
                <a:lnTo>
                  <a:pt x="4562" y="2861"/>
                </a:lnTo>
                <a:lnTo>
                  <a:pt x="4559" y="2861"/>
                </a:lnTo>
                <a:lnTo>
                  <a:pt x="4556" y="2860"/>
                </a:lnTo>
                <a:lnTo>
                  <a:pt x="4554" y="2858"/>
                </a:lnTo>
                <a:lnTo>
                  <a:pt x="4551" y="2855"/>
                </a:lnTo>
                <a:lnTo>
                  <a:pt x="4551" y="2853"/>
                </a:lnTo>
                <a:lnTo>
                  <a:pt x="4551" y="2850"/>
                </a:lnTo>
                <a:lnTo>
                  <a:pt x="4552" y="2845"/>
                </a:lnTo>
                <a:lnTo>
                  <a:pt x="4551" y="2840"/>
                </a:lnTo>
                <a:lnTo>
                  <a:pt x="4547" y="2841"/>
                </a:lnTo>
                <a:lnTo>
                  <a:pt x="4544" y="2842"/>
                </a:lnTo>
                <a:lnTo>
                  <a:pt x="4540" y="2844"/>
                </a:lnTo>
                <a:lnTo>
                  <a:pt x="4537" y="2847"/>
                </a:lnTo>
                <a:lnTo>
                  <a:pt x="4531" y="2852"/>
                </a:lnTo>
                <a:lnTo>
                  <a:pt x="4525" y="2857"/>
                </a:lnTo>
                <a:lnTo>
                  <a:pt x="4523" y="2856"/>
                </a:lnTo>
                <a:lnTo>
                  <a:pt x="4520" y="2855"/>
                </a:lnTo>
                <a:lnTo>
                  <a:pt x="4517" y="2855"/>
                </a:lnTo>
                <a:lnTo>
                  <a:pt x="4514" y="2855"/>
                </a:lnTo>
                <a:lnTo>
                  <a:pt x="4508" y="2856"/>
                </a:lnTo>
                <a:lnTo>
                  <a:pt x="4501" y="2857"/>
                </a:lnTo>
                <a:lnTo>
                  <a:pt x="4499" y="2859"/>
                </a:lnTo>
                <a:lnTo>
                  <a:pt x="4498" y="2860"/>
                </a:lnTo>
                <a:lnTo>
                  <a:pt x="4495" y="2866"/>
                </a:lnTo>
                <a:lnTo>
                  <a:pt x="4492" y="2871"/>
                </a:lnTo>
                <a:lnTo>
                  <a:pt x="4489" y="2870"/>
                </a:lnTo>
                <a:lnTo>
                  <a:pt x="4487" y="2871"/>
                </a:lnTo>
                <a:lnTo>
                  <a:pt x="4484" y="2871"/>
                </a:lnTo>
                <a:lnTo>
                  <a:pt x="4482" y="2873"/>
                </a:lnTo>
                <a:lnTo>
                  <a:pt x="4477" y="2876"/>
                </a:lnTo>
                <a:lnTo>
                  <a:pt x="4472" y="2879"/>
                </a:lnTo>
                <a:lnTo>
                  <a:pt x="4468" y="2881"/>
                </a:lnTo>
                <a:lnTo>
                  <a:pt x="4465" y="2883"/>
                </a:lnTo>
                <a:lnTo>
                  <a:pt x="4463" y="2886"/>
                </a:lnTo>
                <a:lnTo>
                  <a:pt x="4462" y="2887"/>
                </a:lnTo>
                <a:lnTo>
                  <a:pt x="4465" y="2887"/>
                </a:lnTo>
                <a:lnTo>
                  <a:pt x="4460" y="2886"/>
                </a:lnTo>
                <a:lnTo>
                  <a:pt x="4456" y="2882"/>
                </a:lnTo>
                <a:lnTo>
                  <a:pt x="4452" y="2877"/>
                </a:lnTo>
                <a:lnTo>
                  <a:pt x="4447" y="2870"/>
                </a:lnTo>
                <a:lnTo>
                  <a:pt x="4440" y="2858"/>
                </a:lnTo>
                <a:lnTo>
                  <a:pt x="4436" y="2851"/>
                </a:lnTo>
                <a:lnTo>
                  <a:pt x="4436" y="2851"/>
                </a:lnTo>
                <a:lnTo>
                  <a:pt x="4436" y="2851"/>
                </a:lnTo>
                <a:lnTo>
                  <a:pt x="4436" y="2854"/>
                </a:lnTo>
                <a:lnTo>
                  <a:pt x="4435" y="2857"/>
                </a:lnTo>
                <a:lnTo>
                  <a:pt x="4433" y="2859"/>
                </a:lnTo>
                <a:lnTo>
                  <a:pt x="4431" y="2861"/>
                </a:lnTo>
                <a:lnTo>
                  <a:pt x="4437" y="2868"/>
                </a:lnTo>
                <a:lnTo>
                  <a:pt x="4443" y="2876"/>
                </a:lnTo>
                <a:lnTo>
                  <a:pt x="4445" y="2872"/>
                </a:lnTo>
                <a:lnTo>
                  <a:pt x="4447" y="2870"/>
                </a:lnTo>
                <a:lnTo>
                  <a:pt x="4448" y="2870"/>
                </a:lnTo>
                <a:lnTo>
                  <a:pt x="4450" y="2870"/>
                </a:lnTo>
                <a:lnTo>
                  <a:pt x="4451" y="2873"/>
                </a:lnTo>
                <a:lnTo>
                  <a:pt x="4453" y="2876"/>
                </a:lnTo>
                <a:lnTo>
                  <a:pt x="4451" y="2880"/>
                </a:lnTo>
                <a:lnTo>
                  <a:pt x="4450" y="2884"/>
                </a:lnTo>
                <a:lnTo>
                  <a:pt x="4451" y="2886"/>
                </a:lnTo>
                <a:lnTo>
                  <a:pt x="4453" y="2888"/>
                </a:lnTo>
                <a:lnTo>
                  <a:pt x="4456" y="2895"/>
                </a:lnTo>
                <a:lnTo>
                  <a:pt x="4460" y="2900"/>
                </a:lnTo>
                <a:lnTo>
                  <a:pt x="4466" y="2905"/>
                </a:lnTo>
                <a:lnTo>
                  <a:pt x="4471" y="2910"/>
                </a:lnTo>
                <a:lnTo>
                  <a:pt x="4475" y="2915"/>
                </a:lnTo>
                <a:lnTo>
                  <a:pt x="4480" y="2920"/>
                </a:lnTo>
                <a:lnTo>
                  <a:pt x="4484" y="2926"/>
                </a:lnTo>
                <a:lnTo>
                  <a:pt x="4486" y="2932"/>
                </a:lnTo>
                <a:lnTo>
                  <a:pt x="4491" y="2931"/>
                </a:lnTo>
                <a:lnTo>
                  <a:pt x="4496" y="2931"/>
                </a:lnTo>
                <a:lnTo>
                  <a:pt x="4497" y="2932"/>
                </a:lnTo>
                <a:lnTo>
                  <a:pt x="4499" y="2933"/>
                </a:lnTo>
                <a:lnTo>
                  <a:pt x="4500" y="2935"/>
                </a:lnTo>
                <a:lnTo>
                  <a:pt x="4501" y="2938"/>
                </a:lnTo>
                <a:lnTo>
                  <a:pt x="4502" y="2941"/>
                </a:lnTo>
                <a:lnTo>
                  <a:pt x="4501" y="2943"/>
                </a:lnTo>
                <a:lnTo>
                  <a:pt x="4500" y="2945"/>
                </a:lnTo>
                <a:lnTo>
                  <a:pt x="4499" y="2946"/>
                </a:lnTo>
                <a:lnTo>
                  <a:pt x="4495" y="2946"/>
                </a:lnTo>
                <a:lnTo>
                  <a:pt x="4490" y="2946"/>
                </a:lnTo>
                <a:lnTo>
                  <a:pt x="4497" y="2962"/>
                </a:lnTo>
                <a:lnTo>
                  <a:pt x="4503" y="2977"/>
                </a:lnTo>
                <a:lnTo>
                  <a:pt x="4512" y="2974"/>
                </a:lnTo>
                <a:lnTo>
                  <a:pt x="4520" y="2973"/>
                </a:lnTo>
                <a:lnTo>
                  <a:pt x="4529" y="2971"/>
                </a:lnTo>
                <a:lnTo>
                  <a:pt x="4537" y="2970"/>
                </a:lnTo>
                <a:lnTo>
                  <a:pt x="4542" y="2970"/>
                </a:lnTo>
                <a:lnTo>
                  <a:pt x="4546" y="2971"/>
                </a:lnTo>
                <a:lnTo>
                  <a:pt x="4547" y="2973"/>
                </a:lnTo>
                <a:lnTo>
                  <a:pt x="4548" y="2975"/>
                </a:lnTo>
                <a:lnTo>
                  <a:pt x="4548" y="2977"/>
                </a:lnTo>
                <a:lnTo>
                  <a:pt x="4548" y="2980"/>
                </a:lnTo>
                <a:lnTo>
                  <a:pt x="4548" y="2980"/>
                </a:lnTo>
                <a:lnTo>
                  <a:pt x="4548" y="2979"/>
                </a:lnTo>
                <a:lnTo>
                  <a:pt x="4557" y="2976"/>
                </a:lnTo>
                <a:lnTo>
                  <a:pt x="4565" y="2972"/>
                </a:lnTo>
                <a:lnTo>
                  <a:pt x="4572" y="2968"/>
                </a:lnTo>
                <a:lnTo>
                  <a:pt x="4579" y="2963"/>
                </a:lnTo>
                <a:lnTo>
                  <a:pt x="4591" y="2953"/>
                </a:lnTo>
                <a:lnTo>
                  <a:pt x="4604" y="2940"/>
                </a:lnTo>
                <a:lnTo>
                  <a:pt x="4615" y="2929"/>
                </a:lnTo>
                <a:lnTo>
                  <a:pt x="4627" y="2917"/>
                </a:lnTo>
                <a:lnTo>
                  <a:pt x="4639" y="2906"/>
                </a:lnTo>
                <a:lnTo>
                  <a:pt x="4653" y="2896"/>
                </a:lnTo>
                <a:lnTo>
                  <a:pt x="4668" y="2883"/>
                </a:lnTo>
                <a:lnTo>
                  <a:pt x="4683" y="2870"/>
                </a:lnTo>
                <a:lnTo>
                  <a:pt x="4699" y="2857"/>
                </a:lnTo>
                <a:lnTo>
                  <a:pt x="4715" y="2845"/>
                </a:lnTo>
                <a:lnTo>
                  <a:pt x="4720" y="2841"/>
                </a:lnTo>
                <a:lnTo>
                  <a:pt x="4726" y="2836"/>
                </a:lnTo>
                <a:lnTo>
                  <a:pt x="4733" y="2833"/>
                </a:lnTo>
                <a:lnTo>
                  <a:pt x="4741" y="2832"/>
                </a:lnTo>
                <a:lnTo>
                  <a:pt x="4748" y="2821"/>
                </a:lnTo>
                <a:lnTo>
                  <a:pt x="4757" y="2811"/>
                </a:lnTo>
                <a:lnTo>
                  <a:pt x="4766" y="2801"/>
                </a:lnTo>
                <a:lnTo>
                  <a:pt x="4774" y="2791"/>
                </a:lnTo>
                <a:lnTo>
                  <a:pt x="4769" y="2791"/>
                </a:lnTo>
                <a:lnTo>
                  <a:pt x="4765" y="2792"/>
                </a:lnTo>
                <a:lnTo>
                  <a:pt x="4761" y="2795"/>
                </a:lnTo>
                <a:lnTo>
                  <a:pt x="4757" y="2797"/>
                </a:lnTo>
                <a:lnTo>
                  <a:pt x="4753" y="2800"/>
                </a:lnTo>
                <a:lnTo>
                  <a:pt x="4749" y="2803"/>
                </a:lnTo>
                <a:lnTo>
                  <a:pt x="4745" y="2805"/>
                </a:lnTo>
                <a:lnTo>
                  <a:pt x="4741" y="2806"/>
                </a:lnTo>
                <a:lnTo>
                  <a:pt x="4739" y="2810"/>
                </a:lnTo>
                <a:lnTo>
                  <a:pt x="4736" y="2813"/>
                </a:lnTo>
                <a:lnTo>
                  <a:pt x="4734" y="2815"/>
                </a:lnTo>
                <a:lnTo>
                  <a:pt x="4731" y="2816"/>
                </a:lnTo>
                <a:lnTo>
                  <a:pt x="4725" y="2817"/>
                </a:lnTo>
                <a:lnTo>
                  <a:pt x="4718" y="2816"/>
                </a:lnTo>
                <a:lnTo>
                  <a:pt x="4720" y="2811"/>
                </a:lnTo>
                <a:lnTo>
                  <a:pt x="4723" y="2807"/>
                </a:lnTo>
                <a:lnTo>
                  <a:pt x="4727" y="2803"/>
                </a:lnTo>
                <a:lnTo>
                  <a:pt x="4732" y="2801"/>
                </a:lnTo>
                <a:lnTo>
                  <a:pt x="4747" y="2788"/>
                </a:lnTo>
                <a:lnTo>
                  <a:pt x="4761" y="2775"/>
                </a:lnTo>
                <a:lnTo>
                  <a:pt x="4774" y="2762"/>
                </a:lnTo>
                <a:lnTo>
                  <a:pt x="4788" y="2747"/>
                </a:lnTo>
                <a:lnTo>
                  <a:pt x="4790" y="2745"/>
                </a:lnTo>
                <a:lnTo>
                  <a:pt x="4792" y="2744"/>
                </a:lnTo>
                <a:lnTo>
                  <a:pt x="4794" y="2743"/>
                </a:lnTo>
                <a:lnTo>
                  <a:pt x="4796" y="2742"/>
                </a:lnTo>
                <a:lnTo>
                  <a:pt x="4800" y="2743"/>
                </a:lnTo>
                <a:lnTo>
                  <a:pt x="4804" y="2745"/>
                </a:lnTo>
                <a:lnTo>
                  <a:pt x="4812" y="2751"/>
                </a:lnTo>
                <a:lnTo>
                  <a:pt x="4820" y="2756"/>
                </a:lnTo>
                <a:lnTo>
                  <a:pt x="4825" y="2748"/>
                </a:lnTo>
                <a:lnTo>
                  <a:pt x="4832" y="2741"/>
                </a:lnTo>
                <a:lnTo>
                  <a:pt x="4838" y="2733"/>
                </a:lnTo>
                <a:lnTo>
                  <a:pt x="4845" y="2725"/>
                </a:lnTo>
                <a:lnTo>
                  <a:pt x="4851" y="2718"/>
                </a:lnTo>
                <a:lnTo>
                  <a:pt x="4857" y="2711"/>
                </a:lnTo>
                <a:lnTo>
                  <a:pt x="4862" y="2703"/>
                </a:lnTo>
                <a:lnTo>
                  <a:pt x="4867" y="2695"/>
                </a:lnTo>
                <a:lnTo>
                  <a:pt x="4876" y="2695"/>
                </a:lnTo>
                <a:lnTo>
                  <a:pt x="4881" y="2694"/>
                </a:lnTo>
                <a:lnTo>
                  <a:pt x="4885" y="2687"/>
                </a:lnTo>
                <a:lnTo>
                  <a:pt x="4890" y="2680"/>
                </a:lnTo>
                <a:lnTo>
                  <a:pt x="4896" y="2674"/>
                </a:lnTo>
                <a:lnTo>
                  <a:pt x="4902" y="2667"/>
                </a:lnTo>
                <a:lnTo>
                  <a:pt x="4915" y="2657"/>
                </a:lnTo>
                <a:lnTo>
                  <a:pt x="4929" y="2647"/>
                </a:lnTo>
                <a:lnTo>
                  <a:pt x="4929" y="2647"/>
                </a:lnTo>
                <a:lnTo>
                  <a:pt x="4929" y="2647"/>
                </a:lnTo>
                <a:lnTo>
                  <a:pt x="4940" y="2631"/>
                </a:lnTo>
                <a:lnTo>
                  <a:pt x="4951" y="2614"/>
                </a:lnTo>
                <a:lnTo>
                  <a:pt x="4963" y="2599"/>
                </a:lnTo>
                <a:lnTo>
                  <a:pt x="4977" y="2584"/>
                </a:lnTo>
                <a:lnTo>
                  <a:pt x="4990" y="2570"/>
                </a:lnTo>
                <a:lnTo>
                  <a:pt x="5005" y="2556"/>
                </a:lnTo>
                <a:lnTo>
                  <a:pt x="5021" y="2544"/>
                </a:lnTo>
                <a:lnTo>
                  <a:pt x="5039" y="2534"/>
                </a:lnTo>
                <a:lnTo>
                  <a:pt x="5039" y="2531"/>
                </a:lnTo>
                <a:lnTo>
                  <a:pt x="5040" y="2529"/>
                </a:lnTo>
                <a:lnTo>
                  <a:pt x="5041" y="2528"/>
                </a:lnTo>
                <a:lnTo>
                  <a:pt x="5043" y="2527"/>
                </a:lnTo>
                <a:lnTo>
                  <a:pt x="5047" y="2525"/>
                </a:lnTo>
                <a:lnTo>
                  <a:pt x="5051" y="2522"/>
                </a:lnTo>
                <a:lnTo>
                  <a:pt x="5053" y="2519"/>
                </a:lnTo>
                <a:lnTo>
                  <a:pt x="5055" y="2516"/>
                </a:lnTo>
                <a:lnTo>
                  <a:pt x="5058" y="2509"/>
                </a:lnTo>
                <a:lnTo>
                  <a:pt x="5061" y="2499"/>
                </a:lnTo>
                <a:lnTo>
                  <a:pt x="5062" y="2499"/>
                </a:lnTo>
                <a:lnTo>
                  <a:pt x="5062" y="2499"/>
                </a:lnTo>
                <a:lnTo>
                  <a:pt x="5074" y="2488"/>
                </a:lnTo>
                <a:lnTo>
                  <a:pt x="5085" y="2478"/>
                </a:lnTo>
                <a:lnTo>
                  <a:pt x="5091" y="2472"/>
                </a:lnTo>
                <a:lnTo>
                  <a:pt x="5096" y="2466"/>
                </a:lnTo>
                <a:lnTo>
                  <a:pt x="5100" y="2460"/>
                </a:lnTo>
                <a:lnTo>
                  <a:pt x="5104" y="2452"/>
                </a:lnTo>
                <a:lnTo>
                  <a:pt x="5108" y="2448"/>
                </a:lnTo>
                <a:lnTo>
                  <a:pt x="5111" y="2446"/>
                </a:lnTo>
                <a:lnTo>
                  <a:pt x="5114" y="2446"/>
                </a:lnTo>
                <a:lnTo>
                  <a:pt x="5117" y="2446"/>
                </a:lnTo>
                <a:lnTo>
                  <a:pt x="5124" y="2446"/>
                </a:lnTo>
                <a:lnTo>
                  <a:pt x="5130" y="2445"/>
                </a:lnTo>
                <a:lnTo>
                  <a:pt x="5130" y="2447"/>
                </a:lnTo>
                <a:lnTo>
                  <a:pt x="5131" y="2448"/>
                </a:lnTo>
                <a:lnTo>
                  <a:pt x="5131" y="2455"/>
                </a:lnTo>
                <a:lnTo>
                  <a:pt x="5130" y="2461"/>
                </a:lnTo>
                <a:lnTo>
                  <a:pt x="5128" y="2466"/>
                </a:lnTo>
                <a:lnTo>
                  <a:pt x="5126" y="2470"/>
                </a:lnTo>
                <a:lnTo>
                  <a:pt x="5119" y="2479"/>
                </a:lnTo>
                <a:lnTo>
                  <a:pt x="5112" y="2488"/>
                </a:lnTo>
                <a:lnTo>
                  <a:pt x="5105" y="2496"/>
                </a:lnTo>
                <a:lnTo>
                  <a:pt x="5098" y="2503"/>
                </a:lnTo>
                <a:lnTo>
                  <a:pt x="5094" y="2505"/>
                </a:lnTo>
                <a:lnTo>
                  <a:pt x="5090" y="2509"/>
                </a:lnTo>
                <a:lnTo>
                  <a:pt x="5085" y="2510"/>
                </a:lnTo>
                <a:lnTo>
                  <a:pt x="5080" y="2510"/>
                </a:lnTo>
                <a:lnTo>
                  <a:pt x="5081" y="2515"/>
                </a:lnTo>
                <a:lnTo>
                  <a:pt x="5080" y="2520"/>
                </a:lnTo>
                <a:lnTo>
                  <a:pt x="5080" y="2521"/>
                </a:lnTo>
                <a:lnTo>
                  <a:pt x="5080" y="2521"/>
                </a:lnTo>
                <a:lnTo>
                  <a:pt x="5083" y="2521"/>
                </a:lnTo>
                <a:lnTo>
                  <a:pt x="5086" y="2519"/>
                </a:lnTo>
                <a:lnTo>
                  <a:pt x="5088" y="2517"/>
                </a:lnTo>
                <a:lnTo>
                  <a:pt x="5090" y="2515"/>
                </a:lnTo>
                <a:lnTo>
                  <a:pt x="5094" y="2509"/>
                </a:lnTo>
                <a:lnTo>
                  <a:pt x="5099" y="2504"/>
                </a:lnTo>
                <a:lnTo>
                  <a:pt x="5103" y="2502"/>
                </a:lnTo>
                <a:lnTo>
                  <a:pt x="5107" y="2502"/>
                </a:lnTo>
                <a:lnTo>
                  <a:pt x="5109" y="2502"/>
                </a:lnTo>
                <a:lnTo>
                  <a:pt x="5109" y="2503"/>
                </a:lnTo>
                <a:lnTo>
                  <a:pt x="5110" y="2505"/>
                </a:lnTo>
                <a:lnTo>
                  <a:pt x="5110" y="2509"/>
                </a:lnTo>
                <a:lnTo>
                  <a:pt x="5105" y="2516"/>
                </a:lnTo>
                <a:lnTo>
                  <a:pt x="5101" y="2523"/>
                </a:lnTo>
                <a:lnTo>
                  <a:pt x="5103" y="2528"/>
                </a:lnTo>
                <a:lnTo>
                  <a:pt x="5105" y="2534"/>
                </a:lnTo>
                <a:lnTo>
                  <a:pt x="5107" y="2536"/>
                </a:lnTo>
                <a:lnTo>
                  <a:pt x="5110" y="2537"/>
                </a:lnTo>
                <a:lnTo>
                  <a:pt x="5113" y="2538"/>
                </a:lnTo>
                <a:lnTo>
                  <a:pt x="5117" y="2538"/>
                </a:lnTo>
                <a:lnTo>
                  <a:pt x="5117" y="2540"/>
                </a:lnTo>
                <a:lnTo>
                  <a:pt x="5117" y="2543"/>
                </a:lnTo>
                <a:lnTo>
                  <a:pt x="5112" y="2544"/>
                </a:lnTo>
                <a:lnTo>
                  <a:pt x="5108" y="2544"/>
                </a:lnTo>
                <a:lnTo>
                  <a:pt x="5104" y="2544"/>
                </a:lnTo>
                <a:lnTo>
                  <a:pt x="5100" y="2543"/>
                </a:lnTo>
                <a:lnTo>
                  <a:pt x="5097" y="2541"/>
                </a:lnTo>
                <a:lnTo>
                  <a:pt x="5095" y="2539"/>
                </a:lnTo>
                <a:lnTo>
                  <a:pt x="5093" y="2535"/>
                </a:lnTo>
                <a:lnTo>
                  <a:pt x="5091" y="2530"/>
                </a:lnTo>
                <a:lnTo>
                  <a:pt x="5091" y="2530"/>
                </a:lnTo>
                <a:lnTo>
                  <a:pt x="5079" y="2542"/>
                </a:lnTo>
                <a:lnTo>
                  <a:pt x="5067" y="2553"/>
                </a:lnTo>
                <a:lnTo>
                  <a:pt x="5063" y="2553"/>
                </a:lnTo>
                <a:lnTo>
                  <a:pt x="5059" y="2553"/>
                </a:lnTo>
                <a:lnTo>
                  <a:pt x="5055" y="2551"/>
                </a:lnTo>
                <a:lnTo>
                  <a:pt x="5053" y="2549"/>
                </a:lnTo>
                <a:lnTo>
                  <a:pt x="5054" y="2545"/>
                </a:lnTo>
                <a:lnTo>
                  <a:pt x="5057" y="2541"/>
                </a:lnTo>
                <a:lnTo>
                  <a:pt x="5051" y="2546"/>
                </a:lnTo>
                <a:lnTo>
                  <a:pt x="5044" y="2551"/>
                </a:lnTo>
                <a:lnTo>
                  <a:pt x="5040" y="2555"/>
                </a:lnTo>
                <a:lnTo>
                  <a:pt x="5036" y="2558"/>
                </a:lnTo>
                <a:lnTo>
                  <a:pt x="5030" y="2561"/>
                </a:lnTo>
                <a:lnTo>
                  <a:pt x="5025" y="2565"/>
                </a:lnTo>
                <a:lnTo>
                  <a:pt x="5021" y="2569"/>
                </a:lnTo>
                <a:lnTo>
                  <a:pt x="5017" y="2573"/>
                </a:lnTo>
                <a:lnTo>
                  <a:pt x="5015" y="2575"/>
                </a:lnTo>
                <a:lnTo>
                  <a:pt x="5013" y="2578"/>
                </a:lnTo>
                <a:lnTo>
                  <a:pt x="5013" y="2582"/>
                </a:lnTo>
                <a:lnTo>
                  <a:pt x="5012" y="2585"/>
                </a:lnTo>
                <a:lnTo>
                  <a:pt x="5008" y="2585"/>
                </a:lnTo>
                <a:lnTo>
                  <a:pt x="5004" y="2586"/>
                </a:lnTo>
                <a:lnTo>
                  <a:pt x="5000" y="2587"/>
                </a:lnTo>
                <a:lnTo>
                  <a:pt x="4997" y="2589"/>
                </a:lnTo>
                <a:lnTo>
                  <a:pt x="4991" y="2593"/>
                </a:lnTo>
                <a:lnTo>
                  <a:pt x="4987" y="2598"/>
                </a:lnTo>
                <a:lnTo>
                  <a:pt x="4979" y="2610"/>
                </a:lnTo>
                <a:lnTo>
                  <a:pt x="4972" y="2624"/>
                </a:lnTo>
                <a:lnTo>
                  <a:pt x="4973" y="2628"/>
                </a:lnTo>
                <a:lnTo>
                  <a:pt x="4974" y="2631"/>
                </a:lnTo>
                <a:lnTo>
                  <a:pt x="4977" y="2632"/>
                </a:lnTo>
                <a:lnTo>
                  <a:pt x="4979" y="2631"/>
                </a:lnTo>
                <a:lnTo>
                  <a:pt x="4982" y="2631"/>
                </a:lnTo>
                <a:lnTo>
                  <a:pt x="4984" y="2629"/>
                </a:lnTo>
                <a:lnTo>
                  <a:pt x="4989" y="2626"/>
                </a:lnTo>
                <a:lnTo>
                  <a:pt x="4994" y="2625"/>
                </a:lnTo>
                <a:lnTo>
                  <a:pt x="4988" y="2635"/>
                </a:lnTo>
                <a:lnTo>
                  <a:pt x="4984" y="2643"/>
                </a:lnTo>
                <a:lnTo>
                  <a:pt x="4987" y="2662"/>
                </a:lnTo>
                <a:lnTo>
                  <a:pt x="4983" y="2663"/>
                </a:lnTo>
                <a:lnTo>
                  <a:pt x="4979" y="2664"/>
                </a:lnTo>
                <a:lnTo>
                  <a:pt x="4978" y="2674"/>
                </a:lnTo>
                <a:lnTo>
                  <a:pt x="4976" y="2679"/>
                </a:lnTo>
                <a:lnTo>
                  <a:pt x="4975" y="2680"/>
                </a:lnTo>
                <a:lnTo>
                  <a:pt x="4973" y="2681"/>
                </a:lnTo>
                <a:lnTo>
                  <a:pt x="4972" y="2681"/>
                </a:lnTo>
                <a:lnTo>
                  <a:pt x="4970" y="2680"/>
                </a:lnTo>
                <a:lnTo>
                  <a:pt x="4965" y="2679"/>
                </a:lnTo>
                <a:lnTo>
                  <a:pt x="4961" y="2677"/>
                </a:lnTo>
                <a:lnTo>
                  <a:pt x="4957" y="2676"/>
                </a:lnTo>
                <a:lnTo>
                  <a:pt x="4953" y="2677"/>
                </a:lnTo>
                <a:lnTo>
                  <a:pt x="4951" y="2675"/>
                </a:lnTo>
                <a:lnTo>
                  <a:pt x="4949" y="2671"/>
                </a:lnTo>
                <a:lnTo>
                  <a:pt x="4948" y="2668"/>
                </a:lnTo>
                <a:lnTo>
                  <a:pt x="4947" y="2665"/>
                </a:lnTo>
                <a:lnTo>
                  <a:pt x="4945" y="2658"/>
                </a:lnTo>
                <a:lnTo>
                  <a:pt x="4945" y="2652"/>
                </a:lnTo>
                <a:lnTo>
                  <a:pt x="4943" y="2653"/>
                </a:lnTo>
                <a:lnTo>
                  <a:pt x="4942" y="2653"/>
                </a:lnTo>
                <a:lnTo>
                  <a:pt x="4944" y="2660"/>
                </a:lnTo>
                <a:lnTo>
                  <a:pt x="4944" y="2668"/>
                </a:lnTo>
                <a:lnTo>
                  <a:pt x="4945" y="2672"/>
                </a:lnTo>
                <a:lnTo>
                  <a:pt x="4944" y="2676"/>
                </a:lnTo>
                <a:lnTo>
                  <a:pt x="4942" y="2678"/>
                </a:lnTo>
                <a:lnTo>
                  <a:pt x="4940" y="2679"/>
                </a:lnTo>
                <a:lnTo>
                  <a:pt x="4935" y="2681"/>
                </a:lnTo>
                <a:lnTo>
                  <a:pt x="4929" y="2683"/>
                </a:lnTo>
                <a:lnTo>
                  <a:pt x="4929" y="2682"/>
                </a:lnTo>
                <a:lnTo>
                  <a:pt x="4928" y="2682"/>
                </a:lnTo>
                <a:lnTo>
                  <a:pt x="4926" y="2681"/>
                </a:lnTo>
                <a:lnTo>
                  <a:pt x="4930" y="2705"/>
                </a:lnTo>
                <a:lnTo>
                  <a:pt x="4935" y="2704"/>
                </a:lnTo>
                <a:lnTo>
                  <a:pt x="4934" y="2710"/>
                </a:lnTo>
                <a:lnTo>
                  <a:pt x="4933" y="2714"/>
                </a:lnTo>
                <a:lnTo>
                  <a:pt x="4932" y="2718"/>
                </a:lnTo>
                <a:lnTo>
                  <a:pt x="4930" y="2721"/>
                </a:lnTo>
                <a:lnTo>
                  <a:pt x="4926" y="2724"/>
                </a:lnTo>
                <a:lnTo>
                  <a:pt x="4922" y="2726"/>
                </a:lnTo>
                <a:lnTo>
                  <a:pt x="4916" y="2727"/>
                </a:lnTo>
                <a:lnTo>
                  <a:pt x="4911" y="2728"/>
                </a:lnTo>
                <a:lnTo>
                  <a:pt x="4909" y="2730"/>
                </a:lnTo>
                <a:lnTo>
                  <a:pt x="4907" y="2731"/>
                </a:lnTo>
                <a:lnTo>
                  <a:pt x="4905" y="2733"/>
                </a:lnTo>
                <a:lnTo>
                  <a:pt x="4904" y="2736"/>
                </a:lnTo>
                <a:lnTo>
                  <a:pt x="4899" y="2734"/>
                </a:lnTo>
                <a:lnTo>
                  <a:pt x="4896" y="2731"/>
                </a:lnTo>
                <a:lnTo>
                  <a:pt x="4894" y="2726"/>
                </a:lnTo>
                <a:lnTo>
                  <a:pt x="4892" y="2721"/>
                </a:lnTo>
                <a:lnTo>
                  <a:pt x="4892" y="2717"/>
                </a:lnTo>
                <a:lnTo>
                  <a:pt x="4892" y="2712"/>
                </a:lnTo>
                <a:lnTo>
                  <a:pt x="4893" y="2708"/>
                </a:lnTo>
                <a:lnTo>
                  <a:pt x="4894" y="2705"/>
                </a:lnTo>
                <a:lnTo>
                  <a:pt x="4887" y="2714"/>
                </a:lnTo>
                <a:lnTo>
                  <a:pt x="4880" y="2723"/>
                </a:lnTo>
                <a:lnTo>
                  <a:pt x="4878" y="2724"/>
                </a:lnTo>
                <a:lnTo>
                  <a:pt x="4876" y="2725"/>
                </a:lnTo>
                <a:lnTo>
                  <a:pt x="4879" y="2733"/>
                </a:lnTo>
                <a:lnTo>
                  <a:pt x="4882" y="2739"/>
                </a:lnTo>
                <a:lnTo>
                  <a:pt x="4877" y="2747"/>
                </a:lnTo>
                <a:lnTo>
                  <a:pt x="4870" y="2753"/>
                </a:lnTo>
                <a:lnTo>
                  <a:pt x="4866" y="2756"/>
                </a:lnTo>
                <a:lnTo>
                  <a:pt x="4861" y="2759"/>
                </a:lnTo>
                <a:lnTo>
                  <a:pt x="4853" y="2761"/>
                </a:lnTo>
                <a:lnTo>
                  <a:pt x="4843" y="2763"/>
                </a:lnTo>
                <a:lnTo>
                  <a:pt x="4843" y="2763"/>
                </a:lnTo>
                <a:lnTo>
                  <a:pt x="4843" y="2763"/>
                </a:lnTo>
                <a:lnTo>
                  <a:pt x="4845" y="2774"/>
                </a:lnTo>
                <a:lnTo>
                  <a:pt x="4847" y="2786"/>
                </a:lnTo>
                <a:lnTo>
                  <a:pt x="4852" y="2785"/>
                </a:lnTo>
                <a:lnTo>
                  <a:pt x="4857" y="2783"/>
                </a:lnTo>
                <a:lnTo>
                  <a:pt x="4857" y="2778"/>
                </a:lnTo>
                <a:lnTo>
                  <a:pt x="4858" y="2772"/>
                </a:lnTo>
                <a:lnTo>
                  <a:pt x="4856" y="2762"/>
                </a:lnTo>
                <a:lnTo>
                  <a:pt x="4848" y="2775"/>
                </a:lnTo>
                <a:lnTo>
                  <a:pt x="4839" y="2788"/>
                </a:lnTo>
                <a:lnTo>
                  <a:pt x="4828" y="2799"/>
                </a:lnTo>
                <a:lnTo>
                  <a:pt x="4817" y="2809"/>
                </a:lnTo>
                <a:lnTo>
                  <a:pt x="4806" y="2819"/>
                </a:lnTo>
                <a:lnTo>
                  <a:pt x="4795" y="2829"/>
                </a:lnTo>
                <a:lnTo>
                  <a:pt x="4785" y="2841"/>
                </a:lnTo>
                <a:lnTo>
                  <a:pt x="4774" y="2852"/>
                </a:lnTo>
                <a:lnTo>
                  <a:pt x="4771" y="2854"/>
                </a:lnTo>
                <a:lnTo>
                  <a:pt x="4768" y="2855"/>
                </a:lnTo>
                <a:lnTo>
                  <a:pt x="4765" y="2855"/>
                </a:lnTo>
                <a:lnTo>
                  <a:pt x="4762" y="2855"/>
                </a:lnTo>
                <a:lnTo>
                  <a:pt x="4756" y="2854"/>
                </a:lnTo>
                <a:lnTo>
                  <a:pt x="4749" y="2855"/>
                </a:lnTo>
                <a:lnTo>
                  <a:pt x="4748" y="2857"/>
                </a:lnTo>
                <a:lnTo>
                  <a:pt x="4746" y="2859"/>
                </a:lnTo>
                <a:lnTo>
                  <a:pt x="4742" y="2861"/>
                </a:lnTo>
                <a:lnTo>
                  <a:pt x="4739" y="2863"/>
                </a:lnTo>
                <a:lnTo>
                  <a:pt x="4736" y="2864"/>
                </a:lnTo>
                <a:lnTo>
                  <a:pt x="4735" y="2865"/>
                </a:lnTo>
                <a:lnTo>
                  <a:pt x="4734" y="2866"/>
                </a:lnTo>
                <a:lnTo>
                  <a:pt x="4734" y="2868"/>
                </a:lnTo>
                <a:lnTo>
                  <a:pt x="4738" y="2872"/>
                </a:lnTo>
                <a:lnTo>
                  <a:pt x="4744" y="2876"/>
                </a:lnTo>
                <a:lnTo>
                  <a:pt x="4746" y="2879"/>
                </a:lnTo>
                <a:lnTo>
                  <a:pt x="4747" y="2881"/>
                </a:lnTo>
                <a:lnTo>
                  <a:pt x="4747" y="2884"/>
                </a:lnTo>
                <a:lnTo>
                  <a:pt x="4747" y="2887"/>
                </a:lnTo>
                <a:lnTo>
                  <a:pt x="4744" y="2892"/>
                </a:lnTo>
                <a:lnTo>
                  <a:pt x="4740" y="2898"/>
                </a:lnTo>
                <a:lnTo>
                  <a:pt x="4723" y="2913"/>
                </a:lnTo>
                <a:lnTo>
                  <a:pt x="4707" y="2930"/>
                </a:lnTo>
                <a:lnTo>
                  <a:pt x="4690" y="2947"/>
                </a:lnTo>
                <a:lnTo>
                  <a:pt x="4674" y="2966"/>
                </a:lnTo>
                <a:lnTo>
                  <a:pt x="4658" y="2983"/>
                </a:lnTo>
                <a:lnTo>
                  <a:pt x="4640" y="2999"/>
                </a:lnTo>
                <a:lnTo>
                  <a:pt x="4631" y="3007"/>
                </a:lnTo>
                <a:lnTo>
                  <a:pt x="4622" y="3014"/>
                </a:lnTo>
                <a:lnTo>
                  <a:pt x="4613" y="3020"/>
                </a:lnTo>
                <a:lnTo>
                  <a:pt x="4603" y="3026"/>
                </a:lnTo>
                <a:lnTo>
                  <a:pt x="4600" y="3029"/>
                </a:lnTo>
                <a:lnTo>
                  <a:pt x="4597" y="3033"/>
                </a:lnTo>
                <a:lnTo>
                  <a:pt x="4595" y="3038"/>
                </a:lnTo>
                <a:lnTo>
                  <a:pt x="4593" y="3044"/>
                </a:lnTo>
                <a:lnTo>
                  <a:pt x="4591" y="3050"/>
                </a:lnTo>
                <a:lnTo>
                  <a:pt x="4588" y="3054"/>
                </a:lnTo>
                <a:lnTo>
                  <a:pt x="4586" y="3056"/>
                </a:lnTo>
                <a:lnTo>
                  <a:pt x="4584" y="3058"/>
                </a:lnTo>
                <a:lnTo>
                  <a:pt x="4581" y="3060"/>
                </a:lnTo>
                <a:lnTo>
                  <a:pt x="4578" y="3061"/>
                </a:lnTo>
                <a:lnTo>
                  <a:pt x="4578" y="3061"/>
                </a:lnTo>
                <a:lnTo>
                  <a:pt x="4577" y="3061"/>
                </a:lnTo>
                <a:lnTo>
                  <a:pt x="4576" y="3058"/>
                </a:lnTo>
                <a:lnTo>
                  <a:pt x="4575" y="3058"/>
                </a:lnTo>
                <a:lnTo>
                  <a:pt x="4574" y="3058"/>
                </a:lnTo>
                <a:lnTo>
                  <a:pt x="4573" y="3060"/>
                </a:lnTo>
                <a:lnTo>
                  <a:pt x="4572" y="3062"/>
                </a:lnTo>
                <a:lnTo>
                  <a:pt x="4574" y="3064"/>
                </a:lnTo>
                <a:lnTo>
                  <a:pt x="4576" y="3065"/>
                </a:lnTo>
                <a:lnTo>
                  <a:pt x="4577" y="3065"/>
                </a:lnTo>
                <a:lnTo>
                  <a:pt x="4579" y="3064"/>
                </a:lnTo>
                <a:lnTo>
                  <a:pt x="4579" y="3064"/>
                </a:lnTo>
                <a:lnTo>
                  <a:pt x="4580" y="3065"/>
                </a:lnTo>
                <a:lnTo>
                  <a:pt x="4580" y="3066"/>
                </a:lnTo>
                <a:lnTo>
                  <a:pt x="4581" y="3069"/>
                </a:lnTo>
                <a:lnTo>
                  <a:pt x="4576" y="3070"/>
                </a:lnTo>
                <a:lnTo>
                  <a:pt x="4571" y="3070"/>
                </a:lnTo>
                <a:lnTo>
                  <a:pt x="4567" y="3069"/>
                </a:lnTo>
                <a:lnTo>
                  <a:pt x="4562" y="3067"/>
                </a:lnTo>
                <a:lnTo>
                  <a:pt x="4554" y="3063"/>
                </a:lnTo>
                <a:lnTo>
                  <a:pt x="4545" y="3060"/>
                </a:lnTo>
                <a:lnTo>
                  <a:pt x="4543" y="3063"/>
                </a:lnTo>
                <a:lnTo>
                  <a:pt x="4540" y="3065"/>
                </a:lnTo>
                <a:lnTo>
                  <a:pt x="4546" y="3099"/>
                </a:lnTo>
                <a:lnTo>
                  <a:pt x="4550" y="3098"/>
                </a:lnTo>
                <a:lnTo>
                  <a:pt x="4555" y="3097"/>
                </a:lnTo>
                <a:lnTo>
                  <a:pt x="4555" y="3099"/>
                </a:lnTo>
                <a:lnTo>
                  <a:pt x="4557" y="3102"/>
                </a:lnTo>
                <a:lnTo>
                  <a:pt x="4557" y="3104"/>
                </a:lnTo>
                <a:lnTo>
                  <a:pt x="4556" y="3106"/>
                </a:lnTo>
                <a:lnTo>
                  <a:pt x="4552" y="3108"/>
                </a:lnTo>
                <a:lnTo>
                  <a:pt x="4548" y="3111"/>
                </a:lnTo>
                <a:lnTo>
                  <a:pt x="4543" y="3105"/>
                </a:lnTo>
                <a:lnTo>
                  <a:pt x="4538" y="3095"/>
                </a:lnTo>
                <a:lnTo>
                  <a:pt x="4534" y="3085"/>
                </a:lnTo>
                <a:lnTo>
                  <a:pt x="4530" y="3078"/>
                </a:lnTo>
                <a:lnTo>
                  <a:pt x="4528" y="3073"/>
                </a:lnTo>
                <a:lnTo>
                  <a:pt x="4526" y="3071"/>
                </a:lnTo>
                <a:lnTo>
                  <a:pt x="4523" y="3069"/>
                </a:lnTo>
                <a:lnTo>
                  <a:pt x="4521" y="3069"/>
                </a:lnTo>
                <a:lnTo>
                  <a:pt x="4519" y="3070"/>
                </a:lnTo>
                <a:lnTo>
                  <a:pt x="4516" y="3071"/>
                </a:lnTo>
                <a:lnTo>
                  <a:pt x="4514" y="3074"/>
                </a:lnTo>
                <a:lnTo>
                  <a:pt x="4511" y="3077"/>
                </a:lnTo>
                <a:lnTo>
                  <a:pt x="4509" y="3073"/>
                </a:lnTo>
                <a:lnTo>
                  <a:pt x="4509" y="3069"/>
                </a:lnTo>
                <a:lnTo>
                  <a:pt x="4509" y="3065"/>
                </a:lnTo>
                <a:lnTo>
                  <a:pt x="4511" y="3062"/>
                </a:lnTo>
                <a:lnTo>
                  <a:pt x="4512" y="3058"/>
                </a:lnTo>
                <a:lnTo>
                  <a:pt x="4514" y="3055"/>
                </a:lnTo>
                <a:lnTo>
                  <a:pt x="4514" y="3051"/>
                </a:lnTo>
                <a:lnTo>
                  <a:pt x="4513" y="3048"/>
                </a:lnTo>
                <a:lnTo>
                  <a:pt x="4509" y="3045"/>
                </a:lnTo>
                <a:lnTo>
                  <a:pt x="4505" y="3043"/>
                </a:lnTo>
                <a:lnTo>
                  <a:pt x="4499" y="3041"/>
                </a:lnTo>
                <a:lnTo>
                  <a:pt x="4493" y="3039"/>
                </a:lnTo>
                <a:lnTo>
                  <a:pt x="4488" y="3038"/>
                </a:lnTo>
                <a:lnTo>
                  <a:pt x="4483" y="3035"/>
                </a:lnTo>
                <a:lnTo>
                  <a:pt x="4479" y="3032"/>
                </a:lnTo>
                <a:lnTo>
                  <a:pt x="4474" y="3029"/>
                </a:lnTo>
                <a:lnTo>
                  <a:pt x="4460" y="3020"/>
                </a:lnTo>
                <a:lnTo>
                  <a:pt x="4448" y="3011"/>
                </a:lnTo>
                <a:lnTo>
                  <a:pt x="4442" y="3007"/>
                </a:lnTo>
                <a:lnTo>
                  <a:pt x="4435" y="3003"/>
                </a:lnTo>
                <a:lnTo>
                  <a:pt x="4428" y="3001"/>
                </a:lnTo>
                <a:lnTo>
                  <a:pt x="4421" y="3000"/>
                </a:lnTo>
                <a:lnTo>
                  <a:pt x="4419" y="3003"/>
                </a:lnTo>
                <a:lnTo>
                  <a:pt x="4417" y="3007"/>
                </a:lnTo>
                <a:lnTo>
                  <a:pt x="4413" y="3009"/>
                </a:lnTo>
                <a:lnTo>
                  <a:pt x="4410" y="3009"/>
                </a:lnTo>
                <a:lnTo>
                  <a:pt x="4407" y="3008"/>
                </a:lnTo>
                <a:lnTo>
                  <a:pt x="4405" y="3007"/>
                </a:lnTo>
                <a:lnTo>
                  <a:pt x="4405" y="3005"/>
                </a:lnTo>
                <a:lnTo>
                  <a:pt x="4404" y="3002"/>
                </a:lnTo>
                <a:lnTo>
                  <a:pt x="4405" y="2999"/>
                </a:lnTo>
                <a:lnTo>
                  <a:pt x="4407" y="2994"/>
                </a:lnTo>
                <a:lnTo>
                  <a:pt x="4405" y="2994"/>
                </a:lnTo>
                <a:lnTo>
                  <a:pt x="4404" y="2993"/>
                </a:lnTo>
                <a:lnTo>
                  <a:pt x="4396" y="2987"/>
                </a:lnTo>
                <a:lnTo>
                  <a:pt x="4389" y="2982"/>
                </a:lnTo>
                <a:lnTo>
                  <a:pt x="4382" y="2975"/>
                </a:lnTo>
                <a:lnTo>
                  <a:pt x="4376" y="2968"/>
                </a:lnTo>
                <a:lnTo>
                  <a:pt x="4364" y="2954"/>
                </a:lnTo>
                <a:lnTo>
                  <a:pt x="4352" y="2939"/>
                </a:lnTo>
                <a:lnTo>
                  <a:pt x="4352" y="2938"/>
                </a:lnTo>
                <a:lnTo>
                  <a:pt x="4352" y="2938"/>
                </a:lnTo>
                <a:lnTo>
                  <a:pt x="4349" y="2941"/>
                </a:lnTo>
                <a:lnTo>
                  <a:pt x="4347" y="2943"/>
                </a:lnTo>
                <a:lnTo>
                  <a:pt x="4345" y="2944"/>
                </a:lnTo>
                <a:lnTo>
                  <a:pt x="4344" y="2944"/>
                </a:lnTo>
                <a:lnTo>
                  <a:pt x="4343" y="2944"/>
                </a:lnTo>
                <a:lnTo>
                  <a:pt x="4342" y="2943"/>
                </a:lnTo>
                <a:lnTo>
                  <a:pt x="4339" y="2939"/>
                </a:lnTo>
                <a:lnTo>
                  <a:pt x="4338" y="2934"/>
                </a:lnTo>
                <a:lnTo>
                  <a:pt x="4337" y="2929"/>
                </a:lnTo>
                <a:lnTo>
                  <a:pt x="4339" y="2924"/>
                </a:lnTo>
                <a:lnTo>
                  <a:pt x="4338" y="2923"/>
                </a:lnTo>
                <a:lnTo>
                  <a:pt x="4337" y="2923"/>
                </a:lnTo>
                <a:lnTo>
                  <a:pt x="4333" y="2919"/>
                </a:lnTo>
                <a:lnTo>
                  <a:pt x="4330" y="2918"/>
                </a:lnTo>
                <a:lnTo>
                  <a:pt x="4327" y="2918"/>
                </a:lnTo>
                <a:lnTo>
                  <a:pt x="4325" y="2919"/>
                </a:lnTo>
                <a:lnTo>
                  <a:pt x="4320" y="2923"/>
                </a:lnTo>
                <a:lnTo>
                  <a:pt x="4316" y="2928"/>
                </a:lnTo>
                <a:lnTo>
                  <a:pt x="4317" y="2929"/>
                </a:lnTo>
                <a:lnTo>
                  <a:pt x="4318" y="2930"/>
                </a:lnTo>
                <a:lnTo>
                  <a:pt x="4340" y="2958"/>
                </a:lnTo>
                <a:lnTo>
                  <a:pt x="4362" y="2985"/>
                </a:lnTo>
                <a:lnTo>
                  <a:pt x="4386" y="3012"/>
                </a:lnTo>
                <a:lnTo>
                  <a:pt x="4409" y="3039"/>
                </a:lnTo>
                <a:lnTo>
                  <a:pt x="4418" y="3047"/>
                </a:lnTo>
                <a:lnTo>
                  <a:pt x="4426" y="3055"/>
                </a:lnTo>
                <a:lnTo>
                  <a:pt x="4434" y="3066"/>
                </a:lnTo>
                <a:lnTo>
                  <a:pt x="4441" y="3075"/>
                </a:lnTo>
                <a:lnTo>
                  <a:pt x="4444" y="3081"/>
                </a:lnTo>
                <a:lnTo>
                  <a:pt x="4449" y="3087"/>
                </a:lnTo>
                <a:lnTo>
                  <a:pt x="4454" y="3092"/>
                </a:lnTo>
                <a:lnTo>
                  <a:pt x="4459" y="3096"/>
                </a:lnTo>
                <a:lnTo>
                  <a:pt x="4470" y="3106"/>
                </a:lnTo>
                <a:lnTo>
                  <a:pt x="4479" y="3117"/>
                </a:lnTo>
                <a:lnTo>
                  <a:pt x="4482" y="3119"/>
                </a:lnTo>
                <a:lnTo>
                  <a:pt x="4484" y="3121"/>
                </a:lnTo>
                <a:lnTo>
                  <a:pt x="4485" y="3124"/>
                </a:lnTo>
                <a:lnTo>
                  <a:pt x="4485" y="3126"/>
                </a:lnTo>
                <a:lnTo>
                  <a:pt x="4483" y="3131"/>
                </a:lnTo>
                <a:lnTo>
                  <a:pt x="4480" y="3135"/>
                </a:lnTo>
                <a:lnTo>
                  <a:pt x="4488" y="3138"/>
                </a:lnTo>
                <a:lnTo>
                  <a:pt x="4497" y="3139"/>
                </a:lnTo>
                <a:lnTo>
                  <a:pt x="4500" y="3141"/>
                </a:lnTo>
                <a:lnTo>
                  <a:pt x="4503" y="3144"/>
                </a:lnTo>
                <a:lnTo>
                  <a:pt x="4504" y="3149"/>
                </a:lnTo>
                <a:lnTo>
                  <a:pt x="4503" y="3155"/>
                </a:lnTo>
                <a:lnTo>
                  <a:pt x="4498" y="3159"/>
                </a:lnTo>
                <a:lnTo>
                  <a:pt x="4492" y="3163"/>
                </a:lnTo>
                <a:lnTo>
                  <a:pt x="4490" y="3165"/>
                </a:lnTo>
                <a:lnTo>
                  <a:pt x="4488" y="3166"/>
                </a:lnTo>
                <a:lnTo>
                  <a:pt x="4485" y="3166"/>
                </a:lnTo>
                <a:lnTo>
                  <a:pt x="4483" y="3166"/>
                </a:lnTo>
                <a:lnTo>
                  <a:pt x="4479" y="3164"/>
                </a:lnTo>
                <a:lnTo>
                  <a:pt x="4474" y="3161"/>
                </a:lnTo>
                <a:lnTo>
                  <a:pt x="4472" y="3160"/>
                </a:lnTo>
                <a:lnTo>
                  <a:pt x="4470" y="3160"/>
                </a:lnTo>
                <a:lnTo>
                  <a:pt x="4464" y="3159"/>
                </a:lnTo>
                <a:lnTo>
                  <a:pt x="4458" y="3158"/>
                </a:lnTo>
                <a:lnTo>
                  <a:pt x="4453" y="3159"/>
                </a:lnTo>
                <a:lnTo>
                  <a:pt x="4448" y="3159"/>
                </a:lnTo>
                <a:lnTo>
                  <a:pt x="4446" y="3160"/>
                </a:lnTo>
                <a:lnTo>
                  <a:pt x="4444" y="3160"/>
                </a:lnTo>
                <a:lnTo>
                  <a:pt x="4439" y="3164"/>
                </a:lnTo>
                <a:lnTo>
                  <a:pt x="4435" y="3167"/>
                </a:lnTo>
                <a:lnTo>
                  <a:pt x="4430" y="3168"/>
                </a:lnTo>
                <a:lnTo>
                  <a:pt x="4425" y="3169"/>
                </a:lnTo>
                <a:lnTo>
                  <a:pt x="4421" y="3168"/>
                </a:lnTo>
                <a:lnTo>
                  <a:pt x="4417" y="3166"/>
                </a:lnTo>
                <a:lnTo>
                  <a:pt x="4411" y="3162"/>
                </a:lnTo>
                <a:lnTo>
                  <a:pt x="4407" y="3157"/>
                </a:lnTo>
                <a:lnTo>
                  <a:pt x="4406" y="3155"/>
                </a:lnTo>
                <a:lnTo>
                  <a:pt x="4404" y="3154"/>
                </a:lnTo>
                <a:lnTo>
                  <a:pt x="4403" y="3153"/>
                </a:lnTo>
                <a:lnTo>
                  <a:pt x="4401" y="3153"/>
                </a:lnTo>
                <a:lnTo>
                  <a:pt x="4403" y="3164"/>
                </a:lnTo>
                <a:lnTo>
                  <a:pt x="4405" y="3176"/>
                </a:lnTo>
                <a:lnTo>
                  <a:pt x="4406" y="3181"/>
                </a:lnTo>
                <a:lnTo>
                  <a:pt x="4408" y="3186"/>
                </a:lnTo>
                <a:lnTo>
                  <a:pt x="4411" y="3190"/>
                </a:lnTo>
                <a:lnTo>
                  <a:pt x="4417" y="3194"/>
                </a:lnTo>
                <a:lnTo>
                  <a:pt x="4418" y="3197"/>
                </a:lnTo>
                <a:lnTo>
                  <a:pt x="4418" y="3199"/>
                </a:lnTo>
                <a:lnTo>
                  <a:pt x="4417" y="3201"/>
                </a:lnTo>
                <a:lnTo>
                  <a:pt x="4417" y="3203"/>
                </a:lnTo>
                <a:lnTo>
                  <a:pt x="4413" y="3206"/>
                </a:lnTo>
                <a:lnTo>
                  <a:pt x="4410" y="3209"/>
                </a:lnTo>
                <a:lnTo>
                  <a:pt x="4413" y="3208"/>
                </a:lnTo>
                <a:lnTo>
                  <a:pt x="4418" y="3207"/>
                </a:lnTo>
                <a:lnTo>
                  <a:pt x="4422" y="3207"/>
                </a:lnTo>
                <a:lnTo>
                  <a:pt x="4426" y="3208"/>
                </a:lnTo>
                <a:lnTo>
                  <a:pt x="4426" y="3205"/>
                </a:lnTo>
                <a:lnTo>
                  <a:pt x="4426" y="3203"/>
                </a:lnTo>
                <a:lnTo>
                  <a:pt x="4427" y="3200"/>
                </a:lnTo>
                <a:lnTo>
                  <a:pt x="4428" y="3198"/>
                </a:lnTo>
                <a:lnTo>
                  <a:pt x="4433" y="3194"/>
                </a:lnTo>
                <a:lnTo>
                  <a:pt x="4437" y="3190"/>
                </a:lnTo>
                <a:lnTo>
                  <a:pt x="4440" y="3187"/>
                </a:lnTo>
                <a:lnTo>
                  <a:pt x="4443" y="3184"/>
                </a:lnTo>
                <a:lnTo>
                  <a:pt x="4446" y="3188"/>
                </a:lnTo>
                <a:lnTo>
                  <a:pt x="4447" y="3193"/>
                </a:lnTo>
                <a:lnTo>
                  <a:pt x="4448" y="3197"/>
                </a:lnTo>
                <a:lnTo>
                  <a:pt x="4448" y="3201"/>
                </a:lnTo>
                <a:lnTo>
                  <a:pt x="4446" y="3204"/>
                </a:lnTo>
                <a:lnTo>
                  <a:pt x="4444" y="3208"/>
                </a:lnTo>
                <a:lnTo>
                  <a:pt x="4441" y="3211"/>
                </a:lnTo>
                <a:lnTo>
                  <a:pt x="4436" y="3214"/>
                </a:lnTo>
                <a:lnTo>
                  <a:pt x="4435" y="3217"/>
                </a:lnTo>
                <a:lnTo>
                  <a:pt x="4434" y="3220"/>
                </a:lnTo>
                <a:lnTo>
                  <a:pt x="4435" y="3223"/>
                </a:lnTo>
                <a:lnTo>
                  <a:pt x="4435" y="3228"/>
                </a:lnTo>
                <a:lnTo>
                  <a:pt x="4435" y="3231"/>
                </a:lnTo>
                <a:lnTo>
                  <a:pt x="4434" y="3234"/>
                </a:lnTo>
                <a:lnTo>
                  <a:pt x="4433" y="3237"/>
                </a:lnTo>
                <a:lnTo>
                  <a:pt x="4429" y="3240"/>
                </a:lnTo>
                <a:lnTo>
                  <a:pt x="4425" y="3237"/>
                </a:lnTo>
                <a:lnTo>
                  <a:pt x="4421" y="3235"/>
                </a:lnTo>
                <a:lnTo>
                  <a:pt x="4418" y="3232"/>
                </a:lnTo>
                <a:lnTo>
                  <a:pt x="4416" y="3228"/>
                </a:lnTo>
                <a:lnTo>
                  <a:pt x="4410" y="3220"/>
                </a:lnTo>
                <a:lnTo>
                  <a:pt x="4405" y="3213"/>
                </a:lnTo>
                <a:lnTo>
                  <a:pt x="4395" y="3213"/>
                </a:lnTo>
                <a:lnTo>
                  <a:pt x="4385" y="3212"/>
                </a:lnTo>
                <a:lnTo>
                  <a:pt x="4389" y="3218"/>
                </a:lnTo>
                <a:lnTo>
                  <a:pt x="4391" y="3224"/>
                </a:lnTo>
                <a:lnTo>
                  <a:pt x="4393" y="3231"/>
                </a:lnTo>
                <a:lnTo>
                  <a:pt x="4394" y="3238"/>
                </a:lnTo>
                <a:lnTo>
                  <a:pt x="4396" y="3245"/>
                </a:lnTo>
                <a:lnTo>
                  <a:pt x="4399" y="3251"/>
                </a:lnTo>
                <a:lnTo>
                  <a:pt x="4401" y="3253"/>
                </a:lnTo>
                <a:lnTo>
                  <a:pt x="4403" y="3256"/>
                </a:lnTo>
                <a:lnTo>
                  <a:pt x="4406" y="3258"/>
                </a:lnTo>
                <a:lnTo>
                  <a:pt x="4409" y="3260"/>
                </a:lnTo>
                <a:lnTo>
                  <a:pt x="4410" y="3265"/>
                </a:lnTo>
                <a:lnTo>
                  <a:pt x="4411" y="3269"/>
                </a:lnTo>
                <a:lnTo>
                  <a:pt x="4412" y="3271"/>
                </a:lnTo>
                <a:lnTo>
                  <a:pt x="4413" y="3273"/>
                </a:lnTo>
                <a:lnTo>
                  <a:pt x="4416" y="3275"/>
                </a:lnTo>
                <a:lnTo>
                  <a:pt x="4419" y="3276"/>
                </a:lnTo>
                <a:lnTo>
                  <a:pt x="4421" y="3270"/>
                </a:lnTo>
                <a:lnTo>
                  <a:pt x="4424" y="3266"/>
                </a:lnTo>
                <a:lnTo>
                  <a:pt x="4428" y="3264"/>
                </a:lnTo>
                <a:lnTo>
                  <a:pt x="4433" y="3262"/>
                </a:lnTo>
                <a:lnTo>
                  <a:pt x="4442" y="3261"/>
                </a:lnTo>
                <a:lnTo>
                  <a:pt x="4452" y="3259"/>
                </a:lnTo>
                <a:lnTo>
                  <a:pt x="4451" y="3259"/>
                </a:lnTo>
                <a:lnTo>
                  <a:pt x="4451" y="3258"/>
                </a:lnTo>
                <a:lnTo>
                  <a:pt x="4453" y="3252"/>
                </a:lnTo>
                <a:lnTo>
                  <a:pt x="4455" y="3245"/>
                </a:lnTo>
                <a:lnTo>
                  <a:pt x="4457" y="3239"/>
                </a:lnTo>
                <a:lnTo>
                  <a:pt x="4462" y="3234"/>
                </a:lnTo>
                <a:lnTo>
                  <a:pt x="4466" y="3230"/>
                </a:lnTo>
                <a:lnTo>
                  <a:pt x="4472" y="3227"/>
                </a:lnTo>
                <a:lnTo>
                  <a:pt x="4478" y="3224"/>
                </a:lnTo>
                <a:lnTo>
                  <a:pt x="4486" y="3223"/>
                </a:lnTo>
                <a:lnTo>
                  <a:pt x="4487" y="3224"/>
                </a:lnTo>
                <a:lnTo>
                  <a:pt x="4488" y="3224"/>
                </a:lnTo>
                <a:lnTo>
                  <a:pt x="4488" y="3219"/>
                </a:lnTo>
                <a:lnTo>
                  <a:pt x="4489" y="3215"/>
                </a:lnTo>
                <a:lnTo>
                  <a:pt x="4490" y="3211"/>
                </a:lnTo>
                <a:lnTo>
                  <a:pt x="4492" y="3208"/>
                </a:lnTo>
                <a:lnTo>
                  <a:pt x="4497" y="3204"/>
                </a:lnTo>
                <a:lnTo>
                  <a:pt x="4503" y="3200"/>
                </a:lnTo>
                <a:lnTo>
                  <a:pt x="4510" y="3197"/>
                </a:lnTo>
                <a:lnTo>
                  <a:pt x="4517" y="3194"/>
                </a:lnTo>
                <a:lnTo>
                  <a:pt x="4523" y="3191"/>
                </a:lnTo>
                <a:lnTo>
                  <a:pt x="4528" y="3187"/>
                </a:lnTo>
                <a:lnTo>
                  <a:pt x="4532" y="3190"/>
                </a:lnTo>
                <a:lnTo>
                  <a:pt x="4536" y="3193"/>
                </a:lnTo>
                <a:lnTo>
                  <a:pt x="4538" y="3194"/>
                </a:lnTo>
                <a:lnTo>
                  <a:pt x="4540" y="3193"/>
                </a:lnTo>
                <a:lnTo>
                  <a:pt x="4541" y="3190"/>
                </a:lnTo>
                <a:lnTo>
                  <a:pt x="4542" y="3186"/>
                </a:lnTo>
                <a:lnTo>
                  <a:pt x="4543" y="3180"/>
                </a:lnTo>
                <a:lnTo>
                  <a:pt x="4544" y="3176"/>
                </a:lnTo>
                <a:lnTo>
                  <a:pt x="4547" y="3173"/>
                </a:lnTo>
                <a:lnTo>
                  <a:pt x="4549" y="3171"/>
                </a:lnTo>
                <a:lnTo>
                  <a:pt x="4552" y="3171"/>
                </a:lnTo>
                <a:lnTo>
                  <a:pt x="4557" y="3171"/>
                </a:lnTo>
                <a:lnTo>
                  <a:pt x="4561" y="3172"/>
                </a:lnTo>
                <a:lnTo>
                  <a:pt x="4565" y="3174"/>
                </a:lnTo>
                <a:lnTo>
                  <a:pt x="4573" y="3166"/>
                </a:lnTo>
                <a:lnTo>
                  <a:pt x="4580" y="3158"/>
                </a:lnTo>
                <a:lnTo>
                  <a:pt x="4580" y="3158"/>
                </a:lnTo>
                <a:lnTo>
                  <a:pt x="4584" y="3153"/>
                </a:lnTo>
                <a:lnTo>
                  <a:pt x="4587" y="3147"/>
                </a:lnTo>
                <a:lnTo>
                  <a:pt x="4585" y="3143"/>
                </a:lnTo>
                <a:lnTo>
                  <a:pt x="4580" y="3139"/>
                </a:lnTo>
                <a:lnTo>
                  <a:pt x="4578" y="3136"/>
                </a:lnTo>
                <a:lnTo>
                  <a:pt x="4577" y="3134"/>
                </a:lnTo>
                <a:lnTo>
                  <a:pt x="4578" y="3131"/>
                </a:lnTo>
                <a:lnTo>
                  <a:pt x="4581" y="3128"/>
                </a:lnTo>
                <a:lnTo>
                  <a:pt x="4584" y="3126"/>
                </a:lnTo>
                <a:lnTo>
                  <a:pt x="4587" y="3126"/>
                </a:lnTo>
                <a:lnTo>
                  <a:pt x="4590" y="3126"/>
                </a:lnTo>
                <a:lnTo>
                  <a:pt x="4594" y="3128"/>
                </a:lnTo>
                <a:lnTo>
                  <a:pt x="4597" y="3129"/>
                </a:lnTo>
                <a:lnTo>
                  <a:pt x="4601" y="3131"/>
                </a:lnTo>
                <a:lnTo>
                  <a:pt x="4605" y="3131"/>
                </a:lnTo>
                <a:lnTo>
                  <a:pt x="4608" y="3131"/>
                </a:lnTo>
                <a:lnTo>
                  <a:pt x="4607" y="3136"/>
                </a:lnTo>
                <a:lnTo>
                  <a:pt x="4605" y="3141"/>
                </a:lnTo>
                <a:lnTo>
                  <a:pt x="4602" y="3146"/>
                </a:lnTo>
                <a:lnTo>
                  <a:pt x="4600" y="3150"/>
                </a:lnTo>
                <a:lnTo>
                  <a:pt x="4596" y="3154"/>
                </a:lnTo>
                <a:lnTo>
                  <a:pt x="4594" y="3159"/>
                </a:lnTo>
                <a:lnTo>
                  <a:pt x="4593" y="3163"/>
                </a:lnTo>
                <a:lnTo>
                  <a:pt x="4593" y="3168"/>
                </a:lnTo>
                <a:lnTo>
                  <a:pt x="4596" y="3167"/>
                </a:lnTo>
                <a:lnTo>
                  <a:pt x="4598" y="3165"/>
                </a:lnTo>
                <a:lnTo>
                  <a:pt x="4601" y="3164"/>
                </a:lnTo>
                <a:lnTo>
                  <a:pt x="4602" y="3164"/>
                </a:lnTo>
                <a:lnTo>
                  <a:pt x="4604" y="3164"/>
                </a:lnTo>
                <a:lnTo>
                  <a:pt x="4605" y="3166"/>
                </a:lnTo>
                <a:lnTo>
                  <a:pt x="4612" y="3163"/>
                </a:lnTo>
                <a:lnTo>
                  <a:pt x="4618" y="3160"/>
                </a:lnTo>
                <a:lnTo>
                  <a:pt x="4620" y="3158"/>
                </a:lnTo>
                <a:lnTo>
                  <a:pt x="4622" y="3155"/>
                </a:lnTo>
                <a:lnTo>
                  <a:pt x="4624" y="3152"/>
                </a:lnTo>
                <a:lnTo>
                  <a:pt x="4625" y="3148"/>
                </a:lnTo>
                <a:lnTo>
                  <a:pt x="4626" y="3143"/>
                </a:lnTo>
                <a:lnTo>
                  <a:pt x="4628" y="3139"/>
                </a:lnTo>
                <a:lnTo>
                  <a:pt x="4631" y="3137"/>
                </a:lnTo>
                <a:lnTo>
                  <a:pt x="4634" y="3135"/>
                </a:lnTo>
                <a:lnTo>
                  <a:pt x="4642" y="3134"/>
                </a:lnTo>
                <a:lnTo>
                  <a:pt x="4652" y="3134"/>
                </a:lnTo>
                <a:lnTo>
                  <a:pt x="4651" y="3143"/>
                </a:lnTo>
                <a:lnTo>
                  <a:pt x="4648" y="3152"/>
                </a:lnTo>
                <a:lnTo>
                  <a:pt x="4646" y="3156"/>
                </a:lnTo>
                <a:lnTo>
                  <a:pt x="4646" y="3161"/>
                </a:lnTo>
                <a:lnTo>
                  <a:pt x="4646" y="3165"/>
                </a:lnTo>
                <a:lnTo>
                  <a:pt x="4648" y="3169"/>
                </a:lnTo>
                <a:lnTo>
                  <a:pt x="4651" y="3174"/>
                </a:lnTo>
                <a:lnTo>
                  <a:pt x="4655" y="3176"/>
                </a:lnTo>
                <a:lnTo>
                  <a:pt x="4656" y="3178"/>
                </a:lnTo>
                <a:lnTo>
                  <a:pt x="4658" y="3180"/>
                </a:lnTo>
                <a:lnTo>
                  <a:pt x="4658" y="3181"/>
                </a:lnTo>
                <a:lnTo>
                  <a:pt x="4659" y="3184"/>
                </a:lnTo>
                <a:lnTo>
                  <a:pt x="4659" y="3184"/>
                </a:lnTo>
                <a:lnTo>
                  <a:pt x="4659" y="3184"/>
                </a:lnTo>
                <a:lnTo>
                  <a:pt x="4659" y="3178"/>
                </a:lnTo>
                <a:lnTo>
                  <a:pt x="4660" y="3172"/>
                </a:lnTo>
                <a:lnTo>
                  <a:pt x="4661" y="3169"/>
                </a:lnTo>
                <a:lnTo>
                  <a:pt x="4663" y="3167"/>
                </a:lnTo>
                <a:lnTo>
                  <a:pt x="4666" y="3166"/>
                </a:lnTo>
                <a:lnTo>
                  <a:pt x="4670" y="3166"/>
                </a:lnTo>
                <a:lnTo>
                  <a:pt x="4676" y="3164"/>
                </a:lnTo>
                <a:lnTo>
                  <a:pt x="4682" y="3163"/>
                </a:lnTo>
                <a:lnTo>
                  <a:pt x="4683" y="3165"/>
                </a:lnTo>
                <a:lnTo>
                  <a:pt x="4685" y="3167"/>
                </a:lnTo>
                <a:lnTo>
                  <a:pt x="4687" y="3165"/>
                </a:lnTo>
                <a:lnTo>
                  <a:pt x="4688" y="3163"/>
                </a:lnTo>
                <a:lnTo>
                  <a:pt x="4699" y="3151"/>
                </a:lnTo>
                <a:lnTo>
                  <a:pt x="4709" y="3139"/>
                </a:lnTo>
                <a:lnTo>
                  <a:pt x="4714" y="3134"/>
                </a:lnTo>
                <a:lnTo>
                  <a:pt x="4720" y="3128"/>
                </a:lnTo>
                <a:lnTo>
                  <a:pt x="4726" y="3124"/>
                </a:lnTo>
                <a:lnTo>
                  <a:pt x="4733" y="3120"/>
                </a:lnTo>
                <a:lnTo>
                  <a:pt x="4734" y="3120"/>
                </a:lnTo>
                <a:lnTo>
                  <a:pt x="4735" y="3120"/>
                </a:lnTo>
                <a:lnTo>
                  <a:pt x="4735" y="3119"/>
                </a:lnTo>
                <a:lnTo>
                  <a:pt x="4734" y="3119"/>
                </a:lnTo>
                <a:lnTo>
                  <a:pt x="4733" y="3109"/>
                </a:lnTo>
                <a:lnTo>
                  <a:pt x="4734" y="3103"/>
                </a:lnTo>
                <a:lnTo>
                  <a:pt x="4735" y="3100"/>
                </a:lnTo>
                <a:lnTo>
                  <a:pt x="4736" y="3099"/>
                </a:lnTo>
                <a:lnTo>
                  <a:pt x="4739" y="3097"/>
                </a:lnTo>
                <a:lnTo>
                  <a:pt x="4741" y="3096"/>
                </a:lnTo>
                <a:lnTo>
                  <a:pt x="4753" y="3093"/>
                </a:lnTo>
                <a:lnTo>
                  <a:pt x="4772" y="3089"/>
                </a:lnTo>
                <a:lnTo>
                  <a:pt x="4773" y="3094"/>
                </a:lnTo>
                <a:lnTo>
                  <a:pt x="4774" y="3100"/>
                </a:lnTo>
                <a:lnTo>
                  <a:pt x="4773" y="3100"/>
                </a:lnTo>
                <a:lnTo>
                  <a:pt x="4771" y="3100"/>
                </a:lnTo>
                <a:lnTo>
                  <a:pt x="4770" y="3100"/>
                </a:lnTo>
                <a:lnTo>
                  <a:pt x="4769" y="3101"/>
                </a:lnTo>
                <a:lnTo>
                  <a:pt x="4784" y="3088"/>
                </a:lnTo>
                <a:lnTo>
                  <a:pt x="4797" y="3075"/>
                </a:lnTo>
                <a:lnTo>
                  <a:pt x="4811" y="3060"/>
                </a:lnTo>
                <a:lnTo>
                  <a:pt x="4830" y="3042"/>
                </a:lnTo>
                <a:lnTo>
                  <a:pt x="4831" y="3048"/>
                </a:lnTo>
                <a:lnTo>
                  <a:pt x="4833" y="3061"/>
                </a:lnTo>
                <a:lnTo>
                  <a:pt x="4835" y="3073"/>
                </a:lnTo>
                <a:lnTo>
                  <a:pt x="4836" y="3079"/>
                </a:lnTo>
                <a:lnTo>
                  <a:pt x="4837" y="3079"/>
                </a:lnTo>
                <a:lnTo>
                  <a:pt x="4838" y="3079"/>
                </a:lnTo>
                <a:lnTo>
                  <a:pt x="4834" y="3061"/>
                </a:lnTo>
                <a:lnTo>
                  <a:pt x="4846" y="3048"/>
                </a:lnTo>
                <a:lnTo>
                  <a:pt x="4857" y="3036"/>
                </a:lnTo>
                <a:lnTo>
                  <a:pt x="4868" y="3022"/>
                </a:lnTo>
                <a:lnTo>
                  <a:pt x="4880" y="3008"/>
                </a:lnTo>
                <a:lnTo>
                  <a:pt x="4901" y="2978"/>
                </a:lnTo>
                <a:lnTo>
                  <a:pt x="4920" y="2951"/>
                </a:lnTo>
                <a:lnTo>
                  <a:pt x="4926" y="2947"/>
                </a:lnTo>
                <a:lnTo>
                  <a:pt x="4931" y="2945"/>
                </a:lnTo>
                <a:lnTo>
                  <a:pt x="4936" y="2941"/>
                </a:lnTo>
                <a:lnTo>
                  <a:pt x="4940" y="2938"/>
                </a:lnTo>
                <a:lnTo>
                  <a:pt x="4947" y="2929"/>
                </a:lnTo>
                <a:lnTo>
                  <a:pt x="4955" y="2921"/>
                </a:lnTo>
                <a:lnTo>
                  <a:pt x="4961" y="2916"/>
                </a:lnTo>
                <a:lnTo>
                  <a:pt x="4968" y="2912"/>
                </a:lnTo>
                <a:lnTo>
                  <a:pt x="4976" y="2910"/>
                </a:lnTo>
                <a:lnTo>
                  <a:pt x="4983" y="2909"/>
                </a:lnTo>
                <a:lnTo>
                  <a:pt x="4984" y="2904"/>
                </a:lnTo>
                <a:lnTo>
                  <a:pt x="4985" y="2900"/>
                </a:lnTo>
                <a:lnTo>
                  <a:pt x="4987" y="2896"/>
                </a:lnTo>
                <a:lnTo>
                  <a:pt x="4989" y="2892"/>
                </a:lnTo>
                <a:lnTo>
                  <a:pt x="4994" y="2886"/>
                </a:lnTo>
                <a:lnTo>
                  <a:pt x="5000" y="2880"/>
                </a:lnTo>
                <a:lnTo>
                  <a:pt x="5006" y="2875"/>
                </a:lnTo>
                <a:lnTo>
                  <a:pt x="5012" y="2869"/>
                </a:lnTo>
                <a:lnTo>
                  <a:pt x="5019" y="2862"/>
                </a:lnTo>
                <a:lnTo>
                  <a:pt x="5024" y="2855"/>
                </a:lnTo>
                <a:lnTo>
                  <a:pt x="5025" y="2861"/>
                </a:lnTo>
                <a:lnTo>
                  <a:pt x="5026" y="2866"/>
                </a:lnTo>
                <a:lnTo>
                  <a:pt x="5026" y="2871"/>
                </a:lnTo>
                <a:lnTo>
                  <a:pt x="5025" y="2875"/>
                </a:lnTo>
                <a:lnTo>
                  <a:pt x="5024" y="2878"/>
                </a:lnTo>
                <a:lnTo>
                  <a:pt x="5021" y="2881"/>
                </a:lnTo>
                <a:lnTo>
                  <a:pt x="5019" y="2884"/>
                </a:lnTo>
                <a:lnTo>
                  <a:pt x="5016" y="2887"/>
                </a:lnTo>
                <a:lnTo>
                  <a:pt x="5009" y="2891"/>
                </a:lnTo>
                <a:lnTo>
                  <a:pt x="5002" y="2897"/>
                </a:lnTo>
                <a:lnTo>
                  <a:pt x="4997" y="2901"/>
                </a:lnTo>
                <a:lnTo>
                  <a:pt x="4993" y="2907"/>
                </a:lnTo>
                <a:lnTo>
                  <a:pt x="4990" y="2911"/>
                </a:lnTo>
                <a:lnTo>
                  <a:pt x="4986" y="2914"/>
                </a:lnTo>
                <a:lnTo>
                  <a:pt x="4981" y="2916"/>
                </a:lnTo>
                <a:lnTo>
                  <a:pt x="4977" y="2919"/>
                </a:lnTo>
                <a:lnTo>
                  <a:pt x="4973" y="2922"/>
                </a:lnTo>
                <a:lnTo>
                  <a:pt x="4970" y="2925"/>
                </a:lnTo>
                <a:lnTo>
                  <a:pt x="4966" y="2929"/>
                </a:lnTo>
                <a:lnTo>
                  <a:pt x="4965" y="2935"/>
                </a:lnTo>
                <a:lnTo>
                  <a:pt x="4971" y="2942"/>
                </a:lnTo>
                <a:lnTo>
                  <a:pt x="4974" y="2947"/>
                </a:lnTo>
                <a:lnTo>
                  <a:pt x="4974" y="2951"/>
                </a:lnTo>
                <a:lnTo>
                  <a:pt x="4974" y="2953"/>
                </a:lnTo>
                <a:lnTo>
                  <a:pt x="4973" y="2955"/>
                </a:lnTo>
                <a:lnTo>
                  <a:pt x="4972" y="2956"/>
                </a:lnTo>
                <a:lnTo>
                  <a:pt x="4963" y="2962"/>
                </a:lnTo>
                <a:lnTo>
                  <a:pt x="4953" y="2967"/>
                </a:lnTo>
                <a:lnTo>
                  <a:pt x="4950" y="2965"/>
                </a:lnTo>
                <a:lnTo>
                  <a:pt x="4949" y="2962"/>
                </a:lnTo>
                <a:lnTo>
                  <a:pt x="4948" y="2960"/>
                </a:lnTo>
                <a:lnTo>
                  <a:pt x="4947" y="2958"/>
                </a:lnTo>
                <a:lnTo>
                  <a:pt x="4946" y="2959"/>
                </a:lnTo>
                <a:lnTo>
                  <a:pt x="4944" y="2961"/>
                </a:lnTo>
                <a:lnTo>
                  <a:pt x="4943" y="2963"/>
                </a:lnTo>
                <a:lnTo>
                  <a:pt x="4941" y="2965"/>
                </a:lnTo>
                <a:lnTo>
                  <a:pt x="4942" y="2973"/>
                </a:lnTo>
                <a:lnTo>
                  <a:pt x="4943" y="2981"/>
                </a:lnTo>
                <a:lnTo>
                  <a:pt x="4938" y="2985"/>
                </a:lnTo>
                <a:lnTo>
                  <a:pt x="4934" y="2990"/>
                </a:lnTo>
                <a:lnTo>
                  <a:pt x="4931" y="2992"/>
                </a:lnTo>
                <a:lnTo>
                  <a:pt x="4928" y="2992"/>
                </a:lnTo>
                <a:lnTo>
                  <a:pt x="4925" y="2989"/>
                </a:lnTo>
                <a:lnTo>
                  <a:pt x="4920" y="2985"/>
                </a:lnTo>
                <a:lnTo>
                  <a:pt x="4920" y="2985"/>
                </a:lnTo>
                <a:lnTo>
                  <a:pt x="4920" y="2985"/>
                </a:lnTo>
                <a:lnTo>
                  <a:pt x="4920" y="2985"/>
                </a:lnTo>
                <a:lnTo>
                  <a:pt x="4920" y="2985"/>
                </a:lnTo>
                <a:lnTo>
                  <a:pt x="4916" y="2992"/>
                </a:lnTo>
                <a:lnTo>
                  <a:pt x="4912" y="3000"/>
                </a:lnTo>
                <a:lnTo>
                  <a:pt x="4909" y="3003"/>
                </a:lnTo>
                <a:lnTo>
                  <a:pt x="4905" y="3006"/>
                </a:lnTo>
                <a:lnTo>
                  <a:pt x="4900" y="3006"/>
                </a:lnTo>
                <a:lnTo>
                  <a:pt x="4893" y="3005"/>
                </a:lnTo>
                <a:lnTo>
                  <a:pt x="4892" y="3005"/>
                </a:lnTo>
                <a:lnTo>
                  <a:pt x="4890" y="3008"/>
                </a:lnTo>
                <a:lnTo>
                  <a:pt x="4890" y="3011"/>
                </a:lnTo>
                <a:lnTo>
                  <a:pt x="4889" y="3016"/>
                </a:lnTo>
                <a:lnTo>
                  <a:pt x="4888" y="3021"/>
                </a:lnTo>
                <a:lnTo>
                  <a:pt x="4887" y="3026"/>
                </a:lnTo>
                <a:lnTo>
                  <a:pt x="4886" y="3031"/>
                </a:lnTo>
                <a:lnTo>
                  <a:pt x="4884" y="3035"/>
                </a:lnTo>
                <a:lnTo>
                  <a:pt x="4880" y="3042"/>
                </a:lnTo>
                <a:lnTo>
                  <a:pt x="4873" y="3047"/>
                </a:lnTo>
                <a:lnTo>
                  <a:pt x="4870" y="3050"/>
                </a:lnTo>
                <a:lnTo>
                  <a:pt x="4865" y="3053"/>
                </a:lnTo>
                <a:lnTo>
                  <a:pt x="4860" y="3054"/>
                </a:lnTo>
                <a:lnTo>
                  <a:pt x="4855" y="3055"/>
                </a:lnTo>
                <a:lnTo>
                  <a:pt x="4851" y="3057"/>
                </a:lnTo>
                <a:lnTo>
                  <a:pt x="4847" y="3060"/>
                </a:lnTo>
                <a:lnTo>
                  <a:pt x="4845" y="3062"/>
                </a:lnTo>
                <a:lnTo>
                  <a:pt x="4844" y="3064"/>
                </a:lnTo>
                <a:lnTo>
                  <a:pt x="4843" y="3067"/>
                </a:lnTo>
                <a:lnTo>
                  <a:pt x="4843" y="3071"/>
                </a:lnTo>
                <a:lnTo>
                  <a:pt x="4843" y="3073"/>
                </a:lnTo>
                <a:lnTo>
                  <a:pt x="4843" y="3076"/>
                </a:lnTo>
                <a:lnTo>
                  <a:pt x="4840" y="3079"/>
                </a:lnTo>
                <a:lnTo>
                  <a:pt x="4836" y="3082"/>
                </a:lnTo>
                <a:lnTo>
                  <a:pt x="4835" y="3084"/>
                </a:lnTo>
                <a:lnTo>
                  <a:pt x="4833" y="3084"/>
                </a:lnTo>
                <a:lnTo>
                  <a:pt x="4830" y="3085"/>
                </a:lnTo>
                <a:lnTo>
                  <a:pt x="4826" y="3084"/>
                </a:lnTo>
                <a:lnTo>
                  <a:pt x="4819" y="3096"/>
                </a:lnTo>
                <a:lnTo>
                  <a:pt x="4811" y="3106"/>
                </a:lnTo>
                <a:lnTo>
                  <a:pt x="4802" y="3117"/>
                </a:lnTo>
                <a:lnTo>
                  <a:pt x="4793" y="3126"/>
                </a:lnTo>
                <a:lnTo>
                  <a:pt x="4781" y="3135"/>
                </a:lnTo>
                <a:lnTo>
                  <a:pt x="4771" y="3143"/>
                </a:lnTo>
                <a:lnTo>
                  <a:pt x="4759" y="3150"/>
                </a:lnTo>
                <a:lnTo>
                  <a:pt x="4747" y="3157"/>
                </a:lnTo>
                <a:lnTo>
                  <a:pt x="4728" y="3169"/>
                </a:lnTo>
                <a:lnTo>
                  <a:pt x="4710" y="3183"/>
                </a:lnTo>
                <a:lnTo>
                  <a:pt x="4701" y="3190"/>
                </a:lnTo>
                <a:lnTo>
                  <a:pt x="4692" y="3196"/>
                </a:lnTo>
                <a:lnTo>
                  <a:pt x="4681" y="3202"/>
                </a:lnTo>
                <a:lnTo>
                  <a:pt x="4672" y="3207"/>
                </a:lnTo>
                <a:lnTo>
                  <a:pt x="4668" y="3213"/>
                </a:lnTo>
                <a:lnTo>
                  <a:pt x="4665" y="3219"/>
                </a:lnTo>
                <a:lnTo>
                  <a:pt x="4663" y="3222"/>
                </a:lnTo>
                <a:lnTo>
                  <a:pt x="4661" y="3226"/>
                </a:lnTo>
                <a:lnTo>
                  <a:pt x="4658" y="3228"/>
                </a:lnTo>
                <a:lnTo>
                  <a:pt x="4654" y="3230"/>
                </a:lnTo>
                <a:lnTo>
                  <a:pt x="4644" y="3240"/>
                </a:lnTo>
                <a:lnTo>
                  <a:pt x="4634" y="3250"/>
                </a:lnTo>
                <a:lnTo>
                  <a:pt x="4630" y="3255"/>
                </a:lnTo>
                <a:lnTo>
                  <a:pt x="4627" y="3258"/>
                </a:lnTo>
                <a:lnTo>
                  <a:pt x="4624" y="3260"/>
                </a:lnTo>
                <a:lnTo>
                  <a:pt x="4622" y="3260"/>
                </a:lnTo>
                <a:lnTo>
                  <a:pt x="4620" y="3259"/>
                </a:lnTo>
                <a:lnTo>
                  <a:pt x="4618" y="3257"/>
                </a:lnTo>
                <a:lnTo>
                  <a:pt x="4615" y="3253"/>
                </a:lnTo>
                <a:lnTo>
                  <a:pt x="4612" y="3248"/>
                </a:lnTo>
                <a:lnTo>
                  <a:pt x="4609" y="3244"/>
                </a:lnTo>
                <a:lnTo>
                  <a:pt x="4606" y="3241"/>
                </a:lnTo>
                <a:lnTo>
                  <a:pt x="4604" y="3241"/>
                </a:lnTo>
                <a:lnTo>
                  <a:pt x="4602" y="3241"/>
                </a:lnTo>
                <a:lnTo>
                  <a:pt x="4598" y="3242"/>
                </a:lnTo>
                <a:lnTo>
                  <a:pt x="4597" y="3245"/>
                </a:lnTo>
                <a:lnTo>
                  <a:pt x="4595" y="3248"/>
                </a:lnTo>
                <a:lnTo>
                  <a:pt x="4594" y="3253"/>
                </a:lnTo>
                <a:lnTo>
                  <a:pt x="4591" y="3258"/>
                </a:lnTo>
                <a:lnTo>
                  <a:pt x="4588" y="3262"/>
                </a:lnTo>
                <a:lnTo>
                  <a:pt x="4586" y="3262"/>
                </a:lnTo>
                <a:lnTo>
                  <a:pt x="4584" y="3261"/>
                </a:lnTo>
                <a:lnTo>
                  <a:pt x="4581" y="3258"/>
                </a:lnTo>
                <a:lnTo>
                  <a:pt x="4579" y="3256"/>
                </a:lnTo>
                <a:lnTo>
                  <a:pt x="4577" y="3253"/>
                </a:lnTo>
                <a:lnTo>
                  <a:pt x="4576" y="3250"/>
                </a:lnTo>
                <a:lnTo>
                  <a:pt x="4576" y="3246"/>
                </a:lnTo>
                <a:lnTo>
                  <a:pt x="4577" y="3241"/>
                </a:lnTo>
                <a:lnTo>
                  <a:pt x="4583" y="3233"/>
                </a:lnTo>
                <a:lnTo>
                  <a:pt x="4590" y="3224"/>
                </a:lnTo>
                <a:lnTo>
                  <a:pt x="4595" y="3218"/>
                </a:lnTo>
                <a:lnTo>
                  <a:pt x="4601" y="3214"/>
                </a:lnTo>
                <a:lnTo>
                  <a:pt x="4606" y="3212"/>
                </a:lnTo>
                <a:lnTo>
                  <a:pt x="4611" y="3210"/>
                </a:lnTo>
                <a:lnTo>
                  <a:pt x="4617" y="3210"/>
                </a:lnTo>
                <a:lnTo>
                  <a:pt x="4622" y="3211"/>
                </a:lnTo>
                <a:lnTo>
                  <a:pt x="4627" y="3213"/>
                </a:lnTo>
                <a:lnTo>
                  <a:pt x="4633" y="3217"/>
                </a:lnTo>
                <a:lnTo>
                  <a:pt x="4636" y="3218"/>
                </a:lnTo>
                <a:lnTo>
                  <a:pt x="4638" y="3218"/>
                </a:lnTo>
                <a:lnTo>
                  <a:pt x="4640" y="3217"/>
                </a:lnTo>
                <a:lnTo>
                  <a:pt x="4642" y="3216"/>
                </a:lnTo>
                <a:lnTo>
                  <a:pt x="4638" y="3211"/>
                </a:lnTo>
                <a:lnTo>
                  <a:pt x="4635" y="3208"/>
                </a:lnTo>
                <a:lnTo>
                  <a:pt x="4635" y="3204"/>
                </a:lnTo>
                <a:lnTo>
                  <a:pt x="4636" y="3201"/>
                </a:lnTo>
                <a:lnTo>
                  <a:pt x="4641" y="3196"/>
                </a:lnTo>
                <a:lnTo>
                  <a:pt x="4648" y="3191"/>
                </a:lnTo>
                <a:lnTo>
                  <a:pt x="4639" y="3189"/>
                </a:lnTo>
                <a:lnTo>
                  <a:pt x="4631" y="3188"/>
                </a:lnTo>
                <a:lnTo>
                  <a:pt x="4623" y="3189"/>
                </a:lnTo>
                <a:lnTo>
                  <a:pt x="4616" y="3192"/>
                </a:lnTo>
                <a:lnTo>
                  <a:pt x="4616" y="3192"/>
                </a:lnTo>
                <a:lnTo>
                  <a:pt x="4616" y="3192"/>
                </a:lnTo>
                <a:lnTo>
                  <a:pt x="4614" y="3197"/>
                </a:lnTo>
                <a:lnTo>
                  <a:pt x="4612" y="3201"/>
                </a:lnTo>
                <a:lnTo>
                  <a:pt x="4609" y="3205"/>
                </a:lnTo>
                <a:lnTo>
                  <a:pt x="4606" y="3209"/>
                </a:lnTo>
                <a:lnTo>
                  <a:pt x="4597" y="3214"/>
                </a:lnTo>
                <a:lnTo>
                  <a:pt x="4588" y="3217"/>
                </a:lnTo>
                <a:lnTo>
                  <a:pt x="4587" y="3223"/>
                </a:lnTo>
                <a:lnTo>
                  <a:pt x="4585" y="3229"/>
                </a:lnTo>
                <a:lnTo>
                  <a:pt x="4582" y="3233"/>
                </a:lnTo>
                <a:lnTo>
                  <a:pt x="4579" y="3236"/>
                </a:lnTo>
                <a:lnTo>
                  <a:pt x="4571" y="3244"/>
                </a:lnTo>
                <a:lnTo>
                  <a:pt x="4565" y="3252"/>
                </a:lnTo>
                <a:lnTo>
                  <a:pt x="4559" y="3259"/>
                </a:lnTo>
                <a:lnTo>
                  <a:pt x="4552" y="3266"/>
                </a:lnTo>
                <a:lnTo>
                  <a:pt x="4561" y="3260"/>
                </a:lnTo>
                <a:lnTo>
                  <a:pt x="4569" y="3254"/>
                </a:lnTo>
                <a:lnTo>
                  <a:pt x="4575" y="3259"/>
                </a:lnTo>
                <a:lnTo>
                  <a:pt x="4582" y="3264"/>
                </a:lnTo>
                <a:lnTo>
                  <a:pt x="4584" y="3270"/>
                </a:lnTo>
                <a:lnTo>
                  <a:pt x="4585" y="3277"/>
                </a:lnTo>
                <a:lnTo>
                  <a:pt x="4585" y="3281"/>
                </a:lnTo>
                <a:lnTo>
                  <a:pt x="4585" y="3283"/>
                </a:lnTo>
                <a:lnTo>
                  <a:pt x="4583" y="3286"/>
                </a:lnTo>
                <a:lnTo>
                  <a:pt x="4580" y="3288"/>
                </a:lnTo>
                <a:lnTo>
                  <a:pt x="4573" y="3291"/>
                </a:lnTo>
                <a:lnTo>
                  <a:pt x="4565" y="3293"/>
                </a:lnTo>
                <a:lnTo>
                  <a:pt x="4556" y="3293"/>
                </a:lnTo>
                <a:lnTo>
                  <a:pt x="4547" y="3291"/>
                </a:lnTo>
                <a:lnTo>
                  <a:pt x="4542" y="3289"/>
                </a:lnTo>
                <a:lnTo>
                  <a:pt x="4540" y="3287"/>
                </a:lnTo>
                <a:lnTo>
                  <a:pt x="4541" y="3285"/>
                </a:lnTo>
                <a:lnTo>
                  <a:pt x="4542" y="3282"/>
                </a:lnTo>
                <a:lnTo>
                  <a:pt x="4544" y="3279"/>
                </a:lnTo>
                <a:lnTo>
                  <a:pt x="4546" y="3277"/>
                </a:lnTo>
                <a:lnTo>
                  <a:pt x="4548" y="3274"/>
                </a:lnTo>
                <a:lnTo>
                  <a:pt x="4548" y="3272"/>
                </a:lnTo>
                <a:lnTo>
                  <a:pt x="4548" y="3272"/>
                </a:lnTo>
                <a:lnTo>
                  <a:pt x="4547" y="3273"/>
                </a:lnTo>
                <a:lnTo>
                  <a:pt x="4538" y="3279"/>
                </a:lnTo>
                <a:lnTo>
                  <a:pt x="4528" y="3286"/>
                </a:lnTo>
                <a:lnTo>
                  <a:pt x="4532" y="3286"/>
                </a:lnTo>
                <a:lnTo>
                  <a:pt x="4535" y="3288"/>
                </a:lnTo>
                <a:lnTo>
                  <a:pt x="4538" y="3291"/>
                </a:lnTo>
                <a:lnTo>
                  <a:pt x="4540" y="3294"/>
                </a:lnTo>
                <a:lnTo>
                  <a:pt x="4542" y="3297"/>
                </a:lnTo>
                <a:lnTo>
                  <a:pt x="4543" y="3300"/>
                </a:lnTo>
                <a:lnTo>
                  <a:pt x="4544" y="3304"/>
                </a:lnTo>
                <a:lnTo>
                  <a:pt x="4543" y="3307"/>
                </a:lnTo>
                <a:lnTo>
                  <a:pt x="4541" y="3311"/>
                </a:lnTo>
                <a:lnTo>
                  <a:pt x="4538" y="3314"/>
                </a:lnTo>
                <a:lnTo>
                  <a:pt x="4534" y="3319"/>
                </a:lnTo>
                <a:lnTo>
                  <a:pt x="4529" y="3323"/>
                </a:lnTo>
                <a:lnTo>
                  <a:pt x="4527" y="3325"/>
                </a:lnTo>
                <a:lnTo>
                  <a:pt x="4526" y="3328"/>
                </a:lnTo>
                <a:lnTo>
                  <a:pt x="4525" y="3331"/>
                </a:lnTo>
                <a:lnTo>
                  <a:pt x="4526" y="3334"/>
                </a:lnTo>
                <a:lnTo>
                  <a:pt x="4526" y="3341"/>
                </a:lnTo>
                <a:lnTo>
                  <a:pt x="4526" y="3347"/>
                </a:lnTo>
                <a:lnTo>
                  <a:pt x="4525" y="3351"/>
                </a:lnTo>
                <a:lnTo>
                  <a:pt x="4523" y="3355"/>
                </a:lnTo>
                <a:lnTo>
                  <a:pt x="4520" y="3358"/>
                </a:lnTo>
                <a:lnTo>
                  <a:pt x="4516" y="3361"/>
                </a:lnTo>
                <a:lnTo>
                  <a:pt x="4512" y="3364"/>
                </a:lnTo>
                <a:lnTo>
                  <a:pt x="4506" y="3366"/>
                </a:lnTo>
                <a:lnTo>
                  <a:pt x="4501" y="3369"/>
                </a:lnTo>
                <a:lnTo>
                  <a:pt x="4496" y="3373"/>
                </a:lnTo>
                <a:lnTo>
                  <a:pt x="4493" y="3377"/>
                </a:lnTo>
                <a:lnTo>
                  <a:pt x="4490" y="3382"/>
                </a:lnTo>
                <a:lnTo>
                  <a:pt x="4486" y="3393"/>
                </a:lnTo>
                <a:lnTo>
                  <a:pt x="4482" y="3403"/>
                </a:lnTo>
                <a:lnTo>
                  <a:pt x="4480" y="3406"/>
                </a:lnTo>
                <a:lnTo>
                  <a:pt x="4480" y="3409"/>
                </a:lnTo>
                <a:lnTo>
                  <a:pt x="4482" y="3412"/>
                </a:lnTo>
                <a:lnTo>
                  <a:pt x="4484" y="3415"/>
                </a:lnTo>
                <a:lnTo>
                  <a:pt x="4487" y="3416"/>
                </a:lnTo>
                <a:lnTo>
                  <a:pt x="4491" y="3417"/>
                </a:lnTo>
                <a:lnTo>
                  <a:pt x="4496" y="3416"/>
                </a:lnTo>
                <a:lnTo>
                  <a:pt x="4501" y="3414"/>
                </a:lnTo>
                <a:lnTo>
                  <a:pt x="4501" y="3414"/>
                </a:lnTo>
                <a:lnTo>
                  <a:pt x="4511" y="3409"/>
                </a:lnTo>
                <a:lnTo>
                  <a:pt x="4519" y="3404"/>
                </a:lnTo>
                <a:lnTo>
                  <a:pt x="4523" y="3402"/>
                </a:lnTo>
                <a:lnTo>
                  <a:pt x="4527" y="3399"/>
                </a:lnTo>
                <a:lnTo>
                  <a:pt x="4531" y="3396"/>
                </a:lnTo>
                <a:lnTo>
                  <a:pt x="4534" y="3392"/>
                </a:lnTo>
                <a:lnTo>
                  <a:pt x="4537" y="3384"/>
                </a:lnTo>
                <a:lnTo>
                  <a:pt x="4542" y="3378"/>
                </a:lnTo>
                <a:lnTo>
                  <a:pt x="4548" y="3372"/>
                </a:lnTo>
                <a:lnTo>
                  <a:pt x="4555" y="3368"/>
                </a:lnTo>
                <a:lnTo>
                  <a:pt x="4568" y="3359"/>
                </a:lnTo>
                <a:lnTo>
                  <a:pt x="4579" y="3349"/>
                </a:lnTo>
                <a:lnTo>
                  <a:pt x="4577" y="3356"/>
                </a:lnTo>
                <a:lnTo>
                  <a:pt x="4574" y="3363"/>
                </a:lnTo>
                <a:lnTo>
                  <a:pt x="4571" y="3369"/>
                </a:lnTo>
                <a:lnTo>
                  <a:pt x="4567" y="3375"/>
                </a:lnTo>
                <a:lnTo>
                  <a:pt x="4562" y="3379"/>
                </a:lnTo>
                <a:lnTo>
                  <a:pt x="4556" y="3384"/>
                </a:lnTo>
                <a:lnTo>
                  <a:pt x="4549" y="3387"/>
                </a:lnTo>
                <a:lnTo>
                  <a:pt x="4541" y="3391"/>
                </a:lnTo>
                <a:lnTo>
                  <a:pt x="4541" y="3391"/>
                </a:lnTo>
                <a:lnTo>
                  <a:pt x="4539" y="3397"/>
                </a:lnTo>
                <a:lnTo>
                  <a:pt x="4535" y="3402"/>
                </a:lnTo>
                <a:lnTo>
                  <a:pt x="4534" y="3405"/>
                </a:lnTo>
                <a:lnTo>
                  <a:pt x="4533" y="3408"/>
                </a:lnTo>
                <a:lnTo>
                  <a:pt x="4532" y="3411"/>
                </a:lnTo>
                <a:lnTo>
                  <a:pt x="4532" y="3415"/>
                </a:lnTo>
                <a:lnTo>
                  <a:pt x="4530" y="3417"/>
                </a:lnTo>
                <a:lnTo>
                  <a:pt x="4527" y="3417"/>
                </a:lnTo>
                <a:lnTo>
                  <a:pt x="4527" y="3422"/>
                </a:lnTo>
                <a:lnTo>
                  <a:pt x="4525" y="3426"/>
                </a:lnTo>
                <a:lnTo>
                  <a:pt x="4523" y="3430"/>
                </a:lnTo>
                <a:lnTo>
                  <a:pt x="4520" y="3434"/>
                </a:lnTo>
                <a:lnTo>
                  <a:pt x="4513" y="3442"/>
                </a:lnTo>
                <a:lnTo>
                  <a:pt x="4508" y="3451"/>
                </a:lnTo>
                <a:lnTo>
                  <a:pt x="4504" y="3454"/>
                </a:lnTo>
                <a:lnTo>
                  <a:pt x="4502" y="3457"/>
                </a:lnTo>
                <a:lnTo>
                  <a:pt x="4504" y="3455"/>
                </a:lnTo>
                <a:lnTo>
                  <a:pt x="4506" y="3453"/>
                </a:lnTo>
                <a:lnTo>
                  <a:pt x="4514" y="3444"/>
                </a:lnTo>
                <a:lnTo>
                  <a:pt x="4520" y="3436"/>
                </a:lnTo>
                <a:lnTo>
                  <a:pt x="4526" y="3428"/>
                </a:lnTo>
                <a:lnTo>
                  <a:pt x="4530" y="3418"/>
                </a:lnTo>
                <a:lnTo>
                  <a:pt x="4531" y="3417"/>
                </a:lnTo>
                <a:lnTo>
                  <a:pt x="4532" y="3415"/>
                </a:lnTo>
                <a:lnTo>
                  <a:pt x="4536" y="3416"/>
                </a:lnTo>
                <a:lnTo>
                  <a:pt x="4539" y="3418"/>
                </a:lnTo>
                <a:lnTo>
                  <a:pt x="4541" y="3419"/>
                </a:lnTo>
                <a:lnTo>
                  <a:pt x="4542" y="3422"/>
                </a:lnTo>
                <a:lnTo>
                  <a:pt x="4543" y="3424"/>
                </a:lnTo>
                <a:lnTo>
                  <a:pt x="4543" y="3427"/>
                </a:lnTo>
                <a:lnTo>
                  <a:pt x="4542" y="3430"/>
                </a:lnTo>
                <a:lnTo>
                  <a:pt x="4541" y="3433"/>
                </a:lnTo>
                <a:lnTo>
                  <a:pt x="4537" y="3441"/>
                </a:lnTo>
                <a:lnTo>
                  <a:pt x="4532" y="3450"/>
                </a:lnTo>
                <a:lnTo>
                  <a:pt x="4527" y="3456"/>
                </a:lnTo>
                <a:lnTo>
                  <a:pt x="4522" y="3462"/>
                </a:lnTo>
                <a:lnTo>
                  <a:pt x="4515" y="3468"/>
                </a:lnTo>
                <a:lnTo>
                  <a:pt x="4508" y="3472"/>
                </a:lnTo>
                <a:lnTo>
                  <a:pt x="4500" y="3476"/>
                </a:lnTo>
                <a:lnTo>
                  <a:pt x="4492" y="3480"/>
                </a:lnTo>
                <a:lnTo>
                  <a:pt x="4489" y="3474"/>
                </a:lnTo>
                <a:lnTo>
                  <a:pt x="4488" y="3470"/>
                </a:lnTo>
                <a:lnTo>
                  <a:pt x="4484" y="3475"/>
                </a:lnTo>
                <a:lnTo>
                  <a:pt x="4480" y="3480"/>
                </a:lnTo>
                <a:lnTo>
                  <a:pt x="4477" y="3486"/>
                </a:lnTo>
                <a:lnTo>
                  <a:pt x="4475" y="3492"/>
                </a:lnTo>
                <a:lnTo>
                  <a:pt x="4475" y="3492"/>
                </a:lnTo>
                <a:lnTo>
                  <a:pt x="4475" y="3492"/>
                </a:lnTo>
                <a:lnTo>
                  <a:pt x="4478" y="3493"/>
                </a:lnTo>
                <a:lnTo>
                  <a:pt x="4481" y="3494"/>
                </a:lnTo>
                <a:lnTo>
                  <a:pt x="4479" y="3510"/>
                </a:lnTo>
                <a:lnTo>
                  <a:pt x="4476" y="3524"/>
                </a:lnTo>
                <a:lnTo>
                  <a:pt x="4474" y="3525"/>
                </a:lnTo>
                <a:lnTo>
                  <a:pt x="4472" y="3525"/>
                </a:lnTo>
                <a:lnTo>
                  <a:pt x="4472" y="3529"/>
                </a:lnTo>
                <a:lnTo>
                  <a:pt x="4473" y="3532"/>
                </a:lnTo>
                <a:lnTo>
                  <a:pt x="4475" y="3536"/>
                </a:lnTo>
                <a:lnTo>
                  <a:pt x="4477" y="3538"/>
                </a:lnTo>
                <a:lnTo>
                  <a:pt x="4482" y="3544"/>
                </a:lnTo>
                <a:lnTo>
                  <a:pt x="4486" y="3550"/>
                </a:lnTo>
                <a:lnTo>
                  <a:pt x="4489" y="3554"/>
                </a:lnTo>
                <a:lnTo>
                  <a:pt x="4492" y="3559"/>
                </a:lnTo>
                <a:lnTo>
                  <a:pt x="4495" y="3561"/>
                </a:lnTo>
                <a:lnTo>
                  <a:pt x="4498" y="3562"/>
                </a:lnTo>
                <a:lnTo>
                  <a:pt x="4497" y="3562"/>
                </a:lnTo>
                <a:lnTo>
                  <a:pt x="4497" y="3562"/>
                </a:lnTo>
                <a:lnTo>
                  <a:pt x="4499" y="3561"/>
                </a:lnTo>
                <a:lnTo>
                  <a:pt x="4500" y="3560"/>
                </a:lnTo>
                <a:lnTo>
                  <a:pt x="4501" y="3558"/>
                </a:lnTo>
                <a:lnTo>
                  <a:pt x="4501" y="3556"/>
                </a:lnTo>
                <a:lnTo>
                  <a:pt x="4502" y="3549"/>
                </a:lnTo>
                <a:lnTo>
                  <a:pt x="4502" y="3543"/>
                </a:lnTo>
                <a:lnTo>
                  <a:pt x="4502" y="3536"/>
                </a:lnTo>
                <a:lnTo>
                  <a:pt x="4502" y="3534"/>
                </a:lnTo>
                <a:lnTo>
                  <a:pt x="4506" y="3535"/>
                </a:lnTo>
                <a:lnTo>
                  <a:pt x="4514" y="3536"/>
                </a:lnTo>
                <a:lnTo>
                  <a:pt x="4518" y="3536"/>
                </a:lnTo>
                <a:lnTo>
                  <a:pt x="4521" y="3535"/>
                </a:lnTo>
                <a:lnTo>
                  <a:pt x="4523" y="3534"/>
                </a:lnTo>
                <a:lnTo>
                  <a:pt x="4525" y="3531"/>
                </a:lnTo>
                <a:lnTo>
                  <a:pt x="4527" y="3526"/>
                </a:lnTo>
                <a:lnTo>
                  <a:pt x="4527" y="3522"/>
                </a:lnTo>
                <a:lnTo>
                  <a:pt x="4527" y="3522"/>
                </a:lnTo>
                <a:lnTo>
                  <a:pt x="4527" y="3523"/>
                </a:lnTo>
                <a:lnTo>
                  <a:pt x="4526" y="3519"/>
                </a:lnTo>
                <a:lnTo>
                  <a:pt x="4526" y="3515"/>
                </a:lnTo>
                <a:lnTo>
                  <a:pt x="4527" y="3511"/>
                </a:lnTo>
                <a:lnTo>
                  <a:pt x="4528" y="3508"/>
                </a:lnTo>
                <a:lnTo>
                  <a:pt x="4531" y="3505"/>
                </a:lnTo>
                <a:lnTo>
                  <a:pt x="4535" y="3503"/>
                </a:lnTo>
                <a:lnTo>
                  <a:pt x="4540" y="3501"/>
                </a:lnTo>
                <a:lnTo>
                  <a:pt x="4547" y="3501"/>
                </a:lnTo>
                <a:lnTo>
                  <a:pt x="4549" y="3511"/>
                </a:lnTo>
                <a:lnTo>
                  <a:pt x="4552" y="3521"/>
                </a:lnTo>
                <a:lnTo>
                  <a:pt x="4555" y="3526"/>
                </a:lnTo>
                <a:lnTo>
                  <a:pt x="4556" y="3531"/>
                </a:lnTo>
                <a:lnTo>
                  <a:pt x="4568" y="3539"/>
                </a:lnTo>
                <a:lnTo>
                  <a:pt x="4580" y="3546"/>
                </a:lnTo>
                <a:lnTo>
                  <a:pt x="4580" y="3546"/>
                </a:lnTo>
                <a:lnTo>
                  <a:pt x="4579" y="3536"/>
                </a:lnTo>
                <a:lnTo>
                  <a:pt x="4580" y="3527"/>
                </a:lnTo>
                <a:lnTo>
                  <a:pt x="4582" y="3521"/>
                </a:lnTo>
                <a:lnTo>
                  <a:pt x="4584" y="3516"/>
                </a:lnTo>
                <a:lnTo>
                  <a:pt x="4588" y="3513"/>
                </a:lnTo>
                <a:lnTo>
                  <a:pt x="4592" y="3511"/>
                </a:lnTo>
                <a:lnTo>
                  <a:pt x="4597" y="3511"/>
                </a:lnTo>
                <a:lnTo>
                  <a:pt x="4603" y="3511"/>
                </a:lnTo>
                <a:lnTo>
                  <a:pt x="4607" y="3502"/>
                </a:lnTo>
                <a:lnTo>
                  <a:pt x="4608" y="3493"/>
                </a:lnTo>
                <a:lnTo>
                  <a:pt x="4608" y="3496"/>
                </a:lnTo>
                <a:lnTo>
                  <a:pt x="4608" y="3499"/>
                </a:lnTo>
                <a:lnTo>
                  <a:pt x="4606" y="3502"/>
                </a:lnTo>
                <a:lnTo>
                  <a:pt x="4604" y="3503"/>
                </a:lnTo>
                <a:lnTo>
                  <a:pt x="4600" y="3507"/>
                </a:lnTo>
                <a:lnTo>
                  <a:pt x="4595" y="3510"/>
                </a:lnTo>
                <a:lnTo>
                  <a:pt x="4585" y="3519"/>
                </a:lnTo>
                <a:lnTo>
                  <a:pt x="4575" y="3527"/>
                </a:lnTo>
                <a:lnTo>
                  <a:pt x="4570" y="3532"/>
                </a:lnTo>
                <a:lnTo>
                  <a:pt x="4566" y="3536"/>
                </a:lnTo>
                <a:lnTo>
                  <a:pt x="4564" y="3540"/>
                </a:lnTo>
                <a:lnTo>
                  <a:pt x="4563" y="3543"/>
                </a:lnTo>
                <a:lnTo>
                  <a:pt x="4570" y="3581"/>
                </a:lnTo>
                <a:lnTo>
                  <a:pt x="4574" y="3580"/>
                </a:lnTo>
                <a:lnTo>
                  <a:pt x="4568" y="3579"/>
                </a:lnTo>
                <a:lnTo>
                  <a:pt x="4562" y="3577"/>
                </a:lnTo>
                <a:lnTo>
                  <a:pt x="4559" y="3576"/>
                </a:lnTo>
                <a:lnTo>
                  <a:pt x="4557" y="3576"/>
                </a:lnTo>
                <a:lnTo>
                  <a:pt x="4554" y="3576"/>
                </a:lnTo>
                <a:lnTo>
                  <a:pt x="4551" y="3578"/>
                </a:lnTo>
                <a:lnTo>
                  <a:pt x="4550" y="3579"/>
                </a:lnTo>
                <a:lnTo>
                  <a:pt x="4548" y="3579"/>
                </a:lnTo>
                <a:lnTo>
                  <a:pt x="4548" y="3578"/>
                </a:lnTo>
                <a:lnTo>
                  <a:pt x="4547" y="3576"/>
                </a:lnTo>
                <a:lnTo>
                  <a:pt x="4548" y="3574"/>
                </a:lnTo>
                <a:lnTo>
                  <a:pt x="4549" y="3573"/>
                </a:lnTo>
                <a:lnTo>
                  <a:pt x="4551" y="3571"/>
                </a:lnTo>
                <a:lnTo>
                  <a:pt x="4555" y="3570"/>
                </a:lnTo>
                <a:lnTo>
                  <a:pt x="4558" y="3573"/>
                </a:lnTo>
                <a:lnTo>
                  <a:pt x="4559" y="3576"/>
                </a:lnTo>
                <a:lnTo>
                  <a:pt x="4559" y="3579"/>
                </a:lnTo>
                <a:lnTo>
                  <a:pt x="4559" y="3581"/>
                </a:lnTo>
                <a:lnTo>
                  <a:pt x="4555" y="3586"/>
                </a:lnTo>
                <a:lnTo>
                  <a:pt x="4549" y="3590"/>
                </a:lnTo>
                <a:lnTo>
                  <a:pt x="4549" y="3590"/>
                </a:lnTo>
                <a:lnTo>
                  <a:pt x="4549" y="3590"/>
                </a:lnTo>
                <a:lnTo>
                  <a:pt x="4554" y="3591"/>
                </a:lnTo>
                <a:lnTo>
                  <a:pt x="4557" y="3591"/>
                </a:lnTo>
                <a:lnTo>
                  <a:pt x="4560" y="3589"/>
                </a:lnTo>
                <a:lnTo>
                  <a:pt x="4563" y="3588"/>
                </a:lnTo>
                <a:lnTo>
                  <a:pt x="4565" y="3585"/>
                </a:lnTo>
                <a:lnTo>
                  <a:pt x="4566" y="3582"/>
                </a:lnTo>
                <a:lnTo>
                  <a:pt x="4568" y="3579"/>
                </a:lnTo>
                <a:lnTo>
                  <a:pt x="4568" y="3575"/>
                </a:lnTo>
                <a:lnTo>
                  <a:pt x="4570" y="3569"/>
                </a:lnTo>
                <a:lnTo>
                  <a:pt x="4572" y="3566"/>
                </a:lnTo>
                <a:lnTo>
                  <a:pt x="4573" y="3564"/>
                </a:lnTo>
                <a:lnTo>
                  <a:pt x="4575" y="3564"/>
                </a:lnTo>
                <a:lnTo>
                  <a:pt x="4577" y="3563"/>
                </a:lnTo>
                <a:lnTo>
                  <a:pt x="4580" y="3564"/>
                </a:lnTo>
                <a:lnTo>
                  <a:pt x="4579" y="3560"/>
                </a:lnTo>
                <a:lnTo>
                  <a:pt x="4578" y="3556"/>
                </a:lnTo>
                <a:lnTo>
                  <a:pt x="4579" y="3551"/>
                </a:lnTo>
                <a:lnTo>
                  <a:pt x="4581" y="3547"/>
                </a:lnTo>
                <a:lnTo>
                  <a:pt x="4600" y="3535"/>
                </a:lnTo>
                <a:lnTo>
                  <a:pt x="4618" y="3521"/>
                </a:lnTo>
                <a:lnTo>
                  <a:pt x="4627" y="3515"/>
                </a:lnTo>
                <a:lnTo>
                  <a:pt x="4637" y="3509"/>
                </a:lnTo>
                <a:lnTo>
                  <a:pt x="4648" y="3505"/>
                </a:lnTo>
                <a:lnTo>
                  <a:pt x="4660" y="3503"/>
                </a:lnTo>
                <a:lnTo>
                  <a:pt x="4663" y="3501"/>
                </a:lnTo>
                <a:lnTo>
                  <a:pt x="4665" y="3496"/>
                </a:lnTo>
                <a:lnTo>
                  <a:pt x="4665" y="3489"/>
                </a:lnTo>
                <a:lnTo>
                  <a:pt x="4666" y="3483"/>
                </a:lnTo>
                <a:lnTo>
                  <a:pt x="4668" y="3480"/>
                </a:lnTo>
                <a:lnTo>
                  <a:pt x="4670" y="3477"/>
                </a:lnTo>
                <a:lnTo>
                  <a:pt x="4674" y="3476"/>
                </a:lnTo>
                <a:lnTo>
                  <a:pt x="4679" y="3477"/>
                </a:lnTo>
                <a:lnTo>
                  <a:pt x="4684" y="3479"/>
                </a:lnTo>
                <a:lnTo>
                  <a:pt x="4690" y="3482"/>
                </a:lnTo>
                <a:lnTo>
                  <a:pt x="4693" y="3479"/>
                </a:lnTo>
                <a:lnTo>
                  <a:pt x="4697" y="3474"/>
                </a:lnTo>
                <a:lnTo>
                  <a:pt x="4693" y="3471"/>
                </a:lnTo>
                <a:lnTo>
                  <a:pt x="4688" y="3469"/>
                </a:lnTo>
                <a:lnTo>
                  <a:pt x="4687" y="3467"/>
                </a:lnTo>
                <a:lnTo>
                  <a:pt x="4687" y="3466"/>
                </a:lnTo>
                <a:lnTo>
                  <a:pt x="4688" y="3465"/>
                </a:lnTo>
                <a:lnTo>
                  <a:pt x="4690" y="3464"/>
                </a:lnTo>
                <a:lnTo>
                  <a:pt x="4697" y="3462"/>
                </a:lnTo>
                <a:lnTo>
                  <a:pt x="4701" y="3459"/>
                </a:lnTo>
                <a:lnTo>
                  <a:pt x="4704" y="3455"/>
                </a:lnTo>
                <a:lnTo>
                  <a:pt x="4708" y="3450"/>
                </a:lnTo>
                <a:lnTo>
                  <a:pt x="4711" y="3446"/>
                </a:lnTo>
                <a:lnTo>
                  <a:pt x="4716" y="3443"/>
                </a:lnTo>
                <a:lnTo>
                  <a:pt x="4718" y="3442"/>
                </a:lnTo>
                <a:lnTo>
                  <a:pt x="4721" y="3443"/>
                </a:lnTo>
                <a:lnTo>
                  <a:pt x="4724" y="3443"/>
                </a:lnTo>
                <a:lnTo>
                  <a:pt x="4728" y="3446"/>
                </a:lnTo>
                <a:lnTo>
                  <a:pt x="4727" y="3439"/>
                </a:lnTo>
                <a:lnTo>
                  <a:pt x="4728" y="3433"/>
                </a:lnTo>
                <a:lnTo>
                  <a:pt x="4731" y="3428"/>
                </a:lnTo>
                <a:lnTo>
                  <a:pt x="4734" y="3423"/>
                </a:lnTo>
                <a:lnTo>
                  <a:pt x="4738" y="3418"/>
                </a:lnTo>
                <a:lnTo>
                  <a:pt x="4741" y="3413"/>
                </a:lnTo>
                <a:lnTo>
                  <a:pt x="4743" y="3407"/>
                </a:lnTo>
                <a:lnTo>
                  <a:pt x="4744" y="3401"/>
                </a:lnTo>
                <a:lnTo>
                  <a:pt x="4746" y="3398"/>
                </a:lnTo>
                <a:lnTo>
                  <a:pt x="4748" y="3397"/>
                </a:lnTo>
                <a:lnTo>
                  <a:pt x="4751" y="3397"/>
                </a:lnTo>
                <a:lnTo>
                  <a:pt x="4755" y="3397"/>
                </a:lnTo>
                <a:lnTo>
                  <a:pt x="4755" y="3412"/>
                </a:lnTo>
                <a:lnTo>
                  <a:pt x="4757" y="3427"/>
                </a:lnTo>
                <a:lnTo>
                  <a:pt x="4758" y="3434"/>
                </a:lnTo>
                <a:lnTo>
                  <a:pt x="4758" y="3442"/>
                </a:lnTo>
                <a:lnTo>
                  <a:pt x="4758" y="3450"/>
                </a:lnTo>
                <a:lnTo>
                  <a:pt x="4755" y="3458"/>
                </a:lnTo>
                <a:lnTo>
                  <a:pt x="4754" y="3463"/>
                </a:lnTo>
                <a:lnTo>
                  <a:pt x="4752" y="3468"/>
                </a:lnTo>
                <a:lnTo>
                  <a:pt x="4749" y="3473"/>
                </a:lnTo>
                <a:lnTo>
                  <a:pt x="4745" y="3477"/>
                </a:lnTo>
                <a:lnTo>
                  <a:pt x="4743" y="3479"/>
                </a:lnTo>
                <a:lnTo>
                  <a:pt x="4741" y="3480"/>
                </a:lnTo>
                <a:lnTo>
                  <a:pt x="4739" y="3480"/>
                </a:lnTo>
                <a:lnTo>
                  <a:pt x="4735" y="3480"/>
                </a:lnTo>
                <a:lnTo>
                  <a:pt x="4735" y="3486"/>
                </a:lnTo>
                <a:lnTo>
                  <a:pt x="4734" y="3491"/>
                </a:lnTo>
                <a:lnTo>
                  <a:pt x="4732" y="3496"/>
                </a:lnTo>
                <a:lnTo>
                  <a:pt x="4729" y="3502"/>
                </a:lnTo>
                <a:lnTo>
                  <a:pt x="4726" y="3507"/>
                </a:lnTo>
                <a:lnTo>
                  <a:pt x="4722" y="3511"/>
                </a:lnTo>
                <a:lnTo>
                  <a:pt x="4718" y="3515"/>
                </a:lnTo>
                <a:lnTo>
                  <a:pt x="4713" y="3519"/>
                </a:lnTo>
                <a:lnTo>
                  <a:pt x="4707" y="3523"/>
                </a:lnTo>
                <a:lnTo>
                  <a:pt x="4701" y="3527"/>
                </a:lnTo>
                <a:lnTo>
                  <a:pt x="4699" y="3530"/>
                </a:lnTo>
                <a:lnTo>
                  <a:pt x="4697" y="3533"/>
                </a:lnTo>
                <a:lnTo>
                  <a:pt x="4696" y="3537"/>
                </a:lnTo>
                <a:lnTo>
                  <a:pt x="4696" y="3541"/>
                </a:lnTo>
                <a:lnTo>
                  <a:pt x="4698" y="3539"/>
                </a:lnTo>
                <a:lnTo>
                  <a:pt x="4701" y="3536"/>
                </a:lnTo>
                <a:lnTo>
                  <a:pt x="4703" y="3535"/>
                </a:lnTo>
                <a:lnTo>
                  <a:pt x="4706" y="3535"/>
                </a:lnTo>
                <a:lnTo>
                  <a:pt x="4712" y="3536"/>
                </a:lnTo>
                <a:lnTo>
                  <a:pt x="4718" y="3536"/>
                </a:lnTo>
                <a:lnTo>
                  <a:pt x="4723" y="3534"/>
                </a:lnTo>
                <a:lnTo>
                  <a:pt x="4727" y="3531"/>
                </a:lnTo>
                <a:lnTo>
                  <a:pt x="4734" y="3524"/>
                </a:lnTo>
                <a:lnTo>
                  <a:pt x="4742" y="3515"/>
                </a:lnTo>
                <a:lnTo>
                  <a:pt x="4752" y="3503"/>
                </a:lnTo>
                <a:lnTo>
                  <a:pt x="4764" y="3491"/>
                </a:lnTo>
                <a:lnTo>
                  <a:pt x="4761" y="3493"/>
                </a:lnTo>
                <a:lnTo>
                  <a:pt x="4758" y="3494"/>
                </a:lnTo>
                <a:lnTo>
                  <a:pt x="4755" y="3494"/>
                </a:lnTo>
                <a:lnTo>
                  <a:pt x="4753" y="3493"/>
                </a:lnTo>
                <a:lnTo>
                  <a:pt x="4751" y="3491"/>
                </a:lnTo>
                <a:lnTo>
                  <a:pt x="4749" y="3489"/>
                </a:lnTo>
                <a:lnTo>
                  <a:pt x="4748" y="3486"/>
                </a:lnTo>
                <a:lnTo>
                  <a:pt x="4747" y="3483"/>
                </a:lnTo>
                <a:lnTo>
                  <a:pt x="4752" y="3482"/>
                </a:lnTo>
                <a:lnTo>
                  <a:pt x="4757" y="3483"/>
                </a:lnTo>
                <a:lnTo>
                  <a:pt x="4761" y="3486"/>
                </a:lnTo>
                <a:lnTo>
                  <a:pt x="4765" y="3490"/>
                </a:lnTo>
                <a:lnTo>
                  <a:pt x="4770" y="3486"/>
                </a:lnTo>
                <a:lnTo>
                  <a:pt x="4776" y="3483"/>
                </a:lnTo>
                <a:lnTo>
                  <a:pt x="4782" y="3481"/>
                </a:lnTo>
                <a:lnTo>
                  <a:pt x="4789" y="3479"/>
                </a:lnTo>
                <a:lnTo>
                  <a:pt x="4795" y="3476"/>
                </a:lnTo>
                <a:lnTo>
                  <a:pt x="4800" y="3472"/>
                </a:lnTo>
                <a:lnTo>
                  <a:pt x="4802" y="3470"/>
                </a:lnTo>
                <a:lnTo>
                  <a:pt x="4804" y="3467"/>
                </a:lnTo>
                <a:lnTo>
                  <a:pt x="4805" y="3464"/>
                </a:lnTo>
                <a:lnTo>
                  <a:pt x="4807" y="3460"/>
                </a:lnTo>
                <a:lnTo>
                  <a:pt x="4808" y="3459"/>
                </a:lnTo>
                <a:lnTo>
                  <a:pt x="4811" y="3458"/>
                </a:lnTo>
                <a:lnTo>
                  <a:pt x="4814" y="3459"/>
                </a:lnTo>
                <a:lnTo>
                  <a:pt x="4816" y="3461"/>
                </a:lnTo>
                <a:lnTo>
                  <a:pt x="4819" y="3465"/>
                </a:lnTo>
                <a:lnTo>
                  <a:pt x="4821" y="3471"/>
                </a:lnTo>
                <a:lnTo>
                  <a:pt x="4821" y="3473"/>
                </a:lnTo>
                <a:lnTo>
                  <a:pt x="4821" y="3475"/>
                </a:lnTo>
                <a:lnTo>
                  <a:pt x="4821" y="3477"/>
                </a:lnTo>
                <a:lnTo>
                  <a:pt x="4819" y="3479"/>
                </a:lnTo>
                <a:lnTo>
                  <a:pt x="4815" y="3481"/>
                </a:lnTo>
                <a:lnTo>
                  <a:pt x="4811" y="3484"/>
                </a:lnTo>
                <a:lnTo>
                  <a:pt x="4808" y="3487"/>
                </a:lnTo>
                <a:lnTo>
                  <a:pt x="4806" y="3491"/>
                </a:lnTo>
                <a:lnTo>
                  <a:pt x="4802" y="3498"/>
                </a:lnTo>
                <a:lnTo>
                  <a:pt x="4799" y="3507"/>
                </a:lnTo>
                <a:lnTo>
                  <a:pt x="4797" y="3516"/>
                </a:lnTo>
                <a:lnTo>
                  <a:pt x="4794" y="3524"/>
                </a:lnTo>
                <a:lnTo>
                  <a:pt x="4791" y="3531"/>
                </a:lnTo>
                <a:lnTo>
                  <a:pt x="4786" y="3538"/>
                </a:lnTo>
                <a:lnTo>
                  <a:pt x="4784" y="3539"/>
                </a:lnTo>
                <a:lnTo>
                  <a:pt x="4780" y="3540"/>
                </a:lnTo>
                <a:lnTo>
                  <a:pt x="4780" y="3540"/>
                </a:lnTo>
                <a:lnTo>
                  <a:pt x="4780" y="3540"/>
                </a:lnTo>
                <a:lnTo>
                  <a:pt x="4776" y="3551"/>
                </a:lnTo>
                <a:lnTo>
                  <a:pt x="4772" y="3563"/>
                </a:lnTo>
                <a:lnTo>
                  <a:pt x="4768" y="3574"/>
                </a:lnTo>
                <a:lnTo>
                  <a:pt x="4764" y="3584"/>
                </a:lnTo>
                <a:lnTo>
                  <a:pt x="4761" y="3581"/>
                </a:lnTo>
                <a:lnTo>
                  <a:pt x="4759" y="3578"/>
                </a:lnTo>
                <a:lnTo>
                  <a:pt x="4758" y="3575"/>
                </a:lnTo>
                <a:lnTo>
                  <a:pt x="4758" y="3571"/>
                </a:lnTo>
                <a:lnTo>
                  <a:pt x="4758" y="3564"/>
                </a:lnTo>
                <a:lnTo>
                  <a:pt x="4759" y="3557"/>
                </a:lnTo>
                <a:lnTo>
                  <a:pt x="4756" y="3563"/>
                </a:lnTo>
                <a:lnTo>
                  <a:pt x="4754" y="3570"/>
                </a:lnTo>
                <a:lnTo>
                  <a:pt x="4753" y="3577"/>
                </a:lnTo>
                <a:lnTo>
                  <a:pt x="4752" y="3584"/>
                </a:lnTo>
                <a:lnTo>
                  <a:pt x="4751" y="3589"/>
                </a:lnTo>
                <a:lnTo>
                  <a:pt x="4750" y="3594"/>
                </a:lnTo>
                <a:lnTo>
                  <a:pt x="4748" y="3598"/>
                </a:lnTo>
                <a:lnTo>
                  <a:pt x="4746" y="3602"/>
                </a:lnTo>
                <a:lnTo>
                  <a:pt x="4743" y="3606"/>
                </a:lnTo>
                <a:lnTo>
                  <a:pt x="4740" y="3609"/>
                </a:lnTo>
                <a:lnTo>
                  <a:pt x="4735" y="3613"/>
                </a:lnTo>
                <a:lnTo>
                  <a:pt x="4730" y="3616"/>
                </a:lnTo>
                <a:lnTo>
                  <a:pt x="4728" y="3617"/>
                </a:lnTo>
                <a:lnTo>
                  <a:pt x="4726" y="3618"/>
                </a:lnTo>
                <a:lnTo>
                  <a:pt x="4728" y="3620"/>
                </a:lnTo>
                <a:lnTo>
                  <a:pt x="4730" y="3621"/>
                </a:lnTo>
                <a:lnTo>
                  <a:pt x="4732" y="3620"/>
                </a:lnTo>
                <a:lnTo>
                  <a:pt x="4735" y="3619"/>
                </a:lnTo>
                <a:lnTo>
                  <a:pt x="4740" y="3615"/>
                </a:lnTo>
                <a:lnTo>
                  <a:pt x="4744" y="3611"/>
                </a:lnTo>
                <a:lnTo>
                  <a:pt x="4748" y="3605"/>
                </a:lnTo>
                <a:lnTo>
                  <a:pt x="4752" y="3600"/>
                </a:lnTo>
                <a:lnTo>
                  <a:pt x="4754" y="3599"/>
                </a:lnTo>
                <a:lnTo>
                  <a:pt x="4757" y="3600"/>
                </a:lnTo>
                <a:lnTo>
                  <a:pt x="4760" y="3602"/>
                </a:lnTo>
                <a:lnTo>
                  <a:pt x="4762" y="3608"/>
                </a:lnTo>
                <a:lnTo>
                  <a:pt x="4754" y="3616"/>
                </a:lnTo>
                <a:lnTo>
                  <a:pt x="4745" y="3624"/>
                </a:lnTo>
                <a:lnTo>
                  <a:pt x="4736" y="3632"/>
                </a:lnTo>
                <a:lnTo>
                  <a:pt x="4727" y="3639"/>
                </a:lnTo>
                <a:lnTo>
                  <a:pt x="4723" y="3632"/>
                </a:lnTo>
                <a:lnTo>
                  <a:pt x="4719" y="3625"/>
                </a:lnTo>
                <a:lnTo>
                  <a:pt x="4719" y="3625"/>
                </a:lnTo>
                <a:lnTo>
                  <a:pt x="4719" y="3625"/>
                </a:lnTo>
                <a:lnTo>
                  <a:pt x="4716" y="3626"/>
                </a:lnTo>
                <a:lnTo>
                  <a:pt x="4713" y="3627"/>
                </a:lnTo>
                <a:lnTo>
                  <a:pt x="4711" y="3627"/>
                </a:lnTo>
                <a:lnTo>
                  <a:pt x="4708" y="3626"/>
                </a:lnTo>
                <a:lnTo>
                  <a:pt x="4707" y="3626"/>
                </a:lnTo>
                <a:lnTo>
                  <a:pt x="4707" y="3626"/>
                </a:lnTo>
                <a:lnTo>
                  <a:pt x="4705" y="3630"/>
                </a:lnTo>
                <a:lnTo>
                  <a:pt x="4703" y="3635"/>
                </a:lnTo>
                <a:lnTo>
                  <a:pt x="4700" y="3639"/>
                </a:lnTo>
                <a:lnTo>
                  <a:pt x="4696" y="3642"/>
                </a:lnTo>
                <a:lnTo>
                  <a:pt x="4700" y="3648"/>
                </a:lnTo>
                <a:lnTo>
                  <a:pt x="4703" y="3654"/>
                </a:lnTo>
                <a:lnTo>
                  <a:pt x="4703" y="3658"/>
                </a:lnTo>
                <a:lnTo>
                  <a:pt x="4702" y="3661"/>
                </a:lnTo>
                <a:lnTo>
                  <a:pt x="4700" y="3664"/>
                </a:lnTo>
                <a:lnTo>
                  <a:pt x="4697" y="3668"/>
                </a:lnTo>
                <a:lnTo>
                  <a:pt x="4695" y="3673"/>
                </a:lnTo>
                <a:lnTo>
                  <a:pt x="4690" y="3677"/>
                </a:lnTo>
                <a:lnTo>
                  <a:pt x="4686" y="3680"/>
                </a:lnTo>
                <a:lnTo>
                  <a:pt x="4681" y="3683"/>
                </a:lnTo>
                <a:lnTo>
                  <a:pt x="4676" y="3686"/>
                </a:lnTo>
                <a:lnTo>
                  <a:pt x="4673" y="3690"/>
                </a:lnTo>
                <a:lnTo>
                  <a:pt x="4672" y="3693"/>
                </a:lnTo>
                <a:lnTo>
                  <a:pt x="4671" y="3695"/>
                </a:lnTo>
                <a:lnTo>
                  <a:pt x="4670" y="3698"/>
                </a:lnTo>
                <a:lnTo>
                  <a:pt x="4671" y="3702"/>
                </a:lnTo>
                <a:lnTo>
                  <a:pt x="4669" y="3702"/>
                </a:lnTo>
                <a:lnTo>
                  <a:pt x="4667" y="3702"/>
                </a:lnTo>
                <a:lnTo>
                  <a:pt x="4667" y="3706"/>
                </a:lnTo>
                <a:lnTo>
                  <a:pt x="4666" y="3709"/>
                </a:lnTo>
                <a:lnTo>
                  <a:pt x="4665" y="3712"/>
                </a:lnTo>
                <a:lnTo>
                  <a:pt x="4664" y="3715"/>
                </a:lnTo>
                <a:lnTo>
                  <a:pt x="4660" y="3719"/>
                </a:lnTo>
                <a:lnTo>
                  <a:pt x="4654" y="3724"/>
                </a:lnTo>
                <a:lnTo>
                  <a:pt x="4649" y="3728"/>
                </a:lnTo>
                <a:lnTo>
                  <a:pt x="4643" y="3731"/>
                </a:lnTo>
                <a:lnTo>
                  <a:pt x="4638" y="3735"/>
                </a:lnTo>
                <a:lnTo>
                  <a:pt x="4635" y="3741"/>
                </a:lnTo>
                <a:lnTo>
                  <a:pt x="4630" y="3746"/>
                </a:lnTo>
                <a:lnTo>
                  <a:pt x="4624" y="3752"/>
                </a:lnTo>
                <a:lnTo>
                  <a:pt x="4621" y="3758"/>
                </a:lnTo>
                <a:lnTo>
                  <a:pt x="4619" y="3763"/>
                </a:lnTo>
                <a:lnTo>
                  <a:pt x="4623" y="3767"/>
                </a:lnTo>
                <a:lnTo>
                  <a:pt x="4627" y="3769"/>
                </a:lnTo>
                <a:lnTo>
                  <a:pt x="4630" y="3771"/>
                </a:lnTo>
                <a:lnTo>
                  <a:pt x="4632" y="3772"/>
                </a:lnTo>
                <a:lnTo>
                  <a:pt x="4633" y="3775"/>
                </a:lnTo>
                <a:lnTo>
                  <a:pt x="4634" y="3779"/>
                </a:lnTo>
                <a:lnTo>
                  <a:pt x="4635" y="3785"/>
                </a:lnTo>
                <a:lnTo>
                  <a:pt x="4637" y="3791"/>
                </a:lnTo>
                <a:lnTo>
                  <a:pt x="4639" y="3797"/>
                </a:lnTo>
                <a:lnTo>
                  <a:pt x="4642" y="3803"/>
                </a:lnTo>
                <a:lnTo>
                  <a:pt x="4644" y="3809"/>
                </a:lnTo>
                <a:lnTo>
                  <a:pt x="4647" y="3816"/>
                </a:lnTo>
                <a:lnTo>
                  <a:pt x="4647" y="3822"/>
                </a:lnTo>
                <a:lnTo>
                  <a:pt x="4647" y="3829"/>
                </a:lnTo>
                <a:lnTo>
                  <a:pt x="4640" y="3834"/>
                </a:lnTo>
                <a:lnTo>
                  <a:pt x="4633" y="3838"/>
                </a:lnTo>
                <a:lnTo>
                  <a:pt x="4630" y="3838"/>
                </a:lnTo>
                <a:lnTo>
                  <a:pt x="4626" y="3838"/>
                </a:lnTo>
                <a:lnTo>
                  <a:pt x="4623" y="3840"/>
                </a:lnTo>
                <a:lnTo>
                  <a:pt x="4620" y="3842"/>
                </a:lnTo>
                <a:lnTo>
                  <a:pt x="4617" y="3844"/>
                </a:lnTo>
                <a:lnTo>
                  <a:pt x="4613" y="3846"/>
                </a:lnTo>
                <a:lnTo>
                  <a:pt x="4610" y="3846"/>
                </a:lnTo>
                <a:lnTo>
                  <a:pt x="4606" y="3844"/>
                </a:lnTo>
                <a:lnTo>
                  <a:pt x="4604" y="3846"/>
                </a:lnTo>
                <a:lnTo>
                  <a:pt x="4603" y="3849"/>
                </a:lnTo>
                <a:lnTo>
                  <a:pt x="4601" y="3851"/>
                </a:lnTo>
                <a:lnTo>
                  <a:pt x="4597" y="3852"/>
                </a:lnTo>
                <a:lnTo>
                  <a:pt x="4596" y="3856"/>
                </a:lnTo>
                <a:lnTo>
                  <a:pt x="4595" y="3859"/>
                </a:lnTo>
                <a:lnTo>
                  <a:pt x="4602" y="3857"/>
                </a:lnTo>
                <a:lnTo>
                  <a:pt x="4608" y="3854"/>
                </a:lnTo>
                <a:lnTo>
                  <a:pt x="4612" y="3858"/>
                </a:lnTo>
                <a:lnTo>
                  <a:pt x="4616" y="3863"/>
                </a:lnTo>
                <a:lnTo>
                  <a:pt x="4619" y="3867"/>
                </a:lnTo>
                <a:lnTo>
                  <a:pt x="4622" y="3872"/>
                </a:lnTo>
                <a:lnTo>
                  <a:pt x="4623" y="3877"/>
                </a:lnTo>
                <a:lnTo>
                  <a:pt x="4624" y="3882"/>
                </a:lnTo>
                <a:lnTo>
                  <a:pt x="4623" y="3889"/>
                </a:lnTo>
                <a:lnTo>
                  <a:pt x="4621" y="3895"/>
                </a:lnTo>
                <a:lnTo>
                  <a:pt x="4621" y="3895"/>
                </a:lnTo>
                <a:lnTo>
                  <a:pt x="4621" y="3895"/>
                </a:lnTo>
                <a:lnTo>
                  <a:pt x="4616" y="3894"/>
                </a:lnTo>
                <a:lnTo>
                  <a:pt x="4612" y="3892"/>
                </a:lnTo>
                <a:lnTo>
                  <a:pt x="4610" y="3890"/>
                </a:lnTo>
                <a:lnTo>
                  <a:pt x="4609" y="3887"/>
                </a:lnTo>
                <a:lnTo>
                  <a:pt x="4609" y="3879"/>
                </a:lnTo>
                <a:lnTo>
                  <a:pt x="4610" y="3872"/>
                </a:lnTo>
                <a:lnTo>
                  <a:pt x="4602" y="3872"/>
                </a:lnTo>
                <a:lnTo>
                  <a:pt x="4593" y="3874"/>
                </a:lnTo>
                <a:lnTo>
                  <a:pt x="4591" y="3871"/>
                </a:lnTo>
                <a:lnTo>
                  <a:pt x="4590" y="3868"/>
                </a:lnTo>
                <a:lnTo>
                  <a:pt x="4588" y="3872"/>
                </a:lnTo>
                <a:lnTo>
                  <a:pt x="4588" y="3876"/>
                </a:lnTo>
                <a:lnTo>
                  <a:pt x="4586" y="3875"/>
                </a:lnTo>
                <a:lnTo>
                  <a:pt x="4589" y="3881"/>
                </a:lnTo>
                <a:lnTo>
                  <a:pt x="4590" y="3887"/>
                </a:lnTo>
                <a:lnTo>
                  <a:pt x="4590" y="3893"/>
                </a:lnTo>
                <a:lnTo>
                  <a:pt x="4591" y="3899"/>
                </a:lnTo>
                <a:lnTo>
                  <a:pt x="4591" y="3905"/>
                </a:lnTo>
                <a:lnTo>
                  <a:pt x="4593" y="3911"/>
                </a:lnTo>
                <a:lnTo>
                  <a:pt x="4596" y="3916"/>
                </a:lnTo>
                <a:lnTo>
                  <a:pt x="4602" y="3920"/>
                </a:lnTo>
                <a:lnTo>
                  <a:pt x="4602" y="3920"/>
                </a:lnTo>
                <a:lnTo>
                  <a:pt x="4613" y="3915"/>
                </a:lnTo>
                <a:lnTo>
                  <a:pt x="4623" y="3911"/>
                </a:lnTo>
                <a:lnTo>
                  <a:pt x="4624" y="3911"/>
                </a:lnTo>
                <a:lnTo>
                  <a:pt x="4624" y="3912"/>
                </a:lnTo>
                <a:lnTo>
                  <a:pt x="4624" y="3911"/>
                </a:lnTo>
                <a:lnTo>
                  <a:pt x="4624" y="3911"/>
                </a:lnTo>
                <a:lnTo>
                  <a:pt x="4627" y="3906"/>
                </a:lnTo>
                <a:lnTo>
                  <a:pt x="4630" y="3902"/>
                </a:lnTo>
                <a:lnTo>
                  <a:pt x="4631" y="3898"/>
                </a:lnTo>
                <a:lnTo>
                  <a:pt x="4631" y="3893"/>
                </a:lnTo>
                <a:lnTo>
                  <a:pt x="4631" y="3882"/>
                </a:lnTo>
                <a:lnTo>
                  <a:pt x="4629" y="3873"/>
                </a:lnTo>
                <a:lnTo>
                  <a:pt x="4628" y="3866"/>
                </a:lnTo>
                <a:lnTo>
                  <a:pt x="4627" y="3859"/>
                </a:lnTo>
                <a:lnTo>
                  <a:pt x="4628" y="3856"/>
                </a:lnTo>
                <a:lnTo>
                  <a:pt x="4629" y="3852"/>
                </a:lnTo>
                <a:lnTo>
                  <a:pt x="4633" y="3849"/>
                </a:lnTo>
                <a:lnTo>
                  <a:pt x="4638" y="3845"/>
                </a:lnTo>
                <a:lnTo>
                  <a:pt x="4636" y="3850"/>
                </a:lnTo>
                <a:lnTo>
                  <a:pt x="4635" y="3853"/>
                </a:lnTo>
                <a:lnTo>
                  <a:pt x="4635" y="3856"/>
                </a:lnTo>
                <a:lnTo>
                  <a:pt x="4635" y="3859"/>
                </a:lnTo>
                <a:lnTo>
                  <a:pt x="4638" y="3863"/>
                </a:lnTo>
                <a:lnTo>
                  <a:pt x="4643" y="3866"/>
                </a:lnTo>
                <a:lnTo>
                  <a:pt x="4648" y="3868"/>
                </a:lnTo>
                <a:lnTo>
                  <a:pt x="4653" y="3871"/>
                </a:lnTo>
                <a:lnTo>
                  <a:pt x="4655" y="3873"/>
                </a:lnTo>
                <a:lnTo>
                  <a:pt x="4656" y="3875"/>
                </a:lnTo>
                <a:lnTo>
                  <a:pt x="4657" y="3878"/>
                </a:lnTo>
                <a:lnTo>
                  <a:pt x="4657" y="3881"/>
                </a:lnTo>
                <a:lnTo>
                  <a:pt x="4658" y="3890"/>
                </a:lnTo>
                <a:lnTo>
                  <a:pt x="4661" y="3898"/>
                </a:lnTo>
                <a:lnTo>
                  <a:pt x="4661" y="3898"/>
                </a:lnTo>
                <a:lnTo>
                  <a:pt x="4659" y="3904"/>
                </a:lnTo>
                <a:lnTo>
                  <a:pt x="4654" y="3911"/>
                </a:lnTo>
                <a:lnTo>
                  <a:pt x="4653" y="3915"/>
                </a:lnTo>
                <a:lnTo>
                  <a:pt x="4652" y="3918"/>
                </a:lnTo>
                <a:lnTo>
                  <a:pt x="4653" y="3920"/>
                </a:lnTo>
                <a:lnTo>
                  <a:pt x="4654" y="3922"/>
                </a:lnTo>
                <a:lnTo>
                  <a:pt x="4655" y="3924"/>
                </a:lnTo>
                <a:lnTo>
                  <a:pt x="4657" y="3926"/>
                </a:lnTo>
                <a:lnTo>
                  <a:pt x="4663" y="3928"/>
                </a:lnTo>
                <a:lnTo>
                  <a:pt x="4669" y="3930"/>
                </a:lnTo>
                <a:lnTo>
                  <a:pt x="4672" y="3931"/>
                </a:lnTo>
                <a:lnTo>
                  <a:pt x="4674" y="3933"/>
                </a:lnTo>
                <a:lnTo>
                  <a:pt x="4675" y="3937"/>
                </a:lnTo>
                <a:lnTo>
                  <a:pt x="4674" y="3943"/>
                </a:lnTo>
                <a:lnTo>
                  <a:pt x="4673" y="3948"/>
                </a:lnTo>
                <a:lnTo>
                  <a:pt x="4670" y="3951"/>
                </a:lnTo>
                <a:lnTo>
                  <a:pt x="4667" y="3953"/>
                </a:lnTo>
                <a:lnTo>
                  <a:pt x="4664" y="3954"/>
                </a:lnTo>
                <a:lnTo>
                  <a:pt x="4657" y="3955"/>
                </a:lnTo>
                <a:lnTo>
                  <a:pt x="4650" y="3955"/>
                </a:lnTo>
                <a:lnTo>
                  <a:pt x="4650" y="3955"/>
                </a:lnTo>
                <a:lnTo>
                  <a:pt x="4650" y="3955"/>
                </a:lnTo>
                <a:lnTo>
                  <a:pt x="4649" y="3967"/>
                </a:lnTo>
                <a:lnTo>
                  <a:pt x="4648" y="3984"/>
                </a:lnTo>
                <a:lnTo>
                  <a:pt x="4646" y="3986"/>
                </a:lnTo>
                <a:lnTo>
                  <a:pt x="4642" y="3988"/>
                </a:lnTo>
                <a:lnTo>
                  <a:pt x="4640" y="3990"/>
                </a:lnTo>
                <a:lnTo>
                  <a:pt x="4637" y="3990"/>
                </a:lnTo>
                <a:lnTo>
                  <a:pt x="4631" y="3991"/>
                </a:lnTo>
                <a:lnTo>
                  <a:pt x="4625" y="3991"/>
                </a:lnTo>
                <a:lnTo>
                  <a:pt x="4625" y="3992"/>
                </a:lnTo>
                <a:lnTo>
                  <a:pt x="4622" y="3991"/>
                </a:lnTo>
                <a:lnTo>
                  <a:pt x="4620" y="3989"/>
                </a:lnTo>
                <a:lnTo>
                  <a:pt x="4617" y="3987"/>
                </a:lnTo>
                <a:lnTo>
                  <a:pt x="4615" y="3983"/>
                </a:lnTo>
                <a:lnTo>
                  <a:pt x="4610" y="3975"/>
                </a:lnTo>
                <a:lnTo>
                  <a:pt x="4607" y="3969"/>
                </a:lnTo>
                <a:lnTo>
                  <a:pt x="4600" y="3961"/>
                </a:lnTo>
                <a:lnTo>
                  <a:pt x="4593" y="3952"/>
                </a:lnTo>
                <a:lnTo>
                  <a:pt x="4590" y="3952"/>
                </a:lnTo>
                <a:lnTo>
                  <a:pt x="4589" y="3953"/>
                </a:lnTo>
                <a:lnTo>
                  <a:pt x="4590" y="3955"/>
                </a:lnTo>
                <a:lnTo>
                  <a:pt x="4591" y="3957"/>
                </a:lnTo>
                <a:lnTo>
                  <a:pt x="4591" y="3960"/>
                </a:lnTo>
                <a:lnTo>
                  <a:pt x="4590" y="3963"/>
                </a:lnTo>
                <a:lnTo>
                  <a:pt x="4585" y="3966"/>
                </a:lnTo>
                <a:lnTo>
                  <a:pt x="4576" y="3968"/>
                </a:lnTo>
                <a:lnTo>
                  <a:pt x="4576" y="3968"/>
                </a:lnTo>
                <a:lnTo>
                  <a:pt x="4577" y="3976"/>
                </a:lnTo>
                <a:lnTo>
                  <a:pt x="4579" y="3984"/>
                </a:lnTo>
                <a:lnTo>
                  <a:pt x="4580" y="3992"/>
                </a:lnTo>
                <a:lnTo>
                  <a:pt x="4582" y="4001"/>
                </a:lnTo>
                <a:lnTo>
                  <a:pt x="4582" y="4000"/>
                </a:lnTo>
                <a:lnTo>
                  <a:pt x="4581" y="4000"/>
                </a:lnTo>
                <a:lnTo>
                  <a:pt x="4585" y="4009"/>
                </a:lnTo>
                <a:lnTo>
                  <a:pt x="4590" y="4017"/>
                </a:lnTo>
                <a:lnTo>
                  <a:pt x="4591" y="4024"/>
                </a:lnTo>
                <a:lnTo>
                  <a:pt x="4592" y="4030"/>
                </a:lnTo>
                <a:lnTo>
                  <a:pt x="4592" y="4030"/>
                </a:lnTo>
                <a:lnTo>
                  <a:pt x="4594" y="4024"/>
                </a:lnTo>
                <a:lnTo>
                  <a:pt x="4596" y="4017"/>
                </a:lnTo>
                <a:lnTo>
                  <a:pt x="4601" y="4019"/>
                </a:lnTo>
                <a:lnTo>
                  <a:pt x="4604" y="4019"/>
                </a:lnTo>
                <a:lnTo>
                  <a:pt x="4605" y="4019"/>
                </a:lnTo>
                <a:lnTo>
                  <a:pt x="4606" y="4020"/>
                </a:lnTo>
                <a:lnTo>
                  <a:pt x="4606" y="4022"/>
                </a:lnTo>
                <a:lnTo>
                  <a:pt x="4606" y="4024"/>
                </a:lnTo>
                <a:lnTo>
                  <a:pt x="4606" y="4024"/>
                </a:lnTo>
                <a:lnTo>
                  <a:pt x="4609" y="4022"/>
                </a:lnTo>
                <a:lnTo>
                  <a:pt x="4611" y="4020"/>
                </a:lnTo>
                <a:lnTo>
                  <a:pt x="4611" y="4019"/>
                </a:lnTo>
                <a:lnTo>
                  <a:pt x="4610" y="4018"/>
                </a:lnTo>
                <a:lnTo>
                  <a:pt x="4609" y="4015"/>
                </a:lnTo>
                <a:lnTo>
                  <a:pt x="4609" y="4013"/>
                </a:lnTo>
                <a:lnTo>
                  <a:pt x="4609" y="4010"/>
                </a:lnTo>
                <a:lnTo>
                  <a:pt x="4610" y="4007"/>
                </a:lnTo>
                <a:lnTo>
                  <a:pt x="4604" y="4006"/>
                </a:lnTo>
                <a:lnTo>
                  <a:pt x="4598" y="4004"/>
                </a:lnTo>
                <a:lnTo>
                  <a:pt x="4597" y="3999"/>
                </a:lnTo>
                <a:lnTo>
                  <a:pt x="4596" y="3993"/>
                </a:lnTo>
                <a:lnTo>
                  <a:pt x="4601" y="3993"/>
                </a:lnTo>
                <a:lnTo>
                  <a:pt x="4604" y="3994"/>
                </a:lnTo>
                <a:lnTo>
                  <a:pt x="4611" y="4000"/>
                </a:lnTo>
                <a:lnTo>
                  <a:pt x="4618" y="4005"/>
                </a:lnTo>
                <a:lnTo>
                  <a:pt x="4618" y="4005"/>
                </a:lnTo>
                <a:lnTo>
                  <a:pt x="4620" y="4003"/>
                </a:lnTo>
                <a:lnTo>
                  <a:pt x="4622" y="4000"/>
                </a:lnTo>
                <a:lnTo>
                  <a:pt x="4622" y="3998"/>
                </a:lnTo>
                <a:lnTo>
                  <a:pt x="4624" y="3997"/>
                </a:lnTo>
                <a:lnTo>
                  <a:pt x="4625" y="3997"/>
                </a:lnTo>
                <a:lnTo>
                  <a:pt x="4628" y="3998"/>
                </a:lnTo>
                <a:lnTo>
                  <a:pt x="4630" y="4000"/>
                </a:lnTo>
                <a:lnTo>
                  <a:pt x="4632" y="4001"/>
                </a:lnTo>
                <a:lnTo>
                  <a:pt x="4633" y="4001"/>
                </a:lnTo>
                <a:lnTo>
                  <a:pt x="4634" y="4001"/>
                </a:lnTo>
                <a:lnTo>
                  <a:pt x="4636" y="3999"/>
                </a:lnTo>
                <a:lnTo>
                  <a:pt x="4637" y="3995"/>
                </a:lnTo>
                <a:lnTo>
                  <a:pt x="4638" y="3992"/>
                </a:lnTo>
                <a:lnTo>
                  <a:pt x="4640" y="3989"/>
                </a:lnTo>
                <a:lnTo>
                  <a:pt x="4640" y="3988"/>
                </a:lnTo>
                <a:lnTo>
                  <a:pt x="4642" y="3988"/>
                </a:lnTo>
                <a:lnTo>
                  <a:pt x="4643" y="3988"/>
                </a:lnTo>
                <a:lnTo>
                  <a:pt x="4646" y="3989"/>
                </a:lnTo>
                <a:lnTo>
                  <a:pt x="4647" y="3995"/>
                </a:lnTo>
                <a:lnTo>
                  <a:pt x="4649" y="4000"/>
                </a:lnTo>
                <a:lnTo>
                  <a:pt x="4652" y="4005"/>
                </a:lnTo>
                <a:lnTo>
                  <a:pt x="4655" y="4009"/>
                </a:lnTo>
                <a:lnTo>
                  <a:pt x="4662" y="4017"/>
                </a:lnTo>
                <a:lnTo>
                  <a:pt x="4668" y="4026"/>
                </a:lnTo>
                <a:lnTo>
                  <a:pt x="4668" y="4020"/>
                </a:lnTo>
                <a:lnTo>
                  <a:pt x="4669" y="4015"/>
                </a:lnTo>
                <a:lnTo>
                  <a:pt x="4671" y="4011"/>
                </a:lnTo>
                <a:lnTo>
                  <a:pt x="4676" y="4007"/>
                </a:lnTo>
                <a:lnTo>
                  <a:pt x="4680" y="4000"/>
                </a:lnTo>
                <a:lnTo>
                  <a:pt x="4685" y="3993"/>
                </a:lnTo>
                <a:lnTo>
                  <a:pt x="4692" y="3992"/>
                </a:lnTo>
                <a:lnTo>
                  <a:pt x="4698" y="3991"/>
                </a:lnTo>
                <a:lnTo>
                  <a:pt x="4700" y="3991"/>
                </a:lnTo>
                <a:lnTo>
                  <a:pt x="4703" y="3990"/>
                </a:lnTo>
                <a:lnTo>
                  <a:pt x="4699" y="3998"/>
                </a:lnTo>
                <a:lnTo>
                  <a:pt x="4695" y="4004"/>
                </a:lnTo>
                <a:lnTo>
                  <a:pt x="4689" y="4008"/>
                </a:lnTo>
                <a:lnTo>
                  <a:pt x="4683" y="4012"/>
                </a:lnTo>
                <a:lnTo>
                  <a:pt x="4681" y="4018"/>
                </a:lnTo>
                <a:lnTo>
                  <a:pt x="4678" y="4023"/>
                </a:lnTo>
                <a:lnTo>
                  <a:pt x="4674" y="4027"/>
                </a:lnTo>
                <a:lnTo>
                  <a:pt x="4669" y="4030"/>
                </a:lnTo>
                <a:lnTo>
                  <a:pt x="4670" y="4033"/>
                </a:lnTo>
                <a:lnTo>
                  <a:pt x="4660" y="4043"/>
                </a:lnTo>
                <a:lnTo>
                  <a:pt x="4650" y="4053"/>
                </a:lnTo>
                <a:lnTo>
                  <a:pt x="4646" y="4063"/>
                </a:lnTo>
                <a:lnTo>
                  <a:pt x="4641" y="4073"/>
                </a:lnTo>
                <a:lnTo>
                  <a:pt x="4638" y="4073"/>
                </a:lnTo>
                <a:lnTo>
                  <a:pt x="4636" y="4073"/>
                </a:lnTo>
                <a:lnTo>
                  <a:pt x="4634" y="4072"/>
                </a:lnTo>
                <a:lnTo>
                  <a:pt x="4634" y="4070"/>
                </a:lnTo>
                <a:lnTo>
                  <a:pt x="4633" y="4066"/>
                </a:lnTo>
                <a:lnTo>
                  <a:pt x="4632" y="4062"/>
                </a:lnTo>
                <a:lnTo>
                  <a:pt x="4627" y="4066"/>
                </a:lnTo>
                <a:lnTo>
                  <a:pt x="4623" y="4070"/>
                </a:lnTo>
                <a:lnTo>
                  <a:pt x="4618" y="4071"/>
                </a:lnTo>
                <a:lnTo>
                  <a:pt x="4613" y="4072"/>
                </a:lnTo>
                <a:lnTo>
                  <a:pt x="4613" y="4075"/>
                </a:lnTo>
                <a:lnTo>
                  <a:pt x="4613" y="4077"/>
                </a:lnTo>
                <a:lnTo>
                  <a:pt x="4605" y="4087"/>
                </a:lnTo>
                <a:lnTo>
                  <a:pt x="4597" y="4097"/>
                </a:lnTo>
                <a:lnTo>
                  <a:pt x="4593" y="4101"/>
                </a:lnTo>
                <a:lnTo>
                  <a:pt x="4588" y="4103"/>
                </a:lnTo>
                <a:lnTo>
                  <a:pt x="4585" y="4104"/>
                </a:lnTo>
                <a:lnTo>
                  <a:pt x="4581" y="4104"/>
                </a:lnTo>
                <a:lnTo>
                  <a:pt x="4578" y="4103"/>
                </a:lnTo>
                <a:lnTo>
                  <a:pt x="4574" y="4101"/>
                </a:lnTo>
                <a:lnTo>
                  <a:pt x="4573" y="4096"/>
                </a:lnTo>
                <a:lnTo>
                  <a:pt x="4573" y="4091"/>
                </a:lnTo>
                <a:lnTo>
                  <a:pt x="4575" y="4082"/>
                </a:lnTo>
                <a:lnTo>
                  <a:pt x="4578" y="4074"/>
                </a:lnTo>
                <a:lnTo>
                  <a:pt x="4582" y="4067"/>
                </a:lnTo>
                <a:lnTo>
                  <a:pt x="4586" y="4059"/>
                </a:lnTo>
                <a:lnTo>
                  <a:pt x="4581" y="4063"/>
                </a:lnTo>
                <a:lnTo>
                  <a:pt x="4576" y="4065"/>
                </a:lnTo>
                <a:lnTo>
                  <a:pt x="4573" y="4065"/>
                </a:lnTo>
                <a:lnTo>
                  <a:pt x="4570" y="4065"/>
                </a:lnTo>
                <a:lnTo>
                  <a:pt x="4567" y="4064"/>
                </a:lnTo>
                <a:lnTo>
                  <a:pt x="4563" y="4063"/>
                </a:lnTo>
                <a:lnTo>
                  <a:pt x="4563" y="4060"/>
                </a:lnTo>
                <a:lnTo>
                  <a:pt x="4562" y="4058"/>
                </a:lnTo>
                <a:lnTo>
                  <a:pt x="4560" y="4050"/>
                </a:lnTo>
                <a:lnTo>
                  <a:pt x="4558" y="4044"/>
                </a:lnTo>
                <a:lnTo>
                  <a:pt x="4558" y="4040"/>
                </a:lnTo>
                <a:lnTo>
                  <a:pt x="4558" y="4037"/>
                </a:lnTo>
                <a:lnTo>
                  <a:pt x="4560" y="4033"/>
                </a:lnTo>
                <a:lnTo>
                  <a:pt x="4563" y="4030"/>
                </a:lnTo>
                <a:lnTo>
                  <a:pt x="4563" y="4030"/>
                </a:lnTo>
                <a:lnTo>
                  <a:pt x="4563" y="4030"/>
                </a:lnTo>
                <a:lnTo>
                  <a:pt x="4558" y="4030"/>
                </a:lnTo>
                <a:lnTo>
                  <a:pt x="4555" y="4031"/>
                </a:lnTo>
                <a:lnTo>
                  <a:pt x="4552" y="4034"/>
                </a:lnTo>
                <a:lnTo>
                  <a:pt x="4550" y="4038"/>
                </a:lnTo>
                <a:lnTo>
                  <a:pt x="4547" y="4046"/>
                </a:lnTo>
                <a:lnTo>
                  <a:pt x="4544" y="4054"/>
                </a:lnTo>
                <a:lnTo>
                  <a:pt x="4550" y="4060"/>
                </a:lnTo>
                <a:lnTo>
                  <a:pt x="4558" y="4065"/>
                </a:lnTo>
                <a:lnTo>
                  <a:pt x="4556" y="4074"/>
                </a:lnTo>
                <a:lnTo>
                  <a:pt x="4555" y="4084"/>
                </a:lnTo>
                <a:lnTo>
                  <a:pt x="4548" y="4084"/>
                </a:lnTo>
                <a:lnTo>
                  <a:pt x="4544" y="4083"/>
                </a:lnTo>
                <a:lnTo>
                  <a:pt x="4540" y="4082"/>
                </a:lnTo>
                <a:lnTo>
                  <a:pt x="4538" y="4080"/>
                </a:lnTo>
                <a:lnTo>
                  <a:pt x="4536" y="4078"/>
                </a:lnTo>
                <a:lnTo>
                  <a:pt x="4534" y="4076"/>
                </a:lnTo>
                <a:lnTo>
                  <a:pt x="4531" y="4075"/>
                </a:lnTo>
                <a:lnTo>
                  <a:pt x="4528" y="4075"/>
                </a:lnTo>
                <a:lnTo>
                  <a:pt x="4528" y="4075"/>
                </a:lnTo>
                <a:lnTo>
                  <a:pt x="4527" y="4075"/>
                </a:lnTo>
                <a:lnTo>
                  <a:pt x="4522" y="4075"/>
                </a:lnTo>
                <a:lnTo>
                  <a:pt x="4517" y="4073"/>
                </a:lnTo>
                <a:lnTo>
                  <a:pt x="4512" y="4070"/>
                </a:lnTo>
                <a:lnTo>
                  <a:pt x="4506" y="4067"/>
                </a:lnTo>
                <a:lnTo>
                  <a:pt x="4501" y="4064"/>
                </a:lnTo>
                <a:lnTo>
                  <a:pt x="4498" y="4062"/>
                </a:lnTo>
                <a:lnTo>
                  <a:pt x="4497" y="4061"/>
                </a:lnTo>
                <a:lnTo>
                  <a:pt x="4496" y="4061"/>
                </a:lnTo>
                <a:lnTo>
                  <a:pt x="4495" y="4061"/>
                </a:lnTo>
                <a:lnTo>
                  <a:pt x="4495" y="4062"/>
                </a:lnTo>
                <a:lnTo>
                  <a:pt x="4497" y="4072"/>
                </a:lnTo>
                <a:lnTo>
                  <a:pt x="4500" y="4089"/>
                </a:lnTo>
                <a:lnTo>
                  <a:pt x="4503" y="4104"/>
                </a:lnTo>
                <a:lnTo>
                  <a:pt x="4504" y="4112"/>
                </a:lnTo>
                <a:lnTo>
                  <a:pt x="4513" y="4110"/>
                </a:lnTo>
                <a:lnTo>
                  <a:pt x="4518" y="4103"/>
                </a:lnTo>
                <a:lnTo>
                  <a:pt x="4519" y="4102"/>
                </a:lnTo>
                <a:lnTo>
                  <a:pt x="4513" y="4097"/>
                </a:lnTo>
                <a:lnTo>
                  <a:pt x="4502" y="4090"/>
                </a:lnTo>
                <a:lnTo>
                  <a:pt x="4501" y="4086"/>
                </a:lnTo>
                <a:lnTo>
                  <a:pt x="4500" y="4081"/>
                </a:lnTo>
                <a:lnTo>
                  <a:pt x="4491" y="4082"/>
                </a:lnTo>
                <a:lnTo>
                  <a:pt x="4482" y="4082"/>
                </a:lnTo>
                <a:lnTo>
                  <a:pt x="4482" y="4082"/>
                </a:lnTo>
                <a:lnTo>
                  <a:pt x="4482" y="4082"/>
                </a:lnTo>
                <a:lnTo>
                  <a:pt x="4473" y="4094"/>
                </a:lnTo>
                <a:lnTo>
                  <a:pt x="4463" y="4106"/>
                </a:lnTo>
                <a:lnTo>
                  <a:pt x="4458" y="4113"/>
                </a:lnTo>
                <a:lnTo>
                  <a:pt x="4455" y="4120"/>
                </a:lnTo>
                <a:lnTo>
                  <a:pt x="4454" y="4124"/>
                </a:lnTo>
                <a:lnTo>
                  <a:pt x="4454" y="4128"/>
                </a:lnTo>
                <a:lnTo>
                  <a:pt x="4455" y="4132"/>
                </a:lnTo>
                <a:lnTo>
                  <a:pt x="4456" y="4137"/>
                </a:lnTo>
                <a:lnTo>
                  <a:pt x="4456" y="4138"/>
                </a:lnTo>
                <a:lnTo>
                  <a:pt x="4455" y="4140"/>
                </a:lnTo>
                <a:lnTo>
                  <a:pt x="4453" y="4141"/>
                </a:lnTo>
                <a:lnTo>
                  <a:pt x="4451" y="4142"/>
                </a:lnTo>
                <a:lnTo>
                  <a:pt x="4449" y="4143"/>
                </a:lnTo>
                <a:lnTo>
                  <a:pt x="4447" y="4143"/>
                </a:lnTo>
                <a:lnTo>
                  <a:pt x="4445" y="4142"/>
                </a:lnTo>
                <a:lnTo>
                  <a:pt x="4444" y="4141"/>
                </a:lnTo>
                <a:lnTo>
                  <a:pt x="4440" y="4136"/>
                </a:lnTo>
                <a:lnTo>
                  <a:pt x="4438" y="4132"/>
                </a:lnTo>
                <a:lnTo>
                  <a:pt x="4435" y="4130"/>
                </a:lnTo>
                <a:lnTo>
                  <a:pt x="4433" y="4128"/>
                </a:lnTo>
                <a:lnTo>
                  <a:pt x="4432" y="4128"/>
                </a:lnTo>
                <a:lnTo>
                  <a:pt x="4430" y="4128"/>
                </a:lnTo>
                <a:lnTo>
                  <a:pt x="4429" y="4129"/>
                </a:lnTo>
                <a:lnTo>
                  <a:pt x="4428" y="4131"/>
                </a:lnTo>
                <a:lnTo>
                  <a:pt x="4424" y="4141"/>
                </a:lnTo>
                <a:lnTo>
                  <a:pt x="4420" y="4148"/>
                </a:lnTo>
                <a:lnTo>
                  <a:pt x="4414" y="4160"/>
                </a:lnTo>
                <a:lnTo>
                  <a:pt x="4409" y="4172"/>
                </a:lnTo>
                <a:lnTo>
                  <a:pt x="4407" y="4178"/>
                </a:lnTo>
                <a:lnTo>
                  <a:pt x="4405" y="4184"/>
                </a:lnTo>
                <a:lnTo>
                  <a:pt x="4404" y="4190"/>
                </a:lnTo>
                <a:lnTo>
                  <a:pt x="4404" y="4197"/>
                </a:lnTo>
                <a:lnTo>
                  <a:pt x="4406" y="4205"/>
                </a:lnTo>
                <a:lnTo>
                  <a:pt x="4408" y="4214"/>
                </a:lnTo>
                <a:lnTo>
                  <a:pt x="4410" y="4219"/>
                </a:lnTo>
                <a:lnTo>
                  <a:pt x="4410" y="4223"/>
                </a:lnTo>
                <a:lnTo>
                  <a:pt x="4411" y="4227"/>
                </a:lnTo>
                <a:lnTo>
                  <a:pt x="4410" y="4232"/>
                </a:lnTo>
                <a:lnTo>
                  <a:pt x="4410" y="4232"/>
                </a:lnTo>
                <a:lnTo>
                  <a:pt x="4413" y="4235"/>
                </a:lnTo>
                <a:lnTo>
                  <a:pt x="4414" y="4238"/>
                </a:lnTo>
                <a:lnTo>
                  <a:pt x="4416" y="4241"/>
                </a:lnTo>
                <a:lnTo>
                  <a:pt x="4414" y="4244"/>
                </a:lnTo>
                <a:lnTo>
                  <a:pt x="4412" y="4250"/>
                </a:lnTo>
                <a:lnTo>
                  <a:pt x="4407" y="4255"/>
                </a:lnTo>
                <a:lnTo>
                  <a:pt x="4406" y="4256"/>
                </a:lnTo>
                <a:lnTo>
                  <a:pt x="4405" y="4258"/>
                </a:lnTo>
                <a:lnTo>
                  <a:pt x="4405" y="4259"/>
                </a:lnTo>
                <a:lnTo>
                  <a:pt x="4405" y="4261"/>
                </a:lnTo>
                <a:lnTo>
                  <a:pt x="4406" y="4265"/>
                </a:lnTo>
                <a:lnTo>
                  <a:pt x="4408" y="4269"/>
                </a:lnTo>
                <a:lnTo>
                  <a:pt x="4409" y="4273"/>
                </a:lnTo>
                <a:lnTo>
                  <a:pt x="4409" y="4277"/>
                </a:lnTo>
                <a:lnTo>
                  <a:pt x="4408" y="4278"/>
                </a:lnTo>
                <a:lnTo>
                  <a:pt x="4406" y="4280"/>
                </a:lnTo>
                <a:lnTo>
                  <a:pt x="4404" y="4281"/>
                </a:lnTo>
                <a:lnTo>
                  <a:pt x="4401" y="4282"/>
                </a:lnTo>
                <a:lnTo>
                  <a:pt x="4397" y="4281"/>
                </a:lnTo>
                <a:lnTo>
                  <a:pt x="4394" y="4283"/>
                </a:lnTo>
                <a:lnTo>
                  <a:pt x="4391" y="4286"/>
                </a:lnTo>
                <a:lnTo>
                  <a:pt x="4388" y="4289"/>
                </a:lnTo>
                <a:lnTo>
                  <a:pt x="4386" y="4292"/>
                </a:lnTo>
                <a:lnTo>
                  <a:pt x="4383" y="4293"/>
                </a:lnTo>
                <a:lnTo>
                  <a:pt x="4381" y="4294"/>
                </a:lnTo>
                <a:lnTo>
                  <a:pt x="4379" y="4294"/>
                </a:lnTo>
                <a:lnTo>
                  <a:pt x="4377" y="4293"/>
                </a:lnTo>
                <a:lnTo>
                  <a:pt x="4374" y="4292"/>
                </a:lnTo>
                <a:lnTo>
                  <a:pt x="4371" y="4287"/>
                </a:lnTo>
                <a:lnTo>
                  <a:pt x="4366" y="4283"/>
                </a:lnTo>
                <a:lnTo>
                  <a:pt x="4363" y="4283"/>
                </a:lnTo>
                <a:lnTo>
                  <a:pt x="4360" y="4283"/>
                </a:lnTo>
                <a:lnTo>
                  <a:pt x="4357" y="4289"/>
                </a:lnTo>
                <a:lnTo>
                  <a:pt x="4354" y="4296"/>
                </a:lnTo>
                <a:lnTo>
                  <a:pt x="4350" y="4302"/>
                </a:lnTo>
                <a:lnTo>
                  <a:pt x="4346" y="4307"/>
                </a:lnTo>
                <a:lnTo>
                  <a:pt x="4338" y="4318"/>
                </a:lnTo>
                <a:lnTo>
                  <a:pt x="4328" y="4328"/>
                </a:lnTo>
                <a:lnTo>
                  <a:pt x="4306" y="4347"/>
                </a:lnTo>
                <a:lnTo>
                  <a:pt x="4287" y="4366"/>
                </a:lnTo>
                <a:lnTo>
                  <a:pt x="4280" y="4370"/>
                </a:lnTo>
                <a:lnTo>
                  <a:pt x="4273" y="4375"/>
                </a:lnTo>
                <a:lnTo>
                  <a:pt x="4267" y="4380"/>
                </a:lnTo>
                <a:lnTo>
                  <a:pt x="4261" y="4387"/>
                </a:lnTo>
                <a:lnTo>
                  <a:pt x="4256" y="4392"/>
                </a:lnTo>
                <a:lnTo>
                  <a:pt x="4250" y="4398"/>
                </a:lnTo>
                <a:lnTo>
                  <a:pt x="4243" y="4402"/>
                </a:lnTo>
                <a:lnTo>
                  <a:pt x="4236" y="4406"/>
                </a:lnTo>
                <a:lnTo>
                  <a:pt x="4232" y="4413"/>
                </a:lnTo>
                <a:lnTo>
                  <a:pt x="4226" y="4419"/>
                </a:lnTo>
                <a:lnTo>
                  <a:pt x="4221" y="4424"/>
                </a:lnTo>
                <a:lnTo>
                  <a:pt x="4215" y="4429"/>
                </a:lnTo>
                <a:lnTo>
                  <a:pt x="4209" y="4433"/>
                </a:lnTo>
                <a:lnTo>
                  <a:pt x="4202" y="4436"/>
                </a:lnTo>
                <a:lnTo>
                  <a:pt x="4195" y="4439"/>
                </a:lnTo>
                <a:lnTo>
                  <a:pt x="4187" y="4440"/>
                </a:lnTo>
                <a:lnTo>
                  <a:pt x="4183" y="4440"/>
                </a:lnTo>
                <a:lnTo>
                  <a:pt x="4181" y="4440"/>
                </a:lnTo>
                <a:lnTo>
                  <a:pt x="4179" y="4441"/>
                </a:lnTo>
                <a:lnTo>
                  <a:pt x="4178" y="4443"/>
                </a:lnTo>
                <a:lnTo>
                  <a:pt x="4177" y="4446"/>
                </a:lnTo>
                <a:lnTo>
                  <a:pt x="4176" y="4451"/>
                </a:lnTo>
                <a:lnTo>
                  <a:pt x="4175" y="4455"/>
                </a:lnTo>
                <a:lnTo>
                  <a:pt x="4173" y="4457"/>
                </a:lnTo>
                <a:lnTo>
                  <a:pt x="4171" y="4458"/>
                </a:lnTo>
                <a:lnTo>
                  <a:pt x="4168" y="4458"/>
                </a:lnTo>
                <a:lnTo>
                  <a:pt x="4166" y="4457"/>
                </a:lnTo>
                <a:lnTo>
                  <a:pt x="4164" y="4455"/>
                </a:lnTo>
                <a:lnTo>
                  <a:pt x="4162" y="4452"/>
                </a:lnTo>
                <a:lnTo>
                  <a:pt x="4161" y="4449"/>
                </a:lnTo>
                <a:lnTo>
                  <a:pt x="4162" y="4441"/>
                </a:lnTo>
                <a:lnTo>
                  <a:pt x="4164" y="4432"/>
                </a:lnTo>
                <a:lnTo>
                  <a:pt x="4167" y="4425"/>
                </a:lnTo>
                <a:lnTo>
                  <a:pt x="4171" y="4419"/>
                </a:lnTo>
                <a:lnTo>
                  <a:pt x="4176" y="4413"/>
                </a:lnTo>
                <a:lnTo>
                  <a:pt x="4181" y="4409"/>
                </a:lnTo>
                <a:lnTo>
                  <a:pt x="4189" y="4404"/>
                </a:lnTo>
                <a:lnTo>
                  <a:pt x="4196" y="4401"/>
                </a:lnTo>
                <a:lnTo>
                  <a:pt x="4202" y="4400"/>
                </a:lnTo>
                <a:lnTo>
                  <a:pt x="4208" y="4399"/>
                </a:lnTo>
                <a:lnTo>
                  <a:pt x="4209" y="4399"/>
                </a:lnTo>
                <a:lnTo>
                  <a:pt x="4210" y="4399"/>
                </a:lnTo>
                <a:lnTo>
                  <a:pt x="4216" y="4390"/>
                </a:lnTo>
                <a:lnTo>
                  <a:pt x="4224" y="4380"/>
                </a:lnTo>
                <a:lnTo>
                  <a:pt x="4223" y="4380"/>
                </a:lnTo>
                <a:lnTo>
                  <a:pt x="4222" y="4380"/>
                </a:lnTo>
                <a:lnTo>
                  <a:pt x="4219" y="4379"/>
                </a:lnTo>
                <a:lnTo>
                  <a:pt x="4216" y="4377"/>
                </a:lnTo>
                <a:lnTo>
                  <a:pt x="4214" y="4375"/>
                </a:lnTo>
                <a:lnTo>
                  <a:pt x="4212" y="4372"/>
                </a:lnTo>
                <a:lnTo>
                  <a:pt x="4207" y="4379"/>
                </a:lnTo>
                <a:lnTo>
                  <a:pt x="4201" y="4384"/>
                </a:lnTo>
                <a:lnTo>
                  <a:pt x="4197" y="4386"/>
                </a:lnTo>
                <a:lnTo>
                  <a:pt x="4193" y="4387"/>
                </a:lnTo>
                <a:lnTo>
                  <a:pt x="4189" y="4386"/>
                </a:lnTo>
                <a:lnTo>
                  <a:pt x="4183" y="4385"/>
                </a:lnTo>
                <a:lnTo>
                  <a:pt x="4179" y="4374"/>
                </a:lnTo>
                <a:lnTo>
                  <a:pt x="4174" y="4364"/>
                </a:lnTo>
                <a:lnTo>
                  <a:pt x="4171" y="4359"/>
                </a:lnTo>
                <a:lnTo>
                  <a:pt x="4168" y="4353"/>
                </a:lnTo>
                <a:lnTo>
                  <a:pt x="4161" y="4351"/>
                </a:lnTo>
                <a:lnTo>
                  <a:pt x="4155" y="4348"/>
                </a:lnTo>
                <a:lnTo>
                  <a:pt x="4151" y="4346"/>
                </a:lnTo>
                <a:lnTo>
                  <a:pt x="4147" y="4345"/>
                </a:lnTo>
                <a:lnTo>
                  <a:pt x="4145" y="4345"/>
                </a:lnTo>
                <a:lnTo>
                  <a:pt x="4142" y="4346"/>
                </a:lnTo>
                <a:lnTo>
                  <a:pt x="4140" y="4344"/>
                </a:lnTo>
                <a:lnTo>
                  <a:pt x="4136" y="4341"/>
                </a:lnTo>
                <a:lnTo>
                  <a:pt x="4130" y="4349"/>
                </a:lnTo>
                <a:lnTo>
                  <a:pt x="4124" y="4357"/>
                </a:lnTo>
                <a:lnTo>
                  <a:pt x="4125" y="4357"/>
                </a:lnTo>
                <a:lnTo>
                  <a:pt x="4127" y="4358"/>
                </a:lnTo>
                <a:lnTo>
                  <a:pt x="4131" y="4363"/>
                </a:lnTo>
                <a:lnTo>
                  <a:pt x="4133" y="4369"/>
                </a:lnTo>
                <a:lnTo>
                  <a:pt x="4134" y="4374"/>
                </a:lnTo>
                <a:lnTo>
                  <a:pt x="4134" y="4381"/>
                </a:lnTo>
                <a:lnTo>
                  <a:pt x="4133" y="4383"/>
                </a:lnTo>
                <a:lnTo>
                  <a:pt x="4133" y="4384"/>
                </a:lnTo>
                <a:lnTo>
                  <a:pt x="4136" y="4379"/>
                </a:lnTo>
                <a:lnTo>
                  <a:pt x="4139" y="4374"/>
                </a:lnTo>
                <a:lnTo>
                  <a:pt x="4140" y="4372"/>
                </a:lnTo>
                <a:lnTo>
                  <a:pt x="4141" y="4370"/>
                </a:lnTo>
                <a:lnTo>
                  <a:pt x="4143" y="4369"/>
                </a:lnTo>
                <a:lnTo>
                  <a:pt x="4147" y="4370"/>
                </a:lnTo>
                <a:lnTo>
                  <a:pt x="4150" y="4372"/>
                </a:lnTo>
                <a:lnTo>
                  <a:pt x="4153" y="4372"/>
                </a:lnTo>
                <a:lnTo>
                  <a:pt x="4157" y="4371"/>
                </a:lnTo>
                <a:lnTo>
                  <a:pt x="4161" y="4371"/>
                </a:lnTo>
                <a:lnTo>
                  <a:pt x="4164" y="4371"/>
                </a:lnTo>
                <a:lnTo>
                  <a:pt x="4167" y="4372"/>
                </a:lnTo>
                <a:lnTo>
                  <a:pt x="4170" y="4375"/>
                </a:lnTo>
                <a:lnTo>
                  <a:pt x="4172" y="4380"/>
                </a:lnTo>
                <a:lnTo>
                  <a:pt x="4174" y="4392"/>
                </a:lnTo>
                <a:lnTo>
                  <a:pt x="4176" y="4402"/>
                </a:lnTo>
                <a:lnTo>
                  <a:pt x="4177" y="4410"/>
                </a:lnTo>
                <a:lnTo>
                  <a:pt x="4176" y="4419"/>
                </a:lnTo>
                <a:lnTo>
                  <a:pt x="4175" y="4426"/>
                </a:lnTo>
                <a:lnTo>
                  <a:pt x="4172" y="4433"/>
                </a:lnTo>
                <a:lnTo>
                  <a:pt x="4168" y="4439"/>
                </a:lnTo>
                <a:lnTo>
                  <a:pt x="4162" y="4443"/>
                </a:lnTo>
                <a:lnTo>
                  <a:pt x="4159" y="4445"/>
                </a:lnTo>
                <a:lnTo>
                  <a:pt x="4155" y="4446"/>
                </a:lnTo>
                <a:lnTo>
                  <a:pt x="4152" y="4447"/>
                </a:lnTo>
                <a:lnTo>
                  <a:pt x="4147" y="4447"/>
                </a:lnTo>
                <a:lnTo>
                  <a:pt x="4144" y="4458"/>
                </a:lnTo>
                <a:lnTo>
                  <a:pt x="4141" y="4469"/>
                </a:lnTo>
                <a:lnTo>
                  <a:pt x="4147" y="4468"/>
                </a:lnTo>
                <a:lnTo>
                  <a:pt x="4140" y="4429"/>
                </a:lnTo>
                <a:lnTo>
                  <a:pt x="4123" y="4442"/>
                </a:lnTo>
                <a:lnTo>
                  <a:pt x="4114" y="4450"/>
                </a:lnTo>
                <a:lnTo>
                  <a:pt x="4107" y="4456"/>
                </a:lnTo>
                <a:lnTo>
                  <a:pt x="4101" y="4464"/>
                </a:lnTo>
                <a:lnTo>
                  <a:pt x="4099" y="4466"/>
                </a:lnTo>
                <a:lnTo>
                  <a:pt x="4098" y="4468"/>
                </a:lnTo>
                <a:lnTo>
                  <a:pt x="4096" y="4469"/>
                </a:lnTo>
                <a:lnTo>
                  <a:pt x="4094" y="4469"/>
                </a:lnTo>
                <a:lnTo>
                  <a:pt x="4088" y="4468"/>
                </a:lnTo>
                <a:lnTo>
                  <a:pt x="4084" y="4466"/>
                </a:lnTo>
                <a:lnTo>
                  <a:pt x="4083" y="4456"/>
                </a:lnTo>
                <a:lnTo>
                  <a:pt x="4082" y="4446"/>
                </a:lnTo>
                <a:lnTo>
                  <a:pt x="4081" y="4441"/>
                </a:lnTo>
                <a:lnTo>
                  <a:pt x="4079" y="4435"/>
                </a:lnTo>
                <a:lnTo>
                  <a:pt x="4077" y="4431"/>
                </a:lnTo>
                <a:lnTo>
                  <a:pt x="4074" y="4427"/>
                </a:lnTo>
                <a:lnTo>
                  <a:pt x="4073" y="4428"/>
                </a:lnTo>
                <a:lnTo>
                  <a:pt x="4072" y="4429"/>
                </a:lnTo>
                <a:lnTo>
                  <a:pt x="4071" y="4430"/>
                </a:lnTo>
                <a:lnTo>
                  <a:pt x="4069" y="4431"/>
                </a:lnTo>
                <a:lnTo>
                  <a:pt x="4066" y="4438"/>
                </a:lnTo>
                <a:lnTo>
                  <a:pt x="4065" y="4445"/>
                </a:lnTo>
                <a:lnTo>
                  <a:pt x="4066" y="4452"/>
                </a:lnTo>
                <a:lnTo>
                  <a:pt x="4067" y="4459"/>
                </a:lnTo>
                <a:lnTo>
                  <a:pt x="4063" y="4463"/>
                </a:lnTo>
                <a:lnTo>
                  <a:pt x="4058" y="4466"/>
                </a:lnTo>
                <a:lnTo>
                  <a:pt x="4057" y="4466"/>
                </a:lnTo>
                <a:lnTo>
                  <a:pt x="4057" y="4466"/>
                </a:lnTo>
                <a:lnTo>
                  <a:pt x="4057" y="4472"/>
                </a:lnTo>
                <a:lnTo>
                  <a:pt x="4058" y="4478"/>
                </a:lnTo>
                <a:lnTo>
                  <a:pt x="4059" y="4484"/>
                </a:lnTo>
                <a:lnTo>
                  <a:pt x="4062" y="4489"/>
                </a:lnTo>
                <a:lnTo>
                  <a:pt x="4060" y="4494"/>
                </a:lnTo>
                <a:lnTo>
                  <a:pt x="4058" y="4498"/>
                </a:lnTo>
                <a:lnTo>
                  <a:pt x="4052" y="4498"/>
                </a:lnTo>
                <a:lnTo>
                  <a:pt x="4045" y="4499"/>
                </a:lnTo>
                <a:lnTo>
                  <a:pt x="4043" y="4495"/>
                </a:lnTo>
                <a:lnTo>
                  <a:pt x="4040" y="4491"/>
                </a:lnTo>
                <a:lnTo>
                  <a:pt x="4036" y="4489"/>
                </a:lnTo>
                <a:lnTo>
                  <a:pt x="4032" y="4487"/>
                </a:lnTo>
                <a:lnTo>
                  <a:pt x="4028" y="4485"/>
                </a:lnTo>
                <a:lnTo>
                  <a:pt x="4025" y="4482"/>
                </a:lnTo>
                <a:lnTo>
                  <a:pt x="4024" y="4481"/>
                </a:lnTo>
                <a:lnTo>
                  <a:pt x="4023" y="4479"/>
                </a:lnTo>
                <a:lnTo>
                  <a:pt x="4023" y="4476"/>
                </a:lnTo>
                <a:lnTo>
                  <a:pt x="4023" y="4473"/>
                </a:lnTo>
                <a:lnTo>
                  <a:pt x="4021" y="4478"/>
                </a:lnTo>
                <a:lnTo>
                  <a:pt x="4020" y="4483"/>
                </a:lnTo>
                <a:lnTo>
                  <a:pt x="4019" y="4488"/>
                </a:lnTo>
                <a:lnTo>
                  <a:pt x="4018" y="4495"/>
                </a:lnTo>
                <a:lnTo>
                  <a:pt x="4017" y="4500"/>
                </a:lnTo>
                <a:lnTo>
                  <a:pt x="4016" y="4505"/>
                </a:lnTo>
                <a:lnTo>
                  <a:pt x="4012" y="4509"/>
                </a:lnTo>
                <a:lnTo>
                  <a:pt x="4008" y="4513"/>
                </a:lnTo>
                <a:lnTo>
                  <a:pt x="4003" y="4514"/>
                </a:lnTo>
                <a:lnTo>
                  <a:pt x="3998" y="4515"/>
                </a:lnTo>
                <a:lnTo>
                  <a:pt x="3994" y="4517"/>
                </a:lnTo>
                <a:lnTo>
                  <a:pt x="3991" y="4520"/>
                </a:lnTo>
                <a:close/>
                <a:moveTo>
                  <a:pt x="0" y="313"/>
                </a:moveTo>
                <a:lnTo>
                  <a:pt x="0" y="164"/>
                </a:lnTo>
                <a:lnTo>
                  <a:pt x="4" y="156"/>
                </a:lnTo>
                <a:lnTo>
                  <a:pt x="9" y="148"/>
                </a:lnTo>
                <a:lnTo>
                  <a:pt x="12" y="144"/>
                </a:lnTo>
                <a:lnTo>
                  <a:pt x="15" y="141"/>
                </a:lnTo>
                <a:lnTo>
                  <a:pt x="19" y="139"/>
                </a:lnTo>
                <a:lnTo>
                  <a:pt x="23" y="139"/>
                </a:lnTo>
                <a:lnTo>
                  <a:pt x="23" y="133"/>
                </a:lnTo>
                <a:lnTo>
                  <a:pt x="22" y="129"/>
                </a:lnTo>
                <a:lnTo>
                  <a:pt x="23" y="129"/>
                </a:lnTo>
                <a:lnTo>
                  <a:pt x="23" y="129"/>
                </a:lnTo>
                <a:lnTo>
                  <a:pt x="22" y="129"/>
                </a:lnTo>
                <a:lnTo>
                  <a:pt x="22" y="129"/>
                </a:lnTo>
                <a:lnTo>
                  <a:pt x="22" y="126"/>
                </a:lnTo>
                <a:lnTo>
                  <a:pt x="23" y="124"/>
                </a:lnTo>
                <a:lnTo>
                  <a:pt x="24" y="123"/>
                </a:lnTo>
                <a:lnTo>
                  <a:pt x="26" y="121"/>
                </a:lnTo>
                <a:lnTo>
                  <a:pt x="30" y="119"/>
                </a:lnTo>
                <a:lnTo>
                  <a:pt x="33" y="117"/>
                </a:lnTo>
                <a:lnTo>
                  <a:pt x="39" y="111"/>
                </a:lnTo>
                <a:lnTo>
                  <a:pt x="44" y="105"/>
                </a:lnTo>
                <a:lnTo>
                  <a:pt x="48" y="99"/>
                </a:lnTo>
                <a:lnTo>
                  <a:pt x="52" y="94"/>
                </a:lnTo>
                <a:lnTo>
                  <a:pt x="54" y="92"/>
                </a:lnTo>
                <a:lnTo>
                  <a:pt x="57" y="91"/>
                </a:lnTo>
                <a:lnTo>
                  <a:pt x="60" y="91"/>
                </a:lnTo>
                <a:lnTo>
                  <a:pt x="64" y="91"/>
                </a:lnTo>
                <a:lnTo>
                  <a:pt x="64" y="90"/>
                </a:lnTo>
                <a:lnTo>
                  <a:pt x="64" y="89"/>
                </a:lnTo>
                <a:lnTo>
                  <a:pt x="69" y="80"/>
                </a:lnTo>
                <a:lnTo>
                  <a:pt x="74" y="73"/>
                </a:lnTo>
                <a:lnTo>
                  <a:pt x="81" y="67"/>
                </a:lnTo>
                <a:lnTo>
                  <a:pt x="89" y="61"/>
                </a:lnTo>
                <a:lnTo>
                  <a:pt x="97" y="56"/>
                </a:lnTo>
                <a:lnTo>
                  <a:pt x="104" y="51"/>
                </a:lnTo>
                <a:lnTo>
                  <a:pt x="111" y="45"/>
                </a:lnTo>
                <a:lnTo>
                  <a:pt x="118" y="39"/>
                </a:lnTo>
                <a:lnTo>
                  <a:pt x="125" y="33"/>
                </a:lnTo>
                <a:lnTo>
                  <a:pt x="133" y="26"/>
                </a:lnTo>
                <a:lnTo>
                  <a:pt x="141" y="22"/>
                </a:lnTo>
                <a:lnTo>
                  <a:pt x="150" y="19"/>
                </a:lnTo>
                <a:lnTo>
                  <a:pt x="150" y="19"/>
                </a:lnTo>
                <a:lnTo>
                  <a:pt x="151" y="19"/>
                </a:lnTo>
                <a:lnTo>
                  <a:pt x="152" y="16"/>
                </a:lnTo>
                <a:lnTo>
                  <a:pt x="154" y="13"/>
                </a:lnTo>
                <a:lnTo>
                  <a:pt x="157" y="10"/>
                </a:lnTo>
                <a:lnTo>
                  <a:pt x="160" y="7"/>
                </a:lnTo>
                <a:lnTo>
                  <a:pt x="164" y="4"/>
                </a:lnTo>
                <a:lnTo>
                  <a:pt x="169" y="0"/>
                </a:lnTo>
                <a:lnTo>
                  <a:pt x="272" y="0"/>
                </a:lnTo>
                <a:lnTo>
                  <a:pt x="260" y="9"/>
                </a:lnTo>
                <a:lnTo>
                  <a:pt x="249" y="18"/>
                </a:lnTo>
                <a:lnTo>
                  <a:pt x="238" y="27"/>
                </a:lnTo>
                <a:lnTo>
                  <a:pt x="227" y="37"/>
                </a:lnTo>
                <a:lnTo>
                  <a:pt x="214" y="46"/>
                </a:lnTo>
                <a:lnTo>
                  <a:pt x="201" y="55"/>
                </a:lnTo>
                <a:lnTo>
                  <a:pt x="195" y="60"/>
                </a:lnTo>
                <a:lnTo>
                  <a:pt x="190" y="65"/>
                </a:lnTo>
                <a:lnTo>
                  <a:pt x="185" y="71"/>
                </a:lnTo>
                <a:lnTo>
                  <a:pt x="180" y="77"/>
                </a:lnTo>
                <a:lnTo>
                  <a:pt x="183" y="79"/>
                </a:lnTo>
                <a:lnTo>
                  <a:pt x="185" y="79"/>
                </a:lnTo>
                <a:lnTo>
                  <a:pt x="187" y="79"/>
                </a:lnTo>
                <a:lnTo>
                  <a:pt x="189" y="79"/>
                </a:lnTo>
                <a:lnTo>
                  <a:pt x="193" y="77"/>
                </a:lnTo>
                <a:lnTo>
                  <a:pt x="196" y="76"/>
                </a:lnTo>
                <a:lnTo>
                  <a:pt x="198" y="81"/>
                </a:lnTo>
                <a:lnTo>
                  <a:pt x="198" y="86"/>
                </a:lnTo>
                <a:lnTo>
                  <a:pt x="196" y="89"/>
                </a:lnTo>
                <a:lnTo>
                  <a:pt x="195" y="92"/>
                </a:lnTo>
                <a:lnTo>
                  <a:pt x="192" y="94"/>
                </a:lnTo>
                <a:lnTo>
                  <a:pt x="189" y="96"/>
                </a:lnTo>
                <a:lnTo>
                  <a:pt x="186" y="97"/>
                </a:lnTo>
                <a:lnTo>
                  <a:pt x="183" y="98"/>
                </a:lnTo>
                <a:lnTo>
                  <a:pt x="178" y="98"/>
                </a:lnTo>
                <a:lnTo>
                  <a:pt x="172" y="100"/>
                </a:lnTo>
                <a:lnTo>
                  <a:pt x="168" y="102"/>
                </a:lnTo>
                <a:lnTo>
                  <a:pt x="164" y="104"/>
                </a:lnTo>
                <a:lnTo>
                  <a:pt x="157" y="110"/>
                </a:lnTo>
                <a:lnTo>
                  <a:pt x="151" y="117"/>
                </a:lnTo>
                <a:lnTo>
                  <a:pt x="145" y="125"/>
                </a:lnTo>
                <a:lnTo>
                  <a:pt x="139" y="132"/>
                </a:lnTo>
                <a:lnTo>
                  <a:pt x="133" y="139"/>
                </a:lnTo>
                <a:lnTo>
                  <a:pt x="124" y="144"/>
                </a:lnTo>
                <a:lnTo>
                  <a:pt x="122" y="146"/>
                </a:lnTo>
                <a:lnTo>
                  <a:pt x="120" y="148"/>
                </a:lnTo>
                <a:lnTo>
                  <a:pt x="119" y="151"/>
                </a:lnTo>
                <a:lnTo>
                  <a:pt x="118" y="153"/>
                </a:lnTo>
                <a:lnTo>
                  <a:pt x="119" y="155"/>
                </a:lnTo>
                <a:lnTo>
                  <a:pt x="120" y="157"/>
                </a:lnTo>
                <a:lnTo>
                  <a:pt x="122" y="160"/>
                </a:lnTo>
                <a:lnTo>
                  <a:pt x="125" y="162"/>
                </a:lnTo>
                <a:lnTo>
                  <a:pt x="128" y="152"/>
                </a:lnTo>
                <a:lnTo>
                  <a:pt x="134" y="145"/>
                </a:lnTo>
                <a:lnTo>
                  <a:pt x="140" y="137"/>
                </a:lnTo>
                <a:lnTo>
                  <a:pt x="147" y="132"/>
                </a:lnTo>
                <a:lnTo>
                  <a:pt x="154" y="128"/>
                </a:lnTo>
                <a:lnTo>
                  <a:pt x="163" y="124"/>
                </a:lnTo>
                <a:lnTo>
                  <a:pt x="172" y="122"/>
                </a:lnTo>
                <a:lnTo>
                  <a:pt x="182" y="119"/>
                </a:lnTo>
                <a:lnTo>
                  <a:pt x="182" y="119"/>
                </a:lnTo>
                <a:lnTo>
                  <a:pt x="184" y="115"/>
                </a:lnTo>
                <a:lnTo>
                  <a:pt x="186" y="111"/>
                </a:lnTo>
                <a:lnTo>
                  <a:pt x="189" y="108"/>
                </a:lnTo>
                <a:lnTo>
                  <a:pt x="192" y="106"/>
                </a:lnTo>
                <a:lnTo>
                  <a:pt x="200" y="101"/>
                </a:lnTo>
                <a:lnTo>
                  <a:pt x="207" y="96"/>
                </a:lnTo>
                <a:lnTo>
                  <a:pt x="208" y="104"/>
                </a:lnTo>
                <a:lnTo>
                  <a:pt x="208" y="109"/>
                </a:lnTo>
                <a:lnTo>
                  <a:pt x="206" y="114"/>
                </a:lnTo>
                <a:lnTo>
                  <a:pt x="203" y="118"/>
                </a:lnTo>
                <a:lnTo>
                  <a:pt x="199" y="120"/>
                </a:lnTo>
                <a:lnTo>
                  <a:pt x="194" y="122"/>
                </a:lnTo>
                <a:lnTo>
                  <a:pt x="189" y="124"/>
                </a:lnTo>
                <a:lnTo>
                  <a:pt x="183" y="125"/>
                </a:lnTo>
                <a:lnTo>
                  <a:pt x="173" y="134"/>
                </a:lnTo>
                <a:lnTo>
                  <a:pt x="163" y="142"/>
                </a:lnTo>
                <a:lnTo>
                  <a:pt x="161" y="146"/>
                </a:lnTo>
                <a:lnTo>
                  <a:pt x="159" y="148"/>
                </a:lnTo>
                <a:lnTo>
                  <a:pt x="156" y="150"/>
                </a:lnTo>
                <a:lnTo>
                  <a:pt x="154" y="152"/>
                </a:lnTo>
                <a:lnTo>
                  <a:pt x="148" y="155"/>
                </a:lnTo>
                <a:lnTo>
                  <a:pt x="142" y="158"/>
                </a:lnTo>
                <a:lnTo>
                  <a:pt x="142" y="160"/>
                </a:lnTo>
                <a:lnTo>
                  <a:pt x="142" y="162"/>
                </a:lnTo>
                <a:lnTo>
                  <a:pt x="140" y="167"/>
                </a:lnTo>
                <a:lnTo>
                  <a:pt x="138" y="172"/>
                </a:lnTo>
                <a:lnTo>
                  <a:pt x="136" y="173"/>
                </a:lnTo>
                <a:lnTo>
                  <a:pt x="134" y="174"/>
                </a:lnTo>
                <a:lnTo>
                  <a:pt x="132" y="174"/>
                </a:lnTo>
                <a:lnTo>
                  <a:pt x="128" y="174"/>
                </a:lnTo>
                <a:lnTo>
                  <a:pt x="127" y="177"/>
                </a:lnTo>
                <a:lnTo>
                  <a:pt x="126" y="180"/>
                </a:lnTo>
                <a:lnTo>
                  <a:pt x="110" y="195"/>
                </a:lnTo>
                <a:lnTo>
                  <a:pt x="95" y="211"/>
                </a:lnTo>
                <a:lnTo>
                  <a:pt x="88" y="219"/>
                </a:lnTo>
                <a:lnTo>
                  <a:pt x="79" y="226"/>
                </a:lnTo>
                <a:lnTo>
                  <a:pt x="70" y="233"/>
                </a:lnTo>
                <a:lnTo>
                  <a:pt x="62" y="239"/>
                </a:lnTo>
                <a:lnTo>
                  <a:pt x="47" y="258"/>
                </a:lnTo>
                <a:lnTo>
                  <a:pt x="32" y="276"/>
                </a:lnTo>
                <a:lnTo>
                  <a:pt x="16" y="294"/>
                </a:lnTo>
                <a:lnTo>
                  <a:pt x="0" y="313"/>
                </a:lnTo>
                <a:close/>
                <a:moveTo>
                  <a:pt x="0" y="18"/>
                </a:moveTo>
                <a:lnTo>
                  <a:pt x="0" y="0"/>
                </a:lnTo>
                <a:lnTo>
                  <a:pt x="20" y="0"/>
                </a:lnTo>
                <a:lnTo>
                  <a:pt x="0" y="18"/>
                </a:lnTo>
                <a:close/>
                <a:moveTo>
                  <a:pt x="290" y="0"/>
                </a:moveTo>
                <a:lnTo>
                  <a:pt x="520" y="0"/>
                </a:lnTo>
                <a:lnTo>
                  <a:pt x="507" y="23"/>
                </a:lnTo>
                <a:lnTo>
                  <a:pt x="493" y="48"/>
                </a:lnTo>
                <a:lnTo>
                  <a:pt x="480" y="71"/>
                </a:lnTo>
                <a:lnTo>
                  <a:pt x="467" y="95"/>
                </a:lnTo>
                <a:lnTo>
                  <a:pt x="463" y="98"/>
                </a:lnTo>
                <a:lnTo>
                  <a:pt x="457" y="99"/>
                </a:lnTo>
                <a:lnTo>
                  <a:pt x="457" y="99"/>
                </a:lnTo>
                <a:lnTo>
                  <a:pt x="451" y="108"/>
                </a:lnTo>
                <a:lnTo>
                  <a:pt x="445" y="116"/>
                </a:lnTo>
                <a:lnTo>
                  <a:pt x="439" y="124"/>
                </a:lnTo>
                <a:lnTo>
                  <a:pt x="432" y="130"/>
                </a:lnTo>
                <a:lnTo>
                  <a:pt x="424" y="136"/>
                </a:lnTo>
                <a:lnTo>
                  <a:pt x="415" y="141"/>
                </a:lnTo>
                <a:lnTo>
                  <a:pt x="411" y="142"/>
                </a:lnTo>
                <a:lnTo>
                  <a:pt x="404" y="143"/>
                </a:lnTo>
                <a:lnTo>
                  <a:pt x="399" y="144"/>
                </a:lnTo>
                <a:lnTo>
                  <a:pt x="393" y="144"/>
                </a:lnTo>
                <a:lnTo>
                  <a:pt x="394" y="137"/>
                </a:lnTo>
                <a:lnTo>
                  <a:pt x="395" y="132"/>
                </a:lnTo>
                <a:lnTo>
                  <a:pt x="397" y="127"/>
                </a:lnTo>
                <a:lnTo>
                  <a:pt x="399" y="122"/>
                </a:lnTo>
                <a:lnTo>
                  <a:pt x="401" y="117"/>
                </a:lnTo>
                <a:lnTo>
                  <a:pt x="403" y="113"/>
                </a:lnTo>
                <a:lnTo>
                  <a:pt x="403" y="108"/>
                </a:lnTo>
                <a:lnTo>
                  <a:pt x="403" y="103"/>
                </a:lnTo>
                <a:lnTo>
                  <a:pt x="398" y="99"/>
                </a:lnTo>
                <a:lnTo>
                  <a:pt x="393" y="94"/>
                </a:lnTo>
                <a:lnTo>
                  <a:pt x="380" y="96"/>
                </a:lnTo>
                <a:lnTo>
                  <a:pt x="367" y="97"/>
                </a:lnTo>
                <a:lnTo>
                  <a:pt x="361" y="96"/>
                </a:lnTo>
                <a:lnTo>
                  <a:pt x="354" y="95"/>
                </a:lnTo>
                <a:lnTo>
                  <a:pt x="348" y="94"/>
                </a:lnTo>
                <a:lnTo>
                  <a:pt x="342" y="91"/>
                </a:lnTo>
                <a:lnTo>
                  <a:pt x="334" y="82"/>
                </a:lnTo>
                <a:lnTo>
                  <a:pt x="328" y="74"/>
                </a:lnTo>
                <a:lnTo>
                  <a:pt x="323" y="66"/>
                </a:lnTo>
                <a:lnTo>
                  <a:pt x="321" y="59"/>
                </a:lnTo>
                <a:lnTo>
                  <a:pt x="321" y="51"/>
                </a:lnTo>
                <a:lnTo>
                  <a:pt x="322" y="42"/>
                </a:lnTo>
                <a:lnTo>
                  <a:pt x="325" y="33"/>
                </a:lnTo>
                <a:lnTo>
                  <a:pt x="330" y="22"/>
                </a:lnTo>
                <a:lnTo>
                  <a:pt x="332" y="14"/>
                </a:lnTo>
                <a:lnTo>
                  <a:pt x="332" y="9"/>
                </a:lnTo>
                <a:lnTo>
                  <a:pt x="331" y="8"/>
                </a:lnTo>
                <a:lnTo>
                  <a:pt x="329" y="7"/>
                </a:lnTo>
                <a:lnTo>
                  <a:pt x="325" y="7"/>
                </a:lnTo>
                <a:lnTo>
                  <a:pt x="319" y="9"/>
                </a:lnTo>
                <a:lnTo>
                  <a:pt x="311" y="11"/>
                </a:lnTo>
                <a:lnTo>
                  <a:pt x="303" y="12"/>
                </a:lnTo>
                <a:lnTo>
                  <a:pt x="300" y="12"/>
                </a:lnTo>
                <a:lnTo>
                  <a:pt x="296" y="11"/>
                </a:lnTo>
                <a:lnTo>
                  <a:pt x="293" y="11"/>
                </a:lnTo>
                <a:lnTo>
                  <a:pt x="291" y="9"/>
                </a:lnTo>
                <a:lnTo>
                  <a:pt x="290" y="7"/>
                </a:lnTo>
                <a:lnTo>
                  <a:pt x="289" y="5"/>
                </a:lnTo>
                <a:lnTo>
                  <a:pt x="289" y="2"/>
                </a:lnTo>
                <a:lnTo>
                  <a:pt x="29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152319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7793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8_Custom Layout">
    <p:spTree>
      <p:nvGrpSpPr>
        <p:cNvPr id="1" name=""/>
        <p:cNvGrpSpPr/>
        <p:nvPr/>
      </p:nvGrpSpPr>
      <p:grpSpPr>
        <a:xfrm>
          <a:off x="0" y="0"/>
          <a:ext cx="0" cy="0"/>
          <a:chOff x="0" y="0"/>
          <a:chExt cx="0" cy="0"/>
        </a:xfrm>
      </p:grpSpPr>
      <p:sp>
        <p:nvSpPr>
          <p:cNvPr id="24" name="Picture Placeholder 3"/>
          <p:cNvSpPr>
            <a:spLocks noGrp="1"/>
          </p:cNvSpPr>
          <p:nvPr>
            <p:ph type="pic" sz="quarter" idx="18"/>
          </p:nvPr>
        </p:nvSpPr>
        <p:spPr>
          <a:xfrm>
            <a:off x="1186928" y="1680881"/>
            <a:ext cx="5257031" cy="4452010"/>
          </a:xfrm>
        </p:spPr>
        <p:txBody>
          <a:bodyPr>
            <a:normAutofit/>
          </a:bodyPr>
          <a:lstStyle>
            <a:lvl1pPr>
              <a:defRPr sz="1600">
                <a:solidFill>
                  <a:schemeClr val="accent2"/>
                </a:solidFill>
              </a:defRPr>
            </a:lvl1pPr>
          </a:lstStyle>
          <a:p>
            <a:r>
              <a:rPr lang="en-US" dirty="0"/>
              <a:t>Click icon to add picture</a:t>
            </a:r>
            <a:endParaRPr lang="id-ID"/>
          </a:p>
        </p:txBody>
      </p:sp>
    </p:spTree>
    <p:extLst>
      <p:ext uri="{BB962C8B-B14F-4D97-AF65-F5344CB8AC3E}">
        <p14:creationId xmlns:p14="http://schemas.microsoft.com/office/powerpoint/2010/main" val="2989637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882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7470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7" name="Picture Placeholder 3"/>
          <p:cNvSpPr>
            <a:spLocks noGrp="1"/>
          </p:cNvSpPr>
          <p:nvPr>
            <p:ph type="pic" sz="quarter" idx="18"/>
          </p:nvPr>
        </p:nvSpPr>
        <p:spPr>
          <a:xfrm>
            <a:off x="0" y="1"/>
            <a:ext cx="12192000" cy="3429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2328494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Opening Animated 34">
    <p:spTree>
      <p:nvGrpSpPr>
        <p:cNvPr id="1" name=""/>
        <p:cNvGrpSpPr/>
        <p:nvPr/>
      </p:nvGrpSpPr>
      <p:grpSpPr>
        <a:xfrm>
          <a:off x="0" y="0"/>
          <a:ext cx="0" cy="0"/>
          <a:chOff x="0" y="0"/>
          <a:chExt cx="0" cy="0"/>
        </a:xfrm>
      </p:grpSpPr>
      <p:sp>
        <p:nvSpPr>
          <p:cNvPr id="4" name="Picture Placeholder 2"/>
          <p:cNvSpPr>
            <a:spLocks noGrp="1"/>
          </p:cNvSpPr>
          <p:nvPr>
            <p:ph type="pic" sz="quarter" idx="11"/>
          </p:nvPr>
        </p:nvSpPr>
        <p:spPr>
          <a:xfrm>
            <a:off x="336344" y="317450"/>
            <a:ext cx="11509684" cy="295282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034513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Opening Animated 23">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5665723" y="599400"/>
            <a:ext cx="6526277" cy="5663598"/>
          </a:xfrm>
          <a:custGeom>
            <a:avLst/>
            <a:gdLst>
              <a:gd name="connsiteX0" fmla="*/ 7516983 w 9789415"/>
              <a:gd name="connsiteY0" fmla="*/ 4349556 h 8496709"/>
              <a:gd name="connsiteX1" fmla="*/ 9789415 w 9789415"/>
              <a:gd name="connsiteY1" fmla="*/ 4349556 h 8496709"/>
              <a:gd name="connsiteX2" fmla="*/ 9789415 w 9789415"/>
              <a:gd name="connsiteY2" fmla="*/ 8455284 h 8496709"/>
              <a:gd name="connsiteX3" fmla="*/ 7303813 w 9789415"/>
              <a:gd name="connsiteY3" fmla="*/ 4349556 h 8496709"/>
              <a:gd name="connsiteX4" fmla="*/ 9597019 w 9789415"/>
              <a:gd name="connsiteY4" fmla="*/ 8496709 h 8496709"/>
              <a:gd name="connsiteX5" fmla="*/ 5010605 w 9789415"/>
              <a:gd name="connsiteY5" fmla="*/ 8496709 h 8496709"/>
              <a:gd name="connsiteX6" fmla="*/ 2504226 w 9789415"/>
              <a:gd name="connsiteY6" fmla="*/ 4349556 h 8496709"/>
              <a:gd name="connsiteX7" fmla="*/ 7094946 w 9789415"/>
              <a:gd name="connsiteY7" fmla="*/ 4349556 h 8496709"/>
              <a:gd name="connsiteX8" fmla="*/ 4800304 w 9789415"/>
              <a:gd name="connsiteY8" fmla="*/ 8496709 h 8496709"/>
              <a:gd name="connsiteX9" fmla="*/ 2291773 w 9789415"/>
              <a:gd name="connsiteY9" fmla="*/ 4349556 h 8496709"/>
              <a:gd name="connsiteX10" fmla="*/ 4586415 w 9789415"/>
              <a:gd name="connsiteY10" fmla="*/ 8496709 h 8496709"/>
              <a:gd name="connsiteX11" fmla="*/ 0 w 9789415"/>
              <a:gd name="connsiteY11" fmla="*/ 8496709 h 8496709"/>
              <a:gd name="connsiteX12" fmla="*/ 9789415 w 9789415"/>
              <a:gd name="connsiteY12" fmla="*/ 41425 h 8496709"/>
              <a:gd name="connsiteX13" fmla="*/ 9789415 w 9789415"/>
              <a:gd name="connsiteY13" fmla="*/ 4147152 h 8496709"/>
              <a:gd name="connsiteX14" fmla="*/ 7516983 w 9789415"/>
              <a:gd name="connsiteY14" fmla="*/ 4147152 h 8496709"/>
              <a:gd name="connsiteX15" fmla="*/ 5014911 w 9789415"/>
              <a:gd name="connsiteY15" fmla="*/ 0 h 8496709"/>
              <a:gd name="connsiteX16" fmla="*/ 9605631 w 9789415"/>
              <a:gd name="connsiteY16" fmla="*/ 0 h 8496709"/>
              <a:gd name="connsiteX17" fmla="*/ 7310271 w 9789415"/>
              <a:gd name="connsiteY17" fmla="*/ 4147152 h 8496709"/>
              <a:gd name="connsiteX18" fmla="*/ 4799586 w 9789415"/>
              <a:gd name="connsiteY18" fmla="*/ 0 h 8496709"/>
              <a:gd name="connsiteX19" fmla="*/ 7094946 w 9789415"/>
              <a:gd name="connsiteY19" fmla="*/ 4147152 h 8496709"/>
              <a:gd name="connsiteX20" fmla="*/ 2504226 w 9789415"/>
              <a:gd name="connsiteY20" fmla="*/ 4147152 h 8496709"/>
              <a:gd name="connsiteX21" fmla="*/ 6461 w 9789415"/>
              <a:gd name="connsiteY21" fmla="*/ 0 h 8496709"/>
              <a:gd name="connsiteX22" fmla="*/ 4592876 w 9789415"/>
              <a:gd name="connsiteY22" fmla="*/ 0 h 8496709"/>
              <a:gd name="connsiteX23" fmla="*/ 2301103 w 9789415"/>
              <a:gd name="connsiteY23" fmla="*/ 4147152 h 8496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89415" h="8496709">
                <a:moveTo>
                  <a:pt x="7516983" y="4349556"/>
                </a:moveTo>
                <a:lnTo>
                  <a:pt x="9789415" y="4349556"/>
                </a:lnTo>
                <a:lnTo>
                  <a:pt x="9789415" y="8455284"/>
                </a:lnTo>
                <a:close/>
                <a:moveTo>
                  <a:pt x="7303813" y="4349556"/>
                </a:moveTo>
                <a:lnTo>
                  <a:pt x="9597019" y="8496709"/>
                </a:lnTo>
                <a:lnTo>
                  <a:pt x="5010605" y="8496709"/>
                </a:lnTo>
                <a:close/>
                <a:moveTo>
                  <a:pt x="2504226" y="4349556"/>
                </a:moveTo>
                <a:lnTo>
                  <a:pt x="7094946" y="4349556"/>
                </a:lnTo>
                <a:lnTo>
                  <a:pt x="4800304" y="8496709"/>
                </a:lnTo>
                <a:close/>
                <a:moveTo>
                  <a:pt x="2291773" y="4349556"/>
                </a:moveTo>
                <a:lnTo>
                  <a:pt x="4586415" y="8496709"/>
                </a:lnTo>
                <a:lnTo>
                  <a:pt x="0" y="8496709"/>
                </a:lnTo>
                <a:close/>
                <a:moveTo>
                  <a:pt x="9789415" y="41425"/>
                </a:moveTo>
                <a:lnTo>
                  <a:pt x="9789415" y="4147152"/>
                </a:lnTo>
                <a:lnTo>
                  <a:pt x="7516983" y="4147152"/>
                </a:lnTo>
                <a:close/>
                <a:moveTo>
                  <a:pt x="5014911" y="0"/>
                </a:moveTo>
                <a:lnTo>
                  <a:pt x="9605631" y="0"/>
                </a:lnTo>
                <a:lnTo>
                  <a:pt x="7310271" y="4147152"/>
                </a:lnTo>
                <a:close/>
                <a:moveTo>
                  <a:pt x="4799586" y="0"/>
                </a:moveTo>
                <a:lnTo>
                  <a:pt x="7094946" y="4147152"/>
                </a:lnTo>
                <a:lnTo>
                  <a:pt x="2504226" y="4147152"/>
                </a:lnTo>
                <a:close/>
                <a:moveTo>
                  <a:pt x="6461" y="0"/>
                </a:moveTo>
                <a:lnTo>
                  <a:pt x="4592876" y="0"/>
                </a:lnTo>
                <a:lnTo>
                  <a:pt x="2301103" y="41471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dirty="0"/>
          </a:p>
        </p:txBody>
      </p:sp>
    </p:spTree>
    <p:extLst>
      <p:ext uri="{BB962C8B-B14F-4D97-AF65-F5344CB8AC3E}">
        <p14:creationId xmlns:p14="http://schemas.microsoft.com/office/powerpoint/2010/main" val="2901242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626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ompetitors">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8076155" y="1806498"/>
            <a:ext cx="2910684" cy="1397592"/>
          </a:xfrm>
          <a:prstGeom prst="rect">
            <a:avLst/>
          </a:prstGeo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6" name="Picture Placeholder 13"/>
          <p:cNvSpPr>
            <a:spLocks noGrp="1"/>
          </p:cNvSpPr>
          <p:nvPr>
            <p:ph type="pic" sz="quarter" idx="14"/>
          </p:nvPr>
        </p:nvSpPr>
        <p:spPr>
          <a:xfrm>
            <a:off x="1205188" y="1806498"/>
            <a:ext cx="2910684" cy="1397592"/>
          </a:xfrm>
          <a:prstGeom prst="rect">
            <a:avLst/>
          </a:prstGeo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7" name="Picture Placeholder 13"/>
          <p:cNvSpPr>
            <a:spLocks noGrp="1"/>
          </p:cNvSpPr>
          <p:nvPr>
            <p:ph type="pic" sz="quarter" idx="15"/>
          </p:nvPr>
        </p:nvSpPr>
        <p:spPr>
          <a:xfrm>
            <a:off x="4640672" y="1806498"/>
            <a:ext cx="2910684" cy="1397592"/>
          </a:xfrm>
          <a:prstGeom prst="rect">
            <a:avLst/>
          </a:prstGeo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3785218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iPad_mockup">
    <p:spTree>
      <p:nvGrpSpPr>
        <p:cNvPr id="1" name=""/>
        <p:cNvGrpSpPr/>
        <p:nvPr/>
      </p:nvGrpSpPr>
      <p:grpSpPr>
        <a:xfrm>
          <a:off x="0" y="0"/>
          <a:ext cx="0" cy="0"/>
          <a:chOff x="0" y="0"/>
          <a:chExt cx="0" cy="0"/>
        </a:xfrm>
      </p:grpSpPr>
      <p:sp>
        <p:nvSpPr>
          <p:cNvPr id="27" name="Picture Placeholder 2"/>
          <p:cNvSpPr>
            <a:spLocks noGrp="1" noChangeAspect="1"/>
          </p:cNvSpPr>
          <p:nvPr>
            <p:ph type="pic" sz="quarter" idx="13"/>
          </p:nvPr>
        </p:nvSpPr>
        <p:spPr>
          <a:xfrm>
            <a:off x="-2" y="-1"/>
            <a:ext cx="12192001" cy="3230218"/>
          </a:xfrm>
        </p:spPr>
        <p:txBody>
          <a:bodyPr rtlCol="0">
            <a:normAutofit/>
          </a:bodyPr>
          <a:lstStyle>
            <a:lvl1pPr marL="0" indent="0">
              <a:buNone/>
              <a:defRPr sz="1000">
                <a:latin typeface="Raleway Light"/>
                <a:cs typeface="Raleway Light"/>
              </a:defRPr>
            </a:lvl1pPr>
          </a:lstStyle>
          <a:p>
            <a:pPr lvl="0"/>
            <a:endParaRPr lang="en-US" noProof="0" dirty="0"/>
          </a:p>
        </p:txBody>
      </p:sp>
    </p:spTree>
    <p:extLst>
      <p:ext uri="{BB962C8B-B14F-4D97-AF65-F5344CB8AC3E}">
        <p14:creationId xmlns:p14="http://schemas.microsoft.com/office/powerpoint/2010/main" val="249145093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43375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xmlns:p14="http://schemas.microsoft.com/office/powerpoint/2010/main" advClick="0"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Mockup-dev2">
    <p:spTree>
      <p:nvGrpSpPr>
        <p:cNvPr id="1" name=""/>
        <p:cNvGrpSpPr/>
        <p:nvPr/>
      </p:nvGrpSpPr>
      <p:grpSpPr>
        <a:xfrm>
          <a:off x="0" y="0"/>
          <a:ext cx="0" cy="0"/>
          <a:chOff x="0" y="0"/>
          <a:chExt cx="0" cy="0"/>
        </a:xfrm>
      </p:grpSpPr>
      <p:sp>
        <p:nvSpPr>
          <p:cNvPr id="38" name="Picture Placeholder 16"/>
          <p:cNvSpPr>
            <a:spLocks noGrp="1" noChangeAspect="1"/>
          </p:cNvSpPr>
          <p:nvPr>
            <p:ph type="pic" sz="quarter" idx="13"/>
          </p:nvPr>
        </p:nvSpPr>
        <p:spPr>
          <a:xfrm>
            <a:off x="7036984" y="2394392"/>
            <a:ext cx="1006768" cy="2385050"/>
          </a:xfrm>
          <a:prstGeom prst="rect">
            <a:avLst/>
          </a:prstGeom>
        </p:spPr>
        <p:txBody>
          <a:bodyPr>
            <a:normAutofit/>
          </a:bodyPr>
          <a:lstStyle>
            <a:lvl1pPr marL="0" indent="0">
              <a:buNone/>
              <a:defRPr sz="600"/>
            </a:lvl1pPr>
          </a:lstStyle>
          <a:p>
            <a:endParaRPr lang="en-US" dirty="0"/>
          </a:p>
        </p:txBody>
      </p:sp>
      <p:sp>
        <p:nvSpPr>
          <p:cNvPr id="39" name="Picture Placeholder 16"/>
          <p:cNvSpPr>
            <a:spLocks noGrp="1" noChangeAspect="1"/>
          </p:cNvSpPr>
          <p:nvPr>
            <p:ph type="pic" sz="quarter" idx="14"/>
          </p:nvPr>
        </p:nvSpPr>
        <p:spPr>
          <a:xfrm>
            <a:off x="4047875" y="2393726"/>
            <a:ext cx="920404" cy="2385050"/>
          </a:xfrm>
          <a:prstGeom prst="rect">
            <a:avLst/>
          </a:prstGeom>
        </p:spPr>
        <p:txBody>
          <a:bodyPr>
            <a:normAutofit/>
          </a:bodyPr>
          <a:lstStyle>
            <a:lvl1pPr marL="0" indent="0">
              <a:buNone/>
              <a:defRPr sz="600"/>
            </a:lvl1pPr>
          </a:lstStyle>
          <a:p>
            <a:endParaRPr lang="en-US" dirty="0"/>
          </a:p>
        </p:txBody>
      </p:sp>
      <p:sp>
        <p:nvSpPr>
          <p:cNvPr id="25" name="Picture Placeholder 16"/>
          <p:cNvSpPr>
            <a:spLocks noGrp="1" noChangeAspect="1"/>
          </p:cNvSpPr>
          <p:nvPr>
            <p:ph type="pic" sz="quarter" idx="10"/>
          </p:nvPr>
        </p:nvSpPr>
        <p:spPr>
          <a:xfrm>
            <a:off x="5140484" y="2174790"/>
            <a:ext cx="1747046" cy="3114540"/>
          </a:xfrm>
          <a:prstGeom prst="rect">
            <a:avLst/>
          </a:prstGeom>
        </p:spPr>
        <p:txBody>
          <a:bodyPr>
            <a:normAutofit/>
          </a:bodyPr>
          <a:lstStyle>
            <a:lvl1pPr marL="0" indent="0">
              <a:buNone/>
              <a:defRPr sz="600"/>
            </a:lvl1pPr>
          </a:lstStyle>
          <a:p>
            <a:endParaRPr lang="en-US" dirty="0"/>
          </a:p>
        </p:txBody>
      </p:sp>
    </p:spTree>
    <p:extLst>
      <p:ext uri="{BB962C8B-B14F-4D97-AF65-F5344CB8AC3E}">
        <p14:creationId xmlns:p14="http://schemas.microsoft.com/office/powerpoint/2010/main" val="81054772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xmlns:p14="http://schemas.microsoft.com/office/powerpoint/2010/main" spd="med" advClick="0"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Our team 38">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26D85FFB-B009-4A03-B0B1-4ACD3E451760}"/>
              </a:ext>
            </a:extLst>
          </p:cNvPr>
          <p:cNvSpPr>
            <a:spLocks noGrp="1"/>
          </p:cNvSpPr>
          <p:nvPr>
            <p:ph type="pic" sz="quarter" idx="10"/>
          </p:nvPr>
        </p:nvSpPr>
        <p:spPr>
          <a:xfrm>
            <a:off x="4363394" y="1127360"/>
            <a:ext cx="4603993" cy="4603281"/>
          </a:xfrm>
          <a:prstGeom prst="ellipse">
            <a:avLst/>
          </a:prstGeom>
          <a:solidFill>
            <a:schemeClr val="bg1">
              <a:lumMod val="85000"/>
              <a:alpha val="12000"/>
            </a:schemeClr>
          </a:solidFill>
          <a:ln>
            <a:noFill/>
          </a:ln>
          <a:effectLst>
            <a:outerShdw blurRad="736600" dist="50800" dir="3660000" sx="90000" sy="90000" algn="tl" rotWithShape="0">
              <a:prstClr val="black">
                <a:alpha val="54000"/>
              </a:prstClr>
            </a:outerShdw>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726838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84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4_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59246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Opening (30-03-21)-25">
    <p:spTree>
      <p:nvGrpSpPr>
        <p:cNvPr id="1" name=""/>
        <p:cNvGrpSpPr/>
        <p:nvPr/>
      </p:nvGrpSpPr>
      <p:grpSpPr>
        <a:xfrm>
          <a:off x="0" y="0"/>
          <a:ext cx="0" cy="0"/>
          <a:chOff x="0" y="0"/>
          <a:chExt cx="0" cy="0"/>
        </a:xfrm>
      </p:grpSpPr>
      <p:sp>
        <p:nvSpPr>
          <p:cNvPr id="7" name="Рисунок 2"/>
          <p:cNvSpPr>
            <a:spLocks noGrp="1"/>
          </p:cNvSpPr>
          <p:nvPr>
            <p:ph type="pic" sz="quarter" idx="11"/>
          </p:nvPr>
        </p:nvSpPr>
        <p:spPr>
          <a:xfrm>
            <a:off x="5774031" y="783773"/>
            <a:ext cx="5253590" cy="5290458"/>
          </a:xfrm>
          <a:custGeom>
            <a:avLst/>
            <a:gdLst>
              <a:gd name="connsiteX0" fmla="*/ 3940192 w 7880385"/>
              <a:gd name="connsiteY0" fmla="*/ 2282867 h 7936911"/>
              <a:gd name="connsiteX1" fmla="*/ 2254604 w 7880385"/>
              <a:gd name="connsiteY1" fmla="*/ 3968455 h 7936911"/>
              <a:gd name="connsiteX2" fmla="*/ 3940192 w 7880385"/>
              <a:gd name="connsiteY2" fmla="*/ 5654043 h 7936911"/>
              <a:gd name="connsiteX3" fmla="*/ 5625780 w 7880385"/>
              <a:gd name="connsiteY3" fmla="*/ 3968455 h 7936911"/>
              <a:gd name="connsiteX4" fmla="*/ 3940192 w 7880385"/>
              <a:gd name="connsiteY4" fmla="*/ 2282867 h 7936911"/>
              <a:gd name="connsiteX5" fmla="*/ 3939062 w 7880385"/>
              <a:gd name="connsiteY5" fmla="*/ 0 h 7936911"/>
              <a:gd name="connsiteX6" fmla="*/ 4142456 w 7880385"/>
              <a:gd name="connsiteY6" fmla="*/ 4528 h 7936911"/>
              <a:gd name="connsiteX7" fmla="*/ 4343590 w 7880385"/>
              <a:gd name="connsiteY7" fmla="*/ 20374 h 7936911"/>
              <a:gd name="connsiteX8" fmla="*/ 4540204 w 7880385"/>
              <a:gd name="connsiteY8" fmla="*/ 45276 h 7936911"/>
              <a:gd name="connsiteX9" fmla="*/ 4734558 w 7880385"/>
              <a:gd name="connsiteY9" fmla="*/ 81497 h 7936911"/>
              <a:gd name="connsiteX10" fmla="*/ 4924394 w 7880385"/>
              <a:gd name="connsiteY10" fmla="*/ 126773 h 7936911"/>
              <a:gd name="connsiteX11" fmla="*/ 5111968 w 7880385"/>
              <a:gd name="connsiteY11" fmla="*/ 178841 h 7936911"/>
              <a:gd name="connsiteX12" fmla="*/ 5295022 w 7880385"/>
              <a:gd name="connsiteY12" fmla="*/ 239964 h 7936911"/>
              <a:gd name="connsiteX13" fmla="*/ 5473556 w 7880385"/>
              <a:gd name="connsiteY13" fmla="*/ 312406 h 7936911"/>
              <a:gd name="connsiteX14" fmla="*/ 5649832 w 7880385"/>
              <a:gd name="connsiteY14" fmla="*/ 391639 h 7936911"/>
              <a:gd name="connsiteX15" fmla="*/ 5819326 w 7880385"/>
              <a:gd name="connsiteY15" fmla="*/ 479927 h 7936911"/>
              <a:gd name="connsiteX16" fmla="*/ 5984302 w 7880385"/>
              <a:gd name="connsiteY16" fmla="*/ 575007 h 7936911"/>
              <a:gd name="connsiteX17" fmla="*/ 6142497 w 7880385"/>
              <a:gd name="connsiteY17" fmla="*/ 679143 h 7936911"/>
              <a:gd name="connsiteX18" fmla="*/ 6298432 w 7880385"/>
              <a:gd name="connsiteY18" fmla="*/ 787805 h 7936911"/>
              <a:gd name="connsiteX19" fmla="*/ 6447588 w 7880385"/>
              <a:gd name="connsiteY19" fmla="*/ 907787 h 7936911"/>
              <a:gd name="connsiteX20" fmla="*/ 6589964 w 7880385"/>
              <a:gd name="connsiteY20" fmla="*/ 1030033 h 7936911"/>
              <a:gd name="connsiteX21" fmla="*/ 6727820 w 7880385"/>
              <a:gd name="connsiteY21" fmla="*/ 1163598 h 7936911"/>
              <a:gd name="connsiteX22" fmla="*/ 6856636 w 7880385"/>
              <a:gd name="connsiteY22" fmla="*/ 1301690 h 7936911"/>
              <a:gd name="connsiteX23" fmla="*/ 6980932 w 7880385"/>
              <a:gd name="connsiteY23" fmla="*/ 1446574 h 7936911"/>
              <a:gd name="connsiteX24" fmla="*/ 7098448 w 7880385"/>
              <a:gd name="connsiteY24" fmla="*/ 1593721 h 7936911"/>
              <a:gd name="connsiteX25" fmla="*/ 7206925 w 7880385"/>
              <a:gd name="connsiteY25" fmla="*/ 1749924 h 7936911"/>
              <a:gd name="connsiteX26" fmla="*/ 7310882 w 7880385"/>
              <a:gd name="connsiteY26" fmla="*/ 1910654 h 7936911"/>
              <a:gd name="connsiteX27" fmla="*/ 7405799 w 7880385"/>
              <a:gd name="connsiteY27" fmla="*/ 2078176 h 7936911"/>
              <a:gd name="connsiteX28" fmla="*/ 7491676 w 7880385"/>
              <a:gd name="connsiteY28" fmla="*/ 2250226 h 7936911"/>
              <a:gd name="connsiteX29" fmla="*/ 7570774 w 7880385"/>
              <a:gd name="connsiteY29" fmla="*/ 2424539 h 7936911"/>
              <a:gd name="connsiteX30" fmla="*/ 7643092 w 7880385"/>
              <a:gd name="connsiteY30" fmla="*/ 2603379 h 7936911"/>
              <a:gd name="connsiteX31" fmla="*/ 7704110 w 7880385"/>
              <a:gd name="connsiteY31" fmla="*/ 2786748 h 7936911"/>
              <a:gd name="connsiteX32" fmla="*/ 7758348 w 7880385"/>
              <a:gd name="connsiteY32" fmla="*/ 2976908 h 7936911"/>
              <a:gd name="connsiteX33" fmla="*/ 7801288 w 7880385"/>
              <a:gd name="connsiteY33" fmla="*/ 3167068 h 7936911"/>
              <a:gd name="connsiteX34" fmla="*/ 7835186 w 7880385"/>
              <a:gd name="connsiteY34" fmla="*/ 3364019 h 7936911"/>
              <a:gd name="connsiteX35" fmla="*/ 7860046 w 7880385"/>
              <a:gd name="connsiteY35" fmla="*/ 3560970 h 7936911"/>
              <a:gd name="connsiteX36" fmla="*/ 7875865 w 7880385"/>
              <a:gd name="connsiteY36" fmla="*/ 3762449 h 7936911"/>
              <a:gd name="connsiteX37" fmla="*/ 7880385 w 7880385"/>
              <a:gd name="connsiteY37" fmla="*/ 3970719 h 7936911"/>
              <a:gd name="connsiteX38" fmla="*/ 7875865 w 7880385"/>
              <a:gd name="connsiteY38" fmla="*/ 4174462 h 7936911"/>
              <a:gd name="connsiteX39" fmla="*/ 7860046 w 7880385"/>
              <a:gd name="connsiteY39" fmla="*/ 4375941 h 7936911"/>
              <a:gd name="connsiteX40" fmla="*/ 7835186 w 7880385"/>
              <a:gd name="connsiteY40" fmla="*/ 4572892 h 7936911"/>
              <a:gd name="connsiteX41" fmla="*/ 7801288 w 7880385"/>
              <a:gd name="connsiteY41" fmla="*/ 4769844 h 7936911"/>
              <a:gd name="connsiteX42" fmla="*/ 7758348 w 7880385"/>
              <a:gd name="connsiteY42" fmla="*/ 4960004 h 7936911"/>
              <a:gd name="connsiteX43" fmla="*/ 7704110 w 7880385"/>
              <a:gd name="connsiteY43" fmla="*/ 5150164 h 7936911"/>
              <a:gd name="connsiteX44" fmla="*/ 7643092 w 7880385"/>
              <a:gd name="connsiteY44" fmla="*/ 5333532 h 7936911"/>
              <a:gd name="connsiteX45" fmla="*/ 7570774 w 7880385"/>
              <a:gd name="connsiteY45" fmla="*/ 5512373 h 7936911"/>
              <a:gd name="connsiteX46" fmla="*/ 7491676 w 7880385"/>
              <a:gd name="connsiteY46" fmla="*/ 5686686 h 7936911"/>
              <a:gd name="connsiteX47" fmla="*/ 7405799 w 7880385"/>
              <a:gd name="connsiteY47" fmla="*/ 5858735 h 7936911"/>
              <a:gd name="connsiteX48" fmla="*/ 7310882 w 7880385"/>
              <a:gd name="connsiteY48" fmla="*/ 6026257 h 7936911"/>
              <a:gd name="connsiteX49" fmla="*/ 7206925 w 7880385"/>
              <a:gd name="connsiteY49" fmla="*/ 6186988 h 7936911"/>
              <a:gd name="connsiteX50" fmla="*/ 7098448 w 7880385"/>
              <a:gd name="connsiteY50" fmla="*/ 6343190 h 7936911"/>
              <a:gd name="connsiteX51" fmla="*/ 6980932 w 7880385"/>
              <a:gd name="connsiteY51" fmla="*/ 6490338 h 7936911"/>
              <a:gd name="connsiteX52" fmla="*/ 6856636 w 7880385"/>
              <a:gd name="connsiteY52" fmla="*/ 6635222 h 7936911"/>
              <a:gd name="connsiteX53" fmla="*/ 6727820 w 7880385"/>
              <a:gd name="connsiteY53" fmla="*/ 6773314 h 7936911"/>
              <a:gd name="connsiteX54" fmla="*/ 6589964 w 7880385"/>
              <a:gd name="connsiteY54" fmla="*/ 6906879 h 7936911"/>
              <a:gd name="connsiteX55" fmla="*/ 6447588 w 7880385"/>
              <a:gd name="connsiteY55" fmla="*/ 7029124 h 7936911"/>
              <a:gd name="connsiteX56" fmla="*/ 6298432 w 7880385"/>
              <a:gd name="connsiteY56" fmla="*/ 7149106 h 7936911"/>
              <a:gd name="connsiteX57" fmla="*/ 6142497 w 7880385"/>
              <a:gd name="connsiteY57" fmla="*/ 7257768 h 7936911"/>
              <a:gd name="connsiteX58" fmla="*/ 5984302 w 7880385"/>
              <a:gd name="connsiteY58" fmla="*/ 7361904 h 7936911"/>
              <a:gd name="connsiteX59" fmla="*/ 5819326 w 7880385"/>
              <a:gd name="connsiteY59" fmla="*/ 7456984 h 7936911"/>
              <a:gd name="connsiteX60" fmla="*/ 5649832 w 7880385"/>
              <a:gd name="connsiteY60" fmla="*/ 7545272 h 7936911"/>
              <a:gd name="connsiteX61" fmla="*/ 5473556 w 7880385"/>
              <a:gd name="connsiteY61" fmla="*/ 7624506 h 7936911"/>
              <a:gd name="connsiteX62" fmla="*/ 5295022 w 7880385"/>
              <a:gd name="connsiteY62" fmla="*/ 7696948 h 7936911"/>
              <a:gd name="connsiteX63" fmla="*/ 5111968 w 7880385"/>
              <a:gd name="connsiteY63" fmla="*/ 7758070 h 7936911"/>
              <a:gd name="connsiteX64" fmla="*/ 4924394 w 7880385"/>
              <a:gd name="connsiteY64" fmla="*/ 7810138 h 7936911"/>
              <a:gd name="connsiteX65" fmla="*/ 4734558 w 7880385"/>
              <a:gd name="connsiteY65" fmla="*/ 7855414 h 7936911"/>
              <a:gd name="connsiteX66" fmla="*/ 4540204 w 7880385"/>
              <a:gd name="connsiteY66" fmla="*/ 7891635 h 7936911"/>
              <a:gd name="connsiteX67" fmla="*/ 4343590 w 7880385"/>
              <a:gd name="connsiteY67" fmla="*/ 7916536 h 7936911"/>
              <a:gd name="connsiteX68" fmla="*/ 4142456 w 7880385"/>
              <a:gd name="connsiteY68" fmla="*/ 7932384 h 7936911"/>
              <a:gd name="connsiteX69" fmla="*/ 3939062 w 7880385"/>
              <a:gd name="connsiteY69" fmla="*/ 7936911 h 7936911"/>
              <a:gd name="connsiteX70" fmla="*/ 3737928 w 7880385"/>
              <a:gd name="connsiteY70" fmla="*/ 7932384 h 7936911"/>
              <a:gd name="connsiteX71" fmla="*/ 3536794 w 7880385"/>
              <a:gd name="connsiteY71" fmla="*/ 7916536 h 7936911"/>
              <a:gd name="connsiteX72" fmla="*/ 3340180 w 7880385"/>
              <a:gd name="connsiteY72" fmla="*/ 7891635 h 7936911"/>
              <a:gd name="connsiteX73" fmla="*/ 3145826 w 7880385"/>
              <a:gd name="connsiteY73" fmla="*/ 7855414 h 7936911"/>
              <a:gd name="connsiteX74" fmla="*/ 2953731 w 7880385"/>
              <a:gd name="connsiteY74" fmla="*/ 7810138 h 7936911"/>
              <a:gd name="connsiteX75" fmla="*/ 2768417 w 7880385"/>
              <a:gd name="connsiteY75" fmla="*/ 7758070 h 7936911"/>
              <a:gd name="connsiteX76" fmla="*/ 2583103 w 7880385"/>
              <a:gd name="connsiteY76" fmla="*/ 7696948 h 7936911"/>
              <a:gd name="connsiteX77" fmla="*/ 2406828 w 7880385"/>
              <a:gd name="connsiteY77" fmla="*/ 7624506 h 7936911"/>
              <a:gd name="connsiteX78" fmla="*/ 2230553 w 7880385"/>
              <a:gd name="connsiteY78" fmla="*/ 7545272 h 7936911"/>
              <a:gd name="connsiteX79" fmla="*/ 2061058 w 7880385"/>
              <a:gd name="connsiteY79" fmla="*/ 7456984 h 7936911"/>
              <a:gd name="connsiteX80" fmla="*/ 1896083 w 7880385"/>
              <a:gd name="connsiteY80" fmla="*/ 7361904 h 7936911"/>
              <a:gd name="connsiteX81" fmla="*/ 1737888 w 7880385"/>
              <a:gd name="connsiteY81" fmla="*/ 7257768 h 7936911"/>
              <a:gd name="connsiteX82" fmla="*/ 1581953 w 7880385"/>
              <a:gd name="connsiteY82" fmla="*/ 7149106 h 7936911"/>
              <a:gd name="connsiteX83" fmla="*/ 1432797 w 7880385"/>
              <a:gd name="connsiteY83" fmla="*/ 7029124 h 7936911"/>
              <a:gd name="connsiteX84" fmla="*/ 1288161 w 7880385"/>
              <a:gd name="connsiteY84" fmla="*/ 6906879 h 7936911"/>
              <a:gd name="connsiteX85" fmla="*/ 1152565 w 7880385"/>
              <a:gd name="connsiteY85" fmla="*/ 6773314 h 7936911"/>
              <a:gd name="connsiteX86" fmla="*/ 1023749 w 7880385"/>
              <a:gd name="connsiteY86" fmla="*/ 6635222 h 7936911"/>
              <a:gd name="connsiteX87" fmla="*/ 897193 w 7880385"/>
              <a:gd name="connsiteY87" fmla="*/ 6490338 h 7936911"/>
              <a:gd name="connsiteX88" fmla="*/ 781937 w 7880385"/>
              <a:gd name="connsiteY88" fmla="*/ 6343190 h 7936911"/>
              <a:gd name="connsiteX89" fmla="*/ 673460 w 7880385"/>
              <a:gd name="connsiteY89" fmla="*/ 6186988 h 7936911"/>
              <a:gd name="connsiteX90" fmla="*/ 569503 w 7880385"/>
              <a:gd name="connsiteY90" fmla="*/ 6026257 h 7936911"/>
              <a:gd name="connsiteX91" fmla="*/ 474586 w 7880385"/>
              <a:gd name="connsiteY91" fmla="*/ 5858735 h 7936911"/>
              <a:gd name="connsiteX92" fmla="*/ 388708 w 7880385"/>
              <a:gd name="connsiteY92" fmla="*/ 5686686 h 7936911"/>
              <a:gd name="connsiteX93" fmla="*/ 307351 w 7880385"/>
              <a:gd name="connsiteY93" fmla="*/ 5512373 h 7936911"/>
              <a:gd name="connsiteX94" fmla="*/ 237293 w 7880385"/>
              <a:gd name="connsiteY94" fmla="*/ 5333532 h 7936911"/>
              <a:gd name="connsiteX95" fmla="*/ 176275 w 7880385"/>
              <a:gd name="connsiteY95" fmla="*/ 5150164 h 7936911"/>
              <a:gd name="connsiteX96" fmla="*/ 122036 w 7880385"/>
              <a:gd name="connsiteY96" fmla="*/ 4960004 h 7936911"/>
              <a:gd name="connsiteX97" fmla="*/ 79098 w 7880385"/>
              <a:gd name="connsiteY97" fmla="*/ 4769844 h 7936911"/>
              <a:gd name="connsiteX98" fmla="*/ 45199 w 7880385"/>
              <a:gd name="connsiteY98" fmla="*/ 4572892 h 7936911"/>
              <a:gd name="connsiteX99" fmla="*/ 20339 w 7880385"/>
              <a:gd name="connsiteY99" fmla="*/ 4375941 h 7936911"/>
              <a:gd name="connsiteX100" fmla="*/ 4520 w 7880385"/>
              <a:gd name="connsiteY100" fmla="*/ 4174462 h 7936911"/>
              <a:gd name="connsiteX101" fmla="*/ 0 w 7880385"/>
              <a:gd name="connsiteY101" fmla="*/ 3970719 h 7936911"/>
              <a:gd name="connsiteX102" fmla="*/ 4520 w 7880385"/>
              <a:gd name="connsiteY102" fmla="*/ 3762449 h 7936911"/>
              <a:gd name="connsiteX103" fmla="*/ 20339 w 7880385"/>
              <a:gd name="connsiteY103" fmla="*/ 3560970 h 7936911"/>
              <a:gd name="connsiteX104" fmla="*/ 45199 w 7880385"/>
              <a:gd name="connsiteY104" fmla="*/ 3364019 h 7936911"/>
              <a:gd name="connsiteX105" fmla="*/ 79098 w 7880385"/>
              <a:gd name="connsiteY105" fmla="*/ 3167068 h 7936911"/>
              <a:gd name="connsiteX106" fmla="*/ 122036 w 7880385"/>
              <a:gd name="connsiteY106" fmla="*/ 2976908 h 7936911"/>
              <a:gd name="connsiteX107" fmla="*/ 176275 w 7880385"/>
              <a:gd name="connsiteY107" fmla="*/ 2786748 h 7936911"/>
              <a:gd name="connsiteX108" fmla="*/ 237293 w 7880385"/>
              <a:gd name="connsiteY108" fmla="*/ 2603379 h 7936911"/>
              <a:gd name="connsiteX109" fmla="*/ 307351 w 7880385"/>
              <a:gd name="connsiteY109" fmla="*/ 2424539 h 7936911"/>
              <a:gd name="connsiteX110" fmla="*/ 388708 w 7880385"/>
              <a:gd name="connsiteY110" fmla="*/ 2250226 h 7936911"/>
              <a:gd name="connsiteX111" fmla="*/ 474586 w 7880385"/>
              <a:gd name="connsiteY111" fmla="*/ 2078176 h 7936911"/>
              <a:gd name="connsiteX112" fmla="*/ 569503 w 7880385"/>
              <a:gd name="connsiteY112" fmla="*/ 1910654 h 7936911"/>
              <a:gd name="connsiteX113" fmla="*/ 673460 w 7880385"/>
              <a:gd name="connsiteY113" fmla="*/ 1749924 h 7936911"/>
              <a:gd name="connsiteX114" fmla="*/ 781937 w 7880385"/>
              <a:gd name="connsiteY114" fmla="*/ 1593721 h 7936911"/>
              <a:gd name="connsiteX115" fmla="*/ 897193 w 7880385"/>
              <a:gd name="connsiteY115" fmla="*/ 1446574 h 7936911"/>
              <a:gd name="connsiteX116" fmla="*/ 1023749 w 7880385"/>
              <a:gd name="connsiteY116" fmla="*/ 1301690 h 7936911"/>
              <a:gd name="connsiteX117" fmla="*/ 1152565 w 7880385"/>
              <a:gd name="connsiteY117" fmla="*/ 1163598 h 7936911"/>
              <a:gd name="connsiteX118" fmla="*/ 1288161 w 7880385"/>
              <a:gd name="connsiteY118" fmla="*/ 1030033 h 7936911"/>
              <a:gd name="connsiteX119" fmla="*/ 1432797 w 7880385"/>
              <a:gd name="connsiteY119" fmla="*/ 907787 h 7936911"/>
              <a:gd name="connsiteX120" fmla="*/ 1581953 w 7880385"/>
              <a:gd name="connsiteY120" fmla="*/ 787805 h 7936911"/>
              <a:gd name="connsiteX121" fmla="*/ 1737888 w 7880385"/>
              <a:gd name="connsiteY121" fmla="*/ 679143 h 7936911"/>
              <a:gd name="connsiteX122" fmla="*/ 1896083 w 7880385"/>
              <a:gd name="connsiteY122" fmla="*/ 575007 h 7936911"/>
              <a:gd name="connsiteX123" fmla="*/ 2061058 w 7880385"/>
              <a:gd name="connsiteY123" fmla="*/ 479927 h 7936911"/>
              <a:gd name="connsiteX124" fmla="*/ 2230553 w 7880385"/>
              <a:gd name="connsiteY124" fmla="*/ 391639 h 7936911"/>
              <a:gd name="connsiteX125" fmla="*/ 2406828 w 7880385"/>
              <a:gd name="connsiteY125" fmla="*/ 312406 h 7936911"/>
              <a:gd name="connsiteX126" fmla="*/ 2583103 w 7880385"/>
              <a:gd name="connsiteY126" fmla="*/ 239964 h 7936911"/>
              <a:gd name="connsiteX127" fmla="*/ 2768417 w 7880385"/>
              <a:gd name="connsiteY127" fmla="*/ 178841 h 7936911"/>
              <a:gd name="connsiteX128" fmla="*/ 2953731 w 7880385"/>
              <a:gd name="connsiteY128" fmla="*/ 126773 h 7936911"/>
              <a:gd name="connsiteX129" fmla="*/ 3145826 w 7880385"/>
              <a:gd name="connsiteY129" fmla="*/ 81497 h 7936911"/>
              <a:gd name="connsiteX130" fmla="*/ 3340180 w 7880385"/>
              <a:gd name="connsiteY130" fmla="*/ 45276 h 7936911"/>
              <a:gd name="connsiteX131" fmla="*/ 3536794 w 7880385"/>
              <a:gd name="connsiteY131" fmla="*/ 20374 h 7936911"/>
              <a:gd name="connsiteX132" fmla="*/ 3737928 w 7880385"/>
              <a:gd name="connsiteY132" fmla="*/ 4528 h 793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7880385" h="7936911">
                <a:moveTo>
                  <a:pt x="3940192" y="2282867"/>
                </a:moveTo>
                <a:cubicBezTo>
                  <a:pt x="3009267" y="2282867"/>
                  <a:pt x="2254604" y="3037530"/>
                  <a:pt x="2254604" y="3968455"/>
                </a:cubicBezTo>
                <a:cubicBezTo>
                  <a:pt x="2254604" y="4899380"/>
                  <a:pt x="3009267" y="5654043"/>
                  <a:pt x="3940192" y="5654043"/>
                </a:cubicBezTo>
                <a:cubicBezTo>
                  <a:pt x="4871117" y="5654043"/>
                  <a:pt x="5625780" y="4899380"/>
                  <a:pt x="5625780" y="3968455"/>
                </a:cubicBezTo>
                <a:cubicBezTo>
                  <a:pt x="5625780" y="3037530"/>
                  <a:pt x="4871117" y="2282867"/>
                  <a:pt x="3940192" y="2282867"/>
                </a:cubicBezTo>
                <a:close/>
                <a:moveTo>
                  <a:pt x="3939062" y="0"/>
                </a:moveTo>
                <a:lnTo>
                  <a:pt x="4142456" y="4528"/>
                </a:lnTo>
                <a:lnTo>
                  <a:pt x="4343590" y="20374"/>
                </a:lnTo>
                <a:lnTo>
                  <a:pt x="4540204" y="45276"/>
                </a:lnTo>
                <a:lnTo>
                  <a:pt x="4734558" y="81497"/>
                </a:lnTo>
                <a:lnTo>
                  <a:pt x="4924394" y="126773"/>
                </a:lnTo>
                <a:lnTo>
                  <a:pt x="5111968" y="178841"/>
                </a:lnTo>
                <a:lnTo>
                  <a:pt x="5295022" y="239964"/>
                </a:lnTo>
                <a:lnTo>
                  <a:pt x="5473556" y="312406"/>
                </a:lnTo>
                <a:lnTo>
                  <a:pt x="5649832" y="391639"/>
                </a:lnTo>
                <a:lnTo>
                  <a:pt x="5819326" y="479927"/>
                </a:lnTo>
                <a:lnTo>
                  <a:pt x="5984302" y="575007"/>
                </a:lnTo>
                <a:lnTo>
                  <a:pt x="6142497" y="679143"/>
                </a:lnTo>
                <a:lnTo>
                  <a:pt x="6298432" y="787805"/>
                </a:lnTo>
                <a:lnTo>
                  <a:pt x="6447588" y="907787"/>
                </a:lnTo>
                <a:lnTo>
                  <a:pt x="6589964" y="1030033"/>
                </a:lnTo>
                <a:lnTo>
                  <a:pt x="6727820" y="1163598"/>
                </a:lnTo>
                <a:lnTo>
                  <a:pt x="6856636" y="1301690"/>
                </a:lnTo>
                <a:lnTo>
                  <a:pt x="6980932" y="1446574"/>
                </a:lnTo>
                <a:lnTo>
                  <a:pt x="7098448" y="1593721"/>
                </a:lnTo>
                <a:lnTo>
                  <a:pt x="7206925" y="1749924"/>
                </a:lnTo>
                <a:lnTo>
                  <a:pt x="7310882" y="1910654"/>
                </a:lnTo>
                <a:lnTo>
                  <a:pt x="7405799" y="2078176"/>
                </a:lnTo>
                <a:lnTo>
                  <a:pt x="7491676" y="2250226"/>
                </a:lnTo>
                <a:lnTo>
                  <a:pt x="7570774" y="2424539"/>
                </a:lnTo>
                <a:lnTo>
                  <a:pt x="7643092" y="2603379"/>
                </a:lnTo>
                <a:lnTo>
                  <a:pt x="7704110" y="2786748"/>
                </a:lnTo>
                <a:lnTo>
                  <a:pt x="7758348" y="2976908"/>
                </a:lnTo>
                <a:lnTo>
                  <a:pt x="7801288" y="3167068"/>
                </a:lnTo>
                <a:lnTo>
                  <a:pt x="7835186" y="3364019"/>
                </a:lnTo>
                <a:lnTo>
                  <a:pt x="7860046" y="3560970"/>
                </a:lnTo>
                <a:lnTo>
                  <a:pt x="7875865" y="3762449"/>
                </a:lnTo>
                <a:lnTo>
                  <a:pt x="7880385" y="3970719"/>
                </a:lnTo>
                <a:lnTo>
                  <a:pt x="7875865" y="4174462"/>
                </a:lnTo>
                <a:lnTo>
                  <a:pt x="7860046" y="4375941"/>
                </a:lnTo>
                <a:lnTo>
                  <a:pt x="7835186" y="4572892"/>
                </a:lnTo>
                <a:lnTo>
                  <a:pt x="7801288" y="4769844"/>
                </a:lnTo>
                <a:lnTo>
                  <a:pt x="7758348" y="4960004"/>
                </a:lnTo>
                <a:lnTo>
                  <a:pt x="7704110" y="5150164"/>
                </a:lnTo>
                <a:lnTo>
                  <a:pt x="7643092" y="5333532"/>
                </a:lnTo>
                <a:lnTo>
                  <a:pt x="7570774" y="5512373"/>
                </a:lnTo>
                <a:lnTo>
                  <a:pt x="7491676" y="5686686"/>
                </a:lnTo>
                <a:lnTo>
                  <a:pt x="7405799" y="5858735"/>
                </a:lnTo>
                <a:lnTo>
                  <a:pt x="7310882" y="6026257"/>
                </a:lnTo>
                <a:lnTo>
                  <a:pt x="7206925" y="6186988"/>
                </a:lnTo>
                <a:lnTo>
                  <a:pt x="7098448" y="6343190"/>
                </a:lnTo>
                <a:lnTo>
                  <a:pt x="6980932" y="6490338"/>
                </a:lnTo>
                <a:lnTo>
                  <a:pt x="6856636" y="6635222"/>
                </a:lnTo>
                <a:lnTo>
                  <a:pt x="6727820" y="6773314"/>
                </a:lnTo>
                <a:lnTo>
                  <a:pt x="6589964" y="6906879"/>
                </a:lnTo>
                <a:lnTo>
                  <a:pt x="6447588" y="7029124"/>
                </a:lnTo>
                <a:lnTo>
                  <a:pt x="6298432" y="7149106"/>
                </a:lnTo>
                <a:lnTo>
                  <a:pt x="6142497" y="7257768"/>
                </a:lnTo>
                <a:lnTo>
                  <a:pt x="5984302" y="7361904"/>
                </a:lnTo>
                <a:lnTo>
                  <a:pt x="5819326" y="7456984"/>
                </a:lnTo>
                <a:lnTo>
                  <a:pt x="5649832" y="7545272"/>
                </a:lnTo>
                <a:lnTo>
                  <a:pt x="5473556" y="7624506"/>
                </a:lnTo>
                <a:lnTo>
                  <a:pt x="5295022" y="7696948"/>
                </a:lnTo>
                <a:lnTo>
                  <a:pt x="5111968" y="7758070"/>
                </a:lnTo>
                <a:lnTo>
                  <a:pt x="4924394" y="7810138"/>
                </a:lnTo>
                <a:lnTo>
                  <a:pt x="4734558" y="7855414"/>
                </a:lnTo>
                <a:lnTo>
                  <a:pt x="4540204" y="7891635"/>
                </a:lnTo>
                <a:lnTo>
                  <a:pt x="4343590" y="7916536"/>
                </a:lnTo>
                <a:lnTo>
                  <a:pt x="4142456" y="7932384"/>
                </a:lnTo>
                <a:lnTo>
                  <a:pt x="3939062" y="7936911"/>
                </a:lnTo>
                <a:lnTo>
                  <a:pt x="3737928" y="7932384"/>
                </a:lnTo>
                <a:lnTo>
                  <a:pt x="3536794" y="7916536"/>
                </a:lnTo>
                <a:lnTo>
                  <a:pt x="3340180" y="7891635"/>
                </a:lnTo>
                <a:lnTo>
                  <a:pt x="3145826" y="7855414"/>
                </a:lnTo>
                <a:lnTo>
                  <a:pt x="2953731" y="7810138"/>
                </a:lnTo>
                <a:lnTo>
                  <a:pt x="2768417" y="7758070"/>
                </a:lnTo>
                <a:lnTo>
                  <a:pt x="2583103" y="7696948"/>
                </a:lnTo>
                <a:lnTo>
                  <a:pt x="2406828" y="7624506"/>
                </a:lnTo>
                <a:lnTo>
                  <a:pt x="2230553" y="7545272"/>
                </a:lnTo>
                <a:lnTo>
                  <a:pt x="2061058" y="7456984"/>
                </a:lnTo>
                <a:lnTo>
                  <a:pt x="1896083" y="7361904"/>
                </a:lnTo>
                <a:lnTo>
                  <a:pt x="1737888" y="7257768"/>
                </a:lnTo>
                <a:lnTo>
                  <a:pt x="1581953" y="7149106"/>
                </a:lnTo>
                <a:lnTo>
                  <a:pt x="1432797" y="7029124"/>
                </a:lnTo>
                <a:lnTo>
                  <a:pt x="1288161" y="6906879"/>
                </a:lnTo>
                <a:lnTo>
                  <a:pt x="1152565" y="6773314"/>
                </a:lnTo>
                <a:lnTo>
                  <a:pt x="1023749" y="6635222"/>
                </a:lnTo>
                <a:lnTo>
                  <a:pt x="897193" y="6490338"/>
                </a:lnTo>
                <a:lnTo>
                  <a:pt x="781937" y="6343190"/>
                </a:lnTo>
                <a:lnTo>
                  <a:pt x="673460" y="6186988"/>
                </a:lnTo>
                <a:lnTo>
                  <a:pt x="569503" y="6026257"/>
                </a:lnTo>
                <a:lnTo>
                  <a:pt x="474586" y="5858735"/>
                </a:lnTo>
                <a:lnTo>
                  <a:pt x="388708" y="5686686"/>
                </a:lnTo>
                <a:lnTo>
                  <a:pt x="307351" y="5512373"/>
                </a:lnTo>
                <a:lnTo>
                  <a:pt x="237293" y="5333532"/>
                </a:lnTo>
                <a:lnTo>
                  <a:pt x="176275" y="5150164"/>
                </a:lnTo>
                <a:lnTo>
                  <a:pt x="122036" y="4960004"/>
                </a:lnTo>
                <a:lnTo>
                  <a:pt x="79098" y="4769844"/>
                </a:lnTo>
                <a:lnTo>
                  <a:pt x="45199" y="4572892"/>
                </a:lnTo>
                <a:lnTo>
                  <a:pt x="20339" y="4375941"/>
                </a:lnTo>
                <a:lnTo>
                  <a:pt x="4520" y="4174462"/>
                </a:lnTo>
                <a:lnTo>
                  <a:pt x="0" y="3970719"/>
                </a:lnTo>
                <a:lnTo>
                  <a:pt x="4520" y="3762449"/>
                </a:lnTo>
                <a:lnTo>
                  <a:pt x="20339" y="3560970"/>
                </a:lnTo>
                <a:lnTo>
                  <a:pt x="45199" y="3364019"/>
                </a:lnTo>
                <a:lnTo>
                  <a:pt x="79098" y="3167068"/>
                </a:lnTo>
                <a:lnTo>
                  <a:pt x="122036" y="2976908"/>
                </a:lnTo>
                <a:lnTo>
                  <a:pt x="176275" y="2786748"/>
                </a:lnTo>
                <a:lnTo>
                  <a:pt x="237293" y="2603379"/>
                </a:lnTo>
                <a:lnTo>
                  <a:pt x="307351" y="2424539"/>
                </a:lnTo>
                <a:lnTo>
                  <a:pt x="388708" y="2250226"/>
                </a:lnTo>
                <a:lnTo>
                  <a:pt x="474586" y="2078176"/>
                </a:lnTo>
                <a:lnTo>
                  <a:pt x="569503" y="1910654"/>
                </a:lnTo>
                <a:lnTo>
                  <a:pt x="673460" y="1749924"/>
                </a:lnTo>
                <a:lnTo>
                  <a:pt x="781937" y="1593721"/>
                </a:lnTo>
                <a:lnTo>
                  <a:pt x="897193" y="1446574"/>
                </a:lnTo>
                <a:lnTo>
                  <a:pt x="1023749" y="1301690"/>
                </a:lnTo>
                <a:lnTo>
                  <a:pt x="1152565" y="1163598"/>
                </a:lnTo>
                <a:lnTo>
                  <a:pt x="1288161" y="1030033"/>
                </a:lnTo>
                <a:lnTo>
                  <a:pt x="1432797" y="907787"/>
                </a:lnTo>
                <a:lnTo>
                  <a:pt x="1581953" y="787805"/>
                </a:lnTo>
                <a:lnTo>
                  <a:pt x="1737888" y="679143"/>
                </a:lnTo>
                <a:lnTo>
                  <a:pt x="1896083" y="575007"/>
                </a:lnTo>
                <a:lnTo>
                  <a:pt x="2061058" y="479927"/>
                </a:lnTo>
                <a:lnTo>
                  <a:pt x="2230553" y="391639"/>
                </a:lnTo>
                <a:lnTo>
                  <a:pt x="2406828" y="312406"/>
                </a:lnTo>
                <a:lnTo>
                  <a:pt x="2583103" y="239964"/>
                </a:lnTo>
                <a:lnTo>
                  <a:pt x="2768417" y="178841"/>
                </a:lnTo>
                <a:lnTo>
                  <a:pt x="2953731" y="126773"/>
                </a:lnTo>
                <a:lnTo>
                  <a:pt x="3145826" y="81497"/>
                </a:lnTo>
                <a:lnTo>
                  <a:pt x="3340180" y="45276"/>
                </a:lnTo>
                <a:lnTo>
                  <a:pt x="3536794" y="20374"/>
                </a:lnTo>
                <a:lnTo>
                  <a:pt x="3737928" y="452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r>
              <a:rPr lang="en-US" dirty="0"/>
              <a:t>Click icon to add picture</a:t>
            </a:r>
          </a:p>
        </p:txBody>
      </p:sp>
    </p:spTree>
    <p:extLst>
      <p:ext uri="{BB962C8B-B14F-4D97-AF65-F5344CB8AC3E}">
        <p14:creationId xmlns:p14="http://schemas.microsoft.com/office/powerpoint/2010/main" val="3767502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evice MockUp 01">
    <p:spTree>
      <p:nvGrpSpPr>
        <p:cNvPr id="1" name=""/>
        <p:cNvGrpSpPr/>
        <p:nvPr/>
      </p:nvGrpSpPr>
      <p:grpSpPr>
        <a:xfrm>
          <a:off x="0" y="0"/>
          <a:ext cx="0" cy="0"/>
          <a:chOff x="0" y="0"/>
          <a:chExt cx="0" cy="0"/>
        </a:xfrm>
      </p:grpSpPr>
      <p:sp>
        <p:nvSpPr>
          <p:cNvPr id="5" name="Picture Placeholder 2"/>
          <p:cNvSpPr>
            <a:spLocks noGrp="1"/>
          </p:cNvSpPr>
          <p:nvPr>
            <p:ph type="pic" sz="quarter" idx="13"/>
          </p:nvPr>
        </p:nvSpPr>
        <p:spPr>
          <a:xfrm>
            <a:off x="0" y="1"/>
            <a:ext cx="12192001"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7" name="Рисунок 6"/>
          <p:cNvSpPr>
            <a:spLocks noGrp="1"/>
          </p:cNvSpPr>
          <p:nvPr>
            <p:ph type="pic" sz="quarter" idx="10"/>
          </p:nvPr>
        </p:nvSpPr>
        <p:spPr>
          <a:xfrm>
            <a:off x="8082808" y="825586"/>
            <a:ext cx="2521981" cy="5349731"/>
          </a:xfrm>
          <a:custGeom>
            <a:avLst/>
            <a:gdLst>
              <a:gd name="connsiteX0" fmla="*/ 404627 w 3782972"/>
              <a:gd name="connsiteY0" fmla="*/ 0 h 8025835"/>
              <a:gd name="connsiteX1" fmla="*/ 3378345 w 3782972"/>
              <a:gd name="connsiteY1" fmla="*/ 0 h 8025835"/>
              <a:gd name="connsiteX2" fmla="*/ 3782972 w 3782972"/>
              <a:gd name="connsiteY2" fmla="*/ 404627 h 8025835"/>
              <a:gd name="connsiteX3" fmla="*/ 3782972 w 3782972"/>
              <a:gd name="connsiteY3" fmla="*/ 7621208 h 8025835"/>
              <a:gd name="connsiteX4" fmla="*/ 3378345 w 3782972"/>
              <a:gd name="connsiteY4" fmla="*/ 8025835 h 8025835"/>
              <a:gd name="connsiteX5" fmla="*/ 404627 w 3782972"/>
              <a:gd name="connsiteY5" fmla="*/ 8025835 h 8025835"/>
              <a:gd name="connsiteX6" fmla="*/ 0 w 3782972"/>
              <a:gd name="connsiteY6" fmla="*/ 7621208 h 8025835"/>
              <a:gd name="connsiteX7" fmla="*/ 0 w 3782972"/>
              <a:gd name="connsiteY7" fmla="*/ 404627 h 8025835"/>
              <a:gd name="connsiteX8" fmla="*/ 404627 w 3782972"/>
              <a:gd name="connsiteY8" fmla="*/ 0 h 802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2972" h="8025835">
                <a:moveTo>
                  <a:pt x="404627" y="0"/>
                </a:moveTo>
                <a:lnTo>
                  <a:pt x="3378345" y="0"/>
                </a:lnTo>
                <a:cubicBezTo>
                  <a:pt x="3601814" y="0"/>
                  <a:pt x="3782972" y="181158"/>
                  <a:pt x="3782972" y="404627"/>
                </a:cubicBezTo>
                <a:lnTo>
                  <a:pt x="3782972" y="7621208"/>
                </a:lnTo>
                <a:cubicBezTo>
                  <a:pt x="3782972" y="7844677"/>
                  <a:pt x="3601814" y="8025835"/>
                  <a:pt x="3378345" y="8025835"/>
                </a:cubicBezTo>
                <a:lnTo>
                  <a:pt x="404627" y="8025835"/>
                </a:lnTo>
                <a:cubicBezTo>
                  <a:pt x="181158" y="8025835"/>
                  <a:pt x="0" y="7844677"/>
                  <a:pt x="0" y="7621208"/>
                </a:cubicBezTo>
                <a:lnTo>
                  <a:pt x="0" y="404627"/>
                </a:lnTo>
                <a:cubicBezTo>
                  <a:pt x="0" y="181158"/>
                  <a:pt x="181158" y="0"/>
                  <a:pt x="404627" y="0"/>
                </a:cubicBezTo>
                <a:close/>
              </a:path>
            </a:pathLst>
          </a:custGeom>
          <a:solidFill>
            <a:schemeClr val="bg1">
              <a:lumMod val="75000"/>
            </a:schemeClr>
          </a:solidFill>
          <a:ln>
            <a:noFill/>
          </a:ln>
          <a:effectLst/>
        </p:spPr>
        <p:txBody>
          <a:bodyPr vert="horz" wrap="square" lIns="91440" tIns="45720" rIns="91440" bIns="45720" numCol="1" anchor="t" anchorCtr="0" compatLnSpc="1">
            <a:prstTxWarp prst="textNoShape">
              <a:avLst/>
            </a:prstTxWarp>
            <a:noAutofit/>
          </a:bodyPr>
          <a:lstStyle>
            <a:lvl1pPr>
              <a:defRPr lang="en-US" sz="100"/>
            </a:lvl1pPr>
          </a:lstStyle>
          <a:p>
            <a:pPr lvl="0"/>
            <a:endParaRPr lang="en-US" dirty="0"/>
          </a:p>
        </p:txBody>
      </p:sp>
    </p:spTree>
    <p:extLst>
      <p:ext uri="{BB962C8B-B14F-4D97-AF65-F5344CB8AC3E}">
        <p14:creationId xmlns:p14="http://schemas.microsoft.com/office/powerpoint/2010/main" val="8860296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Our team 18">
    <p:spTree>
      <p:nvGrpSpPr>
        <p:cNvPr id="1" name=""/>
        <p:cNvGrpSpPr/>
        <p:nvPr/>
      </p:nvGrpSpPr>
      <p:grpSpPr>
        <a:xfrm>
          <a:off x="0" y="0"/>
          <a:ext cx="0" cy="0"/>
          <a:chOff x="0" y="0"/>
          <a:chExt cx="0" cy="0"/>
        </a:xfrm>
      </p:grpSpPr>
      <p:sp>
        <p:nvSpPr>
          <p:cNvPr id="4" name="Picture Placeholder 2"/>
          <p:cNvSpPr>
            <a:spLocks noGrp="1"/>
          </p:cNvSpPr>
          <p:nvPr>
            <p:ph type="pic" sz="quarter" idx="12"/>
          </p:nvPr>
        </p:nvSpPr>
        <p:spPr>
          <a:xfrm>
            <a:off x="5350933" y="0"/>
            <a:ext cx="5283201"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641256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4657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ext-with-picture">
    <p:spTree>
      <p:nvGrpSpPr>
        <p:cNvPr id="1" name=""/>
        <p:cNvGrpSpPr/>
        <p:nvPr/>
      </p:nvGrpSpPr>
      <p:grpSpPr>
        <a:xfrm>
          <a:off x="0" y="0"/>
          <a:ext cx="0" cy="0"/>
          <a:chOff x="0" y="0"/>
          <a:chExt cx="0" cy="0"/>
        </a:xfrm>
      </p:grpSpPr>
      <p:sp>
        <p:nvSpPr>
          <p:cNvPr id="23" name="Picture Placeholder 22"/>
          <p:cNvSpPr>
            <a:spLocks noGrp="1"/>
          </p:cNvSpPr>
          <p:nvPr>
            <p:ph type="pic" sz="quarter" idx="13"/>
          </p:nvPr>
        </p:nvSpPr>
        <p:spPr>
          <a:xfrm>
            <a:off x="864160" y="1968041"/>
            <a:ext cx="5050819" cy="3609515"/>
          </a:xfrm>
        </p:spPr>
        <p:txBody>
          <a:bodyPr>
            <a:normAutofit/>
          </a:bodyPr>
          <a:lstStyle>
            <a:lvl1pPr marL="0" indent="0">
              <a:buNone/>
              <a:defRPr sz="1600">
                <a:latin typeface="Lato Light"/>
                <a:cs typeface="Lato Light"/>
              </a:defRPr>
            </a:lvl1pPr>
          </a:lstStyle>
          <a:p>
            <a:endParaRPr lang="id-ID" dirty="0"/>
          </a:p>
        </p:txBody>
      </p:sp>
    </p:spTree>
    <p:extLst>
      <p:ext uri="{BB962C8B-B14F-4D97-AF65-F5344CB8AC3E}">
        <p14:creationId xmlns:p14="http://schemas.microsoft.com/office/powerpoint/2010/main" val="28550180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950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Opening (30-03-21)-07">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6045200" y="0"/>
            <a:ext cx="61468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0180108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6" name="Picture Placeholder 3"/>
          <p:cNvSpPr>
            <a:spLocks noGrp="1"/>
          </p:cNvSpPr>
          <p:nvPr>
            <p:ph type="pic" sz="quarter" idx="19"/>
          </p:nvPr>
        </p:nvSpPr>
        <p:spPr>
          <a:xfrm>
            <a:off x="0" y="0"/>
            <a:ext cx="12191999" cy="6858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35841669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2.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8.xml"/><Relationship Id="rId1" Type="http://schemas.openxmlformats.org/officeDocument/2006/relationships/slideLayout" Target="../slideLayouts/slideLayout23.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9.xml"/><Relationship Id="rId1" Type="http://schemas.openxmlformats.org/officeDocument/2006/relationships/slideLayout" Target="../slideLayouts/slideLayout24.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25.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1.xml"/><Relationship Id="rId1" Type="http://schemas.openxmlformats.org/officeDocument/2006/relationships/slideLayout" Target="../slideLayouts/slideLayout26.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2.xml"/><Relationship Id="rId1" Type="http://schemas.openxmlformats.org/officeDocument/2006/relationships/slideLayout" Target="../slideLayouts/slideLayout27.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4" Type="http://schemas.openxmlformats.org/officeDocument/2006/relationships/image" Target="../media/image2.pn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4.xml"/><Relationship Id="rId1" Type="http://schemas.openxmlformats.org/officeDocument/2006/relationships/slideLayout" Target="../slideLayouts/slideLayout30.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5.xml"/><Relationship Id="rId1" Type="http://schemas.openxmlformats.org/officeDocument/2006/relationships/slideLayout" Target="../slideLayouts/slideLayout31.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6.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CC067E7-EB32-4FAB-8864-CCD35C92B7B0}"/>
              </a:ext>
            </a:extLst>
          </p:cNvPr>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E781E7F1-7D7F-4636-B84A-1783A1BE559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8" name="TextBox 7">
            <a:extLst>
              <a:ext uri="{FF2B5EF4-FFF2-40B4-BE49-F238E27FC236}">
                <a16:creationId xmlns:a16="http://schemas.microsoft.com/office/drawing/2014/main" id="{80584413-305E-459B-B3A9-5BF5E33FA6A8}"/>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4769269"/>
      </p:ext>
    </p:extLst>
  </p:cSld>
  <p:clrMap bg1="lt1" tx1="dk1" bg2="lt2" tx2="dk2" accent1="accent1" accent2="accent2" accent3="accent3" accent4="accent4" accent5="accent5" accent6="accent6" hlink="hlink" folHlink="folHlink"/>
  <p:sldLayoutIdLst>
    <p:sldLayoutId id="214748476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FAE33019-B044-46EF-A80F-D39E3EDDB32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8" name="TextBox 7">
            <a:extLst>
              <a:ext uri="{FF2B5EF4-FFF2-40B4-BE49-F238E27FC236}">
                <a16:creationId xmlns:a16="http://schemas.microsoft.com/office/drawing/2014/main" id="{7FA8989B-19BC-4338-B6EA-082B0AC4CADC}"/>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082644"/>
      </p:ext>
    </p:extLst>
  </p:cSld>
  <p:clrMap bg1="lt1" tx1="dk1" bg2="lt2" tx2="dk2" accent1="accent1" accent2="accent2" accent3="accent3" accent4="accent4" accent5="accent5" accent6="accent6" hlink="hlink" folHlink="folHlink"/>
  <p:sldLayoutIdLst>
    <p:sldLayoutId id="2147484787"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D0ACC4C5-6BE6-4420-98B9-223373165C35}"/>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9" name="TextBox 8">
            <a:extLst>
              <a:ext uri="{FF2B5EF4-FFF2-40B4-BE49-F238E27FC236}">
                <a16:creationId xmlns:a16="http://schemas.microsoft.com/office/drawing/2014/main" id="{FC20455A-1C82-4435-BF59-99FE83A06519}"/>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135118"/>
      </p:ext>
    </p:extLst>
  </p:cSld>
  <p:clrMap bg1="lt1" tx1="dk1" bg2="lt2" tx2="dk2" accent1="accent1" accent2="accent2" accent3="accent3" accent4="accent4" accent5="accent5" accent6="accent6" hlink="hlink" folHlink="folHlink"/>
  <p:sldLayoutIdLst>
    <p:sldLayoutId id="2147484888" r:id="rId1"/>
    <p:sldLayoutId id="2147484894" r:id="rId2"/>
    <p:sldLayoutId id="2147484895" r:id="rId3"/>
    <p:sldLayoutId id="2147484914" r:id="rId4"/>
    <p:sldLayoutId id="2147484916" r:id="rId5"/>
    <p:sldLayoutId id="2147484921" r:id="rId6"/>
    <p:sldLayoutId id="214748492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84545469-FA0B-4307-A06D-659B2E6377AA}"/>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E28FEB9E-184F-4157-B0C2-ED4889AC4FC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645017"/>
      </p:ext>
    </p:extLst>
  </p:cSld>
  <p:clrMap bg1="lt1" tx1="dk1" bg2="lt2" tx2="dk2" accent1="accent1" accent2="accent2" accent3="accent3" accent4="accent4" accent5="accent5" accent6="accent6" hlink="hlink" folHlink="folHlink"/>
  <p:sldLayoutIdLst>
    <p:sldLayoutId id="2147484944" r:id="rId1"/>
    <p:sldLayoutId id="2147484951" r:id="rId2"/>
    <p:sldLayoutId id="2147484968" r:id="rId3"/>
    <p:sldLayoutId id="2147484969" r:id="rId4"/>
    <p:sldLayoutId id="2147484971" r:id="rId5"/>
    <p:sldLayoutId id="2147484972" r:id="rId6"/>
    <p:sldLayoutId id="214748497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CC067E7-EB32-4FAB-8864-CCD35C92B7B0}"/>
              </a:ext>
            </a:extLst>
          </p:cNvPr>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66D7A80E-0173-4F27-884C-3934D5C2BFE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8" name="TextBox 7">
            <a:extLst>
              <a:ext uri="{FF2B5EF4-FFF2-40B4-BE49-F238E27FC236}">
                <a16:creationId xmlns:a16="http://schemas.microsoft.com/office/drawing/2014/main" id="{58F95662-B403-4F26-B2ED-202CF56B9CC1}"/>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354316"/>
      </p:ext>
    </p:extLst>
  </p:cSld>
  <p:clrMap bg1="lt1" tx1="dk1" bg2="lt2" tx2="dk2" accent1="accent1" accent2="accent2" accent3="accent3" accent4="accent4" accent5="accent5" accent6="accent6" hlink="hlink" folHlink="folHlink"/>
  <p:sldLayoutIdLst>
    <p:sldLayoutId id="2147484976" r:id="rId1"/>
    <p:sldLayoutId id="214748498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D3F23DE3-F5BC-4D1C-8A42-6326164345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9AFE5F0F-F306-46C7-9A8A-4BD510AAB8FA}"/>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019462"/>
      </p:ext>
    </p:extLst>
  </p:cSld>
  <p:clrMap bg1="lt1" tx1="dk1" bg2="lt2" tx2="dk2" accent1="accent1" accent2="accent2" accent3="accent3" accent4="accent4" accent5="accent5" accent6="accent6" hlink="hlink" folHlink="folHlink"/>
  <p:sldLayoutIdLst>
    <p:sldLayoutId id="214748498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754B2CF8-F8E8-4E37-A0E0-53745E395F8A}"/>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7B99BCA1-F754-4AB4-80FA-4ABA53BD2DE1}"/>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1190269"/>
      </p:ext>
    </p:extLst>
  </p:cSld>
  <p:clrMap bg1="lt1" tx1="dk1" bg2="lt2" tx2="dk2" accent1="accent1" accent2="accent2" accent3="accent3" accent4="accent4" accent5="accent5" accent6="accent6" hlink="hlink" folHlink="folHlink"/>
  <p:sldLayoutIdLst>
    <p:sldLayoutId id="2147485017" r:id="rId1"/>
    <p:sldLayoutId id="2147485023" r:id="rId2"/>
    <p:sldLayoutId id="2147485029"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96D9EEAD-36BD-4B71-BE29-07F7FBEE60F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682A1D5A-6150-4C84-9AC3-FA77A6206D1F}"/>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9986898"/>
      </p:ext>
    </p:extLst>
  </p:cSld>
  <p:clrMap bg1="lt1" tx1="dk1" bg2="lt2" tx2="dk2" accent1="accent1" accent2="accent2" accent3="accent3" accent4="accent4" accent5="accent5" accent6="accent6" hlink="hlink" folHlink="folHlink"/>
  <p:sldLayoutIdLst>
    <p:sldLayoutId id="214748503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7" name="Rectangle 26"/>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3FA226A1-018C-4A86-96F7-488FE1D1AA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6" name="TextBox 5">
            <a:extLst>
              <a:ext uri="{FF2B5EF4-FFF2-40B4-BE49-F238E27FC236}">
                <a16:creationId xmlns:a16="http://schemas.microsoft.com/office/drawing/2014/main" id="{E0E4A81E-6E8D-4407-AC2C-AAADFC141159}"/>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8557275"/>
      </p:ext>
    </p:extLst>
  </p:cSld>
  <p:clrMap bg1="lt1" tx1="dk1" bg2="lt2" tx2="dk2" accent1="accent1" accent2="accent2" accent3="accent3" accent4="accent4" accent5="accent5" accent6="accent6" hlink="hlink" folHlink="folHlink"/>
  <p:sldLayoutIdLst>
    <p:sldLayoutId id="2147485034" r:id="rId1"/>
  </p:sldLayoutIdLst>
  <p:txStyles>
    <p:title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p:titleStyle>
    <p:body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p:bodyStyle>
    <p:otherStyle>
      <a:defPPr>
        <a:defRPr lang="en-US"/>
      </a:defPPr>
      <a:lvl1pPr marL="0" algn="l" defTabSz="565168" rtl="0" eaLnBrk="1" latinLnBrk="0" hangingPunct="1">
        <a:defRPr sz="1113" kern="1200">
          <a:solidFill>
            <a:schemeClr val="tx1"/>
          </a:solidFill>
          <a:latin typeface="+mn-lt"/>
          <a:ea typeface="+mn-ea"/>
          <a:cs typeface="+mn-cs"/>
        </a:defRPr>
      </a:lvl1pPr>
      <a:lvl2pPr marL="282584" algn="l" defTabSz="565168" rtl="0" eaLnBrk="1" latinLnBrk="0" hangingPunct="1">
        <a:defRPr sz="1113" kern="1200">
          <a:solidFill>
            <a:schemeClr val="tx1"/>
          </a:solidFill>
          <a:latin typeface="+mn-lt"/>
          <a:ea typeface="+mn-ea"/>
          <a:cs typeface="+mn-cs"/>
        </a:defRPr>
      </a:lvl2pPr>
      <a:lvl3pPr marL="565168" algn="l" defTabSz="565168" rtl="0" eaLnBrk="1" latinLnBrk="0" hangingPunct="1">
        <a:defRPr sz="1113" kern="1200">
          <a:solidFill>
            <a:schemeClr val="tx1"/>
          </a:solidFill>
          <a:latin typeface="+mn-lt"/>
          <a:ea typeface="+mn-ea"/>
          <a:cs typeface="+mn-cs"/>
        </a:defRPr>
      </a:lvl3pPr>
      <a:lvl4pPr marL="847752" algn="l" defTabSz="565168" rtl="0" eaLnBrk="1" latinLnBrk="0" hangingPunct="1">
        <a:defRPr sz="1113" kern="1200">
          <a:solidFill>
            <a:schemeClr val="tx1"/>
          </a:solidFill>
          <a:latin typeface="+mn-lt"/>
          <a:ea typeface="+mn-ea"/>
          <a:cs typeface="+mn-cs"/>
        </a:defRPr>
      </a:lvl4pPr>
      <a:lvl5pPr marL="1130336" algn="l" defTabSz="565168" rtl="0" eaLnBrk="1" latinLnBrk="0" hangingPunct="1">
        <a:defRPr sz="1113" kern="1200">
          <a:solidFill>
            <a:schemeClr val="tx1"/>
          </a:solidFill>
          <a:latin typeface="+mn-lt"/>
          <a:ea typeface="+mn-ea"/>
          <a:cs typeface="+mn-cs"/>
        </a:defRPr>
      </a:lvl5pPr>
      <a:lvl6pPr marL="1412919" algn="l" defTabSz="565168" rtl="0" eaLnBrk="1" latinLnBrk="0" hangingPunct="1">
        <a:defRPr sz="1113" kern="1200">
          <a:solidFill>
            <a:schemeClr val="tx1"/>
          </a:solidFill>
          <a:latin typeface="+mn-lt"/>
          <a:ea typeface="+mn-ea"/>
          <a:cs typeface="+mn-cs"/>
        </a:defRPr>
      </a:lvl6pPr>
      <a:lvl7pPr marL="1695503" algn="l" defTabSz="565168" rtl="0" eaLnBrk="1" latinLnBrk="0" hangingPunct="1">
        <a:defRPr sz="1113" kern="1200">
          <a:solidFill>
            <a:schemeClr val="tx1"/>
          </a:solidFill>
          <a:latin typeface="+mn-lt"/>
          <a:ea typeface="+mn-ea"/>
          <a:cs typeface="+mn-cs"/>
        </a:defRPr>
      </a:lvl7pPr>
      <a:lvl8pPr marL="1978087" algn="l" defTabSz="565168" rtl="0" eaLnBrk="1" latinLnBrk="0" hangingPunct="1">
        <a:defRPr sz="1113" kern="1200">
          <a:solidFill>
            <a:schemeClr val="tx1"/>
          </a:solidFill>
          <a:latin typeface="+mn-lt"/>
          <a:ea typeface="+mn-ea"/>
          <a:cs typeface="+mn-cs"/>
        </a:defRPr>
      </a:lvl8pPr>
      <a:lvl9pPr marL="2260671" algn="l" defTabSz="565168" rtl="0" eaLnBrk="1" latinLnBrk="0" hangingPunct="1">
        <a:defRPr sz="11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8146069D-C133-4EF0-90F4-ECFFB68E3AA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6A1EA510-D053-4391-95F6-852350B45BE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61080"/>
      </p:ext>
    </p:extLst>
  </p:cSld>
  <p:clrMap bg1="lt1" tx1="dk1" bg2="lt2" tx2="dk2" accent1="accent1" accent2="accent2" accent3="accent3" accent4="accent4" accent5="accent5" accent6="accent6" hlink="hlink" folHlink="folHlink"/>
  <p:sldLayoutIdLst>
    <p:sldLayoutId id="21474850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19ED1D-0833-48DA-B69C-BE3A7B9A3A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5" name="TextBox 4">
            <a:extLst>
              <a:ext uri="{FF2B5EF4-FFF2-40B4-BE49-F238E27FC236}">
                <a16:creationId xmlns:a16="http://schemas.microsoft.com/office/drawing/2014/main" id="{DC765A96-8BC8-4F22-80E5-49C1B888F9D5}"/>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480264"/>
      </p:ext>
    </p:extLst>
  </p:cSld>
  <p:clrMap bg1="lt1" tx1="dk1" bg2="lt2" tx2="dk2" accent1="accent1" accent2="accent2" accent3="accent3" accent4="accent4" accent5="accent5" accent6="accent6" hlink="hlink" folHlink="folHlink"/>
  <p:sldLayoutIdLst>
    <p:sldLayoutId id="2147485092" r:id="rId1"/>
  </p:sldLayoutIdLst>
  <p:hf hdr="0" dt="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DC283E85-671D-4C36-A3D9-20385873554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A86F2ECC-35D6-48EF-AE3E-AA048B583B9C}"/>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3150265"/>
      </p:ext>
    </p:extLst>
  </p:cSld>
  <p:clrMap bg1="lt1" tx1="dk1" bg2="lt2" tx2="dk2" accent1="accent1" accent2="accent2" accent3="accent3" accent4="accent4" accent5="accent5" accent6="accent6" hlink="hlink" folHlink="folHlink"/>
  <p:sldLayoutIdLst>
    <p:sldLayoutId id="214748512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F7D99DB9-9B94-47A8-A53F-71904C72EC7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26DD5D6A-44E7-4137-AA5B-6BB1F757D1B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951196"/>
      </p:ext>
    </p:extLst>
  </p:cSld>
  <p:clrMap bg1="lt1" tx1="dk1" bg2="lt2" tx2="dk2" accent1="accent1" accent2="accent2" accent3="accent3" accent4="accent4" accent5="accent5" accent6="accent6" hlink="hlink" folHlink="folHlink"/>
  <p:sldLayoutIdLst>
    <p:sldLayoutId id="2147485149" r:id="rId1"/>
    <p:sldLayoutId id="21474851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1E927E0D-22F8-4369-A4AF-A52B381370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547BBEC0-1FAC-42B9-924C-7F8D6BA1007C}"/>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069154"/>
      </p:ext>
    </p:extLst>
  </p:cSld>
  <p:clrMap bg1="lt1" tx1="dk1" bg2="lt2" tx2="dk2" accent1="accent1" accent2="accent2" accent3="accent3" accent4="accent4" accent5="accent5" accent6="accent6" hlink="hlink" folHlink="folHlink"/>
  <p:sldLayoutIdLst>
    <p:sldLayoutId id="214748516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59DC4AA-C85B-4B5D-A800-671D16F4795D}"/>
              </a:ext>
            </a:extLst>
          </p:cNvPr>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E8E0EF14-57CD-46D1-8EA8-37552D1F9B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5D0E2C7E-CE2E-44FC-9EFA-A34EBD232E35}"/>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532212"/>
      </p:ext>
    </p:extLst>
  </p:cSld>
  <p:clrMap bg1="lt1" tx1="dk1" bg2="lt2" tx2="dk2" accent1="accent1" accent2="accent2" accent3="accent3" accent4="accent4" accent5="accent5" accent6="accent6" hlink="hlink" folHlink="folHlink"/>
  <p:sldLayoutIdLst>
    <p:sldLayoutId id="2147485168"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B0EBE626-A9F2-4B9B-B164-4C33FA2845F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9" name="TextBox 8">
            <a:extLst>
              <a:ext uri="{FF2B5EF4-FFF2-40B4-BE49-F238E27FC236}">
                <a16:creationId xmlns:a16="http://schemas.microsoft.com/office/drawing/2014/main" id="{0F5018C3-BEEA-4F21-A86F-D0D42371E280}"/>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260506"/>
      </p:ext>
    </p:extLst>
  </p:cSld>
  <p:clrMap bg1="lt1" tx1="dk1" bg2="lt2" tx2="dk2" accent1="accent1" accent2="accent2" accent3="accent3" accent4="accent4" accent5="accent5" accent6="accent6" hlink="hlink" folHlink="folHlink"/>
  <p:sldLayoutIdLst>
    <p:sldLayoutId id="214748517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6.xml"/><Relationship Id="rId5" Type="http://schemas.openxmlformats.org/officeDocument/2006/relationships/image" Target="../media/image44.jpeg"/><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5.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30.png"/><Relationship Id="rId10"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image" Target="../media/image5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57.jpeg"/></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31.xml"/><Relationship Id="rId5" Type="http://schemas.openxmlformats.org/officeDocument/2006/relationships/image" Target="../media/image60.pn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AC793CC5-7531-42FE-8027-1FDA91D83525}"/>
              </a:ext>
            </a:extLst>
          </p:cNvPr>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t="9688" b="9688"/>
          <a:stretch>
            <a:fillRect/>
          </a:stretch>
        </p:blipFill>
        <p:spPr>
          <a:xfrm>
            <a:off x="0" y="-2"/>
            <a:ext cx="12192000" cy="6858002"/>
          </a:xfrm>
        </p:spPr>
      </p:pic>
      <p:sp>
        <p:nvSpPr>
          <p:cNvPr id="6" name="Rectangle 5"/>
          <p:cNvSpPr/>
          <p:nvPr/>
        </p:nvSpPr>
        <p:spPr>
          <a:xfrm>
            <a:off x="4419600" y="4287595"/>
            <a:ext cx="7772400" cy="1464276"/>
          </a:xfrm>
          <a:prstGeom prst="rect">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7292294" y="5048537"/>
            <a:ext cx="4620111" cy="553998"/>
          </a:xfrm>
          <a:prstGeom prst="rect">
            <a:avLst/>
          </a:prstGeom>
        </p:spPr>
        <p:txBody>
          <a:bodyPr wrap="none" anchor="ctr">
            <a:spAutoFit/>
          </a:bodyPr>
          <a:lstStyle/>
          <a:p>
            <a:pPr lvl="0" algn="r" defTabSz="914217">
              <a:defRPr/>
            </a:pPr>
            <a:r>
              <a:rPr lang="en-US" sz="3000" b="1" dirty="0">
                <a:solidFill>
                  <a:prstClr val="white"/>
                </a:solidFill>
                <a:latin typeface="Rockwell" panose="02060603020205020403" pitchFamily="18" charset="0"/>
              </a:rPr>
              <a:t>Mobile Device Security</a:t>
            </a:r>
            <a:endParaRPr kumimoji="0" lang="en-US" sz="30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9" name="TextBox 8"/>
          <p:cNvSpPr txBox="1"/>
          <p:nvPr/>
        </p:nvSpPr>
        <p:spPr>
          <a:xfrm>
            <a:off x="9753600" y="4461691"/>
            <a:ext cx="2158804" cy="507831"/>
          </a:xfrm>
          <a:prstGeom prst="rect">
            <a:avLst/>
          </a:prstGeom>
          <a:noFill/>
        </p:spPr>
        <p:txBody>
          <a:bodyPr wrap="square" rtlCol="0" anchor="ctr">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C000"/>
                </a:solidFill>
                <a:effectLst/>
                <a:uLnTx/>
                <a:uFillTx/>
                <a:latin typeface="Calibri" panose="020F0502020204030204"/>
                <a:ea typeface="Open Sans Light" pitchFamily="34" charset="0"/>
                <a:cs typeface="Open Sans Light" pitchFamily="34" charset="0"/>
              </a:rPr>
              <a:t>Module 08</a:t>
            </a:r>
          </a:p>
        </p:txBody>
      </p:sp>
      <p:sp>
        <p:nvSpPr>
          <p:cNvPr id="10" name="Round Same Side Corner Rectangle 9"/>
          <p:cNvSpPr/>
          <p:nvPr/>
        </p:nvSpPr>
        <p:spPr>
          <a:xfrm rot="10800000">
            <a:off x="189133" y="-1"/>
            <a:ext cx="2049099" cy="1542193"/>
          </a:xfrm>
          <a:prstGeom prst="round2SameRect">
            <a:avLst>
              <a:gd name="adj1" fmla="val 6047"/>
              <a:gd name="adj2" fmla="val 0"/>
            </a:avLst>
          </a:prstGeom>
          <a:solidFill>
            <a:schemeClr val="accent1">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363" y="127489"/>
            <a:ext cx="1740638" cy="1287215"/>
          </a:xfrm>
          <a:prstGeom prst="rect">
            <a:avLst/>
          </a:prstGeom>
        </p:spPr>
      </p:pic>
    </p:spTree>
    <p:extLst>
      <p:ext uri="{BB962C8B-B14F-4D97-AF65-F5344CB8AC3E}">
        <p14:creationId xmlns:p14="http://schemas.microsoft.com/office/powerpoint/2010/main" val="1540467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D1CC685C-A336-4F7F-ACEA-7882B361FA55}"/>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9590" r="19590"/>
          <a:stretch>
            <a:fillRect/>
          </a:stretch>
        </p:blipFill>
        <p:spPr>
          <a:xfrm>
            <a:off x="1" y="0"/>
            <a:ext cx="4872558" cy="6554542"/>
          </a:xfrm>
        </p:spPr>
      </p:pic>
      <p:grpSp>
        <p:nvGrpSpPr>
          <p:cNvPr id="8" name="Group 7">
            <a:extLst>
              <a:ext uri="{FF2B5EF4-FFF2-40B4-BE49-F238E27FC236}">
                <a16:creationId xmlns:a16="http://schemas.microsoft.com/office/drawing/2014/main" id="{F7C5D77D-90B8-4C37-84B6-16D0E1353502}"/>
              </a:ext>
            </a:extLst>
          </p:cNvPr>
          <p:cNvGrpSpPr/>
          <p:nvPr/>
        </p:nvGrpSpPr>
        <p:grpSpPr>
          <a:xfrm>
            <a:off x="5005333" y="1166730"/>
            <a:ext cx="429514" cy="430887"/>
            <a:chOff x="5095875" y="1241598"/>
            <a:chExt cx="429514" cy="430887"/>
          </a:xfrm>
        </p:grpSpPr>
        <p:sp>
          <p:nvSpPr>
            <p:cNvPr id="26" name="Oval 25">
              <a:extLst>
                <a:ext uri="{FF2B5EF4-FFF2-40B4-BE49-F238E27FC236}">
                  <a16:creationId xmlns:a16="http://schemas.microsoft.com/office/drawing/2014/main" id="{70BEB5A8-65F8-46F6-A4AC-709540B62EAC}"/>
                </a:ext>
              </a:extLst>
            </p:cNvPr>
            <p:cNvSpPr/>
            <p:nvPr/>
          </p:nvSpPr>
          <p:spPr>
            <a:xfrm>
              <a:off x="5095875" y="1242284"/>
              <a:ext cx="429514" cy="429514"/>
            </a:xfrm>
            <a:prstGeom prst="ellipse">
              <a:avLst/>
            </a:prstGeom>
            <a:solidFill>
              <a:schemeClr val="accent1">
                <a:lumMod val="75000"/>
              </a:scheme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27" name="TextBox 26">
              <a:extLst>
                <a:ext uri="{FF2B5EF4-FFF2-40B4-BE49-F238E27FC236}">
                  <a16:creationId xmlns:a16="http://schemas.microsoft.com/office/drawing/2014/main" id="{E7225A58-7626-4ADF-831A-610CEE3CCC18}"/>
                </a:ext>
              </a:extLst>
            </p:cNvPr>
            <p:cNvSpPr txBox="1"/>
            <p:nvPr/>
          </p:nvSpPr>
          <p:spPr>
            <a:xfrm>
              <a:off x="5140553" y="124159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grpSp>
      <p:grpSp>
        <p:nvGrpSpPr>
          <p:cNvPr id="7" name="Group 6">
            <a:extLst>
              <a:ext uri="{FF2B5EF4-FFF2-40B4-BE49-F238E27FC236}">
                <a16:creationId xmlns:a16="http://schemas.microsoft.com/office/drawing/2014/main" id="{D4BC246A-C972-4D44-AC51-6C4BD72D83CF}"/>
              </a:ext>
            </a:extLst>
          </p:cNvPr>
          <p:cNvGrpSpPr/>
          <p:nvPr/>
        </p:nvGrpSpPr>
        <p:grpSpPr>
          <a:xfrm>
            <a:off x="5006112" y="2076650"/>
            <a:ext cx="429514" cy="430887"/>
            <a:chOff x="5095875" y="2011938"/>
            <a:chExt cx="429514" cy="430887"/>
          </a:xfrm>
        </p:grpSpPr>
        <p:sp>
          <p:nvSpPr>
            <p:cNvPr id="29" name="Oval 28">
              <a:extLst>
                <a:ext uri="{FF2B5EF4-FFF2-40B4-BE49-F238E27FC236}">
                  <a16:creationId xmlns:a16="http://schemas.microsoft.com/office/drawing/2014/main" id="{F67E1D6C-5D31-48A8-8951-72A585FEE9C6}"/>
                </a:ext>
              </a:extLst>
            </p:cNvPr>
            <p:cNvSpPr/>
            <p:nvPr/>
          </p:nvSpPr>
          <p:spPr>
            <a:xfrm>
              <a:off x="5095875" y="2012624"/>
              <a:ext cx="429514" cy="429514"/>
            </a:xfrm>
            <a:prstGeom prst="ellipse">
              <a:avLst/>
            </a:prstGeom>
            <a:solidFill>
              <a:schemeClr val="accent1">
                <a:lumMod val="75000"/>
              </a:scheme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30" name="TextBox 29">
              <a:extLst>
                <a:ext uri="{FF2B5EF4-FFF2-40B4-BE49-F238E27FC236}">
                  <a16:creationId xmlns:a16="http://schemas.microsoft.com/office/drawing/2014/main" id="{F5097960-02D8-4F00-9614-E62D174D0C0C}"/>
                </a:ext>
              </a:extLst>
            </p:cNvPr>
            <p:cNvSpPr txBox="1"/>
            <p:nvPr/>
          </p:nvSpPr>
          <p:spPr>
            <a:xfrm>
              <a:off x="5140553" y="201193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grpSp>
      <p:grpSp>
        <p:nvGrpSpPr>
          <p:cNvPr id="6" name="Group 5">
            <a:extLst>
              <a:ext uri="{FF2B5EF4-FFF2-40B4-BE49-F238E27FC236}">
                <a16:creationId xmlns:a16="http://schemas.microsoft.com/office/drawing/2014/main" id="{D3423046-9471-4643-B48C-530921F005F0}"/>
              </a:ext>
            </a:extLst>
          </p:cNvPr>
          <p:cNvGrpSpPr/>
          <p:nvPr/>
        </p:nvGrpSpPr>
        <p:grpSpPr>
          <a:xfrm>
            <a:off x="5006891" y="2986570"/>
            <a:ext cx="429514" cy="430887"/>
            <a:chOff x="5095875" y="2782278"/>
            <a:chExt cx="429514" cy="430887"/>
          </a:xfrm>
        </p:grpSpPr>
        <p:sp>
          <p:nvSpPr>
            <p:cNvPr id="32" name="Oval 31">
              <a:extLst>
                <a:ext uri="{FF2B5EF4-FFF2-40B4-BE49-F238E27FC236}">
                  <a16:creationId xmlns:a16="http://schemas.microsoft.com/office/drawing/2014/main" id="{F566041E-51C8-43F7-983C-5003F13E874A}"/>
                </a:ext>
              </a:extLst>
            </p:cNvPr>
            <p:cNvSpPr/>
            <p:nvPr/>
          </p:nvSpPr>
          <p:spPr>
            <a:xfrm>
              <a:off x="5095875" y="2782964"/>
              <a:ext cx="429514" cy="429514"/>
            </a:xfrm>
            <a:prstGeom prst="ellipse">
              <a:avLst/>
            </a:prstGeom>
            <a:solidFill>
              <a:schemeClr val="accent1">
                <a:lumMod val="75000"/>
              </a:scheme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33" name="TextBox 32">
              <a:extLst>
                <a:ext uri="{FF2B5EF4-FFF2-40B4-BE49-F238E27FC236}">
                  <a16:creationId xmlns:a16="http://schemas.microsoft.com/office/drawing/2014/main" id="{D3246391-8DCC-4046-84AB-C54D7AF13DD0}"/>
                </a:ext>
              </a:extLst>
            </p:cNvPr>
            <p:cNvSpPr txBox="1"/>
            <p:nvPr/>
          </p:nvSpPr>
          <p:spPr>
            <a:xfrm>
              <a:off x="5140553" y="278227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grpSp>
      <p:grpSp>
        <p:nvGrpSpPr>
          <p:cNvPr id="5" name="Group 4">
            <a:extLst>
              <a:ext uri="{FF2B5EF4-FFF2-40B4-BE49-F238E27FC236}">
                <a16:creationId xmlns:a16="http://schemas.microsoft.com/office/drawing/2014/main" id="{9C3AEC7B-02F5-4EAF-B3BC-81B8BED1275E}"/>
              </a:ext>
            </a:extLst>
          </p:cNvPr>
          <p:cNvGrpSpPr/>
          <p:nvPr/>
        </p:nvGrpSpPr>
        <p:grpSpPr>
          <a:xfrm>
            <a:off x="5007670" y="3896490"/>
            <a:ext cx="429514" cy="430887"/>
            <a:chOff x="5095875" y="3552618"/>
            <a:chExt cx="429514" cy="430887"/>
          </a:xfrm>
        </p:grpSpPr>
        <p:sp>
          <p:nvSpPr>
            <p:cNvPr id="35" name="Oval 34">
              <a:extLst>
                <a:ext uri="{FF2B5EF4-FFF2-40B4-BE49-F238E27FC236}">
                  <a16:creationId xmlns:a16="http://schemas.microsoft.com/office/drawing/2014/main" id="{E4532668-FD46-472C-B08E-726D165C588D}"/>
                </a:ext>
              </a:extLst>
            </p:cNvPr>
            <p:cNvSpPr/>
            <p:nvPr/>
          </p:nvSpPr>
          <p:spPr>
            <a:xfrm>
              <a:off x="5095875" y="3553304"/>
              <a:ext cx="429514" cy="429514"/>
            </a:xfrm>
            <a:prstGeom prst="ellipse">
              <a:avLst/>
            </a:prstGeom>
            <a:solidFill>
              <a:schemeClr val="accent1">
                <a:lumMod val="75000"/>
              </a:scheme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36" name="TextBox 35">
              <a:extLst>
                <a:ext uri="{FF2B5EF4-FFF2-40B4-BE49-F238E27FC236}">
                  <a16:creationId xmlns:a16="http://schemas.microsoft.com/office/drawing/2014/main" id="{F3D6E4F7-5445-4605-9EF4-2CBCC1B59D46}"/>
                </a:ext>
              </a:extLst>
            </p:cNvPr>
            <p:cNvSpPr txBox="1"/>
            <p:nvPr/>
          </p:nvSpPr>
          <p:spPr>
            <a:xfrm>
              <a:off x="5140553" y="355261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grpSp>
      <p:grpSp>
        <p:nvGrpSpPr>
          <p:cNvPr id="4" name="Group 3">
            <a:extLst>
              <a:ext uri="{FF2B5EF4-FFF2-40B4-BE49-F238E27FC236}">
                <a16:creationId xmlns:a16="http://schemas.microsoft.com/office/drawing/2014/main" id="{A7C9D5F7-74D9-4073-BC5C-5287314A20FF}"/>
              </a:ext>
            </a:extLst>
          </p:cNvPr>
          <p:cNvGrpSpPr/>
          <p:nvPr/>
        </p:nvGrpSpPr>
        <p:grpSpPr>
          <a:xfrm>
            <a:off x="5008449" y="4806410"/>
            <a:ext cx="429514" cy="430887"/>
            <a:chOff x="5095875" y="4322958"/>
            <a:chExt cx="429514" cy="430887"/>
          </a:xfrm>
        </p:grpSpPr>
        <p:sp>
          <p:nvSpPr>
            <p:cNvPr id="38" name="Oval 37">
              <a:extLst>
                <a:ext uri="{FF2B5EF4-FFF2-40B4-BE49-F238E27FC236}">
                  <a16:creationId xmlns:a16="http://schemas.microsoft.com/office/drawing/2014/main" id="{0923B6F0-7CC4-4763-8EF7-C702A1F3584A}"/>
                </a:ext>
              </a:extLst>
            </p:cNvPr>
            <p:cNvSpPr/>
            <p:nvPr/>
          </p:nvSpPr>
          <p:spPr>
            <a:xfrm>
              <a:off x="5095875" y="4323644"/>
              <a:ext cx="429514" cy="429514"/>
            </a:xfrm>
            <a:prstGeom prst="ellipse">
              <a:avLst/>
            </a:prstGeom>
            <a:solidFill>
              <a:schemeClr val="accent1">
                <a:lumMod val="75000"/>
              </a:scheme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39" name="TextBox 38">
              <a:extLst>
                <a:ext uri="{FF2B5EF4-FFF2-40B4-BE49-F238E27FC236}">
                  <a16:creationId xmlns:a16="http://schemas.microsoft.com/office/drawing/2014/main" id="{9CCE8F23-3D6A-4450-A441-2C433616B9E1}"/>
                </a:ext>
              </a:extLst>
            </p:cNvPr>
            <p:cNvSpPr txBox="1"/>
            <p:nvPr/>
          </p:nvSpPr>
          <p:spPr>
            <a:xfrm>
              <a:off x="5140553" y="432295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grpSp>
      <p:grpSp>
        <p:nvGrpSpPr>
          <p:cNvPr id="2" name="Group 1">
            <a:extLst>
              <a:ext uri="{FF2B5EF4-FFF2-40B4-BE49-F238E27FC236}">
                <a16:creationId xmlns:a16="http://schemas.microsoft.com/office/drawing/2014/main" id="{1F4B110D-AC5C-4D86-BB11-4FD340D775AD}"/>
              </a:ext>
            </a:extLst>
          </p:cNvPr>
          <p:cNvGrpSpPr/>
          <p:nvPr/>
        </p:nvGrpSpPr>
        <p:grpSpPr>
          <a:xfrm>
            <a:off x="5009226" y="5716332"/>
            <a:ext cx="429514" cy="430887"/>
            <a:chOff x="5095875" y="5093298"/>
            <a:chExt cx="429514" cy="430887"/>
          </a:xfrm>
        </p:grpSpPr>
        <p:sp>
          <p:nvSpPr>
            <p:cNvPr id="41" name="Oval 40">
              <a:extLst>
                <a:ext uri="{FF2B5EF4-FFF2-40B4-BE49-F238E27FC236}">
                  <a16:creationId xmlns:a16="http://schemas.microsoft.com/office/drawing/2014/main" id="{D2A28EBB-C673-4233-AE3D-EFB61064A4E5}"/>
                </a:ext>
              </a:extLst>
            </p:cNvPr>
            <p:cNvSpPr/>
            <p:nvPr/>
          </p:nvSpPr>
          <p:spPr>
            <a:xfrm>
              <a:off x="5095875" y="5093984"/>
              <a:ext cx="429514" cy="429514"/>
            </a:xfrm>
            <a:prstGeom prst="ellipse">
              <a:avLst/>
            </a:prstGeom>
            <a:solidFill>
              <a:schemeClr val="accent1">
                <a:lumMod val="75000"/>
              </a:scheme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42" name="TextBox 41">
              <a:extLst>
                <a:ext uri="{FF2B5EF4-FFF2-40B4-BE49-F238E27FC236}">
                  <a16:creationId xmlns:a16="http://schemas.microsoft.com/office/drawing/2014/main" id="{7D1022A6-1B9E-412D-B2E1-A10BDB17D6BC}"/>
                </a:ext>
              </a:extLst>
            </p:cNvPr>
            <p:cNvSpPr txBox="1"/>
            <p:nvPr/>
          </p:nvSpPr>
          <p:spPr>
            <a:xfrm>
              <a:off x="5140553" y="509329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grpSp>
      <p:sp>
        <p:nvSpPr>
          <p:cNvPr id="31" name="TextBox 30">
            <a:extLst>
              <a:ext uri="{FF2B5EF4-FFF2-40B4-BE49-F238E27FC236}">
                <a16:creationId xmlns:a16="http://schemas.microsoft.com/office/drawing/2014/main" id="{B94E62C7-95AC-4C6C-B8D9-156F37BE521C}"/>
              </a:ext>
            </a:extLst>
          </p:cNvPr>
          <p:cNvSpPr txBox="1"/>
          <p:nvPr/>
        </p:nvSpPr>
        <p:spPr>
          <a:xfrm>
            <a:off x="5755306" y="215684"/>
            <a:ext cx="5174875" cy="707886"/>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Module Objectives</a:t>
            </a:r>
          </a:p>
        </p:txBody>
      </p:sp>
      <p:sp>
        <p:nvSpPr>
          <p:cNvPr id="34" name="Rectangle 33">
            <a:extLst>
              <a:ext uri="{FF2B5EF4-FFF2-40B4-BE49-F238E27FC236}">
                <a16:creationId xmlns:a16="http://schemas.microsoft.com/office/drawing/2014/main" id="{96C9046D-99D6-4B87-81F8-D3107C78EDF3}"/>
              </a:ext>
            </a:extLst>
          </p:cNvPr>
          <p:cNvSpPr/>
          <p:nvPr/>
        </p:nvSpPr>
        <p:spPr>
          <a:xfrm>
            <a:off x="5574631" y="1191242"/>
            <a:ext cx="6083969" cy="369332"/>
          </a:xfrm>
          <a:prstGeom prst="rect">
            <a:avLst/>
          </a:prstGeom>
        </p:spPr>
        <p:txBody>
          <a:bodyPr wrap="square" anchor="ctr">
            <a:spAutoFit/>
          </a:bodyPr>
          <a:lstStyle/>
          <a:p>
            <a:pPr lvl="0">
              <a:spcBef>
                <a:spcPts val="1200"/>
              </a:spcBef>
            </a:pPr>
            <a:r>
              <a:rPr lang="en-US" dirty="0"/>
              <a:t>Understanding the Various Mobile Device Connection Methods</a:t>
            </a:r>
          </a:p>
        </p:txBody>
      </p:sp>
      <p:sp>
        <p:nvSpPr>
          <p:cNvPr id="37" name="Rectangle 36">
            <a:extLst>
              <a:ext uri="{FF2B5EF4-FFF2-40B4-BE49-F238E27FC236}">
                <a16:creationId xmlns:a16="http://schemas.microsoft.com/office/drawing/2014/main" id="{0672A97F-423D-407D-B684-36C10DCC7073}"/>
              </a:ext>
            </a:extLst>
          </p:cNvPr>
          <p:cNvSpPr/>
          <p:nvPr/>
        </p:nvSpPr>
        <p:spPr>
          <a:xfrm>
            <a:off x="5574630" y="2101106"/>
            <a:ext cx="5766492" cy="369332"/>
          </a:xfrm>
          <a:prstGeom prst="rect">
            <a:avLst/>
          </a:prstGeom>
        </p:spPr>
        <p:txBody>
          <a:bodyPr wrap="square" anchor="ctr">
            <a:spAutoFit/>
          </a:bodyPr>
          <a:lstStyle/>
          <a:p>
            <a:pPr>
              <a:spcBef>
                <a:spcPts val="1200"/>
              </a:spcBef>
            </a:pPr>
            <a:r>
              <a:rPr lang="en-US" dirty="0"/>
              <a:t>Understanding the Concepts of Mobile Device Management</a:t>
            </a:r>
          </a:p>
        </p:txBody>
      </p:sp>
      <p:sp>
        <p:nvSpPr>
          <p:cNvPr id="40" name="Rectangle 39">
            <a:extLst>
              <a:ext uri="{FF2B5EF4-FFF2-40B4-BE49-F238E27FC236}">
                <a16:creationId xmlns:a16="http://schemas.microsoft.com/office/drawing/2014/main" id="{EB028A61-67A5-4CCA-A85E-7696E5FBE438}"/>
              </a:ext>
            </a:extLst>
          </p:cNvPr>
          <p:cNvSpPr/>
          <p:nvPr/>
        </p:nvSpPr>
        <p:spPr>
          <a:xfrm>
            <a:off x="5574631" y="2872472"/>
            <a:ext cx="6349546" cy="646331"/>
          </a:xfrm>
          <a:prstGeom prst="rect">
            <a:avLst/>
          </a:prstGeom>
        </p:spPr>
        <p:txBody>
          <a:bodyPr wrap="square" anchor="ctr">
            <a:spAutoFit/>
          </a:bodyPr>
          <a:lstStyle/>
          <a:p>
            <a:pPr>
              <a:spcBef>
                <a:spcPts val="1200"/>
              </a:spcBef>
            </a:pPr>
            <a:r>
              <a:rPr lang="en-US" dirty="0"/>
              <a:t>Understanding the Common Mobile Use Approaches in Enterprises</a:t>
            </a:r>
          </a:p>
        </p:txBody>
      </p:sp>
      <p:sp>
        <p:nvSpPr>
          <p:cNvPr id="43" name="Rectangle 42">
            <a:extLst>
              <a:ext uri="{FF2B5EF4-FFF2-40B4-BE49-F238E27FC236}">
                <a16:creationId xmlns:a16="http://schemas.microsoft.com/office/drawing/2014/main" id="{984A7319-8D8D-4B30-9BB1-56F74CD1D291}"/>
              </a:ext>
            </a:extLst>
          </p:cNvPr>
          <p:cNvSpPr/>
          <p:nvPr/>
        </p:nvSpPr>
        <p:spPr>
          <a:xfrm>
            <a:off x="5574630" y="3782337"/>
            <a:ext cx="6349548" cy="646331"/>
          </a:xfrm>
          <a:prstGeom prst="rect">
            <a:avLst/>
          </a:prstGeom>
        </p:spPr>
        <p:txBody>
          <a:bodyPr wrap="square" anchor="ctr">
            <a:spAutoFit/>
          </a:bodyPr>
          <a:lstStyle/>
          <a:p>
            <a:pPr lvl="0">
              <a:spcBef>
                <a:spcPts val="1200"/>
              </a:spcBef>
            </a:pPr>
            <a:r>
              <a:rPr lang="en-US" dirty="0"/>
              <a:t>Understand the Security Risk and Guidelines Associated with Enterprises Mobile Usage Policies</a:t>
            </a:r>
          </a:p>
        </p:txBody>
      </p:sp>
      <p:sp>
        <p:nvSpPr>
          <p:cNvPr id="46" name="Rectangle 45">
            <a:extLst>
              <a:ext uri="{FF2B5EF4-FFF2-40B4-BE49-F238E27FC236}">
                <a16:creationId xmlns:a16="http://schemas.microsoft.com/office/drawing/2014/main" id="{8E4F463E-3CE4-493B-B04C-4E361FC43C30}"/>
              </a:ext>
            </a:extLst>
          </p:cNvPr>
          <p:cNvSpPr/>
          <p:nvPr/>
        </p:nvSpPr>
        <p:spPr>
          <a:xfrm>
            <a:off x="5574631" y="5602069"/>
            <a:ext cx="6349546" cy="646331"/>
          </a:xfrm>
          <a:prstGeom prst="rect">
            <a:avLst/>
          </a:prstGeom>
        </p:spPr>
        <p:txBody>
          <a:bodyPr wrap="square" anchor="ctr">
            <a:spAutoFit/>
          </a:bodyPr>
          <a:lstStyle/>
          <a:p>
            <a:pPr>
              <a:spcBef>
                <a:spcPts val="900"/>
              </a:spcBef>
            </a:pPr>
            <a:r>
              <a:rPr lang="en-US" dirty="0"/>
              <a:t>Understanding the General Security Guidelines and Best Practices for Mobile Platforms</a:t>
            </a:r>
          </a:p>
        </p:txBody>
      </p:sp>
      <p:sp>
        <p:nvSpPr>
          <p:cNvPr id="47" name="Rectangle 46">
            <a:extLst>
              <a:ext uri="{FF2B5EF4-FFF2-40B4-BE49-F238E27FC236}">
                <a16:creationId xmlns:a16="http://schemas.microsoft.com/office/drawing/2014/main" id="{906D64EF-CE07-4BE8-8136-899A88CB0DC4}"/>
              </a:ext>
            </a:extLst>
          </p:cNvPr>
          <p:cNvSpPr/>
          <p:nvPr/>
        </p:nvSpPr>
        <p:spPr>
          <a:xfrm>
            <a:off x="5574631" y="4692202"/>
            <a:ext cx="6404592" cy="646331"/>
          </a:xfrm>
          <a:prstGeom prst="rect">
            <a:avLst/>
          </a:prstGeom>
        </p:spPr>
        <p:txBody>
          <a:bodyPr wrap="square" anchor="ctr">
            <a:spAutoFit/>
          </a:bodyPr>
          <a:lstStyle/>
          <a:p>
            <a:pPr>
              <a:spcBef>
                <a:spcPts val="900"/>
              </a:spcBef>
            </a:pPr>
            <a:r>
              <a:rPr lang="en-US" dirty="0"/>
              <a:t>Understanding Enterprise-level Mobile Security Management Solutions</a:t>
            </a:r>
          </a:p>
        </p:txBody>
      </p:sp>
    </p:spTree>
    <p:extLst>
      <p:ext uri="{BB962C8B-B14F-4D97-AF65-F5344CB8AC3E}">
        <p14:creationId xmlns:p14="http://schemas.microsoft.com/office/powerpoint/2010/main" val="36121239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 name="Title 21">
            <a:extLst>
              <a:ext uri="{FF2B5EF4-FFF2-40B4-BE49-F238E27FC236}">
                <a16:creationId xmlns:a16="http://schemas.microsoft.com/office/drawing/2014/main" id="{4D8ED15D-893B-477B-B461-D14D68F61222}"/>
              </a:ext>
            </a:extLst>
          </p:cNvPr>
          <p:cNvSpPr txBox="1">
            <a:spLocks/>
          </p:cNvSpPr>
          <p:nvPr/>
        </p:nvSpPr>
        <p:spPr>
          <a:xfrm>
            <a:off x="3924302" y="433121"/>
            <a:ext cx="4343397" cy="58477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chemeClr val="tx1">
                    <a:lumMod val="75000"/>
                    <a:lumOff val="25000"/>
                  </a:schemeClr>
                </a:solidFill>
                <a:latin typeface="Rockwell" panose="02060603020205020403" pitchFamily="18" charset="0"/>
              </a:rPr>
              <a:t>Module Flow</a:t>
            </a:r>
          </a:p>
        </p:txBody>
      </p:sp>
      <p:sp>
        <p:nvSpPr>
          <p:cNvPr id="40" name="Oval 39">
            <a:extLst>
              <a:ext uri="{FF2B5EF4-FFF2-40B4-BE49-F238E27FC236}">
                <a16:creationId xmlns:a16="http://schemas.microsoft.com/office/drawing/2014/main" id="{D8FF39B6-7C34-4FE6-8EB4-7F4D38EF549D}"/>
              </a:ext>
            </a:extLst>
          </p:cNvPr>
          <p:cNvSpPr/>
          <p:nvPr/>
        </p:nvSpPr>
        <p:spPr>
          <a:xfrm>
            <a:off x="184880" y="1929362"/>
            <a:ext cx="542005" cy="542005"/>
          </a:xfrm>
          <a:prstGeom prst="ellipse">
            <a:avLst/>
          </a:prstGeom>
          <a:solidFill>
            <a:schemeClr val="accent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sp>
        <p:nvSpPr>
          <p:cNvPr id="43" name="Rectangle 42">
            <a:extLst>
              <a:ext uri="{FF2B5EF4-FFF2-40B4-BE49-F238E27FC236}">
                <a16:creationId xmlns:a16="http://schemas.microsoft.com/office/drawing/2014/main" id="{1CF60006-C216-4513-AA77-28E660E2C2FE}"/>
              </a:ext>
            </a:extLst>
          </p:cNvPr>
          <p:cNvSpPr/>
          <p:nvPr/>
        </p:nvSpPr>
        <p:spPr>
          <a:xfrm>
            <a:off x="809085" y="1846575"/>
            <a:ext cx="3258417" cy="707578"/>
          </a:xfrm>
          <a:prstGeom prst="rect">
            <a:avLst/>
          </a:prstGeom>
          <a:solidFill>
            <a:schemeClr val="accent1">
              <a:lumMod val="20000"/>
              <a:lumOff val="80000"/>
            </a:schemeClr>
          </a:solid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Understand Various Mobile Device Connection Methods</a:t>
            </a:r>
            <a:endParaRPr kumimoji="0" lang="en-US" sz="1600" b="0"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0" name="Oval 59">
            <a:extLst>
              <a:ext uri="{FF2B5EF4-FFF2-40B4-BE49-F238E27FC236}">
                <a16:creationId xmlns:a16="http://schemas.microsoft.com/office/drawing/2014/main" id="{2F363991-74B1-4826-A366-2D6BCB42F797}"/>
              </a:ext>
            </a:extLst>
          </p:cNvPr>
          <p:cNvSpPr/>
          <p:nvPr/>
        </p:nvSpPr>
        <p:spPr>
          <a:xfrm>
            <a:off x="789232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sp>
        <p:nvSpPr>
          <p:cNvPr id="68" name="Rectangle 67">
            <a:extLst>
              <a:ext uri="{FF2B5EF4-FFF2-40B4-BE49-F238E27FC236}">
                <a16:creationId xmlns:a16="http://schemas.microsoft.com/office/drawing/2014/main" id="{4DCF3662-D28C-46C6-B7A3-ED87C3A878C6}"/>
              </a:ext>
            </a:extLst>
          </p:cNvPr>
          <p:cNvSpPr/>
          <p:nvPr/>
        </p:nvSpPr>
        <p:spPr>
          <a:xfrm>
            <a:off x="8533354" y="1784865"/>
            <a:ext cx="3635849"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Security Risks and Guidelines Associated with Enterprises Mobile Usage Policies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9" name="Oval 68">
            <a:extLst>
              <a:ext uri="{FF2B5EF4-FFF2-40B4-BE49-F238E27FC236}">
                <a16:creationId xmlns:a16="http://schemas.microsoft.com/office/drawing/2014/main" id="{BAA82FE0-56E0-4C2D-A8F5-492A9D382324}"/>
              </a:ext>
            </a:extLst>
          </p:cNvPr>
          <p:cNvSpPr/>
          <p:nvPr/>
        </p:nvSpPr>
        <p:spPr>
          <a:xfrm>
            <a:off x="18488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sp>
        <p:nvSpPr>
          <p:cNvPr id="70" name="Rectangle 69">
            <a:extLst>
              <a:ext uri="{FF2B5EF4-FFF2-40B4-BE49-F238E27FC236}">
                <a16:creationId xmlns:a16="http://schemas.microsoft.com/office/drawing/2014/main" id="{E8793E0A-8E58-41E4-9077-B73315BCF688}"/>
              </a:ext>
            </a:extLst>
          </p:cNvPr>
          <p:cNvSpPr/>
          <p:nvPr/>
        </p:nvSpPr>
        <p:spPr>
          <a:xfrm>
            <a:off x="809085" y="3508178"/>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Mobile Device Management Concepts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1" name="Oval 70">
            <a:extLst>
              <a:ext uri="{FF2B5EF4-FFF2-40B4-BE49-F238E27FC236}">
                <a16:creationId xmlns:a16="http://schemas.microsoft.com/office/drawing/2014/main" id="{E63FC419-4C9A-4452-89DA-F73623842F4B}"/>
              </a:ext>
            </a:extLst>
          </p:cNvPr>
          <p:cNvSpPr/>
          <p:nvPr/>
        </p:nvSpPr>
        <p:spPr>
          <a:xfrm>
            <a:off x="789232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sp>
        <p:nvSpPr>
          <p:cNvPr id="72" name="Rectangle 71">
            <a:extLst>
              <a:ext uri="{FF2B5EF4-FFF2-40B4-BE49-F238E27FC236}">
                <a16:creationId xmlns:a16="http://schemas.microsoft.com/office/drawing/2014/main" id="{E5B37930-55D9-44B9-8BB6-9E92971DCEA0}"/>
              </a:ext>
            </a:extLst>
          </p:cNvPr>
          <p:cNvSpPr/>
          <p:nvPr/>
        </p:nvSpPr>
        <p:spPr>
          <a:xfrm>
            <a:off x="8533355" y="3385066"/>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Enterprise-level Mobile Security Management Solutions</a:t>
            </a:r>
          </a:p>
        </p:txBody>
      </p:sp>
      <p:sp>
        <p:nvSpPr>
          <p:cNvPr id="73" name="Oval 72">
            <a:extLst>
              <a:ext uri="{FF2B5EF4-FFF2-40B4-BE49-F238E27FC236}">
                <a16:creationId xmlns:a16="http://schemas.microsoft.com/office/drawing/2014/main" id="{5B06FBA7-9583-47F9-80BE-F599EDBCAE7C}"/>
              </a:ext>
            </a:extLst>
          </p:cNvPr>
          <p:cNvSpPr/>
          <p:nvPr/>
        </p:nvSpPr>
        <p:spPr>
          <a:xfrm>
            <a:off x="18488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sp>
        <p:nvSpPr>
          <p:cNvPr id="74" name="Rectangle 73">
            <a:extLst>
              <a:ext uri="{FF2B5EF4-FFF2-40B4-BE49-F238E27FC236}">
                <a16:creationId xmlns:a16="http://schemas.microsoft.com/office/drawing/2014/main" id="{8A971D4A-8C08-4E2F-900E-FFDBEA54A0BD}"/>
              </a:ext>
            </a:extLst>
          </p:cNvPr>
          <p:cNvSpPr/>
          <p:nvPr/>
        </p:nvSpPr>
        <p:spPr>
          <a:xfrm>
            <a:off x="809085" y="5108377"/>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Common Mobile Usage Policies in Enterprises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5" name="Oval 74">
            <a:extLst>
              <a:ext uri="{FF2B5EF4-FFF2-40B4-BE49-F238E27FC236}">
                <a16:creationId xmlns:a16="http://schemas.microsoft.com/office/drawing/2014/main" id="{40ECB55E-93B7-4E8B-A927-70C351843730}"/>
              </a:ext>
            </a:extLst>
          </p:cNvPr>
          <p:cNvSpPr/>
          <p:nvPr/>
        </p:nvSpPr>
        <p:spPr>
          <a:xfrm>
            <a:off x="789232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sp>
        <p:nvSpPr>
          <p:cNvPr id="76" name="Rectangle 75">
            <a:extLst>
              <a:ext uri="{FF2B5EF4-FFF2-40B4-BE49-F238E27FC236}">
                <a16:creationId xmlns:a16="http://schemas.microsoft.com/office/drawing/2014/main" id="{598A9EAF-ECA3-4A24-AF86-E8E7CC976A32}"/>
              </a:ext>
            </a:extLst>
          </p:cNvPr>
          <p:cNvSpPr/>
          <p:nvPr/>
        </p:nvSpPr>
        <p:spPr>
          <a:xfrm>
            <a:off x="8533355" y="4985265"/>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General Security Guidelines and Best Practices on Mobile Platforms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D5B0ACF2-22E8-46C4-8B60-2009034A1420}"/>
              </a:ext>
            </a:extLst>
          </p:cNvPr>
          <p:cNvGrpSpPr>
            <a:grpSpLocks noChangeAspect="1"/>
          </p:cNvGrpSpPr>
          <p:nvPr/>
        </p:nvGrpSpPr>
        <p:grpSpPr>
          <a:xfrm>
            <a:off x="3810000" y="2026170"/>
            <a:ext cx="3952718" cy="4547810"/>
            <a:chOff x="4119641" y="2026170"/>
            <a:chExt cx="3952718" cy="4547810"/>
          </a:xfrm>
        </p:grpSpPr>
        <p:sp>
          <p:nvSpPr>
            <p:cNvPr id="381" name="Freeform 503">
              <a:extLst>
                <a:ext uri="{FF2B5EF4-FFF2-40B4-BE49-F238E27FC236}">
                  <a16:creationId xmlns:a16="http://schemas.microsoft.com/office/drawing/2014/main" id="{BAEC97F5-CEFC-41AF-957C-159D3FE4C583}"/>
                </a:ext>
              </a:extLst>
            </p:cNvPr>
            <p:cNvSpPr>
              <a:spLocks/>
            </p:cNvSpPr>
            <p:nvPr/>
          </p:nvSpPr>
          <p:spPr bwMode="auto">
            <a:xfrm rot="10800000">
              <a:off x="6461790" y="4030509"/>
              <a:ext cx="1396281" cy="832582"/>
            </a:xfrm>
            <a:custGeom>
              <a:avLst/>
              <a:gdLst>
                <a:gd name="T0" fmla="*/ 2046 w 2046"/>
                <a:gd name="T1" fmla="*/ 1220 h 1220"/>
                <a:gd name="T2" fmla="*/ 1644 w 2046"/>
                <a:gd name="T3" fmla="*/ 627 h 1220"/>
                <a:gd name="T4" fmla="*/ 627 w 2046"/>
                <a:gd name="T5" fmla="*/ 740 h 1220"/>
                <a:gd name="T6" fmla="*/ 0 w 2046"/>
                <a:gd name="T7" fmla="*/ 0 h 1220"/>
              </a:gdLst>
              <a:ahLst/>
              <a:cxnLst>
                <a:cxn ang="0">
                  <a:pos x="T0" y="T1"/>
                </a:cxn>
                <a:cxn ang="0">
                  <a:pos x="T2" y="T3"/>
                </a:cxn>
                <a:cxn ang="0">
                  <a:pos x="T4" y="T5"/>
                </a:cxn>
                <a:cxn ang="0">
                  <a:pos x="T6" y="T7"/>
                </a:cxn>
              </a:cxnLst>
              <a:rect l="0" t="0" r="r" b="b"/>
              <a:pathLst>
                <a:path w="2046" h="1220">
                  <a:moveTo>
                    <a:pt x="2046" y="1220"/>
                  </a:moveTo>
                  <a:lnTo>
                    <a:pt x="1644" y="627"/>
                  </a:lnTo>
                  <a:lnTo>
                    <a:pt x="627" y="740"/>
                  </a:lnTo>
                  <a:lnTo>
                    <a:pt x="0"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83" name="Freeform 504">
              <a:extLst>
                <a:ext uri="{FF2B5EF4-FFF2-40B4-BE49-F238E27FC236}">
                  <a16:creationId xmlns:a16="http://schemas.microsoft.com/office/drawing/2014/main" id="{8AA8F85C-E6C8-4BE8-BCC7-A8AFFFBE9023}"/>
                </a:ext>
              </a:extLst>
            </p:cNvPr>
            <p:cNvSpPr>
              <a:spLocks/>
            </p:cNvSpPr>
            <p:nvPr/>
          </p:nvSpPr>
          <p:spPr bwMode="auto">
            <a:xfrm rot="10800000">
              <a:off x="6461790" y="2850563"/>
              <a:ext cx="1402424" cy="1295962"/>
            </a:xfrm>
            <a:custGeom>
              <a:avLst/>
              <a:gdLst>
                <a:gd name="T0" fmla="*/ 2055 w 2055"/>
                <a:gd name="T1" fmla="*/ 795 h 1899"/>
                <a:gd name="T2" fmla="*/ 1163 w 2055"/>
                <a:gd name="T3" fmla="*/ 899 h 1899"/>
                <a:gd name="T4" fmla="*/ 541 w 2055"/>
                <a:gd name="T5" fmla="*/ 0 h 1899"/>
                <a:gd name="T6" fmla="*/ 0 w 2055"/>
                <a:gd name="T7" fmla="*/ 1050 h 1899"/>
                <a:gd name="T8" fmla="*/ 953 w 2055"/>
                <a:gd name="T9" fmla="*/ 1899 h 1899"/>
              </a:gdLst>
              <a:ahLst/>
              <a:cxnLst>
                <a:cxn ang="0">
                  <a:pos x="T0" y="T1"/>
                </a:cxn>
                <a:cxn ang="0">
                  <a:pos x="T2" y="T3"/>
                </a:cxn>
                <a:cxn ang="0">
                  <a:pos x="T4" y="T5"/>
                </a:cxn>
                <a:cxn ang="0">
                  <a:pos x="T6" y="T7"/>
                </a:cxn>
                <a:cxn ang="0">
                  <a:pos x="T8" y="T9"/>
                </a:cxn>
              </a:cxnLst>
              <a:rect l="0" t="0" r="r" b="b"/>
              <a:pathLst>
                <a:path w="2055" h="1899">
                  <a:moveTo>
                    <a:pt x="2055" y="795"/>
                  </a:moveTo>
                  <a:lnTo>
                    <a:pt x="1163" y="899"/>
                  </a:lnTo>
                  <a:lnTo>
                    <a:pt x="541" y="0"/>
                  </a:lnTo>
                  <a:lnTo>
                    <a:pt x="0" y="1050"/>
                  </a:lnTo>
                  <a:lnTo>
                    <a:pt x="953" y="189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85" name="Freeform 505">
              <a:extLst>
                <a:ext uri="{FF2B5EF4-FFF2-40B4-BE49-F238E27FC236}">
                  <a16:creationId xmlns:a16="http://schemas.microsoft.com/office/drawing/2014/main" id="{16072B9D-7A6A-448A-9251-75BD83846056}"/>
                </a:ext>
              </a:extLst>
            </p:cNvPr>
            <p:cNvSpPr>
              <a:spLocks/>
            </p:cNvSpPr>
            <p:nvPr/>
          </p:nvSpPr>
          <p:spPr bwMode="auto">
            <a:xfrm rot="10800000">
              <a:off x="6050276" y="2629451"/>
              <a:ext cx="1839870" cy="871482"/>
            </a:xfrm>
            <a:custGeom>
              <a:avLst/>
              <a:gdLst>
                <a:gd name="T0" fmla="*/ 2696 w 2696"/>
                <a:gd name="T1" fmla="*/ 1277 h 1277"/>
                <a:gd name="T2" fmla="*/ 2554 w 2696"/>
                <a:gd name="T3" fmla="*/ 83 h 1277"/>
                <a:gd name="T4" fmla="*/ 2006 w 2696"/>
                <a:gd name="T5" fmla="*/ 889 h 1277"/>
                <a:gd name="T6" fmla="*/ 1362 w 2696"/>
                <a:gd name="T7" fmla="*/ 1166 h 1277"/>
                <a:gd name="T8" fmla="*/ 1185 w 2696"/>
                <a:gd name="T9" fmla="*/ 0 h 1277"/>
                <a:gd name="T10" fmla="*/ 0 w 2696"/>
                <a:gd name="T11" fmla="*/ 1012 h 1277"/>
                <a:gd name="T12" fmla="*/ 996 w 2696"/>
                <a:gd name="T13" fmla="*/ 1185 h 1277"/>
              </a:gdLst>
              <a:ahLst/>
              <a:cxnLst>
                <a:cxn ang="0">
                  <a:pos x="T0" y="T1"/>
                </a:cxn>
                <a:cxn ang="0">
                  <a:pos x="T2" y="T3"/>
                </a:cxn>
                <a:cxn ang="0">
                  <a:pos x="T4" y="T5"/>
                </a:cxn>
                <a:cxn ang="0">
                  <a:pos x="T6" y="T7"/>
                </a:cxn>
                <a:cxn ang="0">
                  <a:pos x="T8" y="T9"/>
                </a:cxn>
                <a:cxn ang="0">
                  <a:pos x="T10" y="T11"/>
                </a:cxn>
                <a:cxn ang="0">
                  <a:pos x="T12" y="T13"/>
                </a:cxn>
              </a:cxnLst>
              <a:rect l="0" t="0" r="r" b="b"/>
              <a:pathLst>
                <a:path w="2696" h="1277">
                  <a:moveTo>
                    <a:pt x="2696" y="1277"/>
                  </a:moveTo>
                  <a:lnTo>
                    <a:pt x="2554" y="83"/>
                  </a:lnTo>
                  <a:lnTo>
                    <a:pt x="2006" y="889"/>
                  </a:lnTo>
                  <a:lnTo>
                    <a:pt x="1362" y="1166"/>
                  </a:lnTo>
                  <a:lnTo>
                    <a:pt x="1185" y="0"/>
                  </a:lnTo>
                  <a:lnTo>
                    <a:pt x="0" y="1012"/>
                  </a:lnTo>
                  <a:lnTo>
                    <a:pt x="996" y="1185"/>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87" name="Freeform 506">
              <a:extLst>
                <a:ext uri="{FF2B5EF4-FFF2-40B4-BE49-F238E27FC236}">
                  <a16:creationId xmlns:a16="http://schemas.microsoft.com/office/drawing/2014/main" id="{5076FEB2-57E7-4E8E-94BD-1502CA412775}"/>
                </a:ext>
              </a:extLst>
            </p:cNvPr>
            <p:cNvSpPr>
              <a:spLocks/>
            </p:cNvSpPr>
            <p:nvPr/>
          </p:nvSpPr>
          <p:spPr bwMode="auto">
            <a:xfrm rot="10800000">
              <a:off x="5423792" y="2630815"/>
              <a:ext cx="844184" cy="1029809"/>
            </a:xfrm>
            <a:custGeom>
              <a:avLst/>
              <a:gdLst>
                <a:gd name="T0" fmla="*/ 0 w 1237"/>
                <a:gd name="T1" fmla="*/ 0 h 1509"/>
                <a:gd name="T2" fmla="*/ 1237 w 1237"/>
                <a:gd name="T3" fmla="*/ 1123 h 1509"/>
                <a:gd name="T4" fmla="*/ 341 w 1237"/>
                <a:gd name="T5" fmla="*/ 1509 h 1509"/>
              </a:gdLst>
              <a:ahLst/>
              <a:cxnLst>
                <a:cxn ang="0">
                  <a:pos x="T0" y="T1"/>
                </a:cxn>
                <a:cxn ang="0">
                  <a:pos x="T2" y="T3"/>
                </a:cxn>
                <a:cxn ang="0">
                  <a:pos x="T4" y="T5"/>
                </a:cxn>
              </a:cxnLst>
              <a:rect l="0" t="0" r="r" b="b"/>
              <a:pathLst>
                <a:path w="1237" h="1509">
                  <a:moveTo>
                    <a:pt x="0" y="0"/>
                  </a:moveTo>
                  <a:lnTo>
                    <a:pt x="1237" y="1123"/>
                  </a:lnTo>
                  <a:lnTo>
                    <a:pt x="341" y="150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88" name="Freeform 507">
              <a:extLst>
                <a:ext uri="{FF2B5EF4-FFF2-40B4-BE49-F238E27FC236}">
                  <a16:creationId xmlns:a16="http://schemas.microsoft.com/office/drawing/2014/main" id="{D6876DF7-C1CC-44CE-866A-CA916F3543C9}"/>
                </a:ext>
              </a:extLst>
            </p:cNvPr>
            <p:cNvSpPr>
              <a:spLocks/>
            </p:cNvSpPr>
            <p:nvPr/>
          </p:nvSpPr>
          <p:spPr bwMode="auto">
            <a:xfrm rot="10800000">
              <a:off x="4799356" y="2338730"/>
              <a:ext cx="2194741" cy="705647"/>
            </a:xfrm>
            <a:custGeom>
              <a:avLst/>
              <a:gdLst>
                <a:gd name="T0" fmla="*/ 0 w 3216"/>
                <a:gd name="T1" fmla="*/ 731 h 1034"/>
                <a:gd name="T2" fmla="*/ 1367 w 3216"/>
                <a:gd name="T3" fmla="*/ 643 h 1034"/>
                <a:gd name="T4" fmla="*/ 2956 w 3216"/>
                <a:gd name="T5" fmla="*/ 1034 h 1034"/>
                <a:gd name="T6" fmla="*/ 3216 w 3216"/>
                <a:gd name="T7" fmla="*/ 0 h 1034"/>
              </a:gdLst>
              <a:ahLst/>
              <a:cxnLst>
                <a:cxn ang="0">
                  <a:pos x="T0" y="T1"/>
                </a:cxn>
                <a:cxn ang="0">
                  <a:pos x="T2" y="T3"/>
                </a:cxn>
                <a:cxn ang="0">
                  <a:pos x="T4" y="T5"/>
                </a:cxn>
                <a:cxn ang="0">
                  <a:pos x="T6" y="T7"/>
                </a:cxn>
              </a:cxnLst>
              <a:rect l="0" t="0" r="r" b="b"/>
              <a:pathLst>
                <a:path w="3216" h="1034">
                  <a:moveTo>
                    <a:pt x="0" y="731"/>
                  </a:moveTo>
                  <a:lnTo>
                    <a:pt x="1367" y="643"/>
                  </a:lnTo>
                  <a:lnTo>
                    <a:pt x="2956" y="1034"/>
                  </a:lnTo>
                  <a:lnTo>
                    <a:pt x="3216"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89" name="Line 508">
              <a:extLst>
                <a:ext uri="{FF2B5EF4-FFF2-40B4-BE49-F238E27FC236}">
                  <a16:creationId xmlns:a16="http://schemas.microsoft.com/office/drawing/2014/main" id="{737C42B2-3F81-4ADF-944B-23088871AEF9}"/>
                </a:ext>
              </a:extLst>
            </p:cNvPr>
            <p:cNvSpPr>
              <a:spLocks noChangeShapeType="1"/>
            </p:cNvSpPr>
            <p:nvPr/>
          </p:nvSpPr>
          <p:spPr bwMode="auto">
            <a:xfrm rot="10800000">
              <a:off x="4799356" y="3160393"/>
              <a:ext cx="314607" cy="76160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0" name="Freeform 509">
              <a:extLst>
                <a:ext uri="{FF2B5EF4-FFF2-40B4-BE49-F238E27FC236}">
                  <a16:creationId xmlns:a16="http://schemas.microsoft.com/office/drawing/2014/main" id="{48E2EF96-FF4E-4FF2-AFC1-9C7E0D79ED78}"/>
                </a:ext>
              </a:extLst>
            </p:cNvPr>
            <p:cNvSpPr>
              <a:spLocks/>
            </p:cNvSpPr>
            <p:nvPr/>
          </p:nvSpPr>
          <p:spPr bwMode="auto">
            <a:xfrm rot="10800000">
              <a:off x="4164682" y="3139237"/>
              <a:ext cx="3265496" cy="2221356"/>
            </a:xfrm>
            <a:custGeom>
              <a:avLst/>
              <a:gdLst>
                <a:gd name="T0" fmla="*/ 4766 w 4785"/>
                <a:gd name="T1" fmla="*/ 3037 h 3255"/>
                <a:gd name="T2" fmla="*/ 3860 w 4785"/>
                <a:gd name="T3" fmla="*/ 3255 h 3255"/>
                <a:gd name="T4" fmla="*/ 1937 w 4785"/>
                <a:gd name="T5" fmla="*/ 2453 h 3255"/>
                <a:gd name="T6" fmla="*/ 3404 w 4785"/>
                <a:gd name="T7" fmla="*/ 2138 h 3255"/>
                <a:gd name="T8" fmla="*/ 4463 w 4785"/>
                <a:gd name="T9" fmla="*/ 2101 h 3255"/>
                <a:gd name="T10" fmla="*/ 4785 w 4785"/>
                <a:gd name="T11" fmla="*/ 1032 h 3255"/>
                <a:gd name="T12" fmla="*/ 3950 w 4785"/>
                <a:gd name="T13" fmla="*/ 1003 h 3255"/>
                <a:gd name="T14" fmla="*/ 3498 w 4785"/>
                <a:gd name="T15" fmla="*/ 0 h 3255"/>
                <a:gd name="T16" fmla="*/ 2013 w 4785"/>
                <a:gd name="T17" fmla="*/ 637 h 3255"/>
                <a:gd name="T18" fmla="*/ 281 w 4785"/>
                <a:gd name="T19" fmla="*/ 237 h 3255"/>
                <a:gd name="T20" fmla="*/ 0 w 4785"/>
                <a:gd name="T21" fmla="*/ 1408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85" h="3255">
                  <a:moveTo>
                    <a:pt x="4766" y="3037"/>
                  </a:moveTo>
                  <a:lnTo>
                    <a:pt x="3860" y="3255"/>
                  </a:lnTo>
                  <a:lnTo>
                    <a:pt x="1937" y="2453"/>
                  </a:lnTo>
                  <a:lnTo>
                    <a:pt x="3404" y="2138"/>
                  </a:lnTo>
                  <a:lnTo>
                    <a:pt x="4463" y="2101"/>
                  </a:lnTo>
                  <a:lnTo>
                    <a:pt x="4785" y="1032"/>
                  </a:lnTo>
                  <a:lnTo>
                    <a:pt x="3950" y="1003"/>
                  </a:lnTo>
                  <a:lnTo>
                    <a:pt x="3498" y="0"/>
                  </a:lnTo>
                  <a:lnTo>
                    <a:pt x="2013" y="637"/>
                  </a:lnTo>
                  <a:lnTo>
                    <a:pt x="281" y="237"/>
                  </a:lnTo>
                  <a:lnTo>
                    <a:pt x="0" y="1408"/>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1" name="Freeform 510">
              <a:extLst>
                <a:ext uri="{FF2B5EF4-FFF2-40B4-BE49-F238E27FC236}">
                  <a16:creationId xmlns:a16="http://schemas.microsoft.com/office/drawing/2014/main" id="{A3BA48A2-DCDB-41ED-B008-4E64A64FD223}"/>
                </a:ext>
              </a:extLst>
            </p:cNvPr>
            <p:cNvSpPr>
              <a:spLocks/>
            </p:cNvSpPr>
            <p:nvPr/>
          </p:nvSpPr>
          <p:spPr bwMode="auto">
            <a:xfrm rot="10800000">
              <a:off x="4765234" y="3759579"/>
              <a:ext cx="1299374" cy="921300"/>
            </a:xfrm>
            <a:custGeom>
              <a:avLst/>
              <a:gdLst>
                <a:gd name="T0" fmla="*/ 1403 w 1904"/>
                <a:gd name="T1" fmla="*/ 1142 h 1350"/>
                <a:gd name="T2" fmla="*/ 1904 w 1904"/>
                <a:gd name="T3" fmla="*/ 0 h 1350"/>
                <a:gd name="T4" fmla="*/ 721 w 1904"/>
                <a:gd name="T5" fmla="*/ 300 h 1350"/>
                <a:gd name="T6" fmla="*/ 0 w 1904"/>
                <a:gd name="T7" fmla="*/ 1350 h 1350"/>
              </a:gdLst>
              <a:ahLst/>
              <a:cxnLst>
                <a:cxn ang="0">
                  <a:pos x="T0" y="T1"/>
                </a:cxn>
                <a:cxn ang="0">
                  <a:pos x="T2" y="T3"/>
                </a:cxn>
                <a:cxn ang="0">
                  <a:pos x="T4" y="T5"/>
                </a:cxn>
                <a:cxn ang="0">
                  <a:pos x="T6" y="T7"/>
                </a:cxn>
              </a:cxnLst>
              <a:rect l="0" t="0" r="r" b="b"/>
              <a:pathLst>
                <a:path w="1904" h="1350">
                  <a:moveTo>
                    <a:pt x="1403" y="1142"/>
                  </a:moveTo>
                  <a:lnTo>
                    <a:pt x="1904" y="0"/>
                  </a:lnTo>
                  <a:lnTo>
                    <a:pt x="721" y="300"/>
                  </a:lnTo>
                  <a:lnTo>
                    <a:pt x="0" y="135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2" name="Line 511">
              <a:extLst>
                <a:ext uri="{FF2B5EF4-FFF2-40B4-BE49-F238E27FC236}">
                  <a16:creationId xmlns:a16="http://schemas.microsoft.com/office/drawing/2014/main" id="{BC20C229-EA00-412A-8D47-BFEA7A1E34AD}"/>
                </a:ext>
              </a:extLst>
            </p:cNvPr>
            <p:cNvSpPr>
              <a:spLocks noChangeShapeType="1"/>
            </p:cNvSpPr>
            <p:nvPr/>
          </p:nvSpPr>
          <p:spPr bwMode="auto">
            <a:xfrm rot="10800000">
              <a:off x="7722265" y="4267317"/>
              <a:ext cx="154915" cy="60259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3" name="Line 512">
              <a:extLst>
                <a:ext uri="{FF2B5EF4-FFF2-40B4-BE49-F238E27FC236}">
                  <a16:creationId xmlns:a16="http://schemas.microsoft.com/office/drawing/2014/main" id="{6BF7DE68-1420-465B-9D2A-1C30DA1B122B}"/>
                </a:ext>
              </a:extLst>
            </p:cNvPr>
            <p:cNvSpPr>
              <a:spLocks noChangeShapeType="1"/>
            </p:cNvSpPr>
            <p:nvPr/>
          </p:nvSpPr>
          <p:spPr bwMode="auto">
            <a:xfrm rot="10800000">
              <a:off x="6534129" y="3416992"/>
              <a:ext cx="0" cy="0"/>
            </a:xfrm>
            <a:prstGeom prst="line">
              <a:avLst/>
            </a:prstGeom>
            <a:noFill/>
            <a:ln w="14288" cap="flat">
              <a:solidFill>
                <a:srgbClr val="7B7C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4" name="Oval 513">
              <a:extLst>
                <a:ext uri="{FF2B5EF4-FFF2-40B4-BE49-F238E27FC236}">
                  <a16:creationId xmlns:a16="http://schemas.microsoft.com/office/drawing/2014/main" id="{88C3D652-7C73-49DA-BE94-BA56FDC1BB7E}"/>
                </a:ext>
              </a:extLst>
            </p:cNvPr>
            <p:cNvSpPr>
              <a:spLocks noChangeArrowheads="1"/>
            </p:cNvSpPr>
            <p:nvPr/>
          </p:nvSpPr>
          <p:spPr bwMode="auto">
            <a:xfrm rot="10800000">
              <a:off x="6676078" y="4359447"/>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5" name="Oval 514">
              <a:extLst>
                <a:ext uri="{FF2B5EF4-FFF2-40B4-BE49-F238E27FC236}">
                  <a16:creationId xmlns:a16="http://schemas.microsoft.com/office/drawing/2014/main" id="{BA9187D0-018D-4A79-9FCC-31499F4187E3}"/>
                </a:ext>
              </a:extLst>
            </p:cNvPr>
            <p:cNvSpPr>
              <a:spLocks noChangeArrowheads="1"/>
            </p:cNvSpPr>
            <p:nvPr/>
          </p:nvSpPr>
          <p:spPr bwMode="auto">
            <a:xfrm rot="10800000">
              <a:off x="5036164" y="3830554"/>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6" name="Oval 515">
              <a:extLst>
                <a:ext uri="{FF2B5EF4-FFF2-40B4-BE49-F238E27FC236}">
                  <a16:creationId xmlns:a16="http://schemas.microsoft.com/office/drawing/2014/main" id="{DE81C6AE-8093-4297-8392-04B4C1E6B3CD}"/>
                </a:ext>
              </a:extLst>
            </p:cNvPr>
            <p:cNvSpPr>
              <a:spLocks noChangeArrowheads="1"/>
            </p:cNvSpPr>
            <p:nvPr/>
          </p:nvSpPr>
          <p:spPr bwMode="auto">
            <a:xfrm rot="10800000">
              <a:off x="7166755" y="5127880"/>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7" name="Oval 517">
              <a:extLst>
                <a:ext uri="{FF2B5EF4-FFF2-40B4-BE49-F238E27FC236}">
                  <a16:creationId xmlns:a16="http://schemas.microsoft.com/office/drawing/2014/main" id="{F3C50E32-5AD9-4F25-B7FA-7EBC0C1CF769}"/>
                </a:ext>
              </a:extLst>
            </p:cNvPr>
            <p:cNvSpPr>
              <a:spLocks noChangeArrowheads="1"/>
            </p:cNvSpPr>
            <p:nvPr/>
          </p:nvSpPr>
          <p:spPr bwMode="auto">
            <a:xfrm rot="10800000">
              <a:off x="6999556" y="3462033"/>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8" name="Oval 518">
              <a:extLst>
                <a:ext uri="{FF2B5EF4-FFF2-40B4-BE49-F238E27FC236}">
                  <a16:creationId xmlns:a16="http://schemas.microsoft.com/office/drawing/2014/main" id="{5A0E2A26-A9A3-498B-BD5F-09DF47735F0F}"/>
                </a:ext>
              </a:extLst>
            </p:cNvPr>
            <p:cNvSpPr>
              <a:spLocks noChangeArrowheads="1"/>
            </p:cNvSpPr>
            <p:nvPr/>
          </p:nvSpPr>
          <p:spPr bwMode="auto">
            <a:xfrm rot="10800000">
              <a:off x="5979302" y="255847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9" name="Oval 519">
              <a:extLst>
                <a:ext uri="{FF2B5EF4-FFF2-40B4-BE49-F238E27FC236}">
                  <a16:creationId xmlns:a16="http://schemas.microsoft.com/office/drawing/2014/main" id="{2A3DCD34-FB1C-43C6-9F0C-3BE5C81C30E0}"/>
                </a:ext>
              </a:extLst>
            </p:cNvPr>
            <p:cNvSpPr>
              <a:spLocks noChangeArrowheads="1"/>
            </p:cNvSpPr>
            <p:nvPr/>
          </p:nvSpPr>
          <p:spPr bwMode="auto">
            <a:xfrm rot="10800000">
              <a:off x="4914006" y="228754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0" name="Oval 520">
              <a:extLst>
                <a:ext uri="{FF2B5EF4-FFF2-40B4-BE49-F238E27FC236}">
                  <a16:creationId xmlns:a16="http://schemas.microsoft.com/office/drawing/2014/main" id="{AA2A11A1-2DEE-4EAE-AEFD-A1D540D86070}"/>
                </a:ext>
              </a:extLst>
            </p:cNvPr>
            <p:cNvSpPr>
              <a:spLocks noChangeArrowheads="1"/>
            </p:cNvSpPr>
            <p:nvPr/>
          </p:nvSpPr>
          <p:spPr bwMode="auto">
            <a:xfrm rot="10800000">
              <a:off x="5378751" y="284919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1" name="Oval 521">
              <a:extLst>
                <a:ext uri="{FF2B5EF4-FFF2-40B4-BE49-F238E27FC236}">
                  <a16:creationId xmlns:a16="http://schemas.microsoft.com/office/drawing/2014/main" id="{E821E16C-070A-4947-A770-9E785AE9D6EE}"/>
                </a:ext>
              </a:extLst>
            </p:cNvPr>
            <p:cNvSpPr>
              <a:spLocks noChangeArrowheads="1"/>
            </p:cNvSpPr>
            <p:nvPr/>
          </p:nvSpPr>
          <p:spPr bwMode="auto">
            <a:xfrm rot="10800000">
              <a:off x="5526841" y="4430422"/>
              <a:ext cx="90765"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2" name="Oval 522">
              <a:extLst>
                <a:ext uri="{FF2B5EF4-FFF2-40B4-BE49-F238E27FC236}">
                  <a16:creationId xmlns:a16="http://schemas.microsoft.com/office/drawing/2014/main" id="{59D576A7-965F-438D-854F-19A24A5DE668}"/>
                </a:ext>
              </a:extLst>
            </p:cNvPr>
            <p:cNvSpPr>
              <a:spLocks noChangeArrowheads="1"/>
            </p:cNvSpPr>
            <p:nvPr/>
          </p:nvSpPr>
          <p:spPr bwMode="auto">
            <a:xfrm rot="10800000">
              <a:off x="7813030" y="4818050"/>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3" name="Oval 523">
              <a:extLst>
                <a:ext uri="{FF2B5EF4-FFF2-40B4-BE49-F238E27FC236}">
                  <a16:creationId xmlns:a16="http://schemas.microsoft.com/office/drawing/2014/main" id="{65E23669-15DC-4550-8003-BFDEF21BE214}"/>
                </a:ext>
              </a:extLst>
            </p:cNvPr>
            <p:cNvSpPr>
              <a:spLocks noChangeArrowheads="1"/>
            </p:cNvSpPr>
            <p:nvPr/>
          </p:nvSpPr>
          <p:spPr bwMode="auto">
            <a:xfrm rot="10800000">
              <a:off x="7845105" y="2765257"/>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4" name="Oval 524">
              <a:extLst>
                <a:ext uri="{FF2B5EF4-FFF2-40B4-BE49-F238E27FC236}">
                  <a16:creationId xmlns:a16="http://schemas.microsoft.com/office/drawing/2014/main" id="{916D3D93-E42E-453F-850A-7DFE643A672A}"/>
                </a:ext>
              </a:extLst>
            </p:cNvPr>
            <p:cNvSpPr>
              <a:spLocks noChangeArrowheads="1"/>
            </p:cNvSpPr>
            <p:nvPr/>
          </p:nvSpPr>
          <p:spPr bwMode="auto">
            <a:xfrm rot="10800000">
              <a:off x="6476122" y="2849198"/>
              <a:ext cx="90765"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5" name="Oval 525">
              <a:extLst>
                <a:ext uri="{FF2B5EF4-FFF2-40B4-BE49-F238E27FC236}">
                  <a16:creationId xmlns:a16="http://schemas.microsoft.com/office/drawing/2014/main" id="{24E89D46-44D2-47A8-8E40-C79659697887}"/>
                </a:ext>
              </a:extLst>
            </p:cNvPr>
            <p:cNvSpPr>
              <a:spLocks noChangeArrowheads="1"/>
            </p:cNvSpPr>
            <p:nvPr/>
          </p:nvSpPr>
          <p:spPr bwMode="auto">
            <a:xfrm rot="10800000">
              <a:off x="4132607" y="324296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6" name="Oval 526">
              <a:extLst>
                <a:ext uri="{FF2B5EF4-FFF2-40B4-BE49-F238E27FC236}">
                  <a16:creationId xmlns:a16="http://schemas.microsoft.com/office/drawing/2014/main" id="{7DC504E6-A0FB-4303-848E-654E1BDBB49E}"/>
                </a:ext>
              </a:extLst>
            </p:cNvPr>
            <p:cNvSpPr>
              <a:spLocks noChangeArrowheads="1"/>
            </p:cNvSpPr>
            <p:nvPr/>
          </p:nvSpPr>
          <p:spPr bwMode="auto">
            <a:xfrm rot="10800000">
              <a:off x="4119641" y="4611270"/>
              <a:ext cx="90083"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7" name="Freeform 527">
              <a:extLst>
                <a:ext uri="{FF2B5EF4-FFF2-40B4-BE49-F238E27FC236}">
                  <a16:creationId xmlns:a16="http://schemas.microsoft.com/office/drawing/2014/main" id="{F5A5EBEA-301B-461C-AA26-229B7ADA8C09}"/>
                </a:ext>
              </a:extLst>
            </p:cNvPr>
            <p:cNvSpPr>
              <a:spLocks noEditPoints="1"/>
            </p:cNvSpPr>
            <p:nvPr/>
          </p:nvSpPr>
          <p:spPr bwMode="auto">
            <a:xfrm rot="10800000">
              <a:off x="4993170" y="3789606"/>
              <a:ext cx="227254" cy="227936"/>
            </a:xfrm>
            <a:custGeom>
              <a:avLst/>
              <a:gdLst>
                <a:gd name="T0" fmla="*/ 70 w 141"/>
                <a:gd name="T1" fmla="*/ 137 h 141"/>
                <a:gd name="T2" fmla="*/ 64 w 141"/>
                <a:gd name="T3" fmla="*/ 141 h 141"/>
                <a:gd name="T4" fmla="*/ 64 w 141"/>
                <a:gd name="T5" fmla="*/ 137 h 141"/>
                <a:gd name="T6" fmla="*/ 81 w 141"/>
                <a:gd name="T7" fmla="*/ 136 h 141"/>
                <a:gd name="T8" fmla="*/ 81 w 141"/>
                <a:gd name="T9" fmla="*/ 140 h 141"/>
                <a:gd name="T10" fmla="*/ 48 w 141"/>
                <a:gd name="T11" fmla="*/ 133 h 141"/>
                <a:gd name="T12" fmla="*/ 90 w 141"/>
                <a:gd name="T13" fmla="*/ 136 h 141"/>
                <a:gd name="T14" fmla="*/ 93 w 141"/>
                <a:gd name="T15" fmla="*/ 137 h 141"/>
                <a:gd name="T16" fmla="*/ 35 w 141"/>
                <a:gd name="T17" fmla="*/ 129 h 141"/>
                <a:gd name="T18" fmla="*/ 102 w 141"/>
                <a:gd name="T19" fmla="*/ 133 h 141"/>
                <a:gd name="T20" fmla="*/ 109 w 141"/>
                <a:gd name="T21" fmla="*/ 130 h 141"/>
                <a:gd name="T22" fmla="*/ 26 w 141"/>
                <a:gd name="T23" fmla="*/ 125 h 141"/>
                <a:gd name="T24" fmla="*/ 32 w 141"/>
                <a:gd name="T25" fmla="*/ 129 h 141"/>
                <a:gd name="T26" fmla="*/ 118 w 141"/>
                <a:gd name="T27" fmla="*/ 120 h 141"/>
                <a:gd name="T28" fmla="*/ 22 w 141"/>
                <a:gd name="T29" fmla="*/ 122 h 141"/>
                <a:gd name="T30" fmla="*/ 24 w 141"/>
                <a:gd name="T31" fmla="*/ 121 h 141"/>
                <a:gd name="T32" fmla="*/ 123 w 141"/>
                <a:gd name="T33" fmla="*/ 112 h 141"/>
                <a:gd name="T34" fmla="*/ 15 w 141"/>
                <a:gd name="T35" fmla="*/ 114 h 141"/>
                <a:gd name="T36" fmla="*/ 17 w 141"/>
                <a:gd name="T37" fmla="*/ 110 h 141"/>
                <a:gd name="T38" fmla="*/ 126 w 141"/>
                <a:gd name="T39" fmla="*/ 107 h 141"/>
                <a:gd name="T40" fmla="*/ 128 w 141"/>
                <a:gd name="T41" fmla="*/ 110 h 141"/>
                <a:gd name="T42" fmla="*/ 9 w 141"/>
                <a:gd name="T43" fmla="*/ 96 h 141"/>
                <a:gd name="T44" fmla="*/ 132 w 141"/>
                <a:gd name="T45" fmla="*/ 100 h 141"/>
                <a:gd name="T46" fmla="*/ 135 w 141"/>
                <a:gd name="T47" fmla="*/ 99 h 141"/>
                <a:gd name="T48" fmla="*/ 3 w 141"/>
                <a:gd name="T49" fmla="*/ 84 h 141"/>
                <a:gd name="T50" fmla="*/ 137 w 141"/>
                <a:gd name="T51" fmla="*/ 89 h 141"/>
                <a:gd name="T52" fmla="*/ 140 w 141"/>
                <a:gd name="T53" fmla="*/ 82 h 141"/>
                <a:gd name="T54" fmla="*/ 0 w 141"/>
                <a:gd name="T55" fmla="*/ 75 h 141"/>
                <a:gd name="T56" fmla="*/ 2 w 141"/>
                <a:gd name="T57" fmla="*/ 82 h 141"/>
                <a:gd name="T58" fmla="*/ 137 w 141"/>
                <a:gd name="T59" fmla="*/ 69 h 141"/>
                <a:gd name="T60" fmla="*/ 141 w 141"/>
                <a:gd name="T61" fmla="*/ 68 h 141"/>
                <a:gd name="T62" fmla="*/ 2 w 141"/>
                <a:gd name="T63" fmla="*/ 71 h 141"/>
                <a:gd name="T64" fmla="*/ 4 w 141"/>
                <a:gd name="T65" fmla="*/ 63 h 141"/>
                <a:gd name="T66" fmla="*/ 1 w 141"/>
                <a:gd name="T67" fmla="*/ 57 h 141"/>
                <a:gd name="T68" fmla="*/ 3 w 141"/>
                <a:gd name="T69" fmla="*/ 59 h 141"/>
                <a:gd name="T70" fmla="*/ 138 w 141"/>
                <a:gd name="T71" fmla="*/ 50 h 141"/>
                <a:gd name="T72" fmla="*/ 5 w 141"/>
                <a:gd name="T73" fmla="*/ 48 h 141"/>
                <a:gd name="T74" fmla="*/ 8 w 141"/>
                <a:gd name="T75" fmla="*/ 47 h 141"/>
                <a:gd name="T76" fmla="*/ 131 w 141"/>
                <a:gd name="T77" fmla="*/ 39 h 141"/>
                <a:gd name="T78" fmla="*/ 11 w 141"/>
                <a:gd name="T79" fmla="*/ 38 h 141"/>
                <a:gd name="T80" fmla="*/ 16 w 141"/>
                <a:gd name="T81" fmla="*/ 32 h 141"/>
                <a:gd name="T82" fmla="*/ 125 w 141"/>
                <a:gd name="T83" fmla="*/ 32 h 141"/>
                <a:gd name="T84" fmla="*/ 129 w 141"/>
                <a:gd name="T85" fmla="*/ 37 h 141"/>
                <a:gd name="T86" fmla="*/ 23 w 141"/>
                <a:gd name="T87" fmla="*/ 21 h 141"/>
                <a:gd name="T88" fmla="*/ 121 w 141"/>
                <a:gd name="T89" fmla="*/ 27 h 141"/>
                <a:gd name="T90" fmla="*/ 124 w 141"/>
                <a:gd name="T91" fmla="*/ 28 h 141"/>
                <a:gd name="T92" fmla="*/ 29 w 141"/>
                <a:gd name="T93" fmla="*/ 13 h 141"/>
                <a:gd name="T94" fmla="*/ 115 w 141"/>
                <a:gd name="T95" fmla="*/ 20 h 141"/>
                <a:gd name="T96" fmla="*/ 116 w 141"/>
                <a:gd name="T97" fmla="*/ 16 h 141"/>
                <a:gd name="T98" fmla="*/ 34 w 141"/>
                <a:gd name="T99" fmla="*/ 10 h 141"/>
                <a:gd name="T100" fmla="*/ 35 w 141"/>
                <a:gd name="T101" fmla="*/ 14 h 141"/>
                <a:gd name="T102" fmla="*/ 101 w 141"/>
                <a:gd name="T103" fmla="*/ 7 h 141"/>
                <a:gd name="T104" fmla="*/ 43 w 141"/>
                <a:gd name="T105" fmla="*/ 7 h 141"/>
                <a:gd name="T106" fmla="*/ 46 w 141"/>
                <a:gd name="T107" fmla="*/ 8 h 141"/>
                <a:gd name="T108" fmla="*/ 88 w 141"/>
                <a:gd name="T109" fmla="*/ 4 h 141"/>
                <a:gd name="T110" fmla="*/ 56 w 141"/>
                <a:gd name="T111" fmla="*/ 5 h 141"/>
                <a:gd name="T112" fmla="*/ 62 w 141"/>
                <a:gd name="T113" fmla="*/ 4 h 141"/>
                <a:gd name="T114" fmla="*/ 78 w 141"/>
                <a:gd name="T115" fmla="*/ 4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0"/>
                    <a:pt x="58" y="140"/>
                  </a:cubicBezTo>
                  <a:cubicBezTo>
                    <a:pt x="57" y="140"/>
                    <a:pt x="56" y="139"/>
                    <a:pt x="56" y="138"/>
                  </a:cubicBezTo>
                  <a:cubicBezTo>
                    <a:pt x="56" y="137"/>
                    <a:pt x="57" y="136"/>
                    <a:pt x="58" y="136"/>
                  </a:cubicBezTo>
                  <a:cubicBezTo>
                    <a:pt x="60" y="136"/>
                    <a:pt x="62" y="137"/>
                    <a:pt x="64" y="137"/>
                  </a:cubicBezTo>
                  <a:cubicBezTo>
                    <a:pt x="65" y="137"/>
                    <a:pt x="66" y="138"/>
                    <a:pt x="66" y="139"/>
                  </a:cubicBezTo>
                  <a:cubicBezTo>
                    <a:pt x="66" y="140"/>
                    <a:pt x="65" y="141"/>
                    <a:pt x="64" y="141"/>
                  </a:cubicBezTo>
                  <a:close/>
                  <a:moveTo>
                    <a:pt x="81" y="140"/>
                  </a:moveTo>
                  <a:cubicBezTo>
                    <a:pt x="80" y="140"/>
                    <a:pt x="79" y="140"/>
                    <a:pt x="79" y="139"/>
                  </a:cubicBezTo>
                  <a:cubicBezTo>
                    <a:pt x="79" y="137"/>
                    <a:pt x="79" y="136"/>
                    <a:pt x="81" y="136"/>
                  </a:cubicBezTo>
                  <a:cubicBezTo>
                    <a:pt x="82" y="136"/>
                    <a:pt x="84" y="136"/>
                    <a:pt x="86" y="135"/>
                  </a:cubicBezTo>
                  <a:cubicBezTo>
                    <a:pt x="87" y="135"/>
                    <a:pt x="88" y="136"/>
                    <a:pt x="88" y="137"/>
                  </a:cubicBezTo>
                  <a:cubicBezTo>
                    <a:pt x="89" y="138"/>
                    <a:pt x="88" y="139"/>
                    <a:pt x="87" y="139"/>
                  </a:cubicBezTo>
                  <a:cubicBezTo>
                    <a:pt x="85" y="140"/>
                    <a:pt x="83" y="140"/>
                    <a:pt x="81" y="140"/>
                  </a:cubicBezTo>
                  <a:cubicBezTo>
                    <a:pt x="81" y="140"/>
                    <a:pt x="81" y="140"/>
                    <a:pt x="81" y="140"/>
                  </a:cubicBezTo>
                  <a:close/>
                  <a:moveTo>
                    <a:pt x="53" y="139"/>
                  </a:moveTo>
                  <a:cubicBezTo>
                    <a:pt x="52" y="139"/>
                    <a:pt x="52" y="139"/>
                    <a:pt x="52" y="139"/>
                  </a:cubicBezTo>
                  <a:cubicBezTo>
                    <a:pt x="50" y="138"/>
                    <a:pt x="48" y="138"/>
                    <a:pt x="46" y="137"/>
                  </a:cubicBezTo>
                  <a:cubicBezTo>
                    <a:pt x="45" y="137"/>
                    <a:pt x="45" y="135"/>
                    <a:pt x="45" y="134"/>
                  </a:cubicBezTo>
                  <a:cubicBezTo>
                    <a:pt x="46" y="133"/>
                    <a:pt x="47" y="133"/>
                    <a:pt x="48" y="133"/>
                  </a:cubicBezTo>
                  <a:cubicBezTo>
                    <a:pt x="49" y="134"/>
                    <a:pt x="51" y="134"/>
                    <a:pt x="53" y="135"/>
                  </a:cubicBezTo>
                  <a:cubicBezTo>
                    <a:pt x="54" y="135"/>
                    <a:pt x="55" y="136"/>
                    <a:pt x="54" y="137"/>
                  </a:cubicBezTo>
                  <a:cubicBezTo>
                    <a:pt x="54" y="138"/>
                    <a:pt x="53" y="139"/>
                    <a:pt x="53" y="139"/>
                  </a:cubicBezTo>
                  <a:close/>
                  <a:moveTo>
                    <a:pt x="92" y="138"/>
                  </a:moveTo>
                  <a:cubicBezTo>
                    <a:pt x="91" y="138"/>
                    <a:pt x="90" y="137"/>
                    <a:pt x="90" y="136"/>
                  </a:cubicBezTo>
                  <a:cubicBezTo>
                    <a:pt x="90" y="135"/>
                    <a:pt x="90" y="134"/>
                    <a:pt x="91" y="134"/>
                  </a:cubicBezTo>
                  <a:cubicBezTo>
                    <a:pt x="93" y="133"/>
                    <a:pt x="95" y="132"/>
                    <a:pt x="97" y="132"/>
                  </a:cubicBezTo>
                  <a:cubicBezTo>
                    <a:pt x="98" y="131"/>
                    <a:pt x="99" y="132"/>
                    <a:pt x="99" y="133"/>
                  </a:cubicBezTo>
                  <a:cubicBezTo>
                    <a:pt x="100" y="134"/>
                    <a:pt x="99" y="135"/>
                    <a:pt x="98" y="135"/>
                  </a:cubicBezTo>
                  <a:cubicBezTo>
                    <a:pt x="96" y="136"/>
                    <a:pt x="94" y="137"/>
                    <a:pt x="93" y="137"/>
                  </a:cubicBezTo>
                  <a:cubicBezTo>
                    <a:pt x="92" y="138"/>
                    <a:pt x="92" y="138"/>
                    <a:pt x="92" y="138"/>
                  </a:cubicBezTo>
                  <a:close/>
                  <a:moveTo>
                    <a:pt x="42" y="135"/>
                  </a:moveTo>
                  <a:cubicBezTo>
                    <a:pt x="41" y="135"/>
                    <a:pt x="41" y="135"/>
                    <a:pt x="41" y="135"/>
                  </a:cubicBezTo>
                  <a:cubicBezTo>
                    <a:pt x="39" y="134"/>
                    <a:pt x="37" y="133"/>
                    <a:pt x="36" y="132"/>
                  </a:cubicBezTo>
                  <a:cubicBezTo>
                    <a:pt x="35" y="131"/>
                    <a:pt x="34" y="130"/>
                    <a:pt x="35" y="129"/>
                  </a:cubicBezTo>
                  <a:cubicBezTo>
                    <a:pt x="35" y="128"/>
                    <a:pt x="37" y="128"/>
                    <a:pt x="38" y="129"/>
                  </a:cubicBezTo>
                  <a:cubicBezTo>
                    <a:pt x="39" y="129"/>
                    <a:pt x="41" y="130"/>
                    <a:pt x="43" y="131"/>
                  </a:cubicBezTo>
                  <a:cubicBezTo>
                    <a:pt x="44" y="132"/>
                    <a:pt x="44" y="133"/>
                    <a:pt x="44" y="134"/>
                  </a:cubicBezTo>
                  <a:cubicBezTo>
                    <a:pt x="43" y="134"/>
                    <a:pt x="43" y="135"/>
                    <a:pt x="42" y="135"/>
                  </a:cubicBezTo>
                  <a:close/>
                  <a:moveTo>
                    <a:pt x="102" y="133"/>
                  </a:moveTo>
                  <a:cubicBezTo>
                    <a:pt x="102" y="133"/>
                    <a:pt x="101" y="133"/>
                    <a:pt x="101" y="132"/>
                  </a:cubicBezTo>
                  <a:cubicBezTo>
                    <a:pt x="100" y="131"/>
                    <a:pt x="101" y="130"/>
                    <a:pt x="102" y="129"/>
                  </a:cubicBezTo>
                  <a:cubicBezTo>
                    <a:pt x="103" y="128"/>
                    <a:pt x="105" y="127"/>
                    <a:pt x="106" y="126"/>
                  </a:cubicBezTo>
                  <a:cubicBezTo>
                    <a:pt x="107" y="126"/>
                    <a:pt x="109" y="126"/>
                    <a:pt x="109" y="127"/>
                  </a:cubicBezTo>
                  <a:cubicBezTo>
                    <a:pt x="110" y="128"/>
                    <a:pt x="109" y="129"/>
                    <a:pt x="109" y="130"/>
                  </a:cubicBezTo>
                  <a:cubicBezTo>
                    <a:pt x="107" y="131"/>
                    <a:pt x="105" y="132"/>
                    <a:pt x="103" y="133"/>
                  </a:cubicBezTo>
                  <a:cubicBezTo>
                    <a:pt x="103" y="133"/>
                    <a:pt x="103" y="133"/>
                    <a:pt x="102" y="133"/>
                  </a:cubicBezTo>
                  <a:close/>
                  <a:moveTo>
                    <a:pt x="32" y="129"/>
                  </a:moveTo>
                  <a:cubicBezTo>
                    <a:pt x="31" y="129"/>
                    <a:pt x="31" y="129"/>
                    <a:pt x="31" y="129"/>
                  </a:cubicBezTo>
                  <a:cubicBezTo>
                    <a:pt x="29" y="128"/>
                    <a:pt x="27" y="127"/>
                    <a:pt x="26" y="125"/>
                  </a:cubicBezTo>
                  <a:cubicBezTo>
                    <a:pt x="25" y="125"/>
                    <a:pt x="25" y="123"/>
                    <a:pt x="26" y="123"/>
                  </a:cubicBezTo>
                  <a:cubicBezTo>
                    <a:pt x="26" y="122"/>
                    <a:pt x="28" y="122"/>
                    <a:pt x="28" y="122"/>
                  </a:cubicBezTo>
                  <a:cubicBezTo>
                    <a:pt x="30" y="123"/>
                    <a:pt x="31" y="125"/>
                    <a:pt x="33" y="126"/>
                  </a:cubicBezTo>
                  <a:cubicBezTo>
                    <a:pt x="34" y="126"/>
                    <a:pt x="34" y="127"/>
                    <a:pt x="33" y="128"/>
                  </a:cubicBezTo>
                  <a:cubicBezTo>
                    <a:pt x="33" y="129"/>
                    <a:pt x="32" y="129"/>
                    <a:pt x="32" y="129"/>
                  </a:cubicBezTo>
                  <a:close/>
                  <a:moveTo>
                    <a:pt x="112" y="127"/>
                  </a:moveTo>
                  <a:cubicBezTo>
                    <a:pt x="112" y="127"/>
                    <a:pt x="111" y="127"/>
                    <a:pt x="111" y="126"/>
                  </a:cubicBezTo>
                  <a:cubicBezTo>
                    <a:pt x="110" y="125"/>
                    <a:pt x="110" y="124"/>
                    <a:pt x="111" y="123"/>
                  </a:cubicBezTo>
                  <a:cubicBezTo>
                    <a:pt x="112" y="122"/>
                    <a:pt x="114" y="121"/>
                    <a:pt x="115" y="120"/>
                  </a:cubicBezTo>
                  <a:cubicBezTo>
                    <a:pt x="116" y="119"/>
                    <a:pt x="117" y="119"/>
                    <a:pt x="118" y="120"/>
                  </a:cubicBezTo>
                  <a:cubicBezTo>
                    <a:pt x="119" y="121"/>
                    <a:pt x="119" y="122"/>
                    <a:pt x="118" y="123"/>
                  </a:cubicBezTo>
                  <a:cubicBezTo>
                    <a:pt x="116" y="124"/>
                    <a:pt x="115" y="125"/>
                    <a:pt x="113" y="126"/>
                  </a:cubicBezTo>
                  <a:cubicBezTo>
                    <a:pt x="113" y="127"/>
                    <a:pt x="113" y="127"/>
                    <a:pt x="112" y="127"/>
                  </a:cubicBezTo>
                  <a:close/>
                  <a:moveTo>
                    <a:pt x="23" y="122"/>
                  </a:moveTo>
                  <a:cubicBezTo>
                    <a:pt x="22" y="122"/>
                    <a:pt x="22" y="122"/>
                    <a:pt x="22" y="122"/>
                  </a:cubicBezTo>
                  <a:cubicBezTo>
                    <a:pt x="20" y="120"/>
                    <a:pt x="19" y="119"/>
                    <a:pt x="17" y="117"/>
                  </a:cubicBezTo>
                  <a:cubicBezTo>
                    <a:pt x="17" y="116"/>
                    <a:pt x="17" y="115"/>
                    <a:pt x="18" y="114"/>
                  </a:cubicBezTo>
                  <a:cubicBezTo>
                    <a:pt x="18" y="114"/>
                    <a:pt x="20" y="114"/>
                    <a:pt x="20" y="115"/>
                  </a:cubicBezTo>
                  <a:cubicBezTo>
                    <a:pt x="22" y="116"/>
                    <a:pt x="23" y="117"/>
                    <a:pt x="24" y="119"/>
                  </a:cubicBezTo>
                  <a:cubicBezTo>
                    <a:pt x="25" y="119"/>
                    <a:pt x="25" y="121"/>
                    <a:pt x="24" y="121"/>
                  </a:cubicBezTo>
                  <a:cubicBezTo>
                    <a:pt x="24" y="122"/>
                    <a:pt x="23" y="122"/>
                    <a:pt x="23" y="122"/>
                  </a:cubicBezTo>
                  <a:close/>
                  <a:moveTo>
                    <a:pt x="121" y="119"/>
                  </a:moveTo>
                  <a:cubicBezTo>
                    <a:pt x="120" y="119"/>
                    <a:pt x="120" y="119"/>
                    <a:pt x="119" y="119"/>
                  </a:cubicBezTo>
                  <a:cubicBezTo>
                    <a:pt x="118" y="118"/>
                    <a:pt x="118" y="117"/>
                    <a:pt x="119" y="116"/>
                  </a:cubicBezTo>
                  <a:cubicBezTo>
                    <a:pt x="120" y="114"/>
                    <a:pt x="122" y="113"/>
                    <a:pt x="123" y="112"/>
                  </a:cubicBezTo>
                  <a:cubicBezTo>
                    <a:pt x="123" y="111"/>
                    <a:pt x="125" y="111"/>
                    <a:pt x="126" y="111"/>
                  </a:cubicBezTo>
                  <a:cubicBezTo>
                    <a:pt x="126" y="112"/>
                    <a:pt x="127" y="113"/>
                    <a:pt x="126" y="114"/>
                  </a:cubicBezTo>
                  <a:cubicBezTo>
                    <a:pt x="125" y="116"/>
                    <a:pt x="123" y="117"/>
                    <a:pt x="122" y="119"/>
                  </a:cubicBezTo>
                  <a:cubicBezTo>
                    <a:pt x="122" y="119"/>
                    <a:pt x="121" y="119"/>
                    <a:pt x="121" y="119"/>
                  </a:cubicBezTo>
                  <a:close/>
                  <a:moveTo>
                    <a:pt x="15" y="114"/>
                  </a:moveTo>
                  <a:cubicBezTo>
                    <a:pt x="15" y="114"/>
                    <a:pt x="14" y="113"/>
                    <a:pt x="14" y="113"/>
                  </a:cubicBezTo>
                  <a:cubicBezTo>
                    <a:pt x="13" y="111"/>
                    <a:pt x="11" y="110"/>
                    <a:pt x="10" y="108"/>
                  </a:cubicBezTo>
                  <a:cubicBezTo>
                    <a:pt x="10" y="107"/>
                    <a:pt x="10" y="106"/>
                    <a:pt x="11" y="105"/>
                  </a:cubicBezTo>
                  <a:cubicBezTo>
                    <a:pt x="12" y="105"/>
                    <a:pt x="13" y="105"/>
                    <a:pt x="14" y="106"/>
                  </a:cubicBezTo>
                  <a:cubicBezTo>
                    <a:pt x="15" y="107"/>
                    <a:pt x="16" y="109"/>
                    <a:pt x="17" y="110"/>
                  </a:cubicBezTo>
                  <a:cubicBezTo>
                    <a:pt x="18" y="111"/>
                    <a:pt x="17" y="112"/>
                    <a:pt x="17" y="113"/>
                  </a:cubicBezTo>
                  <a:cubicBezTo>
                    <a:pt x="16" y="113"/>
                    <a:pt x="16" y="114"/>
                    <a:pt x="15" y="114"/>
                  </a:cubicBezTo>
                  <a:close/>
                  <a:moveTo>
                    <a:pt x="128" y="110"/>
                  </a:moveTo>
                  <a:cubicBezTo>
                    <a:pt x="127" y="110"/>
                    <a:pt x="127" y="110"/>
                    <a:pt x="127" y="110"/>
                  </a:cubicBezTo>
                  <a:cubicBezTo>
                    <a:pt x="126" y="109"/>
                    <a:pt x="125" y="108"/>
                    <a:pt x="126" y="107"/>
                  </a:cubicBezTo>
                  <a:cubicBezTo>
                    <a:pt x="127" y="106"/>
                    <a:pt x="128" y="104"/>
                    <a:pt x="129" y="102"/>
                  </a:cubicBezTo>
                  <a:cubicBezTo>
                    <a:pt x="129" y="101"/>
                    <a:pt x="131" y="101"/>
                    <a:pt x="132" y="102"/>
                  </a:cubicBezTo>
                  <a:cubicBezTo>
                    <a:pt x="133" y="102"/>
                    <a:pt x="133" y="103"/>
                    <a:pt x="132" y="104"/>
                  </a:cubicBezTo>
                  <a:cubicBezTo>
                    <a:pt x="131" y="106"/>
                    <a:pt x="130" y="108"/>
                    <a:pt x="129" y="109"/>
                  </a:cubicBezTo>
                  <a:cubicBezTo>
                    <a:pt x="129" y="110"/>
                    <a:pt x="128" y="110"/>
                    <a:pt x="128" y="110"/>
                  </a:cubicBezTo>
                  <a:close/>
                  <a:moveTo>
                    <a:pt x="9" y="104"/>
                  </a:moveTo>
                  <a:cubicBezTo>
                    <a:pt x="9" y="104"/>
                    <a:pt x="8" y="103"/>
                    <a:pt x="7" y="103"/>
                  </a:cubicBezTo>
                  <a:cubicBezTo>
                    <a:pt x="7" y="101"/>
                    <a:pt x="6" y="99"/>
                    <a:pt x="5" y="97"/>
                  </a:cubicBezTo>
                  <a:cubicBezTo>
                    <a:pt x="5" y="96"/>
                    <a:pt x="5" y="95"/>
                    <a:pt x="6" y="95"/>
                  </a:cubicBezTo>
                  <a:cubicBezTo>
                    <a:pt x="7" y="94"/>
                    <a:pt x="8" y="95"/>
                    <a:pt x="9" y="96"/>
                  </a:cubicBezTo>
                  <a:cubicBezTo>
                    <a:pt x="9" y="98"/>
                    <a:pt x="10" y="99"/>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8"/>
                    <a:pt x="131" y="97"/>
                  </a:cubicBezTo>
                  <a:cubicBezTo>
                    <a:pt x="132" y="96"/>
                    <a:pt x="133" y="94"/>
                    <a:pt x="133" y="92"/>
                  </a:cubicBezTo>
                  <a:cubicBezTo>
                    <a:pt x="134" y="91"/>
                    <a:pt x="135" y="91"/>
                    <a:pt x="136" y="91"/>
                  </a:cubicBezTo>
                  <a:cubicBezTo>
                    <a:pt x="137" y="91"/>
                    <a:pt x="137" y="92"/>
                    <a:pt x="137" y="93"/>
                  </a:cubicBezTo>
                  <a:cubicBezTo>
                    <a:pt x="136" y="95"/>
                    <a:pt x="136" y="97"/>
                    <a:pt x="135" y="99"/>
                  </a:cubicBezTo>
                  <a:cubicBezTo>
                    <a:pt x="135" y="100"/>
                    <a:pt x="134" y="100"/>
                    <a:pt x="133" y="100"/>
                  </a:cubicBezTo>
                  <a:close/>
                  <a:moveTo>
                    <a:pt x="5" y="93"/>
                  </a:moveTo>
                  <a:cubicBezTo>
                    <a:pt x="4" y="93"/>
                    <a:pt x="3" y="93"/>
                    <a:pt x="3" y="92"/>
                  </a:cubicBezTo>
                  <a:cubicBezTo>
                    <a:pt x="2" y="90"/>
                    <a:pt x="2" y="88"/>
                    <a:pt x="1" y="86"/>
                  </a:cubicBezTo>
                  <a:cubicBezTo>
                    <a:pt x="1" y="85"/>
                    <a:pt x="2" y="84"/>
                    <a:pt x="3" y="84"/>
                  </a:cubicBezTo>
                  <a:cubicBezTo>
                    <a:pt x="4" y="84"/>
                    <a:pt x="5" y="84"/>
                    <a:pt x="5" y="85"/>
                  </a:cubicBezTo>
                  <a:cubicBezTo>
                    <a:pt x="6" y="87"/>
                    <a:pt x="6" y="89"/>
                    <a:pt x="7" y="91"/>
                  </a:cubicBezTo>
                  <a:cubicBezTo>
                    <a:pt x="7" y="92"/>
                    <a:pt x="7" y="93"/>
                    <a:pt x="5" y="93"/>
                  </a:cubicBezTo>
                  <a:cubicBezTo>
                    <a:pt x="5" y="93"/>
                    <a:pt x="5" y="93"/>
                    <a:pt x="5" y="93"/>
                  </a:cubicBezTo>
                  <a:close/>
                  <a:moveTo>
                    <a:pt x="137" y="89"/>
                  </a:moveTo>
                  <a:cubicBezTo>
                    <a:pt x="137" y="89"/>
                    <a:pt x="137" y="89"/>
                    <a:pt x="136" y="89"/>
                  </a:cubicBezTo>
                  <a:cubicBezTo>
                    <a:pt x="135" y="89"/>
                    <a:pt x="135" y="88"/>
                    <a:pt x="135" y="87"/>
                  </a:cubicBezTo>
                  <a:cubicBezTo>
                    <a:pt x="135" y="85"/>
                    <a:pt x="136" y="83"/>
                    <a:pt x="136" y="81"/>
                  </a:cubicBezTo>
                  <a:cubicBezTo>
                    <a:pt x="136" y="80"/>
                    <a:pt x="137" y="80"/>
                    <a:pt x="138" y="80"/>
                  </a:cubicBezTo>
                  <a:cubicBezTo>
                    <a:pt x="139" y="80"/>
                    <a:pt x="140" y="81"/>
                    <a:pt x="140" y="82"/>
                  </a:cubicBezTo>
                  <a:cubicBezTo>
                    <a:pt x="140" y="84"/>
                    <a:pt x="139" y="86"/>
                    <a:pt x="139" y="88"/>
                  </a:cubicBezTo>
                  <a:cubicBezTo>
                    <a:pt x="139" y="89"/>
                    <a:pt x="138" y="89"/>
                    <a:pt x="137" y="89"/>
                  </a:cubicBezTo>
                  <a:close/>
                  <a:moveTo>
                    <a:pt x="2" y="82"/>
                  </a:moveTo>
                  <a:cubicBezTo>
                    <a:pt x="1" y="82"/>
                    <a:pt x="0" y="81"/>
                    <a:pt x="0" y="80"/>
                  </a:cubicBezTo>
                  <a:cubicBezTo>
                    <a:pt x="0" y="79"/>
                    <a:pt x="0" y="77"/>
                    <a:pt x="0" y="75"/>
                  </a:cubicBezTo>
                  <a:cubicBezTo>
                    <a:pt x="0" y="73"/>
                    <a:pt x="1" y="73"/>
                    <a:pt x="2" y="72"/>
                  </a:cubicBezTo>
                  <a:cubicBezTo>
                    <a:pt x="3" y="72"/>
                    <a:pt x="4" y="73"/>
                    <a:pt x="4" y="74"/>
                  </a:cubicBezTo>
                  <a:cubicBezTo>
                    <a:pt x="4" y="76"/>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2"/>
                    <a:pt x="137" y="70"/>
                  </a:cubicBezTo>
                  <a:cubicBezTo>
                    <a:pt x="137" y="70"/>
                    <a:pt x="137" y="70"/>
                    <a:pt x="137" y="69"/>
                  </a:cubicBezTo>
                  <a:cubicBezTo>
                    <a:pt x="137" y="69"/>
                    <a:pt x="137" y="68"/>
                    <a:pt x="137" y="68"/>
                  </a:cubicBezTo>
                  <a:cubicBezTo>
                    <a:pt x="137" y="66"/>
                    <a:pt x="137" y="64"/>
                    <a:pt x="137" y="62"/>
                  </a:cubicBezTo>
                  <a:cubicBezTo>
                    <a:pt x="136" y="61"/>
                    <a:pt x="137" y="60"/>
                    <a:pt x="138" y="60"/>
                  </a:cubicBezTo>
                  <a:cubicBezTo>
                    <a:pt x="139" y="60"/>
                    <a:pt x="140" y="61"/>
                    <a:pt x="140" y="62"/>
                  </a:cubicBezTo>
                  <a:cubicBezTo>
                    <a:pt x="141" y="64"/>
                    <a:pt x="141" y="66"/>
                    <a:pt x="141" y="68"/>
                  </a:cubicBezTo>
                  <a:cubicBezTo>
                    <a:pt x="141" y="68"/>
                    <a:pt x="141" y="69"/>
                    <a:pt x="141" y="69"/>
                  </a:cubicBezTo>
                  <a:cubicBezTo>
                    <a:pt x="141" y="69"/>
                    <a:pt x="141" y="70"/>
                    <a:pt x="141" y="70"/>
                  </a:cubicBezTo>
                  <a:cubicBezTo>
                    <a:pt x="141" y="72"/>
                    <a:pt x="141" y="74"/>
                    <a:pt x="141" y="76"/>
                  </a:cubicBezTo>
                  <a:cubicBezTo>
                    <a:pt x="141" y="77"/>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2" y="61"/>
                  </a:cubicBezTo>
                  <a:cubicBezTo>
                    <a:pt x="3" y="61"/>
                    <a:pt x="4" y="62"/>
                    <a:pt x="4" y="63"/>
                  </a:cubicBezTo>
                  <a:cubicBezTo>
                    <a:pt x="4" y="65"/>
                    <a:pt x="4" y="67"/>
                    <a:pt x="4" y="69"/>
                  </a:cubicBezTo>
                  <a:cubicBezTo>
                    <a:pt x="4" y="70"/>
                    <a:pt x="3" y="71"/>
                    <a:pt x="2" y="71"/>
                  </a:cubicBezTo>
                  <a:close/>
                  <a:moveTo>
                    <a:pt x="3" y="59"/>
                  </a:moveTo>
                  <a:cubicBezTo>
                    <a:pt x="3" y="59"/>
                    <a:pt x="3" y="59"/>
                    <a:pt x="2" y="59"/>
                  </a:cubicBezTo>
                  <a:cubicBezTo>
                    <a:pt x="1" y="59"/>
                    <a:pt x="1" y="58"/>
                    <a:pt x="1" y="57"/>
                  </a:cubicBezTo>
                  <a:cubicBezTo>
                    <a:pt x="1" y="55"/>
                    <a:pt x="2" y="53"/>
                    <a:pt x="2" y="51"/>
                  </a:cubicBezTo>
                  <a:cubicBezTo>
                    <a:pt x="3" y="50"/>
                    <a:pt x="4" y="50"/>
                    <a:pt x="5" y="50"/>
                  </a:cubicBezTo>
                  <a:cubicBezTo>
                    <a:pt x="6" y="50"/>
                    <a:pt x="6" y="51"/>
                    <a:pt x="6" y="52"/>
                  </a:cubicBezTo>
                  <a:cubicBezTo>
                    <a:pt x="6" y="54"/>
                    <a:pt x="5" y="56"/>
                    <a:pt x="5" y="58"/>
                  </a:cubicBezTo>
                  <a:cubicBezTo>
                    <a:pt x="5" y="59"/>
                    <a:pt x="4" y="59"/>
                    <a:pt x="3" y="59"/>
                  </a:cubicBezTo>
                  <a:close/>
                  <a:moveTo>
                    <a:pt x="138" y="59"/>
                  </a:moveTo>
                  <a:cubicBezTo>
                    <a:pt x="137" y="59"/>
                    <a:pt x="136" y="58"/>
                    <a:pt x="136" y="57"/>
                  </a:cubicBezTo>
                  <a:cubicBezTo>
                    <a:pt x="135" y="55"/>
                    <a:pt x="135" y="53"/>
                    <a:pt x="134" y="52"/>
                  </a:cubicBezTo>
                  <a:cubicBezTo>
                    <a:pt x="134" y="51"/>
                    <a:pt x="135" y="49"/>
                    <a:pt x="136" y="49"/>
                  </a:cubicBezTo>
                  <a:cubicBezTo>
                    <a:pt x="137" y="49"/>
                    <a:pt x="138" y="49"/>
                    <a:pt x="138" y="50"/>
                  </a:cubicBezTo>
                  <a:cubicBezTo>
                    <a:pt x="139" y="52"/>
                    <a:pt x="139" y="54"/>
                    <a:pt x="140" y="56"/>
                  </a:cubicBezTo>
                  <a:cubicBezTo>
                    <a:pt x="140" y="57"/>
                    <a:pt x="139" y="58"/>
                    <a:pt x="138" y="59"/>
                  </a:cubicBezTo>
                  <a:cubicBezTo>
                    <a:pt x="138" y="59"/>
                    <a:pt x="138" y="59"/>
                    <a:pt x="138" y="59"/>
                  </a:cubicBezTo>
                  <a:close/>
                  <a:moveTo>
                    <a:pt x="6" y="48"/>
                  </a:moveTo>
                  <a:cubicBezTo>
                    <a:pt x="6" y="48"/>
                    <a:pt x="5" y="48"/>
                    <a:pt x="5" y="48"/>
                  </a:cubicBezTo>
                  <a:cubicBezTo>
                    <a:pt x="4" y="48"/>
                    <a:pt x="4" y="47"/>
                    <a:pt x="4" y="46"/>
                  </a:cubicBezTo>
                  <a:cubicBezTo>
                    <a:pt x="5" y="44"/>
                    <a:pt x="6" y="42"/>
                    <a:pt x="6" y="40"/>
                  </a:cubicBezTo>
                  <a:cubicBezTo>
                    <a:pt x="7" y="39"/>
                    <a:pt x="8" y="39"/>
                    <a:pt x="9" y="39"/>
                  </a:cubicBezTo>
                  <a:cubicBezTo>
                    <a:pt x="10" y="40"/>
                    <a:pt x="10" y="41"/>
                    <a:pt x="10" y="42"/>
                  </a:cubicBezTo>
                  <a:cubicBezTo>
                    <a:pt x="9" y="44"/>
                    <a:pt x="8" y="45"/>
                    <a:pt x="8" y="47"/>
                  </a:cubicBezTo>
                  <a:cubicBezTo>
                    <a:pt x="8" y="48"/>
                    <a:pt x="7" y="48"/>
                    <a:pt x="6" y="48"/>
                  </a:cubicBezTo>
                  <a:close/>
                  <a:moveTo>
                    <a:pt x="134" y="48"/>
                  </a:moveTo>
                  <a:cubicBezTo>
                    <a:pt x="134" y="48"/>
                    <a:pt x="133" y="47"/>
                    <a:pt x="133" y="46"/>
                  </a:cubicBezTo>
                  <a:cubicBezTo>
                    <a:pt x="132" y="45"/>
                    <a:pt x="131" y="43"/>
                    <a:pt x="130" y="41"/>
                  </a:cubicBezTo>
                  <a:cubicBezTo>
                    <a:pt x="130" y="40"/>
                    <a:pt x="130" y="39"/>
                    <a:pt x="131" y="39"/>
                  </a:cubicBezTo>
                  <a:cubicBezTo>
                    <a:pt x="132" y="38"/>
                    <a:pt x="133" y="38"/>
                    <a:pt x="134" y="39"/>
                  </a:cubicBezTo>
                  <a:cubicBezTo>
                    <a:pt x="135" y="41"/>
                    <a:pt x="136" y="43"/>
                    <a:pt x="136" y="45"/>
                  </a:cubicBezTo>
                  <a:cubicBezTo>
                    <a:pt x="137" y="46"/>
                    <a:pt x="136" y="47"/>
                    <a:pt x="135" y="47"/>
                  </a:cubicBezTo>
                  <a:cubicBezTo>
                    <a:pt x="135" y="48"/>
                    <a:pt x="135" y="48"/>
                    <a:pt x="134" y="48"/>
                  </a:cubicBezTo>
                  <a:close/>
                  <a:moveTo>
                    <a:pt x="11" y="38"/>
                  </a:moveTo>
                  <a:cubicBezTo>
                    <a:pt x="10" y="38"/>
                    <a:pt x="10" y="38"/>
                    <a:pt x="10" y="38"/>
                  </a:cubicBezTo>
                  <a:cubicBezTo>
                    <a:pt x="9" y="37"/>
                    <a:pt x="9" y="36"/>
                    <a:pt x="9" y="35"/>
                  </a:cubicBezTo>
                  <a:cubicBezTo>
                    <a:pt x="10" y="33"/>
                    <a:pt x="11" y="32"/>
                    <a:pt x="12" y="30"/>
                  </a:cubicBezTo>
                  <a:cubicBezTo>
                    <a:pt x="13" y="29"/>
                    <a:pt x="14" y="29"/>
                    <a:pt x="15" y="30"/>
                  </a:cubicBezTo>
                  <a:cubicBezTo>
                    <a:pt x="16" y="30"/>
                    <a:pt x="16" y="31"/>
                    <a:pt x="16" y="32"/>
                  </a:cubicBezTo>
                  <a:cubicBezTo>
                    <a:pt x="14" y="34"/>
                    <a:pt x="13" y="35"/>
                    <a:pt x="13" y="37"/>
                  </a:cubicBezTo>
                  <a:cubicBezTo>
                    <a:pt x="12" y="38"/>
                    <a:pt x="12" y="38"/>
                    <a:pt x="11" y="38"/>
                  </a:cubicBezTo>
                  <a:close/>
                  <a:moveTo>
                    <a:pt x="129" y="37"/>
                  </a:moveTo>
                  <a:cubicBezTo>
                    <a:pt x="129" y="37"/>
                    <a:pt x="128" y="37"/>
                    <a:pt x="128" y="36"/>
                  </a:cubicBezTo>
                  <a:cubicBezTo>
                    <a:pt x="127" y="35"/>
                    <a:pt x="126" y="33"/>
                    <a:pt x="125" y="32"/>
                  </a:cubicBezTo>
                  <a:cubicBezTo>
                    <a:pt x="124" y="31"/>
                    <a:pt x="124" y="30"/>
                    <a:pt x="125" y="29"/>
                  </a:cubicBezTo>
                  <a:cubicBezTo>
                    <a:pt x="126" y="28"/>
                    <a:pt x="127" y="28"/>
                    <a:pt x="128" y="29"/>
                  </a:cubicBezTo>
                  <a:cubicBezTo>
                    <a:pt x="129" y="31"/>
                    <a:pt x="130" y="33"/>
                    <a:pt x="131" y="34"/>
                  </a:cubicBezTo>
                  <a:cubicBezTo>
                    <a:pt x="132" y="35"/>
                    <a:pt x="131" y="36"/>
                    <a:pt x="130" y="37"/>
                  </a:cubicBezTo>
                  <a:cubicBezTo>
                    <a:pt x="130" y="37"/>
                    <a:pt x="130" y="37"/>
                    <a:pt x="129" y="37"/>
                  </a:cubicBezTo>
                  <a:close/>
                  <a:moveTo>
                    <a:pt x="17" y="29"/>
                  </a:moveTo>
                  <a:cubicBezTo>
                    <a:pt x="17" y="29"/>
                    <a:pt x="16" y="29"/>
                    <a:pt x="16" y="28"/>
                  </a:cubicBezTo>
                  <a:cubicBezTo>
                    <a:pt x="15" y="27"/>
                    <a:pt x="15" y="26"/>
                    <a:pt x="16" y="25"/>
                  </a:cubicBezTo>
                  <a:cubicBezTo>
                    <a:pt x="17" y="24"/>
                    <a:pt x="18" y="22"/>
                    <a:pt x="20" y="21"/>
                  </a:cubicBezTo>
                  <a:cubicBezTo>
                    <a:pt x="21" y="20"/>
                    <a:pt x="22" y="20"/>
                    <a:pt x="23" y="21"/>
                  </a:cubicBezTo>
                  <a:cubicBezTo>
                    <a:pt x="23" y="22"/>
                    <a:pt x="23" y="23"/>
                    <a:pt x="23" y="24"/>
                  </a:cubicBezTo>
                  <a:cubicBezTo>
                    <a:pt x="21" y="25"/>
                    <a:pt x="20" y="26"/>
                    <a:pt x="19" y="28"/>
                  </a:cubicBezTo>
                  <a:cubicBezTo>
                    <a:pt x="18" y="28"/>
                    <a:pt x="18" y="29"/>
                    <a:pt x="17" y="29"/>
                  </a:cubicBezTo>
                  <a:close/>
                  <a:moveTo>
                    <a:pt x="123" y="28"/>
                  </a:moveTo>
                  <a:cubicBezTo>
                    <a:pt x="122" y="28"/>
                    <a:pt x="122" y="28"/>
                    <a:pt x="121" y="27"/>
                  </a:cubicBezTo>
                  <a:cubicBezTo>
                    <a:pt x="120" y="26"/>
                    <a:pt x="119" y="25"/>
                    <a:pt x="117" y="23"/>
                  </a:cubicBezTo>
                  <a:cubicBezTo>
                    <a:pt x="117" y="22"/>
                    <a:pt x="117" y="21"/>
                    <a:pt x="117" y="20"/>
                  </a:cubicBezTo>
                  <a:cubicBezTo>
                    <a:pt x="118" y="20"/>
                    <a:pt x="119" y="20"/>
                    <a:pt x="120" y="20"/>
                  </a:cubicBezTo>
                  <a:cubicBezTo>
                    <a:pt x="122" y="22"/>
                    <a:pt x="123" y="23"/>
                    <a:pt x="124" y="25"/>
                  </a:cubicBezTo>
                  <a:cubicBezTo>
                    <a:pt x="125" y="26"/>
                    <a:pt x="125" y="27"/>
                    <a:pt x="124" y="28"/>
                  </a:cubicBezTo>
                  <a:cubicBezTo>
                    <a:pt x="124" y="28"/>
                    <a:pt x="123" y="28"/>
                    <a:pt x="123" y="28"/>
                  </a:cubicBezTo>
                  <a:close/>
                  <a:moveTo>
                    <a:pt x="25" y="20"/>
                  </a:moveTo>
                  <a:cubicBezTo>
                    <a:pt x="25" y="20"/>
                    <a:pt x="24" y="20"/>
                    <a:pt x="24" y="20"/>
                  </a:cubicBezTo>
                  <a:cubicBezTo>
                    <a:pt x="23" y="19"/>
                    <a:pt x="23" y="18"/>
                    <a:pt x="24" y="17"/>
                  </a:cubicBezTo>
                  <a:cubicBezTo>
                    <a:pt x="26" y="16"/>
                    <a:pt x="27" y="14"/>
                    <a:pt x="29" y="13"/>
                  </a:cubicBezTo>
                  <a:cubicBezTo>
                    <a:pt x="30" y="13"/>
                    <a:pt x="31" y="13"/>
                    <a:pt x="31" y="14"/>
                  </a:cubicBezTo>
                  <a:cubicBezTo>
                    <a:pt x="32" y="15"/>
                    <a:pt x="32" y="16"/>
                    <a:pt x="31" y="17"/>
                  </a:cubicBezTo>
                  <a:cubicBezTo>
                    <a:pt x="29" y="18"/>
                    <a:pt x="28" y="19"/>
                    <a:pt x="27" y="20"/>
                  </a:cubicBezTo>
                  <a:cubicBezTo>
                    <a:pt x="26" y="20"/>
                    <a:pt x="26" y="20"/>
                    <a:pt x="25" y="20"/>
                  </a:cubicBezTo>
                  <a:close/>
                  <a:moveTo>
                    <a:pt x="115" y="20"/>
                  </a:moveTo>
                  <a:cubicBezTo>
                    <a:pt x="114" y="20"/>
                    <a:pt x="114" y="20"/>
                    <a:pt x="113" y="19"/>
                  </a:cubicBezTo>
                  <a:cubicBezTo>
                    <a:pt x="112" y="18"/>
                    <a:pt x="110" y="17"/>
                    <a:pt x="109" y="16"/>
                  </a:cubicBezTo>
                  <a:cubicBezTo>
                    <a:pt x="108" y="15"/>
                    <a:pt x="108" y="14"/>
                    <a:pt x="109" y="13"/>
                  </a:cubicBezTo>
                  <a:cubicBezTo>
                    <a:pt x="109" y="12"/>
                    <a:pt x="110" y="12"/>
                    <a:pt x="111" y="13"/>
                  </a:cubicBezTo>
                  <a:cubicBezTo>
                    <a:pt x="113" y="14"/>
                    <a:pt x="114" y="15"/>
                    <a:pt x="116" y="16"/>
                  </a:cubicBezTo>
                  <a:cubicBezTo>
                    <a:pt x="117" y="17"/>
                    <a:pt x="117" y="18"/>
                    <a:pt x="116" y="19"/>
                  </a:cubicBezTo>
                  <a:cubicBezTo>
                    <a:pt x="116" y="20"/>
                    <a:pt x="115" y="20"/>
                    <a:pt x="115" y="20"/>
                  </a:cubicBezTo>
                  <a:close/>
                  <a:moveTo>
                    <a:pt x="35" y="14"/>
                  </a:moveTo>
                  <a:cubicBezTo>
                    <a:pt x="34" y="14"/>
                    <a:pt x="33" y="13"/>
                    <a:pt x="33" y="13"/>
                  </a:cubicBezTo>
                  <a:cubicBezTo>
                    <a:pt x="32" y="12"/>
                    <a:pt x="33" y="11"/>
                    <a:pt x="34" y="10"/>
                  </a:cubicBezTo>
                  <a:cubicBezTo>
                    <a:pt x="35" y="9"/>
                    <a:pt x="37" y="8"/>
                    <a:pt x="39" y="7"/>
                  </a:cubicBezTo>
                  <a:cubicBezTo>
                    <a:pt x="40" y="7"/>
                    <a:pt x="41" y="7"/>
                    <a:pt x="41" y="8"/>
                  </a:cubicBezTo>
                  <a:cubicBezTo>
                    <a:pt x="42" y="9"/>
                    <a:pt x="41" y="10"/>
                    <a:pt x="40" y="11"/>
                  </a:cubicBezTo>
                  <a:cubicBezTo>
                    <a:pt x="39" y="12"/>
                    <a:pt x="37" y="12"/>
                    <a:pt x="36" y="13"/>
                  </a:cubicBezTo>
                  <a:cubicBezTo>
                    <a:pt x="35" y="14"/>
                    <a:pt x="35" y="14"/>
                    <a:pt x="35" y="14"/>
                  </a:cubicBezTo>
                  <a:close/>
                  <a:moveTo>
                    <a:pt x="105" y="13"/>
                  </a:moveTo>
                  <a:cubicBezTo>
                    <a:pt x="105" y="13"/>
                    <a:pt x="105" y="13"/>
                    <a:pt x="104" y="13"/>
                  </a:cubicBezTo>
                  <a:cubicBezTo>
                    <a:pt x="103" y="12"/>
                    <a:pt x="101" y="11"/>
                    <a:pt x="99" y="10"/>
                  </a:cubicBezTo>
                  <a:cubicBezTo>
                    <a:pt x="98" y="10"/>
                    <a:pt x="98" y="9"/>
                    <a:pt x="99" y="8"/>
                  </a:cubicBezTo>
                  <a:cubicBezTo>
                    <a:pt x="99" y="7"/>
                    <a:pt x="100" y="6"/>
                    <a:pt x="101" y="7"/>
                  </a:cubicBezTo>
                  <a:cubicBezTo>
                    <a:pt x="103" y="8"/>
                    <a:pt x="105" y="9"/>
                    <a:pt x="106" y="10"/>
                  </a:cubicBezTo>
                  <a:cubicBezTo>
                    <a:pt x="107" y="10"/>
                    <a:pt x="108" y="11"/>
                    <a:pt x="107" y="12"/>
                  </a:cubicBezTo>
                  <a:cubicBezTo>
                    <a:pt x="107" y="13"/>
                    <a:pt x="106" y="13"/>
                    <a:pt x="105" y="13"/>
                  </a:cubicBezTo>
                  <a:close/>
                  <a:moveTo>
                    <a:pt x="45" y="9"/>
                  </a:moveTo>
                  <a:cubicBezTo>
                    <a:pt x="44" y="9"/>
                    <a:pt x="43" y="8"/>
                    <a:pt x="43" y="7"/>
                  </a:cubicBezTo>
                  <a:cubicBezTo>
                    <a:pt x="43" y="6"/>
                    <a:pt x="43" y="5"/>
                    <a:pt x="44" y="5"/>
                  </a:cubicBezTo>
                  <a:cubicBezTo>
                    <a:pt x="46" y="4"/>
                    <a:pt x="48" y="3"/>
                    <a:pt x="50" y="3"/>
                  </a:cubicBezTo>
                  <a:cubicBezTo>
                    <a:pt x="51" y="2"/>
                    <a:pt x="52" y="3"/>
                    <a:pt x="52" y="4"/>
                  </a:cubicBezTo>
                  <a:cubicBezTo>
                    <a:pt x="52" y="5"/>
                    <a:pt x="52" y="6"/>
                    <a:pt x="51" y="7"/>
                  </a:cubicBezTo>
                  <a:cubicBezTo>
                    <a:pt x="49" y="7"/>
                    <a:pt x="47" y="8"/>
                    <a:pt x="46" y="8"/>
                  </a:cubicBezTo>
                  <a:cubicBezTo>
                    <a:pt x="45" y="9"/>
                    <a:pt x="45" y="9"/>
                    <a:pt x="45" y="9"/>
                  </a:cubicBezTo>
                  <a:close/>
                  <a:moveTo>
                    <a:pt x="95" y="8"/>
                  </a:moveTo>
                  <a:cubicBezTo>
                    <a:pt x="95" y="8"/>
                    <a:pt x="95" y="8"/>
                    <a:pt x="94" y="8"/>
                  </a:cubicBezTo>
                  <a:cubicBezTo>
                    <a:pt x="93" y="8"/>
                    <a:pt x="91" y="7"/>
                    <a:pt x="89" y="6"/>
                  </a:cubicBezTo>
                  <a:cubicBezTo>
                    <a:pt x="88" y="6"/>
                    <a:pt x="87" y="5"/>
                    <a:pt x="88" y="4"/>
                  </a:cubicBezTo>
                  <a:cubicBezTo>
                    <a:pt x="88" y="3"/>
                    <a:pt x="89" y="2"/>
                    <a:pt x="90" y="3"/>
                  </a:cubicBezTo>
                  <a:cubicBezTo>
                    <a:pt x="92" y="3"/>
                    <a:pt x="94" y="4"/>
                    <a:pt x="96" y="4"/>
                  </a:cubicBezTo>
                  <a:cubicBezTo>
                    <a:pt x="97" y="5"/>
                    <a:pt x="97" y="6"/>
                    <a:pt x="97" y="7"/>
                  </a:cubicBezTo>
                  <a:cubicBezTo>
                    <a:pt x="97" y="8"/>
                    <a:pt x="96" y="8"/>
                    <a:pt x="95" y="8"/>
                  </a:cubicBezTo>
                  <a:close/>
                  <a:moveTo>
                    <a:pt x="56" y="5"/>
                  </a:moveTo>
                  <a:cubicBezTo>
                    <a:pt x="55" y="5"/>
                    <a:pt x="54" y="5"/>
                    <a:pt x="54" y="4"/>
                  </a:cubicBezTo>
                  <a:cubicBezTo>
                    <a:pt x="54" y="3"/>
                    <a:pt x="54" y="2"/>
                    <a:pt x="55" y="1"/>
                  </a:cubicBezTo>
                  <a:cubicBezTo>
                    <a:pt x="57" y="1"/>
                    <a:pt x="59" y="1"/>
                    <a:pt x="61" y="0"/>
                  </a:cubicBezTo>
                  <a:cubicBezTo>
                    <a:pt x="62" y="0"/>
                    <a:pt x="63" y="1"/>
                    <a:pt x="63" y="2"/>
                  </a:cubicBezTo>
                  <a:cubicBezTo>
                    <a:pt x="63" y="3"/>
                    <a:pt x="63" y="4"/>
                    <a:pt x="62" y="4"/>
                  </a:cubicBezTo>
                  <a:cubicBezTo>
                    <a:pt x="60" y="5"/>
                    <a:pt x="58" y="5"/>
                    <a:pt x="56" y="5"/>
                  </a:cubicBezTo>
                  <a:cubicBezTo>
                    <a:pt x="56" y="5"/>
                    <a:pt x="56" y="5"/>
                    <a:pt x="56" y="5"/>
                  </a:cubicBezTo>
                  <a:close/>
                  <a:moveTo>
                    <a:pt x="84" y="5"/>
                  </a:moveTo>
                  <a:cubicBezTo>
                    <a:pt x="84" y="5"/>
                    <a:pt x="84" y="5"/>
                    <a:pt x="84" y="5"/>
                  </a:cubicBezTo>
                  <a:cubicBezTo>
                    <a:pt x="82" y="5"/>
                    <a:pt x="80" y="4"/>
                    <a:pt x="78" y="4"/>
                  </a:cubicBezTo>
                  <a:cubicBezTo>
                    <a:pt x="77" y="4"/>
                    <a:pt x="76" y="3"/>
                    <a:pt x="76" y="2"/>
                  </a:cubicBezTo>
                  <a:cubicBezTo>
                    <a:pt x="77" y="1"/>
                    <a:pt x="78" y="0"/>
                    <a:pt x="79" y="0"/>
                  </a:cubicBezTo>
                  <a:cubicBezTo>
                    <a:pt x="81" y="0"/>
                    <a:pt x="83" y="1"/>
                    <a:pt x="84" y="1"/>
                  </a:cubicBezTo>
                  <a:cubicBezTo>
                    <a:pt x="86" y="1"/>
                    <a:pt x="86" y="2"/>
                    <a:pt x="86" y="3"/>
                  </a:cubicBezTo>
                  <a:cubicBezTo>
                    <a:pt x="86" y="4"/>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8" name="Freeform 528">
              <a:extLst>
                <a:ext uri="{FF2B5EF4-FFF2-40B4-BE49-F238E27FC236}">
                  <a16:creationId xmlns:a16="http://schemas.microsoft.com/office/drawing/2014/main" id="{80AFAFE2-AC97-470C-9478-8B2B1A6CDFB6}"/>
                </a:ext>
              </a:extLst>
            </p:cNvPr>
            <p:cNvSpPr>
              <a:spLocks noEditPoints="1"/>
            </p:cNvSpPr>
            <p:nvPr/>
          </p:nvSpPr>
          <p:spPr bwMode="auto">
            <a:xfrm rot="10800000">
              <a:off x="6955880" y="3420404"/>
              <a:ext cx="227254" cy="227254"/>
            </a:xfrm>
            <a:custGeom>
              <a:avLst/>
              <a:gdLst>
                <a:gd name="T0" fmla="*/ 70 w 141"/>
                <a:gd name="T1" fmla="*/ 137 h 141"/>
                <a:gd name="T2" fmla="*/ 64 w 141"/>
                <a:gd name="T3" fmla="*/ 141 h 141"/>
                <a:gd name="T4" fmla="*/ 64 w 141"/>
                <a:gd name="T5" fmla="*/ 137 h 141"/>
                <a:gd name="T6" fmla="*/ 81 w 141"/>
                <a:gd name="T7" fmla="*/ 137 h 141"/>
                <a:gd name="T8" fmla="*/ 81 w 141"/>
                <a:gd name="T9" fmla="*/ 141 h 141"/>
                <a:gd name="T10" fmla="*/ 48 w 141"/>
                <a:gd name="T11" fmla="*/ 133 h 141"/>
                <a:gd name="T12" fmla="*/ 90 w 141"/>
                <a:gd name="T13" fmla="*/ 137 h 141"/>
                <a:gd name="T14" fmla="*/ 93 w 141"/>
                <a:gd name="T15" fmla="*/ 138 h 141"/>
                <a:gd name="T16" fmla="*/ 35 w 141"/>
                <a:gd name="T17" fmla="*/ 130 h 141"/>
                <a:gd name="T18" fmla="*/ 102 w 141"/>
                <a:gd name="T19" fmla="*/ 133 h 141"/>
                <a:gd name="T20" fmla="*/ 109 w 141"/>
                <a:gd name="T21" fmla="*/ 130 h 141"/>
                <a:gd name="T22" fmla="*/ 26 w 141"/>
                <a:gd name="T23" fmla="*/ 126 h 141"/>
                <a:gd name="T24" fmla="*/ 32 w 141"/>
                <a:gd name="T25" fmla="*/ 130 h 141"/>
                <a:gd name="T26" fmla="*/ 118 w 141"/>
                <a:gd name="T27" fmla="*/ 120 h 141"/>
                <a:gd name="T28" fmla="*/ 22 w 141"/>
                <a:gd name="T29" fmla="*/ 122 h 141"/>
                <a:gd name="T30" fmla="*/ 24 w 141"/>
                <a:gd name="T31" fmla="*/ 122 h 141"/>
                <a:gd name="T32" fmla="*/ 123 w 141"/>
                <a:gd name="T33" fmla="*/ 112 h 141"/>
                <a:gd name="T34" fmla="*/ 15 w 141"/>
                <a:gd name="T35" fmla="*/ 114 h 141"/>
                <a:gd name="T36" fmla="*/ 17 w 141"/>
                <a:gd name="T37" fmla="*/ 111 h 141"/>
                <a:gd name="T38" fmla="*/ 126 w 141"/>
                <a:gd name="T39" fmla="*/ 107 h 141"/>
                <a:gd name="T40" fmla="*/ 128 w 141"/>
                <a:gd name="T41" fmla="*/ 111 h 141"/>
                <a:gd name="T42" fmla="*/ 9 w 141"/>
                <a:gd name="T43" fmla="*/ 96 h 141"/>
                <a:gd name="T44" fmla="*/ 132 w 141"/>
                <a:gd name="T45" fmla="*/ 100 h 141"/>
                <a:gd name="T46" fmla="*/ 135 w 141"/>
                <a:gd name="T47" fmla="*/ 99 h 141"/>
                <a:gd name="T48" fmla="*/ 3 w 141"/>
                <a:gd name="T49" fmla="*/ 84 h 141"/>
                <a:gd name="T50" fmla="*/ 137 w 141"/>
                <a:gd name="T51" fmla="*/ 90 h 141"/>
                <a:gd name="T52" fmla="*/ 140 w 141"/>
                <a:gd name="T53" fmla="*/ 82 h 141"/>
                <a:gd name="T54" fmla="*/ 0 w 141"/>
                <a:gd name="T55" fmla="*/ 75 h 141"/>
                <a:gd name="T56" fmla="*/ 2 w 141"/>
                <a:gd name="T57" fmla="*/ 82 h 141"/>
                <a:gd name="T58" fmla="*/ 137 w 141"/>
                <a:gd name="T59" fmla="*/ 70 h 141"/>
                <a:gd name="T60" fmla="*/ 141 w 141"/>
                <a:gd name="T61" fmla="*/ 68 h 141"/>
                <a:gd name="T62" fmla="*/ 2 w 141"/>
                <a:gd name="T63" fmla="*/ 71 h 141"/>
                <a:gd name="T64" fmla="*/ 4 w 141"/>
                <a:gd name="T65" fmla="*/ 64 h 141"/>
                <a:gd name="T66" fmla="*/ 1 w 141"/>
                <a:gd name="T67" fmla="*/ 57 h 141"/>
                <a:gd name="T68" fmla="*/ 3 w 141"/>
                <a:gd name="T69" fmla="*/ 60 h 141"/>
                <a:gd name="T70" fmla="*/ 138 w 141"/>
                <a:gd name="T71" fmla="*/ 51 h 141"/>
                <a:gd name="T72" fmla="*/ 5 w 141"/>
                <a:gd name="T73" fmla="*/ 49 h 141"/>
                <a:gd name="T74" fmla="*/ 8 w 141"/>
                <a:gd name="T75" fmla="*/ 47 h 141"/>
                <a:gd name="T76" fmla="*/ 131 w 141"/>
                <a:gd name="T77" fmla="*/ 39 h 141"/>
                <a:gd name="T78" fmla="*/ 11 w 141"/>
                <a:gd name="T79" fmla="*/ 38 h 141"/>
                <a:gd name="T80" fmla="*/ 16 w 141"/>
                <a:gd name="T81" fmla="*/ 33 h 141"/>
                <a:gd name="T82" fmla="*/ 125 w 141"/>
                <a:gd name="T83" fmla="*/ 32 h 141"/>
                <a:gd name="T84" fmla="*/ 129 w 141"/>
                <a:gd name="T85" fmla="*/ 38 h 141"/>
                <a:gd name="T86" fmla="*/ 23 w 141"/>
                <a:gd name="T87" fmla="*/ 21 h 141"/>
                <a:gd name="T88" fmla="*/ 121 w 141"/>
                <a:gd name="T89" fmla="*/ 28 h 141"/>
                <a:gd name="T90" fmla="*/ 124 w 141"/>
                <a:gd name="T91" fmla="*/ 28 h 141"/>
                <a:gd name="T92" fmla="*/ 29 w 141"/>
                <a:gd name="T93" fmla="*/ 14 h 141"/>
                <a:gd name="T94" fmla="*/ 115 w 141"/>
                <a:gd name="T95" fmla="*/ 20 h 141"/>
                <a:gd name="T96" fmla="*/ 116 w 141"/>
                <a:gd name="T97" fmla="*/ 17 h 141"/>
                <a:gd name="T98" fmla="*/ 34 w 141"/>
                <a:gd name="T99" fmla="*/ 10 h 141"/>
                <a:gd name="T100" fmla="*/ 35 w 141"/>
                <a:gd name="T101" fmla="*/ 14 h 141"/>
                <a:gd name="T102" fmla="*/ 101 w 141"/>
                <a:gd name="T103" fmla="*/ 7 h 141"/>
                <a:gd name="T104" fmla="*/ 43 w 141"/>
                <a:gd name="T105" fmla="*/ 8 h 141"/>
                <a:gd name="T106" fmla="*/ 46 w 141"/>
                <a:gd name="T107" fmla="*/ 9 h 141"/>
                <a:gd name="T108" fmla="*/ 88 w 141"/>
                <a:gd name="T109" fmla="*/ 4 h 141"/>
                <a:gd name="T110" fmla="*/ 56 w 141"/>
                <a:gd name="T111" fmla="*/ 6 h 141"/>
                <a:gd name="T112" fmla="*/ 62 w 141"/>
                <a:gd name="T113" fmla="*/ 5 h 141"/>
                <a:gd name="T114" fmla="*/ 78 w 141"/>
                <a:gd name="T115" fmla="*/ 5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1"/>
                    <a:pt x="58" y="140"/>
                  </a:cubicBezTo>
                  <a:cubicBezTo>
                    <a:pt x="57" y="140"/>
                    <a:pt x="56" y="139"/>
                    <a:pt x="56" y="138"/>
                  </a:cubicBezTo>
                  <a:cubicBezTo>
                    <a:pt x="56" y="137"/>
                    <a:pt x="57" y="136"/>
                    <a:pt x="58" y="136"/>
                  </a:cubicBezTo>
                  <a:cubicBezTo>
                    <a:pt x="60"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79" y="137"/>
                    <a:pt x="81" y="137"/>
                  </a:cubicBezTo>
                  <a:cubicBezTo>
                    <a:pt x="82" y="136"/>
                    <a:pt x="84" y="136"/>
                    <a:pt x="86" y="136"/>
                  </a:cubicBezTo>
                  <a:cubicBezTo>
                    <a:pt x="87" y="135"/>
                    <a:pt x="88" y="136"/>
                    <a:pt x="88" y="137"/>
                  </a:cubicBezTo>
                  <a:cubicBezTo>
                    <a:pt x="89" y="138"/>
                    <a:pt x="88" y="139"/>
                    <a:pt x="87" y="139"/>
                  </a:cubicBezTo>
                  <a:cubicBezTo>
                    <a:pt x="85" y="140"/>
                    <a:pt x="83" y="140"/>
                    <a:pt x="81" y="141"/>
                  </a:cubicBezTo>
                  <a:cubicBezTo>
                    <a:pt x="81" y="141"/>
                    <a:pt x="81" y="141"/>
                    <a:pt x="81" y="141"/>
                  </a:cubicBezTo>
                  <a:close/>
                  <a:moveTo>
                    <a:pt x="53" y="139"/>
                  </a:moveTo>
                  <a:cubicBezTo>
                    <a:pt x="52" y="139"/>
                    <a:pt x="52" y="139"/>
                    <a:pt x="52" y="139"/>
                  </a:cubicBezTo>
                  <a:cubicBezTo>
                    <a:pt x="50" y="138"/>
                    <a:pt x="48" y="138"/>
                    <a:pt x="46" y="137"/>
                  </a:cubicBezTo>
                  <a:cubicBezTo>
                    <a:pt x="45" y="137"/>
                    <a:pt x="45" y="136"/>
                    <a:pt x="45" y="135"/>
                  </a:cubicBezTo>
                  <a:cubicBezTo>
                    <a:pt x="46" y="134"/>
                    <a:pt x="47" y="133"/>
                    <a:pt x="48" y="133"/>
                  </a:cubicBezTo>
                  <a:cubicBezTo>
                    <a:pt x="49" y="134"/>
                    <a:pt x="51" y="135"/>
                    <a:pt x="53" y="135"/>
                  </a:cubicBezTo>
                  <a:cubicBezTo>
                    <a:pt x="54" y="135"/>
                    <a:pt x="55" y="137"/>
                    <a:pt x="54" y="138"/>
                  </a:cubicBezTo>
                  <a:cubicBezTo>
                    <a:pt x="54" y="138"/>
                    <a:pt x="53" y="139"/>
                    <a:pt x="53" y="139"/>
                  </a:cubicBezTo>
                  <a:close/>
                  <a:moveTo>
                    <a:pt x="92" y="138"/>
                  </a:moveTo>
                  <a:cubicBezTo>
                    <a:pt x="91" y="138"/>
                    <a:pt x="90" y="137"/>
                    <a:pt x="90" y="137"/>
                  </a:cubicBezTo>
                  <a:cubicBezTo>
                    <a:pt x="90" y="135"/>
                    <a:pt x="90" y="134"/>
                    <a:pt x="91" y="134"/>
                  </a:cubicBezTo>
                  <a:cubicBezTo>
                    <a:pt x="93" y="133"/>
                    <a:pt x="95" y="133"/>
                    <a:pt x="97" y="132"/>
                  </a:cubicBezTo>
                  <a:cubicBezTo>
                    <a:pt x="98" y="132"/>
                    <a:pt x="99" y="132"/>
                    <a:pt x="99" y="133"/>
                  </a:cubicBezTo>
                  <a:cubicBezTo>
                    <a:pt x="100" y="134"/>
                    <a:pt x="99" y="135"/>
                    <a:pt x="98" y="136"/>
                  </a:cubicBezTo>
                  <a:cubicBezTo>
                    <a:pt x="96" y="136"/>
                    <a:pt x="94" y="137"/>
                    <a:pt x="93" y="138"/>
                  </a:cubicBezTo>
                  <a:cubicBezTo>
                    <a:pt x="92" y="138"/>
                    <a:pt x="92" y="138"/>
                    <a:pt x="92" y="138"/>
                  </a:cubicBezTo>
                  <a:close/>
                  <a:moveTo>
                    <a:pt x="42" y="135"/>
                  </a:moveTo>
                  <a:cubicBezTo>
                    <a:pt x="41" y="135"/>
                    <a:pt x="41" y="135"/>
                    <a:pt x="41" y="135"/>
                  </a:cubicBezTo>
                  <a:cubicBezTo>
                    <a:pt x="39" y="134"/>
                    <a:pt x="37" y="133"/>
                    <a:pt x="36" y="132"/>
                  </a:cubicBezTo>
                  <a:cubicBezTo>
                    <a:pt x="35" y="132"/>
                    <a:pt x="34" y="131"/>
                    <a:pt x="35" y="130"/>
                  </a:cubicBezTo>
                  <a:cubicBezTo>
                    <a:pt x="35" y="129"/>
                    <a:pt x="37" y="128"/>
                    <a:pt x="38" y="129"/>
                  </a:cubicBezTo>
                  <a:cubicBezTo>
                    <a:pt x="39" y="130"/>
                    <a:pt x="41" y="131"/>
                    <a:pt x="43" y="131"/>
                  </a:cubicBezTo>
                  <a:cubicBezTo>
                    <a:pt x="44" y="132"/>
                    <a:pt x="44" y="133"/>
                    <a:pt x="44" y="134"/>
                  </a:cubicBezTo>
                  <a:cubicBezTo>
                    <a:pt x="43" y="135"/>
                    <a:pt x="43" y="135"/>
                    <a:pt x="42" y="135"/>
                  </a:cubicBezTo>
                  <a:close/>
                  <a:moveTo>
                    <a:pt x="102" y="133"/>
                  </a:moveTo>
                  <a:cubicBezTo>
                    <a:pt x="102" y="133"/>
                    <a:pt x="101" y="133"/>
                    <a:pt x="101" y="132"/>
                  </a:cubicBezTo>
                  <a:cubicBezTo>
                    <a:pt x="100" y="131"/>
                    <a:pt x="101" y="130"/>
                    <a:pt x="102" y="130"/>
                  </a:cubicBezTo>
                  <a:cubicBezTo>
                    <a:pt x="103" y="129"/>
                    <a:pt x="105" y="128"/>
                    <a:pt x="106" y="127"/>
                  </a:cubicBezTo>
                  <a:cubicBezTo>
                    <a:pt x="107" y="126"/>
                    <a:pt x="109" y="126"/>
                    <a:pt x="109" y="127"/>
                  </a:cubicBezTo>
                  <a:cubicBezTo>
                    <a:pt x="110" y="128"/>
                    <a:pt x="109" y="130"/>
                    <a:pt x="109" y="130"/>
                  </a:cubicBezTo>
                  <a:cubicBezTo>
                    <a:pt x="107" y="131"/>
                    <a:pt x="105" y="132"/>
                    <a:pt x="103" y="133"/>
                  </a:cubicBezTo>
                  <a:cubicBezTo>
                    <a:pt x="103" y="133"/>
                    <a:pt x="103" y="133"/>
                    <a:pt x="102" y="133"/>
                  </a:cubicBezTo>
                  <a:close/>
                  <a:moveTo>
                    <a:pt x="32" y="130"/>
                  </a:moveTo>
                  <a:cubicBezTo>
                    <a:pt x="31" y="130"/>
                    <a:pt x="31" y="129"/>
                    <a:pt x="31" y="129"/>
                  </a:cubicBezTo>
                  <a:cubicBezTo>
                    <a:pt x="29" y="128"/>
                    <a:pt x="27" y="127"/>
                    <a:pt x="26" y="126"/>
                  </a:cubicBezTo>
                  <a:cubicBezTo>
                    <a:pt x="25" y="125"/>
                    <a:pt x="25" y="124"/>
                    <a:pt x="26" y="123"/>
                  </a:cubicBezTo>
                  <a:cubicBezTo>
                    <a:pt x="26" y="122"/>
                    <a:pt x="28" y="122"/>
                    <a:pt x="28" y="123"/>
                  </a:cubicBezTo>
                  <a:cubicBezTo>
                    <a:pt x="30" y="124"/>
                    <a:pt x="31" y="125"/>
                    <a:pt x="33" y="126"/>
                  </a:cubicBezTo>
                  <a:cubicBezTo>
                    <a:pt x="34" y="127"/>
                    <a:pt x="34" y="128"/>
                    <a:pt x="33" y="129"/>
                  </a:cubicBezTo>
                  <a:cubicBezTo>
                    <a:pt x="33" y="129"/>
                    <a:pt x="32" y="130"/>
                    <a:pt x="32" y="130"/>
                  </a:cubicBezTo>
                  <a:close/>
                  <a:moveTo>
                    <a:pt x="112" y="127"/>
                  </a:moveTo>
                  <a:cubicBezTo>
                    <a:pt x="112" y="127"/>
                    <a:pt x="111" y="127"/>
                    <a:pt x="111" y="126"/>
                  </a:cubicBezTo>
                  <a:cubicBezTo>
                    <a:pt x="110" y="126"/>
                    <a:pt x="110" y="124"/>
                    <a:pt x="111" y="124"/>
                  </a:cubicBezTo>
                  <a:cubicBezTo>
                    <a:pt x="112" y="122"/>
                    <a:pt x="114" y="121"/>
                    <a:pt x="115" y="120"/>
                  </a:cubicBezTo>
                  <a:cubicBezTo>
                    <a:pt x="116" y="119"/>
                    <a:pt x="117" y="119"/>
                    <a:pt x="118" y="120"/>
                  </a:cubicBezTo>
                  <a:cubicBezTo>
                    <a:pt x="119" y="121"/>
                    <a:pt x="119" y="122"/>
                    <a:pt x="118" y="123"/>
                  </a:cubicBezTo>
                  <a:cubicBezTo>
                    <a:pt x="116" y="124"/>
                    <a:pt x="115" y="126"/>
                    <a:pt x="113" y="127"/>
                  </a:cubicBezTo>
                  <a:cubicBezTo>
                    <a:pt x="113" y="127"/>
                    <a:pt x="113" y="127"/>
                    <a:pt x="112" y="127"/>
                  </a:cubicBezTo>
                  <a:close/>
                  <a:moveTo>
                    <a:pt x="23" y="122"/>
                  </a:moveTo>
                  <a:cubicBezTo>
                    <a:pt x="22" y="122"/>
                    <a:pt x="22" y="122"/>
                    <a:pt x="22" y="122"/>
                  </a:cubicBezTo>
                  <a:cubicBezTo>
                    <a:pt x="20" y="121"/>
                    <a:pt x="19" y="119"/>
                    <a:pt x="17" y="118"/>
                  </a:cubicBezTo>
                  <a:cubicBezTo>
                    <a:pt x="17" y="117"/>
                    <a:pt x="17" y="116"/>
                    <a:pt x="18" y="115"/>
                  </a:cubicBezTo>
                  <a:cubicBezTo>
                    <a:pt x="18" y="114"/>
                    <a:pt x="20" y="114"/>
                    <a:pt x="20" y="115"/>
                  </a:cubicBezTo>
                  <a:cubicBezTo>
                    <a:pt x="22" y="116"/>
                    <a:pt x="23" y="118"/>
                    <a:pt x="24" y="119"/>
                  </a:cubicBezTo>
                  <a:cubicBezTo>
                    <a:pt x="25" y="120"/>
                    <a:pt x="25" y="121"/>
                    <a:pt x="24" y="122"/>
                  </a:cubicBezTo>
                  <a:cubicBezTo>
                    <a:pt x="24" y="122"/>
                    <a:pt x="23" y="122"/>
                    <a:pt x="23" y="122"/>
                  </a:cubicBezTo>
                  <a:close/>
                  <a:moveTo>
                    <a:pt x="121" y="120"/>
                  </a:moveTo>
                  <a:cubicBezTo>
                    <a:pt x="120" y="120"/>
                    <a:pt x="120" y="119"/>
                    <a:pt x="119" y="119"/>
                  </a:cubicBezTo>
                  <a:cubicBezTo>
                    <a:pt x="118" y="118"/>
                    <a:pt x="118" y="117"/>
                    <a:pt x="119" y="116"/>
                  </a:cubicBezTo>
                  <a:cubicBezTo>
                    <a:pt x="120" y="115"/>
                    <a:pt x="122" y="113"/>
                    <a:pt x="123" y="112"/>
                  </a:cubicBezTo>
                  <a:cubicBezTo>
                    <a:pt x="123" y="111"/>
                    <a:pt x="125" y="111"/>
                    <a:pt x="126" y="112"/>
                  </a:cubicBezTo>
                  <a:cubicBezTo>
                    <a:pt x="126" y="112"/>
                    <a:pt x="127" y="114"/>
                    <a:pt x="126" y="114"/>
                  </a:cubicBezTo>
                  <a:cubicBezTo>
                    <a:pt x="125" y="116"/>
                    <a:pt x="123" y="117"/>
                    <a:pt x="122" y="119"/>
                  </a:cubicBezTo>
                  <a:cubicBezTo>
                    <a:pt x="122" y="119"/>
                    <a:pt x="121" y="120"/>
                    <a:pt x="121" y="120"/>
                  </a:cubicBezTo>
                  <a:close/>
                  <a:moveTo>
                    <a:pt x="15" y="114"/>
                  </a:moveTo>
                  <a:cubicBezTo>
                    <a:pt x="15" y="114"/>
                    <a:pt x="14" y="114"/>
                    <a:pt x="14" y="113"/>
                  </a:cubicBezTo>
                  <a:cubicBezTo>
                    <a:pt x="13" y="111"/>
                    <a:pt x="11" y="110"/>
                    <a:pt x="10" y="108"/>
                  </a:cubicBezTo>
                  <a:cubicBezTo>
                    <a:pt x="10" y="107"/>
                    <a:pt x="10" y="106"/>
                    <a:pt x="11" y="105"/>
                  </a:cubicBezTo>
                  <a:cubicBezTo>
                    <a:pt x="12" y="105"/>
                    <a:pt x="13" y="105"/>
                    <a:pt x="14" y="106"/>
                  </a:cubicBezTo>
                  <a:cubicBezTo>
                    <a:pt x="15" y="108"/>
                    <a:pt x="16" y="109"/>
                    <a:pt x="17" y="111"/>
                  </a:cubicBezTo>
                  <a:cubicBezTo>
                    <a:pt x="18" y="112"/>
                    <a:pt x="17" y="113"/>
                    <a:pt x="17" y="113"/>
                  </a:cubicBezTo>
                  <a:cubicBezTo>
                    <a:pt x="16" y="114"/>
                    <a:pt x="16" y="114"/>
                    <a:pt x="15" y="114"/>
                  </a:cubicBezTo>
                  <a:close/>
                  <a:moveTo>
                    <a:pt x="128" y="111"/>
                  </a:moveTo>
                  <a:cubicBezTo>
                    <a:pt x="127" y="111"/>
                    <a:pt x="127" y="110"/>
                    <a:pt x="127" y="110"/>
                  </a:cubicBezTo>
                  <a:cubicBezTo>
                    <a:pt x="126" y="110"/>
                    <a:pt x="125" y="108"/>
                    <a:pt x="126" y="107"/>
                  </a:cubicBezTo>
                  <a:cubicBezTo>
                    <a:pt x="127" y="106"/>
                    <a:pt x="128" y="104"/>
                    <a:pt x="129" y="103"/>
                  </a:cubicBezTo>
                  <a:cubicBezTo>
                    <a:pt x="129" y="102"/>
                    <a:pt x="131" y="101"/>
                    <a:pt x="132" y="102"/>
                  </a:cubicBezTo>
                  <a:cubicBezTo>
                    <a:pt x="133" y="102"/>
                    <a:pt x="133" y="104"/>
                    <a:pt x="132" y="105"/>
                  </a:cubicBezTo>
                  <a:cubicBezTo>
                    <a:pt x="131" y="106"/>
                    <a:pt x="130" y="108"/>
                    <a:pt x="129" y="110"/>
                  </a:cubicBezTo>
                  <a:cubicBezTo>
                    <a:pt x="129" y="110"/>
                    <a:pt x="128" y="111"/>
                    <a:pt x="128" y="111"/>
                  </a:cubicBezTo>
                  <a:close/>
                  <a:moveTo>
                    <a:pt x="9" y="104"/>
                  </a:moveTo>
                  <a:cubicBezTo>
                    <a:pt x="9" y="104"/>
                    <a:pt x="8" y="104"/>
                    <a:pt x="7" y="103"/>
                  </a:cubicBezTo>
                  <a:cubicBezTo>
                    <a:pt x="7" y="101"/>
                    <a:pt x="6" y="100"/>
                    <a:pt x="5" y="98"/>
                  </a:cubicBezTo>
                  <a:cubicBezTo>
                    <a:pt x="5" y="97"/>
                    <a:pt x="5" y="96"/>
                    <a:pt x="6" y="95"/>
                  </a:cubicBezTo>
                  <a:cubicBezTo>
                    <a:pt x="7" y="95"/>
                    <a:pt x="8" y="95"/>
                    <a:pt x="9" y="96"/>
                  </a:cubicBezTo>
                  <a:cubicBezTo>
                    <a:pt x="9" y="98"/>
                    <a:pt x="10" y="100"/>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9"/>
                    <a:pt x="131" y="98"/>
                  </a:cubicBezTo>
                  <a:cubicBezTo>
                    <a:pt x="132" y="96"/>
                    <a:pt x="133" y="94"/>
                    <a:pt x="133" y="93"/>
                  </a:cubicBezTo>
                  <a:cubicBezTo>
                    <a:pt x="134" y="91"/>
                    <a:pt x="135" y="91"/>
                    <a:pt x="136" y="91"/>
                  </a:cubicBezTo>
                  <a:cubicBezTo>
                    <a:pt x="137" y="92"/>
                    <a:pt x="137" y="93"/>
                    <a:pt x="137" y="94"/>
                  </a:cubicBezTo>
                  <a:cubicBezTo>
                    <a:pt x="136" y="96"/>
                    <a:pt x="136" y="98"/>
                    <a:pt x="135" y="99"/>
                  </a:cubicBezTo>
                  <a:cubicBezTo>
                    <a:pt x="135" y="100"/>
                    <a:pt x="134" y="100"/>
                    <a:pt x="133" y="100"/>
                  </a:cubicBezTo>
                  <a:close/>
                  <a:moveTo>
                    <a:pt x="5" y="94"/>
                  </a:moveTo>
                  <a:cubicBezTo>
                    <a:pt x="4" y="94"/>
                    <a:pt x="3" y="93"/>
                    <a:pt x="3" y="92"/>
                  </a:cubicBezTo>
                  <a:cubicBezTo>
                    <a:pt x="2" y="90"/>
                    <a:pt x="2" y="88"/>
                    <a:pt x="1" y="87"/>
                  </a:cubicBezTo>
                  <a:cubicBezTo>
                    <a:pt x="1" y="85"/>
                    <a:pt x="2" y="84"/>
                    <a:pt x="3" y="84"/>
                  </a:cubicBezTo>
                  <a:cubicBezTo>
                    <a:pt x="4" y="84"/>
                    <a:pt x="5" y="85"/>
                    <a:pt x="5" y="86"/>
                  </a:cubicBezTo>
                  <a:cubicBezTo>
                    <a:pt x="6" y="87"/>
                    <a:pt x="6" y="89"/>
                    <a:pt x="7" y="91"/>
                  </a:cubicBezTo>
                  <a:cubicBezTo>
                    <a:pt x="7" y="92"/>
                    <a:pt x="7" y="93"/>
                    <a:pt x="5" y="94"/>
                  </a:cubicBezTo>
                  <a:cubicBezTo>
                    <a:pt x="5" y="94"/>
                    <a:pt x="5" y="94"/>
                    <a:pt x="5" y="94"/>
                  </a:cubicBezTo>
                  <a:close/>
                  <a:moveTo>
                    <a:pt x="137" y="90"/>
                  </a:moveTo>
                  <a:cubicBezTo>
                    <a:pt x="137" y="90"/>
                    <a:pt x="137" y="90"/>
                    <a:pt x="136" y="90"/>
                  </a:cubicBezTo>
                  <a:cubicBezTo>
                    <a:pt x="135" y="89"/>
                    <a:pt x="135" y="88"/>
                    <a:pt x="135" y="87"/>
                  </a:cubicBezTo>
                  <a:cubicBezTo>
                    <a:pt x="135" y="85"/>
                    <a:pt x="136" y="84"/>
                    <a:pt x="136" y="82"/>
                  </a:cubicBezTo>
                  <a:cubicBezTo>
                    <a:pt x="136" y="81"/>
                    <a:pt x="137" y="80"/>
                    <a:pt x="138" y="80"/>
                  </a:cubicBezTo>
                  <a:cubicBezTo>
                    <a:pt x="139" y="80"/>
                    <a:pt x="140" y="81"/>
                    <a:pt x="140" y="82"/>
                  </a:cubicBezTo>
                  <a:cubicBezTo>
                    <a:pt x="140" y="84"/>
                    <a:pt x="139" y="86"/>
                    <a:pt x="139" y="88"/>
                  </a:cubicBezTo>
                  <a:cubicBezTo>
                    <a:pt x="139" y="89"/>
                    <a:pt x="138" y="90"/>
                    <a:pt x="137" y="90"/>
                  </a:cubicBezTo>
                  <a:close/>
                  <a:moveTo>
                    <a:pt x="2" y="82"/>
                  </a:moveTo>
                  <a:cubicBezTo>
                    <a:pt x="1" y="82"/>
                    <a:pt x="0" y="82"/>
                    <a:pt x="0" y="81"/>
                  </a:cubicBezTo>
                  <a:cubicBezTo>
                    <a:pt x="0" y="79"/>
                    <a:pt x="0" y="77"/>
                    <a:pt x="0" y="75"/>
                  </a:cubicBezTo>
                  <a:cubicBezTo>
                    <a:pt x="0" y="74"/>
                    <a:pt x="1" y="73"/>
                    <a:pt x="2" y="73"/>
                  </a:cubicBezTo>
                  <a:cubicBezTo>
                    <a:pt x="3" y="73"/>
                    <a:pt x="4" y="74"/>
                    <a:pt x="4" y="75"/>
                  </a:cubicBezTo>
                  <a:cubicBezTo>
                    <a:pt x="4" y="77"/>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3"/>
                    <a:pt x="137" y="71"/>
                  </a:cubicBezTo>
                  <a:cubicBezTo>
                    <a:pt x="137" y="70"/>
                    <a:pt x="137" y="70"/>
                    <a:pt x="137" y="70"/>
                  </a:cubicBezTo>
                  <a:cubicBezTo>
                    <a:pt x="137" y="69"/>
                    <a:pt x="137" y="69"/>
                    <a:pt x="137" y="68"/>
                  </a:cubicBezTo>
                  <a:cubicBezTo>
                    <a:pt x="137" y="66"/>
                    <a:pt x="137" y="65"/>
                    <a:pt x="137" y="63"/>
                  </a:cubicBezTo>
                  <a:cubicBezTo>
                    <a:pt x="136" y="62"/>
                    <a:pt x="137" y="61"/>
                    <a:pt x="138" y="61"/>
                  </a:cubicBezTo>
                  <a:cubicBezTo>
                    <a:pt x="139" y="60"/>
                    <a:pt x="140" y="61"/>
                    <a:pt x="140"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0" y="71"/>
                    <a:pt x="0" y="70"/>
                    <a:pt x="0" y="69"/>
                  </a:cubicBezTo>
                  <a:cubicBezTo>
                    <a:pt x="0" y="67"/>
                    <a:pt x="0" y="65"/>
                    <a:pt x="0" y="63"/>
                  </a:cubicBezTo>
                  <a:cubicBezTo>
                    <a:pt x="0" y="62"/>
                    <a:pt x="1" y="61"/>
                    <a:pt x="2" y="61"/>
                  </a:cubicBezTo>
                  <a:cubicBezTo>
                    <a:pt x="3" y="62"/>
                    <a:pt x="4" y="62"/>
                    <a:pt x="4" y="64"/>
                  </a:cubicBezTo>
                  <a:cubicBezTo>
                    <a:pt x="4" y="65"/>
                    <a:pt x="4" y="67"/>
                    <a:pt x="4" y="69"/>
                  </a:cubicBezTo>
                  <a:cubicBezTo>
                    <a:pt x="4" y="70"/>
                    <a:pt x="3" y="71"/>
                    <a:pt x="2" y="71"/>
                  </a:cubicBezTo>
                  <a:close/>
                  <a:moveTo>
                    <a:pt x="3" y="60"/>
                  </a:moveTo>
                  <a:cubicBezTo>
                    <a:pt x="3" y="60"/>
                    <a:pt x="3" y="60"/>
                    <a:pt x="2" y="60"/>
                  </a:cubicBezTo>
                  <a:cubicBezTo>
                    <a:pt x="1" y="59"/>
                    <a:pt x="1" y="58"/>
                    <a:pt x="1" y="57"/>
                  </a:cubicBezTo>
                  <a:cubicBezTo>
                    <a:pt x="1" y="55"/>
                    <a:pt x="2" y="53"/>
                    <a:pt x="2" y="52"/>
                  </a:cubicBezTo>
                  <a:cubicBezTo>
                    <a:pt x="3" y="51"/>
                    <a:pt x="4" y="50"/>
                    <a:pt x="5" y="50"/>
                  </a:cubicBezTo>
                  <a:cubicBezTo>
                    <a:pt x="6" y="51"/>
                    <a:pt x="6" y="52"/>
                    <a:pt x="6" y="53"/>
                  </a:cubicBezTo>
                  <a:cubicBezTo>
                    <a:pt x="6" y="54"/>
                    <a:pt x="5" y="56"/>
                    <a:pt x="5" y="58"/>
                  </a:cubicBezTo>
                  <a:cubicBezTo>
                    <a:pt x="5" y="59"/>
                    <a:pt x="4" y="60"/>
                    <a:pt x="3" y="60"/>
                  </a:cubicBezTo>
                  <a:close/>
                  <a:moveTo>
                    <a:pt x="138" y="59"/>
                  </a:moveTo>
                  <a:cubicBezTo>
                    <a:pt x="137" y="59"/>
                    <a:pt x="136" y="58"/>
                    <a:pt x="136" y="57"/>
                  </a:cubicBezTo>
                  <a:cubicBezTo>
                    <a:pt x="135" y="55"/>
                    <a:pt x="135" y="54"/>
                    <a:pt x="134"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5" y="49"/>
                    <a:pt x="5" y="49"/>
                  </a:cubicBezTo>
                  <a:cubicBezTo>
                    <a:pt x="4" y="48"/>
                    <a:pt x="4" y="47"/>
                    <a:pt x="4" y="46"/>
                  </a:cubicBezTo>
                  <a:cubicBezTo>
                    <a:pt x="5" y="44"/>
                    <a:pt x="6" y="42"/>
                    <a:pt x="6" y="41"/>
                  </a:cubicBezTo>
                  <a:cubicBezTo>
                    <a:pt x="7" y="40"/>
                    <a:pt x="8" y="39"/>
                    <a:pt x="9" y="40"/>
                  </a:cubicBezTo>
                  <a:cubicBezTo>
                    <a:pt x="10" y="40"/>
                    <a:pt x="10" y="41"/>
                    <a:pt x="10" y="42"/>
                  </a:cubicBezTo>
                  <a:cubicBezTo>
                    <a:pt x="9" y="44"/>
                    <a:pt x="8" y="46"/>
                    <a:pt x="8" y="47"/>
                  </a:cubicBezTo>
                  <a:cubicBezTo>
                    <a:pt x="8" y="48"/>
                    <a:pt x="7" y="49"/>
                    <a:pt x="6" y="49"/>
                  </a:cubicBezTo>
                  <a:close/>
                  <a:moveTo>
                    <a:pt x="134" y="48"/>
                  </a:moveTo>
                  <a:cubicBezTo>
                    <a:pt x="134" y="48"/>
                    <a:pt x="133" y="47"/>
                    <a:pt x="133" y="47"/>
                  </a:cubicBezTo>
                  <a:cubicBezTo>
                    <a:pt x="132" y="45"/>
                    <a:pt x="131" y="43"/>
                    <a:pt x="130" y="42"/>
                  </a:cubicBezTo>
                  <a:cubicBezTo>
                    <a:pt x="130" y="41"/>
                    <a:pt x="130" y="39"/>
                    <a:pt x="131" y="39"/>
                  </a:cubicBezTo>
                  <a:cubicBezTo>
                    <a:pt x="132" y="38"/>
                    <a:pt x="133" y="39"/>
                    <a:pt x="134" y="40"/>
                  </a:cubicBezTo>
                  <a:cubicBezTo>
                    <a:pt x="135" y="42"/>
                    <a:pt x="136" y="43"/>
                    <a:pt x="136" y="45"/>
                  </a:cubicBezTo>
                  <a:cubicBezTo>
                    <a:pt x="137" y="46"/>
                    <a:pt x="136" y="47"/>
                    <a:pt x="135" y="48"/>
                  </a:cubicBezTo>
                  <a:cubicBezTo>
                    <a:pt x="135" y="48"/>
                    <a:pt x="135" y="48"/>
                    <a:pt x="134" y="48"/>
                  </a:cubicBezTo>
                  <a:close/>
                  <a:moveTo>
                    <a:pt x="11" y="38"/>
                  </a:moveTo>
                  <a:cubicBezTo>
                    <a:pt x="10" y="38"/>
                    <a:pt x="10" y="38"/>
                    <a:pt x="10" y="38"/>
                  </a:cubicBezTo>
                  <a:cubicBezTo>
                    <a:pt x="9" y="38"/>
                    <a:pt x="9" y="36"/>
                    <a:pt x="9" y="35"/>
                  </a:cubicBezTo>
                  <a:cubicBezTo>
                    <a:pt x="10" y="34"/>
                    <a:pt x="11" y="32"/>
                    <a:pt x="12" y="30"/>
                  </a:cubicBezTo>
                  <a:cubicBezTo>
                    <a:pt x="13" y="29"/>
                    <a:pt x="14" y="29"/>
                    <a:pt x="15" y="30"/>
                  </a:cubicBezTo>
                  <a:cubicBezTo>
                    <a:pt x="16" y="31"/>
                    <a:pt x="16" y="32"/>
                    <a:pt x="16" y="33"/>
                  </a:cubicBezTo>
                  <a:cubicBezTo>
                    <a:pt x="14" y="34"/>
                    <a:pt x="13" y="36"/>
                    <a:pt x="13" y="37"/>
                  </a:cubicBezTo>
                  <a:cubicBezTo>
                    <a:pt x="12" y="38"/>
                    <a:pt x="12" y="38"/>
                    <a:pt x="11" y="38"/>
                  </a:cubicBezTo>
                  <a:close/>
                  <a:moveTo>
                    <a:pt x="129" y="38"/>
                  </a:moveTo>
                  <a:cubicBezTo>
                    <a:pt x="129" y="38"/>
                    <a:pt x="128" y="37"/>
                    <a:pt x="128" y="37"/>
                  </a:cubicBezTo>
                  <a:cubicBezTo>
                    <a:pt x="127" y="35"/>
                    <a:pt x="126" y="34"/>
                    <a:pt x="125" y="32"/>
                  </a:cubicBezTo>
                  <a:cubicBezTo>
                    <a:pt x="124" y="31"/>
                    <a:pt x="124" y="30"/>
                    <a:pt x="125" y="29"/>
                  </a:cubicBezTo>
                  <a:cubicBezTo>
                    <a:pt x="126" y="29"/>
                    <a:pt x="127" y="29"/>
                    <a:pt x="128" y="30"/>
                  </a:cubicBezTo>
                  <a:cubicBezTo>
                    <a:pt x="129" y="31"/>
                    <a:pt x="130" y="33"/>
                    <a:pt x="131" y="35"/>
                  </a:cubicBezTo>
                  <a:cubicBezTo>
                    <a:pt x="132" y="36"/>
                    <a:pt x="131" y="37"/>
                    <a:pt x="130" y="37"/>
                  </a:cubicBezTo>
                  <a:cubicBezTo>
                    <a:pt x="130" y="38"/>
                    <a:pt x="130" y="38"/>
                    <a:pt x="129" y="38"/>
                  </a:cubicBezTo>
                  <a:close/>
                  <a:moveTo>
                    <a:pt x="17" y="29"/>
                  </a:moveTo>
                  <a:cubicBezTo>
                    <a:pt x="17" y="29"/>
                    <a:pt x="16" y="29"/>
                    <a:pt x="16" y="29"/>
                  </a:cubicBezTo>
                  <a:cubicBezTo>
                    <a:pt x="15" y="28"/>
                    <a:pt x="15" y="27"/>
                    <a:pt x="16" y="26"/>
                  </a:cubicBezTo>
                  <a:cubicBezTo>
                    <a:pt x="17" y="24"/>
                    <a:pt x="18" y="23"/>
                    <a:pt x="20" y="21"/>
                  </a:cubicBezTo>
                  <a:cubicBezTo>
                    <a:pt x="21" y="21"/>
                    <a:pt x="22" y="21"/>
                    <a:pt x="23" y="21"/>
                  </a:cubicBezTo>
                  <a:cubicBezTo>
                    <a:pt x="23" y="22"/>
                    <a:pt x="23" y="23"/>
                    <a:pt x="23" y="24"/>
                  </a:cubicBezTo>
                  <a:cubicBezTo>
                    <a:pt x="21" y="25"/>
                    <a:pt x="20" y="27"/>
                    <a:pt x="19" y="28"/>
                  </a:cubicBezTo>
                  <a:cubicBezTo>
                    <a:pt x="18" y="29"/>
                    <a:pt x="18" y="29"/>
                    <a:pt x="17" y="29"/>
                  </a:cubicBezTo>
                  <a:close/>
                  <a:moveTo>
                    <a:pt x="123" y="28"/>
                  </a:moveTo>
                  <a:cubicBezTo>
                    <a:pt x="122" y="28"/>
                    <a:pt x="122" y="28"/>
                    <a:pt x="121" y="28"/>
                  </a:cubicBezTo>
                  <a:cubicBezTo>
                    <a:pt x="120" y="26"/>
                    <a:pt x="119" y="25"/>
                    <a:pt x="117" y="24"/>
                  </a:cubicBezTo>
                  <a:cubicBezTo>
                    <a:pt x="117" y="23"/>
                    <a:pt x="117" y="22"/>
                    <a:pt x="117" y="21"/>
                  </a:cubicBezTo>
                  <a:cubicBezTo>
                    <a:pt x="118" y="20"/>
                    <a:pt x="119" y="20"/>
                    <a:pt x="120" y="21"/>
                  </a:cubicBezTo>
                  <a:cubicBezTo>
                    <a:pt x="122" y="22"/>
                    <a:pt x="123" y="24"/>
                    <a:pt x="124" y="25"/>
                  </a:cubicBezTo>
                  <a:cubicBezTo>
                    <a:pt x="125" y="26"/>
                    <a:pt x="125" y="27"/>
                    <a:pt x="124" y="28"/>
                  </a:cubicBezTo>
                  <a:cubicBezTo>
                    <a:pt x="124" y="28"/>
                    <a:pt x="123" y="28"/>
                    <a:pt x="123" y="28"/>
                  </a:cubicBezTo>
                  <a:close/>
                  <a:moveTo>
                    <a:pt x="25" y="21"/>
                  </a:moveTo>
                  <a:cubicBezTo>
                    <a:pt x="25" y="21"/>
                    <a:pt x="24" y="21"/>
                    <a:pt x="24" y="20"/>
                  </a:cubicBezTo>
                  <a:cubicBezTo>
                    <a:pt x="23" y="19"/>
                    <a:pt x="23" y="18"/>
                    <a:pt x="24" y="17"/>
                  </a:cubicBezTo>
                  <a:cubicBezTo>
                    <a:pt x="26" y="16"/>
                    <a:pt x="27" y="15"/>
                    <a:pt x="29" y="14"/>
                  </a:cubicBezTo>
                  <a:cubicBezTo>
                    <a:pt x="30" y="13"/>
                    <a:pt x="31" y="13"/>
                    <a:pt x="31" y="14"/>
                  </a:cubicBezTo>
                  <a:cubicBezTo>
                    <a:pt x="32" y="15"/>
                    <a:pt x="32" y="16"/>
                    <a:pt x="31" y="17"/>
                  </a:cubicBezTo>
                  <a:cubicBezTo>
                    <a:pt x="29" y="18"/>
                    <a:pt x="28" y="19"/>
                    <a:pt x="27" y="20"/>
                  </a:cubicBezTo>
                  <a:cubicBezTo>
                    <a:pt x="26" y="21"/>
                    <a:pt x="26" y="21"/>
                    <a:pt x="25" y="21"/>
                  </a:cubicBezTo>
                  <a:close/>
                  <a:moveTo>
                    <a:pt x="115" y="20"/>
                  </a:moveTo>
                  <a:cubicBezTo>
                    <a:pt x="114" y="20"/>
                    <a:pt x="114" y="20"/>
                    <a:pt x="113" y="20"/>
                  </a:cubicBezTo>
                  <a:cubicBezTo>
                    <a:pt x="112" y="19"/>
                    <a:pt x="110" y="17"/>
                    <a:pt x="109" y="16"/>
                  </a:cubicBezTo>
                  <a:cubicBezTo>
                    <a:pt x="108" y="16"/>
                    <a:pt x="108" y="15"/>
                    <a:pt x="109" y="14"/>
                  </a:cubicBezTo>
                  <a:cubicBezTo>
                    <a:pt x="109" y="13"/>
                    <a:pt x="110" y="13"/>
                    <a:pt x="111" y="13"/>
                  </a:cubicBezTo>
                  <a:cubicBezTo>
                    <a:pt x="113" y="14"/>
                    <a:pt x="114" y="15"/>
                    <a:pt x="116" y="17"/>
                  </a:cubicBezTo>
                  <a:cubicBezTo>
                    <a:pt x="117" y="17"/>
                    <a:pt x="117" y="19"/>
                    <a:pt x="116" y="20"/>
                  </a:cubicBezTo>
                  <a:cubicBezTo>
                    <a:pt x="116" y="20"/>
                    <a:pt x="115" y="20"/>
                    <a:pt x="115" y="20"/>
                  </a:cubicBezTo>
                  <a:close/>
                  <a:moveTo>
                    <a:pt x="35" y="14"/>
                  </a:moveTo>
                  <a:cubicBezTo>
                    <a:pt x="34" y="14"/>
                    <a:pt x="33" y="14"/>
                    <a:pt x="33" y="13"/>
                  </a:cubicBezTo>
                  <a:cubicBezTo>
                    <a:pt x="32" y="12"/>
                    <a:pt x="33" y="11"/>
                    <a:pt x="34" y="10"/>
                  </a:cubicBezTo>
                  <a:cubicBezTo>
                    <a:pt x="35" y="9"/>
                    <a:pt x="37" y="8"/>
                    <a:pt x="39" y="8"/>
                  </a:cubicBezTo>
                  <a:cubicBezTo>
                    <a:pt x="40" y="7"/>
                    <a:pt x="41" y="7"/>
                    <a:pt x="41" y="8"/>
                  </a:cubicBezTo>
                  <a:cubicBezTo>
                    <a:pt x="42" y="9"/>
                    <a:pt x="41" y="11"/>
                    <a:pt x="40" y="11"/>
                  </a:cubicBezTo>
                  <a:cubicBezTo>
                    <a:pt x="39" y="12"/>
                    <a:pt x="37" y="13"/>
                    <a:pt x="36" y="14"/>
                  </a:cubicBezTo>
                  <a:cubicBezTo>
                    <a:pt x="35" y="14"/>
                    <a:pt x="35" y="14"/>
                    <a:pt x="35" y="14"/>
                  </a:cubicBezTo>
                  <a:close/>
                  <a:moveTo>
                    <a:pt x="105" y="14"/>
                  </a:moveTo>
                  <a:cubicBezTo>
                    <a:pt x="105" y="14"/>
                    <a:pt x="105" y="14"/>
                    <a:pt x="104" y="13"/>
                  </a:cubicBezTo>
                  <a:cubicBezTo>
                    <a:pt x="103" y="12"/>
                    <a:pt x="101" y="12"/>
                    <a:pt x="99" y="11"/>
                  </a:cubicBezTo>
                  <a:cubicBezTo>
                    <a:pt x="98" y="10"/>
                    <a:pt x="98" y="9"/>
                    <a:pt x="99" y="8"/>
                  </a:cubicBezTo>
                  <a:cubicBezTo>
                    <a:pt x="99" y="7"/>
                    <a:pt x="100" y="7"/>
                    <a:pt x="101" y="7"/>
                  </a:cubicBezTo>
                  <a:cubicBezTo>
                    <a:pt x="103" y="8"/>
                    <a:pt x="105" y="9"/>
                    <a:pt x="106" y="10"/>
                  </a:cubicBezTo>
                  <a:cubicBezTo>
                    <a:pt x="107" y="10"/>
                    <a:pt x="108" y="12"/>
                    <a:pt x="107" y="13"/>
                  </a:cubicBezTo>
                  <a:cubicBezTo>
                    <a:pt x="107" y="13"/>
                    <a:pt x="106" y="14"/>
                    <a:pt x="105" y="14"/>
                  </a:cubicBezTo>
                  <a:close/>
                  <a:moveTo>
                    <a:pt x="45" y="9"/>
                  </a:moveTo>
                  <a:cubicBezTo>
                    <a:pt x="44" y="9"/>
                    <a:pt x="43" y="8"/>
                    <a:pt x="43" y="8"/>
                  </a:cubicBezTo>
                  <a:cubicBezTo>
                    <a:pt x="43" y="7"/>
                    <a:pt x="43" y="5"/>
                    <a:pt x="44" y="5"/>
                  </a:cubicBezTo>
                  <a:cubicBezTo>
                    <a:pt x="46" y="4"/>
                    <a:pt x="48" y="4"/>
                    <a:pt x="50" y="3"/>
                  </a:cubicBezTo>
                  <a:cubicBezTo>
                    <a:pt x="51" y="3"/>
                    <a:pt x="52" y="3"/>
                    <a:pt x="52" y="4"/>
                  </a:cubicBezTo>
                  <a:cubicBezTo>
                    <a:pt x="52" y="6"/>
                    <a:pt x="52" y="7"/>
                    <a:pt x="51" y="7"/>
                  </a:cubicBezTo>
                  <a:cubicBezTo>
                    <a:pt x="49" y="7"/>
                    <a:pt x="47" y="8"/>
                    <a:pt x="46" y="9"/>
                  </a:cubicBezTo>
                  <a:cubicBezTo>
                    <a:pt x="45" y="9"/>
                    <a:pt x="45" y="9"/>
                    <a:pt x="45" y="9"/>
                  </a:cubicBezTo>
                  <a:close/>
                  <a:moveTo>
                    <a:pt x="95" y="9"/>
                  </a:moveTo>
                  <a:cubicBezTo>
                    <a:pt x="95" y="9"/>
                    <a:pt x="95" y="9"/>
                    <a:pt x="94" y="9"/>
                  </a:cubicBezTo>
                  <a:cubicBezTo>
                    <a:pt x="93" y="8"/>
                    <a:pt x="91" y="7"/>
                    <a:pt x="89" y="7"/>
                  </a:cubicBezTo>
                  <a:cubicBezTo>
                    <a:pt x="88" y="6"/>
                    <a:pt x="87" y="5"/>
                    <a:pt x="88" y="4"/>
                  </a:cubicBezTo>
                  <a:cubicBezTo>
                    <a:pt x="88" y="3"/>
                    <a:pt x="89" y="3"/>
                    <a:pt x="90" y="3"/>
                  </a:cubicBezTo>
                  <a:cubicBezTo>
                    <a:pt x="92" y="3"/>
                    <a:pt x="94" y="4"/>
                    <a:pt x="96" y="5"/>
                  </a:cubicBezTo>
                  <a:cubicBezTo>
                    <a:pt x="97" y="5"/>
                    <a:pt x="97" y="6"/>
                    <a:pt x="97" y="7"/>
                  </a:cubicBezTo>
                  <a:cubicBezTo>
                    <a:pt x="97" y="8"/>
                    <a:pt x="96" y="9"/>
                    <a:pt x="95" y="9"/>
                  </a:cubicBezTo>
                  <a:close/>
                  <a:moveTo>
                    <a:pt x="56" y="6"/>
                  </a:moveTo>
                  <a:cubicBezTo>
                    <a:pt x="55" y="6"/>
                    <a:pt x="54" y="5"/>
                    <a:pt x="54" y="4"/>
                  </a:cubicBezTo>
                  <a:cubicBezTo>
                    <a:pt x="54" y="3"/>
                    <a:pt x="54" y="2"/>
                    <a:pt x="55" y="2"/>
                  </a:cubicBezTo>
                  <a:cubicBezTo>
                    <a:pt x="57" y="1"/>
                    <a:pt x="59" y="1"/>
                    <a:pt x="61" y="1"/>
                  </a:cubicBezTo>
                  <a:cubicBezTo>
                    <a:pt x="62" y="0"/>
                    <a:pt x="63" y="1"/>
                    <a:pt x="63" y="2"/>
                  </a:cubicBezTo>
                  <a:cubicBezTo>
                    <a:pt x="63"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8" y="5"/>
                  </a:cubicBezTo>
                  <a:cubicBezTo>
                    <a:pt x="77" y="4"/>
                    <a:pt x="76" y="3"/>
                    <a:pt x="76" y="2"/>
                  </a:cubicBezTo>
                  <a:cubicBezTo>
                    <a:pt x="77" y="1"/>
                    <a:pt x="78" y="0"/>
                    <a:pt x="79" y="1"/>
                  </a:cubicBezTo>
                  <a:cubicBezTo>
                    <a:pt x="81" y="1"/>
                    <a:pt x="83" y="1"/>
                    <a:pt x="84" y="1"/>
                  </a:cubicBezTo>
                  <a:cubicBezTo>
                    <a:pt x="86" y="2"/>
                    <a:pt x="86"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9" name="Freeform 529">
              <a:extLst>
                <a:ext uri="{FF2B5EF4-FFF2-40B4-BE49-F238E27FC236}">
                  <a16:creationId xmlns:a16="http://schemas.microsoft.com/office/drawing/2014/main" id="{B3CFA768-2828-434D-AE06-0CA34795A835}"/>
                </a:ext>
              </a:extLst>
            </p:cNvPr>
            <p:cNvSpPr>
              <a:spLocks noEditPoints="1"/>
            </p:cNvSpPr>
            <p:nvPr/>
          </p:nvSpPr>
          <p:spPr bwMode="auto">
            <a:xfrm rot="10800000">
              <a:off x="7128538" y="5085568"/>
              <a:ext cx="227254" cy="227936"/>
            </a:xfrm>
            <a:custGeom>
              <a:avLst/>
              <a:gdLst>
                <a:gd name="T0" fmla="*/ 70 w 141"/>
                <a:gd name="T1" fmla="*/ 137 h 141"/>
                <a:gd name="T2" fmla="*/ 76 w 141"/>
                <a:gd name="T3" fmla="*/ 141 h 141"/>
                <a:gd name="T4" fmla="*/ 56 w 141"/>
                <a:gd name="T5" fmla="*/ 138 h 141"/>
                <a:gd name="T6" fmla="*/ 81 w 141"/>
                <a:gd name="T7" fmla="*/ 141 h 141"/>
                <a:gd name="T8" fmla="*/ 87 w 141"/>
                <a:gd name="T9" fmla="*/ 139 h 141"/>
                <a:gd name="T10" fmla="*/ 47 w 141"/>
                <a:gd name="T11" fmla="*/ 137 h 141"/>
                <a:gd name="T12" fmla="*/ 53 w 141"/>
                <a:gd name="T13" fmla="*/ 139 h 141"/>
                <a:gd name="T14" fmla="*/ 100 w 141"/>
                <a:gd name="T15" fmla="*/ 133 h 141"/>
                <a:gd name="T16" fmla="*/ 41 w 141"/>
                <a:gd name="T17" fmla="*/ 135 h 141"/>
                <a:gd name="T18" fmla="*/ 44 w 141"/>
                <a:gd name="T19" fmla="*/ 134 h 141"/>
                <a:gd name="T20" fmla="*/ 107 w 141"/>
                <a:gd name="T21" fmla="*/ 127 h 141"/>
                <a:gd name="T22" fmla="*/ 32 w 141"/>
                <a:gd name="T23" fmla="*/ 130 h 141"/>
                <a:gd name="T24" fmla="*/ 33 w 141"/>
                <a:gd name="T25" fmla="*/ 126 h 141"/>
                <a:gd name="T26" fmla="*/ 111 w 141"/>
                <a:gd name="T27" fmla="*/ 124 h 141"/>
                <a:gd name="T28" fmla="*/ 112 w 141"/>
                <a:gd name="T29" fmla="*/ 127 h 141"/>
                <a:gd name="T30" fmla="*/ 21 w 141"/>
                <a:gd name="T31" fmla="*/ 115 h 141"/>
                <a:gd name="T32" fmla="*/ 120 w 141"/>
                <a:gd name="T33" fmla="*/ 119 h 141"/>
                <a:gd name="T34" fmla="*/ 122 w 141"/>
                <a:gd name="T35" fmla="*/ 119 h 141"/>
                <a:gd name="T36" fmla="*/ 11 w 141"/>
                <a:gd name="T37" fmla="*/ 105 h 141"/>
                <a:gd name="T38" fmla="*/ 128 w 141"/>
                <a:gd name="T39" fmla="*/ 111 h 141"/>
                <a:gd name="T40" fmla="*/ 133 w 141"/>
                <a:gd name="T41" fmla="*/ 105 h 141"/>
                <a:gd name="T42" fmla="*/ 5 w 141"/>
                <a:gd name="T43" fmla="*/ 98 h 141"/>
                <a:gd name="T44" fmla="*/ 10 w 141"/>
                <a:gd name="T45" fmla="*/ 104 h 141"/>
                <a:gd name="T46" fmla="*/ 136 w 141"/>
                <a:gd name="T47" fmla="*/ 91 h 141"/>
                <a:gd name="T48" fmla="*/ 3 w 141"/>
                <a:gd name="T49" fmla="*/ 92 h 141"/>
                <a:gd name="T50" fmla="*/ 6 w 141"/>
                <a:gd name="T51" fmla="*/ 94 h 141"/>
                <a:gd name="T52" fmla="*/ 136 w 141"/>
                <a:gd name="T53" fmla="*/ 82 h 141"/>
                <a:gd name="T54" fmla="*/ 3 w 141"/>
                <a:gd name="T55" fmla="*/ 82 h 141"/>
                <a:gd name="T56" fmla="*/ 5 w 141"/>
                <a:gd name="T57" fmla="*/ 80 h 141"/>
                <a:gd name="T58" fmla="*/ 137 w 141"/>
                <a:gd name="T59" fmla="*/ 76 h 141"/>
                <a:gd name="T60" fmla="*/ 139 w 141"/>
                <a:gd name="T61" fmla="*/ 61 h 141"/>
                <a:gd name="T62" fmla="*/ 141 w 141"/>
                <a:gd name="T63" fmla="*/ 77 h 141"/>
                <a:gd name="T64" fmla="*/ 0 w 141"/>
                <a:gd name="T65" fmla="*/ 63 h 141"/>
                <a:gd name="T66" fmla="*/ 3 w 141"/>
                <a:gd name="T67" fmla="*/ 60 h 141"/>
                <a:gd name="T68" fmla="*/ 6 w 141"/>
                <a:gd name="T69" fmla="*/ 53 h 141"/>
                <a:gd name="T70" fmla="*/ 135 w 141"/>
                <a:gd name="T71" fmla="*/ 52 h 141"/>
                <a:gd name="T72" fmla="*/ 138 w 141"/>
                <a:gd name="T73" fmla="*/ 59 h 141"/>
                <a:gd name="T74" fmla="*/ 9 w 141"/>
                <a:gd name="T75" fmla="*/ 40 h 141"/>
                <a:gd name="T76" fmla="*/ 133 w 141"/>
                <a:gd name="T77" fmla="*/ 47 h 141"/>
                <a:gd name="T78" fmla="*/ 135 w 141"/>
                <a:gd name="T79" fmla="*/ 48 h 141"/>
                <a:gd name="T80" fmla="*/ 13 w 141"/>
                <a:gd name="T81" fmla="*/ 30 h 141"/>
                <a:gd name="T82" fmla="*/ 130 w 141"/>
                <a:gd name="T83" fmla="*/ 38 h 141"/>
                <a:gd name="T84" fmla="*/ 131 w 141"/>
                <a:gd name="T85" fmla="*/ 35 h 141"/>
                <a:gd name="T86" fmla="*/ 16 w 141"/>
                <a:gd name="T87" fmla="*/ 26 h 141"/>
                <a:gd name="T88" fmla="*/ 18 w 141"/>
                <a:gd name="T89" fmla="*/ 29 h 141"/>
                <a:gd name="T90" fmla="*/ 121 w 141"/>
                <a:gd name="T91" fmla="*/ 21 h 141"/>
                <a:gd name="T92" fmla="*/ 24 w 141"/>
                <a:gd name="T93" fmla="*/ 20 h 141"/>
                <a:gd name="T94" fmla="*/ 27 w 141"/>
                <a:gd name="T95" fmla="*/ 20 h 141"/>
                <a:gd name="T96" fmla="*/ 109 w 141"/>
                <a:gd name="T97" fmla="*/ 14 h 141"/>
                <a:gd name="T98" fmla="*/ 35 w 141"/>
                <a:gd name="T99" fmla="*/ 14 h 141"/>
                <a:gd name="T100" fmla="*/ 41 w 141"/>
                <a:gd name="T101" fmla="*/ 11 h 141"/>
                <a:gd name="T102" fmla="*/ 100 w 141"/>
                <a:gd name="T103" fmla="*/ 11 h 141"/>
                <a:gd name="T104" fmla="*/ 106 w 141"/>
                <a:gd name="T105" fmla="*/ 14 h 141"/>
                <a:gd name="T106" fmla="*/ 52 w 141"/>
                <a:gd name="T107" fmla="*/ 4 h 141"/>
                <a:gd name="T108" fmla="*/ 95 w 141"/>
                <a:gd name="T109" fmla="*/ 9 h 141"/>
                <a:gd name="T110" fmla="*/ 97 w 141"/>
                <a:gd name="T111" fmla="*/ 7 h 141"/>
                <a:gd name="T112" fmla="*/ 61 w 141"/>
                <a:gd name="T113" fmla="*/ 1 h 141"/>
                <a:gd name="T114" fmla="*/ 84 w 141"/>
                <a:gd name="T115" fmla="*/ 5 h 141"/>
                <a:gd name="T116" fmla="*/ 85 w 141"/>
                <a:gd name="T117" fmla="*/ 1 h 141"/>
                <a:gd name="T118" fmla="*/ 67 w 141"/>
                <a:gd name="T119" fmla="*/ 0 h 141"/>
                <a:gd name="T120" fmla="*/ 67 w 141"/>
                <a:gd name="T121" fmla="*/ 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41">
                  <a:moveTo>
                    <a:pt x="71" y="141"/>
                  </a:moveTo>
                  <a:cubicBezTo>
                    <a:pt x="71" y="141"/>
                    <a:pt x="71" y="141"/>
                    <a:pt x="71" y="141"/>
                  </a:cubicBezTo>
                  <a:cubicBezTo>
                    <a:pt x="70" y="141"/>
                    <a:pt x="70" y="141"/>
                    <a:pt x="70" y="141"/>
                  </a:cubicBezTo>
                  <a:cubicBezTo>
                    <a:pt x="69" y="141"/>
                    <a:pt x="68" y="140"/>
                    <a:pt x="68" y="139"/>
                  </a:cubicBezTo>
                  <a:cubicBezTo>
                    <a:pt x="68" y="138"/>
                    <a:pt x="69" y="137"/>
                    <a:pt x="70" y="137"/>
                  </a:cubicBezTo>
                  <a:cubicBezTo>
                    <a:pt x="70" y="137"/>
                    <a:pt x="70" y="137"/>
                    <a:pt x="70" y="137"/>
                  </a:cubicBezTo>
                  <a:cubicBezTo>
                    <a:pt x="71" y="137"/>
                    <a:pt x="71" y="137"/>
                    <a:pt x="71" y="137"/>
                  </a:cubicBezTo>
                  <a:cubicBezTo>
                    <a:pt x="72" y="137"/>
                    <a:pt x="74" y="137"/>
                    <a:pt x="75" y="137"/>
                  </a:cubicBezTo>
                  <a:cubicBezTo>
                    <a:pt x="77" y="137"/>
                    <a:pt x="77" y="138"/>
                    <a:pt x="78" y="139"/>
                  </a:cubicBezTo>
                  <a:cubicBezTo>
                    <a:pt x="78" y="140"/>
                    <a:pt x="77" y="141"/>
                    <a:pt x="76" y="141"/>
                  </a:cubicBezTo>
                  <a:cubicBezTo>
                    <a:pt x="74" y="141"/>
                    <a:pt x="72" y="141"/>
                    <a:pt x="71" y="141"/>
                  </a:cubicBezTo>
                  <a:close/>
                  <a:moveTo>
                    <a:pt x="64" y="141"/>
                  </a:moveTo>
                  <a:cubicBezTo>
                    <a:pt x="64" y="141"/>
                    <a:pt x="64" y="141"/>
                    <a:pt x="64" y="141"/>
                  </a:cubicBezTo>
                  <a:cubicBezTo>
                    <a:pt x="62" y="141"/>
                    <a:pt x="60" y="141"/>
                    <a:pt x="58" y="140"/>
                  </a:cubicBezTo>
                  <a:cubicBezTo>
                    <a:pt x="57" y="140"/>
                    <a:pt x="56" y="139"/>
                    <a:pt x="56" y="138"/>
                  </a:cubicBezTo>
                  <a:cubicBezTo>
                    <a:pt x="57" y="137"/>
                    <a:pt x="58" y="136"/>
                    <a:pt x="59" y="136"/>
                  </a:cubicBezTo>
                  <a:cubicBezTo>
                    <a:pt x="61"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80" y="137"/>
                    <a:pt x="81" y="137"/>
                  </a:cubicBezTo>
                  <a:cubicBezTo>
                    <a:pt x="83" y="136"/>
                    <a:pt x="85" y="136"/>
                    <a:pt x="86" y="136"/>
                  </a:cubicBezTo>
                  <a:cubicBezTo>
                    <a:pt x="87" y="135"/>
                    <a:pt x="89" y="136"/>
                    <a:pt x="89" y="137"/>
                  </a:cubicBezTo>
                  <a:cubicBezTo>
                    <a:pt x="89" y="138"/>
                    <a:pt x="88" y="139"/>
                    <a:pt x="87" y="139"/>
                  </a:cubicBezTo>
                  <a:cubicBezTo>
                    <a:pt x="85" y="140"/>
                    <a:pt x="83" y="140"/>
                    <a:pt x="82" y="141"/>
                  </a:cubicBezTo>
                  <a:cubicBezTo>
                    <a:pt x="81" y="141"/>
                    <a:pt x="81" y="141"/>
                    <a:pt x="81" y="141"/>
                  </a:cubicBezTo>
                  <a:close/>
                  <a:moveTo>
                    <a:pt x="53" y="139"/>
                  </a:moveTo>
                  <a:cubicBezTo>
                    <a:pt x="53" y="139"/>
                    <a:pt x="53" y="139"/>
                    <a:pt x="52" y="139"/>
                  </a:cubicBezTo>
                  <a:cubicBezTo>
                    <a:pt x="50" y="138"/>
                    <a:pt x="49" y="138"/>
                    <a:pt x="47" y="137"/>
                  </a:cubicBezTo>
                  <a:cubicBezTo>
                    <a:pt x="46" y="137"/>
                    <a:pt x="45" y="136"/>
                    <a:pt x="46" y="135"/>
                  </a:cubicBezTo>
                  <a:cubicBezTo>
                    <a:pt x="46" y="134"/>
                    <a:pt x="47" y="133"/>
                    <a:pt x="48" y="133"/>
                  </a:cubicBezTo>
                  <a:cubicBezTo>
                    <a:pt x="50" y="134"/>
                    <a:pt x="52" y="135"/>
                    <a:pt x="53" y="135"/>
                  </a:cubicBezTo>
                  <a:cubicBezTo>
                    <a:pt x="54" y="135"/>
                    <a:pt x="55" y="137"/>
                    <a:pt x="55" y="138"/>
                  </a:cubicBezTo>
                  <a:cubicBezTo>
                    <a:pt x="55" y="138"/>
                    <a:pt x="54" y="139"/>
                    <a:pt x="53" y="139"/>
                  </a:cubicBezTo>
                  <a:close/>
                  <a:moveTo>
                    <a:pt x="92" y="138"/>
                  </a:moveTo>
                  <a:cubicBezTo>
                    <a:pt x="91" y="138"/>
                    <a:pt x="91" y="137"/>
                    <a:pt x="90" y="137"/>
                  </a:cubicBezTo>
                  <a:cubicBezTo>
                    <a:pt x="90" y="135"/>
                    <a:pt x="91" y="134"/>
                    <a:pt x="92" y="134"/>
                  </a:cubicBezTo>
                  <a:cubicBezTo>
                    <a:pt x="93" y="133"/>
                    <a:pt x="95" y="133"/>
                    <a:pt x="97" y="132"/>
                  </a:cubicBezTo>
                  <a:cubicBezTo>
                    <a:pt x="98" y="132"/>
                    <a:pt x="99" y="132"/>
                    <a:pt x="100" y="133"/>
                  </a:cubicBezTo>
                  <a:cubicBezTo>
                    <a:pt x="100" y="134"/>
                    <a:pt x="99" y="135"/>
                    <a:pt x="98" y="136"/>
                  </a:cubicBezTo>
                  <a:cubicBezTo>
                    <a:pt x="97" y="136"/>
                    <a:pt x="95" y="137"/>
                    <a:pt x="93" y="138"/>
                  </a:cubicBezTo>
                  <a:cubicBezTo>
                    <a:pt x="93" y="138"/>
                    <a:pt x="93" y="138"/>
                    <a:pt x="92" y="138"/>
                  </a:cubicBezTo>
                  <a:close/>
                  <a:moveTo>
                    <a:pt x="42" y="135"/>
                  </a:moveTo>
                  <a:cubicBezTo>
                    <a:pt x="42" y="135"/>
                    <a:pt x="42" y="135"/>
                    <a:pt x="41" y="135"/>
                  </a:cubicBezTo>
                  <a:cubicBezTo>
                    <a:pt x="39" y="134"/>
                    <a:pt x="38" y="133"/>
                    <a:pt x="36" y="132"/>
                  </a:cubicBezTo>
                  <a:cubicBezTo>
                    <a:pt x="35" y="132"/>
                    <a:pt x="35" y="131"/>
                    <a:pt x="35" y="130"/>
                  </a:cubicBezTo>
                  <a:cubicBezTo>
                    <a:pt x="36" y="129"/>
                    <a:pt x="37" y="128"/>
                    <a:pt x="38" y="129"/>
                  </a:cubicBezTo>
                  <a:cubicBezTo>
                    <a:pt x="40" y="130"/>
                    <a:pt x="41" y="131"/>
                    <a:pt x="43" y="131"/>
                  </a:cubicBezTo>
                  <a:cubicBezTo>
                    <a:pt x="44" y="132"/>
                    <a:pt x="44" y="133"/>
                    <a:pt x="44" y="134"/>
                  </a:cubicBezTo>
                  <a:cubicBezTo>
                    <a:pt x="44" y="135"/>
                    <a:pt x="43" y="135"/>
                    <a:pt x="42" y="135"/>
                  </a:cubicBezTo>
                  <a:close/>
                  <a:moveTo>
                    <a:pt x="103" y="133"/>
                  </a:moveTo>
                  <a:cubicBezTo>
                    <a:pt x="102" y="133"/>
                    <a:pt x="101" y="133"/>
                    <a:pt x="101" y="132"/>
                  </a:cubicBezTo>
                  <a:cubicBezTo>
                    <a:pt x="101" y="131"/>
                    <a:pt x="101" y="130"/>
                    <a:pt x="102" y="130"/>
                  </a:cubicBezTo>
                  <a:cubicBezTo>
                    <a:pt x="104" y="129"/>
                    <a:pt x="105" y="128"/>
                    <a:pt x="107" y="127"/>
                  </a:cubicBezTo>
                  <a:cubicBezTo>
                    <a:pt x="108" y="126"/>
                    <a:pt x="109" y="126"/>
                    <a:pt x="109" y="127"/>
                  </a:cubicBezTo>
                  <a:cubicBezTo>
                    <a:pt x="110" y="128"/>
                    <a:pt x="110" y="130"/>
                    <a:pt x="109" y="130"/>
                  </a:cubicBezTo>
                  <a:cubicBezTo>
                    <a:pt x="107" y="131"/>
                    <a:pt x="106" y="132"/>
                    <a:pt x="104" y="133"/>
                  </a:cubicBezTo>
                  <a:cubicBezTo>
                    <a:pt x="103" y="133"/>
                    <a:pt x="103" y="133"/>
                    <a:pt x="103" y="133"/>
                  </a:cubicBezTo>
                  <a:close/>
                  <a:moveTo>
                    <a:pt x="32" y="130"/>
                  </a:moveTo>
                  <a:cubicBezTo>
                    <a:pt x="32" y="130"/>
                    <a:pt x="31" y="129"/>
                    <a:pt x="31" y="129"/>
                  </a:cubicBezTo>
                  <a:cubicBezTo>
                    <a:pt x="29" y="128"/>
                    <a:pt x="28" y="127"/>
                    <a:pt x="26" y="126"/>
                  </a:cubicBezTo>
                  <a:cubicBezTo>
                    <a:pt x="25" y="125"/>
                    <a:pt x="25" y="124"/>
                    <a:pt x="26" y="123"/>
                  </a:cubicBezTo>
                  <a:cubicBezTo>
                    <a:pt x="27" y="122"/>
                    <a:pt x="28" y="122"/>
                    <a:pt x="29" y="123"/>
                  </a:cubicBezTo>
                  <a:cubicBezTo>
                    <a:pt x="30" y="124"/>
                    <a:pt x="32" y="125"/>
                    <a:pt x="33" y="126"/>
                  </a:cubicBezTo>
                  <a:cubicBezTo>
                    <a:pt x="34" y="127"/>
                    <a:pt x="34" y="128"/>
                    <a:pt x="34" y="129"/>
                  </a:cubicBezTo>
                  <a:cubicBezTo>
                    <a:pt x="33" y="129"/>
                    <a:pt x="33" y="130"/>
                    <a:pt x="32" y="130"/>
                  </a:cubicBezTo>
                  <a:close/>
                  <a:moveTo>
                    <a:pt x="112" y="127"/>
                  </a:moveTo>
                  <a:cubicBezTo>
                    <a:pt x="112" y="127"/>
                    <a:pt x="111" y="127"/>
                    <a:pt x="111" y="126"/>
                  </a:cubicBezTo>
                  <a:cubicBezTo>
                    <a:pt x="110" y="126"/>
                    <a:pt x="110" y="124"/>
                    <a:pt x="111" y="124"/>
                  </a:cubicBezTo>
                  <a:cubicBezTo>
                    <a:pt x="113" y="122"/>
                    <a:pt x="114" y="121"/>
                    <a:pt x="115" y="120"/>
                  </a:cubicBezTo>
                  <a:cubicBezTo>
                    <a:pt x="116" y="119"/>
                    <a:pt x="118" y="119"/>
                    <a:pt x="118" y="120"/>
                  </a:cubicBezTo>
                  <a:cubicBezTo>
                    <a:pt x="119" y="121"/>
                    <a:pt x="119" y="122"/>
                    <a:pt x="118" y="123"/>
                  </a:cubicBezTo>
                  <a:cubicBezTo>
                    <a:pt x="117" y="124"/>
                    <a:pt x="115" y="126"/>
                    <a:pt x="114" y="127"/>
                  </a:cubicBezTo>
                  <a:cubicBezTo>
                    <a:pt x="113" y="127"/>
                    <a:pt x="113" y="127"/>
                    <a:pt x="112" y="127"/>
                  </a:cubicBezTo>
                  <a:close/>
                  <a:moveTo>
                    <a:pt x="23" y="122"/>
                  </a:moveTo>
                  <a:cubicBezTo>
                    <a:pt x="23" y="122"/>
                    <a:pt x="22" y="122"/>
                    <a:pt x="22" y="122"/>
                  </a:cubicBezTo>
                  <a:cubicBezTo>
                    <a:pt x="20" y="121"/>
                    <a:pt x="19" y="119"/>
                    <a:pt x="18" y="118"/>
                  </a:cubicBezTo>
                  <a:cubicBezTo>
                    <a:pt x="17" y="117"/>
                    <a:pt x="17" y="116"/>
                    <a:pt x="18" y="115"/>
                  </a:cubicBezTo>
                  <a:cubicBezTo>
                    <a:pt x="19" y="114"/>
                    <a:pt x="20" y="114"/>
                    <a:pt x="21" y="115"/>
                  </a:cubicBezTo>
                  <a:cubicBezTo>
                    <a:pt x="22" y="116"/>
                    <a:pt x="23" y="118"/>
                    <a:pt x="25" y="119"/>
                  </a:cubicBezTo>
                  <a:cubicBezTo>
                    <a:pt x="25" y="120"/>
                    <a:pt x="25" y="121"/>
                    <a:pt x="25" y="122"/>
                  </a:cubicBezTo>
                  <a:cubicBezTo>
                    <a:pt x="24" y="122"/>
                    <a:pt x="24" y="122"/>
                    <a:pt x="23" y="122"/>
                  </a:cubicBezTo>
                  <a:close/>
                  <a:moveTo>
                    <a:pt x="121" y="120"/>
                  </a:moveTo>
                  <a:cubicBezTo>
                    <a:pt x="120" y="120"/>
                    <a:pt x="120" y="119"/>
                    <a:pt x="120" y="119"/>
                  </a:cubicBezTo>
                  <a:cubicBezTo>
                    <a:pt x="119" y="118"/>
                    <a:pt x="119" y="117"/>
                    <a:pt x="119" y="116"/>
                  </a:cubicBezTo>
                  <a:cubicBezTo>
                    <a:pt x="121" y="115"/>
                    <a:pt x="122" y="113"/>
                    <a:pt x="123" y="112"/>
                  </a:cubicBezTo>
                  <a:cubicBezTo>
                    <a:pt x="124" y="111"/>
                    <a:pt x="125" y="111"/>
                    <a:pt x="126" y="112"/>
                  </a:cubicBezTo>
                  <a:cubicBezTo>
                    <a:pt x="127" y="112"/>
                    <a:pt x="127" y="114"/>
                    <a:pt x="126" y="114"/>
                  </a:cubicBezTo>
                  <a:cubicBezTo>
                    <a:pt x="125" y="116"/>
                    <a:pt x="124" y="117"/>
                    <a:pt x="122" y="119"/>
                  </a:cubicBezTo>
                  <a:cubicBezTo>
                    <a:pt x="122" y="119"/>
                    <a:pt x="121" y="120"/>
                    <a:pt x="121" y="120"/>
                  </a:cubicBezTo>
                  <a:close/>
                  <a:moveTo>
                    <a:pt x="16" y="114"/>
                  </a:moveTo>
                  <a:cubicBezTo>
                    <a:pt x="15" y="114"/>
                    <a:pt x="14" y="114"/>
                    <a:pt x="14" y="113"/>
                  </a:cubicBezTo>
                  <a:cubicBezTo>
                    <a:pt x="13" y="111"/>
                    <a:pt x="12" y="110"/>
                    <a:pt x="11" y="108"/>
                  </a:cubicBezTo>
                  <a:cubicBezTo>
                    <a:pt x="10" y="107"/>
                    <a:pt x="10" y="106"/>
                    <a:pt x="11" y="105"/>
                  </a:cubicBezTo>
                  <a:cubicBezTo>
                    <a:pt x="12" y="105"/>
                    <a:pt x="14" y="105"/>
                    <a:pt x="14" y="106"/>
                  </a:cubicBezTo>
                  <a:cubicBezTo>
                    <a:pt x="15" y="108"/>
                    <a:pt x="16" y="109"/>
                    <a:pt x="17" y="111"/>
                  </a:cubicBezTo>
                  <a:cubicBezTo>
                    <a:pt x="18" y="112"/>
                    <a:pt x="18" y="113"/>
                    <a:pt x="17" y="113"/>
                  </a:cubicBezTo>
                  <a:cubicBezTo>
                    <a:pt x="16" y="114"/>
                    <a:pt x="16" y="114"/>
                    <a:pt x="16" y="114"/>
                  </a:cubicBezTo>
                  <a:close/>
                  <a:moveTo>
                    <a:pt x="128" y="111"/>
                  </a:moveTo>
                  <a:cubicBezTo>
                    <a:pt x="128" y="111"/>
                    <a:pt x="127" y="110"/>
                    <a:pt x="127" y="110"/>
                  </a:cubicBezTo>
                  <a:cubicBezTo>
                    <a:pt x="126" y="110"/>
                    <a:pt x="126" y="108"/>
                    <a:pt x="126" y="107"/>
                  </a:cubicBezTo>
                  <a:cubicBezTo>
                    <a:pt x="127" y="106"/>
                    <a:pt x="128" y="104"/>
                    <a:pt x="129" y="103"/>
                  </a:cubicBezTo>
                  <a:cubicBezTo>
                    <a:pt x="130" y="102"/>
                    <a:pt x="131" y="101"/>
                    <a:pt x="132" y="102"/>
                  </a:cubicBezTo>
                  <a:cubicBezTo>
                    <a:pt x="133" y="102"/>
                    <a:pt x="133" y="104"/>
                    <a:pt x="133" y="105"/>
                  </a:cubicBezTo>
                  <a:cubicBezTo>
                    <a:pt x="132" y="106"/>
                    <a:pt x="131" y="108"/>
                    <a:pt x="130" y="110"/>
                  </a:cubicBezTo>
                  <a:cubicBezTo>
                    <a:pt x="129" y="110"/>
                    <a:pt x="129" y="111"/>
                    <a:pt x="128" y="111"/>
                  </a:cubicBezTo>
                  <a:close/>
                  <a:moveTo>
                    <a:pt x="10" y="104"/>
                  </a:moveTo>
                  <a:cubicBezTo>
                    <a:pt x="9" y="104"/>
                    <a:pt x="8" y="104"/>
                    <a:pt x="8" y="103"/>
                  </a:cubicBezTo>
                  <a:cubicBezTo>
                    <a:pt x="7" y="101"/>
                    <a:pt x="6" y="100"/>
                    <a:pt x="5" y="98"/>
                  </a:cubicBezTo>
                  <a:cubicBezTo>
                    <a:pt x="5" y="97"/>
                    <a:pt x="5" y="96"/>
                    <a:pt x="6" y="95"/>
                  </a:cubicBezTo>
                  <a:cubicBezTo>
                    <a:pt x="7" y="95"/>
                    <a:pt x="9" y="95"/>
                    <a:pt x="9" y="96"/>
                  </a:cubicBezTo>
                  <a:cubicBezTo>
                    <a:pt x="10" y="98"/>
                    <a:pt x="11" y="100"/>
                    <a:pt x="11" y="101"/>
                  </a:cubicBezTo>
                  <a:cubicBezTo>
                    <a:pt x="12" y="102"/>
                    <a:pt x="11" y="103"/>
                    <a:pt x="11" y="104"/>
                  </a:cubicBezTo>
                  <a:cubicBezTo>
                    <a:pt x="10" y="104"/>
                    <a:pt x="10" y="104"/>
                    <a:pt x="10" y="104"/>
                  </a:cubicBezTo>
                  <a:close/>
                  <a:moveTo>
                    <a:pt x="133" y="100"/>
                  </a:moveTo>
                  <a:cubicBezTo>
                    <a:pt x="133" y="100"/>
                    <a:pt x="133" y="100"/>
                    <a:pt x="133" y="100"/>
                  </a:cubicBezTo>
                  <a:cubicBezTo>
                    <a:pt x="132" y="100"/>
                    <a:pt x="131" y="99"/>
                    <a:pt x="132" y="98"/>
                  </a:cubicBezTo>
                  <a:cubicBezTo>
                    <a:pt x="132" y="96"/>
                    <a:pt x="133" y="94"/>
                    <a:pt x="134" y="93"/>
                  </a:cubicBezTo>
                  <a:cubicBezTo>
                    <a:pt x="134" y="91"/>
                    <a:pt x="135" y="91"/>
                    <a:pt x="136" y="91"/>
                  </a:cubicBezTo>
                  <a:cubicBezTo>
                    <a:pt x="137" y="92"/>
                    <a:pt x="138" y="93"/>
                    <a:pt x="137" y="94"/>
                  </a:cubicBezTo>
                  <a:cubicBezTo>
                    <a:pt x="137" y="96"/>
                    <a:pt x="136" y="98"/>
                    <a:pt x="135" y="99"/>
                  </a:cubicBezTo>
                  <a:cubicBezTo>
                    <a:pt x="135" y="100"/>
                    <a:pt x="134" y="100"/>
                    <a:pt x="133" y="100"/>
                  </a:cubicBezTo>
                  <a:close/>
                  <a:moveTo>
                    <a:pt x="5" y="94"/>
                  </a:moveTo>
                  <a:cubicBezTo>
                    <a:pt x="4" y="94"/>
                    <a:pt x="4" y="93"/>
                    <a:pt x="3" y="92"/>
                  </a:cubicBezTo>
                  <a:cubicBezTo>
                    <a:pt x="3" y="90"/>
                    <a:pt x="2" y="88"/>
                    <a:pt x="2" y="87"/>
                  </a:cubicBezTo>
                  <a:cubicBezTo>
                    <a:pt x="2" y="85"/>
                    <a:pt x="2" y="84"/>
                    <a:pt x="3" y="84"/>
                  </a:cubicBezTo>
                  <a:cubicBezTo>
                    <a:pt x="4" y="84"/>
                    <a:pt x="5" y="85"/>
                    <a:pt x="6" y="86"/>
                  </a:cubicBezTo>
                  <a:cubicBezTo>
                    <a:pt x="6" y="87"/>
                    <a:pt x="7" y="89"/>
                    <a:pt x="7" y="91"/>
                  </a:cubicBezTo>
                  <a:cubicBezTo>
                    <a:pt x="7" y="92"/>
                    <a:pt x="7" y="93"/>
                    <a:pt x="6" y="94"/>
                  </a:cubicBezTo>
                  <a:cubicBezTo>
                    <a:pt x="6" y="94"/>
                    <a:pt x="5" y="94"/>
                    <a:pt x="5" y="94"/>
                  </a:cubicBezTo>
                  <a:close/>
                  <a:moveTo>
                    <a:pt x="137" y="90"/>
                  </a:moveTo>
                  <a:cubicBezTo>
                    <a:pt x="137" y="90"/>
                    <a:pt x="137" y="90"/>
                    <a:pt x="137" y="90"/>
                  </a:cubicBezTo>
                  <a:cubicBezTo>
                    <a:pt x="136" y="89"/>
                    <a:pt x="135" y="88"/>
                    <a:pt x="135" y="87"/>
                  </a:cubicBezTo>
                  <a:cubicBezTo>
                    <a:pt x="136" y="85"/>
                    <a:pt x="136" y="84"/>
                    <a:pt x="136" y="82"/>
                  </a:cubicBezTo>
                  <a:cubicBezTo>
                    <a:pt x="137" y="81"/>
                    <a:pt x="138" y="80"/>
                    <a:pt x="139" y="80"/>
                  </a:cubicBezTo>
                  <a:cubicBezTo>
                    <a:pt x="140" y="80"/>
                    <a:pt x="141" y="81"/>
                    <a:pt x="140" y="82"/>
                  </a:cubicBezTo>
                  <a:cubicBezTo>
                    <a:pt x="140" y="84"/>
                    <a:pt x="140" y="86"/>
                    <a:pt x="139" y="88"/>
                  </a:cubicBezTo>
                  <a:cubicBezTo>
                    <a:pt x="139" y="89"/>
                    <a:pt x="138" y="90"/>
                    <a:pt x="137" y="90"/>
                  </a:cubicBezTo>
                  <a:close/>
                  <a:moveTo>
                    <a:pt x="3" y="82"/>
                  </a:moveTo>
                  <a:cubicBezTo>
                    <a:pt x="2" y="82"/>
                    <a:pt x="1" y="82"/>
                    <a:pt x="1" y="81"/>
                  </a:cubicBezTo>
                  <a:cubicBezTo>
                    <a:pt x="0" y="79"/>
                    <a:pt x="0" y="77"/>
                    <a:pt x="0" y="75"/>
                  </a:cubicBezTo>
                  <a:cubicBezTo>
                    <a:pt x="0" y="74"/>
                    <a:pt x="1" y="73"/>
                    <a:pt x="2" y="73"/>
                  </a:cubicBezTo>
                  <a:cubicBezTo>
                    <a:pt x="3" y="73"/>
                    <a:pt x="4" y="74"/>
                    <a:pt x="4" y="75"/>
                  </a:cubicBezTo>
                  <a:cubicBezTo>
                    <a:pt x="4" y="77"/>
                    <a:pt x="4"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7" y="74"/>
                    <a:pt x="137" y="73"/>
                    <a:pt x="137" y="71"/>
                  </a:cubicBezTo>
                  <a:cubicBezTo>
                    <a:pt x="137" y="70"/>
                    <a:pt x="137" y="70"/>
                    <a:pt x="138" y="70"/>
                  </a:cubicBezTo>
                  <a:cubicBezTo>
                    <a:pt x="137" y="69"/>
                    <a:pt x="137" y="69"/>
                    <a:pt x="137" y="68"/>
                  </a:cubicBezTo>
                  <a:cubicBezTo>
                    <a:pt x="137" y="66"/>
                    <a:pt x="137" y="65"/>
                    <a:pt x="137" y="63"/>
                  </a:cubicBezTo>
                  <a:cubicBezTo>
                    <a:pt x="137" y="62"/>
                    <a:pt x="137" y="61"/>
                    <a:pt x="139" y="61"/>
                  </a:cubicBezTo>
                  <a:cubicBezTo>
                    <a:pt x="140" y="60"/>
                    <a:pt x="141" y="61"/>
                    <a:pt x="141"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3" y="61"/>
                  </a:cubicBezTo>
                  <a:cubicBezTo>
                    <a:pt x="4" y="62"/>
                    <a:pt x="4" y="62"/>
                    <a:pt x="4" y="64"/>
                  </a:cubicBezTo>
                  <a:cubicBezTo>
                    <a:pt x="4" y="65"/>
                    <a:pt x="4" y="67"/>
                    <a:pt x="4" y="69"/>
                  </a:cubicBezTo>
                  <a:cubicBezTo>
                    <a:pt x="4" y="70"/>
                    <a:pt x="3" y="71"/>
                    <a:pt x="2" y="71"/>
                  </a:cubicBezTo>
                  <a:close/>
                  <a:moveTo>
                    <a:pt x="3" y="60"/>
                  </a:moveTo>
                  <a:cubicBezTo>
                    <a:pt x="3" y="60"/>
                    <a:pt x="3" y="60"/>
                    <a:pt x="3" y="60"/>
                  </a:cubicBezTo>
                  <a:cubicBezTo>
                    <a:pt x="2" y="59"/>
                    <a:pt x="1" y="58"/>
                    <a:pt x="1" y="57"/>
                  </a:cubicBezTo>
                  <a:cubicBezTo>
                    <a:pt x="2" y="55"/>
                    <a:pt x="2" y="53"/>
                    <a:pt x="3" y="52"/>
                  </a:cubicBezTo>
                  <a:cubicBezTo>
                    <a:pt x="3" y="51"/>
                    <a:pt x="4" y="50"/>
                    <a:pt x="5" y="50"/>
                  </a:cubicBezTo>
                  <a:cubicBezTo>
                    <a:pt x="6" y="51"/>
                    <a:pt x="7" y="52"/>
                    <a:pt x="6" y="53"/>
                  </a:cubicBezTo>
                  <a:cubicBezTo>
                    <a:pt x="6" y="54"/>
                    <a:pt x="6" y="56"/>
                    <a:pt x="5" y="58"/>
                  </a:cubicBezTo>
                  <a:cubicBezTo>
                    <a:pt x="5" y="59"/>
                    <a:pt x="4" y="60"/>
                    <a:pt x="3" y="60"/>
                  </a:cubicBezTo>
                  <a:close/>
                  <a:moveTo>
                    <a:pt x="138" y="59"/>
                  </a:moveTo>
                  <a:cubicBezTo>
                    <a:pt x="137" y="59"/>
                    <a:pt x="136" y="58"/>
                    <a:pt x="136" y="57"/>
                  </a:cubicBezTo>
                  <a:cubicBezTo>
                    <a:pt x="136" y="55"/>
                    <a:pt x="135" y="54"/>
                    <a:pt x="135"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6" y="49"/>
                    <a:pt x="6" y="49"/>
                  </a:cubicBezTo>
                  <a:cubicBezTo>
                    <a:pt x="5" y="48"/>
                    <a:pt x="4" y="47"/>
                    <a:pt x="4" y="46"/>
                  </a:cubicBezTo>
                  <a:cubicBezTo>
                    <a:pt x="5" y="44"/>
                    <a:pt x="6" y="42"/>
                    <a:pt x="7" y="41"/>
                  </a:cubicBezTo>
                  <a:cubicBezTo>
                    <a:pt x="7" y="40"/>
                    <a:pt x="8" y="39"/>
                    <a:pt x="9" y="40"/>
                  </a:cubicBezTo>
                  <a:cubicBezTo>
                    <a:pt x="10" y="40"/>
                    <a:pt x="11" y="41"/>
                    <a:pt x="10" y="42"/>
                  </a:cubicBezTo>
                  <a:cubicBezTo>
                    <a:pt x="10" y="44"/>
                    <a:pt x="9" y="46"/>
                    <a:pt x="8" y="47"/>
                  </a:cubicBezTo>
                  <a:cubicBezTo>
                    <a:pt x="8" y="48"/>
                    <a:pt x="7" y="49"/>
                    <a:pt x="6" y="49"/>
                  </a:cubicBezTo>
                  <a:close/>
                  <a:moveTo>
                    <a:pt x="135" y="48"/>
                  </a:moveTo>
                  <a:cubicBezTo>
                    <a:pt x="134" y="48"/>
                    <a:pt x="133" y="47"/>
                    <a:pt x="133" y="47"/>
                  </a:cubicBezTo>
                  <a:cubicBezTo>
                    <a:pt x="132" y="45"/>
                    <a:pt x="131" y="43"/>
                    <a:pt x="131" y="42"/>
                  </a:cubicBezTo>
                  <a:cubicBezTo>
                    <a:pt x="130" y="41"/>
                    <a:pt x="131" y="39"/>
                    <a:pt x="132" y="39"/>
                  </a:cubicBezTo>
                  <a:cubicBezTo>
                    <a:pt x="133" y="38"/>
                    <a:pt x="134" y="39"/>
                    <a:pt x="134" y="40"/>
                  </a:cubicBezTo>
                  <a:cubicBezTo>
                    <a:pt x="135" y="42"/>
                    <a:pt x="136" y="43"/>
                    <a:pt x="137" y="45"/>
                  </a:cubicBezTo>
                  <a:cubicBezTo>
                    <a:pt x="137" y="46"/>
                    <a:pt x="136" y="47"/>
                    <a:pt x="135" y="48"/>
                  </a:cubicBezTo>
                  <a:cubicBezTo>
                    <a:pt x="135" y="48"/>
                    <a:pt x="135" y="48"/>
                    <a:pt x="135" y="48"/>
                  </a:cubicBezTo>
                  <a:close/>
                  <a:moveTo>
                    <a:pt x="11" y="38"/>
                  </a:moveTo>
                  <a:cubicBezTo>
                    <a:pt x="11" y="38"/>
                    <a:pt x="10" y="38"/>
                    <a:pt x="10" y="38"/>
                  </a:cubicBezTo>
                  <a:cubicBezTo>
                    <a:pt x="9" y="38"/>
                    <a:pt x="9" y="36"/>
                    <a:pt x="9" y="35"/>
                  </a:cubicBezTo>
                  <a:cubicBezTo>
                    <a:pt x="10" y="34"/>
                    <a:pt x="11" y="32"/>
                    <a:pt x="13" y="30"/>
                  </a:cubicBezTo>
                  <a:cubicBezTo>
                    <a:pt x="13" y="29"/>
                    <a:pt x="14" y="29"/>
                    <a:pt x="15" y="30"/>
                  </a:cubicBezTo>
                  <a:cubicBezTo>
                    <a:pt x="16" y="31"/>
                    <a:pt x="16" y="32"/>
                    <a:pt x="16" y="33"/>
                  </a:cubicBezTo>
                  <a:cubicBezTo>
                    <a:pt x="15" y="34"/>
                    <a:pt x="14" y="36"/>
                    <a:pt x="13" y="37"/>
                  </a:cubicBezTo>
                  <a:cubicBezTo>
                    <a:pt x="13" y="38"/>
                    <a:pt x="12" y="38"/>
                    <a:pt x="11" y="38"/>
                  </a:cubicBezTo>
                  <a:close/>
                  <a:moveTo>
                    <a:pt x="130" y="38"/>
                  </a:moveTo>
                  <a:cubicBezTo>
                    <a:pt x="129" y="38"/>
                    <a:pt x="128" y="37"/>
                    <a:pt x="128" y="37"/>
                  </a:cubicBezTo>
                  <a:cubicBezTo>
                    <a:pt x="127" y="35"/>
                    <a:pt x="126" y="34"/>
                    <a:pt x="125" y="32"/>
                  </a:cubicBezTo>
                  <a:cubicBezTo>
                    <a:pt x="124" y="31"/>
                    <a:pt x="125" y="30"/>
                    <a:pt x="125" y="29"/>
                  </a:cubicBezTo>
                  <a:cubicBezTo>
                    <a:pt x="126" y="29"/>
                    <a:pt x="128" y="29"/>
                    <a:pt x="128" y="30"/>
                  </a:cubicBezTo>
                  <a:cubicBezTo>
                    <a:pt x="129" y="31"/>
                    <a:pt x="130" y="33"/>
                    <a:pt x="131" y="35"/>
                  </a:cubicBezTo>
                  <a:cubicBezTo>
                    <a:pt x="132" y="36"/>
                    <a:pt x="132" y="37"/>
                    <a:pt x="131" y="37"/>
                  </a:cubicBezTo>
                  <a:cubicBezTo>
                    <a:pt x="130" y="38"/>
                    <a:pt x="130" y="38"/>
                    <a:pt x="130" y="38"/>
                  </a:cubicBezTo>
                  <a:close/>
                  <a:moveTo>
                    <a:pt x="18" y="29"/>
                  </a:moveTo>
                  <a:cubicBezTo>
                    <a:pt x="17" y="29"/>
                    <a:pt x="17" y="29"/>
                    <a:pt x="16" y="29"/>
                  </a:cubicBezTo>
                  <a:cubicBezTo>
                    <a:pt x="16" y="28"/>
                    <a:pt x="15" y="27"/>
                    <a:pt x="16" y="26"/>
                  </a:cubicBezTo>
                  <a:cubicBezTo>
                    <a:pt x="17" y="24"/>
                    <a:pt x="19" y="23"/>
                    <a:pt x="20" y="21"/>
                  </a:cubicBezTo>
                  <a:cubicBezTo>
                    <a:pt x="21" y="21"/>
                    <a:pt x="22" y="21"/>
                    <a:pt x="23" y="21"/>
                  </a:cubicBezTo>
                  <a:cubicBezTo>
                    <a:pt x="24" y="22"/>
                    <a:pt x="24" y="23"/>
                    <a:pt x="23" y="24"/>
                  </a:cubicBezTo>
                  <a:cubicBezTo>
                    <a:pt x="22" y="25"/>
                    <a:pt x="20" y="27"/>
                    <a:pt x="19" y="28"/>
                  </a:cubicBezTo>
                  <a:cubicBezTo>
                    <a:pt x="19" y="29"/>
                    <a:pt x="18" y="29"/>
                    <a:pt x="18" y="29"/>
                  </a:cubicBezTo>
                  <a:close/>
                  <a:moveTo>
                    <a:pt x="123" y="28"/>
                  </a:moveTo>
                  <a:cubicBezTo>
                    <a:pt x="122" y="28"/>
                    <a:pt x="122" y="28"/>
                    <a:pt x="122" y="28"/>
                  </a:cubicBezTo>
                  <a:cubicBezTo>
                    <a:pt x="120" y="26"/>
                    <a:pt x="119" y="25"/>
                    <a:pt x="118" y="24"/>
                  </a:cubicBezTo>
                  <a:cubicBezTo>
                    <a:pt x="117" y="23"/>
                    <a:pt x="117" y="22"/>
                    <a:pt x="118" y="21"/>
                  </a:cubicBezTo>
                  <a:cubicBezTo>
                    <a:pt x="119" y="20"/>
                    <a:pt x="120" y="20"/>
                    <a:pt x="121" y="21"/>
                  </a:cubicBezTo>
                  <a:cubicBezTo>
                    <a:pt x="122" y="22"/>
                    <a:pt x="123" y="24"/>
                    <a:pt x="125" y="25"/>
                  </a:cubicBezTo>
                  <a:cubicBezTo>
                    <a:pt x="125" y="26"/>
                    <a:pt x="125" y="27"/>
                    <a:pt x="124" y="28"/>
                  </a:cubicBezTo>
                  <a:cubicBezTo>
                    <a:pt x="124" y="28"/>
                    <a:pt x="124" y="28"/>
                    <a:pt x="123" y="28"/>
                  </a:cubicBezTo>
                  <a:close/>
                  <a:moveTo>
                    <a:pt x="26" y="21"/>
                  </a:moveTo>
                  <a:cubicBezTo>
                    <a:pt x="25" y="21"/>
                    <a:pt x="25" y="21"/>
                    <a:pt x="24" y="20"/>
                  </a:cubicBezTo>
                  <a:cubicBezTo>
                    <a:pt x="23" y="19"/>
                    <a:pt x="24" y="18"/>
                    <a:pt x="24" y="17"/>
                  </a:cubicBezTo>
                  <a:cubicBezTo>
                    <a:pt x="26" y="16"/>
                    <a:pt x="27" y="15"/>
                    <a:pt x="29" y="14"/>
                  </a:cubicBezTo>
                  <a:cubicBezTo>
                    <a:pt x="30" y="13"/>
                    <a:pt x="31" y="13"/>
                    <a:pt x="32" y="14"/>
                  </a:cubicBezTo>
                  <a:cubicBezTo>
                    <a:pt x="32" y="15"/>
                    <a:pt x="32" y="16"/>
                    <a:pt x="31" y="17"/>
                  </a:cubicBezTo>
                  <a:cubicBezTo>
                    <a:pt x="30" y="18"/>
                    <a:pt x="28" y="19"/>
                    <a:pt x="27" y="20"/>
                  </a:cubicBezTo>
                  <a:cubicBezTo>
                    <a:pt x="27" y="21"/>
                    <a:pt x="26" y="21"/>
                    <a:pt x="26" y="21"/>
                  </a:cubicBezTo>
                  <a:close/>
                  <a:moveTo>
                    <a:pt x="115" y="20"/>
                  </a:moveTo>
                  <a:cubicBezTo>
                    <a:pt x="115" y="20"/>
                    <a:pt x="114" y="20"/>
                    <a:pt x="114" y="20"/>
                  </a:cubicBezTo>
                  <a:cubicBezTo>
                    <a:pt x="112" y="19"/>
                    <a:pt x="111" y="17"/>
                    <a:pt x="109" y="16"/>
                  </a:cubicBezTo>
                  <a:cubicBezTo>
                    <a:pt x="108" y="16"/>
                    <a:pt x="108" y="15"/>
                    <a:pt x="109" y="14"/>
                  </a:cubicBezTo>
                  <a:cubicBezTo>
                    <a:pt x="109" y="13"/>
                    <a:pt x="111" y="12"/>
                    <a:pt x="112" y="13"/>
                  </a:cubicBezTo>
                  <a:cubicBezTo>
                    <a:pt x="113" y="14"/>
                    <a:pt x="115" y="15"/>
                    <a:pt x="116" y="17"/>
                  </a:cubicBezTo>
                  <a:cubicBezTo>
                    <a:pt x="117" y="17"/>
                    <a:pt x="117" y="19"/>
                    <a:pt x="117" y="20"/>
                  </a:cubicBezTo>
                  <a:cubicBezTo>
                    <a:pt x="116" y="20"/>
                    <a:pt x="116" y="20"/>
                    <a:pt x="115" y="20"/>
                  </a:cubicBezTo>
                  <a:close/>
                  <a:moveTo>
                    <a:pt x="35" y="14"/>
                  </a:moveTo>
                  <a:cubicBezTo>
                    <a:pt x="34" y="14"/>
                    <a:pt x="34" y="14"/>
                    <a:pt x="33" y="13"/>
                  </a:cubicBezTo>
                  <a:cubicBezTo>
                    <a:pt x="33" y="12"/>
                    <a:pt x="33" y="11"/>
                    <a:pt x="34" y="10"/>
                  </a:cubicBezTo>
                  <a:cubicBezTo>
                    <a:pt x="36" y="9"/>
                    <a:pt x="37" y="8"/>
                    <a:pt x="39" y="7"/>
                  </a:cubicBezTo>
                  <a:cubicBezTo>
                    <a:pt x="40" y="7"/>
                    <a:pt x="41" y="7"/>
                    <a:pt x="42" y="8"/>
                  </a:cubicBezTo>
                  <a:cubicBezTo>
                    <a:pt x="42" y="9"/>
                    <a:pt x="42" y="11"/>
                    <a:pt x="41" y="11"/>
                  </a:cubicBezTo>
                  <a:cubicBezTo>
                    <a:pt x="39" y="12"/>
                    <a:pt x="38" y="13"/>
                    <a:pt x="36" y="14"/>
                  </a:cubicBezTo>
                  <a:cubicBezTo>
                    <a:pt x="36" y="14"/>
                    <a:pt x="35" y="14"/>
                    <a:pt x="35" y="14"/>
                  </a:cubicBezTo>
                  <a:close/>
                  <a:moveTo>
                    <a:pt x="106" y="14"/>
                  </a:moveTo>
                  <a:cubicBezTo>
                    <a:pt x="105" y="14"/>
                    <a:pt x="105" y="14"/>
                    <a:pt x="105" y="13"/>
                  </a:cubicBezTo>
                  <a:cubicBezTo>
                    <a:pt x="103" y="12"/>
                    <a:pt x="101" y="12"/>
                    <a:pt x="100" y="11"/>
                  </a:cubicBezTo>
                  <a:cubicBezTo>
                    <a:pt x="99" y="10"/>
                    <a:pt x="98" y="9"/>
                    <a:pt x="99" y="8"/>
                  </a:cubicBezTo>
                  <a:cubicBezTo>
                    <a:pt x="99" y="7"/>
                    <a:pt x="101" y="7"/>
                    <a:pt x="102" y="7"/>
                  </a:cubicBezTo>
                  <a:cubicBezTo>
                    <a:pt x="103" y="8"/>
                    <a:pt x="105" y="9"/>
                    <a:pt x="107" y="10"/>
                  </a:cubicBezTo>
                  <a:cubicBezTo>
                    <a:pt x="108" y="10"/>
                    <a:pt x="108" y="12"/>
                    <a:pt x="107" y="13"/>
                  </a:cubicBezTo>
                  <a:cubicBezTo>
                    <a:pt x="107" y="13"/>
                    <a:pt x="106" y="14"/>
                    <a:pt x="106" y="14"/>
                  </a:cubicBezTo>
                  <a:close/>
                  <a:moveTo>
                    <a:pt x="45" y="9"/>
                  </a:moveTo>
                  <a:cubicBezTo>
                    <a:pt x="44" y="9"/>
                    <a:pt x="44" y="8"/>
                    <a:pt x="43" y="8"/>
                  </a:cubicBezTo>
                  <a:cubicBezTo>
                    <a:pt x="43" y="7"/>
                    <a:pt x="43" y="5"/>
                    <a:pt x="44" y="5"/>
                  </a:cubicBezTo>
                  <a:cubicBezTo>
                    <a:pt x="46" y="4"/>
                    <a:pt x="48" y="4"/>
                    <a:pt x="50" y="3"/>
                  </a:cubicBezTo>
                  <a:cubicBezTo>
                    <a:pt x="51" y="3"/>
                    <a:pt x="52" y="3"/>
                    <a:pt x="52" y="4"/>
                  </a:cubicBezTo>
                  <a:cubicBezTo>
                    <a:pt x="53" y="6"/>
                    <a:pt x="52" y="7"/>
                    <a:pt x="51" y="7"/>
                  </a:cubicBezTo>
                  <a:cubicBezTo>
                    <a:pt x="49" y="7"/>
                    <a:pt x="48" y="8"/>
                    <a:pt x="46" y="9"/>
                  </a:cubicBezTo>
                  <a:cubicBezTo>
                    <a:pt x="46" y="9"/>
                    <a:pt x="45" y="9"/>
                    <a:pt x="45" y="9"/>
                  </a:cubicBezTo>
                  <a:close/>
                  <a:moveTo>
                    <a:pt x="95" y="9"/>
                  </a:moveTo>
                  <a:cubicBezTo>
                    <a:pt x="95" y="9"/>
                    <a:pt x="95" y="9"/>
                    <a:pt x="95" y="9"/>
                  </a:cubicBezTo>
                  <a:cubicBezTo>
                    <a:pt x="93" y="8"/>
                    <a:pt x="91" y="7"/>
                    <a:pt x="89" y="7"/>
                  </a:cubicBezTo>
                  <a:cubicBezTo>
                    <a:pt x="88" y="6"/>
                    <a:pt x="88" y="5"/>
                    <a:pt x="88" y="4"/>
                  </a:cubicBezTo>
                  <a:cubicBezTo>
                    <a:pt x="88" y="3"/>
                    <a:pt x="89" y="3"/>
                    <a:pt x="91" y="3"/>
                  </a:cubicBezTo>
                  <a:cubicBezTo>
                    <a:pt x="92" y="3"/>
                    <a:pt x="94" y="4"/>
                    <a:pt x="96" y="5"/>
                  </a:cubicBezTo>
                  <a:cubicBezTo>
                    <a:pt x="97" y="5"/>
                    <a:pt x="98" y="6"/>
                    <a:pt x="97" y="7"/>
                  </a:cubicBezTo>
                  <a:cubicBezTo>
                    <a:pt x="97" y="8"/>
                    <a:pt x="96" y="9"/>
                    <a:pt x="95" y="9"/>
                  </a:cubicBezTo>
                  <a:close/>
                  <a:moveTo>
                    <a:pt x="56" y="6"/>
                  </a:moveTo>
                  <a:cubicBezTo>
                    <a:pt x="55" y="6"/>
                    <a:pt x="54" y="5"/>
                    <a:pt x="54" y="4"/>
                  </a:cubicBezTo>
                  <a:cubicBezTo>
                    <a:pt x="54" y="3"/>
                    <a:pt x="55" y="2"/>
                    <a:pt x="56" y="2"/>
                  </a:cubicBezTo>
                  <a:cubicBezTo>
                    <a:pt x="58" y="1"/>
                    <a:pt x="59" y="1"/>
                    <a:pt x="61" y="1"/>
                  </a:cubicBezTo>
                  <a:cubicBezTo>
                    <a:pt x="62" y="0"/>
                    <a:pt x="64" y="1"/>
                    <a:pt x="64" y="2"/>
                  </a:cubicBezTo>
                  <a:cubicBezTo>
                    <a:pt x="64"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9" y="5"/>
                  </a:cubicBezTo>
                  <a:cubicBezTo>
                    <a:pt x="77" y="4"/>
                    <a:pt x="77" y="3"/>
                    <a:pt x="77" y="2"/>
                  </a:cubicBezTo>
                  <a:cubicBezTo>
                    <a:pt x="77" y="1"/>
                    <a:pt x="78" y="0"/>
                    <a:pt x="79" y="1"/>
                  </a:cubicBezTo>
                  <a:cubicBezTo>
                    <a:pt x="81" y="1"/>
                    <a:pt x="83" y="1"/>
                    <a:pt x="85" y="1"/>
                  </a:cubicBezTo>
                  <a:cubicBezTo>
                    <a:pt x="86" y="2"/>
                    <a:pt x="87"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10" name="Freeform 530">
              <a:extLst>
                <a:ext uri="{FF2B5EF4-FFF2-40B4-BE49-F238E27FC236}">
                  <a16:creationId xmlns:a16="http://schemas.microsoft.com/office/drawing/2014/main" id="{04CC32EA-6CB1-4D7D-BC61-01811A685B69}"/>
                </a:ext>
              </a:extLst>
            </p:cNvPr>
            <p:cNvSpPr>
              <a:spLocks noEditPoints="1"/>
            </p:cNvSpPr>
            <p:nvPr/>
          </p:nvSpPr>
          <p:spPr bwMode="auto">
            <a:xfrm rot="10800000">
              <a:off x="4871695" y="2245235"/>
              <a:ext cx="229301" cy="227936"/>
            </a:xfrm>
            <a:custGeom>
              <a:avLst/>
              <a:gdLst>
                <a:gd name="T0" fmla="*/ 71 w 142"/>
                <a:gd name="T1" fmla="*/ 137 h 141"/>
                <a:gd name="T2" fmla="*/ 64 w 142"/>
                <a:gd name="T3" fmla="*/ 141 h 141"/>
                <a:gd name="T4" fmla="*/ 65 w 142"/>
                <a:gd name="T5" fmla="*/ 137 h 141"/>
                <a:gd name="T6" fmla="*/ 81 w 142"/>
                <a:gd name="T7" fmla="*/ 137 h 141"/>
                <a:gd name="T8" fmla="*/ 82 w 142"/>
                <a:gd name="T9" fmla="*/ 141 h 141"/>
                <a:gd name="T10" fmla="*/ 48 w 142"/>
                <a:gd name="T11" fmla="*/ 133 h 141"/>
                <a:gd name="T12" fmla="*/ 91 w 142"/>
                <a:gd name="T13" fmla="*/ 137 h 141"/>
                <a:gd name="T14" fmla="*/ 93 w 142"/>
                <a:gd name="T15" fmla="*/ 138 h 141"/>
                <a:gd name="T16" fmla="*/ 36 w 142"/>
                <a:gd name="T17" fmla="*/ 130 h 141"/>
                <a:gd name="T18" fmla="*/ 103 w 142"/>
                <a:gd name="T19" fmla="*/ 133 h 141"/>
                <a:gd name="T20" fmla="*/ 109 w 142"/>
                <a:gd name="T21" fmla="*/ 130 h 141"/>
                <a:gd name="T22" fmla="*/ 27 w 142"/>
                <a:gd name="T23" fmla="*/ 126 h 141"/>
                <a:gd name="T24" fmla="*/ 32 w 142"/>
                <a:gd name="T25" fmla="*/ 130 h 141"/>
                <a:gd name="T26" fmla="*/ 119 w 142"/>
                <a:gd name="T27" fmla="*/ 120 h 141"/>
                <a:gd name="T28" fmla="*/ 22 w 142"/>
                <a:gd name="T29" fmla="*/ 122 h 141"/>
                <a:gd name="T30" fmla="*/ 25 w 142"/>
                <a:gd name="T31" fmla="*/ 122 h 141"/>
                <a:gd name="T32" fmla="*/ 123 w 142"/>
                <a:gd name="T33" fmla="*/ 112 h 141"/>
                <a:gd name="T34" fmla="*/ 16 w 142"/>
                <a:gd name="T35" fmla="*/ 114 h 141"/>
                <a:gd name="T36" fmla="*/ 18 w 142"/>
                <a:gd name="T37" fmla="*/ 111 h 141"/>
                <a:gd name="T38" fmla="*/ 127 w 142"/>
                <a:gd name="T39" fmla="*/ 107 h 141"/>
                <a:gd name="T40" fmla="*/ 128 w 142"/>
                <a:gd name="T41" fmla="*/ 111 h 141"/>
                <a:gd name="T42" fmla="*/ 9 w 142"/>
                <a:gd name="T43" fmla="*/ 96 h 141"/>
                <a:gd name="T44" fmla="*/ 133 w 142"/>
                <a:gd name="T45" fmla="*/ 100 h 141"/>
                <a:gd name="T46" fmla="*/ 136 w 142"/>
                <a:gd name="T47" fmla="*/ 99 h 141"/>
                <a:gd name="T48" fmla="*/ 4 w 142"/>
                <a:gd name="T49" fmla="*/ 84 h 141"/>
                <a:gd name="T50" fmla="*/ 138 w 142"/>
                <a:gd name="T51" fmla="*/ 90 h 141"/>
                <a:gd name="T52" fmla="*/ 141 w 142"/>
                <a:gd name="T53" fmla="*/ 82 h 141"/>
                <a:gd name="T54" fmla="*/ 0 w 142"/>
                <a:gd name="T55" fmla="*/ 75 h 141"/>
                <a:gd name="T56" fmla="*/ 3 w 142"/>
                <a:gd name="T57" fmla="*/ 82 h 141"/>
                <a:gd name="T58" fmla="*/ 138 w 142"/>
                <a:gd name="T59" fmla="*/ 70 h 141"/>
                <a:gd name="T60" fmla="*/ 142 w 142"/>
                <a:gd name="T61" fmla="*/ 68 h 141"/>
                <a:gd name="T62" fmla="*/ 2 w 142"/>
                <a:gd name="T63" fmla="*/ 71 h 141"/>
                <a:gd name="T64" fmla="*/ 5 w 142"/>
                <a:gd name="T65" fmla="*/ 64 h 141"/>
                <a:gd name="T66" fmla="*/ 2 w 142"/>
                <a:gd name="T67" fmla="*/ 57 h 141"/>
                <a:gd name="T68" fmla="*/ 4 w 142"/>
                <a:gd name="T69" fmla="*/ 60 h 141"/>
                <a:gd name="T70" fmla="*/ 139 w 142"/>
                <a:gd name="T71" fmla="*/ 51 h 141"/>
                <a:gd name="T72" fmla="*/ 6 w 142"/>
                <a:gd name="T73" fmla="*/ 49 h 141"/>
                <a:gd name="T74" fmla="*/ 8 w 142"/>
                <a:gd name="T75" fmla="*/ 47 h 141"/>
                <a:gd name="T76" fmla="*/ 132 w 142"/>
                <a:gd name="T77" fmla="*/ 39 h 141"/>
                <a:gd name="T78" fmla="*/ 11 w 142"/>
                <a:gd name="T79" fmla="*/ 38 h 141"/>
                <a:gd name="T80" fmla="*/ 16 w 142"/>
                <a:gd name="T81" fmla="*/ 33 h 141"/>
                <a:gd name="T82" fmla="*/ 125 w 142"/>
                <a:gd name="T83" fmla="*/ 32 h 141"/>
                <a:gd name="T84" fmla="*/ 130 w 142"/>
                <a:gd name="T85" fmla="*/ 38 h 141"/>
                <a:gd name="T86" fmla="*/ 23 w 142"/>
                <a:gd name="T87" fmla="*/ 21 h 141"/>
                <a:gd name="T88" fmla="*/ 122 w 142"/>
                <a:gd name="T89" fmla="*/ 28 h 141"/>
                <a:gd name="T90" fmla="*/ 125 w 142"/>
                <a:gd name="T91" fmla="*/ 28 h 141"/>
                <a:gd name="T92" fmla="*/ 29 w 142"/>
                <a:gd name="T93" fmla="*/ 14 h 141"/>
                <a:gd name="T94" fmla="*/ 115 w 142"/>
                <a:gd name="T95" fmla="*/ 20 h 141"/>
                <a:gd name="T96" fmla="*/ 117 w 142"/>
                <a:gd name="T97" fmla="*/ 17 h 141"/>
                <a:gd name="T98" fmla="*/ 34 w 142"/>
                <a:gd name="T99" fmla="*/ 10 h 141"/>
                <a:gd name="T100" fmla="*/ 35 w 142"/>
                <a:gd name="T101" fmla="*/ 14 h 141"/>
                <a:gd name="T102" fmla="*/ 102 w 142"/>
                <a:gd name="T103" fmla="*/ 7 h 141"/>
                <a:gd name="T104" fmla="*/ 44 w 142"/>
                <a:gd name="T105" fmla="*/ 8 h 141"/>
                <a:gd name="T106" fmla="*/ 46 w 142"/>
                <a:gd name="T107" fmla="*/ 9 h 141"/>
                <a:gd name="T108" fmla="*/ 88 w 142"/>
                <a:gd name="T109" fmla="*/ 4 h 141"/>
                <a:gd name="T110" fmla="*/ 56 w 142"/>
                <a:gd name="T111" fmla="*/ 6 h 141"/>
                <a:gd name="T112" fmla="*/ 62 w 142"/>
                <a:gd name="T113" fmla="*/ 5 h 141"/>
                <a:gd name="T114" fmla="*/ 79 w 142"/>
                <a:gd name="T115" fmla="*/ 5 h 141"/>
                <a:gd name="T116" fmla="*/ 85 w 142"/>
                <a:gd name="T117" fmla="*/ 5 h 141"/>
                <a:gd name="T118" fmla="*/ 75 w 142"/>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1">
                  <a:moveTo>
                    <a:pt x="71" y="141"/>
                  </a:moveTo>
                  <a:cubicBezTo>
                    <a:pt x="70" y="141"/>
                    <a:pt x="70" y="141"/>
                    <a:pt x="70" y="141"/>
                  </a:cubicBezTo>
                  <a:cubicBezTo>
                    <a:pt x="69" y="141"/>
                    <a:pt x="68" y="140"/>
                    <a:pt x="68" y="139"/>
                  </a:cubicBezTo>
                  <a:cubicBezTo>
                    <a:pt x="68" y="138"/>
                    <a:pt x="69" y="138"/>
                    <a:pt x="70" y="137"/>
                  </a:cubicBezTo>
                  <a:cubicBezTo>
                    <a:pt x="71" y="137"/>
                    <a:pt x="71" y="137"/>
                    <a:pt x="71" y="137"/>
                  </a:cubicBezTo>
                  <a:cubicBezTo>
                    <a:pt x="73" y="137"/>
                    <a:pt x="74" y="137"/>
                    <a:pt x="76" y="137"/>
                  </a:cubicBezTo>
                  <a:cubicBezTo>
                    <a:pt x="77" y="137"/>
                    <a:pt x="78" y="138"/>
                    <a:pt x="78" y="139"/>
                  </a:cubicBezTo>
                  <a:cubicBezTo>
                    <a:pt x="78" y="140"/>
                    <a:pt x="77" y="141"/>
                    <a:pt x="76" y="141"/>
                  </a:cubicBezTo>
                  <a:cubicBezTo>
                    <a:pt x="74" y="141"/>
                    <a:pt x="73" y="141"/>
                    <a:pt x="71" y="141"/>
                  </a:cubicBezTo>
                  <a:close/>
                  <a:moveTo>
                    <a:pt x="64" y="141"/>
                  </a:moveTo>
                  <a:cubicBezTo>
                    <a:pt x="64" y="141"/>
                    <a:pt x="64" y="141"/>
                    <a:pt x="64" y="141"/>
                  </a:cubicBezTo>
                  <a:cubicBezTo>
                    <a:pt x="62" y="141"/>
                    <a:pt x="60" y="141"/>
                    <a:pt x="58" y="140"/>
                  </a:cubicBezTo>
                  <a:cubicBezTo>
                    <a:pt x="57" y="140"/>
                    <a:pt x="57" y="139"/>
                    <a:pt x="57" y="138"/>
                  </a:cubicBezTo>
                  <a:cubicBezTo>
                    <a:pt x="57" y="137"/>
                    <a:pt x="58" y="136"/>
                    <a:pt x="59" y="136"/>
                  </a:cubicBezTo>
                  <a:cubicBezTo>
                    <a:pt x="61" y="137"/>
                    <a:pt x="63" y="137"/>
                    <a:pt x="65" y="137"/>
                  </a:cubicBezTo>
                  <a:cubicBezTo>
                    <a:pt x="66" y="137"/>
                    <a:pt x="67" y="138"/>
                    <a:pt x="66" y="139"/>
                  </a:cubicBezTo>
                  <a:cubicBezTo>
                    <a:pt x="66" y="140"/>
                    <a:pt x="65" y="141"/>
                    <a:pt x="64" y="141"/>
                  </a:cubicBezTo>
                  <a:close/>
                  <a:moveTo>
                    <a:pt x="82" y="141"/>
                  </a:moveTo>
                  <a:cubicBezTo>
                    <a:pt x="81" y="141"/>
                    <a:pt x="80" y="140"/>
                    <a:pt x="80" y="139"/>
                  </a:cubicBezTo>
                  <a:cubicBezTo>
                    <a:pt x="79" y="138"/>
                    <a:pt x="80" y="137"/>
                    <a:pt x="81" y="137"/>
                  </a:cubicBezTo>
                  <a:cubicBezTo>
                    <a:pt x="83" y="136"/>
                    <a:pt x="85" y="136"/>
                    <a:pt x="87" y="136"/>
                  </a:cubicBezTo>
                  <a:cubicBezTo>
                    <a:pt x="88" y="135"/>
                    <a:pt x="89" y="136"/>
                    <a:pt x="89" y="137"/>
                  </a:cubicBezTo>
                  <a:cubicBezTo>
                    <a:pt x="89" y="138"/>
                    <a:pt x="89" y="139"/>
                    <a:pt x="88" y="139"/>
                  </a:cubicBezTo>
                  <a:cubicBezTo>
                    <a:pt x="86" y="140"/>
                    <a:pt x="84" y="140"/>
                    <a:pt x="82" y="141"/>
                  </a:cubicBezTo>
                  <a:cubicBezTo>
                    <a:pt x="82" y="141"/>
                    <a:pt x="82" y="141"/>
                    <a:pt x="82" y="141"/>
                  </a:cubicBezTo>
                  <a:close/>
                  <a:moveTo>
                    <a:pt x="53" y="139"/>
                  </a:moveTo>
                  <a:cubicBezTo>
                    <a:pt x="53" y="139"/>
                    <a:pt x="53" y="139"/>
                    <a:pt x="53" y="139"/>
                  </a:cubicBezTo>
                  <a:cubicBezTo>
                    <a:pt x="51" y="138"/>
                    <a:pt x="49" y="138"/>
                    <a:pt x="47" y="137"/>
                  </a:cubicBezTo>
                  <a:cubicBezTo>
                    <a:pt x="46" y="137"/>
                    <a:pt x="45" y="136"/>
                    <a:pt x="46" y="135"/>
                  </a:cubicBezTo>
                  <a:cubicBezTo>
                    <a:pt x="46" y="134"/>
                    <a:pt x="47" y="133"/>
                    <a:pt x="48" y="133"/>
                  </a:cubicBezTo>
                  <a:cubicBezTo>
                    <a:pt x="50" y="134"/>
                    <a:pt x="52" y="135"/>
                    <a:pt x="54" y="135"/>
                  </a:cubicBezTo>
                  <a:cubicBezTo>
                    <a:pt x="55" y="135"/>
                    <a:pt x="55" y="137"/>
                    <a:pt x="55" y="138"/>
                  </a:cubicBezTo>
                  <a:cubicBezTo>
                    <a:pt x="55" y="138"/>
                    <a:pt x="54" y="139"/>
                    <a:pt x="53" y="139"/>
                  </a:cubicBezTo>
                  <a:close/>
                  <a:moveTo>
                    <a:pt x="93" y="138"/>
                  </a:moveTo>
                  <a:cubicBezTo>
                    <a:pt x="92" y="138"/>
                    <a:pt x="91" y="137"/>
                    <a:pt x="91" y="137"/>
                  </a:cubicBezTo>
                  <a:cubicBezTo>
                    <a:pt x="90" y="135"/>
                    <a:pt x="91" y="134"/>
                    <a:pt x="92" y="134"/>
                  </a:cubicBezTo>
                  <a:cubicBezTo>
                    <a:pt x="94" y="133"/>
                    <a:pt x="96" y="133"/>
                    <a:pt x="97" y="132"/>
                  </a:cubicBezTo>
                  <a:cubicBezTo>
                    <a:pt x="98" y="132"/>
                    <a:pt x="99" y="132"/>
                    <a:pt x="100" y="133"/>
                  </a:cubicBezTo>
                  <a:cubicBezTo>
                    <a:pt x="100" y="134"/>
                    <a:pt x="100" y="135"/>
                    <a:pt x="99" y="136"/>
                  </a:cubicBezTo>
                  <a:cubicBezTo>
                    <a:pt x="97" y="136"/>
                    <a:pt x="95" y="137"/>
                    <a:pt x="93" y="138"/>
                  </a:cubicBezTo>
                  <a:cubicBezTo>
                    <a:pt x="93" y="138"/>
                    <a:pt x="93" y="138"/>
                    <a:pt x="93" y="138"/>
                  </a:cubicBezTo>
                  <a:close/>
                  <a:moveTo>
                    <a:pt x="42" y="135"/>
                  </a:moveTo>
                  <a:cubicBezTo>
                    <a:pt x="42" y="135"/>
                    <a:pt x="42" y="135"/>
                    <a:pt x="42" y="135"/>
                  </a:cubicBezTo>
                  <a:cubicBezTo>
                    <a:pt x="40" y="134"/>
                    <a:pt x="38" y="133"/>
                    <a:pt x="36" y="132"/>
                  </a:cubicBezTo>
                  <a:cubicBezTo>
                    <a:pt x="35" y="132"/>
                    <a:pt x="35" y="131"/>
                    <a:pt x="36" y="130"/>
                  </a:cubicBezTo>
                  <a:cubicBezTo>
                    <a:pt x="36" y="129"/>
                    <a:pt x="37" y="128"/>
                    <a:pt x="38" y="129"/>
                  </a:cubicBezTo>
                  <a:cubicBezTo>
                    <a:pt x="40" y="130"/>
                    <a:pt x="42" y="131"/>
                    <a:pt x="43" y="131"/>
                  </a:cubicBezTo>
                  <a:cubicBezTo>
                    <a:pt x="44" y="132"/>
                    <a:pt x="45" y="133"/>
                    <a:pt x="44" y="134"/>
                  </a:cubicBezTo>
                  <a:cubicBezTo>
                    <a:pt x="44" y="135"/>
                    <a:pt x="43" y="135"/>
                    <a:pt x="42" y="135"/>
                  </a:cubicBezTo>
                  <a:close/>
                  <a:moveTo>
                    <a:pt x="103" y="133"/>
                  </a:moveTo>
                  <a:cubicBezTo>
                    <a:pt x="102" y="133"/>
                    <a:pt x="102" y="133"/>
                    <a:pt x="101" y="132"/>
                  </a:cubicBezTo>
                  <a:cubicBezTo>
                    <a:pt x="101" y="131"/>
                    <a:pt x="101" y="130"/>
                    <a:pt x="102" y="130"/>
                  </a:cubicBezTo>
                  <a:cubicBezTo>
                    <a:pt x="104" y="129"/>
                    <a:pt x="105" y="128"/>
                    <a:pt x="107" y="127"/>
                  </a:cubicBezTo>
                  <a:cubicBezTo>
                    <a:pt x="108" y="126"/>
                    <a:pt x="109" y="126"/>
                    <a:pt x="110" y="127"/>
                  </a:cubicBezTo>
                  <a:cubicBezTo>
                    <a:pt x="110" y="128"/>
                    <a:pt x="110" y="130"/>
                    <a:pt x="109" y="130"/>
                  </a:cubicBezTo>
                  <a:cubicBezTo>
                    <a:pt x="108" y="131"/>
                    <a:pt x="106" y="132"/>
                    <a:pt x="104" y="133"/>
                  </a:cubicBezTo>
                  <a:cubicBezTo>
                    <a:pt x="104" y="133"/>
                    <a:pt x="103" y="133"/>
                    <a:pt x="103" y="133"/>
                  </a:cubicBezTo>
                  <a:close/>
                  <a:moveTo>
                    <a:pt x="32" y="130"/>
                  </a:moveTo>
                  <a:cubicBezTo>
                    <a:pt x="32" y="130"/>
                    <a:pt x="32" y="129"/>
                    <a:pt x="31" y="129"/>
                  </a:cubicBezTo>
                  <a:cubicBezTo>
                    <a:pt x="30" y="128"/>
                    <a:pt x="28" y="127"/>
                    <a:pt x="27" y="126"/>
                  </a:cubicBezTo>
                  <a:cubicBezTo>
                    <a:pt x="26" y="125"/>
                    <a:pt x="26" y="124"/>
                    <a:pt x="26" y="123"/>
                  </a:cubicBezTo>
                  <a:cubicBezTo>
                    <a:pt x="27" y="122"/>
                    <a:pt x="28" y="122"/>
                    <a:pt x="29" y="123"/>
                  </a:cubicBezTo>
                  <a:cubicBezTo>
                    <a:pt x="31" y="124"/>
                    <a:pt x="32" y="125"/>
                    <a:pt x="34" y="126"/>
                  </a:cubicBezTo>
                  <a:cubicBezTo>
                    <a:pt x="35" y="127"/>
                    <a:pt x="35" y="128"/>
                    <a:pt x="34" y="129"/>
                  </a:cubicBezTo>
                  <a:cubicBezTo>
                    <a:pt x="34" y="129"/>
                    <a:pt x="33" y="130"/>
                    <a:pt x="32" y="130"/>
                  </a:cubicBezTo>
                  <a:close/>
                  <a:moveTo>
                    <a:pt x="113" y="127"/>
                  </a:moveTo>
                  <a:cubicBezTo>
                    <a:pt x="112" y="127"/>
                    <a:pt x="112" y="127"/>
                    <a:pt x="111" y="126"/>
                  </a:cubicBezTo>
                  <a:cubicBezTo>
                    <a:pt x="111" y="126"/>
                    <a:pt x="111" y="124"/>
                    <a:pt x="112" y="124"/>
                  </a:cubicBezTo>
                  <a:cubicBezTo>
                    <a:pt x="113" y="122"/>
                    <a:pt x="114" y="121"/>
                    <a:pt x="116" y="120"/>
                  </a:cubicBezTo>
                  <a:cubicBezTo>
                    <a:pt x="117" y="119"/>
                    <a:pt x="118" y="119"/>
                    <a:pt x="119" y="120"/>
                  </a:cubicBezTo>
                  <a:cubicBezTo>
                    <a:pt x="119" y="121"/>
                    <a:pt x="119" y="122"/>
                    <a:pt x="118" y="123"/>
                  </a:cubicBezTo>
                  <a:cubicBezTo>
                    <a:pt x="117" y="124"/>
                    <a:pt x="116" y="126"/>
                    <a:pt x="114" y="127"/>
                  </a:cubicBezTo>
                  <a:cubicBezTo>
                    <a:pt x="114" y="127"/>
                    <a:pt x="113" y="127"/>
                    <a:pt x="113" y="127"/>
                  </a:cubicBezTo>
                  <a:close/>
                  <a:moveTo>
                    <a:pt x="24" y="122"/>
                  </a:moveTo>
                  <a:cubicBezTo>
                    <a:pt x="23" y="122"/>
                    <a:pt x="23" y="122"/>
                    <a:pt x="22" y="122"/>
                  </a:cubicBezTo>
                  <a:cubicBezTo>
                    <a:pt x="21" y="121"/>
                    <a:pt x="19" y="119"/>
                    <a:pt x="18" y="118"/>
                  </a:cubicBezTo>
                  <a:cubicBezTo>
                    <a:pt x="17" y="117"/>
                    <a:pt x="17" y="116"/>
                    <a:pt x="18" y="115"/>
                  </a:cubicBezTo>
                  <a:cubicBezTo>
                    <a:pt x="19" y="114"/>
                    <a:pt x="20" y="114"/>
                    <a:pt x="21" y="115"/>
                  </a:cubicBezTo>
                  <a:cubicBezTo>
                    <a:pt x="22" y="116"/>
                    <a:pt x="24" y="118"/>
                    <a:pt x="25" y="119"/>
                  </a:cubicBezTo>
                  <a:cubicBezTo>
                    <a:pt x="26" y="120"/>
                    <a:pt x="26" y="121"/>
                    <a:pt x="25" y="122"/>
                  </a:cubicBezTo>
                  <a:cubicBezTo>
                    <a:pt x="25" y="122"/>
                    <a:pt x="24" y="122"/>
                    <a:pt x="24" y="122"/>
                  </a:cubicBezTo>
                  <a:close/>
                  <a:moveTo>
                    <a:pt x="121" y="120"/>
                  </a:moveTo>
                  <a:cubicBezTo>
                    <a:pt x="121" y="120"/>
                    <a:pt x="120" y="119"/>
                    <a:pt x="120" y="119"/>
                  </a:cubicBezTo>
                  <a:cubicBezTo>
                    <a:pt x="119" y="118"/>
                    <a:pt x="119" y="117"/>
                    <a:pt x="120" y="116"/>
                  </a:cubicBezTo>
                  <a:cubicBezTo>
                    <a:pt x="121" y="115"/>
                    <a:pt x="122" y="113"/>
                    <a:pt x="123" y="112"/>
                  </a:cubicBezTo>
                  <a:cubicBezTo>
                    <a:pt x="124" y="111"/>
                    <a:pt x="125" y="111"/>
                    <a:pt x="126" y="112"/>
                  </a:cubicBezTo>
                  <a:cubicBezTo>
                    <a:pt x="127" y="112"/>
                    <a:pt x="127" y="114"/>
                    <a:pt x="127" y="114"/>
                  </a:cubicBezTo>
                  <a:cubicBezTo>
                    <a:pt x="125" y="116"/>
                    <a:pt x="124" y="117"/>
                    <a:pt x="123" y="119"/>
                  </a:cubicBezTo>
                  <a:cubicBezTo>
                    <a:pt x="122" y="119"/>
                    <a:pt x="122" y="120"/>
                    <a:pt x="121" y="120"/>
                  </a:cubicBezTo>
                  <a:close/>
                  <a:moveTo>
                    <a:pt x="16" y="114"/>
                  </a:moveTo>
                  <a:cubicBezTo>
                    <a:pt x="15" y="114"/>
                    <a:pt x="15" y="114"/>
                    <a:pt x="14" y="113"/>
                  </a:cubicBezTo>
                  <a:cubicBezTo>
                    <a:pt x="13" y="111"/>
                    <a:pt x="12" y="110"/>
                    <a:pt x="11" y="108"/>
                  </a:cubicBezTo>
                  <a:cubicBezTo>
                    <a:pt x="10" y="107"/>
                    <a:pt x="11" y="106"/>
                    <a:pt x="12" y="105"/>
                  </a:cubicBezTo>
                  <a:cubicBezTo>
                    <a:pt x="13" y="105"/>
                    <a:pt x="14" y="105"/>
                    <a:pt x="14" y="106"/>
                  </a:cubicBezTo>
                  <a:cubicBezTo>
                    <a:pt x="15" y="108"/>
                    <a:pt x="16" y="109"/>
                    <a:pt x="18" y="111"/>
                  </a:cubicBezTo>
                  <a:cubicBezTo>
                    <a:pt x="18" y="112"/>
                    <a:pt x="18" y="113"/>
                    <a:pt x="17" y="113"/>
                  </a:cubicBezTo>
                  <a:cubicBezTo>
                    <a:pt x="17" y="114"/>
                    <a:pt x="16" y="114"/>
                    <a:pt x="16" y="114"/>
                  </a:cubicBezTo>
                  <a:close/>
                  <a:moveTo>
                    <a:pt x="128" y="111"/>
                  </a:moveTo>
                  <a:cubicBezTo>
                    <a:pt x="128" y="111"/>
                    <a:pt x="128" y="110"/>
                    <a:pt x="127" y="110"/>
                  </a:cubicBezTo>
                  <a:cubicBezTo>
                    <a:pt x="126" y="110"/>
                    <a:pt x="126" y="108"/>
                    <a:pt x="127" y="107"/>
                  </a:cubicBezTo>
                  <a:cubicBezTo>
                    <a:pt x="128" y="106"/>
                    <a:pt x="129" y="104"/>
                    <a:pt x="129" y="103"/>
                  </a:cubicBezTo>
                  <a:cubicBezTo>
                    <a:pt x="130" y="102"/>
                    <a:pt x="131" y="101"/>
                    <a:pt x="132" y="102"/>
                  </a:cubicBezTo>
                  <a:cubicBezTo>
                    <a:pt x="133" y="102"/>
                    <a:pt x="134" y="104"/>
                    <a:pt x="133" y="105"/>
                  </a:cubicBezTo>
                  <a:cubicBezTo>
                    <a:pt x="132" y="106"/>
                    <a:pt x="131" y="108"/>
                    <a:pt x="130" y="110"/>
                  </a:cubicBezTo>
                  <a:cubicBezTo>
                    <a:pt x="130" y="110"/>
                    <a:pt x="129" y="111"/>
                    <a:pt x="128" y="111"/>
                  </a:cubicBezTo>
                  <a:close/>
                  <a:moveTo>
                    <a:pt x="10" y="104"/>
                  </a:moveTo>
                  <a:cubicBezTo>
                    <a:pt x="9" y="104"/>
                    <a:pt x="8" y="104"/>
                    <a:pt x="8" y="103"/>
                  </a:cubicBezTo>
                  <a:cubicBezTo>
                    <a:pt x="7" y="101"/>
                    <a:pt x="6" y="100"/>
                    <a:pt x="6" y="98"/>
                  </a:cubicBezTo>
                  <a:cubicBezTo>
                    <a:pt x="5" y="97"/>
                    <a:pt x="6" y="96"/>
                    <a:pt x="7" y="95"/>
                  </a:cubicBezTo>
                  <a:cubicBezTo>
                    <a:pt x="8" y="95"/>
                    <a:pt x="9" y="95"/>
                    <a:pt x="9" y="96"/>
                  </a:cubicBezTo>
                  <a:cubicBezTo>
                    <a:pt x="10" y="98"/>
                    <a:pt x="11" y="100"/>
                    <a:pt x="12" y="101"/>
                  </a:cubicBezTo>
                  <a:cubicBezTo>
                    <a:pt x="12" y="102"/>
                    <a:pt x="12" y="103"/>
                    <a:pt x="11" y="104"/>
                  </a:cubicBezTo>
                  <a:cubicBezTo>
                    <a:pt x="11" y="104"/>
                    <a:pt x="10" y="104"/>
                    <a:pt x="10" y="104"/>
                  </a:cubicBezTo>
                  <a:close/>
                  <a:moveTo>
                    <a:pt x="134" y="100"/>
                  </a:moveTo>
                  <a:cubicBezTo>
                    <a:pt x="134" y="100"/>
                    <a:pt x="133" y="100"/>
                    <a:pt x="133" y="100"/>
                  </a:cubicBezTo>
                  <a:cubicBezTo>
                    <a:pt x="132" y="100"/>
                    <a:pt x="132" y="99"/>
                    <a:pt x="132" y="98"/>
                  </a:cubicBezTo>
                  <a:cubicBezTo>
                    <a:pt x="133" y="96"/>
                    <a:pt x="133" y="94"/>
                    <a:pt x="134" y="93"/>
                  </a:cubicBezTo>
                  <a:cubicBezTo>
                    <a:pt x="134" y="91"/>
                    <a:pt x="135" y="91"/>
                    <a:pt x="137" y="91"/>
                  </a:cubicBezTo>
                  <a:cubicBezTo>
                    <a:pt x="138" y="92"/>
                    <a:pt x="138" y="93"/>
                    <a:pt x="138" y="94"/>
                  </a:cubicBezTo>
                  <a:cubicBezTo>
                    <a:pt x="137" y="96"/>
                    <a:pt x="136" y="98"/>
                    <a:pt x="136" y="99"/>
                  </a:cubicBezTo>
                  <a:cubicBezTo>
                    <a:pt x="135" y="100"/>
                    <a:pt x="135" y="100"/>
                    <a:pt x="134" y="100"/>
                  </a:cubicBezTo>
                  <a:close/>
                  <a:moveTo>
                    <a:pt x="6" y="94"/>
                  </a:moveTo>
                  <a:cubicBezTo>
                    <a:pt x="5" y="94"/>
                    <a:pt x="4" y="93"/>
                    <a:pt x="4" y="92"/>
                  </a:cubicBezTo>
                  <a:cubicBezTo>
                    <a:pt x="3" y="90"/>
                    <a:pt x="3" y="88"/>
                    <a:pt x="2" y="87"/>
                  </a:cubicBezTo>
                  <a:cubicBezTo>
                    <a:pt x="2" y="85"/>
                    <a:pt x="3" y="84"/>
                    <a:pt x="4" y="84"/>
                  </a:cubicBezTo>
                  <a:cubicBezTo>
                    <a:pt x="5" y="84"/>
                    <a:pt x="6" y="85"/>
                    <a:pt x="6" y="86"/>
                  </a:cubicBezTo>
                  <a:cubicBezTo>
                    <a:pt x="6" y="87"/>
                    <a:pt x="7" y="89"/>
                    <a:pt x="7" y="91"/>
                  </a:cubicBezTo>
                  <a:cubicBezTo>
                    <a:pt x="8" y="92"/>
                    <a:pt x="7" y="93"/>
                    <a:pt x="6" y="94"/>
                  </a:cubicBezTo>
                  <a:cubicBezTo>
                    <a:pt x="6" y="94"/>
                    <a:pt x="6" y="94"/>
                    <a:pt x="6" y="94"/>
                  </a:cubicBezTo>
                  <a:close/>
                  <a:moveTo>
                    <a:pt x="138" y="90"/>
                  </a:moveTo>
                  <a:cubicBezTo>
                    <a:pt x="137" y="90"/>
                    <a:pt x="137" y="90"/>
                    <a:pt x="137" y="90"/>
                  </a:cubicBezTo>
                  <a:cubicBezTo>
                    <a:pt x="136" y="89"/>
                    <a:pt x="135" y="88"/>
                    <a:pt x="136" y="87"/>
                  </a:cubicBezTo>
                  <a:cubicBezTo>
                    <a:pt x="136" y="85"/>
                    <a:pt x="136" y="84"/>
                    <a:pt x="137" y="82"/>
                  </a:cubicBezTo>
                  <a:cubicBezTo>
                    <a:pt x="137" y="81"/>
                    <a:pt x="138" y="80"/>
                    <a:pt x="139" y="80"/>
                  </a:cubicBezTo>
                  <a:cubicBezTo>
                    <a:pt x="140" y="80"/>
                    <a:pt x="141" y="81"/>
                    <a:pt x="141" y="82"/>
                  </a:cubicBezTo>
                  <a:cubicBezTo>
                    <a:pt x="140" y="84"/>
                    <a:pt x="140" y="86"/>
                    <a:pt x="139" y="88"/>
                  </a:cubicBezTo>
                  <a:cubicBezTo>
                    <a:pt x="139" y="89"/>
                    <a:pt x="138" y="90"/>
                    <a:pt x="138" y="90"/>
                  </a:cubicBezTo>
                  <a:close/>
                  <a:moveTo>
                    <a:pt x="3" y="82"/>
                  </a:moveTo>
                  <a:cubicBezTo>
                    <a:pt x="2" y="82"/>
                    <a:pt x="1" y="82"/>
                    <a:pt x="1" y="81"/>
                  </a:cubicBezTo>
                  <a:cubicBezTo>
                    <a:pt x="1" y="79"/>
                    <a:pt x="1" y="77"/>
                    <a:pt x="0" y="75"/>
                  </a:cubicBezTo>
                  <a:cubicBezTo>
                    <a:pt x="0" y="74"/>
                    <a:pt x="1" y="73"/>
                    <a:pt x="2" y="73"/>
                  </a:cubicBezTo>
                  <a:cubicBezTo>
                    <a:pt x="3" y="73"/>
                    <a:pt x="4" y="74"/>
                    <a:pt x="4" y="75"/>
                  </a:cubicBezTo>
                  <a:cubicBezTo>
                    <a:pt x="5" y="77"/>
                    <a:pt x="5"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8" y="74"/>
                    <a:pt x="138" y="73"/>
                    <a:pt x="138" y="71"/>
                  </a:cubicBezTo>
                  <a:cubicBezTo>
                    <a:pt x="138" y="70"/>
                    <a:pt x="138" y="70"/>
                    <a:pt x="138" y="70"/>
                  </a:cubicBezTo>
                  <a:cubicBezTo>
                    <a:pt x="138" y="69"/>
                    <a:pt x="138" y="69"/>
                    <a:pt x="138" y="68"/>
                  </a:cubicBezTo>
                  <a:cubicBezTo>
                    <a:pt x="138" y="66"/>
                    <a:pt x="137" y="65"/>
                    <a:pt x="137" y="63"/>
                  </a:cubicBezTo>
                  <a:cubicBezTo>
                    <a:pt x="137" y="62"/>
                    <a:pt x="138" y="61"/>
                    <a:pt x="139" y="61"/>
                  </a:cubicBezTo>
                  <a:cubicBezTo>
                    <a:pt x="140" y="60"/>
                    <a:pt x="141" y="61"/>
                    <a:pt x="141" y="62"/>
                  </a:cubicBezTo>
                  <a:cubicBezTo>
                    <a:pt x="141" y="64"/>
                    <a:pt x="142" y="66"/>
                    <a:pt x="142" y="68"/>
                  </a:cubicBezTo>
                  <a:cubicBezTo>
                    <a:pt x="142" y="69"/>
                    <a:pt x="141" y="69"/>
                    <a:pt x="141" y="69"/>
                  </a:cubicBezTo>
                  <a:cubicBezTo>
                    <a:pt x="141" y="70"/>
                    <a:pt x="142" y="70"/>
                    <a:pt x="142" y="71"/>
                  </a:cubicBezTo>
                  <a:cubicBezTo>
                    <a:pt x="142" y="73"/>
                    <a:pt x="142"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1" y="63"/>
                  </a:cubicBezTo>
                  <a:cubicBezTo>
                    <a:pt x="1" y="62"/>
                    <a:pt x="2" y="61"/>
                    <a:pt x="3" y="61"/>
                  </a:cubicBezTo>
                  <a:cubicBezTo>
                    <a:pt x="4" y="62"/>
                    <a:pt x="5" y="62"/>
                    <a:pt x="5" y="64"/>
                  </a:cubicBezTo>
                  <a:cubicBezTo>
                    <a:pt x="4" y="65"/>
                    <a:pt x="4" y="67"/>
                    <a:pt x="4" y="69"/>
                  </a:cubicBezTo>
                  <a:cubicBezTo>
                    <a:pt x="4" y="70"/>
                    <a:pt x="3" y="71"/>
                    <a:pt x="2" y="71"/>
                  </a:cubicBezTo>
                  <a:close/>
                  <a:moveTo>
                    <a:pt x="4" y="60"/>
                  </a:moveTo>
                  <a:cubicBezTo>
                    <a:pt x="3" y="60"/>
                    <a:pt x="3" y="60"/>
                    <a:pt x="3" y="60"/>
                  </a:cubicBezTo>
                  <a:cubicBezTo>
                    <a:pt x="2" y="59"/>
                    <a:pt x="1" y="58"/>
                    <a:pt x="2" y="57"/>
                  </a:cubicBezTo>
                  <a:cubicBezTo>
                    <a:pt x="2" y="55"/>
                    <a:pt x="2" y="53"/>
                    <a:pt x="3" y="52"/>
                  </a:cubicBezTo>
                  <a:cubicBezTo>
                    <a:pt x="3" y="51"/>
                    <a:pt x="4" y="50"/>
                    <a:pt x="5" y="50"/>
                  </a:cubicBezTo>
                  <a:cubicBezTo>
                    <a:pt x="6" y="51"/>
                    <a:pt x="7" y="52"/>
                    <a:pt x="7" y="53"/>
                  </a:cubicBezTo>
                  <a:cubicBezTo>
                    <a:pt x="6" y="54"/>
                    <a:pt x="6" y="56"/>
                    <a:pt x="5" y="58"/>
                  </a:cubicBezTo>
                  <a:cubicBezTo>
                    <a:pt x="5" y="59"/>
                    <a:pt x="4" y="60"/>
                    <a:pt x="4" y="60"/>
                  </a:cubicBezTo>
                  <a:close/>
                  <a:moveTo>
                    <a:pt x="138" y="59"/>
                  </a:moveTo>
                  <a:cubicBezTo>
                    <a:pt x="137" y="59"/>
                    <a:pt x="136" y="58"/>
                    <a:pt x="136" y="57"/>
                  </a:cubicBezTo>
                  <a:cubicBezTo>
                    <a:pt x="136" y="55"/>
                    <a:pt x="135" y="54"/>
                    <a:pt x="135" y="52"/>
                  </a:cubicBezTo>
                  <a:cubicBezTo>
                    <a:pt x="135" y="51"/>
                    <a:pt x="135" y="50"/>
                    <a:pt x="136" y="49"/>
                  </a:cubicBezTo>
                  <a:cubicBezTo>
                    <a:pt x="137" y="49"/>
                    <a:pt x="138" y="50"/>
                    <a:pt x="139" y="51"/>
                  </a:cubicBezTo>
                  <a:cubicBezTo>
                    <a:pt x="139" y="53"/>
                    <a:pt x="140" y="55"/>
                    <a:pt x="140" y="57"/>
                  </a:cubicBezTo>
                  <a:cubicBezTo>
                    <a:pt x="140" y="58"/>
                    <a:pt x="140" y="59"/>
                    <a:pt x="139" y="59"/>
                  </a:cubicBezTo>
                  <a:cubicBezTo>
                    <a:pt x="139" y="59"/>
                    <a:pt x="138" y="59"/>
                    <a:pt x="138" y="59"/>
                  </a:cubicBezTo>
                  <a:close/>
                  <a:moveTo>
                    <a:pt x="7" y="49"/>
                  </a:moveTo>
                  <a:cubicBezTo>
                    <a:pt x="6" y="49"/>
                    <a:pt x="6" y="49"/>
                    <a:pt x="6" y="49"/>
                  </a:cubicBezTo>
                  <a:cubicBezTo>
                    <a:pt x="5" y="48"/>
                    <a:pt x="4" y="47"/>
                    <a:pt x="5" y="46"/>
                  </a:cubicBezTo>
                  <a:cubicBezTo>
                    <a:pt x="5" y="44"/>
                    <a:pt x="6" y="42"/>
                    <a:pt x="7" y="41"/>
                  </a:cubicBezTo>
                  <a:cubicBezTo>
                    <a:pt x="7" y="40"/>
                    <a:pt x="9" y="39"/>
                    <a:pt x="10" y="40"/>
                  </a:cubicBezTo>
                  <a:cubicBezTo>
                    <a:pt x="11" y="40"/>
                    <a:pt x="11" y="41"/>
                    <a:pt x="11" y="42"/>
                  </a:cubicBezTo>
                  <a:cubicBezTo>
                    <a:pt x="10" y="44"/>
                    <a:pt x="9" y="46"/>
                    <a:pt x="8" y="47"/>
                  </a:cubicBezTo>
                  <a:cubicBezTo>
                    <a:pt x="8" y="48"/>
                    <a:pt x="7" y="49"/>
                    <a:pt x="7" y="49"/>
                  </a:cubicBezTo>
                  <a:close/>
                  <a:moveTo>
                    <a:pt x="135" y="48"/>
                  </a:moveTo>
                  <a:cubicBezTo>
                    <a:pt x="134" y="48"/>
                    <a:pt x="133" y="47"/>
                    <a:pt x="133" y="47"/>
                  </a:cubicBezTo>
                  <a:cubicBezTo>
                    <a:pt x="132" y="45"/>
                    <a:pt x="132" y="43"/>
                    <a:pt x="131" y="42"/>
                  </a:cubicBezTo>
                  <a:cubicBezTo>
                    <a:pt x="130" y="41"/>
                    <a:pt x="131" y="39"/>
                    <a:pt x="132" y="39"/>
                  </a:cubicBezTo>
                  <a:cubicBezTo>
                    <a:pt x="133" y="38"/>
                    <a:pt x="134" y="39"/>
                    <a:pt x="135" y="40"/>
                  </a:cubicBezTo>
                  <a:cubicBezTo>
                    <a:pt x="135" y="42"/>
                    <a:pt x="136" y="43"/>
                    <a:pt x="137" y="45"/>
                  </a:cubicBezTo>
                  <a:cubicBezTo>
                    <a:pt x="137" y="46"/>
                    <a:pt x="137" y="47"/>
                    <a:pt x="136" y="48"/>
                  </a:cubicBezTo>
                  <a:cubicBezTo>
                    <a:pt x="136" y="48"/>
                    <a:pt x="135" y="48"/>
                    <a:pt x="135" y="48"/>
                  </a:cubicBezTo>
                  <a:close/>
                  <a:moveTo>
                    <a:pt x="11" y="38"/>
                  </a:moveTo>
                  <a:cubicBezTo>
                    <a:pt x="11" y="38"/>
                    <a:pt x="11" y="38"/>
                    <a:pt x="10" y="38"/>
                  </a:cubicBezTo>
                  <a:cubicBezTo>
                    <a:pt x="10" y="38"/>
                    <a:pt x="9" y="36"/>
                    <a:pt x="10" y="35"/>
                  </a:cubicBezTo>
                  <a:cubicBezTo>
                    <a:pt x="11" y="34"/>
                    <a:pt x="12" y="32"/>
                    <a:pt x="13" y="30"/>
                  </a:cubicBezTo>
                  <a:cubicBezTo>
                    <a:pt x="14" y="29"/>
                    <a:pt x="15" y="29"/>
                    <a:pt x="16" y="30"/>
                  </a:cubicBezTo>
                  <a:cubicBezTo>
                    <a:pt x="17" y="31"/>
                    <a:pt x="17" y="32"/>
                    <a:pt x="16" y="33"/>
                  </a:cubicBezTo>
                  <a:cubicBezTo>
                    <a:pt x="15" y="34"/>
                    <a:pt x="14" y="36"/>
                    <a:pt x="13" y="37"/>
                  </a:cubicBezTo>
                  <a:cubicBezTo>
                    <a:pt x="13" y="38"/>
                    <a:pt x="12" y="38"/>
                    <a:pt x="11" y="38"/>
                  </a:cubicBezTo>
                  <a:close/>
                  <a:moveTo>
                    <a:pt x="130" y="38"/>
                  </a:moveTo>
                  <a:cubicBezTo>
                    <a:pt x="129" y="38"/>
                    <a:pt x="129" y="37"/>
                    <a:pt x="128" y="37"/>
                  </a:cubicBezTo>
                  <a:cubicBezTo>
                    <a:pt x="127" y="35"/>
                    <a:pt x="126" y="34"/>
                    <a:pt x="125" y="32"/>
                  </a:cubicBezTo>
                  <a:cubicBezTo>
                    <a:pt x="125" y="31"/>
                    <a:pt x="125" y="30"/>
                    <a:pt x="126" y="29"/>
                  </a:cubicBezTo>
                  <a:cubicBezTo>
                    <a:pt x="127" y="29"/>
                    <a:pt x="128" y="29"/>
                    <a:pt x="129" y="30"/>
                  </a:cubicBezTo>
                  <a:cubicBezTo>
                    <a:pt x="130" y="31"/>
                    <a:pt x="131" y="33"/>
                    <a:pt x="132" y="35"/>
                  </a:cubicBezTo>
                  <a:cubicBezTo>
                    <a:pt x="132" y="36"/>
                    <a:pt x="132" y="37"/>
                    <a:pt x="131" y="37"/>
                  </a:cubicBezTo>
                  <a:cubicBezTo>
                    <a:pt x="131" y="38"/>
                    <a:pt x="130" y="38"/>
                    <a:pt x="130" y="38"/>
                  </a:cubicBezTo>
                  <a:close/>
                  <a:moveTo>
                    <a:pt x="18" y="29"/>
                  </a:moveTo>
                  <a:cubicBezTo>
                    <a:pt x="18" y="29"/>
                    <a:pt x="17" y="29"/>
                    <a:pt x="17" y="29"/>
                  </a:cubicBezTo>
                  <a:cubicBezTo>
                    <a:pt x="16" y="28"/>
                    <a:pt x="16" y="27"/>
                    <a:pt x="16" y="26"/>
                  </a:cubicBezTo>
                  <a:cubicBezTo>
                    <a:pt x="18" y="24"/>
                    <a:pt x="19" y="23"/>
                    <a:pt x="20" y="21"/>
                  </a:cubicBezTo>
                  <a:cubicBezTo>
                    <a:pt x="21" y="21"/>
                    <a:pt x="22" y="21"/>
                    <a:pt x="23" y="21"/>
                  </a:cubicBezTo>
                  <a:cubicBezTo>
                    <a:pt x="24" y="22"/>
                    <a:pt x="24" y="23"/>
                    <a:pt x="23" y="24"/>
                  </a:cubicBezTo>
                  <a:cubicBezTo>
                    <a:pt x="22" y="25"/>
                    <a:pt x="21" y="27"/>
                    <a:pt x="20" y="28"/>
                  </a:cubicBezTo>
                  <a:cubicBezTo>
                    <a:pt x="19" y="29"/>
                    <a:pt x="19" y="29"/>
                    <a:pt x="18" y="29"/>
                  </a:cubicBezTo>
                  <a:close/>
                  <a:moveTo>
                    <a:pt x="123" y="28"/>
                  </a:moveTo>
                  <a:cubicBezTo>
                    <a:pt x="123" y="28"/>
                    <a:pt x="122" y="28"/>
                    <a:pt x="122" y="28"/>
                  </a:cubicBezTo>
                  <a:cubicBezTo>
                    <a:pt x="121" y="26"/>
                    <a:pt x="119" y="25"/>
                    <a:pt x="118" y="24"/>
                  </a:cubicBezTo>
                  <a:cubicBezTo>
                    <a:pt x="117" y="23"/>
                    <a:pt x="117" y="22"/>
                    <a:pt x="118" y="21"/>
                  </a:cubicBezTo>
                  <a:cubicBezTo>
                    <a:pt x="119" y="20"/>
                    <a:pt x="120" y="20"/>
                    <a:pt x="121" y="21"/>
                  </a:cubicBezTo>
                  <a:cubicBezTo>
                    <a:pt x="122" y="22"/>
                    <a:pt x="124" y="24"/>
                    <a:pt x="125" y="25"/>
                  </a:cubicBezTo>
                  <a:cubicBezTo>
                    <a:pt x="126" y="26"/>
                    <a:pt x="126" y="27"/>
                    <a:pt x="125" y="28"/>
                  </a:cubicBezTo>
                  <a:cubicBezTo>
                    <a:pt x="124" y="28"/>
                    <a:pt x="124" y="28"/>
                    <a:pt x="123" y="28"/>
                  </a:cubicBezTo>
                  <a:close/>
                  <a:moveTo>
                    <a:pt x="26" y="21"/>
                  </a:moveTo>
                  <a:cubicBezTo>
                    <a:pt x="25" y="21"/>
                    <a:pt x="25" y="21"/>
                    <a:pt x="24" y="20"/>
                  </a:cubicBezTo>
                  <a:cubicBezTo>
                    <a:pt x="24" y="19"/>
                    <a:pt x="24" y="18"/>
                    <a:pt x="25" y="17"/>
                  </a:cubicBezTo>
                  <a:cubicBezTo>
                    <a:pt x="26" y="16"/>
                    <a:pt x="28" y="15"/>
                    <a:pt x="29" y="14"/>
                  </a:cubicBezTo>
                  <a:cubicBezTo>
                    <a:pt x="30" y="13"/>
                    <a:pt x="31" y="13"/>
                    <a:pt x="32" y="14"/>
                  </a:cubicBezTo>
                  <a:cubicBezTo>
                    <a:pt x="33" y="15"/>
                    <a:pt x="33" y="16"/>
                    <a:pt x="32" y="17"/>
                  </a:cubicBezTo>
                  <a:cubicBezTo>
                    <a:pt x="30" y="18"/>
                    <a:pt x="29" y="19"/>
                    <a:pt x="27" y="20"/>
                  </a:cubicBezTo>
                  <a:cubicBezTo>
                    <a:pt x="27" y="21"/>
                    <a:pt x="26" y="21"/>
                    <a:pt x="26" y="21"/>
                  </a:cubicBezTo>
                  <a:close/>
                  <a:moveTo>
                    <a:pt x="115" y="20"/>
                  </a:moveTo>
                  <a:cubicBezTo>
                    <a:pt x="115" y="20"/>
                    <a:pt x="114" y="20"/>
                    <a:pt x="114" y="20"/>
                  </a:cubicBezTo>
                  <a:cubicBezTo>
                    <a:pt x="113" y="19"/>
                    <a:pt x="111" y="17"/>
                    <a:pt x="110" y="16"/>
                  </a:cubicBezTo>
                  <a:cubicBezTo>
                    <a:pt x="109" y="16"/>
                    <a:pt x="109" y="15"/>
                    <a:pt x="109" y="14"/>
                  </a:cubicBezTo>
                  <a:cubicBezTo>
                    <a:pt x="110" y="13"/>
                    <a:pt x="111" y="13"/>
                    <a:pt x="112" y="13"/>
                  </a:cubicBezTo>
                  <a:cubicBezTo>
                    <a:pt x="114" y="14"/>
                    <a:pt x="115" y="15"/>
                    <a:pt x="117" y="17"/>
                  </a:cubicBezTo>
                  <a:cubicBezTo>
                    <a:pt x="117" y="17"/>
                    <a:pt x="118" y="19"/>
                    <a:pt x="117" y="20"/>
                  </a:cubicBezTo>
                  <a:cubicBezTo>
                    <a:pt x="116" y="20"/>
                    <a:pt x="116" y="20"/>
                    <a:pt x="115" y="20"/>
                  </a:cubicBezTo>
                  <a:close/>
                  <a:moveTo>
                    <a:pt x="35" y="14"/>
                  </a:moveTo>
                  <a:cubicBezTo>
                    <a:pt x="35" y="14"/>
                    <a:pt x="34" y="14"/>
                    <a:pt x="34" y="13"/>
                  </a:cubicBezTo>
                  <a:cubicBezTo>
                    <a:pt x="33" y="12"/>
                    <a:pt x="33" y="11"/>
                    <a:pt x="34" y="10"/>
                  </a:cubicBezTo>
                  <a:cubicBezTo>
                    <a:pt x="36" y="9"/>
                    <a:pt x="38" y="8"/>
                    <a:pt x="39" y="8"/>
                  </a:cubicBezTo>
                  <a:cubicBezTo>
                    <a:pt x="40" y="7"/>
                    <a:pt x="42" y="7"/>
                    <a:pt x="42" y="8"/>
                  </a:cubicBezTo>
                  <a:cubicBezTo>
                    <a:pt x="43" y="9"/>
                    <a:pt x="42" y="11"/>
                    <a:pt x="41" y="11"/>
                  </a:cubicBezTo>
                  <a:cubicBezTo>
                    <a:pt x="39" y="12"/>
                    <a:pt x="38" y="13"/>
                    <a:pt x="36" y="14"/>
                  </a:cubicBezTo>
                  <a:cubicBezTo>
                    <a:pt x="36" y="14"/>
                    <a:pt x="36" y="14"/>
                    <a:pt x="35" y="14"/>
                  </a:cubicBezTo>
                  <a:close/>
                  <a:moveTo>
                    <a:pt x="106" y="14"/>
                  </a:moveTo>
                  <a:cubicBezTo>
                    <a:pt x="106" y="14"/>
                    <a:pt x="105" y="14"/>
                    <a:pt x="105" y="13"/>
                  </a:cubicBezTo>
                  <a:cubicBezTo>
                    <a:pt x="103" y="12"/>
                    <a:pt x="102" y="12"/>
                    <a:pt x="100" y="11"/>
                  </a:cubicBezTo>
                  <a:cubicBezTo>
                    <a:pt x="99" y="10"/>
                    <a:pt x="99" y="9"/>
                    <a:pt x="99" y="8"/>
                  </a:cubicBezTo>
                  <a:cubicBezTo>
                    <a:pt x="100" y="7"/>
                    <a:pt x="101" y="7"/>
                    <a:pt x="102" y="7"/>
                  </a:cubicBezTo>
                  <a:cubicBezTo>
                    <a:pt x="104" y="8"/>
                    <a:pt x="105" y="9"/>
                    <a:pt x="107" y="10"/>
                  </a:cubicBezTo>
                  <a:cubicBezTo>
                    <a:pt x="108" y="10"/>
                    <a:pt x="108" y="12"/>
                    <a:pt x="108" y="13"/>
                  </a:cubicBezTo>
                  <a:cubicBezTo>
                    <a:pt x="107" y="13"/>
                    <a:pt x="107" y="14"/>
                    <a:pt x="106" y="14"/>
                  </a:cubicBezTo>
                  <a:close/>
                  <a:moveTo>
                    <a:pt x="45" y="9"/>
                  </a:moveTo>
                  <a:cubicBezTo>
                    <a:pt x="45" y="9"/>
                    <a:pt x="44" y="8"/>
                    <a:pt x="44" y="8"/>
                  </a:cubicBezTo>
                  <a:cubicBezTo>
                    <a:pt x="43" y="7"/>
                    <a:pt x="44" y="5"/>
                    <a:pt x="45" y="5"/>
                  </a:cubicBezTo>
                  <a:cubicBezTo>
                    <a:pt x="47" y="4"/>
                    <a:pt x="48" y="4"/>
                    <a:pt x="50" y="3"/>
                  </a:cubicBezTo>
                  <a:cubicBezTo>
                    <a:pt x="51" y="3"/>
                    <a:pt x="52" y="3"/>
                    <a:pt x="53" y="4"/>
                  </a:cubicBezTo>
                  <a:cubicBezTo>
                    <a:pt x="53" y="6"/>
                    <a:pt x="52" y="7"/>
                    <a:pt x="51" y="7"/>
                  </a:cubicBezTo>
                  <a:cubicBezTo>
                    <a:pt x="50" y="7"/>
                    <a:pt x="48" y="8"/>
                    <a:pt x="46" y="9"/>
                  </a:cubicBezTo>
                  <a:cubicBezTo>
                    <a:pt x="46" y="9"/>
                    <a:pt x="46" y="9"/>
                    <a:pt x="45" y="9"/>
                  </a:cubicBezTo>
                  <a:close/>
                  <a:moveTo>
                    <a:pt x="96" y="9"/>
                  </a:moveTo>
                  <a:cubicBezTo>
                    <a:pt x="95" y="9"/>
                    <a:pt x="95" y="9"/>
                    <a:pt x="95" y="9"/>
                  </a:cubicBezTo>
                  <a:cubicBezTo>
                    <a:pt x="93" y="8"/>
                    <a:pt x="92" y="7"/>
                    <a:pt x="90" y="7"/>
                  </a:cubicBezTo>
                  <a:cubicBezTo>
                    <a:pt x="89" y="6"/>
                    <a:pt x="88" y="5"/>
                    <a:pt x="88" y="4"/>
                  </a:cubicBezTo>
                  <a:cubicBezTo>
                    <a:pt x="89" y="3"/>
                    <a:pt x="90" y="3"/>
                    <a:pt x="91" y="3"/>
                  </a:cubicBezTo>
                  <a:cubicBezTo>
                    <a:pt x="93" y="3"/>
                    <a:pt x="95" y="4"/>
                    <a:pt x="96" y="5"/>
                  </a:cubicBezTo>
                  <a:cubicBezTo>
                    <a:pt x="97" y="5"/>
                    <a:pt x="98" y="6"/>
                    <a:pt x="98" y="7"/>
                  </a:cubicBezTo>
                  <a:cubicBezTo>
                    <a:pt x="97" y="8"/>
                    <a:pt x="97" y="9"/>
                    <a:pt x="96" y="9"/>
                  </a:cubicBezTo>
                  <a:close/>
                  <a:moveTo>
                    <a:pt x="56" y="6"/>
                  </a:moveTo>
                  <a:cubicBezTo>
                    <a:pt x="55" y="6"/>
                    <a:pt x="55" y="5"/>
                    <a:pt x="54" y="4"/>
                  </a:cubicBezTo>
                  <a:cubicBezTo>
                    <a:pt x="54" y="3"/>
                    <a:pt x="55" y="2"/>
                    <a:pt x="56" y="2"/>
                  </a:cubicBezTo>
                  <a:cubicBezTo>
                    <a:pt x="58" y="1"/>
                    <a:pt x="60" y="1"/>
                    <a:pt x="62" y="1"/>
                  </a:cubicBezTo>
                  <a:cubicBezTo>
                    <a:pt x="63" y="0"/>
                    <a:pt x="64" y="1"/>
                    <a:pt x="64" y="2"/>
                  </a:cubicBezTo>
                  <a:cubicBezTo>
                    <a:pt x="64" y="3"/>
                    <a:pt x="63" y="4"/>
                    <a:pt x="62" y="5"/>
                  </a:cubicBezTo>
                  <a:cubicBezTo>
                    <a:pt x="60" y="5"/>
                    <a:pt x="59" y="5"/>
                    <a:pt x="57" y="6"/>
                  </a:cubicBezTo>
                  <a:cubicBezTo>
                    <a:pt x="57" y="6"/>
                    <a:pt x="57" y="6"/>
                    <a:pt x="56" y="6"/>
                  </a:cubicBezTo>
                  <a:close/>
                  <a:moveTo>
                    <a:pt x="85" y="5"/>
                  </a:moveTo>
                  <a:cubicBezTo>
                    <a:pt x="85" y="5"/>
                    <a:pt x="84" y="5"/>
                    <a:pt x="84" y="5"/>
                  </a:cubicBezTo>
                  <a:cubicBezTo>
                    <a:pt x="83" y="5"/>
                    <a:pt x="81" y="5"/>
                    <a:pt x="79" y="5"/>
                  </a:cubicBezTo>
                  <a:cubicBezTo>
                    <a:pt x="78" y="4"/>
                    <a:pt x="77" y="3"/>
                    <a:pt x="77" y="2"/>
                  </a:cubicBezTo>
                  <a:cubicBezTo>
                    <a:pt x="77" y="1"/>
                    <a:pt x="78" y="0"/>
                    <a:pt x="79" y="1"/>
                  </a:cubicBezTo>
                  <a:cubicBezTo>
                    <a:pt x="81" y="1"/>
                    <a:pt x="83" y="1"/>
                    <a:pt x="85" y="1"/>
                  </a:cubicBezTo>
                  <a:cubicBezTo>
                    <a:pt x="86" y="2"/>
                    <a:pt x="87" y="3"/>
                    <a:pt x="87" y="4"/>
                  </a:cubicBezTo>
                  <a:cubicBezTo>
                    <a:pt x="87" y="5"/>
                    <a:pt x="86" y="5"/>
                    <a:pt x="85" y="5"/>
                  </a:cubicBezTo>
                  <a:close/>
                  <a:moveTo>
                    <a:pt x="68" y="4"/>
                  </a:moveTo>
                  <a:cubicBezTo>
                    <a:pt x="67" y="4"/>
                    <a:pt x="66" y="3"/>
                    <a:pt x="66" y="2"/>
                  </a:cubicBezTo>
                  <a:cubicBezTo>
                    <a:pt x="66" y="1"/>
                    <a:pt x="66" y="0"/>
                    <a:pt x="68" y="0"/>
                  </a:cubicBezTo>
                  <a:cubicBezTo>
                    <a:pt x="70" y="0"/>
                    <a:pt x="72" y="0"/>
                    <a:pt x="73" y="0"/>
                  </a:cubicBezTo>
                  <a:cubicBezTo>
                    <a:pt x="75" y="0"/>
                    <a:pt x="75" y="1"/>
                    <a:pt x="75" y="2"/>
                  </a:cubicBezTo>
                  <a:cubicBezTo>
                    <a:pt x="75" y="3"/>
                    <a:pt x="74" y="4"/>
                    <a:pt x="73" y="4"/>
                  </a:cubicBezTo>
                  <a:cubicBezTo>
                    <a:pt x="71" y="4"/>
                    <a:pt x="70" y="4"/>
                    <a:pt x="68" y="4"/>
                  </a:cubicBezTo>
                  <a:cubicBezTo>
                    <a:pt x="68" y="4"/>
                    <a:pt x="68" y="4"/>
                    <a:pt x="68"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11" name="Freeform 531">
              <a:extLst>
                <a:ext uri="{FF2B5EF4-FFF2-40B4-BE49-F238E27FC236}">
                  <a16:creationId xmlns:a16="http://schemas.microsoft.com/office/drawing/2014/main" id="{93F1233E-047B-4C41-91C8-0E16A35780A4}"/>
                </a:ext>
              </a:extLst>
            </p:cNvPr>
            <p:cNvSpPr>
              <a:spLocks noEditPoints="1"/>
            </p:cNvSpPr>
            <p:nvPr/>
          </p:nvSpPr>
          <p:spPr bwMode="auto">
            <a:xfrm rot="10800000">
              <a:off x="4542756" y="2274580"/>
              <a:ext cx="3060081" cy="3060081"/>
            </a:xfrm>
            <a:custGeom>
              <a:avLst/>
              <a:gdLst>
                <a:gd name="T0" fmla="*/ 964 w 1896"/>
                <a:gd name="T1" fmla="*/ 1896 h 1896"/>
                <a:gd name="T2" fmla="*/ 1012 w 1896"/>
                <a:gd name="T3" fmla="*/ 1894 h 1896"/>
                <a:gd name="T4" fmla="*/ 1060 w 1896"/>
                <a:gd name="T5" fmla="*/ 1890 h 1896"/>
                <a:gd name="T6" fmla="*/ 1108 w 1896"/>
                <a:gd name="T7" fmla="*/ 1883 h 1896"/>
                <a:gd name="T8" fmla="*/ 1155 w 1896"/>
                <a:gd name="T9" fmla="*/ 1874 h 1896"/>
                <a:gd name="T10" fmla="*/ 1201 w 1896"/>
                <a:gd name="T11" fmla="*/ 1862 h 1896"/>
                <a:gd name="T12" fmla="*/ 1247 w 1896"/>
                <a:gd name="T13" fmla="*/ 1848 h 1896"/>
                <a:gd name="T14" fmla="*/ 1292 w 1896"/>
                <a:gd name="T15" fmla="*/ 1831 h 1896"/>
                <a:gd name="T16" fmla="*/ 1336 w 1896"/>
                <a:gd name="T17" fmla="*/ 1813 h 1896"/>
                <a:gd name="T18" fmla="*/ 1379 w 1896"/>
                <a:gd name="T19" fmla="*/ 1792 h 1896"/>
                <a:gd name="T20" fmla="*/ 1421 w 1896"/>
                <a:gd name="T21" fmla="*/ 1769 h 1896"/>
                <a:gd name="T22" fmla="*/ 1462 w 1896"/>
                <a:gd name="T23" fmla="*/ 1744 h 1896"/>
                <a:gd name="T24" fmla="*/ 1502 w 1896"/>
                <a:gd name="T25" fmla="*/ 1717 h 1896"/>
                <a:gd name="T26" fmla="*/ 1540 w 1896"/>
                <a:gd name="T27" fmla="*/ 1688 h 1896"/>
                <a:gd name="T28" fmla="*/ 1576 w 1896"/>
                <a:gd name="T29" fmla="*/ 1657 h 1896"/>
                <a:gd name="T30" fmla="*/ 1611 w 1896"/>
                <a:gd name="T31" fmla="*/ 1624 h 1896"/>
                <a:gd name="T32" fmla="*/ 1644 w 1896"/>
                <a:gd name="T33" fmla="*/ 1589 h 1896"/>
                <a:gd name="T34" fmla="*/ 1676 w 1896"/>
                <a:gd name="T35" fmla="*/ 1553 h 1896"/>
                <a:gd name="T36" fmla="*/ 1705 w 1896"/>
                <a:gd name="T37" fmla="*/ 1515 h 1896"/>
                <a:gd name="T38" fmla="*/ 1733 w 1896"/>
                <a:gd name="T39" fmla="*/ 1476 h 1896"/>
                <a:gd name="T40" fmla="*/ 1759 w 1896"/>
                <a:gd name="T41" fmla="*/ 1435 h 1896"/>
                <a:gd name="T42" fmla="*/ 1782 w 1896"/>
                <a:gd name="T43" fmla="*/ 1393 h 1896"/>
                <a:gd name="T44" fmla="*/ 1803 w 1896"/>
                <a:gd name="T45" fmla="*/ 1350 h 1896"/>
                <a:gd name="T46" fmla="*/ 1823 w 1896"/>
                <a:gd name="T47" fmla="*/ 1306 h 1896"/>
                <a:gd name="T48" fmla="*/ 1839 w 1896"/>
                <a:gd name="T49" fmla="*/ 1261 h 1896"/>
                <a:gd name="T50" fmla="*/ 1854 w 1896"/>
                <a:gd name="T51" fmla="*/ 1215 h 1896"/>
                <a:gd name="T52" fmla="*/ 1866 w 1896"/>
                <a:gd name="T53" fmla="*/ 1168 h 1896"/>
                <a:gd name="T54" fmla="*/ 1876 w 1896"/>
                <a:gd name="T55" fmla="*/ 1121 h 1896"/>
                <a:gd name="T56" fmla="*/ 1883 w 1896"/>
                <a:gd name="T57" fmla="*/ 1074 h 1896"/>
                <a:gd name="T58" fmla="*/ 1888 w 1896"/>
                <a:gd name="T59" fmla="*/ 1026 h 1896"/>
                <a:gd name="T60" fmla="*/ 1890 w 1896"/>
                <a:gd name="T61" fmla="*/ 926 h 1896"/>
                <a:gd name="T62" fmla="*/ 1888 w 1896"/>
                <a:gd name="T63" fmla="*/ 878 h 1896"/>
                <a:gd name="T64" fmla="*/ 1883 w 1896"/>
                <a:gd name="T65" fmla="*/ 830 h 1896"/>
                <a:gd name="T66" fmla="*/ 1876 w 1896"/>
                <a:gd name="T67" fmla="*/ 783 h 1896"/>
                <a:gd name="T68" fmla="*/ 1866 w 1896"/>
                <a:gd name="T69" fmla="*/ 736 h 1896"/>
                <a:gd name="T70" fmla="*/ 1854 w 1896"/>
                <a:gd name="T71" fmla="*/ 689 h 1896"/>
                <a:gd name="T72" fmla="*/ 1840 w 1896"/>
                <a:gd name="T73" fmla="*/ 644 h 1896"/>
                <a:gd name="T74" fmla="*/ 1823 w 1896"/>
                <a:gd name="T75" fmla="*/ 599 h 1896"/>
                <a:gd name="T76" fmla="*/ 1804 w 1896"/>
                <a:gd name="T77" fmla="*/ 555 h 1896"/>
                <a:gd name="T78" fmla="*/ 1783 w 1896"/>
                <a:gd name="T79" fmla="*/ 512 h 1896"/>
                <a:gd name="T80" fmla="*/ 1760 w 1896"/>
                <a:gd name="T81" fmla="*/ 470 h 1896"/>
                <a:gd name="T82" fmla="*/ 1735 w 1896"/>
                <a:gd name="T83" fmla="*/ 429 h 1896"/>
                <a:gd name="T84" fmla="*/ 1707 w 1896"/>
                <a:gd name="T85" fmla="*/ 390 h 1896"/>
                <a:gd name="T86" fmla="*/ 1678 w 1896"/>
                <a:gd name="T87" fmla="*/ 352 h 1896"/>
                <a:gd name="T88" fmla="*/ 1646 w 1896"/>
                <a:gd name="T89" fmla="*/ 316 h 1896"/>
                <a:gd name="T90" fmla="*/ 1613 w 1896"/>
                <a:gd name="T91" fmla="*/ 281 h 1896"/>
                <a:gd name="T92" fmla="*/ 1579 w 1896"/>
                <a:gd name="T93" fmla="*/ 248 h 1896"/>
                <a:gd name="T94" fmla="*/ 1542 w 1896"/>
                <a:gd name="T95" fmla="*/ 217 h 1896"/>
                <a:gd name="T96" fmla="*/ 1504 w 1896"/>
                <a:gd name="T97" fmla="*/ 188 h 1896"/>
                <a:gd name="T98" fmla="*/ 1465 w 1896"/>
                <a:gd name="T99" fmla="*/ 160 h 1896"/>
                <a:gd name="T100" fmla="*/ 1424 w 1896"/>
                <a:gd name="T101" fmla="*/ 135 h 1896"/>
                <a:gd name="T102" fmla="*/ 1382 w 1896"/>
                <a:gd name="T103" fmla="*/ 112 h 1896"/>
                <a:gd name="T104" fmla="*/ 1338 w 1896"/>
                <a:gd name="T105" fmla="*/ 91 h 1896"/>
                <a:gd name="T106" fmla="*/ 1294 w 1896"/>
                <a:gd name="T107" fmla="*/ 72 h 1896"/>
                <a:gd name="T108" fmla="*/ 1249 w 1896"/>
                <a:gd name="T109" fmla="*/ 55 h 1896"/>
                <a:gd name="T110" fmla="*/ 1203 w 1896"/>
                <a:gd name="T111" fmla="*/ 41 h 1896"/>
                <a:gd name="T112" fmla="*/ 1156 w 1896"/>
                <a:gd name="T113" fmla="*/ 29 h 1896"/>
                <a:gd name="T114" fmla="*/ 1109 w 1896"/>
                <a:gd name="T115" fmla="*/ 20 h 1896"/>
                <a:gd name="T116" fmla="*/ 1062 w 1896"/>
                <a:gd name="T117" fmla="*/ 13 h 1896"/>
                <a:gd name="T118" fmla="*/ 1014 w 1896"/>
                <a:gd name="T119" fmla="*/ 9 h 1896"/>
                <a:gd name="T120" fmla="*/ 966 w 1896"/>
                <a:gd name="T121" fmla="*/ 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96" h="1896">
                  <a:moveTo>
                    <a:pt x="940" y="1896"/>
                  </a:moveTo>
                  <a:cubicBezTo>
                    <a:pt x="940" y="1896"/>
                    <a:pt x="940" y="1896"/>
                    <a:pt x="940" y="1896"/>
                  </a:cubicBezTo>
                  <a:cubicBezTo>
                    <a:pt x="933" y="1896"/>
                    <a:pt x="924" y="1896"/>
                    <a:pt x="916" y="1896"/>
                  </a:cubicBezTo>
                  <a:cubicBezTo>
                    <a:pt x="913" y="1896"/>
                    <a:pt x="910" y="1893"/>
                    <a:pt x="911" y="1890"/>
                  </a:cubicBezTo>
                  <a:cubicBezTo>
                    <a:pt x="911" y="1886"/>
                    <a:pt x="913" y="1884"/>
                    <a:pt x="917" y="1884"/>
                  </a:cubicBezTo>
                  <a:cubicBezTo>
                    <a:pt x="925" y="1884"/>
                    <a:pt x="933" y="1884"/>
                    <a:pt x="941" y="1884"/>
                  </a:cubicBezTo>
                  <a:cubicBezTo>
                    <a:pt x="944" y="1884"/>
                    <a:pt x="947" y="1887"/>
                    <a:pt x="946" y="1890"/>
                  </a:cubicBezTo>
                  <a:cubicBezTo>
                    <a:pt x="946" y="1894"/>
                    <a:pt x="944" y="1896"/>
                    <a:pt x="940" y="1896"/>
                  </a:cubicBezTo>
                  <a:close/>
                  <a:moveTo>
                    <a:pt x="964" y="1896"/>
                  </a:moveTo>
                  <a:cubicBezTo>
                    <a:pt x="961" y="1896"/>
                    <a:pt x="959" y="1893"/>
                    <a:pt x="958" y="1890"/>
                  </a:cubicBezTo>
                  <a:cubicBezTo>
                    <a:pt x="958" y="1887"/>
                    <a:pt x="961" y="1884"/>
                    <a:pt x="964" y="1884"/>
                  </a:cubicBezTo>
                  <a:cubicBezTo>
                    <a:pt x="972" y="1884"/>
                    <a:pt x="980" y="1884"/>
                    <a:pt x="988" y="1883"/>
                  </a:cubicBezTo>
                  <a:cubicBezTo>
                    <a:pt x="991" y="1883"/>
                    <a:pt x="994" y="1886"/>
                    <a:pt x="994" y="1889"/>
                  </a:cubicBezTo>
                  <a:cubicBezTo>
                    <a:pt x="995" y="1892"/>
                    <a:pt x="992" y="1895"/>
                    <a:pt x="989" y="1895"/>
                  </a:cubicBezTo>
                  <a:cubicBezTo>
                    <a:pt x="981" y="1896"/>
                    <a:pt x="973" y="1896"/>
                    <a:pt x="965" y="1896"/>
                  </a:cubicBezTo>
                  <a:cubicBezTo>
                    <a:pt x="965" y="1896"/>
                    <a:pt x="965" y="1896"/>
                    <a:pt x="964" y="1896"/>
                  </a:cubicBezTo>
                  <a:close/>
                  <a:moveTo>
                    <a:pt x="893" y="1895"/>
                  </a:moveTo>
                  <a:cubicBezTo>
                    <a:pt x="892" y="1895"/>
                    <a:pt x="892" y="1895"/>
                    <a:pt x="892" y="1895"/>
                  </a:cubicBezTo>
                  <a:cubicBezTo>
                    <a:pt x="884" y="1894"/>
                    <a:pt x="876" y="1894"/>
                    <a:pt x="868" y="1893"/>
                  </a:cubicBezTo>
                  <a:cubicBezTo>
                    <a:pt x="865" y="1893"/>
                    <a:pt x="862" y="1890"/>
                    <a:pt x="863" y="1886"/>
                  </a:cubicBezTo>
                  <a:cubicBezTo>
                    <a:pt x="863" y="1883"/>
                    <a:pt x="866" y="1881"/>
                    <a:pt x="869" y="1881"/>
                  </a:cubicBezTo>
                  <a:cubicBezTo>
                    <a:pt x="877" y="1882"/>
                    <a:pt x="885" y="1882"/>
                    <a:pt x="893" y="1883"/>
                  </a:cubicBezTo>
                  <a:cubicBezTo>
                    <a:pt x="896" y="1883"/>
                    <a:pt x="899" y="1886"/>
                    <a:pt x="899" y="1889"/>
                  </a:cubicBezTo>
                  <a:cubicBezTo>
                    <a:pt x="898" y="1892"/>
                    <a:pt x="896" y="1895"/>
                    <a:pt x="893" y="1895"/>
                  </a:cubicBezTo>
                  <a:close/>
                  <a:moveTo>
                    <a:pt x="1012" y="1894"/>
                  </a:moveTo>
                  <a:cubicBezTo>
                    <a:pt x="1009" y="1894"/>
                    <a:pt x="1007" y="1892"/>
                    <a:pt x="1006" y="1889"/>
                  </a:cubicBezTo>
                  <a:cubicBezTo>
                    <a:pt x="1006" y="1885"/>
                    <a:pt x="1009" y="1882"/>
                    <a:pt x="1012" y="1882"/>
                  </a:cubicBezTo>
                  <a:cubicBezTo>
                    <a:pt x="1020" y="1882"/>
                    <a:pt x="1028" y="1881"/>
                    <a:pt x="1036" y="1880"/>
                  </a:cubicBezTo>
                  <a:cubicBezTo>
                    <a:pt x="1039" y="1880"/>
                    <a:pt x="1042" y="1882"/>
                    <a:pt x="1042" y="1886"/>
                  </a:cubicBezTo>
                  <a:cubicBezTo>
                    <a:pt x="1043" y="1889"/>
                    <a:pt x="1040" y="1892"/>
                    <a:pt x="1037" y="1892"/>
                  </a:cubicBezTo>
                  <a:cubicBezTo>
                    <a:pt x="1029" y="1893"/>
                    <a:pt x="1021" y="1894"/>
                    <a:pt x="1013" y="1894"/>
                  </a:cubicBezTo>
                  <a:cubicBezTo>
                    <a:pt x="1013" y="1894"/>
                    <a:pt x="1013" y="1894"/>
                    <a:pt x="1012" y="1894"/>
                  </a:cubicBezTo>
                  <a:close/>
                  <a:moveTo>
                    <a:pt x="845" y="1891"/>
                  </a:moveTo>
                  <a:cubicBezTo>
                    <a:pt x="845" y="1891"/>
                    <a:pt x="844" y="1891"/>
                    <a:pt x="844" y="1891"/>
                  </a:cubicBezTo>
                  <a:cubicBezTo>
                    <a:pt x="836" y="1890"/>
                    <a:pt x="828" y="1889"/>
                    <a:pt x="820" y="1888"/>
                  </a:cubicBezTo>
                  <a:cubicBezTo>
                    <a:pt x="817" y="1887"/>
                    <a:pt x="815" y="1884"/>
                    <a:pt x="815" y="1881"/>
                  </a:cubicBezTo>
                  <a:cubicBezTo>
                    <a:pt x="815" y="1878"/>
                    <a:pt x="818" y="1875"/>
                    <a:pt x="822" y="1876"/>
                  </a:cubicBezTo>
                  <a:cubicBezTo>
                    <a:pt x="830" y="1877"/>
                    <a:pt x="838" y="1878"/>
                    <a:pt x="845" y="1879"/>
                  </a:cubicBezTo>
                  <a:cubicBezTo>
                    <a:pt x="849" y="1879"/>
                    <a:pt x="851" y="1882"/>
                    <a:pt x="851" y="1885"/>
                  </a:cubicBezTo>
                  <a:cubicBezTo>
                    <a:pt x="850" y="1888"/>
                    <a:pt x="848" y="1891"/>
                    <a:pt x="845" y="1891"/>
                  </a:cubicBezTo>
                  <a:close/>
                  <a:moveTo>
                    <a:pt x="1060" y="1890"/>
                  </a:moveTo>
                  <a:cubicBezTo>
                    <a:pt x="1057" y="1890"/>
                    <a:pt x="1055" y="1887"/>
                    <a:pt x="1054" y="1884"/>
                  </a:cubicBezTo>
                  <a:cubicBezTo>
                    <a:pt x="1054" y="1881"/>
                    <a:pt x="1056" y="1878"/>
                    <a:pt x="1059" y="1878"/>
                  </a:cubicBezTo>
                  <a:cubicBezTo>
                    <a:pt x="1067" y="1877"/>
                    <a:pt x="1075" y="1876"/>
                    <a:pt x="1083" y="1875"/>
                  </a:cubicBezTo>
                  <a:cubicBezTo>
                    <a:pt x="1086" y="1874"/>
                    <a:pt x="1089" y="1876"/>
                    <a:pt x="1090" y="1880"/>
                  </a:cubicBezTo>
                  <a:cubicBezTo>
                    <a:pt x="1090" y="1883"/>
                    <a:pt x="1088" y="1886"/>
                    <a:pt x="1085" y="1887"/>
                  </a:cubicBezTo>
                  <a:cubicBezTo>
                    <a:pt x="1077" y="1888"/>
                    <a:pt x="1069" y="1889"/>
                    <a:pt x="1061" y="1890"/>
                  </a:cubicBezTo>
                  <a:cubicBezTo>
                    <a:pt x="1061" y="1890"/>
                    <a:pt x="1060" y="1890"/>
                    <a:pt x="1060" y="1890"/>
                  </a:cubicBezTo>
                  <a:close/>
                  <a:moveTo>
                    <a:pt x="797" y="1884"/>
                  </a:moveTo>
                  <a:cubicBezTo>
                    <a:pt x="797" y="1884"/>
                    <a:pt x="797" y="1884"/>
                    <a:pt x="796" y="1884"/>
                  </a:cubicBezTo>
                  <a:cubicBezTo>
                    <a:pt x="788" y="1883"/>
                    <a:pt x="780" y="1881"/>
                    <a:pt x="772" y="1880"/>
                  </a:cubicBezTo>
                  <a:cubicBezTo>
                    <a:pt x="769" y="1879"/>
                    <a:pt x="767" y="1876"/>
                    <a:pt x="768" y="1873"/>
                  </a:cubicBezTo>
                  <a:cubicBezTo>
                    <a:pt x="768" y="1870"/>
                    <a:pt x="771" y="1868"/>
                    <a:pt x="775" y="1868"/>
                  </a:cubicBezTo>
                  <a:cubicBezTo>
                    <a:pt x="782" y="1870"/>
                    <a:pt x="790" y="1871"/>
                    <a:pt x="798" y="1872"/>
                  </a:cubicBezTo>
                  <a:cubicBezTo>
                    <a:pt x="801" y="1873"/>
                    <a:pt x="804" y="1876"/>
                    <a:pt x="803" y="1879"/>
                  </a:cubicBezTo>
                  <a:cubicBezTo>
                    <a:pt x="803" y="1882"/>
                    <a:pt x="800" y="1884"/>
                    <a:pt x="797" y="1884"/>
                  </a:cubicBezTo>
                  <a:close/>
                  <a:moveTo>
                    <a:pt x="1108" y="1883"/>
                  </a:moveTo>
                  <a:cubicBezTo>
                    <a:pt x="1105" y="1883"/>
                    <a:pt x="1102" y="1881"/>
                    <a:pt x="1102" y="1878"/>
                  </a:cubicBezTo>
                  <a:cubicBezTo>
                    <a:pt x="1101" y="1875"/>
                    <a:pt x="1103" y="1871"/>
                    <a:pt x="1107" y="1871"/>
                  </a:cubicBezTo>
                  <a:cubicBezTo>
                    <a:pt x="1114" y="1870"/>
                    <a:pt x="1122" y="1868"/>
                    <a:pt x="1130" y="1867"/>
                  </a:cubicBezTo>
                  <a:cubicBezTo>
                    <a:pt x="1133" y="1866"/>
                    <a:pt x="1137" y="1868"/>
                    <a:pt x="1137" y="1871"/>
                  </a:cubicBezTo>
                  <a:cubicBezTo>
                    <a:pt x="1138" y="1875"/>
                    <a:pt x="1136" y="1878"/>
                    <a:pt x="1132" y="1878"/>
                  </a:cubicBezTo>
                  <a:cubicBezTo>
                    <a:pt x="1125" y="1880"/>
                    <a:pt x="1117" y="1881"/>
                    <a:pt x="1109" y="1883"/>
                  </a:cubicBezTo>
                  <a:cubicBezTo>
                    <a:pt x="1108" y="1883"/>
                    <a:pt x="1108" y="1883"/>
                    <a:pt x="1108" y="1883"/>
                  </a:cubicBezTo>
                  <a:close/>
                  <a:moveTo>
                    <a:pt x="750" y="1875"/>
                  </a:moveTo>
                  <a:cubicBezTo>
                    <a:pt x="750" y="1875"/>
                    <a:pt x="749" y="1875"/>
                    <a:pt x="749" y="1875"/>
                  </a:cubicBezTo>
                  <a:cubicBezTo>
                    <a:pt x="741" y="1874"/>
                    <a:pt x="733" y="1872"/>
                    <a:pt x="725" y="1870"/>
                  </a:cubicBezTo>
                  <a:cubicBezTo>
                    <a:pt x="722" y="1869"/>
                    <a:pt x="720" y="1866"/>
                    <a:pt x="721" y="1863"/>
                  </a:cubicBezTo>
                  <a:cubicBezTo>
                    <a:pt x="722" y="1859"/>
                    <a:pt x="725" y="1857"/>
                    <a:pt x="728" y="1858"/>
                  </a:cubicBezTo>
                  <a:cubicBezTo>
                    <a:pt x="736" y="1860"/>
                    <a:pt x="744" y="1862"/>
                    <a:pt x="751" y="1863"/>
                  </a:cubicBezTo>
                  <a:cubicBezTo>
                    <a:pt x="755" y="1864"/>
                    <a:pt x="757" y="1867"/>
                    <a:pt x="756" y="1871"/>
                  </a:cubicBezTo>
                  <a:cubicBezTo>
                    <a:pt x="755" y="1873"/>
                    <a:pt x="753" y="1875"/>
                    <a:pt x="750" y="1875"/>
                  </a:cubicBezTo>
                  <a:close/>
                  <a:moveTo>
                    <a:pt x="1155" y="1874"/>
                  </a:moveTo>
                  <a:cubicBezTo>
                    <a:pt x="1152" y="1874"/>
                    <a:pt x="1150" y="1872"/>
                    <a:pt x="1149" y="1869"/>
                  </a:cubicBezTo>
                  <a:cubicBezTo>
                    <a:pt x="1148" y="1866"/>
                    <a:pt x="1150" y="1862"/>
                    <a:pt x="1153" y="1862"/>
                  </a:cubicBezTo>
                  <a:cubicBezTo>
                    <a:pt x="1161" y="1860"/>
                    <a:pt x="1169" y="1858"/>
                    <a:pt x="1177" y="1856"/>
                  </a:cubicBezTo>
                  <a:cubicBezTo>
                    <a:pt x="1180" y="1855"/>
                    <a:pt x="1183" y="1857"/>
                    <a:pt x="1184" y="1861"/>
                  </a:cubicBezTo>
                  <a:cubicBezTo>
                    <a:pt x="1185" y="1864"/>
                    <a:pt x="1183" y="1867"/>
                    <a:pt x="1180" y="1868"/>
                  </a:cubicBezTo>
                  <a:cubicBezTo>
                    <a:pt x="1172" y="1870"/>
                    <a:pt x="1164" y="1872"/>
                    <a:pt x="1156" y="1873"/>
                  </a:cubicBezTo>
                  <a:cubicBezTo>
                    <a:pt x="1156" y="1874"/>
                    <a:pt x="1155" y="1874"/>
                    <a:pt x="1155" y="1874"/>
                  </a:cubicBezTo>
                  <a:close/>
                  <a:moveTo>
                    <a:pt x="703" y="1864"/>
                  </a:moveTo>
                  <a:cubicBezTo>
                    <a:pt x="703" y="1864"/>
                    <a:pt x="702" y="1864"/>
                    <a:pt x="702" y="1864"/>
                  </a:cubicBezTo>
                  <a:cubicBezTo>
                    <a:pt x="694" y="1862"/>
                    <a:pt x="686" y="1860"/>
                    <a:pt x="679" y="1857"/>
                  </a:cubicBezTo>
                  <a:cubicBezTo>
                    <a:pt x="675" y="1856"/>
                    <a:pt x="674" y="1853"/>
                    <a:pt x="675" y="1850"/>
                  </a:cubicBezTo>
                  <a:cubicBezTo>
                    <a:pt x="675" y="1847"/>
                    <a:pt x="679" y="1845"/>
                    <a:pt x="682" y="1846"/>
                  </a:cubicBezTo>
                  <a:cubicBezTo>
                    <a:pt x="690" y="1848"/>
                    <a:pt x="697" y="1850"/>
                    <a:pt x="705" y="1852"/>
                  </a:cubicBezTo>
                  <a:cubicBezTo>
                    <a:pt x="708" y="1853"/>
                    <a:pt x="710" y="1856"/>
                    <a:pt x="709" y="1860"/>
                  </a:cubicBezTo>
                  <a:cubicBezTo>
                    <a:pt x="708" y="1862"/>
                    <a:pt x="706" y="1864"/>
                    <a:pt x="703" y="1864"/>
                  </a:cubicBezTo>
                  <a:close/>
                  <a:moveTo>
                    <a:pt x="1201" y="1862"/>
                  </a:moveTo>
                  <a:cubicBezTo>
                    <a:pt x="1199" y="1862"/>
                    <a:pt x="1196" y="1860"/>
                    <a:pt x="1196" y="1858"/>
                  </a:cubicBezTo>
                  <a:cubicBezTo>
                    <a:pt x="1195" y="1854"/>
                    <a:pt x="1196" y="1851"/>
                    <a:pt x="1200" y="1850"/>
                  </a:cubicBezTo>
                  <a:cubicBezTo>
                    <a:pt x="1207" y="1848"/>
                    <a:pt x="1215" y="1846"/>
                    <a:pt x="1223" y="1843"/>
                  </a:cubicBezTo>
                  <a:cubicBezTo>
                    <a:pt x="1226" y="1842"/>
                    <a:pt x="1229" y="1844"/>
                    <a:pt x="1230" y="1847"/>
                  </a:cubicBezTo>
                  <a:cubicBezTo>
                    <a:pt x="1231" y="1851"/>
                    <a:pt x="1229" y="1854"/>
                    <a:pt x="1226" y="1855"/>
                  </a:cubicBezTo>
                  <a:cubicBezTo>
                    <a:pt x="1218" y="1857"/>
                    <a:pt x="1211" y="1860"/>
                    <a:pt x="1203" y="1862"/>
                  </a:cubicBezTo>
                  <a:cubicBezTo>
                    <a:pt x="1202" y="1862"/>
                    <a:pt x="1202" y="1862"/>
                    <a:pt x="1201" y="1862"/>
                  </a:cubicBezTo>
                  <a:close/>
                  <a:moveTo>
                    <a:pt x="657" y="1850"/>
                  </a:moveTo>
                  <a:cubicBezTo>
                    <a:pt x="657" y="1850"/>
                    <a:pt x="656" y="1850"/>
                    <a:pt x="655" y="1850"/>
                  </a:cubicBezTo>
                  <a:cubicBezTo>
                    <a:pt x="648" y="1848"/>
                    <a:pt x="640" y="1845"/>
                    <a:pt x="633" y="1842"/>
                  </a:cubicBezTo>
                  <a:cubicBezTo>
                    <a:pt x="629" y="1841"/>
                    <a:pt x="628" y="1838"/>
                    <a:pt x="629" y="1835"/>
                  </a:cubicBezTo>
                  <a:cubicBezTo>
                    <a:pt x="630" y="1832"/>
                    <a:pt x="633" y="1830"/>
                    <a:pt x="637" y="1831"/>
                  </a:cubicBezTo>
                  <a:cubicBezTo>
                    <a:pt x="644" y="1834"/>
                    <a:pt x="652" y="1836"/>
                    <a:pt x="659" y="1839"/>
                  </a:cubicBezTo>
                  <a:cubicBezTo>
                    <a:pt x="662" y="1840"/>
                    <a:pt x="664" y="1843"/>
                    <a:pt x="663" y="1846"/>
                  </a:cubicBezTo>
                  <a:cubicBezTo>
                    <a:pt x="662" y="1849"/>
                    <a:pt x="660" y="1850"/>
                    <a:pt x="657" y="1850"/>
                  </a:cubicBezTo>
                  <a:close/>
                  <a:moveTo>
                    <a:pt x="1247" y="1848"/>
                  </a:moveTo>
                  <a:cubicBezTo>
                    <a:pt x="1245" y="1848"/>
                    <a:pt x="1242" y="1846"/>
                    <a:pt x="1241" y="1844"/>
                  </a:cubicBezTo>
                  <a:cubicBezTo>
                    <a:pt x="1240" y="1841"/>
                    <a:pt x="1242" y="1837"/>
                    <a:pt x="1245" y="1836"/>
                  </a:cubicBezTo>
                  <a:cubicBezTo>
                    <a:pt x="1253" y="1834"/>
                    <a:pt x="1260" y="1831"/>
                    <a:pt x="1268" y="1828"/>
                  </a:cubicBezTo>
                  <a:cubicBezTo>
                    <a:pt x="1271" y="1827"/>
                    <a:pt x="1274" y="1829"/>
                    <a:pt x="1275" y="1832"/>
                  </a:cubicBezTo>
                  <a:cubicBezTo>
                    <a:pt x="1277" y="1835"/>
                    <a:pt x="1275" y="1838"/>
                    <a:pt x="1272" y="1840"/>
                  </a:cubicBezTo>
                  <a:cubicBezTo>
                    <a:pt x="1264" y="1842"/>
                    <a:pt x="1257" y="1845"/>
                    <a:pt x="1249" y="1848"/>
                  </a:cubicBezTo>
                  <a:cubicBezTo>
                    <a:pt x="1248" y="1848"/>
                    <a:pt x="1248" y="1848"/>
                    <a:pt x="1247" y="1848"/>
                  </a:cubicBezTo>
                  <a:close/>
                  <a:moveTo>
                    <a:pt x="612" y="1834"/>
                  </a:moveTo>
                  <a:cubicBezTo>
                    <a:pt x="611" y="1834"/>
                    <a:pt x="611" y="1834"/>
                    <a:pt x="610" y="1834"/>
                  </a:cubicBezTo>
                  <a:cubicBezTo>
                    <a:pt x="602" y="1831"/>
                    <a:pt x="595" y="1828"/>
                    <a:pt x="587" y="1825"/>
                  </a:cubicBezTo>
                  <a:cubicBezTo>
                    <a:pt x="584" y="1824"/>
                    <a:pt x="583" y="1820"/>
                    <a:pt x="584" y="1817"/>
                  </a:cubicBezTo>
                  <a:cubicBezTo>
                    <a:pt x="585" y="1814"/>
                    <a:pt x="589" y="1813"/>
                    <a:pt x="592" y="1814"/>
                  </a:cubicBezTo>
                  <a:cubicBezTo>
                    <a:pt x="599" y="1817"/>
                    <a:pt x="607" y="1820"/>
                    <a:pt x="614" y="1823"/>
                  </a:cubicBezTo>
                  <a:cubicBezTo>
                    <a:pt x="617" y="1824"/>
                    <a:pt x="619" y="1827"/>
                    <a:pt x="618" y="1831"/>
                  </a:cubicBezTo>
                  <a:cubicBezTo>
                    <a:pt x="617" y="1833"/>
                    <a:pt x="614" y="1834"/>
                    <a:pt x="612" y="1834"/>
                  </a:cubicBezTo>
                  <a:close/>
                  <a:moveTo>
                    <a:pt x="1292" y="1831"/>
                  </a:moveTo>
                  <a:cubicBezTo>
                    <a:pt x="1290" y="1831"/>
                    <a:pt x="1288" y="1830"/>
                    <a:pt x="1287" y="1828"/>
                  </a:cubicBezTo>
                  <a:cubicBezTo>
                    <a:pt x="1285" y="1825"/>
                    <a:pt x="1287" y="1821"/>
                    <a:pt x="1290" y="1820"/>
                  </a:cubicBezTo>
                  <a:cubicBezTo>
                    <a:pt x="1297" y="1817"/>
                    <a:pt x="1305" y="1814"/>
                    <a:pt x="1312" y="1811"/>
                  </a:cubicBezTo>
                  <a:cubicBezTo>
                    <a:pt x="1315" y="1810"/>
                    <a:pt x="1319" y="1811"/>
                    <a:pt x="1320" y="1814"/>
                  </a:cubicBezTo>
                  <a:cubicBezTo>
                    <a:pt x="1321" y="1817"/>
                    <a:pt x="1320" y="1821"/>
                    <a:pt x="1317" y="1822"/>
                  </a:cubicBezTo>
                  <a:cubicBezTo>
                    <a:pt x="1309" y="1825"/>
                    <a:pt x="1302" y="1828"/>
                    <a:pt x="1294" y="1831"/>
                  </a:cubicBezTo>
                  <a:cubicBezTo>
                    <a:pt x="1294" y="1831"/>
                    <a:pt x="1293" y="1831"/>
                    <a:pt x="1292" y="1831"/>
                  </a:cubicBezTo>
                  <a:close/>
                  <a:moveTo>
                    <a:pt x="567" y="1816"/>
                  </a:moveTo>
                  <a:cubicBezTo>
                    <a:pt x="567" y="1816"/>
                    <a:pt x="566" y="1816"/>
                    <a:pt x="565" y="1816"/>
                  </a:cubicBezTo>
                  <a:cubicBezTo>
                    <a:pt x="558" y="1812"/>
                    <a:pt x="550" y="1809"/>
                    <a:pt x="543" y="1805"/>
                  </a:cubicBezTo>
                  <a:cubicBezTo>
                    <a:pt x="540" y="1804"/>
                    <a:pt x="539" y="1800"/>
                    <a:pt x="540" y="1797"/>
                  </a:cubicBezTo>
                  <a:cubicBezTo>
                    <a:pt x="542" y="1794"/>
                    <a:pt x="545" y="1793"/>
                    <a:pt x="548" y="1795"/>
                  </a:cubicBezTo>
                  <a:cubicBezTo>
                    <a:pt x="555" y="1798"/>
                    <a:pt x="563" y="1801"/>
                    <a:pt x="570" y="1805"/>
                  </a:cubicBezTo>
                  <a:cubicBezTo>
                    <a:pt x="573" y="1806"/>
                    <a:pt x="574" y="1809"/>
                    <a:pt x="573" y="1812"/>
                  </a:cubicBezTo>
                  <a:cubicBezTo>
                    <a:pt x="572" y="1815"/>
                    <a:pt x="570" y="1816"/>
                    <a:pt x="567" y="1816"/>
                  </a:cubicBezTo>
                  <a:close/>
                  <a:moveTo>
                    <a:pt x="1336" y="1813"/>
                  </a:moveTo>
                  <a:cubicBezTo>
                    <a:pt x="1334" y="1813"/>
                    <a:pt x="1332" y="1812"/>
                    <a:pt x="1331" y="1809"/>
                  </a:cubicBezTo>
                  <a:cubicBezTo>
                    <a:pt x="1330" y="1806"/>
                    <a:pt x="1331" y="1803"/>
                    <a:pt x="1334" y="1801"/>
                  </a:cubicBezTo>
                  <a:cubicBezTo>
                    <a:pt x="1341" y="1798"/>
                    <a:pt x="1348" y="1795"/>
                    <a:pt x="1355" y="1791"/>
                  </a:cubicBezTo>
                  <a:cubicBezTo>
                    <a:pt x="1358" y="1790"/>
                    <a:pt x="1362" y="1791"/>
                    <a:pt x="1363" y="1794"/>
                  </a:cubicBezTo>
                  <a:cubicBezTo>
                    <a:pt x="1365" y="1797"/>
                    <a:pt x="1364" y="1801"/>
                    <a:pt x="1361" y="1802"/>
                  </a:cubicBezTo>
                  <a:cubicBezTo>
                    <a:pt x="1353" y="1806"/>
                    <a:pt x="1346" y="1809"/>
                    <a:pt x="1339" y="1812"/>
                  </a:cubicBezTo>
                  <a:cubicBezTo>
                    <a:pt x="1338" y="1813"/>
                    <a:pt x="1337" y="1813"/>
                    <a:pt x="1336" y="1813"/>
                  </a:cubicBezTo>
                  <a:close/>
                  <a:moveTo>
                    <a:pt x="524" y="1795"/>
                  </a:moveTo>
                  <a:cubicBezTo>
                    <a:pt x="523" y="1795"/>
                    <a:pt x="522" y="1795"/>
                    <a:pt x="521" y="1795"/>
                  </a:cubicBezTo>
                  <a:cubicBezTo>
                    <a:pt x="514" y="1791"/>
                    <a:pt x="507" y="1787"/>
                    <a:pt x="500" y="1784"/>
                  </a:cubicBezTo>
                  <a:cubicBezTo>
                    <a:pt x="497" y="1782"/>
                    <a:pt x="496" y="1778"/>
                    <a:pt x="497" y="1776"/>
                  </a:cubicBezTo>
                  <a:cubicBezTo>
                    <a:pt x="499" y="1773"/>
                    <a:pt x="503" y="1771"/>
                    <a:pt x="506" y="1773"/>
                  </a:cubicBezTo>
                  <a:cubicBezTo>
                    <a:pt x="512" y="1777"/>
                    <a:pt x="520" y="1781"/>
                    <a:pt x="527" y="1784"/>
                  </a:cubicBezTo>
                  <a:cubicBezTo>
                    <a:pt x="530" y="1786"/>
                    <a:pt x="531" y="1789"/>
                    <a:pt x="529" y="1792"/>
                  </a:cubicBezTo>
                  <a:cubicBezTo>
                    <a:pt x="528" y="1794"/>
                    <a:pt x="526" y="1795"/>
                    <a:pt x="524" y="1795"/>
                  </a:cubicBezTo>
                  <a:close/>
                  <a:moveTo>
                    <a:pt x="1379" y="1792"/>
                  </a:moveTo>
                  <a:cubicBezTo>
                    <a:pt x="1377" y="1792"/>
                    <a:pt x="1375" y="1791"/>
                    <a:pt x="1374" y="1789"/>
                  </a:cubicBezTo>
                  <a:cubicBezTo>
                    <a:pt x="1373" y="1786"/>
                    <a:pt x="1374" y="1782"/>
                    <a:pt x="1377" y="1781"/>
                  </a:cubicBezTo>
                  <a:cubicBezTo>
                    <a:pt x="1384" y="1777"/>
                    <a:pt x="1391" y="1773"/>
                    <a:pt x="1398" y="1770"/>
                  </a:cubicBezTo>
                  <a:cubicBezTo>
                    <a:pt x="1401" y="1768"/>
                    <a:pt x="1404" y="1769"/>
                    <a:pt x="1406" y="1772"/>
                  </a:cubicBezTo>
                  <a:cubicBezTo>
                    <a:pt x="1407" y="1775"/>
                    <a:pt x="1406" y="1778"/>
                    <a:pt x="1403" y="1780"/>
                  </a:cubicBezTo>
                  <a:cubicBezTo>
                    <a:pt x="1396" y="1784"/>
                    <a:pt x="1389" y="1788"/>
                    <a:pt x="1382" y="1791"/>
                  </a:cubicBezTo>
                  <a:cubicBezTo>
                    <a:pt x="1381" y="1792"/>
                    <a:pt x="1380" y="1792"/>
                    <a:pt x="1379" y="1792"/>
                  </a:cubicBezTo>
                  <a:close/>
                  <a:moveTo>
                    <a:pt x="482" y="1773"/>
                  </a:moveTo>
                  <a:cubicBezTo>
                    <a:pt x="481" y="1773"/>
                    <a:pt x="480" y="1772"/>
                    <a:pt x="479" y="1772"/>
                  </a:cubicBezTo>
                  <a:cubicBezTo>
                    <a:pt x="472" y="1768"/>
                    <a:pt x="465" y="1764"/>
                    <a:pt x="458" y="1760"/>
                  </a:cubicBezTo>
                  <a:cubicBezTo>
                    <a:pt x="455" y="1758"/>
                    <a:pt x="454" y="1754"/>
                    <a:pt x="456" y="1751"/>
                  </a:cubicBezTo>
                  <a:cubicBezTo>
                    <a:pt x="458" y="1749"/>
                    <a:pt x="461" y="1748"/>
                    <a:pt x="464" y="1749"/>
                  </a:cubicBezTo>
                  <a:cubicBezTo>
                    <a:pt x="471" y="1753"/>
                    <a:pt x="478" y="1758"/>
                    <a:pt x="485" y="1761"/>
                  </a:cubicBezTo>
                  <a:cubicBezTo>
                    <a:pt x="488" y="1763"/>
                    <a:pt x="489" y="1767"/>
                    <a:pt x="487" y="1770"/>
                  </a:cubicBezTo>
                  <a:cubicBezTo>
                    <a:pt x="486" y="1772"/>
                    <a:pt x="484" y="1773"/>
                    <a:pt x="482" y="1773"/>
                  </a:cubicBezTo>
                  <a:close/>
                  <a:moveTo>
                    <a:pt x="1421" y="1769"/>
                  </a:moveTo>
                  <a:cubicBezTo>
                    <a:pt x="1419" y="1769"/>
                    <a:pt x="1417" y="1768"/>
                    <a:pt x="1416" y="1766"/>
                  </a:cubicBezTo>
                  <a:cubicBezTo>
                    <a:pt x="1415" y="1763"/>
                    <a:pt x="1416" y="1760"/>
                    <a:pt x="1418" y="1758"/>
                  </a:cubicBezTo>
                  <a:cubicBezTo>
                    <a:pt x="1425" y="1754"/>
                    <a:pt x="1432" y="1750"/>
                    <a:pt x="1439" y="1746"/>
                  </a:cubicBezTo>
                  <a:cubicBezTo>
                    <a:pt x="1442" y="1744"/>
                    <a:pt x="1445" y="1745"/>
                    <a:pt x="1447" y="1748"/>
                  </a:cubicBezTo>
                  <a:cubicBezTo>
                    <a:pt x="1449" y="1750"/>
                    <a:pt x="1448" y="1754"/>
                    <a:pt x="1445" y="1756"/>
                  </a:cubicBezTo>
                  <a:cubicBezTo>
                    <a:pt x="1438" y="1760"/>
                    <a:pt x="1431" y="1764"/>
                    <a:pt x="1424" y="1768"/>
                  </a:cubicBezTo>
                  <a:cubicBezTo>
                    <a:pt x="1423" y="1769"/>
                    <a:pt x="1422" y="1769"/>
                    <a:pt x="1421" y="1769"/>
                  </a:cubicBezTo>
                  <a:close/>
                  <a:moveTo>
                    <a:pt x="441" y="1748"/>
                  </a:moveTo>
                  <a:cubicBezTo>
                    <a:pt x="439" y="1748"/>
                    <a:pt x="438" y="1747"/>
                    <a:pt x="437" y="1747"/>
                  </a:cubicBezTo>
                  <a:cubicBezTo>
                    <a:pt x="431" y="1743"/>
                    <a:pt x="424" y="1738"/>
                    <a:pt x="417" y="1734"/>
                  </a:cubicBezTo>
                  <a:cubicBezTo>
                    <a:pt x="414" y="1732"/>
                    <a:pt x="414" y="1728"/>
                    <a:pt x="416" y="1725"/>
                  </a:cubicBezTo>
                  <a:cubicBezTo>
                    <a:pt x="417" y="1722"/>
                    <a:pt x="421" y="1722"/>
                    <a:pt x="424" y="1724"/>
                  </a:cubicBezTo>
                  <a:cubicBezTo>
                    <a:pt x="430" y="1728"/>
                    <a:pt x="437" y="1732"/>
                    <a:pt x="444" y="1737"/>
                  </a:cubicBezTo>
                  <a:cubicBezTo>
                    <a:pt x="447" y="1739"/>
                    <a:pt x="447" y="1742"/>
                    <a:pt x="446" y="1745"/>
                  </a:cubicBezTo>
                  <a:cubicBezTo>
                    <a:pt x="444" y="1747"/>
                    <a:pt x="443" y="1748"/>
                    <a:pt x="441" y="1748"/>
                  </a:cubicBezTo>
                  <a:close/>
                  <a:moveTo>
                    <a:pt x="1462" y="1744"/>
                  </a:moveTo>
                  <a:cubicBezTo>
                    <a:pt x="1460" y="1744"/>
                    <a:pt x="1458" y="1743"/>
                    <a:pt x="1457" y="1741"/>
                  </a:cubicBezTo>
                  <a:cubicBezTo>
                    <a:pt x="1455" y="1738"/>
                    <a:pt x="1456" y="1735"/>
                    <a:pt x="1459" y="1733"/>
                  </a:cubicBezTo>
                  <a:cubicBezTo>
                    <a:pt x="1466" y="1729"/>
                    <a:pt x="1472" y="1724"/>
                    <a:pt x="1479" y="1720"/>
                  </a:cubicBezTo>
                  <a:cubicBezTo>
                    <a:pt x="1481" y="1718"/>
                    <a:pt x="1485" y="1718"/>
                    <a:pt x="1487" y="1721"/>
                  </a:cubicBezTo>
                  <a:cubicBezTo>
                    <a:pt x="1489" y="1724"/>
                    <a:pt x="1488" y="1728"/>
                    <a:pt x="1485" y="1730"/>
                  </a:cubicBezTo>
                  <a:cubicBezTo>
                    <a:pt x="1479" y="1734"/>
                    <a:pt x="1472" y="1739"/>
                    <a:pt x="1465" y="1743"/>
                  </a:cubicBezTo>
                  <a:cubicBezTo>
                    <a:pt x="1464" y="1744"/>
                    <a:pt x="1463" y="1744"/>
                    <a:pt x="1462" y="1744"/>
                  </a:cubicBezTo>
                  <a:close/>
                  <a:moveTo>
                    <a:pt x="401" y="1721"/>
                  </a:moveTo>
                  <a:cubicBezTo>
                    <a:pt x="400" y="1721"/>
                    <a:pt x="398" y="1720"/>
                    <a:pt x="397" y="1720"/>
                  </a:cubicBezTo>
                  <a:cubicBezTo>
                    <a:pt x="391" y="1715"/>
                    <a:pt x="384" y="1710"/>
                    <a:pt x="378" y="1705"/>
                  </a:cubicBezTo>
                  <a:cubicBezTo>
                    <a:pt x="375" y="1703"/>
                    <a:pt x="375" y="1700"/>
                    <a:pt x="377" y="1697"/>
                  </a:cubicBezTo>
                  <a:cubicBezTo>
                    <a:pt x="379" y="1694"/>
                    <a:pt x="382" y="1694"/>
                    <a:pt x="385" y="1696"/>
                  </a:cubicBezTo>
                  <a:cubicBezTo>
                    <a:pt x="391" y="1701"/>
                    <a:pt x="398" y="1705"/>
                    <a:pt x="404" y="1710"/>
                  </a:cubicBezTo>
                  <a:cubicBezTo>
                    <a:pt x="407" y="1712"/>
                    <a:pt x="408" y="1716"/>
                    <a:pt x="406" y="1718"/>
                  </a:cubicBezTo>
                  <a:cubicBezTo>
                    <a:pt x="405" y="1720"/>
                    <a:pt x="403" y="1721"/>
                    <a:pt x="401" y="1721"/>
                  </a:cubicBezTo>
                  <a:close/>
                  <a:moveTo>
                    <a:pt x="1502" y="1717"/>
                  </a:moveTo>
                  <a:cubicBezTo>
                    <a:pt x="1500" y="1717"/>
                    <a:pt x="1498" y="1716"/>
                    <a:pt x="1497" y="1714"/>
                  </a:cubicBezTo>
                  <a:cubicBezTo>
                    <a:pt x="1495" y="1712"/>
                    <a:pt x="1495" y="1708"/>
                    <a:pt x="1498" y="1706"/>
                  </a:cubicBezTo>
                  <a:cubicBezTo>
                    <a:pt x="1504" y="1701"/>
                    <a:pt x="1511" y="1697"/>
                    <a:pt x="1517" y="1692"/>
                  </a:cubicBezTo>
                  <a:cubicBezTo>
                    <a:pt x="1520" y="1690"/>
                    <a:pt x="1524" y="1690"/>
                    <a:pt x="1526" y="1693"/>
                  </a:cubicBezTo>
                  <a:cubicBezTo>
                    <a:pt x="1528" y="1695"/>
                    <a:pt x="1527" y="1699"/>
                    <a:pt x="1524" y="1701"/>
                  </a:cubicBezTo>
                  <a:cubicBezTo>
                    <a:pt x="1518" y="1706"/>
                    <a:pt x="1512" y="1711"/>
                    <a:pt x="1505" y="1716"/>
                  </a:cubicBezTo>
                  <a:cubicBezTo>
                    <a:pt x="1504" y="1716"/>
                    <a:pt x="1503" y="1717"/>
                    <a:pt x="1502" y="1717"/>
                  </a:cubicBezTo>
                  <a:close/>
                  <a:moveTo>
                    <a:pt x="362" y="1692"/>
                  </a:moveTo>
                  <a:cubicBezTo>
                    <a:pt x="361" y="1692"/>
                    <a:pt x="360" y="1691"/>
                    <a:pt x="359" y="1691"/>
                  </a:cubicBezTo>
                  <a:cubicBezTo>
                    <a:pt x="352" y="1686"/>
                    <a:pt x="346" y="1680"/>
                    <a:pt x="340" y="1675"/>
                  </a:cubicBezTo>
                  <a:cubicBezTo>
                    <a:pt x="337" y="1673"/>
                    <a:pt x="337" y="1669"/>
                    <a:pt x="339" y="1667"/>
                  </a:cubicBezTo>
                  <a:cubicBezTo>
                    <a:pt x="341" y="1664"/>
                    <a:pt x="345" y="1664"/>
                    <a:pt x="348" y="1666"/>
                  </a:cubicBezTo>
                  <a:cubicBezTo>
                    <a:pt x="354" y="1671"/>
                    <a:pt x="360" y="1676"/>
                    <a:pt x="366" y="1681"/>
                  </a:cubicBezTo>
                  <a:cubicBezTo>
                    <a:pt x="369" y="1683"/>
                    <a:pt x="369" y="1687"/>
                    <a:pt x="367" y="1690"/>
                  </a:cubicBezTo>
                  <a:cubicBezTo>
                    <a:pt x="366" y="1691"/>
                    <a:pt x="364" y="1692"/>
                    <a:pt x="362" y="1692"/>
                  </a:cubicBezTo>
                  <a:close/>
                  <a:moveTo>
                    <a:pt x="1540" y="1688"/>
                  </a:moveTo>
                  <a:cubicBezTo>
                    <a:pt x="1538" y="1688"/>
                    <a:pt x="1536" y="1687"/>
                    <a:pt x="1535" y="1685"/>
                  </a:cubicBezTo>
                  <a:cubicBezTo>
                    <a:pt x="1533" y="1683"/>
                    <a:pt x="1533" y="1679"/>
                    <a:pt x="1536" y="1677"/>
                  </a:cubicBezTo>
                  <a:cubicBezTo>
                    <a:pt x="1542" y="1672"/>
                    <a:pt x="1548" y="1667"/>
                    <a:pt x="1554" y="1662"/>
                  </a:cubicBezTo>
                  <a:cubicBezTo>
                    <a:pt x="1557" y="1660"/>
                    <a:pt x="1561" y="1660"/>
                    <a:pt x="1563" y="1662"/>
                  </a:cubicBezTo>
                  <a:cubicBezTo>
                    <a:pt x="1565" y="1665"/>
                    <a:pt x="1565" y="1669"/>
                    <a:pt x="1562" y="1671"/>
                  </a:cubicBezTo>
                  <a:cubicBezTo>
                    <a:pt x="1556" y="1676"/>
                    <a:pt x="1550" y="1681"/>
                    <a:pt x="1543" y="1686"/>
                  </a:cubicBezTo>
                  <a:cubicBezTo>
                    <a:pt x="1542" y="1687"/>
                    <a:pt x="1541" y="1688"/>
                    <a:pt x="1540" y="1688"/>
                  </a:cubicBezTo>
                  <a:close/>
                  <a:moveTo>
                    <a:pt x="326" y="1661"/>
                  </a:moveTo>
                  <a:cubicBezTo>
                    <a:pt x="324" y="1661"/>
                    <a:pt x="323" y="1661"/>
                    <a:pt x="322" y="1660"/>
                  </a:cubicBezTo>
                  <a:cubicBezTo>
                    <a:pt x="316" y="1654"/>
                    <a:pt x="310" y="1649"/>
                    <a:pt x="304" y="1643"/>
                  </a:cubicBezTo>
                  <a:cubicBezTo>
                    <a:pt x="301" y="1641"/>
                    <a:pt x="301" y="1637"/>
                    <a:pt x="303" y="1635"/>
                  </a:cubicBezTo>
                  <a:cubicBezTo>
                    <a:pt x="306" y="1632"/>
                    <a:pt x="310" y="1632"/>
                    <a:pt x="312" y="1635"/>
                  </a:cubicBezTo>
                  <a:cubicBezTo>
                    <a:pt x="318" y="1640"/>
                    <a:pt x="324" y="1645"/>
                    <a:pt x="330" y="1651"/>
                  </a:cubicBezTo>
                  <a:cubicBezTo>
                    <a:pt x="332" y="1653"/>
                    <a:pt x="332" y="1657"/>
                    <a:pt x="330" y="1659"/>
                  </a:cubicBezTo>
                  <a:cubicBezTo>
                    <a:pt x="329" y="1660"/>
                    <a:pt x="327" y="1661"/>
                    <a:pt x="326" y="1661"/>
                  </a:cubicBezTo>
                  <a:close/>
                  <a:moveTo>
                    <a:pt x="1576" y="1657"/>
                  </a:moveTo>
                  <a:cubicBezTo>
                    <a:pt x="1575" y="1657"/>
                    <a:pt x="1573" y="1656"/>
                    <a:pt x="1572" y="1655"/>
                  </a:cubicBezTo>
                  <a:cubicBezTo>
                    <a:pt x="1570" y="1652"/>
                    <a:pt x="1570" y="1648"/>
                    <a:pt x="1572" y="1646"/>
                  </a:cubicBezTo>
                  <a:cubicBezTo>
                    <a:pt x="1578" y="1641"/>
                    <a:pt x="1584" y="1635"/>
                    <a:pt x="1590" y="1630"/>
                  </a:cubicBezTo>
                  <a:cubicBezTo>
                    <a:pt x="1592" y="1628"/>
                    <a:pt x="1596" y="1628"/>
                    <a:pt x="1598" y="1630"/>
                  </a:cubicBezTo>
                  <a:cubicBezTo>
                    <a:pt x="1601" y="1633"/>
                    <a:pt x="1600" y="1636"/>
                    <a:pt x="1598" y="1639"/>
                  </a:cubicBezTo>
                  <a:cubicBezTo>
                    <a:pt x="1592" y="1644"/>
                    <a:pt x="1586" y="1650"/>
                    <a:pt x="1580" y="1655"/>
                  </a:cubicBezTo>
                  <a:cubicBezTo>
                    <a:pt x="1579" y="1656"/>
                    <a:pt x="1578" y="1657"/>
                    <a:pt x="1576" y="1657"/>
                  </a:cubicBezTo>
                  <a:close/>
                  <a:moveTo>
                    <a:pt x="290" y="1628"/>
                  </a:moveTo>
                  <a:cubicBezTo>
                    <a:pt x="289" y="1628"/>
                    <a:pt x="287" y="1628"/>
                    <a:pt x="286" y="1627"/>
                  </a:cubicBezTo>
                  <a:cubicBezTo>
                    <a:pt x="281" y="1621"/>
                    <a:pt x="275" y="1615"/>
                    <a:pt x="269" y="1610"/>
                  </a:cubicBezTo>
                  <a:cubicBezTo>
                    <a:pt x="267" y="1607"/>
                    <a:pt x="267" y="1603"/>
                    <a:pt x="269" y="1601"/>
                  </a:cubicBezTo>
                  <a:cubicBezTo>
                    <a:pt x="272" y="1599"/>
                    <a:pt x="276" y="1599"/>
                    <a:pt x="278" y="1601"/>
                  </a:cubicBezTo>
                  <a:cubicBezTo>
                    <a:pt x="283" y="1607"/>
                    <a:pt x="289" y="1613"/>
                    <a:pt x="295" y="1618"/>
                  </a:cubicBezTo>
                  <a:cubicBezTo>
                    <a:pt x="297" y="1620"/>
                    <a:pt x="297" y="1624"/>
                    <a:pt x="295" y="1627"/>
                  </a:cubicBezTo>
                  <a:cubicBezTo>
                    <a:pt x="294" y="1628"/>
                    <a:pt x="292" y="1628"/>
                    <a:pt x="290" y="1628"/>
                  </a:cubicBezTo>
                  <a:close/>
                  <a:moveTo>
                    <a:pt x="1611" y="1624"/>
                  </a:moveTo>
                  <a:cubicBezTo>
                    <a:pt x="1610" y="1624"/>
                    <a:pt x="1608" y="1623"/>
                    <a:pt x="1607" y="1622"/>
                  </a:cubicBezTo>
                  <a:cubicBezTo>
                    <a:pt x="1605" y="1620"/>
                    <a:pt x="1605" y="1616"/>
                    <a:pt x="1607" y="1613"/>
                  </a:cubicBezTo>
                  <a:cubicBezTo>
                    <a:pt x="1613" y="1608"/>
                    <a:pt x="1618" y="1602"/>
                    <a:pt x="1624" y="1596"/>
                  </a:cubicBezTo>
                  <a:cubicBezTo>
                    <a:pt x="1626" y="1594"/>
                    <a:pt x="1630" y="1594"/>
                    <a:pt x="1632" y="1596"/>
                  </a:cubicBezTo>
                  <a:cubicBezTo>
                    <a:pt x="1635" y="1599"/>
                    <a:pt x="1635" y="1602"/>
                    <a:pt x="1632" y="1605"/>
                  </a:cubicBezTo>
                  <a:cubicBezTo>
                    <a:pt x="1627" y="1610"/>
                    <a:pt x="1621" y="1616"/>
                    <a:pt x="1615" y="1622"/>
                  </a:cubicBezTo>
                  <a:cubicBezTo>
                    <a:pt x="1614" y="1623"/>
                    <a:pt x="1613" y="1624"/>
                    <a:pt x="1611" y="1624"/>
                  </a:cubicBezTo>
                  <a:close/>
                  <a:moveTo>
                    <a:pt x="257" y="1594"/>
                  </a:moveTo>
                  <a:cubicBezTo>
                    <a:pt x="255" y="1594"/>
                    <a:pt x="254" y="1593"/>
                    <a:pt x="253" y="1592"/>
                  </a:cubicBezTo>
                  <a:cubicBezTo>
                    <a:pt x="247" y="1586"/>
                    <a:pt x="242" y="1580"/>
                    <a:pt x="236" y="1574"/>
                  </a:cubicBezTo>
                  <a:cubicBezTo>
                    <a:pt x="234" y="1572"/>
                    <a:pt x="234" y="1568"/>
                    <a:pt x="237" y="1566"/>
                  </a:cubicBezTo>
                  <a:cubicBezTo>
                    <a:pt x="239" y="1564"/>
                    <a:pt x="243" y="1564"/>
                    <a:pt x="245" y="1566"/>
                  </a:cubicBezTo>
                  <a:cubicBezTo>
                    <a:pt x="251" y="1572"/>
                    <a:pt x="256" y="1578"/>
                    <a:pt x="261" y="1584"/>
                  </a:cubicBezTo>
                  <a:cubicBezTo>
                    <a:pt x="264" y="1586"/>
                    <a:pt x="264" y="1590"/>
                    <a:pt x="261" y="1592"/>
                  </a:cubicBezTo>
                  <a:cubicBezTo>
                    <a:pt x="260" y="1594"/>
                    <a:pt x="258" y="1594"/>
                    <a:pt x="257" y="1594"/>
                  </a:cubicBezTo>
                  <a:close/>
                  <a:moveTo>
                    <a:pt x="1644" y="1589"/>
                  </a:moveTo>
                  <a:cubicBezTo>
                    <a:pt x="1643" y="1589"/>
                    <a:pt x="1641" y="1589"/>
                    <a:pt x="1640" y="1587"/>
                  </a:cubicBezTo>
                  <a:cubicBezTo>
                    <a:pt x="1638" y="1585"/>
                    <a:pt x="1638" y="1581"/>
                    <a:pt x="1640" y="1579"/>
                  </a:cubicBezTo>
                  <a:cubicBezTo>
                    <a:pt x="1645" y="1573"/>
                    <a:pt x="1651" y="1567"/>
                    <a:pt x="1656" y="1561"/>
                  </a:cubicBezTo>
                  <a:cubicBezTo>
                    <a:pt x="1658" y="1559"/>
                    <a:pt x="1662" y="1558"/>
                    <a:pt x="1664" y="1561"/>
                  </a:cubicBezTo>
                  <a:cubicBezTo>
                    <a:pt x="1667" y="1563"/>
                    <a:pt x="1667" y="1567"/>
                    <a:pt x="1665" y="1569"/>
                  </a:cubicBezTo>
                  <a:cubicBezTo>
                    <a:pt x="1660" y="1575"/>
                    <a:pt x="1654" y="1581"/>
                    <a:pt x="1649" y="1587"/>
                  </a:cubicBezTo>
                  <a:cubicBezTo>
                    <a:pt x="1648" y="1588"/>
                    <a:pt x="1646" y="1589"/>
                    <a:pt x="1644" y="1589"/>
                  </a:cubicBezTo>
                  <a:close/>
                  <a:moveTo>
                    <a:pt x="225" y="1558"/>
                  </a:moveTo>
                  <a:cubicBezTo>
                    <a:pt x="224" y="1558"/>
                    <a:pt x="222" y="1557"/>
                    <a:pt x="221" y="1556"/>
                  </a:cubicBezTo>
                  <a:cubicBezTo>
                    <a:pt x="216" y="1550"/>
                    <a:pt x="210" y="1543"/>
                    <a:pt x="205" y="1537"/>
                  </a:cubicBezTo>
                  <a:cubicBezTo>
                    <a:pt x="203" y="1535"/>
                    <a:pt x="204" y="1531"/>
                    <a:pt x="206" y="1529"/>
                  </a:cubicBezTo>
                  <a:cubicBezTo>
                    <a:pt x="209" y="1527"/>
                    <a:pt x="213" y="1527"/>
                    <a:pt x="215" y="1530"/>
                  </a:cubicBezTo>
                  <a:cubicBezTo>
                    <a:pt x="220" y="1536"/>
                    <a:pt x="225" y="1542"/>
                    <a:pt x="230" y="1548"/>
                  </a:cubicBezTo>
                  <a:cubicBezTo>
                    <a:pt x="232" y="1551"/>
                    <a:pt x="232" y="1555"/>
                    <a:pt x="229" y="1557"/>
                  </a:cubicBezTo>
                  <a:cubicBezTo>
                    <a:pt x="228" y="1558"/>
                    <a:pt x="227" y="1558"/>
                    <a:pt x="225" y="1558"/>
                  </a:cubicBezTo>
                  <a:close/>
                  <a:moveTo>
                    <a:pt x="1676" y="1553"/>
                  </a:moveTo>
                  <a:cubicBezTo>
                    <a:pt x="1674" y="1553"/>
                    <a:pt x="1673" y="1552"/>
                    <a:pt x="1672" y="1551"/>
                  </a:cubicBezTo>
                  <a:cubicBezTo>
                    <a:pt x="1669" y="1549"/>
                    <a:pt x="1669" y="1546"/>
                    <a:pt x="1671" y="1543"/>
                  </a:cubicBezTo>
                  <a:cubicBezTo>
                    <a:pt x="1676" y="1537"/>
                    <a:pt x="1681" y="1531"/>
                    <a:pt x="1686" y="1524"/>
                  </a:cubicBezTo>
                  <a:cubicBezTo>
                    <a:pt x="1688" y="1522"/>
                    <a:pt x="1692" y="1521"/>
                    <a:pt x="1695" y="1523"/>
                  </a:cubicBezTo>
                  <a:cubicBezTo>
                    <a:pt x="1697" y="1525"/>
                    <a:pt x="1698" y="1529"/>
                    <a:pt x="1696" y="1532"/>
                  </a:cubicBezTo>
                  <a:cubicBezTo>
                    <a:pt x="1691" y="1538"/>
                    <a:pt x="1685" y="1544"/>
                    <a:pt x="1680" y="1551"/>
                  </a:cubicBezTo>
                  <a:cubicBezTo>
                    <a:pt x="1679" y="1552"/>
                    <a:pt x="1678" y="1553"/>
                    <a:pt x="1676" y="1553"/>
                  </a:cubicBezTo>
                  <a:close/>
                  <a:moveTo>
                    <a:pt x="196" y="1521"/>
                  </a:moveTo>
                  <a:cubicBezTo>
                    <a:pt x="194" y="1521"/>
                    <a:pt x="192" y="1520"/>
                    <a:pt x="191" y="1518"/>
                  </a:cubicBezTo>
                  <a:cubicBezTo>
                    <a:pt x="186" y="1512"/>
                    <a:pt x="181" y="1505"/>
                    <a:pt x="176" y="1499"/>
                  </a:cubicBezTo>
                  <a:cubicBezTo>
                    <a:pt x="175" y="1496"/>
                    <a:pt x="175" y="1492"/>
                    <a:pt x="178" y="1490"/>
                  </a:cubicBezTo>
                  <a:cubicBezTo>
                    <a:pt x="181" y="1488"/>
                    <a:pt x="184" y="1489"/>
                    <a:pt x="186" y="1492"/>
                  </a:cubicBezTo>
                  <a:cubicBezTo>
                    <a:pt x="191" y="1498"/>
                    <a:pt x="196" y="1505"/>
                    <a:pt x="200" y="1511"/>
                  </a:cubicBezTo>
                  <a:cubicBezTo>
                    <a:pt x="202" y="1514"/>
                    <a:pt x="202" y="1517"/>
                    <a:pt x="199" y="1519"/>
                  </a:cubicBezTo>
                  <a:cubicBezTo>
                    <a:pt x="198" y="1520"/>
                    <a:pt x="197" y="1521"/>
                    <a:pt x="196" y="1521"/>
                  </a:cubicBezTo>
                  <a:close/>
                  <a:moveTo>
                    <a:pt x="1705" y="1515"/>
                  </a:moveTo>
                  <a:cubicBezTo>
                    <a:pt x="1704" y="1515"/>
                    <a:pt x="1703" y="1515"/>
                    <a:pt x="1702" y="1514"/>
                  </a:cubicBezTo>
                  <a:cubicBezTo>
                    <a:pt x="1699" y="1512"/>
                    <a:pt x="1699" y="1508"/>
                    <a:pt x="1701" y="1505"/>
                  </a:cubicBezTo>
                  <a:cubicBezTo>
                    <a:pt x="1705" y="1499"/>
                    <a:pt x="1710" y="1493"/>
                    <a:pt x="1715" y="1486"/>
                  </a:cubicBezTo>
                  <a:cubicBezTo>
                    <a:pt x="1716" y="1483"/>
                    <a:pt x="1720" y="1483"/>
                    <a:pt x="1723" y="1485"/>
                  </a:cubicBezTo>
                  <a:cubicBezTo>
                    <a:pt x="1726" y="1486"/>
                    <a:pt x="1726" y="1490"/>
                    <a:pt x="1724" y="1493"/>
                  </a:cubicBezTo>
                  <a:cubicBezTo>
                    <a:pt x="1720" y="1500"/>
                    <a:pt x="1715" y="1506"/>
                    <a:pt x="1710" y="1513"/>
                  </a:cubicBezTo>
                  <a:cubicBezTo>
                    <a:pt x="1709" y="1514"/>
                    <a:pt x="1707" y="1515"/>
                    <a:pt x="1705" y="1515"/>
                  </a:cubicBezTo>
                  <a:close/>
                  <a:moveTo>
                    <a:pt x="168" y="1482"/>
                  </a:moveTo>
                  <a:cubicBezTo>
                    <a:pt x="166" y="1482"/>
                    <a:pt x="164" y="1481"/>
                    <a:pt x="163" y="1479"/>
                  </a:cubicBezTo>
                  <a:cubicBezTo>
                    <a:pt x="158" y="1472"/>
                    <a:pt x="154" y="1465"/>
                    <a:pt x="149" y="1459"/>
                  </a:cubicBezTo>
                  <a:cubicBezTo>
                    <a:pt x="148" y="1456"/>
                    <a:pt x="148" y="1452"/>
                    <a:pt x="151" y="1450"/>
                  </a:cubicBezTo>
                  <a:cubicBezTo>
                    <a:pt x="154" y="1449"/>
                    <a:pt x="158" y="1449"/>
                    <a:pt x="160" y="1452"/>
                  </a:cubicBezTo>
                  <a:cubicBezTo>
                    <a:pt x="164" y="1459"/>
                    <a:pt x="168" y="1466"/>
                    <a:pt x="173" y="1472"/>
                  </a:cubicBezTo>
                  <a:cubicBezTo>
                    <a:pt x="174" y="1475"/>
                    <a:pt x="174" y="1479"/>
                    <a:pt x="171" y="1480"/>
                  </a:cubicBezTo>
                  <a:cubicBezTo>
                    <a:pt x="170" y="1481"/>
                    <a:pt x="169" y="1482"/>
                    <a:pt x="168" y="1482"/>
                  </a:cubicBezTo>
                  <a:close/>
                  <a:moveTo>
                    <a:pt x="1733" y="1476"/>
                  </a:moveTo>
                  <a:cubicBezTo>
                    <a:pt x="1732" y="1476"/>
                    <a:pt x="1731" y="1475"/>
                    <a:pt x="1730" y="1475"/>
                  </a:cubicBezTo>
                  <a:cubicBezTo>
                    <a:pt x="1727" y="1473"/>
                    <a:pt x="1726" y="1469"/>
                    <a:pt x="1728" y="1466"/>
                  </a:cubicBezTo>
                  <a:cubicBezTo>
                    <a:pt x="1732" y="1460"/>
                    <a:pt x="1737" y="1453"/>
                    <a:pt x="1741" y="1446"/>
                  </a:cubicBezTo>
                  <a:cubicBezTo>
                    <a:pt x="1743" y="1443"/>
                    <a:pt x="1746" y="1443"/>
                    <a:pt x="1749" y="1444"/>
                  </a:cubicBezTo>
                  <a:cubicBezTo>
                    <a:pt x="1752" y="1446"/>
                    <a:pt x="1753" y="1450"/>
                    <a:pt x="1751" y="1453"/>
                  </a:cubicBezTo>
                  <a:cubicBezTo>
                    <a:pt x="1747" y="1460"/>
                    <a:pt x="1742" y="1466"/>
                    <a:pt x="1738" y="1473"/>
                  </a:cubicBezTo>
                  <a:cubicBezTo>
                    <a:pt x="1737" y="1475"/>
                    <a:pt x="1735" y="1476"/>
                    <a:pt x="1733" y="1476"/>
                  </a:cubicBezTo>
                  <a:close/>
                  <a:moveTo>
                    <a:pt x="142" y="1441"/>
                  </a:moveTo>
                  <a:cubicBezTo>
                    <a:pt x="140" y="1441"/>
                    <a:pt x="138" y="1440"/>
                    <a:pt x="137" y="1438"/>
                  </a:cubicBezTo>
                  <a:cubicBezTo>
                    <a:pt x="133" y="1431"/>
                    <a:pt x="128" y="1424"/>
                    <a:pt x="124" y="1417"/>
                  </a:cubicBezTo>
                  <a:cubicBezTo>
                    <a:pt x="123" y="1415"/>
                    <a:pt x="124" y="1411"/>
                    <a:pt x="127" y="1409"/>
                  </a:cubicBezTo>
                  <a:cubicBezTo>
                    <a:pt x="130" y="1408"/>
                    <a:pt x="133" y="1409"/>
                    <a:pt x="135" y="1412"/>
                  </a:cubicBezTo>
                  <a:cubicBezTo>
                    <a:pt x="139" y="1418"/>
                    <a:pt x="143" y="1425"/>
                    <a:pt x="147" y="1432"/>
                  </a:cubicBezTo>
                  <a:cubicBezTo>
                    <a:pt x="149" y="1435"/>
                    <a:pt x="148" y="1439"/>
                    <a:pt x="145" y="1440"/>
                  </a:cubicBezTo>
                  <a:cubicBezTo>
                    <a:pt x="144" y="1441"/>
                    <a:pt x="143" y="1441"/>
                    <a:pt x="142" y="1441"/>
                  </a:cubicBezTo>
                  <a:close/>
                  <a:moveTo>
                    <a:pt x="1759" y="1435"/>
                  </a:moveTo>
                  <a:cubicBezTo>
                    <a:pt x="1758" y="1435"/>
                    <a:pt x="1757" y="1435"/>
                    <a:pt x="1756" y="1434"/>
                  </a:cubicBezTo>
                  <a:cubicBezTo>
                    <a:pt x="1753" y="1432"/>
                    <a:pt x="1752" y="1429"/>
                    <a:pt x="1753" y="1426"/>
                  </a:cubicBezTo>
                  <a:cubicBezTo>
                    <a:pt x="1758" y="1419"/>
                    <a:pt x="1762" y="1412"/>
                    <a:pt x="1765" y="1405"/>
                  </a:cubicBezTo>
                  <a:cubicBezTo>
                    <a:pt x="1767" y="1402"/>
                    <a:pt x="1771" y="1401"/>
                    <a:pt x="1774" y="1403"/>
                  </a:cubicBezTo>
                  <a:cubicBezTo>
                    <a:pt x="1776" y="1405"/>
                    <a:pt x="1777" y="1408"/>
                    <a:pt x="1776" y="1411"/>
                  </a:cubicBezTo>
                  <a:cubicBezTo>
                    <a:pt x="1772" y="1418"/>
                    <a:pt x="1768" y="1425"/>
                    <a:pt x="1764" y="1432"/>
                  </a:cubicBezTo>
                  <a:cubicBezTo>
                    <a:pt x="1763" y="1434"/>
                    <a:pt x="1761" y="1435"/>
                    <a:pt x="1759" y="1435"/>
                  </a:cubicBezTo>
                  <a:close/>
                  <a:moveTo>
                    <a:pt x="118" y="1400"/>
                  </a:moveTo>
                  <a:cubicBezTo>
                    <a:pt x="116" y="1400"/>
                    <a:pt x="114" y="1398"/>
                    <a:pt x="113" y="1396"/>
                  </a:cubicBezTo>
                  <a:cubicBezTo>
                    <a:pt x="109" y="1389"/>
                    <a:pt x="105" y="1382"/>
                    <a:pt x="102" y="1375"/>
                  </a:cubicBezTo>
                  <a:cubicBezTo>
                    <a:pt x="100" y="1372"/>
                    <a:pt x="101" y="1368"/>
                    <a:pt x="104" y="1367"/>
                  </a:cubicBezTo>
                  <a:cubicBezTo>
                    <a:pt x="107" y="1366"/>
                    <a:pt x="111" y="1367"/>
                    <a:pt x="112" y="1370"/>
                  </a:cubicBezTo>
                  <a:cubicBezTo>
                    <a:pt x="116" y="1377"/>
                    <a:pt x="120" y="1384"/>
                    <a:pt x="123" y="1391"/>
                  </a:cubicBezTo>
                  <a:cubicBezTo>
                    <a:pt x="125" y="1394"/>
                    <a:pt x="124" y="1397"/>
                    <a:pt x="121" y="1399"/>
                  </a:cubicBezTo>
                  <a:cubicBezTo>
                    <a:pt x="120" y="1399"/>
                    <a:pt x="119" y="1400"/>
                    <a:pt x="118" y="1400"/>
                  </a:cubicBezTo>
                  <a:close/>
                  <a:moveTo>
                    <a:pt x="1782" y="1393"/>
                  </a:moveTo>
                  <a:cubicBezTo>
                    <a:pt x="1781" y="1393"/>
                    <a:pt x="1780" y="1393"/>
                    <a:pt x="1779" y="1392"/>
                  </a:cubicBezTo>
                  <a:cubicBezTo>
                    <a:pt x="1776" y="1391"/>
                    <a:pt x="1775" y="1387"/>
                    <a:pt x="1777" y="1384"/>
                  </a:cubicBezTo>
                  <a:cubicBezTo>
                    <a:pt x="1781" y="1377"/>
                    <a:pt x="1784" y="1370"/>
                    <a:pt x="1788" y="1363"/>
                  </a:cubicBezTo>
                  <a:cubicBezTo>
                    <a:pt x="1789" y="1360"/>
                    <a:pt x="1793" y="1359"/>
                    <a:pt x="1796" y="1360"/>
                  </a:cubicBezTo>
                  <a:cubicBezTo>
                    <a:pt x="1799" y="1362"/>
                    <a:pt x="1800" y="1365"/>
                    <a:pt x="1798" y="1368"/>
                  </a:cubicBezTo>
                  <a:cubicBezTo>
                    <a:pt x="1795" y="1375"/>
                    <a:pt x="1791" y="1383"/>
                    <a:pt x="1787" y="1390"/>
                  </a:cubicBezTo>
                  <a:cubicBezTo>
                    <a:pt x="1786" y="1392"/>
                    <a:pt x="1784" y="1393"/>
                    <a:pt x="1782" y="1393"/>
                  </a:cubicBezTo>
                  <a:close/>
                  <a:moveTo>
                    <a:pt x="97" y="1357"/>
                  </a:moveTo>
                  <a:cubicBezTo>
                    <a:pt x="94" y="1357"/>
                    <a:pt x="92" y="1356"/>
                    <a:pt x="91" y="1353"/>
                  </a:cubicBezTo>
                  <a:cubicBezTo>
                    <a:pt x="88" y="1346"/>
                    <a:pt x="84" y="1339"/>
                    <a:pt x="81" y="1332"/>
                  </a:cubicBezTo>
                  <a:cubicBezTo>
                    <a:pt x="80" y="1329"/>
                    <a:pt x="81" y="1325"/>
                    <a:pt x="84" y="1324"/>
                  </a:cubicBezTo>
                  <a:cubicBezTo>
                    <a:pt x="87" y="1322"/>
                    <a:pt x="91" y="1324"/>
                    <a:pt x="92" y="1327"/>
                  </a:cubicBezTo>
                  <a:cubicBezTo>
                    <a:pt x="95" y="1334"/>
                    <a:pt x="99" y="1341"/>
                    <a:pt x="102" y="1348"/>
                  </a:cubicBezTo>
                  <a:cubicBezTo>
                    <a:pt x="103" y="1351"/>
                    <a:pt x="102" y="1355"/>
                    <a:pt x="99" y="1356"/>
                  </a:cubicBezTo>
                  <a:cubicBezTo>
                    <a:pt x="98" y="1357"/>
                    <a:pt x="97" y="1357"/>
                    <a:pt x="97" y="1357"/>
                  </a:cubicBezTo>
                  <a:close/>
                  <a:moveTo>
                    <a:pt x="1803" y="1350"/>
                  </a:moveTo>
                  <a:cubicBezTo>
                    <a:pt x="1803" y="1350"/>
                    <a:pt x="1802" y="1350"/>
                    <a:pt x="1801" y="1349"/>
                  </a:cubicBezTo>
                  <a:cubicBezTo>
                    <a:pt x="1798" y="1348"/>
                    <a:pt x="1797" y="1344"/>
                    <a:pt x="1798" y="1341"/>
                  </a:cubicBezTo>
                  <a:cubicBezTo>
                    <a:pt x="1801" y="1334"/>
                    <a:pt x="1805" y="1327"/>
                    <a:pt x="1808" y="1320"/>
                  </a:cubicBezTo>
                  <a:cubicBezTo>
                    <a:pt x="1809" y="1317"/>
                    <a:pt x="1813" y="1315"/>
                    <a:pt x="1816" y="1316"/>
                  </a:cubicBezTo>
                  <a:cubicBezTo>
                    <a:pt x="1819" y="1318"/>
                    <a:pt x="1820" y="1321"/>
                    <a:pt x="1819" y="1324"/>
                  </a:cubicBezTo>
                  <a:cubicBezTo>
                    <a:pt x="1816" y="1332"/>
                    <a:pt x="1812" y="1339"/>
                    <a:pt x="1809" y="1346"/>
                  </a:cubicBezTo>
                  <a:cubicBezTo>
                    <a:pt x="1808" y="1349"/>
                    <a:pt x="1806" y="1350"/>
                    <a:pt x="1803" y="1350"/>
                  </a:cubicBezTo>
                  <a:close/>
                  <a:moveTo>
                    <a:pt x="77" y="1313"/>
                  </a:moveTo>
                  <a:cubicBezTo>
                    <a:pt x="75" y="1313"/>
                    <a:pt x="73" y="1312"/>
                    <a:pt x="72" y="1309"/>
                  </a:cubicBezTo>
                  <a:cubicBezTo>
                    <a:pt x="69" y="1302"/>
                    <a:pt x="66" y="1294"/>
                    <a:pt x="63" y="1287"/>
                  </a:cubicBezTo>
                  <a:cubicBezTo>
                    <a:pt x="62" y="1284"/>
                    <a:pt x="63" y="1280"/>
                    <a:pt x="66" y="1279"/>
                  </a:cubicBezTo>
                  <a:cubicBezTo>
                    <a:pt x="69" y="1278"/>
                    <a:pt x="73" y="1280"/>
                    <a:pt x="74" y="1283"/>
                  </a:cubicBezTo>
                  <a:cubicBezTo>
                    <a:pt x="77" y="1290"/>
                    <a:pt x="80" y="1297"/>
                    <a:pt x="83" y="1305"/>
                  </a:cubicBezTo>
                  <a:cubicBezTo>
                    <a:pt x="84" y="1308"/>
                    <a:pt x="83" y="1311"/>
                    <a:pt x="79" y="1313"/>
                  </a:cubicBezTo>
                  <a:cubicBezTo>
                    <a:pt x="79" y="1313"/>
                    <a:pt x="78" y="1313"/>
                    <a:pt x="77" y="1313"/>
                  </a:cubicBezTo>
                  <a:close/>
                  <a:moveTo>
                    <a:pt x="1823" y="1306"/>
                  </a:moveTo>
                  <a:cubicBezTo>
                    <a:pt x="1822" y="1306"/>
                    <a:pt x="1821" y="1306"/>
                    <a:pt x="1820" y="1305"/>
                  </a:cubicBezTo>
                  <a:cubicBezTo>
                    <a:pt x="1817" y="1304"/>
                    <a:pt x="1816" y="1301"/>
                    <a:pt x="1817" y="1298"/>
                  </a:cubicBezTo>
                  <a:cubicBezTo>
                    <a:pt x="1820" y="1290"/>
                    <a:pt x="1823" y="1283"/>
                    <a:pt x="1826" y="1275"/>
                  </a:cubicBezTo>
                  <a:cubicBezTo>
                    <a:pt x="1827" y="1272"/>
                    <a:pt x="1830" y="1271"/>
                    <a:pt x="1833" y="1272"/>
                  </a:cubicBezTo>
                  <a:cubicBezTo>
                    <a:pt x="1836" y="1273"/>
                    <a:pt x="1838" y="1276"/>
                    <a:pt x="1837" y="1279"/>
                  </a:cubicBezTo>
                  <a:cubicBezTo>
                    <a:pt x="1834" y="1287"/>
                    <a:pt x="1831" y="1295"/>
                    <a:pt x="1828" y="1302"/>
                  </a:cubicBezTo>
                  <a:cubicBezTo>
                    <a:pt x="1827" y="1304"/>
                    <a:pt x="1825" y="1306"/>
                    <a:pt x="1823" y="1306"/>
                  </a:cubicBezTo>
                  <a:close/>
                  <a:moveTo>
                    <a:pt x="60" y="1268"/>
                  </a:moveTo>
                  <a:cubicBezTo>
                    <a:pt x="58" y="1268"/>
                    <a:pt x="55" y="1267"/>
                    <a:pt x="54" y="1264"/>
                  </a:cubicBezTo>
                  <a:cubicBezTo>
                    <a:pt x="52" y="1257"/>
                    <a:pt x="49" y="1249"/>
                    <a:pt x="47" y="1241"/>
                  </a:cubicBezTo>
                  <a:cubicBezTo>
                    <a:pt x="46" y="1238"/>
                    <a:pt x="47" y="1235"/>
                    <a:pt x="50" y="1234"/>
                  </a:cubicBezTo>
                  <a:cubicBezTo>
                    <a:pt x="54" y="1233"/>
                    <a:pt x="57" y="1235"/>
                    <a:pt x="58" y="1238"/>
                  </a:cubicBezTo>
                  <a:cubicBezTo>
                    <a:pt x="60" y="1245"/>
                    <a:pt x="63" y="1253"/>
                    <a:pt x="66" y="1260"/>
                  </a:cubicBezTo>
                  <a:cubicBezTo>
                    <a:pt x="67" y="1263"/>
                    <a:pt x="65" y="1267"/>
                    <a:pt x="62" y="1268"/>
                  </a:cubicBezTo>
                  <a:cubicBezTo>
                    <a:pt x="61" y="1268"/>
                    <a:pt x="61" y="1268"/>
                    <a:pt x="60" y="1268"/>
                  </a:cubicBezTo>
                  <a:close/>
                  <a:moveTo>
                    <a:pt x="1839" y="1261"/>
                  </a:moveTo>
                  <a:cubicBezTo>
                    <a:pt x="1839" y="1261"/>
                    <a:pt x="1838" y="1261"/>
                    <a:pt x="1837" y="1260"/>
                  </a:cubicBezTo>
                  <a:cubicBezTo>
                    <a:pt x="1834" y="1259"/>
                    <a:pt x="1833" y="1256"/>
                    <a:pt x="1834" y="1253"/>
                  </a:cubicBezTo>
                  <a:cubicBezTo>
                    <a:pt x="1836" y="1245"/>
                    <a:pt x="1839" y="1238"/>
                    <a:pt x="1841" y="1230"/>
                  </a:cubicBezTo>
                  <a:cubicBezTo>
                    <a:pt x="1842" y="1227"/>
                    <a:pt x="1846" y="1225"/>
                    <a:pt x="1849" y="1226"/>
                  </a:cubicBezTo>
                  <a:cubicBezTo>
                    <a:pt x="1852" y="1227"/>
                    <a:pt x="1854" y="1230"/>
                    <a:pt x="1853" y="1234"/>
                  </a:cubicBezTo>
                  <a:cubicBezTo>
                    <a:pt x="1850" y="1241"/>
                    <a:pt x="1848" y="1249"/>
                    <a:pt x="1845" y="1257"/>
                  </a:cubicBezTo>
                  <a:cubicBezTo>
                    <a:pt x="1844" y="1259"/>
                    <a:pt x="1842" y="1261"/>
                    <a:pt x="1839" y="1261"/>
                  </a:cubicBezTo>
                  <a:close/>
                  <a:moveTo>
                    <a:pt x="45" y="1223"/>
                  </a:moveTo>
                  <a:cubicBezTo>
                    <a:pt x="43" y="1223"/>
                    <a:pt x="40" y="1221"/>
                    <a:pt x="39" y="1218"/>
                  </a:cubicBezTo>
                  <a:cubicBezTo>
                    <a:pt x="37" y="1211"/>
                    <a:pt x="35" y="1203"/>
                    <a:pt x="33" y="1195"/>
                  </a:cubicBezTo>
                  <a:cubicBezTo>
                    <a:pt x="32" y="1192"/>
                    <a:pt x="34" y="1189"/>
                    <a:pt x="37" y="1188"/>
                  </a:cubicBezTo>
                  <a:cubicBezTo>
                    <a:pt x="40" y="1187"/>
                    <a:pt x="44" y="1189"/>
                    <a:pt x="44" y="1192"/>
                  </a:cubicBezTo>
                  <a:cubicBezTo>
                    <a:pt x="47" y="1200"/>
                    <a:pt x="49" y="1207"/>
                    <a:pt x="51" y="1215"/>
                  </a:cubicBezTo>
                  <a:cubicBezTo>
                    <a:pt x="52" y="1218"/>
                    <a:pt x="50" y="1221"/>
                    <a:pt x="47" y="1222"/>
                  </a:cubicBezTo>
                  <a:cubicBezTo>
                    <a:pt x="46" y="1223"/>
                    <a:pt x="46" y="1223"/>
                    <a:pt x="45" y="1223"/>
                  </a:cubicBezTo>
                  <a:close/>
                  <a:moveTo>
                    <a:pt x="1854" y="1215"/>
                  </a:moveTo>
                  <a:cubicBezTo>
                    <a:pt x="1853" y="1215"/>
                    <a:pt x="1853" y="1215"/>
                    <a:pt x="1852" y="1215"/>
                  </a:cubicBezTo>
                  <a:cubicBezTo>
                    <a:pt x="1849" y="1214"/>
                    <a:pt x="1847" y="1210"/>
                    <a:pt x="1848" y="1207"/>
                  </a:cubicBezTo>
                  <a:cubicBezTo>
                    <a:pt x="1850" y="1200"/>
                    <a:pt x="1852" y="1192"/>
                    <a:pt x="1854" y="1184"/>
                  </a:cubicBezTo>
                  <a:cubicBezTo>
                    <a:pt x="1855" y="1181"/>
                    <a:pt x="1858" y="1179"/>
                    <a:pt x="1862" y="1180"/>
                  </a:cubicBezTo>
                  <a:cubicBezTo>
                    <a:pt x="1865" y="1181"/>
                    <a:pt x="1867" y="1184"/>
                    <a:pt x="1866" y="1187"/>
                  </a:cubicBezTo>
                  <a:cubicBezTo>
                    <a:pt x="1864" y="1195"/>
                    <a:pt x="1862" y="1203"/>
                    <a:pt x="1860" y="1210"/>
                  </a:cubicBezTo>
                  <a:cubicBezTo>
                    <a:pt x="1859" y="1213"/>
                    <a:pt x="1856" y="1215"/>
                    <a:pt x="1854" y="1215"/>
                  </a:cubicBezTo>
                  <a:close/>
                  <a:moveTo>
                    <a:pt x="33" y="1176"/>
                  </a:moveTo>
                  <a:cubicBezTo>
                    <a:pt x="30" y="1176"/>
                    <a:pt x="28" y="1174"/>
                    <a:pt x="27" y="1172"/>
                  </a:cubicBezTo>
                  <a:cubicBezTo>
                    <a:pt x="25" y="1164"/>
                    <a:pt x="23" y="1156"/>
                    <a:pt x="22" y="1148"/>
                  </a:cubicBezTo>
                  <a:cubicBezTo>
                    <a:pt x="21" y="1145"/>
                    <a:pt x="23" y="1142"/>
                    <a:pt x="26" y="1141"/>
                  </a:cubicBezTo>
                  <a:cubicBezTo>
                    <a:pt x="29" y="1140"/>
                    <a:pt x="33" y="1142"/>
                    <a:pt x="33" y="1146"/>
                  </a:cubicBezTo>
                  <a:cubicBezTo>
                    <a:pt x="35" y="1153"/>
                    <a:pt x="37" y="1161"/>
                    <a:pt x="39" y="1169"/>
                  </a:cubicBezTo>
                  <a:cubicBezTo>
                    <a:pt x="39" y="1172"/>
                    <a:pt x="37" y="1175"/>
                    <a:pt x="34" y="1176"/>
                  </a:cubicBezTo>
                  <a:cubicBezTo>
                    <a:pt x="34" y="1176"/>
                    <a:pt x="33" y="1176"/>
                    <a:pt x="33" y="1176"/>
                  </a:cubicBezTo>
                  <a:close/>
                  <a:moveTo>
                    <a:pt x="1866" y="1168"/>
                  </a:moveTo>
                  <a:cubicBezTo>
                    <a:pt x="1865" y="1168"/>
                    <a:pt x="1865" y="1168"/>
                    <a:pt x="1865" y="1168"/>
                  </a:cubicBezTo>
                  <a:cubicBezTo>
                    <a:pt x="1861" y="1167"/>
                    <a:pt x="1859" y="1164"/>
                    <a:pt x="1860" y="1161"/>
                  </a:cubicBezTo>
                  <a:cubicBezTo>
                    <a:pt x="1862" y="1153"/>
                    <a:pt x="1864" y="1145"/>
                    <a:pt x="1865" y="1138"/>
                  </a:cubicBezTo>
                  <a:cubicBezTo>
                    <a:pt x="1866" y="1134"/>
                    <a:pt x="1869" y="1132"/>
                    <a:pt x="1872" y="1133"/>
                  </a:cubicBezTo>
                  <a:cubicBezTo>
                    <a:pt x="1875" y="1134"/>
                    <a:pt x="1878" y="1137"/>
                    <a:pt x="1877" y="1140"/>
                  </a:cubicBezTo>
                  <a:cubicBezTo>
                    <a:pt x="1875" y="1148"/>
                    <a:pt x="1874" y="1156"/>
                    <a:pt x="1872" y="1164"/>
                  </a:cubicBezTo>
                  <a:cubicBezTo>
                    <a:pt x="1871" y="1167"/>
                    <a:pt x="1869" y="1168"/>
                    <a:pt x="1866" y="1168"/>
                  </a:cubicBezTo>
                  <a:close/>
                  <a:moveTo>
                    <a:pt x="23" y="1129"/>
                  </a:moveTo>
                  <a:cubicBezTo>
                    <a:pt x="20" y="1129"/>
                    <a:pt x="17" y="1127"/>
                    <a:pt x="17" y="1125"/>
                  </a:cubicBezTo>
                  <a:cubicBezTo>
                    <a:pt x="15" y="1117"/>
                    <a:pt x="14" y="1109"/>
                    <a:pt x="13" y="1101"/>
                  </a:cubicBezTo>
                  <a:cubicBezTo>
                    <a:pt x="12" y="1097"/>
                    <a:pt x="14" y="1094"/>
                    <a:pt x="18" y="1094"/>
                  </a:cubicBezTo>
                  <a:cubicBezTo>
                    <a:pt x="21" y="1093"/>
                    <a:pt x="24" y="1096"/>
                    <a:pt x="24" y="1099"/>
                  </a:cubicBezTo>
                  <a:cubicBezTo>
                    <a:pt x="26" y="1107"/>
                    <a:pt x="27" y="1115"/>
                    <a:pt x="29" y="1122"/>
                  </a:cubicBezTo>
                  <a:cubicBezTo>
                    <a:pt x="29" y="1126"/>
                    <a:pt x="27" y="1129"/>
                    <a:pt x="24" y="1129"/>
                  </a:cubicBezTo>
                  <a:cubicBezTo>
                    <a:pt x="23" y="1129"/>
                    <a:pt x="23" y="1129"/>
                    <a:pt x="23" y="1129"/>
                  </a:cubicBezTo>
                  <a:close/>
                  <a:moveTo>
                    <a:pt x="1876" y="1121"/>
                  </a:moveTo>
                  <a:cubicBezTo>
                    <a:pt x="1875" y="1121"/>
                    <a:pt x="1875" y="1121"/>
                    <a:pt x="1874" y="1121"/>
                  </a:cubicBezTo>
                  <a:cubicBezTo>
                    <a:pt x="1871" y="1121"/>
                    <a:pt x="1869" y="1118"/>
                    <a:pt x="1870" y="1114"/>
                  </a:cubicBezTo>
                  <a:cubicBezTo>
                    <a:pt x="1871" y="1107"/>
                    <a:pt x="1872" y="1099"/>
                    <a:pt x="1874" y="1091"/>
                  </a:cubicBezTo>
                  <a:cubicBezTo>
                    <a:pt x="1874" y="1088"/>
                    <a:pt x="1877" y="1085"/>
                    <a:pt x="1880" y="1086"/>
                  </a:cubicBezTo>
                  <a:cubicBezTo>
                    <a:pt x="1884" y="1086"/>
                    <a:pt x="1886" y="1089"/>
                    <a:pt x="1885" y="1093"/>
                  </a:cubicBezTo>
                  <a:cubicBezTo>
                    <a:pt x="1884" y="1101"/>
                    <a:pt x="1883" y="1109"/>
                    <a:pt x="1881" y="1116"/>
                  </a:cubicBezTo>
                  <a:cubicBezTo>
                    <a:pt x="1881" y="1119"/>
                    <a:pt x="1878" y="1121"/>
                    <a:pt x="1876" y="1121"/>
                  </a:cubicBezTo>
                  <a:close/>
                  <a:moveTo>
                    <a:pt x="15" y="1082"/>
                  </a:moveTo>
                  <a:cubicBezTo>
                    <a:pt x="12" y="1082"/>
                    <a:pt x="9" y="1080"/>
                    <a:pt x="9" y="1077"/>
                  </a:cubicBezTo>
                  <a:cubicBezTo>
                    <a:pt x="8" y="1069"/>
                    <a:pt x="7" y="1061"/>
                    <a:pt x="6" y="1053"/>
                  </a:cubicBezTo>
                  <a:cubicBezTo>
                    <a:pt x="6" y="1050"/>
                    <a:pt x="8" y="1047"/>
                    <a:pt x="11" y="1046"/>
                  </a:cubicBezTo>
                  <a:cubicBezTo>
                    <a:pt x="15" y="1046"/>
                    <a:pt x="18" y="1048"/>
                    <a:pt x="18" y="1052"/>
                  </a:cubicBezTo>
                  <a:cubicBezTo>
                    <a:pt x="19" y="1059"/>
                    <a:pt x="20" y="1067"/>
                    <a:pt x="21" y="1075"/>
                  </a:cubicBezTo>
                  <a:cubicBezTo>
                    <a:pt x="21" y="1079"/>
                    <a:pt x="19" y="1082"/>
                    <a:pt x="16" y="1082"/>
                  </a:cubicBezTo>
                  <a:cubicBezTo>
                    <a:pt x="16" y="1082"/>
                    <a:pt x="15" y="1082"/>
                    <a:pt x="15" y="1082"/>
                  </a:cubicBezTo>
                  <a:close/>
                  <a:moveTo>
                    <a:pt x="1883" y="1074"/>
                  </a:moveTo>
                  <a:cubicBezTo>
                    <a:pt x="1883" y="1074"/>
                    <a:pt x="1882" y="1074"/>
                    <a:pt x="1882" y="1074"/>
                  </a:cubicBezTo>
                  <a:cubicBezTo>
                    <a:pt x="1879" y="1073"/>
                    <a:pt x="1876" y="1070"/>
                    <a:pt x="1877" y="1067"/>
                  </a:cubicBezTo>
                  <a:cubicBezTo>
                    <a:pt x="1878" y="1059"/>
                    <a:pt x="1879" y="1051"/>
                    <a:pt x="1880" y="1044"/>
                  </a:cubicBezTo>
                  <a:cubicBezTo>
                    <a:pt x="1880" y="1040"/>
                    <a:pt x="1883" y="1038"/>
                    <a:pt x="1886" y="1038"/>
                  </a:cubicBezTo>
                  <a:cubicBezTo>
                    <a:pt x="1889" y="1038"/>
                    <a:pt x="1892" y="1041"/>
                    <a:pt x="1891" y="1045"/>
                  </a:cubicBezTo>
                  <a:cubicBezTo>
                    <a:pt x="1891" y="1053"/>
                    <a:pt x="1890" y="1061"/>
                    <a:pt x="1889" y="1069"/>
                  </a:cubicBezTo>
                  <a:cubicBezTo>
                    <a:pt x="1888" y="1072"/>
                    <a:pt x="1886" y="1074"/>
                    <a:pt x="1883" y="1074"/>
                  </a:cubicBezTo>
                  <a:close/>
                  <a:moveTo>
                    <a:pt x="10" y="1034"/>
                  </a:moveTo>
                  <a:cubicBezTo>
                    <a:pt x="7" y="1034"/>
                    <a:pt x="4" y="1032"/>
                    <a:pt x="4" y="1029"/>
                  </a:cubicBezTo>
                  <a:cubicBezTo>
                    <a:pt x="3" y="1021"/>
                    <a:pt x="3" y="1013"/>
                    <a:pt x="2" y="1005"/>
                  </a:cubicBezTo>
                  <a:cubicBezTo>
                    <a:pt x="2" y="1001"/>
                    <a:pt x="4" y="999"/>
                    <a:pt x="8" y="998"/>
                  </a:cubicBezTo>
                  <a:cubicBezTo>
                    <a:pt x="11" y="998"/>
                    <a:pt x="14" y="1001"/>
                    <a:pt x="14" y="1004"/>
                  </a:cubicBezTo>
                  <a:cubicBezTo>
                    <a:pt x="15" y="1012"/>
                    <a:pt x="15" y="1020"/>
                    <a:pt x="16" y="1028"/>
                  </a:cubicBezTo>
                  <a:cubicBezTo>
                    <a:pt x="16" y="1031"/>
                    <a:pt x="14" y="1034"/>
                    <a:pt x="10" y="1034"/>
                  </a:cubicBezTo>
                  <a:cubicBezTo>
                    <a:pt x="10" y="1034"/>
                    <a:pt x="10" y="1034"/>
                    <a:pt x="10" y="1034"/>
                  </a:cubicBezTo>
                  <a:close/>
                  <a:moveTo>
                    <a:pt x="1888" y="1026"/>
                  </a:moveTo>
                  <a:cubicBezTo>
                    <a:pt x="1887" y="1026"/>
                    <a:pt x="1887" y="1026"/>
                    <a:pt x="1887" y="1026"/>
                  </a:cubicBezTo>
                  <a:cubicBezTo>
                    <a:pt x="1884" y="1026"/>
                    <a:pt x="1881" y="1023"/>
                    <a:pt x="1882" y="1020"/>
                  </a:cubicBezTo>
                  <a:cubicBezTo>
                    <a:pt x="1882" y="1012"/>
                    <a:pt x="1883" y="1004"/>
                    <a:pt x="1883" y="996"/>
                  </a:cubicBezTo>
                  <a:cubicBezTo>
                    <a:pt x="1883" y="993"/>
                    <a:pt x="1886" y="990"/>
                    <a:pt x="1889" y="990"/>
                  </a:cubicBezTo>
                  <a:cubicBezTo>
                    <a:pt x="1893" y="990"/>
                    <a:pt x="1895" y="993"/>
                    <a:pt x="1895" y="997"/>
                  </a:cubicBezTo>
                  <a:cubicBezTo>
                    <a:pt x="1895" y="1005"/>
                    <a:pt x="1894" y="1013"/>
                    <a:pt x="1894" y="1021"/>
                  </a:cubicBezTo>
                  <a:cubicBezTo>
                    <a:pt x="1893" y="1024"/>
                    <a:pt x="1891" y="1026"/>
                    <a:pt x="1888" y="1026"/>
                  </a:cubicBezTo>
                  <a:close/>
                  <a:moveTo>
                    <a:pt x="7" y="986"/>
                  </a:moveTo>
                  <a:cubicBezTo>
                    <a:pt x="4" y="986"/>
                    <a:pt x="1" y="984"/>
                    <a:pt x="1" y="981"/>
                  </a:cubicBezTo>
                  <a:cubicBezTo>
                    <a:pt x="1" y="973"/>
                    <a:pt x="1" y="965"/>
                    <a:pt x="0" y="957"/>
                  </a:cubicBezTo>
                  <a:cubicBezTo>
                    <a:pt x="0" y="953"/>
                    <a:pt x="3" y="951"/>
                    <a:pt x="6" y="950"/>
                  </a:cubicBezTo>
                  <a:cubicBezTo>
                    <a:pt x="6" y="950"/>
                    <a:pt x="6" y="950"/>
                    <a:pt x="6" y="950"/>
                  </a:cubicBezTo>
                  <a:cubicBezTo>
                    <a:pt x="10" y="950"/>
                    <a:pt x="12" y="953"/>
                    <a:pt x="12" y="956"/>
                  </a:cubicBezTo>
                  <a:cubicBezTo>
                    <a:pt x="13" y="964"/>
                    <a:pt x="13" y="972"/>
                    <a:pt x="13" y="980"/>
                  </a:cubicBezTo>
                  <a:cubicBezTo>
                    <a:pt x="13" y="984"/>
                    <a:pt x="10" y="986"/>
                    <a:pt x="7" y="986"/>
                  </a:cubicBezTo>
                  <a:cubicBezTo>
                    <a:pt x="7" y="986"/>
                    <a:pt x="7" y="986"/>
                    <a:pt x="7" y="986"/>
                  </a:cubicBezTo>
                  <a:close/>
                  <a:moveTo>
                    <a:pt x="1890" y="978"/>
                  </a:moveTo>
                  <a:cubicBezTo>
                    <a:pt x="1890" y="978"/>
                    <a:pt x="1890" y="978"/>
                    <a:pt x="1890" y="978"/>
                  </a:cubicBezTo>
                  <a:cubicBezTo>
                    <a:pt x="1887" y="978"/>
                    <a:pt x="1884" y="975"/>
                    <a:pt x="1884" y="972"/>
                  </a:cubicBezTo>
                  <a:cubicBezTo>
                    <a:pt x="1884" y="964"/>
                    <a:pt x="1884" y="956"/>
                    <a:pt x="1884" y="948"/>
                  </a:cubicBezTo>
                  <a:cubicBezTo>
                    <a:pt x="1884" y="943"/>
                    <a:pt x="1884" y="937"/>
                    <a:pt x="1884" y="932"/>
                  </a:cubicBezTo>
                  <a:cubicBezTo>
                    <a:pt x="1884" y="929"/>
                    <a:pt x="1887" y="926"/>
                    <a:pt x="1890" y="926"/>
                  </a:cubicBezTo>
                  <a:cubicBezTo>
                    <a:pt x="1890" y="926"/>
                    <a:pt x="1890" y="926"/>
                    <a:pt x="1890" y="926"/>
                  </a:cubicBezTo>
                  <a:cubicBezTo>
                    <a:pt x="1893" y="926"/>
                    <a:pt x="1896" y="929"/>
                    <a:pt x="1896" y="932"/>
                  </a:cubicBezTo>
                  <a:cubicBezTo>
                    <a:pt x="1896" y="937"/>
                    <a:pt x="1896" y="943"/>
                    <a:pt x="1896" y="948"/>
                  </a:cubicBezTo>
                  <a:cubicBezTo>
                    <a:pt x="1896" y="956"/>
                    <a:pt x="1896" y="964"/>
                    <a:pt x="1896" y="972"/>
                  </a:cubicBezTo>
                  <a:cubicBezTo>
                    <a:pt x="1896" y="976"/>
                    <a:pt x="1893" y="978"/>
                    <a:pt x="1890" y="978"/>
                  </a:cubicBezTo>
                  <a:close/>
                  <a:moveTo>
                    <a:pt x="7" y="938"/>
                  </a:moveTo>
                  <a:cubicBezTo>
                    <a:pt x="7" y="938"/>
                    <a:pt x="6" y="938"/>
                    <a:pt x="6" y="938"/>
                  </a:cubicBezTo>
                  <a:cubicBezTo>
                    <a:pt x="3" y="938"/>
                    <a:pt x="0" y="936"/>
                    <a:pt x="1" y="932"/>
                  </a:cubicBezTo>
                  <a:cubicBezTo>
                    <a:pt x="1" y="924"/>
                    <a:pt x="1" y="916"/>
                    <a:pt x="1" y="908"/>
                  </a:cubicBezTo>
                  <a:cubicBezTo>
                    <a:pt x="1" y="905"/>
                    <a:pt x="4" y="902"/>
                    <a:pt x="7" y="902"/>
                  </a:cubicBezTo>
                  <a:cubicBezTo>
                    <a:pt x="11" y="903"/>
                    <a:pt x="13" y="905"/>
                    <a:pt x="13" y="909"/>
                  </a:cubicBezTo>
                  <a:cubicBezTo>
                    <a:pt x="13" y="917"/>
                    <a:pt x="13" y="925"/>
                    <a:pt x="13" y="933"/>
                  </a:cubicBezTo>
                  <a:cubicBezTo>
                    <a:pt x="12" y="936"/>
                    <a:pt x="10" y="938"/>
                    <a:pt x="7" y="938"/>
                  </a:cubicBezTo>
                  <a:close/>
                  <a:moveTo>
                    <a:pt x="1889" y="914"/>
                  </a:moveTo>
                  <a:cubicBezTo>
                    <a:pt x="1886" y="914"/>
                    <a:pt x="1884" y="912"/>
                    <a:pt x="1883" y="908"/>
                  </a:cubicBezTo>
                  <a:cubicBezTo>
                    <a:pt x="1883" y="900"/>
                    <a:pt x="1883" y="892"/>
                    <a:pt x="1882" y="885"/>
                  </a:cubicBezTo>
                  <a:cubicBezTo>
                    <a:pt x="1882" y="881"/>
                    <a:pt x="1884" y="878"/>
                    <a:pt x="1888" y="878"/>
                  </a:cubicBezTo>
                  <a:cubicBezTo>
                    <a:pt x="1891" y="878"/>
                    <a:pt x="1894" y="880"/>
                    <a:pt x="1894" y="884"/>
                  </a:cubicBezTo>
                  <a:cubicBezTo>
                    <a:pt x="1895" y="892"/>
                    <a:pt x="1895" y="900"/>
                    <a:pt x="1895" y="908"/>
                  </a:cubicBezTo>
                  <a:cubicBezTo>
                    <a:pt x="1896" y="911"/>
                    <a:pt x="1893" y="914"/>
                    <a:pt x="1890" y="914"/>
                  </a:cubicBezTo>
                  <a:cubicBezTo>
                    <a:pt x="1890" y="914"/>
                    <a:pt x="1890" y="914"/>
                    <a:pt x="1889" y="914"/>
                  </a:cubicBezTo>
                  <a:close/>
                  <a:moveTo>
                    <a:pt x="9" y="891"/>
                  </a:moveTo>
                  <a:cubicBezTo>
                    <a:pt x="8" y="891"/>
                    <a:pt x="8" y="891"/>
                    <a:pt x="8" y="891"/>
                  </a:cubicBezTo>
                  <a:cubicBezTo>
                    <a:pt x="5" y="890"/>
                    <a:pt x="2" y="887"/>
                    <a:pt x="3" y="884"/>
                  </a:cubicBezTo>
                  <a:cubicBezTo>
                    <a:pt x="3" y="876"/>
                    <a:pt x="4" y="868"/>
                    <a:pt x="4" y="860"/>
                  </a:cubicBezTo>
                  <a:cubicBezTo>
                    <a:pt x="5" y="857"/>
                    <a:pt x="8" y="854"/>
                    <a:pt x="11" y="855"/>
                  </a:cubicBezTo>
                  <a:cubicBezTo>
                    <a:pt x="14" y="855"/>
                    <a:pt x="17" y="858"/>
                    <a:pt x="16" y="861"/>
                  </a:cubicBezTo>
                  <a:cubicBezTo>
                    <a:pt x="16" y="869"/>
                    <a:pt x="15" y="877"/>
                    <a:pt x="15" y="885"/>
                  </a:cubicBezTo>
                  <a:cubicBezTo>
                    <a:pt x="14" y="888"/>
                    <a:pt x="12" y="891"/>
                    <a:pt x="9" y="891"/>
                  </a:cubicBezTo>
                  <a:close/>
                  <a:moveTo>
                    <a:pt x="1886" y="866"/>
                  </a:moveTo>
                  <a:cubicBezTo>
                    <a:pt x="1883" y="866"/>
                    <a:pt x="1881" y="864"/>
                    <a:pt x="1880" y="861"/>
                  </a:cubicBezTo>
                  <a:cubicBezTo>
                    <a:pt x="1880" y="853"/>
                    <a:pt x="1879" y="845"/>
                    <a:pt x="1878" y="837"/>
                  </a:cubicBezTo>
                  <a:cubicBezTo>
                    <a:pt x="1877" y="834"/>
                    <a:pt x="1880" y="831"/>
                    <a:pt x="1883" y="830"/>
                  </a:cubicBezTo>
                  <a:cubicBezTo>
                    <a:pt x="1886" y="830"/>
                    <a:pt x="1889" y="832"/>
                    <a:pt x="1890" y="836"/>
                  </a:cubicBezTo>
                  <a:cubicBezTo>
                    <a:pt x="1891" y="844"/>
                    <a:pt x="1891" y="852"/>
                    <a:pt x="1892" y="860"/>
                  </a:cubicBezTo>
                  <a:cubicBezTo>
                    <a:pt x="1893" y="863"/>
                    <a:pt x="1890" y="866"/>
                    <a:pt x="1887" y="866"/>
                  </a:cubicBezTo>
                  <a:cubicBezTo>
                    <a:pt x="1887" y="866"/>
                    <a:pt x="1886" y="866"/>
                    <a:pt x="1886" y="866"/>
                  </a:cubicBezTo>
                  <a:close/>
                  <a:moveTo>
                    <a:pt x="13" y="843"/>
                  </a:moveTo>
                  <a:cubicBezTo>
                    <a:pt x="13" y="843"/>
                    <a:pt x="12" y="843"/>
                    <a:pt x="12" y="843"/>
                  </a:cubicBezTo>
                  <a:cubicBezTo>
                    <a:pt x="9" y="842"/>
                    <a:pt x="7" y="839"/>
                    <a:pt x="7" y="836"/>
                  </a:cubicBezTo>
                  <a:cubicBezTo>
                    <a:pt x="8" y="828"/>
                    <a:pt x="9" y="820"/>
                    <a:pt x="10" y="812"/>
                  </a:cubicBezTo>
                  <a:cubicBezTo>
                    <a:pt x="11" y="809"/>
                    <a:pt x="14" y="807"/>
                    <a:pt x="17" y="807"/>
                  </a:cubicBezTo>
                  <a:cubicBezTo>
                    <a:pt x="20" y="807"/>
                    <a:pt x="22" y="811"/>
                    <a:pt x="22" y="814"/>
                  </a:cubicBezTo>
                  <a:cubicBezTo>
                    <a:pt x="21" y="822"/>
                    <a:pt x="20" y="830"/>
                    <a:pt x="19" y="837"/>
                  </a:cubicBezTo>
                  <a:cubicBezTo>
                    <a:pt x="19" y="841"/>
                    <a:pt x="16" y="843"/>
                    <a:pt x="13" y="843"/>
                  </a:cubicBezTo>
                  <a:close/>
                  <a:moveTo>
                    <a:pt x="1881" y="819"/>
                  </a:moveTo>
                  <a:cubicBezTo>
                    <a:pt x="1878" y="819"/>
                    <a:pt x="1875" y="816"/>
                    <a:pt x="1875" y="813"/>
                  </a:cubicBezTo>
                  <a:cubicBezTo>
                    <a:pt x="1874" y="806"/>
                    <a:pt x="1872" y="798"/>
                    <a:pt x="1871" y="790"/>
                  </a:cubicBezTo>
                  <a:cubicBezTo>
                    <a:pt x="1870" y="787"/>
                    <a:pt x="1873" y="783"/>
                    <a:pt x="1876" y="783"/>
                  </a:cubicBezTo>
                  <a:cubicBezTo>
                    <a:pt x="1879" y="782"/>
                    <a:pt x="1882" y="785"/>
                    <a:pt x="1883" y="788"/>
                  </a:cubicBezTo>
                  <a:cubicBezTo>
                    <a:pt x="1884" y="796"/>
                    <a:pt x="1885" y="804"/>
                    <a:pt x="1887" y="812"/>
                  </a:cubicBezTo>
                  <a:cubicBezTo>
                    <a:pt x="1887" y="815"/>
                    <a:pt x="1885" y="818"/>
                    <a:pt x="1881" y="818"/>
                  </a:cubicBezTo>
                  <a:cubicBezTo>
                    <a:pt x="1881" y="819"/>
                    <a:pt x="1881" y="819"/>
                    <a:pt x="1881" y="819"/>
                  </a:cubicBezTo>
                  <a:close/>
                  <a:moveTo>
                    <a:pt x="20" y="795"/>
                  </a:moveTo>
                  <a:cubicBezTo>
                    <a:pt x="19" y="795"/>
                    <a:pt x="19" y="795"/>
                    <a:pt x="19" y="795"/>
                  </a:cubicBezTo>
                  <a:cubicBezTo>
                    <a:pt x="16" y="795"/>
                    <a:pt x="13" y="792"/>
                    <a:pt x="14" y="788"/>
                  </a:cubicBezTo>
                  <a:cubicBezTo>
                    <a:pt x="15" y="780"/>
                    <a:pt x="17" y="772"/>
                    <a:pt x="18" y="765"/>
                  </a:cubicBezTo>
                  <a:cubicBezTo>
                    <a:pt x="19" y="761"/>
                    <a:pt x="22" y="759"/>
                    <a:pt x="25" y="760"/>
                  </a:cubicBezTo>
                  <a:cubicBezTo>
                    <a:pt x="29" y="760"/>
                    <a:pt x="31" y="764"/>
                    <a:pt x="30" y="767"/>
                  </a:cubicBezTo>
                  <a:cubicBezTo>
                    <a:pt x="28" y="775"/>
                    <a:pt x="27" y="782"/>
                    <a:pt x="26" y="790"/>
                  </a:cubicBezTo>
                  <a:cubicBezTo>
                    <a:pt x="25" y="793"/>
                    <a:pt x="23" y="795"/>
                    <a:pt x="20" y="795"/>
                  </a:cubicBezTo>
                  <a:close/>
                  <a:moveTo>
                    <a:pt x="1873" y="771"/>
                  </a:moveTo>
                  <a:cubicBezTo>
                    <a:pt x="1870" y="771"/>
                    <a:pt x="1867" y="769"/>
                    <a:pt x="1867" y="766"/>
                  </a:cubicBezTo>
                  <a:cubicBezTo>
                    <a:pt x="1865" y="759"/>
                    <a:pt x="1863" y="751"/>
                    <a:pt x="1862" y="743"/>
                  </a:cubicBezTo>
                  <a:cubicBezTo>
                    <a:pt x="1861" y="740"/>
                    <a:pt x="1863" y="737"/>
                    <a:pt x="1866" y="736"/>
                  </a:cubicBezTo>
                  <a:cubicBezTo>
                    <a:pt x="1870" y="735"/>
                    <a:pt x="1873" y="737"/>
                    <a:pt x="1873" y="740"/>
                  </a:cubicBezTo>
                  <a:cubicBezTo>
                    <a:pt x="1875" y="748"/>
                    <a:pt x="1877" y="756"/>
                    <a:pt x="1878" y="764"/>
                  </a:cubicBezTo>
                  <a:cubicBezTo>
                    <a:pt x="1879" y="767"/>
                    <a:pt x="1877" y="770"/>
                    <a:pt x="1874" y="771"/>
                  </a:cubicBezTo>
                  <a:cubicBezTo>
                    <a:pt x="1873" y="771"/>
                    <a:pt x="1873" y="771"/>
                    <a:pt x="1873" y="771"/>
                  </a:cubicBezTo>
                  <a:close/>
                  <a:moveTo>
                    <a:pt x="29" y="748"/>
                  </a:moveTo>
                  <a:cubicBezTo>
                    <a:pt x="29" y="748"/>
                    <a:pt x="28" y="748"/>
                    <a:pt x="28" y="748"/>
                  </a:cubicBezTo>
                  <a:cubicBezTo>
                    <a:pt x="25" y="747"/>
                    <a:pt x="22" y="744"/>
                    <a:pt x="23" y="741"/>
                  </a:cubicBezTo>
                  <a:cubicBezTo>
                    <a:pt x="25" y="733"/>
                    <a:pt x="27" y="725"/>
                    <a:pt x="29" y="717"/>
                  </a:cubicBezTo>
                  <a:cubicBezTo>
                    <a:pt x="30" y="714"/>
                    <a:pt x="33" y="712"/>
                    <a:pt x="36" y="713"/>
                  </a:cubicBezTo>
                  <a:cubicBezTo>
                    <a:pt x="39" y="714"/>
                    <a:pt x="41" y="717"/>
                    <a:pt x="40" y="720"/>
                  </a:cubicBezTo>
                  <a:cubicBezTo>
                    <a:pt x="38" y="728"/>
                    <a:pt x="37" y="736"/>
                    <a:pt x="35" y="743"/>
                  </a:cubicBezTo>
                  <a:cubicBezTo>
                    <a:pt x="34" y="746"/>
                    <a:pt x="32" y="748"/>
                    <a:pt x="29" y="748"/>
                  </a:cubicBezTo>
                  <a:close/>
                  <a:moveTo>
                    <a:pt x="1862" y="724"/>
                  </a:moveTo>
                  <a:cubicBezTo>
                    <a:pt x="1859" y="724"/>
                    <a:pt x="1857" y="723"/>
                    <a:pt x="1856" y="720"/>
                  </a:cubicBezTo>
                  <a:cubicBezTo>
                    <a:pt x="1854" y="712"/>
                    <a:pt x="1852" y="704"/>
                    <a:pt x="1850" y="697"/>
                  </a:cubicBezTo>
                  <a:cubicBezTo>
                    <a:pt x="1849" y="694"/>
                    <a:pt x="1851" y="690"/>
                    <a:pt x="1854" y="689"/>
                  </a:cubicBezTo>
                  <a:cubicBezTo>
                    <a:pt x="1858" y="689"/>
                    <a:pt x="1861" y="690"/>
                    <a:pt x="1862" y="694"/>
                  </a:cubicBezTo>
                  <a:cubicBezTo>
                    <a:pt x="1864" y="701"/>
                    <a:pt x="1866" y="709"/>
                    <a:pt x="1868" y="717"/>
                  </a:cubicBezTo>
                  <a:cubicBezTo>
                    <a:pt x="1869" y="720"/>
                    <a:pt x="1867" y="723"/>
                    <a:pt x="1864" y="724"/>
                  </a:cubicBezTo>
                  <a:cubicBezTo>
                    <a:pt x="1863" y="724"/>
                    <a:pt x="1863" y="724"/>
                    <a:pt x="1862" y="724"/>
                  </a:cubicBezTo>
                  <a:close/>
                  <a:moveTo>
                    <a:pt x="41" y="702"/>
                  </a:moveTo>
                  <a:cubicBezTo>
                    <a:pt x="40" y="702"/>
                    <a:pt x="40" y="702"/>
                    <a:pt x="39" y="701"/>
                  </a:cubicBezTo>
                  <a:cubicBezTo>
                    <a:pt x="36" y="701"/>
                    <a:pt x="34" y="697"/>
                    <a:pt x="35" y="694"/>
                  </a:cubicBezTo>
                  <a:cubicBezTo>
                    <a:pt x="37" y="686"/>
                    <a:pt x="39" y="678"/>
                    <a:pt x="42" y="671"/>
                  </a:cubicBezTo>
                  <a:cubicBezTo>
                    <a:pt x="43" y="668"/>
                    <a:pt x="46" y="666"/>
                    <a:pt x="49" y="667"/>
                  </a:cubicBezTo>
                  <a:cubicBezTo>
                    <a:pt x="52" y="668"/>
                    <a:pt x="54" y="671"/>
                    <a:pt x="53" y="674"/>
                  </a:cubicBezTo>
                  <a:cubicBezTo>
                    <a:pt x="51" y="682"/>
                    <a:pt x="49" y="690"/>
                    <a:pt x="46" y="697"/>
                  </a:cubicBezTo>
                  <a:cubicBezTo>
                    <a:pt x="46" y="700"/>
                    <a:pt x="43" y="702"/>
                    <a:pt x="41" y="702"/>
                  </a:cubicBezTo>
                  <a:close/>
                  <a:moveTo>
                    <a:pt x="1849" y="678"/>
                  </a:moveTo>
                  <a:cubicBezTo>
                    <a:pt x="1847" y="678"/>
                    <a:pt x="1844" y="677"/>
                    <a:pt x="1843" y="674"/>
                  </a:cubicBezTo>
                  <a:cubicBezTo>
                    <a:pt x="1841" y="666"/>
                    <a:pt x="1839" y="659"/>
                    <a:pt x="1836" y="651"/>
                  </a:cubicBezTo>
                  <a:cubicBezTo>
                    <a:pt x="1835" y="648"/>
                    <a:pt x="1837" y="645"/>
                    <a:pt x="1840" y="644"/>
                  </a:cubicBezTo>
                  <a:cubicBezTo>
                    <a:pt x="1843" y="643"/>
                    <a:pt x="1847" y="644"/>
                    <a:pt x="1848" y="647"/>
                  </a:cubicBezTo>
                  <a:cubicBezTo>
                    <a:pt x="1850" y="655"/>
                    <a:pt x="1853" y="663"/>
                    <a:pt x="1855" y="670"/>
                  </a:cubicBezTo>
                  <a:cubicBezTo>
                    <a:pt x="1856" y="674"/>
                    <a:pt x="1854" y="677"/>
                    <a:pt x="1851" y="678"/>
                  </a:cubicBezTo>
                  <a:cubicBezTo>
                    <a:pt x="1850" y="678"/>
                    <a:pt x="1850" y="678"/>
                    <a:pt x="1849" y="678"/>
                  </a:cubicBezTo>
                  <a:close/>
                  <a:moveTo>
                    <a:pt x="55" y="656"/>
                  </a:moveTo>
                  <a:cubicBezTo>
                    <a:pt x="54" y="656"/>
                    <a:pt x="53" y="656"/>
                    <a:pt x="53" y="655"/>
                  </a:cubicBezTo>
                  <a:cubicBezTo>
                    <a:pt x="50" y="654"/>
                    <a:pt x="48" y="651"/>
                    <a:pt x="49" y="648"/>
                  </a:cubicBezTo>
                  <a:cubicBezTo>
                    <a:pt x="52" y="640"/>
                    <a:pt x="54" y="632"/>
                    <a:pt x="57" y="625"/>
                  </a:cubicBezTo>
                  <a:cubicBezTo>
                    <a:pt x="58" y="622"/>
                    <a:pt x="62" y="620"/>
                    <a:pt x="65" y="621"/>
                  </a:cubicBezTo>
                  <a:cubicBezTo>
                    <a:pt x="68" y="622"/>
                    <a:pt x="69" y="626"/>
                    <a:pt x="68" y="629"/>
                  </a:cubicBezTo>
                  <a:cubicBezTo>
                    <a:pt x="66" y="636"/>
                    <a:pt x="63" y="644"/>
                    <a:pt x="60" y="652"/>
                  </a:cubicBezTo>
                  <a:cubicBezTo>
                    <a:pt x="60" y="654"/>
                    <a:pt x="57" y="656"/>
                    <a:pt x="55" y="656"/>
                  </a:cubicBezTo>
                  <a:close/>
                  <a:moveTo>
                    <a:pt x="1834" y="633"/>
                  </a:moveTo>
                  <a:cubicBezTo>
                    <a:pt x="1832" y="633"/>
                    <a:pt x="1829" y="631"/>
                    <a:pt x="1828" y="629"/>
                  </a:cubicBezTo>
                  <a:cubicBezTo>
                    <a:pt x="1826" y="621"/>
                    <a:pt x="1823" y="614"/>
                    <a:pt x="1820" y="606"/>
                  </a:cubicBezTo>
                  <a:cubicBezTo>
                    <a:pt x="1819" y="603"/>
                    <a:pt x="1820" y="600"/>
                    <a:pt x="1823" y="599"/>
                  </a:cubicBezTo>
                  <a:cubicBezTo>
                    <a:pt x="1826" y="597"/>
                    <a:pt x="1830" y="599"/>
                    <a:pt x="1831" y="602"/>
                  </a:cubicBezTo>
                  <a:cubicBezTo>
                    <a:pt x="1834" y="610"/>
                    <a:pt x="1837" y="617"/>
                    <a:pt x="1840" y="625"/>
                  </a:cubicBezTo>
                  <a:cubicBezTo>
                    <a:pt x="1841" y="628"/>
                    <a:pt x="1839" y="631"/>
                    <a:pt x="1836" y="632"/>
                  </a:cubicBezTo>
                  <a:cubicBezTo>
                    <a:pt x="1835" y="633"/>
                    <a:pt x="1835" y="633"/>
                    <a:pt x="1834" y="633"/>
                  </a:cubicBezTo>
                  <a:close/>
                  <a:moveTo>
                    <a:pt x="71" y="610"/>
                  </a:moveTo>
                  <a:cubicBezTo>
                    <a:pt x="70" y="610"/>
                    <a:pt x="70" y="610"/>
                    <a:pt x="69" y="610"/>
                  </a:cubicBezTo>
                  <a:cubicBezTo>
                    <a:pt x="66" y="609"/>
                    <a:pt x="64" y="605"/>
                    <a:pt x="66" y="602"/>
                  </a:cubicBezTo>
                  <a:cubicBezTo>
                    <a:pt x="69" y="595"/>
                    <a:pt x="72" y="587"/>
                    <a:pt x="75" y="580"/>
                  </a:cubicBezTo>
                  <a:cubicBezTo>
                    <a:pt x="76" y="577"/>
                    <a:pt x="80" y="575"/>
                    <a:pt x="83" y="577"/>
                  </a:cubicBezTo>
                  <a:cubicBezTo>
                    <a:pt x="86" y="578"/>
                    <a:pt x="87" y="581"/>
                    <a:pt x="86" y="584"/>
                  </a:cubicBezTo>
                  <a:cubicBezTo>
                    <a:pt x="83" y="592"/>
                    <a:pt x="80" y="599"/>
                    <a:pt x="77" y="607"/>
                  </a:cubicBezTo>
                  <a:cubicBezTo>
                    <a:pt x="76" y="609"/>
                    <a:pt x="74" y="610"/>
                    <a:pt x="71" y="610"/>
                  </a:cubicBezTo>
                  <a:close/>
                  <a:moveTo>
                    <a:pt x="1816" y="588"/>
                  </a:moveTo>
                  <a:cubicBezTo>
                    <a:pt x="1814" y="588"/>
                    <a:pt x="1812" y="587"/>
                    <a:pt x="1811" y="584"/>
                  </a:cubicBezTo>
                  <a:cubicBezTo>
                    <a:pt x="1808" y="577"/>
                    <a:pt x="1805" y="570"/>
                    <a:pt x="1801" y="563"/>
                  </a:cubicBezTo>
                  <a:cubicBezTo>
                    <a:pt x="1800" y="560"/>
                    <a:pt x="1801" y="556"/>
                    <a:pt x="1804" y="555"/>
                  </a:cubicBezTo>
                  <a:cubicBezTo>
                    <a:pt x="1807" y="553"/>
                    <a:pt x="1811" y="555"/>
                    <a:pt x="1812" y="558"/>
                  </a:cubicBezTo>
                  <a:cubicBezTo>
                    <a:pt x="1816" y="565"/>
                    <a:pt x="1819" y="572"/>
                    <a:pt x="1822" y="580"/>
                  </a:cubicBezTo>
                  <a:cubicBezTo>
                    <a:pt x="1823" y="583"/>
                    <a:pt x="1822" y="586"/>
                    <a:pt x="1819" y="588"/>
                  </a:cubicBezTo>
                  <a:cubicBezTo>
                    <a:pt x="1818" y="588"/>
                    <a:pt x="1817" y="588"/>
                    <a:pt x="1816" y="588"/>
                  </a:cubicBezTo>
                  <a:close/>
                  <a:moveTo>
                    <a:pt x="90" y="566"/>
                  </a:moveTo>
                  <a:cubicBezTo>
                    <a:pt x="89" y="566"/>
                    <a:pt x="88" y="566"/>
                    <a:pt x="87" y="566"/>
                  </a:cubicBezTo>
                  <a:cubicBezTo>
                    <a:pt x="84" y="564"/>
                    <a:pt x="83" y="561"/>
                    <a:pt x="84" y="558"/>
                  </a:cubicBezTo>
                  <a:cubicBezTo>
                    <a:pt x="88" y="550"/>
                    <a:pt x="91" y="543"/>
                    <a:pt x="95" y="536"/>
                  </a:cubicBezTo>
                  <a:cubicBezTo>
                    <a:pt x="96" y="533"/>
                    <a:pt x="100" y="531"/>
                    <a:pt x="103" y="533"/>
                  </a:cubicBezTo>
                  <a:cubicBezTo>
                    <a:pt x="106" y="534"/>
                    <a:pt x="107" y="538"/>
                    <a:pt x="105" y="541"/>
                  </a:cubicBezTo>
                  <a:cubicBezTo>
                    <a:pt x="102" y="548"/>
                    <a:pt x="99" y="555"/>
                    <a:pt x="95" y="563"/>
                  </a:cubicBezTo>
                  <a:cubicBezTo>
                    <a:pt x="94" y="565"/>
                    <a:pt x="92" y="566"/>
                    <a:pt x="90" y="566"/>
                  </a:cubicBezTo>
                  <a:close/>
                  <a:moveTo>
                    <a:pt x="1797" y="545"/>
                  </a:moveTo>
                  <a:cubicBezTo>
                    <a:pt x="1795" y="545"/>
                    <a:pt x="1792" y="543"/>
                    <a:pt x="1791" y="541"/>
                  </a:cubicBezTo>
                  <a:cubicBezTo>
                    <a:pt x="1788" y="534"/>
                    <a:pt x="1784" y="527"/>
                    <a:pt x="1781" y="520"/>
                  </a:cubicBezTo>
                  <a:cubicBezTo>
                    <a:pt x="1779" y="517"/>
                    <a:pt x="1780" y="513"/>
                    <a:pt x="1783" y="512"/>
                  </a:cubicBezTo>
                  <a:cubicBezTo>
                    <a:pt x="1786" y="510"/>
                    <a:pt x="1790" y="511"/>
                    <a:pt x="1791" y="514"/>
                  </a:cubicBezTo>
                  <a:cubicBezTo>
                    <a:pt x="1795" y="521"/>
                    <a:pt x="1799" y="529"/>
                    <a:pt x="1802" y="536"/>
                  </a:cubicBezTo>
                  <a:cubicBezTo>
                    <a:pt x="1804" y="539"/>
                    <a:pt x="1802" y="542"/>
                    <a:pt x="1799" y="544"/>
                  </a:cubicBezTo>
                  <a:cubicBezTo>
                    <a:pt x="1799" y="544"/>
                    <a:pt x="1798" y="545"/>
                    <a:pt x="1797" y="545"/>
                  </a:cubicBezTo>
                  <a:close/>
                  <a:moveTo>
                    <a:pt x="111" y="523"/>
                  </a:moveTo>
                  <a:cubicBezTo>
                    <a:pt x="110" y="523"/>
                    <a:pt x="109" y="523"/>
                    <a:pt x="108" y="522"/>
                  </a:cubicBezTo>
                  <a:cubicBezTo>
                    <a:pt x="105" y="521"/>
                    <a:pt x="104" y="517"/>
                    <a:pt x="106" y="514"/>
                  </a:cubicBezTo>
                  <a:cubicBezTo>
                    <a:pt x="109" y="507"/>
                    <a:pt x="113" y="500"/>
                    <a:pt x="117" y="493"/>
                  </a:cubicBezTo>
                  <a:cubicBezTo>
                    <a:pt x="118" y="490"/>
                    <a:pt x="122" y="489"/>
                    <a:pt x="125" y="490"/>
                  </a:cubicBezTo>
                  <a:cubicBezTo>
                    <a:pt x="128" y="492"/>
                    <a:pt x="129" y="496"/>
                    <a:pt x="127" y="498"/>
                  </a:cubicBezTo>
                  <a:cubicBezTo>
                    <a:pt x="124" y="505"/>
                    <a:pt x="120" y="512"/>
                    <a:pt x="116" y="520"/>
                  </a:cubicBezTo>
                  <a:cubicBezTo>
                    <a:pt x="115" y="522"/>
                    <a:pt x="113" y="523"/>
                    <a:pt x="111" y="523"/>
                  </a:cubicBezTo>
                  <a:close/>
                  <a:moveTo>
                    <a:pt x="1775" y="502"/>
                  </a:moveTo>
                  <a:cubicBezTo>
                    <a:pt x="1773" y="502"/>
                    <a:pt x="1771" y="501"/>
                    <a:pt x="1770" y="499"/>
                  </a:cubicBezTo>
                  <a:cubicBezTo>
                    <a:pt x="1766" y="492"/>
                    <a:pt x="1762" y="485"/>
                    <a:pt x="1758" y="478"/>
                  </a:cubicBezTo>
                  <a:cubicBezTo>
                    <a:pt x="1756" y="475"/>
                    <a:pt x="1757" y="472"/>
                    <a:pt x="1760" y="470"/>
                  </a:cubicBezTo>
                  <a:cubicBezTo>
                    <a:pt x="1763" y="468"/>
                    <a:pt x="1767" y="469"/>
                    <a:pt x="1768" y="472"/>
                  </a:cubicBezTo>
                  <a:cubicBezTo>
                    <a:pt x="1772" y="479"/>
                    <a:pt x="1776" y="486"/>
                    <a:pt x="1780" y="493"/>
                  </a:cubicBezTo>
                  <a:cubicBezTo>
                    <a:pt x="1782" y="496"/>
                    <a:pt x="1781" y="500"/>
                    <a:pt x="1778" y="501"/>
                  </a:cubicBezTo>
                  <a:cubicBezTo>
                    <a:pt x="1777" y="502"/>
                    <a:pt x="1776" y="502"/>
                    <a:pt x="1775" y="502"/>
                  </a:cubicBezTo>
                  <a:close/>
                  <a:moveTo>
                    <a:pt x="134" y="481"/>
                  </a:moveTo>
                  <a:cubicBezTo>
                    <a:pt x="133" y="481"/>
                    <a:pt x="132" y="480"/>
                    <a:pt x="131" y="480"/>
                  </a:cubicBezTo>
                  <a:cubicBezTo>
                    <a:pt x="128" y="478"/>
                    <a:pt x="127" y="474"/>
                    <a:pt x="129" y="472"/>
                  </a:cubicBezTo>
                  <a:cubicBezTo>
                    <a:pt x="133" y="465"/>
                    <a:pt x="137" y="458"/>
                    <a:pt x="141" y="451"/>
                  </a:cubicBezTo>
                  <a:cubicBezTo>
                    <a:pt x="143" y="448"/>
                    <a:pt x="147" y="447"/>
                    <a:pt x="150" y="449"/>
                  </a:cubicBezTo>
                  <a:cubicBezTo>
                    <a:pt x="152" y="451"/>
                    <a:pt x="153" y="454"/>
                    <a:pt x="151" y="457"/>
                  </a:cubicBezTo>
                  <a:cubicBezTo>
                    <a:pt x="147" y="464"/>
                    <a:pt x="143" y="471"/>
                    <a:pt x="139" y="478"/>
                  </a:cubicBezTo>
                  <a:cubicBezTo>
                    <a:pt x="138" y="480"/>
                    <a:pt x="136" y="481"/>
                    <a:pt x="134" y="481"/>
                  </a:cubicBezTo>
                  <a:close/>
                  <a:moveTo>
                    <a:pt x="1751" y="461"/>
                  </a:moveTo>
                  <a:cubicBezTo>
                    <a:pt x="1749" y="461"/>
                    <a:pt x="1747" y="460"/>
                    <a:pt x="1746" y="458"/>
                  </a:cubicBezTo>
                  <a:cubicBezTo>
                    <a:pt x="1741" y="451"/>
                    <a:pt x="1737" y="444"/>
                    <a:pt x="1733" y="438"/>
                  </a:cubicBezTo>
                  <a:cubicBezTo>
                    <a:pt x="1731" y="435"/>
                    <a:pt x="1732" y="431"/>
                    <a:pt x="1735" y="429"/>
                  </a:cubicBezTo>
                  <a:cubicBezTo>
                    <a:pt x="1737" y="428"/>
                    <a:pt x="1741" y="428"/>
                    <a:pt x="1743" y="431"/>
                  </a:cubicBezTo>
                  <a:cubicBezTo>
                    <a:pt x="1747" y="438"/>
                    <a:pt x="1752" y="445"/>
                    <a:pt x="1756" y="451"/>
                  </a:cubicBezTo>
                  <a:cubicBezTo>
                    <a:pt x="1758" y="454"/>
                    <a:pt x="1757" y="458"/>
                    <a:pt x="1754" y="460"/>
                  </a:cubicBezTo>
                  <a:cubicBezTo>
                    <a:pt x="1753" y="460"/>
                    <a:pt x="1752" y="461"/>
                    <a:pt x="1751" y="461"/>
                  </a:cubicBezTo>
                  <a:close/>
                  <a:moveTo>
                    <a:pt x="159" y="440"/>
                  </a:moveTo>
                  <a:cubicBezTo>
                    <a:pt x="158" y="440"/>
                    <a:pt x="157" y="439"/>
                    <a:pt x="156" y="439"/>
                  </a:cubicBezTo>
                  <a:cubicBezTo>
                    <a:pt x="153" y="437"/>
                    <a:pt x="152" y="433"/>
                    <a:pt x="154" y="430"/>
                  </a:cubicBezTo>
                  <a:cubicBezTo>
                    <a:pt x="159" y="424"/>
                    <a:pt x="163" y="417"/>
                    <a:pt x="168" y="410"/>
                  </a:cubicBezTo>
                  <a:cubicBezTo>
                    <a:pt x="170" y="408"/>
                    <a:pt x="173" y="407"/>
                    <a:pt x="176" y="409"/>
                  </a:cubicBezTo>
                  <a:cubicBezTo>
                    <a:pt x="179" y="411"/>
                    <a:pt x="179" y="415"/>
                    <a:pt x="178" y="417"/>
                  </a:cubicBezTo>
                  <a:cubicBezTo>
                    <a:pt x="173" y="424"/>
                    <a:pt x="169" y="430"/>
                    <a:pt x="164" y="437"/>
                  </a:cubicBezTo>
                  <a:cubicBezTo>
                    <a:pt x="163" y="439"/>
                    <a:pt x="161" y="440"/>
                    <a:pt x="159" y="440"/>
                  </a:cubicBezTo>
                  <a:close/>
                  <a:moveTo>
                    <a:pt x="1725" y="420"/>
                  </a:moveTo>
                  <a:cubicBezTo>
                    <a:pt x="1723" y="420"/>
                    <a:pt x="1721" y="420"/>
                    <a:pt x="1720" y="418"/>
                  </a:cubicBezTo>
                  <a:cubicBezTo>
                    <a:pt x="1715" y="411"/>
                    <a:pt x="1711" y="405"/>
                    <a:pt x="1706" y="398"/>
                  </a:cubicBezTo>
                  <a:cubicBezTo>
                    <a:pt x="1704" y="396"/>
                    <a:pt x="1705" y="392"/>
                    <a:pt x="1707" y="390"/>
                  </a:cubicBezTo>
                  <a:cubicBezTo>
                    <a:pt x="1710" y="388"/>
                    <a:pt x="1714" y="389"/>
                    <a:pt x="1716" y="391"/>
                  </a:cubicBezTo>
                  <a:cubicBezTo>
                    <a:pt x="1720" y="398"/>
                    <a:pt x="1725" y="404"/>
                    <a:pt x="1729" y="411"/>
                  </a:cubicBezTo>
                  <a:cubicBezTo>
                    <a:pt x="1731" y="414"/>
                    <a:pt x="1731" y="418"/>
                    <a:pt x="1728" y="419"/>
                  </a:cubicBezTo>
                  <a:cubicBezTo>
                    <a:pt x="1727" y="420"/>
                    <a:pt x="1726" y="420"/>
                    <a:pt x="1725" y="420"/>
                  </a:cubicBezTo>
                  <a:close/>
                  <a:moveTo>
                    <a:pt x="187" y="400"/>
                  </a:moveTo>
                  <a:cubicBezTo>
                    <a:pt x="185" y="400"/>
                    <a:pt x="184" y="400"/>
                    <a:pt x="183" y="399"/>
                  </a:cubicBezTo>
                  <a:cubicBezTo>
                    <a:pt x="180" y="397"/>
                    <a:pt x="180" y="393"/>
                    <a:pt x="182" y="391"/>
                  </a:cubicBezTo>
                  <a:cubicBezTo>
                    <a:pt x="186" y="384"/>
                    <a:pt x="191" y="378"/>
                    <a:pt x="196" y="371"/>
                  </a:cubicBezTo>
                  <a:cubicBezTo>
                    <a:pt x="198" y="369"/>
                    <a:pt x="202" y="368"/>
                    <a:pt x="205" y="370"/>
                  </a:cubicBezTo>
                  <a:cubicBezTo>
                    <a:pt x="207" y="372"/>
                    <a:pt x="208" y="376"/>
                    <a:pt x="206" y="379"/>
                  </a:cubicBezTo>
                  <a:cubicBezTo>
                    <a:pt x="201" y="385"/>
                    <a:pt x="196" y="391"/>
                    <a:pt x="191" y="398"/>
                  </a:cubicBezTo>
                  <a:cubicBezTo>
                    <a:pt x="190" y="399"/>
                    <a:pt x="188" y="400"/>
                    <a:pt x="187" y="400"/>
                  </a:cubicBezTo>
                  <a:close/>
                  <a:moveTo>
                    <a:pt x="1696" y="382"/>
                  </a:moveTo>
                  <a:cubicBezTo>
                    <a:pt x="1695" y="382"/>
                    <a:pt x="1693" y="381"/>
                    <a:pt x="1692" y="379"/>
                  </a:cubicBezTo>
                  <a:cubicBezTo>
                    <a:pt x="1687" y="373"/>
                    <a:pt x="1682" y="367"/>
                    <a:pt x="1677" y="361"/>
                  </a:cubicBezTo>
                  <a:cubicBezTo>
                    <a:pt x="1675" y="358"/>
                    <a:pt x="1675" y="354"/>
                    <a:pt x="1678" y="352"/>
                  </a:cubicBezTo>
                  <a:cubicBezTo>
                    <a:pt x="1680" y="350"/>
                    <a:pt x="1684" y="351"/>
                    <a:pt x="1686" y="353"/>
                  </a:cubicBezTo>
                  <a:cubicBezTo>
                    <a:pt x="1691" y="359"/>
                    <a:pt x="1696" y="366"/>
                    <a:pt x="1701" y="372"/>
                  </a:cubicBezTo>
                  <a:cubicBezTo>
                    <a:pt x="1703" y="375"/>
                    <a:pt x="1703" y="378"/>
                    <a:pt x="1700" y="380"/>
                  </a:cubicBezTo>
                  <a:cubicBezTo>
                    <a:pt x="1699" y="381"/>
                    <a:pt x="1698" y="382"/>
                    <a:pt x="1696" y="382"/>
                  </a:cubicBezTo>
                  <a:close/>
                  <a:moveTo>
                    <a:pt x="216" y="362"/>
                  </a:moveTo>
                  <a:cubicBezTo>
                    <a:pt x="214" y="362"/>
                    <a:pt x="213" y="362"/>
                    <a:pt x="212" y="361"/>
                  </a:cubicBezTo>
                  <a:cubicBezTo>
                    <a:pt x="209" y="359"/>
                    <a:pt x="209" y="355"/>
                    <a:pt x="211" y="352"/>
                  </a:cubicBezTo>
                  <a:cubicBezTo>
                    <a:pt x="216" y="346"/>
                    <a:pt x="221" y="340"/>
                    <a:pt x="227" y="334"/>
                  </a:cubicBezTo>
                  <a:cubicBezTo>
                    <a:pt x="229" y="331"/>
                    <a:pt x="232" y="331"/>
                    <a:pt x="235" y="333"/>
                  </a:cubicBezTo>
                  <a:cubicBezTo>
                    <a:pt x="238" y="335"/>
                    <a:pt x="238" y="339"/>
                    <a:pt x="236" y="342"/>
                  </a:cubicBezTo>
                  <a:cubicBezTo>
                    <a:pt x="231" y="348"/>
                    <a:pt x="225" y="354"/>
                    <a:pt x="220" y="360"/>
                  </a:cubicBezTo>
                  <a:cubicBezTo>
                    <a:pt x="219" y="361"/>
                    <a:pt x="218" y="362"/>
                    <a:pt x="216" y="362"/>
                  </a:cubicBezTo>
                  <a:close/>
                  <a:moveTo>
                    <a:pt x="1666" y="344"/>
                  </a:moveTo>
                  <a:cubicBezTo>
                    <a:pt x="1665" y="344"/>
                    <a:pt x="1663" y="344"/>
                    <a:pt x="1662" y="342"/>
                  </a:cubicBezTo>
                  <a:cubicBezTo>
                    <a:pt x="1657" y="336"/>
                    <a:pt x="1651" y="330"/>
                    <a:pt x="1646" y="324"/>
                  </a:cubicBezTo>
                  <a:cubicBezTo>
                    <a:pt x="1644" y="322"/>
                    <a:pt x="1644" y="318"/>
                    <a:pt x="1646" y="316"/>
                  </a:cubicBezTo>
                  <a:cubicBezTo>
                    <a:pt x="1649" y="314"/>
                    <a:pt x="1653" y="314"/>
                    <a:pt x="1655" y="316"/>
                  </a:cubicBezTo>
                  <a:cubicBezTo>
                    <a:pt x="1660" y="322"/>
                    <a:pt x="1666" y="328"/>
                    <a:pt x="1671" y="335"/>
                  </a:cubicBezTo>
                  <a:cubicBezTo>
                    <a:pt x="1673" y="337"/>
                    <a:pt x="1673" y="341"/>
                    <a:pt x="1670" y="343"/>
                  </a:cubicBezTo>
                  <a:cubicBezTo>
                    <a:pt x="1669" y="344"/>
                    <a:pt x="1668" y="344"/>
                    <a:pt x="1666" y="344"/>
                  </a:cubicBezTo>
                  <a:close/>
                  <a:moveTo>
                    <a:pt x="247" y="326"/>
                  </a:moveTo>
                  <a:cubicBezTo>
                    <a:pt x="245" y="326"/>
                    <a:pt x="244" y="325"/>
                    <a:pt x="243" y="324"/>
                  </a:cubicBezTo>
                  <a:cubicBezTo>
                    <a:pt x="240" y="322"/>
                    <a:pt x="240" y="318"/>
                    <a:pt x="242" y="316"/>
                  </a:cubicBezTo>
                  <a:cubicBezTo>
                    <a:pt x="248" y="310"/>
                    <a:pt x="253" y="304"/>
                    <a:pt x="259" y="298"/>
                  </a:cubicBezTo>
                  <a:cubicBezTo>
                    <a:pt x="261" y="295"/>
                    <a:pt x="265" y="295"/>
                    <a:pt x="267" y="298"/>
                  </a:cubicBezTo>
                  <a:cubicBezTo>
                    <a:pt x="270" y="300"/>
                    <a:pt x="270" y="304"/>
                    <a:pt x="268" y="306"/>
                  </a:cubicBezTo>
                  <a:cubicBezTo>
                    <a:pt x="262" y="312"/>
                    <a:pt x="257" y="318"/>
                    <a:pt x="251" y="324"/>
                  </a:cubicBezTo>
                  <a:cubicBezTo>
                    <a:pt x="250" y="325"/>
                    <a:pt x="249" y="326"/>
                    <a:pt x="247" y="326"/>
                  </a:cubicBezTo>
                  <a:close/>
                  <a:moveTo>
                    <a:pt x="1634" y="309"/>
                  </a:moveTo>
                  <a:cubicBezTo>
                    <a:pt x="1633" y="309"/>
                    <a:pt x="1631" y="308"/>
                    <a:pt x="1630" y="307"/>
                  </a:cubicBezTo>
                  <a:cubicBezTo>
                    <a:pt x="1624" y="301"/>
                    <a:pt x="1619" y="295"/>
                    <a:pt x="1613" y="290"/>
                  </a:cubicBezTo>
                  <a:cubicBezTo>
                    <a:pt x="1611" y="287"/>
                    <a:pt x="1611" y="283"/>
                    <a:pt x="1613" y="281"/>
                  </a:cubicBezTo>
                  <a:cubicBezTo>
                    <a:pt x="1616" y="279"/>
                    <a:pt x="1620" y="279"/>
                    <a:pt x="1622" y="281"/>
                  </a:cubicBezTo>
                  <a:cubicBezTo>
                    <a:pt x="1627" y="287"/>
                    <a:pt x="1633" y="293"/>
                    <a:pt x="1639" y="299"/>
                  </a:cubicBezTo>
                  <a:cubicBezTo>
                    <a:pt x="1641" y="301"/>
                    <a:pt x="1641" y="305"/>
                    <a:pt x="1638" y="307"/>
                  </a:cubicBezTo>
                  <a:cubicBezTo>
                    <a:pt x="1637" y="308"/>
                    <a:pt x="1636" y="309"/>
                    <a:pt x="1634" y="309"/>
                  </a:cubicBezTo>
                  <a:close/>
                  <a:moveTo>
                    <a:pt x="280" y="291"/>
                  </a:moveTo>
                  <a:cubicBezTo>
                    <a:pt x="278" y="291"/>
                    <a:pt x="277" y="290"/>
                    <a:pt x="276" y="289"/>
                  </a:cubicBezTo>
                  <a:cubicBezTo>
                    <a:pt x="273" y="287"/>
                    <a:pt x="273" y="283"/>
                    <a:pt x="276" y="280"/>
                  </a:cubicBezTo>
                  <a:cubicBezTo>
                    <a:pt x="281" y="275"/>
                    <a:pt x="287" y="269"/>
                    <a:pt x="293" y="264"/>
                  </a:cubicBezTo>
                  <a:cubicBezTo>
                    <a:pt x="295" y="261"/>
                    <a:pt x="299" y="261"/>
                    <a:pt x="301" y="264"/>
                  </a:cubicBezTo>
                  <a:cubicBezTo>
                    <a:pt x="304" y="266"/>
                    <a:pt x="304" y="270"/>
                    <a:pt x="301" y="272"/>
                  </a:cubicBezTo>
                  <a:cubicBezTo>
                    <a:pt x="295" y="278"/>
                    <a:pt x="290" y="283"/>
                    <a:pt x="284" y="289"/>
                  </a:cubicBezTo>
                  <a:cubicBezTo>
                    <a:pt x="283" y="290"/>
                    <a:pt x="281" y="291"/>
                    <a:pt x="280" y="291"/>
                  </a:cubicBezTo>
                  <a:close/>
                  <a:moveTo>
                    <a:pt x="1600" y="275"/>
                  </a:moveTo>
                  <a:cubicBezTo>
                    <a:pt x="1599" y="275"/>
                    <a:pt x="1598" y="274"/>
                    <a:pt x="1596" y="273"/>
                  </a:cubicBezTo>
                  <a:cubicBezTo>
                    <a:pt x="1591" y="267"/>
                    <a:pt x="1585" y="262"/>
                    <a:pt x="1579" y="257"/>
                  </a:cubicBezTo>
                  <a:cubicBezTo>
                    <a:pt x="1576" y="254"/>
                    <a:pt x="1576" y="251"/>
                    <a:pt x="1579" y="248"/>
                  </a:cubicBezTo>
                  <a:cubicBezTo>
                    <a:pt x="1581" y="246"/>
                    <a:pt x="1585" y="246"/>
                    <a:pt x="1587" y="248"/>
                  </a:cubicBezTo>
                  <a:cubicBezTo>
                    <a:pt x="1593" y="253"/>
                    <a:pt x="1599" y="259"/>
                    <a:pt x="1605" y="264"/>
                  </a:cubicBezTo>
                  <a:cubicBezTo>
                    <a:pt x="1607" y="267"/>
                    <a:pt x="1607" y="270"/>
                    <a:pt x="1605" y="273"/>
                  </a:cubicBezTo>
                  <a:cubicBezTo>
                    <a:pt x="1604" y="274"/>
                    <a:pt x="1602" y="275"/>
                    <a:pt x="1600" y="275"/>
                  </a:cubicBezTo>
                  <a:close/>
                  <a:moveTo>
                    <a:pt x="315" y="258"/>
                  </a:moveTo>
                  <a:cubicBezTo>
                    <a:pt x="313" y="258"/>
                    <a:pt x="311" y="257"/>
                    <a:pt x="310" y="256"/>
                  </a:cubicBezTo>
                  <a:cubicBezTo>
                    <a:pt x="308" y="253"/>
                    <a:pt x="308" y="249"/>
                    <a:pt x="310" y="247"/>
                  </a:cubicBezTo>
                  <a:cubicBezTo>
                    <a:pt x="316" y="242"/>
                    <a:pt x="322" y="236"/>
                    <a:pt x="329" y="231"/>
                  </a:cubicBezTo>
                  <a:cubicBezTo>
                    <a:pt x="331" y="229"/>
                    <a:pt x="335" y="229"/>
                    <a:pt x="337" y="232"/>
                  </a:cubicBezTo>
                  <a:cubicBezTo>
                    <a:pt x="339" y="234"/>
                    <a:pt x="339" y="238"/>
                    <a:pt x="336" y="240"/>
                  </a:cubicBezTo>
                  <a:cubicBezTo>
                    <a:pt x="330" y="245"/>
                    <a:pt x="324" y="251"/>
                    <a:pt x="319" y="256"/>
                  </a:cubicBezTo>
                  <a:cubicBezTo>
                    <a:pt x="317" y="257"/>
                    <a:pt x="316" y="258"/>
                    <a:pt x="315" y="258"/>
                  </a:cubicBezTo>
                  <a:close/>
                  <a:moveTo>
                    <a:pt x="1565" y="242"/>
                  </a:moveTo>
                  <a:cubicBezTo>
                    <a:pt x="1564" y="242"/>
                    <a:pt x="1562" y="242"/>
                    <a:pt x="1561" y="241"/>
                  </a:cubicBezTo>
                  <a:cubicBezTo>
                    <a:pt x="1555" y="236"/>
                    <a:pt x="1549" y="230"/>
                    <a:pt x="1543" y="225"/>
                  </a:cubicBezTo>
                  <a:cubicBezTo>
                    <a:pt x="1540" y="223"/>
                    <a:pt x="1540" y="219"/>
                    <a:pt x="1542" y="217"/>
                  </a:cubicBezTo>
                  <a:cubicBezTo>
                    <a:pt x="1544" y="214"/>
                    <a:pt x="1548" y="214"/>
                    <a:pt x="1551" y="216"/>
                  </a:cubicBezTo>
                  <a:cubicBezTo>
                    <a:pt x="1557" y="221"/>
                    <a:pt x="1563" y="226"/>
                    <a:pt x="1569" y="232"/>
                  </a:cubicBezTo>
                  <a:cubicBezTo>
                    <a:pt x="1571" y="234"/>
                    <a:pt x="1572" y="238"/>
                    <a:pt x="1570" y="240"/>
                  </a:cubicBezTo>
                  <a:cubicBezTo>
                    <a:pt x="1568" y="242"/>
                    <a:pt x="1567" y="242"/>
                    <a:pt x="1565" y="242"/>
                  </a:cubicBezTo>
                  <a:close/>
                  <a:moveTo>
                    <a:pt x="351" y="226"/>
                  </a:moveTo>
                  <a:cubicBezTo>
                    <a:pt x="349" y="226"/>
                    <a:pt x="347" y="225"/>
                    <a:pt x="346" y="224"/>
                  </a:cubicBezTo>
                  <a:cubicBezTo>
                    <a:pt x="344" y="221"/>
                    <a:pt x="344" y="218"/>
                    <a:pt x="347" y="216"/>
                  </a:cubicBezTo>
                  <a:cubicBezTo>
                    <a:pt x="353" y="210"/>
                    <a:pt x="359" y="205"/>
                    <a:pt x="366" y="200"/>
                  </a:cubicBezTo>
                  <a:cubicBezTo>
                    <a:pt x="368" y="198"/>
                    <a:pt x="372" y="199"/>
                    <a:pt x="374" y="201"/>
                  </a:cubicBezTo>
                  <a:cubicBezTo>
                    <a:pt x="376" y="204"/>
                    <a:pt x="376" y="208"/>
                    <a:pt x="373" y="210"/>
                  </a:cubicBezTo>
                  <a:cubicBezTo>
                    <a:pt x="367" y="215"/>
                    <a:pt x="361" y="220"/>
                    <a:pt x="355" y="225"/>
                  </a:cubicBezTo>
                  <a:cubicBezTo>
                    <a:pt x="353" y="226"/>
                    <a:pt x="352" y="226"/>
                    <a:pt x="351" y="226"/>
                  </a:cubicBezTo>
                  <a:close/>
                  <a:moveTo>
                    <a:pt x="1528" y="212"/>
                  </a:moveTo>
                  <a:cubicBezTo>
                    <a:pt x="1527" y="212"/>
                    <a:pt x="1525" y="211"/>
                    <a:pt x="1524" y="210"/>
                  </a:cubicBezTo>
                  <a:cubicBezTo>
                    <a:pt x="1518" y="206"/>
                    <a:pt x="1512" y="201"/>
                    <a:pt x="1505" y="196"/>
                  </a:cubicBezTo>
                  <a:cubicBezTo>
                    <a:pt x="1503" y="194"/>
                    <a:pt x="1502" y="190"/>
                    <a:pt x="1504" y="188"/>
                  </a:cubicBezTo>
                  <a:cubicBezTo>
                    <a:pt x="1506" y="185"/>
                    <a:pt x="1510" y="184"/>
                    <a:pt x="1512" y="186"/>
                  </a:cubicBezTo>
                  <a:cubicBezTo>
                    <a:pt x="1519" y="191"/>
                    <a:pt x="1525" y="196"/>
                    <a:pt x="1532" y="201"/>
                  </a:cubicBezTo>
                  <a:cubicBezTo>
                    <a:pt x="1534" y="203"/>
                    <a:pt x="1535" y="207"/>
                    <a:pt x="1533" y="209"/>
                  </a:cubicBezTo>
                  <a:cubicBezTo>
                    <a:pt x="1532" y="211"/>
                    <a:pt x="1530" y="212"/>
                    <a:pt x="1528" y="212"/>
                  </a:cubicBezTo>
                  <a:close/>
                  <a:moveTo>
                    <a:pt x="389" y="197"/>
                  </a:moveTo>
                  <a:cubicBezTo>
                    <a:pt x="387" y="197"/>
                    <a:pt x="385" y="196"/>
                    <a:pt x="384" y="194"/>
                  </a:cubicBezTo>
                  <a:cubicBezTo>
                    <a:pt x="382" y="192"/>
                    <a:pt x="382" y="188"/>
                    <a:pt x="385" y="186"/>
                  </a:cubicBezTo>
                  <a:cubicBezTo>
                    <a:pt x="391" y="181"/>
                    <a:pt x="398" y="176"/>
                    <a:pt x="405" y="172"/>
                  </a:cubicBezTo>
                  <a:cubicBezTo>
                    <a:pt x="407" y="170"/>
                    <a:pt x="411" y="170"/>
                    <a:pt x="413" y="173"/>
                  </a:cubicBezTo>
                  <a:cubicBezTo>
                    <a:pt x="415" y="176"/>
                    <a:pt x="414" y="180"/>
                    <a:pt x="411" y="182"/>
                  </a:cubicBezTo>
                  <a:cubicBezTo>
                    <a:pt x="405" y="186"/>
                    <a:pt x="398" y="191"/>
                    <a:pt x="392" y="195"/>
                  </a:cubicBezTo>
                  <a:cubicBezTo>
                    <a:pt x="391" y="196"/>
                    <a:pt x="390" y="197"/>
                    <a:pt x="389" y="197"/>
                  </a:cubicBezTo>
                  <a:close/>
                  <a:moveTo>
                    <a:pt x="1489" y="183"/>
                  </a:moveTo>
                  <a:cubicBezTo>
                    <a:pt x="1488" y="183"/>
                    <a:pt x="1487" y="183"/>
                    <a:pt x="1486" y="182"/>
                  </a:cubicBezTo>
                  <a:cubicBezTo>
                    <a:pt x="1479" y="177"/>
                    <a:pt x="1473" y="173"/>
                    <a:pt x="1466" y="169"/>
                  </a:cubicBezTo>
                  <a:cubicBezTo>
                    <a:pt x="1463" y="167"/>
                    <a:pt x="1463" y="163"/>
                    <a:pt x="1465" y="160"/>
                  </a:cubicBezTo>
                  <a:cubicBezTo>
                    <a:pt x="1466" y="157"/>
                    <a:pt x="1470" y="157"/>
                    <a:pt x="1473" y="159"/>
                  </a:cubicBezTo>
                  <a:cubicBezTo>
                    <a:pt x="1480" y="163"/>
                    <a:pt x="1486" y="168"/>
                    <a:pt x="1493" y="172"/>
                  </a:cubicBezTo>
                  <a:cubicBezTo>
                    <a:pt x="1496" y="174"/>
                    <a:pt x="1496" y="178"/>
                    <a:pt x="1494" y="181"/>
                  </a:cubicBezTo>
                  <a:cubicBezTo>
                    <a:pt x="1493" y="182"/>
                    <a:pt x="1491" y="183"/>
                    <a:pt x="1489" y="183"/>
                  </a:cubicBezTo>
                  <a:close/>
                  <a:moveTo>
                    <a:pt x="428" y="169"/>
                  </a:moveTo>
                  <a:cubicBezTo>
                    <a:pt x="426" y="169"/>
                    <a:pt x="424" y="168"/>
                    <a:pt x="423" y="166"/>
                  </a:cubicBezTo>
                  <a:cubicBezTo>
                    <a:pt x="421" y="164"/>
                    <a:pt x="422" y="160"/>
                    <a:pt x="424" y="158"/>
                  </a:cubicBezTo>
                  <a:cubicBezTo>
                    <a:pt x="431" y="154"/>
                    <a:pt x="438" y="149"/>
                    <a:pt x="445" y="145"/>
                  </a:cubicBezTo>
                  <a:cubicBezTo>
                    <a:pt x="448" y="143"/>
                    <a:pt x="451" y="144"/>
                    <a:pt x="453" y="147"/>
                  </a:cubicBezTo>
                  <a:cubicBezTo>
                    <a:pt x="455" y="150"/>
                    <a:pt x="454" y="153"/>
                    <a:pt x="451" y="155"/>
                  </a:cubicBezTo>
                  <a:cubicBezTo>
                    <a:pt x="444" y="159"/>
                    <a:pt x="438" y="164"/>
                    <a:pt x="431" y="168"/>
                  </a:cubicBezTo>
                  <a:cubicBezTo>
                    <a:pt x="430" y="169"/>
                    <a:pt x="429" y="169"/>
                    <a:pt x="428" y="169"/>
                  </a:cubicBezTo>
                  <a:close/>
                  <a:moveTo>
                    <a:pt x="1449" y="157"/>
                  </a:moveTo>
                  <a:cubicBezTo>
                    <a:pt x="1448" y="157"/>
                    <a:pt x="1447" y="156"/>
                    <a:pt x="1446" y="156"/>
                  </a:cubicBezTo>
                  <a:cubicBezTo>
                    <a:pt x="1439" y="151"/>
                    <a:pt x="1433" y="147"/>
                    <a:pt x="1426" y="143"/>
                  </a:cubicBezTo>
                  <a:cubicBezTo>
                    <a:pt x="1423" y="141"/>
                    <a:pt x="1422" y="138"/>
                    <a:pt x="1424" y="135"/>
                  </a:cubicBezTo>
                  <a:cubicBezTo>
                    <a:pt x="1425" y="132"/>
                    <a:pt x="1429" y="131"/>
                    <a:pt x="1432" y="133"/>
                  </a:cubicBezTo>
                  <a:cubicBezTo>
                    <a:pt x="1439" y="137"/>
                    <a:pt x="1446" y="141"/>
                    <a:pt x="1453" y="145"/>
                  </a:cubicBezTo>
                  <a:cubicBezTo>
                    <a:pt x="1455" y="147"/>
                    <a:pt x="1456" y="151"/>
                    <a:pt x="1454" y="154"/>
                  </a:cubicBezTo>
                  <a:cubicBezTo>
                    <a:pt x="1453" y="156"/>
                    <a:pt x="1451" y="157"/>
                    <a:pt x="1449" y="157"/>
                  </a:cubicBezTo>
                  <a:close/>
                  <a:moveTo>
                    <a:pt x="468" y="144"/>
                  </a:moveTo>
                  <a:cubicBezTo>
                    <a:pt x="466" y="144"/>
                    <a:pt x="464" y="143"/>
                    <a:pt x="463" y="141"/>
                  </a:cubicBezTo>
                  <a:cubicBezTo>
                    <a:pt x="462" y="138"/>
                    <a:pt x="462" y="134"/>
                    <a:pt x="465" y="133"/>
                  </a:cubicBezTo>
                  <a:cubicBezTo>
                    <a:pt x="472" y="128"/>
                    <a:pt x="479" y="124"/>
                    <a:pt x="486" y="120"/>
                  </a:cubicBezTo>
                  <a:cubicBezTo>
                    <a:pt x="489" y="119"/>
                    <a:pt x="493" y="120"/>
                    <a:pt x="494" y="123"/>
                  </a:cubicBezTo>
                  <a:cubicBezTo>
                    <a:pt x="496" y="126"/>
                    <a:pt x="495" y="129"/>
                    <a:pt x="492" y="131"/>
                  </a:cubicBezTo>
                  <a:cubicBezTo>
                    <a:pt x="485" y="135"/>
                    <a:pt x="478" y="139"/>
                    <a:pt x="471" y="143"/>
                  </a:cubicBezTo>
                  <a:cubicBezTo>
                    <a:pt x="470" y="143"/>
                    <a:pt x="469" y="144"/>
                    <a:pt x="468" y="144"/>
                  </a:cubicBezTo>
                  <a:close/>
                  <a:moveTo>
                    <a:pt x="1408" y="132"/>
                  </a:moveTo>
                  <a:cubicBezTo>
                    <a:pt x="1407" y="132"/>
                    <a:pt x="1406" y="132"/>
                    <a:pt x="1405" y="131"/>
                  </a:cubicBezTo>
                  <a:cubicBezTo>
                    <a:pt x="1398" y="127"/>
                    <a:pt x="1391" y="123"/>
                    <a:pt x="1384" y="120"/>
                  </a:cubicBezTo>
                  <a:cubicBezTo>
                    <a:pt x="1381" y="118"/>
                    <a:pt x="1380" y="115"/>
                    <a:pt x="1382" y="112"/>
                  </a:cubicBezTo>
                  <a:cubicBezTo>
                    <a:pt x="1383" y="109"/>
                    <a:pt x="1387" y="108"/>
                    <a:pt x="1390" y="109"/>
                  </a:cubicBezTo>
                  <a:cubicBezTo>
                    <a:pt x="1397" y="113"/>
                    <a:pt x="1404" y="117"/>
                    <a:pt x="1411" y="121"/>
                  </a:cubicBezTo>
                  <a:cubicBezTo>
                    <a:pt x="1414" y="122"/>
                    <a:pt x="1415" y="126"/>
                    <a:pt x="1413" y="129"/>
                  </a:cubicBezTo>
                  <a:cubicBezTo>
                    <a:pt x="1412" y="131"/>
                    <a:pt x="1410" y="132"/>
                    <a:pt x="1408" y="132"/>
                  </a:cubicBezTo>
                  <a:close/>
                  <a:moveTo>
                    <a:pt x="510" y="120"/>
                  </a:moveTo>
                  <a:cubicBezTo>
                    <a:pt x="508" y="120"/>
                    <a:pt x="506" y="119"/>
                    <a:pt x="505" y="117"/>
                  </a:cubicBezTo>
                  <a:cubicBezTo>
                    <a:pt x="503" y="114"/>
                    <a:pt x="504" y="111"/>
                    <a:pt x="507" y="109"/>
                  </a:cubicBezTo>
                  <a:cubicBezTo>
                    <a:pt x="514" y="105"/>
                    <a:pt x="522" y="102"/>
                    <a:pt x="529" y="98"/>
                  </a:cubicBezTo>
                  <a:cubicBezTo>
                    <a:pt x="532" y="97"/>
                    <a:pt x="535" y="98"/>
                    <a:pt x="537" y="101"/>
                  </a:cubicBezTo>
                  <a:cubicBezTo>
                    <a:pt x="538" y="104"/>
                    <a:pt x="537" y="107"/>
                    <a:pt x="534" y="109"/>
                  </a:cubicBezTo>
                  <a:cubicBezTo>
                    <a:pt x="527" y="112"/>
                    <a:pt x="520" y="116"/>
                    <a:pt x="513" y="120"/>
                  </a:cubicBezTo>
                  <a:cubicBezTo>
                    <a:pt x="512" y="120"/>
                    <a:pt x="511" y="120"/>
                    <a:pt x="510" y="120"/>
                  </a:cubicBezTo>
                  <a:close/>
                  <a:moveTo>
                    <a:pt x="1366" y="110"/>
                  </a:moveTo>
                  <a:cubicBezTo>
                    <a:pt x="1365" y="110"/>
                    <a:pt x="1364" y="109"/>
                    <a:pt x="1363" y="109"/>
                  </a:cubicBezTo>
                  <a:cubicBezTo>
                    <a:pt x="1356" y="105"/>
                    <a:pt x="1349" y="102"/>
                    <a:pt x="1341" y="99"/>
                  </a:cubicBezTo>
                  <a:cubicBezTo>
                    <a:pt x="1338" y="97"/>
                    <a:pt x="1337" y="94"/>
                    <a:pt x="1338" y="91"/>
                  </a:cubicBezTo>
                  <a:cubicBezTo>
                    <a:pt x="1340" y="88"/>
                    <a:pt x="1343" y="86"/>
                    <a:pt x="1346" y="88"/>
                  </a:cubicBezTo>
                  <a:cubicBezTo>
                    <a:pt x="1354" y="91"/>
                    <a:pt x="1361" y="95"/>
                    <a:pt x="1368" y="98"/>
                  </a:cubicBezTo>
                  <a:cubicBezTo>
                    <a:pt x="1371" y="100"/>
                    <a:pt x="1372" y="103"/>
                    <a:pt x="1371" y="106"/>
                  </a:cubicBezTo>
                  <a:cubicBezTo>
                    <a:pt x="1370" y="108"/>
                    <a:pt x="1368" y="110"/>
                    <a:pt x="1366" y="110"/>
                  </a:cubicBezTo>
                  <a:close/>
                  <a:moveTo>
                    <a:pt x="553" y="99"/>
                  </a:moveTo>
                  <a:cubicBezTo>
                    <a:pt x="551" y="99"/>
                    <a:pt x="549" y="98"/>
                    <a:pt x="548" y="96"/>
                  </a:cubicBezTo>
                  <a:cubicBezTo>
                    <a:pt x="546" y="93"/>
                    <a:pt x="548" y="89"/>
                    <a:pt x="551" y="88"/>
                  </a:cubicBezTo>
                  <a:cubicBezTo>
                    <a:pt x="558" y="84"/>
                    <a:pt x="565" y="81"/>
                    <a:pt x="572" y="78"/>
                  </a:cubicBezTo>
                  <a:cubicBezTo>
                    <a:pt x="576" y="76"/>
                    <a:pt x="579" y="78"/>
                    <a:pt x="580" y="81"/>
                  </a:cubicBezTo>
                  <a:cubicBezTo>
                    <a:pt x="582" y="84"/>
                    <a:pt x="580" y="87"/>
                    <a:pt x="577" y="89"/>
                  </a:cubicBezTo>
                  <a:cubicBezTo>
                    <a:pt x="570" y="92"/>
                    <a:pt x="563" y="95"/>
                    <a:pt x="556" y="99"/>
                  </a:cubicBezTo>
                  <a:cubicBezTo>
                    <a:pt x="555" y="99"/>
                    <a:pt x="554" y="99"/>
                    <a:pt x="553" y="99"/>
                  </a:cubicBezTo>
                  <a:close/>
                  <a:moveTo>
                    <a:pt x="1322" y="89"/>
                  </a:moveTo>
                  <a:cubicBezTo>
                    <a:pt x="1321" y="89"/>
                    <a:pt x="1320" y="89"/>
                    <a:pt x="1320" y="89"/>
                  </a:cubicBezTo>
                  <a:cubicBezTo>
                    <a:pt x="1312" y="86"/>
                    <a:pt x="1305" y="83"/>
                    <a:pt x="1297" y="80"/>
                  </a:cubicBezTo>
                  <a:cubicBezTo>
                    <a:pt x="1294" y="78"/>
                    <a:pt x="1293" y="75"/>
                    <a:pt x="1294" y="72"/>
                  </a:cubicBezTo>
                  <a:cubicBezTo>
                    <a:pt x="1295" y="69"/>
                    <a:pt x="1299" y="67"/>
                    <a:pt x="1302" y="68"/>
                  </a:cubicBezTo>
                  <a:cubicBezTo>
                    <a:pt x="1309" y="71"/>
                    <a:pt x="1317" y="75"/>
                    <a:pt x="1324" y="78"/>
                  </a:cubicBezTo>
                  <a:cubicBezTo>
                    <a:pt x="1327" y="79"/>
                    <a:pt x="1329" y="83"/>
                    <a:pt x="1327" y="86"/>
                  </a:cubicBezTo>
                  <a:cubicBezTo>
                    <a:pt x="1326" y="88"/>
                    <a:pt x="1324" y="89"/>
                    <a:pt x="1322" y="89"/>
                  </a:cubicBezTo>
                  <a:close/>
                  <a:moveTo>
                    <a:pt x="597" y="80"/>
                  </a:moveTo>
                  <a:cubicBezTo>
                    <a:pt x="595" y="80"/>
                    <a:pt x="592" y="79"/>
                    <a:pt x="591" y="76"/>
                  </a:cubicBezTo>
                  <a:cubicBezTo>
                    <a:pt x="590" y="73"/>
                    <a:pt x="592" y="70"/>
                    <a:pt x="595" y="69"/>
                  </a:cubicBezTo>
                  <a:cubicBezTo>
                    <a:pt x="602" y="66"/>
                    <a:pt x="610" y="63"/>
                    <a:pt x="617" y="60"/>
                  </a:cubicBezTo>
                  <a:cubicBezTo>
                    <a:pt x="620" y="59"/>
                    <a:pt x="624" y="60"/>
                    <a:pt x="625" y="63"/>
                  </a:cubicBezTo>
                  <a:cubicBezTo>
                    <a:pt x="626" y="66"/>
                    <a:pt x="625" y="70"/>
                    <a:pt x="621" y="71"/>
                  </a:cubicBezTo>
                  <a:cubicBezTo>
                    <a:pt x="614" y="74"/>
                    <a:pt x="606" y="77"/>
                    <a:pt x="599" y="80"/>
                  </a:cubicBezTo>
                  <a:cubicBezTo>
                    <a:pt x="598" y="80"/>
                    <a:pt x="598" y="80"/>
                    <a:pt x="597" y="80"/>
                  </a:cubicBezTo>
                  <a:close/>
                  <a:moveTo>
                    <a:pt x="1277" y="71"/>
                  </a:moveTo>
                  <a:cubicBezTo>
                    <a:pt x="1277" y="71"/>
                    <a:pt x="1276" y="71"/>
                    <a:pt x="1275" y="71"/>
                  </a:cubicBezTo>
                  <a:cubicBezTo>
                    <a:pt x="1268" y="68"/>
                    <a:pt x="1260" y="65"/>
                    <a:pt x="1253" y="63"/>
                  </a:cubicBezTo>
                  <a:cubicBezTo>
                    <a:pt x="1250" y="62"/>
                    <a:pt x="1248" y="58"/>
                    <a:pt x="1249" y="55"/>
                  </a:cubicBezTo>
                  <a:cubicBezTo>
                    <a:pt x="1250" y="52"/>
                    <a:pt x="1253" y="50"/>
                    <a:pt x="1257" y="52"/>
                  </a:cubicBezTo>
                  <a:cubicBezTo>
                    <a:pt x="1264" y="54"/>
                    <a:pt x="1272" y="57"/>
                    <a:pt x="1279" y="60"/>
                  </a:cubicBezTo>
                  <a:cubicBezTo>
                    <a:pt x="1282" y="61"/>
                    <a:pt x="1284" y="64"/>
                    <a:pt x="1283" y="67"/>
                  </a:cubicBezTo>
                  <a:cubicBezTo>
                    <a:pt x="1282" y="70"/>
                    <a:pt x="1280" y="71"/>
                    <a:pt x="1277" y="71"/>
                  </a:cubicBezTo>
                  <a:close/>
                  <a:moveTo>
                    <a:pt x="642" y="63"/>
                  </a:moveTo>
                  <a:cubicBezTo>
                    <a:pt x="639" y="63"/>
                    <a:pt x="637" y="62"/>
                    <a:pt x="636" y="59"/>
                  </a:cubicBezTo>
                  <a:cubicBezTo>
                    <a:pt x="635" y="56"/>
                    <a:pt x="637" y="53"/>
                    <a:pt x="640" y="52"/>
                  </a:cubicBezTo>
                  <a:cubicBezTo>
                    <a:pt x="648" y="49"/>
                    <a:pt x="655" y="47"/>
                    <a:pt x="663" y="44"/>
                  </a:cubicBezTo>
                  <a:cubicBezTo>
                    <a:pt x="666" y="43"/>
                    <a:pt x="669" y="45"/>
                    <a:pt x="670" y="48"/>
                  </a:cubicBezTo>
                  <a:cubicBezTo>
                    <a:pt x="671" y="51"/>
                    <a:pt x="670" y="55"/>
                    <a:pt x="666" y="56"/>
                  </a:cubicBezTo>
                  <a:cubicBezTo>
                    <a:pt x="659" y="58"/>
                    <a:pt x="651" y="60"/>
                    <a:pt x="644" y="63"/>
                  </a:cubicBezTo>
                  <a:cubicBezTo>
                    <a:pt x="643" y="63"/>
                    <a:pt x="643" y="63"/>
                    <a:pt x="642" y="63"/>
                  </a:cubicBezTo>
                  <a:close/>
                  <a:moveTo>
                    <a:pt x="1232" y="56"/>
                  </a:moveTo>
                  <a:cubicBezTo>
                    <a:pt x="1231" y="56"/>
                    <a:pt x="1231" y="56"/>
                    <a:pt x="1230" y="55"/>
                  </a:cubicBezTo>
                  <a:cubicBezTo>
                    <a:pt x="1222" y="53"/>
                    <a:pt x="1215" y="51"/>
                    <a:pt x="1207" y="49"/>
                  </a:cubicBezTo>
                  <a:cubicBezTo>
                    <a:pt x="1204" y="48"/>
                    <a:pt x="1202" y="44"/>
                    <a:pt x="1203" y="41"/>
                  </a:cubicBezTo>
                  <a:cubicBezTo>
                    <a:pt x="1204" y="38"/>
                    <a:pt x="1207" y="36"/>
                    <a:pt x="1210" y="37"/>
                  </a:cubicBezTo>
                  <a:cubicBezTo>
                    <a:pt x="1218" y="39"/>
                    <a:pt x="1226" y="42"/>
                    <a:pt x="1234" y="44"/>
                  </a:cubicBezTo>
                  <a:cubicBezTo>
                    <a:pt x="1237" y="45"/>
                    <a:pt x="1238" y="48"/>
                    <a:pt x="1237" y="52"/>
                  </a:cubicBezTo>
                  <a:cubicBezTo>
                    <a:pt x="1237" y="54"/>
                    <a:pt x="1234" y="56"/>
                    <a:pt x="1232" y="56"/>
                  </a:cubicBezTo>
                  <a:close/>
                  <a:moveTo>
                    <a:pt x="688" y="49"/>
                  </a:moveTo>
                  <a:cubicBezTo>
                    <a:pt x="685" y="49"/>
                    <a:pt x="683" y="47"/>
                    <a:pt x="682" y="45"/>
                  </a:cubicBezTo>
                  <a:cubicBezTo>
                    <a:pt x="681" y="41"/>
                    <a:pt x="683" y="38"/>
                    <a:pt x="686" y="37"/>
                  </a:cubicBezTo>
                  <a:cubicBezTo>
                    <a:pt x="694" y="35"/>
                    <a:pt x="702" y="33"/>
                    <a:pt x="709" y="31"/>
                  </a:cubicBezTo>
                  <a:cubicBezTo>
                    <a:pt x="713" y="30"/>
                    <a:pt x="716" y="32"/>
                    <a:pt x="717" y="35"/>
                  </a:cubicBezTo>
                  <a:cubicBezTo>
                    <a:pt x="717" y="38"/>
                    <a:pt x="716" y="42"/>
                    <a:pt x="712" y="42"/>
                  </a:cubicBezTo>
                  <a:cubicBezTo>
                    <a:pt x="705" y="44"/>
                    <a:pt x="697" y="46"/>
                    <a:pt x="689" y="49"/>
                  </a:cubicBezTo>
                  <a:cubicBezTo>
                    <a:pt x="689" y="49"/>
                    <a:pt x="688" y="49"/>
                    <a:pt x="688" y="49"/>
                  </a:cubicBezTo>
                  <a:close/>
                  <a:moveTo>
                    <a:pt x="1186" y="42"/>
                  </a:moveTo>
                  <a:cubicBezTo>
                    <a:pt x="1185" y="42"/>
                    <a:pt x="1185" y="42"/>
                    <a:pt x="1184" y="42"/>
                  </a:cubicBezTo>
                  <a:cubicBezTo>
                    <a:pt x="1176" y="40"/>
                    <a:pt x="1169" y="38"/>
                    <a:pt x="1161" y="37"/>
                  </a:cubicBezTo>
                  <a:cubicBezTo>
                    <a:pt x="1158" y="36"/>
                    <a:pt x="1156" y="33"/>
                    <a:pt x="1156" y="29"/>
                  </a:cubicBezTo>
                  <a:cubicBezTo>
                    <a:pt x="1157" y="26"/>
                    <a:pt x="1160" y="24"/>
                    <a:pt x="1164" y="25"/>
                  </a:cubicBezTo>
                  <a:cubicBezTo>
                    <a:pt x="1171" y="27"/>
                    <a:pt x="1179" y="29"/>
                    <a:pt x="1187" y="31"/>
                  </a:cubicBezTo>
                  <a:cubicBezTo>
                    <a:pt x="1190" y="31"/>
                    <a:pt x="1192" y="35"/>
                    <a:pt x="1191" y="38"/>
                  </a:cubicBezTo>
                  <a:cubicBezTo>
                    <a:pt x="1191" y="41"/>
                    <a:pt x="1188" y="42"/>
                    <a:pt x="1186" y="42"/>
                  </a:cubicBezTo>
                  <a:close/>
                  <a:moveTo>
                    <a:pt x="734" y="37"/>
                  </a:moveTo>
                  <a:cubicBezTo>
                    <a:pt x="731" y="37"/>
                    <a:pt x="729" y="35"/>
                    <a:pt x="728" y="32"/>
                  </a:cubicBezTo>
                  <a:cubicBezTo>
                    <a:pt x="728" y="29"/>
                    <a:pt x="730" y="26"/>
                    <a:pt x="733" y="25"/>
                  </a:cubicBezTo>
                  <a:cubicBezTo>
                    <a:pt x="741" y="23"/>
                    <a:pt x="748" y="21"/>
                    <a:pt x="756" y="20"/>
                  </a:cubicBezTo>
                  <a:cubicBezTo>
                    <a:pt x="760" y="19"/>
                    <a:pt x="763" y="21"/>
                    <a:pt x="763" y="24"/>
                  </a:cubicBezTo>
                  <a:cubicBezTo>
                    <a:pt x="764" y="28"/>
                    <a:pt x="762" y="31"/>
                    <a:pt x="759" y="32"/>
                  </a:cubicBezTo>
                  <a:cubicBezTo>
                    <a:pt x="751" y="33"/>
                    <a:pt x="743" y="35"/>
                    <a:pt x="735" y="37"/>
                  </a:cubicBezTo>
                  <a:cubicBezTo>
                    <a:pt x="735" y="37"/>
                    <a:pt x="735" y="37"/>
                    <a:pt x="734" y="37"/>
                  </a:cubicBezTo>
                  <a:close/>
                  <a:moveTo>
                    <a:pt x="1139" y="32"/>
                  </a:moveTo>
                  <a:cubicBezTo>
                    <a:pt x="1138" y="32"/>
                    <a:pt x="1138" y="32"/>
                    <a:pt x="1138" y="31"/>
                  </a:cubicBezTo>
                  <a:cubicBezTo>
                    <a:pt x="1130" y="30"/>
                    <a:pt x="1122" y="28"/>
                    <a:pt x="1114" y="27"/>
                  </a:cubicBezTo>
                  <a:cubicBezTo>
                    <a:pt x="1111" y="26"/>
                    <a:pt x="1109" y="23"/>
                    <a:pt x="1109" y="20"/>
                  </a:cubicBezTo>
                  <a:cubicBezTo>
                    <a:pt x="1110" y="17"/>
                    <a:pt x="1113" y="15"/>
                    <a:pt x="1116" y="15"/>
                  </a:cubicBezTo>
                  <a:cubicBezTo>
                    <a:pt x="1124" y="17"/>
                    <a:pt x="1132" y="18"/>
                    <a:pt x="1140" y="20"/>
                  </a:cubicBezTo>
                  <a:cubicBezTo>
                    <a:pt x="1143" y="20"/>
                    <a:pt x="1145" y="24"/>
                    <a:pt x="1145" y="27"/>
                  </a:cubicBezTo>
                  <a:cubicBezTo>
                    <a:pt x="1144" y="30"/>
                    <a:pt x="1142" y="32"/>
                    <a:pt x="1139" y="32"/>
                  </a:cubicBezTo>
                  <a:close/>
                  <a:moveTo>
                    <a:pt x="781" y="27"/>
                  </a:moveTo>
                  <a:cubicBezTo>
                    <a:pt x="778" y="27"/>
                    <a:pt x="776" y="25"/>
                    <a:pt x="775" y="22"/>
                  </a:cubicBezTo>
                  <a:cubicBezTo>
                    <a:pt x="775" y="19"/>
                    <a:pt x="777" y="16"/>
                    <a:pt x="780" y="15"/>
                  </a:cubicBezTo>
                  <a:cubicBezTo>
                    <a:pt x="788" y="14"/>
                    <a:pt x="796" y="13"/>
                    <a:pt x="804" y="11"/>
                  </a:cubicBezTo>
                  <a:cubicBezTo>
                    <a:pt x="807" y="11"/>
                    <a:pt x="810" y="13"/>
                    <a:pt x="811" y="16"/>
                  </a:cubicBezTo>
                  <a:cubicBezTo>
                    <a:pt x="811" y="20"/>
                    <a:pt x="809" y="23"/>
                    <a:pt x="806" y="23"/>
                  </a:cubicBezTo>
                  <a:cubicBezTo>
                    <a:pt x="798" y="24"/>
                    <a:pt x="790" y="26"/>
                    <a:pt x="782" y="27"/>
                  </a:cubicBezTo>
                  <a:cubicBezTo>
                    <a:pt x="782" y="27"/>
                    <a:pt x="781" y="27"/>
                    <a:pt x="781" y="27"/>
                  </a:cubicBezTo>
                  <a:close/>
                  <a:moveTo>
                    <a:pt x="1092" y="23"/>
                  </a:moveTo>
                  <a:cubicBezTo>
                    <a:pt x="1091" y="23"/>
                    <a:pt x="1091" y="23"/>
                    <a:pt x="1091" y="23"/>
                  </a:cubicBezTo>
                  <a:cubicBezTo>
                    <a:pt x="1083" y="22"/>
                    <a:pt x="1075" y="21"/>
                    <a:pt x="1067" y="20"/>
                  </a:cubicBezTo>
                  <a:cubicBezTo>
                    <a:pt x="1064" y="19"/>
                    <a:pt x="1061" y="16"/>
                    <a:pt x="1062" y="13"/>
                  </a:cubicBezTo>
                  <a:cubicBezTo>
                    <a:pt x="1062" y="10"/>
                    <a:pt x="1065" y="8"/>
                    <a:pt x="1069" y="8"/>
                  </a:cubicBezTo>
                  <a:cubicBezTo>
                    <a:pt x="1077" y="9"/>
                    <a:pt x="1085" y="10"/>
                    <a:pt x="1093" y="11"/>
                  </a:cubicBezTo>
                  <a:cubicBezTo>
                    <a:pt x="1096" y="12"/>
                    <a:pt x="1098" y="15"/>
                    <a:pt x="1098" y="18"/>
                  </a:cubicBezTo>
                  <a:cubicBezTo>
                    <a:pt x="1097" y="21"/>
                    <a:pt x="1095" y="23"/>
                    <a:pt x="1092" y="23"/>
                  </a:cubicBezTo>
                  <a:close/>
                  <a:moveTo>
                    <a:pt x="829" y="20"/>
                  </a:moveTo>
                  <a:cubicBezTo>
                    <a:pt x="826" y="20"/>
                    <a:pt x="823" y="18"/>
                    <a:pt x="823" y="15"/>
                  </a:cubicBezTo>
                  <a:cubicBezTo>
                    <a:pt x="822" y="11"/>
                    <a:pt x="824" y="8"/>
                    <a:pt x="828" y="8"/>
                  </a:cubicBezTo>
                  <a:cubicBezTo>
                    <a:pt x="836" y="7"/>
                    <a:pt x="844" y="6"/>
                    <a:pt x="852" y="5"/>
                  </a:cubicBezTo>
                  <a:cubicBezTo>
                    <a:pt x="855" y="5"/>
                    <a:pt x="858" y="7"/>
                    <a:pt x="858" y="11"/>
                  </a:cubicBezTo>
                  <a:cubicBezTo>
                    <a:pt x="859" y="14"/>
                    <a:pt x="856" y="17"/>
                    <a:pt x="853" y="17"/>
                  </a:cubicBezTo>
                  <a:cubicBezTo>
                    <a:pt x="845" y="18"/>
                    <a:pt x="837" y="19"/>
                    <a:pt x="829" y="20"/>
                  </a:cubicBezTo>
                  <a:cubicBezTo>
                    <a:pt x="829" y="20"/>
                    <a:pt x="829" y="20"/>
                    <a:pt x="829" y="20"/>
                  </a:cubicBezTo>
                  <a:close/>
                  <a:moveTo>
                    <a:pt x="1044" y="17"/>
                  </a:moveTo>
                  <a:cubicBezTo>
                    <a:pt x="1044" y="17"/>
                    <a:pt x="1044" y="17"/>
                    <a:pt x="1043" y="17"/>
                  </a:cubicBezTo>
                  <a:cubicBezTo>
                    <a:pt x="1036" y="16"/>
                    <a:pt x="1028" y="16"/>
                    <a:pt x="1020" y="15"/>
                  </a:cubicBezTo>
                  <a:cubicBezTo>
                    <a:pt x="1016" y="15"/>
                    <a:pt x="1014" y="12"/>
                    <a:pt x="1014" y="9"/>
                  </a:cubicBezTo>
                  <a:cubicBezTo>
                    <a:pt x="1014" y="5"/>
                    <a:pt x="1017" y="3"/>
                    <a:pt x="1021" y="3"/>
                  </a:cubicBezTo>
                  <a:cubicBezTo>
                    <a:pt x="1029" y="4"/>
                    <a:pt x="1037" y="4"/>
                    <a:pt x="1045" y="5"/>
                  </a:cubicBezTo>
                  <a:cubicBezTo>
                    <a:pt x="1048" y="6"/>
                    <a:pt x="1050" y="8"/>
                    <a:pt x="1050" y="12"/>
                  </a:cubicBezTo>
                  <a:cubicBezTo>
                    <a:pt x="1050" y="15"/>
                    <a:pt x="1047" y="17"/>
                    <a:pt x="1044" y="17"/>
                  </a:cubicBezTo>
                  <a:close/>
                  <a:moveTo>
                    <a:pt x="876" y="15"/>
                  </a:moveTo>
                  <a:cubicBezTo>
                    <a:pt x="873" y="15"/>
                    <a:pt x="871" y="13"/>
                    <a:pt x="870" y="10"/>
                  </a:cubicBezTo>
                  <a:cubicBezTo>
                    <a:pt x="870" y="6"/>
                    <a:pt x="873" y="3"/>
                    <a:pt x="876" y="3"/>
                  </a:cubicBezTo>
                  <a:cubicBezTo>
                    <a:pt x="884" y="2"/>
                    <a:pt x="892" y="2"/>
                    <a:pt x="900" y="2"/>
                  </a:cubicBezTo>
                  <a:cubicBezTo>
                    <a:pt x="903" y="1"/>
                    <a:pt x="906" y="4"/>
                    <a:pt x="906" y="7"/>
                  </a:cubicBezTo>
                  <a:cubicBezTo>
                    <a:pt x="906" y="11"/>
                    <a:pt x="904" y="13"/>
                    <a:pt x="901" y="14"/>
                  </a:cubicBezTo>
                  <a:cubicBezTo>
                    <a:pt x="893" y="14"/>
                    <a:pt x="885" y="14"/>
                    <a:pt x="877" y="15"/>
                  </a:cubicBezTo>
                  <a:cubicBezTo>
                    <a:pt x="877" y="15"/>
                    <a:pt x="876" y="15"/>
                    <a:pt x="876" y="15"/>
                  </a:cubicBezTo>
                  <a:close/>
                  <a:moveTo>
                    <a:pt x="996" y="14"/>
                  </a:moveTo>
                  <a:cubicBezTo>
                    <a:pt x="996" y="14"/>
                    <a:pt x="996" y="14"/>
                    <a:pt x="996" y="14"/>
                  </a:cubicBezTo>
                  <a:cubicBezTo>
                    <a:pt x="988" y="13"/>
                    <a:pt x="980" y="13"/>
                    <a:pt x="972" y="13"/>
                  </a:cubicBezTo>
                  <a:cubicBezTo>
                    <a:pt x="969" y="13"/>
                    <a:pt x="966" y="10"/>
                    <a:pt x="966" y="6"/>
                  </a:cubicBezTo>
                  <a:cubicBezTo>
                    <a:pt x="966" y="3"/>
                    <a:pt x="969" y="0"/>
                    <a:pt x="972" y="1"/>
                  </a:cubicBezTo>
                  <a:cubicBezTo>
                    <a:pt x="980" y="1"/>
                    <a:pt x="988" y="1"/>
                    <a:pt x="996" y="2"/>
                  </a:cubicBezTo>
                  <a:cubicBezTo>
                    <a:pt x="1000" y="2"/>
                    <a:pt x="1002" y="5"/>
                    <a:pt x="1002" y="8"/>
                  </a:cubicBezTo>
                  <a:cubicBezTo>
                    <a:pt x="1002" y="11"/>
                    <a:pt x="999" y="14"/>
                    <a:pt x="996" y="14"/>
                  </a:cubicBezTo>
                  <a:close/>
                  <a:moveTo>
                    <a:pt x="924" y="13"/>
                  </a:moveTo>
                  <a:cubicBezTo>
                    <a:pt x="921" y="13"/>
                    <a:pt x="918" y="10"/>
                    <a:pt x="918" y="7"/>
                  </a:cubicBezTo>
                  <a:cubicBezTo>
                    <a:pt x="918" y="3"/>
                    <a:pt x="921" y="1"/>
                    <a:pt x="924" y="1"/>
                  </a:cubicBezTo>
                  <a:cubicBezTo>
                    <a:pt x="932" y="0"/>
                    <a:pt x="940" y="0"/>
                    <a:pt x="948" y="0"/>
                  </a:cubicBezTo>
                  <a:cubicBezTo>
                    <a:pt x="952" y="0"/>
                    <a:pt x="954" y="3"/>
                    <a:pt x="954" y="6"/>
                  </a:cubicBezTo>
                  <a:cubicBezTo>
                    <a:pt x="954" y="10"/>
                    <a:pt x="952" y="12"/>
                    <a:pt x="948" y="12"/>
                  </a:cubicBezTo>
                  <a:cubicBezTo>
                    <a:pt x="940" y="12"/>
                    <a:pt x="932" y="12"/>
                    <a:pt x="924" y="13"/>
                  </a:cubicBezTo>
                  <a:cubicBezTo>
                    <a:pt x="924" y="13"/>
                    <a:pt x="924" y="13"/>
                    <a:pt x="924" y="1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12" name="Oval 532">
              <a:extLst>
                <a:ext uri="{FF2B5EF4-FFF2-40B4-BE49-F238E27FC236}">
                  <a16:creationId xmlns:a16="http://schemas.microsoft.com/office/drawing/2014/main" id="{FA4F5606-F470-479B-8469-36D817844E8B}"/>
                </a:ext>
              </a:extLst>
            </p:cNvPr>
            <p:cNvSpPr>
              <a:spLocks noChangeArrowheads="1"/>
            </p:cNvSpPr>
            <p:nvPr/>
          </p:nvSpPr>
          <p:spPr bwMode="auto">
            <a:xfrm rot="10800000">
              <a:off x="4972014" y="5288937"/>
              <a:ext cx="141948" cy="14263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413" name="Group 412">
              <a:extLst>
                <a:ext uri="{FF2B5EF4-FFF2-40B4-BE49-F238E27FC236}">
                  <a16:creationId xmlns:a16="http://schemas.microsoft.com/office/drawing/2014/main" id="{BF288501-3F9E-497E-962D-92597CAFE5F2}"/>
                </a:ext>
              </a:extLst>
            </p:cNvPr>
            <p:cNvGrpSpPr/>
            <p:nvPr/>
          </p:nvGrpSpPr>
          <p:grpSpPr>
            <a:xfrm flipH="1" flipV="1">
              <a:off x="5466104" y="2999335"/>
              <a:ext cx="1199054" cy="1382633"/>
              <a:chOff x="8363008" y="2950704"/>
              <a:chExt cx="1318960" cy="1520896"/>
            </a:xfrm>
            <a:solidFill>
              <a:srgbClr val="44546A">
                <a:lumMod val="75000"/>
              </a:srgbClr>
            </a:solidFill>
          </p:grpSpPr>
          <p:sp>
            <p:nvSpPr>
              <p:cNvPr id="546" name="Freeform 533">
                <a:extLst>
                  <a:ext uri="{FF2B5EF4-FFF2-40B4-BE49-F238E27FC236}">
                    <a16:creationId xmlns:a16="http://schemas.microsoft.com/office/drawing/2014/main" id="{A66325BD-5796-4330-BDA1-12DC6E8D4227}"/>
                  </a:ext>
                </a:extLst>
              </p:cNvPr>
              <p:cNvSpPr>
                <a:spLocks/>
              </p:cNvSpPr>
              <p:nvPr/>
            </p:nvSpPr>
            <p:spPr bwMode="auto">
              <a:xfrm rot="10800000">
                <a:off x="8363008" y="2950704"/>
                <a:ext cx="1318960" cy="1520896"/>
              </a:xfrm>
              <a:custGeom>
                <a:avLst/>
                <a:gdLst>
                  <a:gd name="T0" fmla="*/ 1757 w 1757"/>
                  <a:gd name="T1" fmla="*/ 1520 h 2026"/>
                  <a:gd name="T2" fmla="*/ 880 w 1757"/>
                  <a:gd name="T3" fmla="*/ 2026 h 2026"/>
                  <a:gd name="T4" fmla="*/ 0 w 1757"/>
                  <a:gd name="T5" fmla="*/ 1520 h 2026"/>
                  <a:gd name="T6" fmla="*/ 0 w 1757"/>
                  <a:gd name="T7" fmla="*/ 506 h 2026"/>
                  <a:gd name="T8" fmla="*/ 880 w 1757"/>
                  <a:gd name="T9" fmla="*/ 0 h 2026"/>
                  <a:gd name="T10" fmla="*/ 1757 w 1757"/>
                  <a:gd name="T11" fmla="*/ 506 h 2026"/>
                  <a:gd name="T12" fmla="*/ 1757 w 1757"/>
                  <a:gd name="T13" fmla="*/ 1520 h 2026"/>
                </a:gdLst>
                <a:ahLst/>
                <a:cxnLst>
                  <a:cxn ang="0">
                    <a:pos x="T0" y="T1"/>
                  </a:cxn>
                  <a:cxn ang="0">
                    <a:pos x="T2" y="T3"/>
                  </a:cxn>
                  <a:cxn ang="0">
                    <a:pos x="T4" y="T5"/>
                  </a:cxn>
                  <a:cxn ang="0">
                    <a:pos x="T6" y="T7"/>
                  </a:cxn>
                  <a:cxn ang="0">
                    <a:pos x="T8" y="T9"/>
                  </a:cxn>
                  <a:cxn ang="0">
                    <a:pos x="T10" y="T11"/>
                  </a:cxn>
                  <a:cxn ang="0">
                    <a:pos x="T12" y="T13"/>
                  </a:cxn>
                </a:cxnLst>
                <a:rect l="0" t="0" r="r" b="b"/>
                <a:pathLst>
                  <a:path w="1757" h="2026">
                    <a:moveTo>
                      <a:pt x="1757" y="1520"/>
                    </a:moveTo>
                    <a:lnTo>
                      <a:pt x="880" y="2026"/>
                    </a:lnTo>
                    <a:lnTo>
                      <a:pt x="0" y="1520"/>
                    </a:lnTo>
                    <a:lnTo>
                      <a:pt x="0" y="506"/>
                    </a:lnTo>
                    <a:lnTo>
                      <a:pt x="880" y="0"/>
                    </a:lnTo>
                    <a:lnTo>
                      <a:pt x="1757" y="506"/>
                    </a:lnTo>
                    <a:lnTo>
                      <a:pt x="1757" y="1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8" name="Oval 537">
                <a:extLst>
                  <a:ext uri="{FF2B5EF4-FFF2-40B4-BE49-F238E27FC236}">
                    <a16:creationId xmlns:a16="http://schemas.microsoft.com/office/drawing/2014/main" id="{3A066773-D290-4520-A98F-7F3ACD73FE99}"/>
                  </a:ext>
                </a:extLst>
              </p:cNvPr>
              <p:cNvSpPr>
                <a:spLocks noChangeArrowheads="1"/>
              </p:cNvSpPr>
              <p:nvPr/>
            </p:nvSpPr>
            <p:spPr bwMode="auto">
              <a:xfrm rot="10800000">
                <a:off x="9001844" y="3946118"/>
                <a:ext cx="24773" cy="2477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414" name="Freeform 538">
              <a:extLst>
                <a:ext uri="{FF2B5EF4-FFF2-40B4-BE49-F238E27FC236}">
                  <a16:creationId xmlns:a16="http://schemas.microsoft.com/office/drawing/2014/main" id="{7059011A-A188-4F05-B716-C0324520E0F4}"/>
                </a:ext>
              </a:extLst>
            </p:cNvPr>
            <p:cNvSpPr>
              <a:spLocks noEditPoints="1"/>
            </p:cNvSpPr>
            <p:nvPr/>
          </p:nvSpPr>
          <p:spPr bwMode="auto">
            <a:xfrm rot="10800000">
              <a:off x="5404684" y="2937915"/>
              <a:ext cx="1321894" cy="1508885"/>
            </a:xfrm>
            <a:custGeom>
              <a:avLst/>
              <a:gdLst>
                <a:gd name="T0" fmla="*/ 418 w 819"/>
                <a:gd name="T1" fmla="*/ 935 h 935"/>
                <a:gd name="T2" fmla="*/ 397 w 819"/>
                <a:gd name="T3" fmla="*/ 933 h 935"/>
                <a:gd name="T4" fmla="*/ 460 w 819"/>
                <a:gd name="T5" fmla="*/ 911 h 935"/>
                <a:gd name="T6" fmla="*/ 356 w 819"/>
                <a:gd name="T7" fmla="*/ 909 h 935"/>
                <a:gd name="T8" fmla="*/ 501 w 819"/>
                <a:gd name="T9" fmla="*/ 887 h 935"/>
                <a:gd name="T10" fmla="*/ 314 w 819"/>
                <a:gd name="T11" fmla="*/ 885 h 935"/>
                <a:gd name="T12" fmla="*/ 543 w 819"/>
                <a:gd name="T13" fmla="*/ 863 h 935"/>
                <a:gd name="T14" fmla="*/ 273 w 819"/>
                <a:gd name="T15" fmla="*/ 861 h 935"/>
                <a:gd name="T16" fmla="*/ 584 w 819"/>
                <a:gd name="T17" fmla="*/ 839 h 935"/>
                <a:gd name="T18" fmla="*/ 231 w 819"/>
                <a:gd name="T19" fmla="*/ 837 h 935"/>
                <a:gd name="T20" fmla="*/ 626 w 819"/>
                <a:gd name="T21" fmla="*/ 815 h 935"/>
                <a:gd name="T22" fmla="*/ 190 w 819"/>
                <a:gd name="T23" fmla="*/ 813 h 935"/>
                <a:gd name="T24" fmla="*/ 668 w 819"/>
                <a:gd name="T25" fmla="*/ 791 h 935"/>
                <a:gd name="T26" fmla="*/ 148 w 819"/>
                <a:gd name="T27" fmla="*/ 789 h 935"/>
                <a:gd name="T28" fmla="*/ 709 w 819"/>
                <a:gd name="T29" fmla="*/ 767 h 935"/>
                <a:gd name="T30" fmla="*/ 106 w 819"/>
                <a:gd name="T31" fmla="*/ 765 h 935"/>
                <a:gd name="T32" fmla="*/ 751 w 819"/>
                <a:gd name="T33" fmla="*/ 743 h 935"/>
                <a:gd name="T34" fmla="*/ 65 w 819"/>
                <a:gd name="T35" fmla="*/ 741 h 935"/>
                <a:gd name="T36" fmla="*/ 819 w 819"/>
                <a:gd name="T37" fmla="*/ 705 h 935"/>
                <a:gd name="T38" fmla="*/ 12 w 819"/>
                <a:gd name="T39" fmla="*/ 697 h 935"/>
                <a:gd name="T40" fmla="*/ 6 w 819"/>
                <a:gd name="T41" fmla="*/ 643 h 935"/>
                <a:gd name="T42" fmla="*/ 819 w 819"/>
                <a:gd name="T43" fmla="*/ 641 h 935"/>
                <a:gd name="T44" fmla="*/ 12 w 819"/>
                <a:gd name="T45" fmla="*/ 625 h 935"/>
                <a:gd name="T46" fmla="*/ 813 w 819"/>
                <a:gd name="T47" fmla="*/ 623 h 935"/>
                <a:gd name="T48" fmla="*/ 813 w 819"/>
                <a:gd name="T49" fmla="*/ 575 h 935"/>
                <a:gd name="T50" fmla="*/ 0 w 819"/>
                <a:gd name="T51" fmla="*/ 529 h 935"/>
                <a:gd name="T52" fmla="*/ 807 w 819"/>
                <a:gd name="T53" fmla="*/ 497 h 935"/>
                <a:gd name="T54" fmla="*/ 6 w 819"/>
                <a:gd name="T55" fmla="*/ 451 h 935"/>
                <a:gd name="T56" fmla="*/ 819 w 819"/>
                <a:gd name="T57" fmla="*/ 449 h 935"/>
                <a:gd name="T58" fmla="*/ 12 w 819"/>
                <a:gd name="T59" fmla="*/ 433 h 935"/>
                <a:gd name="T60" fmla="*/ 813 w 819"/>
                <a:gd name="T61" fmla="*/ 431 h 935"/>
                <a:gd name="T62" fmla="*/ 813 w 819"/>
                <a:gd name="T63" fmla="*/ 383 h 935"/>
                <a:gd name="T64" fmla="*/ 0 w 819"/>
                <a:gd name="T65" fmla="*/ 337 h 935"/>
                <a:gd name="T66" fmla="*/ 807 w 819"/>
                <a:gd name="T67" fmla="*/ 305 h 935"/>
                <a:gd name="T68" fmla="*/ 6 w 819"/>
                <a:gd name="T69" fmla="*/ 259 h 935"/>
                <a:gd name="T70" fmla="*/ 819 w 819"/>
                <a:gd name="T71" fmla="*/ 257 h 935"/>
                <a:gd name="T72" fmla="*/ 25 w 819"/>
                <a:gd name="T73" fmla="*/ 232 h 935"/>
                <a:gd name="T74" fmla="*/ 794 w 819"/>
                <a:gd name="T75" fmla="*/ 217 h 935"/>
                <a:gd name="T76" fmla="*/ 68 w 819"/>
                <a:gd name="T77" fmla="*/ 199 h 935"/>
                <a:gd name="T78" fmla="*/ 752 w 819"/>
                <a:gd name="T79" fmla="*/ 193 h 935"/>
                <a:gd name="T80" fmla="*/ 110 w 819"/>
                <a:gd name="T81" fmla="*/ 175 h 935"/>
                <a:gd name="T82" fmla="*/ 710 w 819"/>
                <a:gd name="T83" fmla="*/ 169 h 935"/>
                <a:gd name="T84" fmla="*/ 151 w 819"/>
                <a:gd name="T85" fmla="*/ 151 h 935"/>
                <a:gd name="T86" fmla="*/ 669 w 819"/>
                <a:gd name="T87" fmla="*/ 145 h 935"/>
                <a:gd name="T88" fmla="*/ 193 w 819"/>
                <a:gd name="T89" fmla="*/ 127 h 935"/>
                <a:gd name="T90" fmla="*/ 627 w 819"/>
                <a:gd name="T91" fmla="*/ 121 h 935"/>
                <a:gd name="T92" fmla="*/ 235 w 819"/>
                <a:gd name="T93" fmla="*/ 103 h 935"/>
                <a:gd name="T94" fmla="*/ 586 w 819"/>
                <a:gd name="T95" fmla="*/ 97 h 935"/>
                <a:gd name="T96" fmla="*/ 276 w 819"/>
                <a:gd name="T97" fmla="*/ 79 h 935"/>
                <a:gd name="T98" fmla="*/ 544 w 819"/>
                <a:gd name="T99" fmla="*/ 73 h 935"/>
                <a:gd name="T100" fmla="*/ 318 w 819"/>
                <a:gd name="T101" fmla="*/ 55 h 935"/>
                <a:gd name="T102" fmla="*/ 503 w 819"/>
                <a:gd name="T103" fmla="*/ 49 h 935"/>
                <a:gd name="T104" fmla="*/ 359 w 819"/>
                <a:gd name="T105" fmla="*/ 31 h 935"/>
                <a:gd name="T106" fmla="*/ 461 w 819"/>
                <a:gd name="T107" fmla="*/ 25 h 935"/>
                <a:gd name="T108" fmla="*/ 401 w 819"/>
                <a:gd name="T109" fmla="*/ 7 h 935"/>
                <a:gd name="T110" fmla="*/ 420 w 819"/>
                <a:gd name="T111" fmla="*/ 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9" h="935">
                  <a:moveTo>
                    <a:pt x="418" y="935"/>
                  </a:moveTo>
                  <a:cubicBezTo>
                    <a:pt x="416" y="935"/>
                    <a:pt x="414" y="934"/>
                    <a:pt x="413" y="932"/>
                  </a:cubicBezTo>
                  <a:cubicBezTo>
                    <a:pt x="411" y="929"/>
                    <a:pt x="412" y="926"/>
                    <a:pt x="415" y="924"/>
                  </a:cubicBezTo>
                  <a:cubicBezTo>
                    <a:pt x="436" y="912"/>
                    <a:pt x="436" y="912"/>
                    <a:pt x="436" y="912"/>
                  </a:cubicBezTo>
                  <a:cubicBezTo>
                    <a:pt x="439" y="911"/>
                    <a:pt x="442" y="911"/>
                    <a:pt x="444" y="914"/>
                  </a:cubicBezTo>
                  <a:cubicBezTo>
                    <a:pt x="446" y="917"/>
                    <a:pt x="445" y="921"/>
                    <a:pt x="442" y="923"/>
                  </a:cubicBezTo>
                  <a:cubicBezTo>
                    <a:pt x="421" y="935"/>
                    <a:pt x="421" y="935"/>
                    <a:pt x="421" y="935"/>
                  </a:cubicBezTo>
                  <a:cubicBezTo>
                    <a:pt x="420" y="935"/>
                    <a:pt x="419" y="935"/>
                    <a:pt x="418" y="935"/>
                  </a:cubicBezTo>
                  <a:close/>
                  <a:moveTo>
                    <a:pt x="397" y="933"/>
                  </a:moveTo>
                  <a:cubicBezTo>
                    <a:pt x="396" y="933"/>
                    <a:pt x="395" y="933"/>
                    <a:pt x="394" y="933"/>
                  </a:cubicBezTo>
                  <a:cubicBezTo>
                    <a:pt x="374" y="921"/>
                    <a:pt x="374" y="921"/>
                    <a:pt x="374" y="921"/>
                  </a:cubicBezTo>
                  <a:cubicBezTo>
                    <a:pt x="371" y="919"/>
                    <a:pt x="370" y="915"/>
                    <a:pt x="371" y="912"/>
                  </a:cubicBezTo>
                  <a:cubicBezTo>
                    <a:pt x="373" y="909"/>
                    <a:pt x="377" y="908"/>
                    <a:pt x="380" y="910"/>
                  </a:cubicBezTo>
                  <a:cubicBezTo>
                    <a:pt x="400" y="922"/>
                    <a:pt x="400" y="922"/>
                    <a:pt x="400" y="922"/>
                  </a:cubicBezTo>
                  <a:cubicBezTo>
                    <a:pt x="403" y="924"/>
                    <a:pt x="404" y="927"/>
                    <a:pt x="403" y="930"/>
                  </a:cubicBezTo>
                  <a:cubicBezTo>
                    <a:pt x="401" y="932"/>
                    <a:pt x="399" y="933"/>
                    <a:pt x="397" y="933"/>
                  </a:cubicBezTo>
                  <a:close/>
                  <a:moveTo>
                    <a:pt x="460" y="911"/>
                  </a:moveTo>
                  <a:cubicBezTo>
                    <a:pt x="458" y="911"/>
                    <a:pt x="456" y="910"/>
                    <a:pt x="455" y="908"/>
                  </a:cubicBezTo>
                  <a:cubicBezTo>
                    <a:pt x="453" y="905"/>
                    <a:pt x="454" y="902"/>
                    <a:pt x="457" y="900"/>
                  </a:cubicBezTo>
                  <a:cubicBezTo>
                    <a:pt x="478" y="888"/>
                    <a:pt x="478" y="888"/>
                    <a:pt x="478" y="888"/>
                  </a:cubicBezTo>
                  <a:cubicBezTo>
                    <a:pt x="480" y="887"/>
                    <a:pt x="484" y="887"/>
                    <a:pt x="486" y="890"/>
                  </a:cubicBezTo>
                  <a:cubicBezTo>
                    <a:pt x="487" y="893"/>
                    <a:pt x="486" y="897"/>
                    <a:pt x="484" y="899"/>
                  </a:cubicBezTo>
                  <a:cubicBezTo>
                    <a:pt x="463" y="911"/>
                    <a:pt x="463" y="911"/>
                    <a:pt x="463" y="911"/>
                  </a:cubicBezTo>
                  <a:cubicBezTo>
                    <a:pt x="462" y="911"/>
                    <a:pt x="461" y="911"/>
                    <a:pt x="460" y="911"/>
                  </a:cubicBezTo>
                  <a:close/>
                  <a:moveTo>
                    <a:pt x="356" y="909"/>
                  </a:moveTo>
                  <a:cubicBezTo>
                    <a:pt x="355" y="909"/>
                    <a:pt x="354" y="909"/>
                    <a:pt x="353" y="909"/>
                  </a:cubicBezTo>
                  <a:cubicBezTo>
                    <a:pt x="332" y="897"/>
                    <a:pt x="332" y="897"/>
                    <a:pt x="332" y="897"/>
                  </a:cubicBezTo>
                  <a:cubicBezTo>
                    <a:pt x="329" y="895"/>
                    <a:pt x="328" y="891"/>
                    <a:pt x="330" y="888"/>
                  </a:cubicBezTo>
                  <a:cubicBezTo>
                    <a:pt x="331" y="885"/>
                    <a:pt x="335" y="884"/>
                    <a:pt x="338" y="886"/>
                  </a:cubicBezTo>
                  <a:cubicBezTo>
                    <a:pt x="359" y="898"/>
                    <a:pt x="359" y="898"/>
                    <a:pt x="359" y="898"/>
                  </a:cubicBezTo>
                  <a:cubicBezTo>
                    <a:pt x="362" y="900"/>
                    <a:pt x="363" y="903"/>
                    <a:pt x="361" y="906"/>
                  </a:cubicBezTo>
                  <a:cubicBezTo>
                    <a:pt x="360" y="908"/>
                    <a:pt x="358" y="909"/>
                    <a:pt x="356" y="909"/>
                  </a:cubicBezTo>
                  <a:close/>
                  <a:moveTo>
                    <a:pt x="501" y="887"/>
                  </a:moveTo>
                  <a:cubicBezTo>
                    <a:pt x="499" y="887"/>
                    <a:pt x="497" y="886"/>
                    <a:pt x="496" y="884"/>
                  </a:cubicBezTo>
                  <a:cubicBezTo>
                    <a:pt x="494" y="881"/>
                    <a:pt x="495" y="878"/>
                    <a:pt x="498" y="876"/>
                  </a:cubicBezTo>
                  <a:cubicBezTo>
                    <a:pt x="519" y="864"/>
                    <a:pt x="519" y="864"/>
                    <a:pt x="519" y="864"/>
                  </a:cubicBezTo>
                  <a:cubicBezTo>
                    <a:pt x="522" y="862"/>
                    <a:pt x="526" y="863"/>
                    <a:pt x="527" y="866"/>
                  </a:cubicBezTo>
                  <a:cubicBezTo>
                    <a:pt x="529" y="869"/>
                    <a:pt x="528" y="873"/>
                    <a:pt x="525" y="875"/>
                  </a:cubicBezTo>
                  <a:cubicBezTo>
                    <a:pt x="504" y="887"/>
                    <a:pt x="504" y="887"/>
                    <a:pt x="504" y="887"/>
                  </a:cubicBezTo>
                  <a:cubicBezTo>
                    <a:pt x="503" y="887"/>
                    <a:pt x="502" y="887"/>
                    <a:pt x="501" y="887"/>
                  </a:cubicBezTo>
                  <a:close/>
                  <a:moveTo>
                    <a:pt x="314" y="885"/>
                  </a:moveTo>
                  <a:cubicBezTo>
                    <a:pt x="313" y="885"/>
                    <a:pt x="312" y="885"/>
                    <a:pt x="311" y="885"/>
                  </a:cubicBezTo>
                  <a:cubicBezTo>
                    <a:pt x="290" y="873"/>
                    <a:pt x="290" y="873"/>
                    <a:pt x="290" y="873"/>
                  </a:cubicBezTo>
                  <a:cubicBezTo>
                    <a:pt x="288" y="871"/>
                    <a:pt x="287" y="867"/>
                    <a:pt x="288" y="864"/>
                  </a:cubicBezTo>
                  <a:cubicBezTo>
                    <a:pt x="290" y="861"/>
                    <a:pt x="294" y="860"/>
                    <a:pt x="296" y="862"/>
                  </a:cubicBezTo>
                  <a:cubicBezTo>
                    <a:pt x="317" y="874"/>
                    <a:pt x="317" y="874"/>
                    <a:pt x="317" y="874"/>
                  </a:cubicBezTo>
                  <a:cubicBezTo>
                    <a:pt x="320" y="876"/>
                    <a:pt x="321" y="879"/>
                    <a:pt x="319" y="882"/>
                  </a:cubicBezTo>
                  <a:cubicBezTo>
                    <a:pt x="318" y="884"/>
                    <a:pt x="316" y="885"/>
                    <a:pt x="314" y="885"/>
                  </a:cubicBezTo>
                  <a:close/>
                  <a:moveTo>
                    <a:pt x="543" y="863"/>
                  </a:moveTo>
                  <a:cubicBezTo>
                    <a:pt x="541" y="863"/>
                    <a:pt x="539" y="862"/>
                    <a:pt x="538" y="860"/>
                  </a:cubicBezTo>
                  <a:cubicBezTo>
                    <a:pt x="536" y="857"/>
                    <a:pt x="537" y="854"/>
                    <a:pt x="540" y="852"/>
                  </a:cubicBezTo>
                  <a:cubicBezTo>
                    <a:pt x="561" y="840"/>
                    <a:pt x="561" y="840"/>
                    <a:pt x="561" y="840"/>
                  </a:cubicBezTo>
                  <a:cubicBezTo>
                    <a:pt x="564" y="838"/>
                    <a:pt x="567" y="839"/>
                    <a:pt x="569" y="842"/>
                  </a:cubicBezTo>
                  <a:cubicBezTo>
                    <a:pt x="570" y="845"/>
                    <a:pt x="570" y="849"/>
                    <a:pt x="567" y="851"/>
                  </a:cubicBezTo>
                  <a:cubicBezTo>
                    <a:pt x="546" y="863"/>
                    <a:pt x="546" y="863"/>
                    <a:pt x="546" y="863"/>
                  </a:cubicBezTo>
                  <a:cubicBezTo>
                    <a:pt x="545" y="863"/>
                    <a:pt x="544" y="863"/>
                    <a:pt x="543" y="863"/>
                  </a:cubicBezTo>
                  <a:close/>
                  <a:moveTo>
                    <a:pt x="273" y="861"/>
                  </a:moveTo>
                  <a:cubicBezTo>
                    <a:pt x="272" y="861"/>
                    <a:pt x="271" y="861"/>
                    <a:pt x="270" y="861"/>
                  </a:cubicBezTo>
                  <a:cubicBezTo>
                    <a:pt x="249" y="849"/>
                    <a:pt x="249" y="849"/>
                    <a:pt x="249" y="849"/>
                  </a:cubicBezTo>
                  <a:cubicBezTo>
                    <a:pt x="246" y="847"/>
                    <a:pt x="245" y="843"/>
                    <a:pt x="247" y="840"/>
                  </a:cubicBezTo>
                  <a:cubicBezTo>
                    <a:pt x="248" y="837"/>
                    <a:pt x="252" y="836"/>
                    <a:pt x="255" y="838"/>
                  </a:cubicBezTo>
                  <a:cubicBezTo>
                    <a:pt x="276" y="850"/>
                    <a:pt x="276" y="850"/>
                    <a:pt x="276" y="850"/>
                  </a:cubicBezTo>
                  <a:cubicBezTo>
                    <a:pt x="279" y="852"/>
                    <a:pt x="280" y="855"/>
                    <a:pt x="278" y="858"/>
                  </a:cubicBezTo>
                  <a:cubicBezTo>
                    <a:pt x="277" y="860"/>
                    <a:pt x="275" y="861"/>
                    <a:pt x="273" y="861"/>
                  </a:cubicBezTo>
                  <a:close/>
                  <a:moveTo>
                    <a:pt x="584" y="839"/>
                  </a:moveTo>
                  <a:cubicBezTo>
                    <a:pt x="582" y="839"/>
                    <a:pt x="580" y="838"/>
                    <a:pt x="579" y="836"/>
                  </a:cubicBezTo>
                  <a:cubicBezTo>
                    <a:pt x="578" y="833"/>
                    <a:pt x="579" y="830"/>
                    <a:pt x="581" y="828"/>
                  </a:cubicBezTo>
                  <a:cubicBezTo>
                    <a:pt x="602" y="816"/>
                    <a:pt x="602" y="816"/>
                    <a:pt x="602" y="816"/>
                  </a:cubicBezTo>
                  <a:cubicBezTo>
                    <a:pt x="605" y="814"/>
                    <a:pt x="609" y="815"/>
                    <a:pt x="610" y="818"/>
                  </a:cubicBezTo>
                  <a:cubicBezTo>
                    <a:pt x="612" y="821"/>
                    <a:pt x="611" y="825"/>
                    <a:pt x="608" y="827"/>
                  </a:cubicBezTo>
                  <a:cubicBezTo>
                    <a:pt x="587" y="839"/>
                    <a:pt x="587" y="839"/>
                    <a:pt x="587" y="839"/>
                  </a:cubicBezTo>
                  <a:cubicBezTo>
                    <a:pt x="586" y="839"/>
                    <a:pt x="585" y="839"/>
                    <a:pt x="584" y="839"/>
                  </a:cubicBezTo>
                  <a:close/>
                  <a:moveTo>
                    <a:pt x="231" y="837"/>
                  </a:moveTo>
                  <a:cubicBezTo>
                    <a:pt x="230" y="837"/>
                    <a:pt x="229" y="837"/>
                    <a:pt x="228" y="837"/>
                  </a:cubicBezTo>
                  <a:cubicBezTo>
                    <a:pt x="207" y="825"/>
                    <a:pt x="207" y="825"/>
                    <a:pt x="207" y="825"/>
                  </a:cubicBezTo>
                  <a:cubicBezTo>
                    <a:pt x="204" y="823"/>
                    <a:pt x="203" y="819"/>
                    <a:pt x="205" y="816"/>
                  </a:cubicBezTo>
                  <a:cubicBezTo>
                    <a:pt x="207" y="813"/>
                    <a:pt x="210" y="812"/>
                    <a:pt x="213" y="814"/>
                  </a:cubicBezTo>
                  <a:cubicBezTo>
                    <a:pt x="234" y="826"/>
                    <a:pt x="234" y="826"/>
                    <a:pt x="234" y="826"/>
                  </a:cubicBezTo>
                  <a:cubicBezTo>
                    <a:pt x="237" y="828"/>
                    <a:pt x="238" y="831"/>
                    <a:pt x="236" y="834"/>
                  </a:cubicBezTo>
                  <a:cubicBezTo>
                    <a:pt x="235" y="836"/>
                    <a:pt x="233" y="837"/>
                    <a:pt x="231" y="837"/>
                  </a:cubicBezTo>
                  <a:close/>
                  <a:moveTo>
                    <a:pt x="626" y="815"/>
                  </a:moveTo>
                  <a:cubicBezTo>
                    <a:pt x="624" y="815"/>
                    <a:pt x="622" y="814"/>
                    <a:pt x="621" y="812"/>
                  </a:cubicBezTo>
                  <a:cubicBezTo>
                    <a:pt x="619" y="809"/>
                    <a:pt x="620" y="806"/>
                    <a:pt x="623" y="804"/>
                  </a:cubicBezTo>
                  <a:cubicBezTo>
                    <a:pt x="644" y="792"/>
                    <a:pt x="644" y="792"/>
                    <a:pt x="644" y="792"/>
                  </a:cubicBezTo>
                  <a:cubicBezTo>
                    <a:pt x="647" y="790"/>
                    <a:pt x="650" y="791"/>
                    <a:pt x="652" y="794"/>
                  </a:cubicBezTo>
                  <a:cubicBezTo>
                    <a:pt x="654" y="797"/>
                    <a:pt x="653" y="801"/>
                    <a:pt x="650" y="803"/>
                  </a:cubicBezTo>
                  <a:cubicBezTo>
                    <a:pt x="629" y="815"/>
                    <a:pt x="629" y="815"/>
                    <a:pt x="629" y="815"/>
                  </a:cubicBezTo>
                  <a:cubicBezTo>
                    <a:pt x="628" y="815"/>
                    <a:pt x="627" y="815"/>
                    <a:pt x="626" y="815"/>
                  </a:cubicBezTo>
                  <a:close/>
                  <a:moveTo>
                    <a:pt x="190" y="813"/>
                  </a:moveTo>
                  <a:cubicBezTo>
                    <a:pt x="188" y="813"/>
                    <a:pt x="187" y="813"/>
                    <a:pt x="187" y="813"/>
                  </a:cubicBezTo>
                  <a:cubicBezTo>
                    <a:pt x="166" y="801"/>
                    <a:pt x="166" y="801"/>
                    <a:pt x="166" y="801"/>
                  </a:cubicBezTo>
                  <a:cubicBezTo>
                    <a:pt x="163" y="799"/>
                    <a:pt x="162" y="795"/>
                    <a:pt x="164" y="792"/>
                  </a:cubicBezTo>
                  <a:cubicBezTo>
                    <a:pt x="165" y="789"/>
                    <a:pt x="169" y="788"/>
                    <a:pt x="172" y="790"/>
                  </a:cubicBezTo>
                  <a:cubicBezTo>
                    <a:pt x="193" y="802"/>
                    <a:pt x="193" y="802"/>
                    <a:pt x="193" y="802"/>
                  </a:cubicBezTo>
                  <a:cubicBezTo>
                    <a:pt x="195" y="804"/>
                    <a:pt x="196" y="807"/>
                    <a:pt x="195" y="810"/>
                  </a:cubicBezTo>
                  <a:cubicBezTo>
                    <a:pt x="194" y="812"/>
                    <a:pt x="192" y="813"/>
                    <a:pt x="190" y="813"/>
                  </a:cubicBezTo>
                  <a:close/>
                  <a:moveTo>
                    <a:pt x="668" y="791"/>
                  </a:moveTo>
                  <a:cubicBezTo>
                    <a:pt x="665" y="791"/>
                    <a:pt x="663" y="790"/>
                    <a:pt x="662" y="788"/>
                  </a:cubicBezTo>
                  <a:cubicBezTo>
                    <a:pt x="661" y="785"/>
                    <a:pt x="662" y="782"/>
                    <a:pt x="665" y="780"/>
                  </a:cubicBezTo>
                  <a:cubicBezTo>
                    <a:pt x="685" y="768"/>
                    <a:pt x="685" y="768"/>
                    <a:pt x="685" y="768"/>
                  </a:cubicBezTo>
                  <a:cubicBezTo>
                    <a:pt x="688" y="766"/>
                    <a:pt x="692" y="767"/>
                    <a:pt x="694" y="770"/>
                  </a:cubicBezTo>
                  <a:cubicBezTo>
                    <a:pt x="695" y="773"/>
                    <a:pt x="694" y="777"/>
                    <a:pt x="691" y="779"/>
                  </a:cubicBezTo>
                  <a:cubicBezTo>
                    <a:pt x="671" y="791"/>
                    <a:pt x="671" y="791"/>
                    <a:pt x="671" y="791"/>
                  </a:cubicBezTo>
                  <a:cubicBezTo>
                    <a:pt x="670" y="791"/>
                    <a:pt x="669" y="791"/>
                    <a:pt x="668" y="791"/>
                  </a:cubicBezTo>
                  <a:close/>
                  <a:moveTo>
                    <a:pt x="148" y="789"/>
                  </a:moveTo>
                  <a:cubicBezTo>
                    <a:pt x="147" y="789"/>
                    <a:pt x="146" y="789"/>
                    <a:pt x="145" y="789"/>
                  </a:cubicBezTo>
                  <a:cubicBezTo>
                    <a:pt x="124" y="777"/>
                    <a:pt x="124" y="777"/>
                    <a:pt x="124" y="777"/>
                  </a:cubicBezTo>
                  <a:cubicBezTo>
                    <a:pt x="121" y="775"/>
                    <a:pt x="120" y="771"/>
                    <a:pt x="122" y="768"/>
                  </a:cubicBezTo>
                  <a:cubicBezTo>
                    <a:pt x="124" y="765"/>
                    <a:pt x="127" y="764"/>
                    <a:pt x="130" y="766"/>
                  </a:cubicBezTo>
                  <a:cubicBezTo>
                    <a:pt x="151" y="778"/>
                    <a:pt x="151" y="778"/>
                    <a:pt x="151" y="778"/>
                  </a:cubicBezTo>
                  <a:cubicBezTo>
                    <a:pt x="154" y="780"/>
                    <a:pt x="155" y="783"/>
                    <a:pt x="153" y="786"/>
                  </a:cubicBezTo>
                  <a:cubicBezTo>
                    <a:pt x="152" y="788"/>
                    <a:pt x="150" y="789"/>
                    <a:pt x="148" y="789"/>
                  </a:cubicBezTo>
                  <a:close/>
                  <a:moveTo>
                    <a:pt x="709" y="767"/>
                  </a:moveTo>
                  <a:cubicBezTo>
                    <a:pt x="707" y="767"/>
                    <a:pt x="705" y="766"/>
                    <a:pt x="704" y="764"/>
                  </a:cubicBezTo>
                  <a:cubicBezTo>
                    <a:pt x="702" y="761"/>
                    <a:pt x="703" y="758"/>
                    <a:pt x="706" y="756"/>
                  </a:cubicBezTo>
                  <a:cubicBezTo>
                    <a:pt x="727" y="744"/>
                    <a:pt x="727" y="744"/>
                    <a:pt x="727" y="744"/>
                  </a:cubicBezTo>
                  <a:cubicBezTo>
                    <a:pt x="730" y="742"/>
                    <a:pt x="733" y="743"/>
                    <a:pt x="735" y="746"/>
                  </a:cubicBezTo>
                  <a:cubicBezTo>
                    <a:pt x="737" y="749"/>
                    <a:pt x="736" y="753"/>
                    <a:pt x="733" y="755"/>
                  </a:cubicBezTo>
                  <a:cubicBezTo>
                    <a:pt x="712" y="767"/>
                    <a:pt x="712" y="767"/>
                    <a:pt x="712" y="767"/>
                  </a:cubicBezTo>
                  <a:cubicBezTo>
                    <a:pt x="711" y="767"/>
                    <a:pt x="710" y="767"/>
                    <a:pt x="709" y="767"/>
                  </a:cubicBezTo>
                  <a:close/>
                  <a:moveTo>
                    <a:pt x="106" y="765"/>
                  </a:moveTo>
                  <a:cubicBezTo>
                    <a:pt x="105" y="765"/>
                    <a:pt x="104" y="765"/>
                    <a:pt x="103" y="765"/>
                  </a:cubicBezTo>
                  <a:cubicBezTo>
                    <a:pt x="83" y="753"/>
                    <a:pt x="83" y="753"/>
                    <a:pt x="83" y="753"/>
                  </a:cubicBezTo>
                  <a:cubicBezTo>
                    <a:pt x="80" y="751"/>
                    <a:pt x="79" y="747"/>
                    <a:pt x="80" y="744"/>
                  </a:cubicBezTo>
                  <a:cubicBezTo>
                    <a:pt x="82" y="741"/>
                    <a:pt x="86" y="740"/>
                    <a:pt x="89" y="742"/>
                  </a:cubicBezTo>
                  <a:cubicBezTo>
                    <a:pt x="109" y="754"/>
                    <a:pt x="109" y="754"/>
                    <a:pt x="109" y="754"/>
                  </a:cubicBezTo>
                  <a:cubicBezTo>
                    <a:pt x="112" y="756"/>
                    <a:pt x="113" y="759"/>
                    <a:pt x="112" y="762"/>
                  </a:cubicBezTo>
                  <a:cubicBezTo>
                    <a:pt x="110" y="764"/>
                    <a:pt x="108" y="765"/>
                    <a:pt x="106" y="765"/>
                  </a:cubicBezTo>
                  <a:close/>
                  <a:moveTo>
                    <a:pt x="751" y="743"/>
                  </a:moveTo>
                  <a:cubicBezTo>
                    <a:pt x="749" y="743"/>
                    <a:pt x="747" y="742"/>
                    <a:pt x="746" y="740"/>
                  </a:cubicBezTo>
                  <a:cubicBezTo>
                    <a:pt x="744" y="737"/>
                    <a:pt x="745" y="734"/>
                    <a:pt x="748" y="732"/>
                  </a:cubicBezTo>
                  <a:cubicBezTo>
                    <a:pt x="768" y="720"/>
                    <a:pt x="768" y="720"/>
                    <a:pt x="768" y="720"/>
                  </a:cubicBezTo>
                  <a:cubicBezTo>
                    <a:pt x="771" y="718"/>
                    <a:pt x="775" y="719"/>
                    <a:pt x="777" y="722"/>
                  </a:cubicBezTo>
                  <a:cubicBezTo>
                    <a:pt x="778" y="725"/>
                    <a:pt x="777" y="729"/>
                    <a:pt x="774" y="731"/>
                  </a:cubicBezTo>
                  <a:cubicBezTo>
                    <a:pt x="754" y="743"/>
                    <a:pt x="754" y="743"/>
                    <a:pt x="754" y="743"/>
                  </a:cubicBezTo>
                  <a:cubicBezTo>
                    <a:pt x="753" y="743"/>
                    <a:pt x="752" y="743"/>
                    <a:pt x="751" y="743"/>
                  </a:cubicBezTo>
                  <a:close/>
                  <a:moveTo>
                    <a:pt x="65" y="741"/>
                  </a:moveTo>
                  <a:cubicBezTo>
                    <a:pt x="64" y="741"/>
                    <a:pt x="63" y="741"/>
                    <a:pt x="62" y="741"/>
                  </a:cubicBezTo>
                  <a:cubicBezTo>
                    <a:pt x="41" y="729"/>
                    <a:pt x="41" y="729"/>
                    <a:pt x="41" y="729"/>
                  </a:cubicBezTo>
                  <a:cubicBezTo>
                    <a:pt x="38" y="727"/>
                    <a:pt x="37" y="723"/>
                    <a:pt x="39" y="720"/>
                  </a:cubicBezTo>
                  <a:cubicBezTo>
                    <a:pt x="40" y="717"/>
                    <a:pt x="44" y="716"/>
                    <a:pt x="47" y="718"/>
                  </a:cubicBezTo>
                  <a:cubicBezTo>
                    <a:pt x="68" y="730"/>
                    <a:pt x="68" y="730"/>
                    <a:pt x="68" y="730"/>
                  </a:cubicBezTo>
                  <a:cubicBezTo>
                    <a:pt x="71" y="732"/>
                    <a:pt x="72" y="735"/>
                    <a:pt x="70" y="738"/>
                  </a:cubicBezTo>
                  <a:cubicBezTo>
                    <a:pt x="69" y="740"/>
                    <a:pt x="67" y="741"/>
                    <a:pt x="65" y="741"/>
                  </a:cubicBezTo>
                  <a:close/>
                  <a:moveTo>
                    <a:pt x="792" y="719"/>
                  </a:moveTo>
                  <a:cubicBezTo>
                    <a:pt x="790" y="719"/>
                    <a:pt x="788" y="718"/>
                    <a:pt x="787" y="716"/>
                  </a:cubicBezTo>
                  <a:cubicBezTo>
                    <a:pt x="785" y="713"/>
                    <a:pt x="786" y="710"/>
                    <a:pt x="789" y="708"/>
                  </a:cubicBezTo>
                  <a:cubicBezTo>
                    <a:pt x="807" y="698"/>
                    <a:pt x="807" y="698"/>
                    <a:pt x="807" y="698"/>
                  </a:cubicBezTo>
                  <a:cubicBezTo>
                    <a:pt x="807" y="689"/>
                    <a:pt x="807" y="689"/>
                    <a:pt x="807" y="689"/>
                  </a:cubicBezTo>
                  <a:cubicBezTo>
                    <a:pt x="807" y="686"/>
                    <a:pt x="810" y="683"/>
                    <a:pt x="813" y="683"/>
                  </a:cubicBezTo>
                  <a:cubicBezTo>
                    <a:pt x="816" y="683"/>
                    <a:pt x="819" y="686"/>
                    <a:pt x="819" y="689"/>
                  </a:cubicBezTo>
                  <a:cubicBezTo>
                    <a:pt x="819" y="705"/>
                    <a:pt x="819" y="705"/>
                    <a:pt x="819" y="705"/>
                  </a:cubicBezTo>
                  <a:cubicBezTo>
                    <a:pt x="795" y="719"/>
                    <a:pt x="795" y="719"/>
                    <a:pt x="795" y="719"/>
                  </a:cubicBezTo>
                  <a:cubicBezTo>
                    <a:pt x="794" y="719"/>
                    <a:pt x="793" y="719"/>
                    <a:pt x="792" y="719"/>
                  </a:cubicBezTo>
                  <a:close/>
                  <a:moveTo>
                    <a:pt x="23" y="717"/>
                  </a:moveTo>
                  <a:cubicBezTo>
                    <a:pt x="22" y="717"/>
                    <a:pt x="21" y="717"/>
                    <a:pt x="20" y="717"/>
                  </a:cubicBezTo>
                  <a:cubicBezTo>
                    <a:pt x="0" y="705"/>
                    <a:pt x="0" y="705"/>
                    <a:pt x="0" y="705"/>
                  </a:cubicBezTo>
                  <a:cubicBezTo>
                    <a:pt x="0" y="697"/>
                    <a:pt x="0" y="697"/>
                    <a:pt x="0" y="697"/>
                  </a:cubicBezTo>
                  <a:cubicBezTo>
                    <a:pt x="0" y="694"/>
                    <a:pt x="3" y="691"/>
                    <a:pt x="6" y="691"/>
                  </a:cubicBezTo>
                  <a:cubicBezTo>
                    <a:pt x="9" y="691"/>
                    <a:pt x="12" y="694"/>
                    <a:pt x="12" y="697"/>
                  </a:cubicBezTo>
                  <a:cubicBezTo>
                    <a:pt x="12" y="698"/>
                    <a:pt x="12" y="698"/>
                    <a:pt x="12" y="698"/>
                  </a:cubicBezTo>
                  <a:cubicBezTo>
                    <a:pt x="26" y="706"/>
                    <a:pt x="26" y="706"/>
                    <a:pt x="26" y="706"/>
                  </a:cubicBezTo>
                  <a:cubicBezTo>
                    <a:pt x="29" y="708"/>
                    <a:pt x="30" y="711"/>
                    <a:pt x="28" y="714"/>
                  </a:cubicBezTo>
                  <a:cubicBezTo>
                    <a:pt x="27" y="716"/>
                    <a:pt x="25" y="717"/>
                    <a:pt x="23" y="717"/>
                  </a:cubicBezTo>
                  <a:close/>
                  <a:moveTo>
                    <a:pt x="6" y="679"/>
                  </a:moveTo>
                  <a:cubicBezTo>
                    <a:pt x="3" y="679"/>
                    <a:pt x="0" y="677"/>
                    <a:pt x="0" y="673"/>
                  </a:cubicBezTo>
                  <a:cubicBezTo>
                    <a:pt x="0" y="649"/>
                    <a:pt x="0" y="649"/>
                    <a:pt x="0" y="649"/>
                  </a:cubicBezTo>
                  <a:cubicBezTo>
                    <a:pt x="0" y="646"/>
                    <a:pt x="3" y="643"/>
                    <a:pt x="6" y="643"/>
                  </a:cubicBezTo>
                  <a:cubicBezTo>
                    <a:pt x="9" y="643"/>
                    <a:pt x="12" y="646"/>
                    <a:pt x="12" y="649"/>
                  </a:cubicBezTo>
                  <a:cubicBezTo>
                    <a:pt x="12" y="673"/>
                    <a:pt x="12" y="673"/>
                    <a:pt x="12" y="673"/>
                  </a:cubicBezTo>
                  <a:cubicBezTo>
                    <a:pt x="12" y="677"/>
                    <a:pt x="9" y="679"/>
                    <a:pt x="6" y="679"/>
                  </a:cubicBezTo>
                  <a:close/>
                  <a:moveTo>
                    <a:pt x="813" y="671"/>
                  </a:moveTo>
                  <a:cubicBezTo>
                    <a:pt x="810" y="671"/>
                    <a:pt x="807" y="669"/>
                    <a:pt x="807" y="665"/>
                  </a:cubicBezTo>
                  <a:cubicBezTo>
                    <a:pt x="807" y="641"/>
                    <a:pt x="807" y="641"/>
                    <a:pt x="807" y="641"/>
                  </a:cubicBezTo>
                  <a:cubicBezTo>
                    <a:pt x="807" y="638"/>
                    <a:pt x="810" y="635"/>
                    <a:pt x="813" y="635"/>
                  </a:cubicBezTo>
                  <a:cubicBezTo>
                    <a:pt x="816" y="635"/>
                    <a:pt x="819" y="638"/>
                    <a:pt x="819" y="641"/>
                  </a:cubicBezTo>
                  <a:cubicBezTo>
                    <a:pt x="819" y="665"/>
                    <a:pt x="819" y="665"/>
                    <a:pt x="819" y="665"/>
                  </a:cubicBezTo>
                  <a:cubicBezTo>
                    <a:pt x="819" y="669"/>
                    <a:pt x="816" y="671"/>
                    <a:pt x="813" y="671"/>
                  </a:cubicBezTo>
                  <a:close/>
                  <a:moveTo>
                    <a:pt x="6" y="631"/>
                  </a:moveTo>
                  <a:cubicBezTo>
                    <a:pt x="3" y="631"/>
                    <a:pt x="0" y="629"/>
                    <a:pt x="0" y="625"/>
                  </a:cubicBezTo>
                  <a:cubicBezTo>
                    <a:pt x="0" y="601"/>
                    <a:pt x="0" y="601"/>
                    <a:pt x="0" y="601"/>
                  </a:cubicBezTo>
                  <a:cubicBezTo>
                    <a:pt x="0" y="598"/>
                    <a:pt x="3" y="595"/>
                    <a:pt x="6" y="595"/>
                  </a:cubicBezTo>
                  <a:cubicBezTo>
                    <a:pt x="9" y="595"/>
                    <a:pt x="12" y="598"/>
                    <a:pt x="12" y="601"/>
                  </a:cubicBezTo>
                  <a:cubicBezTo>
                    <a:pt x="12" y="625"/>
                    <a:pt x="12" y="625"/>
                    <a:pt x="12" y="625"/>
                  </a:cubicBezTo>
                  <a:cubicBezTo>
                    <a:pt x="12" y="629"/>
                    <a:pt x="9" y="631"/>
                    <a:pt x="6" y="631"/>
                  </a:cubicBezTo>
                  <a:close/>
                  <a:moveTo>
                    <a:pt x="813" y="623"/>
                  </a:moveTo>
                  <a:cubicBezTo>
                    <a:pt x="810" y="623"/>
                    <a:pt x="807" y="621"/>
                    <a:pt x="807" y="617"/>
                  </a:cubicBezTo>
                  <a:cubicBezTo>
                    <a:pt x="807" y="593"/>
                    <a:pt x="807" y="593"/>
                    <a:pt x="807" y="593"/>
                  </a:cubicBezTo>
                  <a:cubicBezTo>
                    <a:pt x="807" y="590"/>
                    <a:pt x="810" y="587"/>
                    <a:pt x="813" y="587"/>
                  </a:cubicBezTo>
                  <a:cubicBezTo>
                    <a:pt x="816" y="587"/>
                    <a:pt x="819" y="590"/>
                    <a:pt x="819" y="593"/>
                  </a:cubicBezTo>
                  <a:cubicBezTo>
                    <a:pt x="819" y="617"/>
                    <a:pt x="819" y="617"/>
                    <a:pt x="819" y="617"/>
                  </a:cubicBezTo>
                  <a:cubicBezTo>
                    <a:pt x="819" y="621"/>
                    <a:pt x="816" y="623"/>
                    <a:pt x="813" y="623"/>
                  </a:cubicBezTo>
                  <a:close/>
                  <a:moveTo>
                    <a:pt x="6" y="583"/>
                  </a:moveTo>
                  <a:cubicBezTo>
                    <a:pt x="3" y="583"/>
                    <a:pt x="0" y="581"/>
                    <a:pt x="0" y="577"/>
                  </a:cubicBezTo>
                  <a:cubicBezTo>
                    <a:pt x="0" y="553"/>
                    <a:pt x="0" y="553"/>
                    <a:pt x="0" y="553"/>
                  </a:cubicBezTo>
                  <a:cubicBezTo>
                    <a:pt x="0" y="550"/>
                    <a:pt x="3" y="547"/>
                    <a:pt x="6" y="547"/>
                  </a:cubicBezTo>
                  <a:cubicBezTo>
                    <a:pt x="9" y="547"/>
                    <a:pt x="12" y="550"/>
                    <a:pt x="12" y="553"/>
                  </a:cubicBezTo>
                  <a:cubicBezTo>
                    <a:pt x="12" y="577"/>
                    <a:pt x="12" y="577"/>
                    <a:pt x="12" y="577"/>
                  </a:cubicBezTo>
                  <a:cubicBezTo>
                    <a:pt x="12" y="581"/>
                    <a:pt x="9" y="583"/>
                    <a:pt x="6" y="583"/>
                  </a:cubicBezTo>
                  <a:close/>
                  <a:moveTo>
                    <a:pt x="813" y="575"/>
                  </a:moveTo>
                  <a:cubicBezTo>
                    <a:pt x="810" y="575"/>
                    <a:pt x="807" y="573"/>
                    <a:pt x="807" y="569"/>
                  </a:cubicBezTo>
                  <a:cubicBezTo>
                    <a:pt x="807" y="545"/>
                    <a:pt x="807" y="545"/>
                    <a:pt x="807" y="545"/>
                  </a:cubicBezTo>
                  <a:cubicBezTo>
                    <a:pt x="807" y="542"/>
                    <a:pt x="810" y="539"/>
                    <a:pt x="813" y="539"/>
                  </a:cubicBezTo>
                  <a:cubicBezTo>
                    <a:pt x="816" y="539"/>
                    <a:pt x="819" y="542"/>
                    <a:pt x="819" y="545"/>
                  </a:cubicBezTo>
                  <a:cubicBezTo>
                    <a:pt x="819" y="569"/>
                    <a:pt x="819" y="569"/>
                    <a:pt x="819" y="569"/>
                  </a:cubicBezTo>
                  <a:cubicBezTo>
                    <a:pt x="819" y="573"/>
                    <a:pt x="816" y="575"/>
                    <a:pt x="813" y="575"/>
                  </a:cubicBezTo>
                  <a:close/>
                  <a:moveTo>
                    <a:pt x="6" y="535"/>
                  </a:moveTo>
                  <a:cubicBezTo>
                    <a:pt x="3" y="535"/>
                    <a:pt x="0" y="533"/>
                    <a:pt x="0" y="529"/>
                  </a:cubicBezTo>
                  <a:cubicBezTo>
                    <a:pt x="0" y="505"/>
                    <a:pt x="0" y="505"/>
                    <a:pt x="0" y="505"/>
                  </a:cubicBezTo>
                  <a:cubicBezTo>
                    <a:pt x="0" y="502"/>
                    <a:pt x="3" y="499"/>
                    <a:pt x="6" y="499"/>
                  </a:cubicBezTo>
                  <a:cubicBezTo>
                    <a:pt x="9" y="499"/>
                    <a:pt x="12" y="502"/>
                    <a:pt x="12" y="505"/>
                  </a:cubicBezTo>
                  <a:cubicBezTo>
                    <a:pt x="12" y="529"/>
                    <a:pt x="12" y="529"/>
                    <a:pt x="12" y="529"/>
                  </a:cubicBezTo>
                  <a:cubicBezTo>
                    <a:pt x="12" y="533"/>
                    <a:pt x="9" y="535"/>
                    <a:pt x="6" y="535"/>
                  </a:cubicBezTo>
                  <a:close/>
                  <a:moveTo>
                    <a:pt x="813" y="527"/>
                  </a:moveTo>
                  <a:cubicBezTo>
                    <a:pt x="810" y="527"/>
                    <a:pt x="807" y="525"/>
                    <a:pt x="807" y="521"/>
                  </a:cubicBezTo>
                  <a:cubicBezTo>
                    <a:pt x="807" y="497"/>
                    <a:pt x="807" y="497"/>
                    <a:pt x="807" y="497"/>
                  </a:cubicBezTo>
                  <a:cubicBezTo>
                    <a:pt x="807" y="494"/>
                    <a:pt x="810" y="491"/>
                    <a:pt x="813" y="491"/>
                  </a:cubicBezTo>
                  <a:cubicBezTo>
                    <a:pt x="816" y="491"/>
                    <a:pt x="819" y="494"/>
                    <a:pt x="819" y="497"/>
                  </a:cubicBezTo>
                  <a:cubicBezTo>
                    <a:pt x="819" y="521"/>
                    <a:pt x="819" y="521"/>
                    <a:pt x="819" y="521"/>
                  </a:cubicBezTo>
                  <a:cubicBezTo>
                    <a:pt x="819" y="525"/>
                    <a:pt x="816" y="527"/>
                    <a:pt x="813" y="527"/>
                  </a:cubicBezTo>
                  <a:close/>
                  <a:moveTo>
                    <a:pt x="6" y="487"/>
                  </a:moveTo>
                  <a:cubicBezTo>
                    <a:pt x="3" y="487"/>
                    <a:pt x="0" y="485"/>
                    <a:pt x="0" y="481"/>
                  </a:cubicBezTo>
                  <a:cubicBezTo>
                    <a:pt x="0" y="457"/>
                    <a:pt x="0" y="457"/>
                    <a:pt x="0" y="457"/>
                  </a:cubicBezTo>
                  <a:cubicBezTo>
                    <a:pt x="0" y="454"/>
                    <a:pt x="3" y="451"/>
                    <a:pt x="6" y="451"/>
                  </a:cubicBezTo>
                  <a:cubicBezTo>
                    <a:pt x="9" y="451"/>
                    <a:pt x="12" y="454"/>
                    <a:pt x="12" y="457"/>
                  </a:cubicBezTo>
                  <a:cubicBezTo>
                    <a:pt x="12" y="481"/>
                    <a:pt x="12" y="481"/>
                    <a:pt x="12" y="481"/>
                  </a:cubicBezTo>
                  <a:cubicBezTo>
                    <a:pt x="12" y="485"/>
                    <a:pt x="9" y="487"/>
                    <a:pt x="6" y="487"/>
                  </a:cubicBezTo>
                  <a:close/>
                  <a:moveTo>
                    <a:pt x="813" y="479"/>
                  </a:moveTo>
                  <a:cubicBezTo>
                    <a:pt x="810" y="479"/>
                    <a:pt x="807" y="477"/>
                    <a:pt x="807" y="473"/>
                  </a:cubicBezTo>
                  <a:cubicBezTo>
                    <a:pt x="807" y="449"/>
                    <a:pt x="807" y="449"/>
                    <a:pt x="807" y="449"/>
                  </a:cubicBezTo>
                  <a:cubicBezTo>
                    <a:pt x="807" y="446"/>
                    <a:pt x="810" y="443"/>
                    <a:pt x="813" y="443"/>
                  </a:cubicBezTo>
                  <a:cubicBezTo>
                    <a:pt x="816" y="443"/>
                    <a:pt x="819" y="446"/>
                    <a:pt x="819" y="449"/>
                  </a:cubicBezTo>
                  <a:cubicBezTo>
                    <a:pt x="819" y="473"/>
                    <a:pt x="819" y="473"/>
                    <a:pt x="819" y="473"/>
                  </a:cubicBezTo>
                  <a:cubicBezTo>
                    <a:pt x="819" y="477"/>
                    <a:pt x="816" y="479"/>
                    <a:pt x="813" y="479"/>
                  </a:cubicBezTo>
                  <a:close/>
                  <a:moveTo>
                    <a:pt x="6" y="439"/>
                  </a:moveTo>
                  <a:cubicBezTo>
                    <a:pt x="3" y="439"/>
                    <a:pt x="0" y="437"/>
                    <a:pt x="0" y="433"/>
                  </a:cubicBezTo>
                  <a:cubicBezTo>
                    <a:pt x="0" y="409"/>
                    <a:pt x="0" y="409"/>
                    <a:pt x="0" y="409"/>
                  </a:cubicBezTo>
                  <a:cubicBezTo>
                    <a:pt x="0" y="406"/>
                    <a:pt x="3" y="403"/>
                    <a:pt x="6" y="403"/>
                  </a:cubicBezTo>
                  <a:cubicBezTo>
                    <a:pt x="9" y="403"/>
                    <a:pt x="12" y="406"/>
                    <a:pt x="12" y="409"/>
                  </a:cubicBezTo>
                  <a:cubicBezTo>
                    <a:pt x="12" y="433"/>
                    <a:pt x="12" y="433"/>
                    <a:pt x="12" y="433"/>
                  </a:cubicBezTo>
                  <a:cubicBezTo>
                    <a:pt x="12" y="437"/>
                    <a:pt x="9" y="439"/>
                    <a:pt x="6" y="439"/>
                  </a:cubicBezTo>
                  <a:close/>
                  <a:moveTo>
                    <a:pt x="813" y="431"/>
                  </a:moveTo>
                  <a:cubicBezTo>
                    <a:pt x="810" y="431"/>
                    <a:pt x="807" y="429"/>
                    <a:pt x="807" y="425"/>
                  </a:cubicBezTo>
                  <a:cubicBezTo>
                    <a:pt x="807" y="401"/>
                    <a:pt x="807" y="401"/>
                    <a:pt x="807" y="401"/>
                  </a:cubicBezTo>
                  <a:cubicBezTo>
                    <a:pt x="807" y="398"/>
                    <a:pt x="810" y="395"/>
                    <a:pt x="813" y="395"/>
                  </a:cubicBezTo>
                  <a:cubicBezTo>
                    <a:pt x="816" y="395"/>
                    <a:pt x="819" y="398"/>
                    <a:pt x="819" y="401"/>
                  </a:cubicBezTo>
                  <a:cubicBezTo>
                    <a:pt x="819" y="425"/>
                    <a:pt x="819" y="425"/>
                    <a:pt x="819" y="425"/>
                  </a:cubicBezTo>
                  <a:cubicBezTo>
                    <a:pt x="819" y="429"/>
                    <a:pt x="816" y="431"/>
                    <a:pt x="813" y="431"/>
                  </a:cubicBezTo>
                  <a:close/>
                  <a:moveTo>
                    <a:pt x="6" y="391"/>
                  </a:moveTo>
                  <a:cubicBezTo>
                    <a:pt x="3" y="391"/>
                    <a:pt x="0" y="389"/>
                    <a:pt x="0" y="385"/>
                  </a:cubicBezTo>
                  <a:cubicBezTo>
                    <a:pt x="0" y="361"/>
                    <a:pt x="0" y="361"/>
                    <a:pt x="0" y="361"/>
                  </a:cubicBezTo>
                  <a:cubicBezTo>
                    <a:pt x="0" y="358"/>
                    <a:pt x="3" y="355"/>
                    <a:pt x="6" y="355"/>
                  </a:cubicBezTo>
                  <a:cubicBezTo>
                    <a:pt x="9" y="355"/>
                    <a:pt x="12" y="358"/>
                    <a:pt x="12" y="361"/>
                  </a:cubicBezTo>
                  <a:cubicBezTo>
                    <a:pt x="12" y="385"/>
                    <a:pt x="12" y="385"/>
                    <a:pt x="12" y="385"/>
                  </a:cubicBezTo>
                  <a:cubicBezTo>
                    <a:pt x="12" y="389"/>
                    <a:pt x="9" y="391"/>
                    <a:pt x="6" y="391"/>
                  </a:cubicBezTo>
                  <a:close/>
                  <a:moveTo>
                    <a:pt x="813" y="383"/>
                  </a:moveTo>
                  <a:cubicBezTo>
                    <a:pt x="810" y="383"/>
                    <a:pt x="807" y="381"/>
                    <a:pt x="807" y="377"/>
                  </a:cubicBezTo>
                  <a:cubicBezTo>
                    <a:pt x="807" y="353"/>
                    <a:pt x="807" y="353"/>
                    <a:pt x="807" y="353"/>
                  </a:cubicBezTo>
                  <a:cubicBezTo>
                    <a:pt x="807" y="350"/>
                    <a:pt x="810" y="347"/>
                    <a:pt x="813" y="347"/>
                  </a:cubicBezTo>
                  <a:cubicBezTo>
                    <a:pt x="816" y="347"/>
                    <a:pt x="819" y="350"/>
                    <a:pt x="819" y="353"/>
                  </a:cubicBezTo>
                  <a:cubicBezTo>
                    <a:pt x="819" y="377"/>
                    <a:pt x="819" y="377"/>
                    <a:pt x="819" y="377"/>
                  </a:cubicBezTo>
                  <a:cubicBezTo>
                    <a:pt x="819" y="381"/>
                    <a:pt x="816" y="383"/>
                    <a:pt x="813" y="383"/>
                  </a:cubicBezTo>
                  <a:close/>
                  <a:moveTo>
                    <a:pt x="6" y="343"/>
                  </a:moveTo>
                  <a:cubicBezTo>
                    <a:pt x="3" y="343"/>
                    <a:pt x="0" y="341"/>
                    <a:pt x="0" y="337"/>
                  </a:cubicBezTo>
                  <a:cubicBezTo>
                    <a:pt x="0" y="313"/>
                    <a:pt x="0" y="313"/>
                    <a:pt x="0" y="313"/>
                  </a:cubicBezTo>
                  <a:cubicBezTo>
                    <a:pt x="0" y="310"/>
                    <a:pt x="3" y="307"/>
                    <a:pt x="6" y="307"/>
                  </a:cubicBezTo>
                  <a:cubicBezTo>
                    <a:pt x="9" y="307"/>
                    <a:pt x="12" y="310"/>
                    <a:pt x="12" y="313"/>
                  </a:cubicBezTo>
                  <a:cubicBezTo>
                    <a:pt x="12" y="337"/>
                    <a:pt x="12" y="337"/>
                    <a:pt x="12" y="337"/>
                  </a:cubicBezTo>
                  <a:cubicBezTo>
                    <a:pt x="12" y="341"/>
                    <a:pt x="9" y="343"/>
                    <a:pt x="6" y="343"/>
                  </a:cubicBezTo>
                  <a:close/>
                  <a:moveTo>
                    <a:pt x="813" y="335"/>
                  </a:moveTo>
                  <a:cubicBezTo>
                    <a:pt x="810" y="335"/>
                    <a:pt x="807" y="333"/>
                    <a:pt x="807" y="329"/>
                  </a:cubicBezTo>
                  <a:cubicBezTo>
                    <a:pt x="807" y="305"/>
                    <a:pt x="807" y="305"/>
                    <a:pt x="807" y="305"/>
                  </a:cubicBezTo>
                  <a:cubicBezTo>
                    <a:pt x="807" y="302"/>
                    <a:pt x="810" y="299"/>
                    <a:pt x="813" y="299"/>
                  </a:cubicBezTo>
                  <a:cubicBezTo>
                    <a:pt x="816" y="299"/>
                    <a:pt x="819" y="302"/>
                    <a:pt x="819" y="305"/>
                  </a:cubicBezTo>
                  <a:cubicBezTo>
                    <a:pt x="819" y="329"/>
                    <a:pt x="819" y="329"/>
                    <a:pt x="819" y="329"/>
                  </a:cubicBezTo>
                  <a:cubicBezTo>
                    <a:pt x="819" y="333"/>
                    <a:pt x="816" y="335"/>
                    <a:pt x="813" y="335"/>
                  </a:cubicBezTo>
                  <a:close/>
                  <a:moveTo>
                    <a:pt x="6" y="295"/>
                  </a:moveTo>
                  <a:cubicBezTo>
                    <a:pt x="3" y="295"/>
                    <a:pt x="0" y="293"/>
                    <a:pt x="0" y="289"/>
                  </a:cubicBezTo>
                  <a:cubicBezTo>
                    <a:pt x="0" y="265"/>
                    <a:pt x="0" y="265"/>
                    <a:pt x="0" y="265"/>
                  </a:cubicBezTo>
                  <a:cubicBezTo>
                    <a:pt x="0" y="262"/>
                    <a:pt x="3" y="259"/>
                    <a:pt x="6" y="259"/>
                  </a:cubicBezTo>
                  <a:cubicBezTo>
                    <a:pt x="9" y="259"/>
                    <a:pt x="12" y="262"/>
                    <a:pt x="12" y="265"/>
                  </a:cubicBezTo>
                  <a:cubicBezTo>
                    <a:pt x="12" y="289"/>
                    <a:pt x="12" y="289"/>
                    <a:pt x="12" y="289"/>
                  </a:cubicBezTo>
                  <a:cubicBezTo>
                    <a:pt x="12" y="293"/>
                    <a:pt x="9" y="295"/>
                    <a:pt x="6" y="295"/>
                  </a:cubicBezTo>
                  <a:close/>
                  <a:moveTo>
                    <a:pt x="813" y="287"/>
                  </a:moveTo>
                  <a:cubicBezTo>
                    <a:pt x="810" y="287"/>
                    <a:pt x="807" y="285"/>
                    <a:pt x="807" y="281"/>
                  </a:cubicBezTo>
                  <a:cubicBezTo>
                    <a:pt x="807" y="257"/>
                    <a:pt x="807" y="257"/>
                    <a:pt x="807" y="257"/>
                  </a:cubicBezTo>
                  <a:cubicBezTo>
                    <a:pt x="807" y="254"/>
                    <a:pt x="810" y="251"/>
                    <a:pt x="813" y="251"/>
                  </a:cubicBezTo>
                  <a:cubicBezTo>
                    <a:pt x="816" y="251"/>
                    <a:pt x="819" y="254"/>
                    <a:pt x="819" y="257"/>
                  </a:cubicBezTo>
                  <a:cubicBezTo>
                    <a:pt x="819" y="281"/>
                    <a:pt x="819" y="281"/>
                    <a:pt x="819" y="281"/>
                  </a:cubicBezTo>
                  <a:cubicBezTo>
                    <a:pt x="819" y="285"/>
                    <a:pt x="816" y="287"/>
                    <a:pt x="813" y="287"/>
                  </a:cubicBezTo>
                  <a:close/>
                  <a:moveTo>
                    <a:pt x="6" y="247"/>
                  </a:moveTo>
                  <a:cubicBezTo>
                    <a:pt x="3" y="247"/>
                    <a:pt x="0" y="245"/>
                    <a:pt x="0" y="241"/>
                  </a:cubicBezTo>
                  <a:cubicBezTo>
                    <a:pt x="0" y="232"/>
                    <a:pt x="0" y="232"/>
                    <a:pt x="0" y="232"/>
                  </a:cubicBezTo>
                  <a:cubicBezTo>
                    <a:pt x="19" y="221"/>
                    <a:pt x="19" y="221"/>
                    <a:pt x="19" y="221"/>
                  </a:cubicBezTo>
                  <a:cubicBezTo>
                    <a:pt x="21" y="219"/>
                    <a:pt x="25" y="220"/>
                    <a:pt x="27" y="223"/>
                  </a:cubicBezTo>
                  <a:cubicBezTo>
                    <a:pt x="28" y="226"/>
                    <a:pt x="27" y="230"/>
                    <a:pt x="25" y="232"/>
                  </a:cubicBezTo>
                  <a:cubicBezTo>
                    <a:pt x="12" y="239"/>
                    <a:pt x="12" y="239"/>
                    <a:pt x="12" y="239"/>
                  </a:cubicBezTo>
                  <a:cubicBezTo>
                    <a:pt x="12" y="241"/>
                    <a:pt x="12" y="241"/>
                    <a:pt x="12" y="241"/>
                  </a:cubicBezTo>
                  <a:cubicBezTo>
                    <a:pt x="12" y="245"/>
                    <a:pt x="9" y="247"/>
                    <a:pt x="6" y="247"/>
                  </a:cubicBezTo>
                  <a:close/>
                  <a:moveTo>
                    <a:pt x="811" y="240"/>
                  </a:moveTo>
                  <a:cubicBezTo>
                    <a:pt x="810" y="240"/>
                    <a:pt x="809" y="240"/>
                    <a:pt x="808" y="240"/>
                  </a:cubicBezTo>
                  <a:cubicBezTo>
                    <a:pt x="788" y="228"/>
                    <a:pt x="788" y="228"/>
                    <a:pt x="788" y="228"/>
                  </a:cubicBezTo>
                  <a:cubicBezTo>
                    <a:pt x="785" y="226"/>
                    <a:pt x="784" y="222"/>
                    <a:pt x="785" y="219"/>
                  </a:cubicBezTo>
                  <a:cubicBezTo>
                    <a:pt x="787" y="217"/>
                    <a:pt x="791" y="216"/>
                    <a:pt x="794" y="217"/>
                  </a:cubicBezTo>
                  <a:cubicBezTo>
                    <a:pt x="814" y="229"/>
                    <a:pt x="814" y="229"/>
                    <a:pt x="814" y="229"/>
                  </a:cubicBezTo>
                  <a:cubicBezTo>
                    <a:pt x="817" y="231"/>
                    <a:pt x="818" y="235"/>
                    <a:pt x="817" y="237"/>
                  </a:cubicBezTo>
                  <a:cubicBezTo>
                    <a:pt x="815" y="239"/>
                    <a:pt x="813" y="240"/>
                    <a:pt x="811" y="240"/>
                  </a:cubicBezTo>
                  <a:close/>
                  <a:moveTo>
                    <a:pt x="42" y="220"/>
                  </a:moveTo>
                  <a:cubicBezTo>
                    <a:pt x="40" y="220"/>
                    <a:pt x="38" y="219"/>
                    <a:pt x="37" y="217"/>
                  </a:cubicBezTo>
                  <a:cubicBezTo>
                    <a:pt x="36" y="214"/>
                    <a:pt x="37" y="211"/>
                    <a:pt x="39" y="209"/>
                  </a:cubicBezTo>
                  <a:cubicBezTo>
                    <a:pt x="60" y="197"/>
                    <a:pt x="60" y="197"/>
                    <a:pt x="60" y="197"/>
                  </a:cubicBezTo>
                  <a:cubicBezTo>
                    <a:pt x="63" y="195"/>
                    <a:pt x="67" y="196"/>
                    <a:pt x="68" y="199"/>
                  </a:cubicBezTo>
                  <a:cubicBezTo>
                    <a:pt x="70" y="202"/>
                    <a:pt x="69" y="206"/>
                    <a:pt x="66" y="208"/>
                  </a:cubicBezTo>
                  <a:cubicBezTo>
                    <a:pt x="45" y="220"/>
                    <a:pt x="45" y="220"/>
                    <a:pt x="45" y="220"/>
                  </a:cubicBezTo>
                  <a:cubicBezTo>
                    <a:pt x="44" y="220"/>
                    <a:pt x="43" y="220"/>
                    <a:pt x="42" y="220"/>
                  </a:cubicBezTo>
                  <a:close/>
                  <a:moveTo>
                    <a:pt x="770" y="216"/>
                  </a:moveTo>
                  <a:cubicBezTo>
                    <a:pt x="769" y="216"/>
                    <a:pt x="768" y="216"/>
                    <a:pt x="767" y="216"/>
                  </a:cubicBezTo>
                  <a:cubicBezTo>
                    <a:pt x="746" y="204"/>
                    <a:pt x="746" y="204"/>
                    <a:pt x="746" y="204"/>
                  </a:cubicBezTo>
                  <a:cubicBezTo>
                    <a:pt x="743" y="202"/>
                    <a:pt x="742" y="198"/>
                    <a:pt x="744" y="195"/>
                  </a:cubicBezTo>
                  <a:cubicBezTo>
                    <a:pt x="746" y="193"/>
                    <a:pt x="749" y="192"/>
                    <a:pt x="752" y="193"/>
                  </a:cubicBezTo>
                  <a:cubicBezTo>
                    <a:pt x="773" y="205"/>
                    <a:pt x="773" y="205"/>
                    <a:pt x="773" y="205"/>
                  </a:cubicBezTo>
                  <a:cubicBezTo>
                    <a:pt x="776" y="207"/>
                    <a:pt x="777" y="211"/>
                    <a:pt x="775" y="213"/>
                  </a:cubicBezTo>
                  <a:cubicBezTo>
                    <a:pt x="774" y="215"/>
                    <a:pt x="772" y="216"/>
                    <a:pt x="770" y="216"/>
                  </a:cubicBezTo>
                  <a:close/>
                  <a:moveTo>
                    <a:pt x="84" y="196"/>
                  </a:moveTo>
                  <a:cubicBezTo>
                    <a:pt x="82" y="196"/>
                    <a:pt x="80" y="195"/>
                    <a:pt x="79" y="193"/>
                  </a:cubicBezTo>
                  <a:cubicBezTo>
                    <a:pt x="77" y="190"/>
                    <a:pt x="78" y="187"/>
                    <a:pt x="81" y="185"/>
                  </a:cubicBezTo>
                  <a:cubicBezTo>
                    <a:pt x="102" y="173"/>
                    <a:pt x="102" y="173"/>
                    <a:pt x="102" y="173"/>
                  </a:cubicBezTo>
                  <a:cubicBezTo>
                    <a:pt x="105" y="171"/>
                    <a:pt x="108" y="172"/>
                    <a:pt x="110" y="175"/>
                  </a:cubicBezTo>
                  <a:cubicBezTo>
                    <a:pt x="112" y="178"/>
                    <a:pt x="111" y="182"/>
                    <a:pt x="108" y="184"/>
                  </a:cubicBezTo>
                  <a:cubicBezTo>
                    <a:pt x="87" y="196"/>
                    <a:pt x="87" y="196"/>
                    <a:pt x="87" y="196"/>
                  </a:cubicBezTo>
                  <a:cubicBezTo>
                    <a:pt x="86" y="196"/>
                    <a:pt x="85" y="196"/>
                    <a:pt x="84" y="196"/>
                  </a:cubicBezTo>
                  <a:close/>
                  <a:moveTo>
                    <a:pt x="728" y="192"/>
                  </a:moveTo>
                  <a:cubicBezTo>
                    <a:pt x="727" y="192"/>
                    <a:pt x="726" y="192"/>
                    <a:pt x="725" y="192"/>
                  </a:cubicBezTo>
                  <a:cubicBezTo>
                    <a:pt x="704" y="180"/>
                    <a:pt x="704" y="180"/>
                    <a:pt x="704" y="180"/>
                  </a:cubicBezTo>
                  <a:cubicBezTo>
                    <a:pt x="702" y="178"/>
                    <a:pt x="701" y="174"/>
                    <a:pt x="702" y="171"/>
                  </a:cubicBezTo>
                  <a:cubicBezTo>
                    <a:pt x="704" y="169"/>
                    <a:pt x="708" y="168"/>
                    <a:pt x="710" y="169"/>
                  </a:cubicBezTo>
                  <a:cubicBezTo>
                    <a:pt x="731" y="181"/>
                    <a:pt x="731" y="181"/>
                    <a:pt x="731" y="181"/>
                  </a:cubicBezTo>
                  <a:cubicBezTo>
                    <a:pt x="734" y="183"/>
                    <a:pt x="735" y="187"/>
                    <a:pt x="733" y="189"/>
                  </a:cubicBezTo>
                  <a:cubicBezTo>
                    <a:pt x="732" y="191"/>
                    <a:pt x="730" y="192"/>
                    <a:pt x="728" y="192"/>
                  </a:cubicBezTo>
                  <a:close/>
                  <a:moveTo>
                    <a:pt x="126" y="172"/>
                  </a:moveTo>
                  <a:cubicBezTo>
                    <a:pt x="123" y="172"/>
                    <a:pt x="121" y="171"/>
                    <a:pt x="120" y="169"/>
                  </a:cubicBezTo>
                  <a:cubicBezTo>
                    <a:pt x="119" y="166"/>
                    <a:pt x="120" y="163"/>
                    <a:pt x="123" y="161"/>
                  </a:cubicBezTo>
                  <a:cubicBezTo>
                    <a:pt x="143" y="149"/>
                    <a:pt x="143" y="149"/>
                    <a:pt x="143" y="149"/>
                  </a:cubicBezTo>
                  <a:cubicBezTo>
                    <a:pt x="146" y="147"/>
                    <a:pt x="150" y="148"/>
                    <a:pt x="151" y="151"/>
                  </a:cubicBezTo>
                  <a:cubicBezTo>
                    <a:pt x="153" y="154"/>
                    <a:pt x="152" y="158"/>
                    <a:pt x="149" y="160"/>
                  </a:cubicBezTo>
                  <a:cubicBezTo>
                    <a:pt x="129" y="172"/>
                    <a:pt x="129" y="172"/>
                    <a:pt x="129" y="172"/>
                  </a:cubicBezTo>
                  <a:cubicBezTo>
                    <a:pt x="128" y="172"/>
                    <a:pt x="127" y="172"/>
                    <a:pt x="126" y="172"/>
                  </a:cubicBezTo>
                  <a:close/>
                  <a:moveTo>
                    <a:pt x="687" y="168"/>
                  </a:moveTo>
                  <a:cubicBezTo>
                    <a:pt x="686" y="168"/>
                    <a:pt x="685" y="168"/>
                    <a:pt x="684" y="168"/>
                  </a:cubicBezTo>
                  <a:cubicBezTo>
                    <a:pt x="663" y="156"/>
                    <a:pt x="663" y="156"/>
                    <a:pt x="663" y="156"/>
                  </a:cubicBezTo>
                  <a:cubicBezTo>
                    <a:pt x="660" y="154"/>
                    <a:pt x="659" y="150"/>
                    <a:pt x="661" y="147"/>
                  </a:cubicBezTo>
                  <a:cubicBezTo>
                    <a:pt x="662" y="145"/>
                    <a:pt x="666" y="144"/>
                    <a:pt x="669" y="145"/>
                  </a:cubicBezTo>
                  <a:cubicBezTo>
                    <a:pt x="690" y="157"/>
                    <a:pt x="690" y="157"/>
                    <a:pt x="690" y="157"/>
                  </a:cubicBezTo>
                  <a:cubicBezTo>
                    <a:pt x="693" y="159"/>
                    <a:pt x="694" y="163"/>
                    <a:pt x="692" y="165"/>
                  </a:cubicBezTo>
                  <a:cubicBezTo>
                    <a:pt x="691" y="167"/>
                    <a:pt x="689" y="168"/>
                    <a:pt x="687" y="168"/>
                  </a:cubicBezTo>
                  <a:close/>
                  <a:moveTo>
                    <a:pt x="167" y="148"/>
                  </a:moveTo>
                  <a:cubicBezTo>
                    <a:pt x="165" y="148"/>
                    <a:pt x="163" y="147"/>
                    <a:pt x="162" y="145"/>
                  </a:cubicBezTo>
                  <a:cubicBezTo>
                    <a:pt x="160" y="142"/>
                    <a:pt x="161" y="139"/>
                    <a:pt x="164" y="137"/>
                  </a:cubicBezTo>
                  <a:cubicBezTo>
                    <a:pt x="185" y="125"/>
                    <a:pt x="185" y="125"/>
                    <a:pt x="185" y="125"/>
                  </a:cubicBezTo>
                  <a:cubicBezTo>
                    <a:pt x="188" y="123"/>
                    <a:pt x="191" y="124"/>
                    <a:pt x="193" y="127"/>
                  </a:cubicBezTo>
                  <a:cubicBezTo>
                    <a:pt x="195" y="130"/>
                    <a:pt x="194" y="134"/>
                    <a:pt x="191" y="136"/>
                  </a:cubicBezTo>
                  <a:cubicBezTo>
                    <a:pt x="170" y="148"/>
                    <a:pt x="170" y="148"/>
                    <a:pt x="170" y="148"/>
                  </a:cubicBezTo>
                  <a:cubicBezTo>
                    <a:pt x="169" y="148"/>
                    <a:pt x="168" y="148"/>
                    <a:pt x="167" y="148"/>
                  </a:cubicBezTo>
                  <a:close/>
                  <a:moveTo>
                    <a:pt x="645" y="144"/>
                  </a:moveTo>
                  <a:cubicBezTo>
                    <a:pt x="644" y="144"/>
                    <a:pt x="643" y="144"/>
                    <a:pt x="642" y="144"/>
                  </a:cubicBezTo>
                  <a:cubicBezTo>
                    <a:pt x="621" y="132"/>
                    <a:pt x="621" y="132"/>
                    <a:pt x="621" y="132"/>
                  </a:cubicBezTo>
                  <a:cubicBezTo>
                    <a:pt x="618" y="130"/>
                    <a:pt x="617" y="126"/>
                    <a:pt x="619" y="123"/>
                  </a:cubicBezTo>
                  <a:cubicBezTo>
                    <a:pt x="621" y="121"/>
                    <a:pt x="624" y="120"/>
                    <a:pt x="627" y="121"/>
                  </a:cubicBezTo>
                  <a:cubicBezTo>
                    <a:pt x="648" y="133"/>
                    <a:pt x="648" y="133"/>
                    <a:pt x="648" y="133"/>
                  </a:cubicBezTo>
                  <a:cubicBezTo>
                    <a:pt x="651" y="135"/>
                    <a:pt x="652" y="139"/>
                    <a:pt x="650" y="141"/>
                  </a:cubicBezTo>
                  <a:cubicBezTo>
                    <a:pt x="649" y="143"/>
                    <a:pt x="647" y="144"/>
                    <a:pt x="645" y="144"/>
                  </a:cubicBezTo>
                  <a:close/>
                  <a:moveTo>
                    <a:pt x="209" y="124"/>
                  </a:moveTo>
                  <a:cubicBezTo>
                    <a:pt x="207" y="124"/>
                    <a:pt x="205" y="123"/>
                    <a:pt x="203" y="121"/>
                  </a:cubicBezTo>
                  <a:cubicBezTo>
                    <a:pt x="202" y="118"/>
                    <a:pt x="203" y="115"/>
                    <a:pt x="206" y="113"/>
                  </a:cubicBezTo>
                  <a:cubicBezTo>
                    <a:pt x="226" y="101"/>
                    <a:pt x="226" y="101"/>
                    <a:pt x="226" y="101"/>
                  </a:cubicBezTo>
                  <a:cubicBezTo>
                    <a:pt x="229" y="99"/>
                    <a:pt x="233" y="100"/>
                    <a:pt x="235" y="103"/>
                  </a:cubicBezTo>
                  <a:cubicBezTo>
                    <a:pt x="236" y="106"/>
                    <a:pt x="235" y="110"/>
                    <a:pt x="232" y="112"/>
                  </a:cubicBezTo>
                  <a:cubicBezTo>
                    <a:pt x="212" y="124"/>
                    <a:pt x="212" y="124"/>
                    <a:pt x="212" y="124"/>
                  </a:cubicBezTo>
                  <a:cubicBezTo>
                    <a:pt x="211" y="124"/>
                    <a:pt x="210" y="124"/>
                    <a:pt x="209" y="124"/>
                  </a:cubicBezTo>
                  <a:close/>
                  <a:moveTo>
                    <a:pt x="604" y="120"/>
                  </a:moveTo>
                  <a:cubicBezTo>
                    <a:pt x="603" y="120"/>
                    <a:pt x="602" y="120"/>
                    <a:pt x="601" y="120"/>
                  </a:cubicBezTo>
                  <a:cubicBezTo>
                    <a:pt x="580" y="108"/>
                    <a:pt x="580" y="108"/>
                    <a:pt x="580" y="108"/>
                  </a:cubicBezTo>
                  <a:cubicBezTo>
                    <a:pt x="577" y="106"/>
                    <a:pt x="576" y="102"/>
                    <a:pt x="578" y="99"/>
                  </a:cubicBezTo>
                  <a:cubicBezTo>
                    <a:pt x="579" y="97"/>
                    <a:pt x="583" y="96"/>
                    <a:pt x="586" y="97"/>
                  </a:cubicBezTo>
                  <a:cubicBezTo>
                    <a:pt x="607" y="109"/>
                    <a:pt x="607" y="109"/>
                    <a:pt x="607" y="109"/>
                  </a:cubicBezTo>
                  <a:cubicBezTo>
                    <a:pt x="609" y="111"/>
                    <a:pt x="610" y="115"/>
                    <a:pt x="609" y="117"/>
                  </a:cubicBezTo>
                  <a:cubicBezTo>
                    <a:pt x="608" y="119"/>
                    <a:pt x="606" y="120"/>
                    <a:pt x="604" y="120"/>
                  </a:cubicBezTo>
                  <a:close/>
                  <a:moveTo>
                    <a:pt x="250" y="100"/>
                  </a:moveTo>
                  <a:cubicBezTo>
                    <a:pt x="248" y="100"/>
                    <a:pt x="246" y="99"/>
                    <a:pt x="245" y="97"/>
                  </a:cubicBezTo>
                  <a:cubicBezTo>
                    <a:pt x="243" y="94"/>
                    <a:pt x="244" y="91"/>
                    <a:pt x="247" y="89"/>
                  </a:cubicBezTo>
                  <a:cubicBezTo>
                    <a:pt x="268" y="77"/>
                    <a:pt x="268" y="77"/>
                    <a:pt x="268" y="77"/>
                  </a:cubicBezTo>
                  <a:cubicBezTo>
                    <a:pt x="271" y="75"/>
                    <a:pt x="275" y="76"/>
                    <a:pt x="276" y="79"/>
                  </a:cubicBezTo>
                  <a:cubicBezTo>
                    <a:pt x="278" y="82"/>
                    <a:pt x="277" y="86"/>
                    <a:pt x="274" y="88"/>
                  </a:cubicBezTo>
                  <a:cubicBezTo>
                    <a:pt x="253" y="100"/>
                    <a:pt x="253" y="100"/>
                    <a:pt x="253" y="100"/>
                  </a:cubicBezTo>
                  <a:cubicBezTo>
                    <a:pt x="252" y="100"/>
                    <a:pt x="251" y="100"/>
                    <a:pt x="250" y="100"/>
                  </a:cubicBezTo>
                  <a:close/>
                  <a:moveTo>
                    <a:pt x="562" y="96"/>
                  </a:moveTo>
                  <a:cubicBezTo>
                    <a:pt x="561" y="96"/>
                    <a:pt x="560" y="96"/>
                    <a:pt x="559" y="96"/>
                  </a:cubicBezTo>
                  <a:cubicBezTo>
                    <a:pt x="538" y="84"/>
                    <a:pt x="538" y="84"/>
                    <a:pt x="538" y="84"/>
                  </a:cubicBezTo>
                  <a:cubicBezTo>
                    <a:pt x="535" y="82"/>
                    <a:pt x="534" y="78"/>
                    <a:pt x="536" y="75"/>
                  </a:cubicBezTo>
                  <a:cubicBezTo>
                    <a:pt x="538" y="73"/>
                    <a:pt x="541" y="72"/>
                    <a:pt x="544" y="73"/>
                  </a:cubicBezTo>
                  <a:cubicBezTo>
                    <a:pt x="565" y="85"/>
                    <a:pt x="565" y="85"/>
                    <a:pt x="565" y="85"/>
                  </a:cubicBezTo>
                  <a:cubicBezTo>
                    <a:pt x="568" y="87"/>
                    <a:pt x="569" y="91"/>
                    <a:pt x="567" y="93"/>
                  </a:cubicBezTo>
                  <a:cubicBezTo>
                    <a:pt x="566" y="95"/>
                    <a:pt x="564" y="96"/>
                    <a:pt x="562" y="96"/>
                  </a:cubicBezTo>
                  <a:close/>
                  <a:moveTo>
                    <a:pt x="292" y="76"/>
                  </a:moveTo>
                  <a:cubicBezTo>
                    <a:pt x="290" y="76"/>
                    <a:pt x="288" y="75"/>
                    <a:pt x="287" y="73"/>
                  </a:cubicBezTo>
                  <a:cubicBezTo>
                    <a:pt x="285" y="70"/>
                    <a:pt x="286" y="67"/>
                    <a:pt x="289" y="65"/>
                  </a:cubicBezTo>
                  <a:cubicBezTo>
                    <a:pt x="310" y="53"/>
                    <a:pt x="310" y="53"/>
                    <a:pt x="310" y="53"/>
                  </a:cubicBezTo>
                  <a:cubicBezTo>
                    <a:pt x="312" y="51"/>
                    <a:pt x="316" y="52"/>
                    <a:pt x="318" y="55"/>
                  </a:cubicBezTo>
                  <a:cubicBezTo>
                    <a:pt x="319" y="58"/>
                    <a:pt x="318" y="62"/>
                    <a:pt x="316" y="64"/>
                  </a:cubicBezTo>
                  <a:cubicBezTo>
                    <a:pt x="295" y="76"/>
                    <a:pt x="295" y="76"/>
                    <a:pt x="295" y="76"/>
                  </a:cubicBezTo>
                  <a:cubicBezTo>
                    <a:pt x="294" y="76"/>
                    <a:pt x="293" y="76"/>
                    <a:pt x="292" y="76"/>
                  </a:cubicBezTo>
                  <a:close/>
                  <a:moveTo>
                    <a:pt x="520" y="72"/>
                  </a:moveTo>
                  <a:cubicBezTo>
                    <a:pt x="519" y="72"/>
                    <a:pt x="518" y="72"/>
                    <a:pt x="517" y="72"/>
                  </a:cubicBezTo>
                  <a:cubicBezTo>
                    <a:pt x="497" y="60"/>
                    <a:pt x="497" y="60"/>
                    <a:pt x="497" y="60"/>
                  </a:cubicBezTo>
                  <a:cubicBezTo>
                    <a:pt x="494" y="58"/>
                    <a:pt x="493" y="54"/>
                    <a:pt x="494" y="51"/>
                  </a:cubicBezTo>
                  <a:cubicBezTo>
                    <a:pt x="496" y="49"/>
                    <a:pt x="500" y="48"/>
                    <a:pt x="503" y="49"/>
                  </a:cubicBezTo>
                  <a:cubicBezTo>
                    <a:pt x="523" y="61"/>
                    <a:pt x="523" y="61"/>
                    <a:pt x="523" y="61"/>
                  </a:cubicBezTo>
                  <a:cubicBezTo>
                    <a:pt x="526" y="63"/>
                    <a:pt x="527" y="67"/>
                    <a:pt x="526" y="69"/>
                  </a:cubicBezTo>
                  <a:cubicBezTo>
                    <a:pt x="525" y="71"/>
                    <a:pt x="522" y="72"/>
                    <a:pt x="520" y="72"/>
                  </a:cubicBezTo>
                  <a:close/>
                  <a:moveTo>
                    <a:pt x="333" y="52"/>
                  </a:moveTo>
                  <a:cubicBezTo>
                    <a:pt x="331" y="52"/>
                    <a:pt x="329" y="51"/>
                    <a:pt x="328" y="49"/>
                  </a:cubicBezTo>
                  <a:cubicBezTo>
                    <a:pt x="327" y="46"/>
                    <a:pt x="327" y="43"/>
                    <a:pt x="330" y="41"/>
                  </a:cubicBezTo>
                  <a:cubicBezTo>
                    <a:pt x="351" y="29"/>
                    <a:pt x="351" y="29"/>
                    <a:pt x="351" y="29"/>
                  </a:cubicBezTo>
                  <a:cubicBezTo>
                    <a:pt x="354" y="27"/>
                    <a:pt x="358" y="28"/>
                    <a:pt x="359" y="31"/>
                  </a:cubicBezTo>
                  <a:cubicBezTo>
                    <a:pt x="361" y="34"/>
                    <a:pt x="360" y="38"/>
                    <a:pt x="357" y="40"/>
                  </a:cubicBezTo>
                  <a:cubicBezTo>
                    <a:pt x="336" y="52"/>
                    <a:pt x="336" y="52"/>
                    <a:pt x="336" y="52"/>
                  </a:cubicBezTo>
                  <a:cubicBezTo>
                    <a:pt x="335" y="52"/>
                    <a:pt x="334" y="52"/>
                    <a:pt x="333" y="52"/>
                  </a:cubicBezTo>
                  <a:close/>
                  <a:moveTo>
                    <a:pt x="479" y="48"/>
                  </a:moveTo>
                  <a:cubicBezTo>
                    <a:pt x="478" y="48"/>
                    <a:pt x="477" y="48"/>
                    <a:pt x="476" y="48"/>
                  </a:cubicBezTo>
                  <a:cubicBezTo>
                    <a:pt x="455" y="36"/>
                    <a:pt x="455" y="36"/>
                    <a:pt x="455" y="36"/>
                  </a:cubicBezTo>
                  <a:cubicBezTo>
                    <a:pt x="452" y="34"/>
                    <a:pt x="451" y="30"/>
                    <a:pt x="453" y="27"/>
                  </a:cubicBezTo>
                  <a:cubicBezTo>
                    <a:pt x="455" y="25"/>
                    <a:pt x="458" y="24"/>
                    <a:pt x="461" y="25"/>
                  </a:cubicBezTo>
                  <a:cubicBezTo>
                    <a:pt x="482" y="37"/>
                    <a:pt x="482" y="37"/>
                    <a:pt x="482" y="37"/>
                  </a:cubicBezTo>
                  <a:cubicBezTo>
                    <a:pt x="485" y="39"/>
                    <a:pt x="486" y="43"/>
                    <a:pt x="484" y="45"/>
                  </a:cubicBezTo>
                  <a:cubicBezTo>
                    <a:pt x="483" y="47"/>
                    <a:pt x="481" y="48"/>
                    <a:pt x="479" y="48"/>
                  </a:cubicBezTo>
                  <a:close/>
                  <a:moveTo>
                    <a:pt x="375" y="28"/>
                  </a:moveTo>
                  <a:cubicBezTo>
                    <a:pt x="373" y="28"/>
                    <a:pt x="371" y="27"/>
                    <a:pt x="370" y="25"/>
                  </a:cubicBezTo>
                  <a:cubicBezTo>
                    <a:pt x="368" y="22"/>
                    <a:pt x="369" y="19"/>
                    <a:pt x="372" y="17"/>
                  </a:cubicBezTo>
                  <a:cubicBezTo>
                    <a:pt x="393" y="5"/>
                    <a:pt x="393" y="5"/>
                    <a:pt x="393" y="5"/>
                  </a:cubicBezTo>
                  <a:cubicBezTo>
                    <a:pt x="396" y="3"/>
                    <a:pt x="399" y="4"/>
                    <a:pt x="401" y="7"/>
                  </a:cubicBezTo>
                  <a:cubicBezTo>
                    <a:pt x="403" y="10"/>
                    <a:pt x="402" y="14"/>
                    <a:pt x="399" y="16"/>
                  </a:cubicBezTo>
                  <a:cubicBezTo>
                    <a:pt x="378" y="28"/>
                    <a:pt x="378" y="28"/>
                    <a:pt x="378" y="28"/>
                  </a:cubicBezTo>
                  <a:cubicBezTo>
                    <a:pt x="377" y="28"/>
                    <a:pt x="376" y="28"/>
                    <a:pt x="375" y="28"/>
                  </a:cubicBezTo>
                  <a:close/>
                  <a:moveTo>
                    <a:pt x="437" y="24"/>
                  </a:moveTo>
                  <a:cubicBezTo>
                    <a:pt x="436" y="24"/>
                    <a:pt x="435" y="24"/>
                    <a:pt x="434" y="24"/>
                  </a:cubicBezTo>
                  <a:cubicBezTo>
                    <a:pt x="414" y="12"/>
                    <a:pt x="414" y="12"/>
                    <a:pt x="414" y="12"/>
                  </a:cubicBezTo>
                  <a:cubicBezTo>
                    <a:pt x="411" y="10"/>
                    <a:pt x="410" y="6"/>
                    <a:pt x="411" y="3"/>
                  </a:cubicBezTo>
                  <a:cubicBezTo>
                    <a:pt x="413" y="1"/>
                    <a:pt x="417" y="0"/>
                    <a:pt x="420" y="1"/>
                  </a:cubicBezTo>
                  <a:cubicBezTo>
                    <a:pt x="440" y="13"/>
                    <a:pt x="440" y="13"/>
                    <a:pt x="440" y="13"/>
                  </a:cubicBezTo>
                  <a:cubicBezTo>
                    <a:pt x="443" y="15"/>
                    <a:pt x="444" y="19"/>
                    <a:pt x="442" y="21"/>
                  </a:cubicBezTo>
                  <a:cubicBezTo>
                    <a:pt x="441" y="23"/>
                    <a:pt x="439" y="24"/>
                    <a:pt x="437" y="24"/>
                  </a:cubicBezTo>
                  <a:close/>
                </a:path>
              </a:pathLst>
            </a:cu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415" name="Group 414">
              <a:extLst>
                <a:ext uri="{FF2B5EF4-FFF2-40B4-BE49-F238E27FC236}">
                  <a16:creationId xmlns:a16="http://schemas.microsoft.com/office/drawing/2014/main" id="{E4AAFFE2-034B-4B70-9C00-C0D734EC385E}"/>
                </a:ext>
              </a:extLst>
            </p:cNvPr>
            <p:cNvGrpSpPr/>
            <p:nvPr/>
          </p:nvGrpSpPr>
          <p:grpSpPr>
            <a:xfrm flipH="1" flipV="1">
              <a:off x="7181769" y="3911082"/>
              <a:ext cx="653782" cy="753419"/>
              <a:chOff x="10250240" y="3953625"/>
              <a:chExt cx="719160" cy="828761"/>
            </a:xfrm>
          </p:grpSpPr>
          <p:sp>
            <p:nvSpPr>
              <p:cNvPr id="532" name="Freeform 539">
                <a:extLst>
                  <a:ext uri="{FF2B5EF4-FFF2-40B4-BE49-F238E27FC236}">
                    <a16:creationId xmlns:a16="http://schemas.microsoft.com/office/drawing/2014/main" id="{B32FA744-B620-40B2-9B2D-3E159C0E0048}"/>
                  </a:ext>
                </a:extLst>
              </p:cNvPr>
              <p:cNvSpPr>
                <a:spLocks/>
              </p:cNvSpPr>
              <p:nvPr/>
            </p:nvSpPr>
            <p:spPr bwMode="auto">
              <a:xfrm rot="10800000">
                <a:off x="10250240" y="3953625"/>
                <a:ext cx="719160" cy="828761"/>
              </a:xfrm>
              <a:custGeom>
                <a:avLst/>
                <a:gdLst>
                  <a:gd name="T0" fmla="*/ 958 w 958"/>
                  <a:gd name="T1" fmla="*/ 827 h 1104"/>
                  <a:gd name="T2" fmla="*/ 478 w 958"/>
                  <a:gd name="T3" fmla="*/ 1104 h 1104"/>
                  <a:gd name="T4" fmla="*/ 0 w 958"/>
                  <a:gd name="T5" fmla="*/ 827 h 1104"/>
                  <a:gd name="T6" fmla="*/ 0 w 958"/>
                  <a:gd name="T7" fmla="*/ 274 h 1104"/>
                  <a:gd name="T8" fmla="*/ 478 w 958"/>
                  <a:gd name="T9" fmla="*/ 0 h 1104"/>
                  <a:gd name="T10" fmla="*/ 958 w 958"/>
                  <a:gd name="T11" fmla="*/ 274 h 1104"/>
                  <a:gd name="T12" fmla="*/ 958 w 958"/>
                  <a:gd name="T13" fmla="*/ 827 h 1104"/>
                </a:gdLst>
                <a:ahLst/>
                <a:cxnLst>
                  <a:cxn ang="0">
                    <a:pos x="T0" y="T1"/>
                  </a:cxn>
                  <a:cxn ang="0">
                    <a:pos x="T2" y="T3"/>
                  </a:cxn>
                  <a:cxn ang="0">
                    <a:pos x="T4" y="T5"/>
                  </a:cxn>
                  <a:cxn ang="0">
                    <a:pos x="T6" y="T7"/>
                  </a:cxn>
                  <a:cxn ang="0">
                    <a:pos x="T8" y="T9"/>
                  </a:cxn>
                  <a:cxn ang="0">
                    <a:pos x="T10" y="T11"/>
                  </a:cxn>
                  <a:cxn ang="0">
                    <a:pos x="T12" y="T13"/>
                  </a:cxn>
                </a:cxnLst>
                <a:rect l="0" t="0" r="r" b="b"/>
                <a:pathLst>
                  <a:path w="958" h="1104">
                    <a:moveTo>
                      <a:pt x="958" y="827"/>
                    </a:moveTo>
                    <a:lnTo>
                      <a:pt x="478" y="1104"/>
                    </a:lnTo>
                    <a:lnTo>
                      <a:pt x="0" y="827"/>
                    </a:lnTo>
                    <a:lnTo>
                      <a:pt x="0" y="274"/>
                    </a:lnTo>
                    <a:lnTo>
                      <a:pt x="478" y="0"/>
                    </a:lnTo>
                    <a:lnTo>
                      <a:pt x="958" y="274"/>
                    </a:lnTo>
                    <a:lnTo>
                      <a:pt x="958" y="827"/>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3" name="Freeform 540">
                <a:extLst>
                  <a:ext uri="{FF2B5EF4-FFF2-40B4-BE49-F238E27FC236}">
                    <a16:creationId xmlns:a16="http://schemas.microsoft.com/office/drawing/2014/main" id="{37BC5DB8-B6E0-4747-AC47-D92527D40CD6}"/>
                  </a:ext>
                </a:extLst>
              </p:cNvPr>
              <p:cNvSpPr>
                <a:spLocks/>
              </p:cNvSpPr>
              <p:nvPr/>
            </p:nvSpPr>
            <p:spPr bwMode="auto">
              <a:xfrm rot="10800000">
                <a:off x="10329813" y="3953625"/>
                <a:ext cx="554008" cy="355076"/>
              </a:xfrm>
              <a:custGeom>
                <a:avLst/>
                <a:gdLst>
                  <a:gd name="T0" fmla="*/ 302 w 312"/>
                  <a:gd name="T1" fmla="*/ 92 h 200"/>
                  <a:gd name="T2" fmla="*/ 208 w 312"/>
                  <a:gd name="T3" fmla="*/ 45 h 200"/>
                  <a:gd name="T4" fmla="*/ 207 w 312"/>
                  <a:gd name="T5" fmla="*/ 45 h 200"/>
                  <a:gd name="T6" fmla="*/ 206 w 312"/>
                  <a:gd name="T7" fmla="*/ 45 h 200"/>
                  <a:gd name="T8" fmla="*/ 197 w 312"/>
                  <a:gd name="T9" fmla="*/ 32 h 200"/>
                  <a:gd name="T10" fmla="*/ 191 w 312"/>
                  <a:gd name="T11" fmla="*/ 6 h 200"/>
                  <a:gd name="T12" fmla="*/ 191 w 312"/>
                  <a:gd name="T13" fmla="*/ 0 h 200"/>
                  <a:gd name="T14" fmla="*/ 121 w 312"/>
                  <a:gd name="T15" fmla="*/ 0 h 200"/>
                  <a:gd name="T16" fmla="*/ 121 w 312"/>
                  <a:gd name="T17" fmla="*/ 6 h 200"/>
                  <a:gd name="T18" fmla="*/ 116 w 312"/>
                  <a:gd name="T19" fmla="*/ 32 h 200"/>
                  <a:gd name="T20" fmla="*/ 106 w 312"/>
                  <a:gd name="T21" fmla="*/ 45 h 200"/>
                  <a:gd name="T22" fmla="*/ 106 w 312"/>
                  <a:gd name="T23" fmla="*/ 45 h 200"/>
                  <a:gd name="T24" fmla="*/ 104 w 312"/>
                  <a:gd name="T25" fmla="*/ 45 h 200"/>
                  <a:gd name="T26" fmla="*/ 11 w 312"/>
                  <a:gd name="T27" fmla="*/ 92 h 200"/>
                  <a:gd name="T28" fmla="*/ 0 w 312"/>
                  <a:gd name="T29" fmla="*/ 111 h 200"/>
                  <a:gd name="T30" fmla="*/ 154 w 312"/>
                  <a:gd name="T31" fmla="*/ 200 h 200"/>
                  <a:gd name="T32" fmla="*/ 312 w 312"/>
                  <a:gd name="T33" fmla="*/ 109 h 200"/>
                  <a:gd name="T34" fmla="*/ 302 w 312"/>
                  <a:gd name="T35" fmla="*/ 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200">
                    <a:moveTo>
                      <a:pt x="302" y="92"/>
                    </a:moveTo>
                    <a:cubicBezTo>
                      <a:pt x="290" y="81"/>
                      <a:pt x="258" y="58"/>
                      <a:pt x="208" y="45"/>
                    </a:cubicBezTo>
                    <a:cubicBezTo>
                      <a:pt x="207" y="45"/>
                      <a:pt x="207" y="45"/>
                      <a:pt x="207" y="45"/>
                    </a:cubicBezTo>
                    <a:cubicBezTo>
                      <a:pt x="206" y="45"/>
                      <a:pt x="206" y="45"/>
                      <a:pt x="206" y="45"/>
                    </a:cubicBezTo>
                    <a:cubicBezTo>
                      <a:pt x="203" y="41"/>
                      <a:pt x="199" y="37"/>
                      <a:pt x="197" y="32"/>
                    </a:cubicBezTo>
                    <a:cubicBezTo>
                      <a:pt x="193" y="24"/>
                      <a:pt x="191" y="15"/>
                      <a:pt x="191" y="6"/>
                    </a:cubicBezTo>
                    <a:cubicBezTo>
                      <a:pt x="191" y="0"/>
                      <a:pt x="191" y="0"/>
                      <a:pt x="191" y="0"/>
                    </a:cubicBezTo>
                    <a:cubicBezTo>
                      <a:pt x="121" y="0"/>
                      <a:pt x="121" y="0"/>
                      <a:pt x="121" y="0"/>
                    </a:cubicBezTo>
                    <a:cubicBezTo>
                      <a:pt x="121" y="6"/>
                      <a:pt x="121" y="6"/>
                      <a:pt x="121" y="6"/>
                    </a:cubicBezTo>
                    <a:cubicBezTo>
                      <a:pt x="121" y="15"/>
                      <a:pt x="119" y="24"/>
                      <a:pt x="116" y="32"/>
                    </a:cubicBezTo>
                    <a:cubicBezTo>
                      <a:pt x="113" y="37"/>
                      <a:pt x="110" y="41"/>
                      <a:pt x="106" y="45"/>
                    </a:cubicBezTo>
                    <a:cubicBezTo>
                      <a:pt x="106" y="45"/>
                      <a:pt x="106" y="45"/>
                      <a:pt x="106" y="45"/>
                    </a:cubicBezTo>
                    <a:cubicBezTo>
                      <a:pt x="104" y="45"/>
                      <a:pt x="104" y="45"/>
                      <a:pt x="104" y="45"/>
                    </a:cubicBezTo>
                    <a:cubicBezTo>
                      <a:pt x="55" y="58"/>
                      <a:pt x="22" y="81"/>
                      <a:pt x="11" y="92"/>
                    </a:cubicBezTo>
                    <a:cubicBezTo>
                      <a:pt x="6" y="97"/>
                      <a:pt x="2" y="103"/>
                      <a:pt x="0" y="111"/>
                    </a:cubicBezTo>
                    <a:cubicBezTo>
                      <a:pt x="154" y="200"/>
                      <a:pt x="154" y="200"/>
                      <a:pt x="154" y="200"/>
                    </a:cubicBezTo>
                    <a:cubicBezTo>
                      <a:pt x="312" y="109"/>
                      <a:pt x="312" y="109"/>
                      <a:pt x="312" y="109"/>
                    </a:cubicBezTo>
                    <a:cubicBezTo>
                      <a:pt x="310" y="102"/>
                      <a:pt x="306" y="96"/>
                      <a:pt x="302" y="92"/>
                    </a:cubicBezTo>
                    <a:close/>
                  </a:path>
                </a:pathLst>
              </a:custGeom>
              <a:solidFill>
                <a:srgbClr val="2580B7">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4" name="Freeform 541">
                <a:extLst>
                  <a:ext uri="{FF2B5EF4-FFF2-40B4-BE49-F238E27FC236}">
                    <a16:creationId xmlns:a16="http://schemas.microsoft.com/office/drawing/2014/main" id="{5B27324F-65A8-47BA-9956-3871FBBDE869}"/>
                  </a:ext>
                </a:extLst>
              </p:cNvPr>
              <p:cNvSpPr>
                <a:spLocks/>
              </p:cNvSpPr>
              <p:nvPr/>
            </p:nvSpPr>
            <p:spPr bwMode="auto">
              <a:xfrm rot="10800000">
                <a:off x="10329813" y="3953625"/>
                <a:ext cx="554008" cy="274752"/>
              </a:xfrm>
              <a:custGeom>
                <a:avLst/>
                <a:gdLst>
                  <a:gd name="T0" fmla="*/ 302 w 312"/>
                  <a:gd name="T1" fmla="*/ 47 h 155"/>
                  <a:gd name="T2" fmla="*/ 208 w 312"/>
                  <a:gd name="T3" fmla="*/ 0 h 155"/>
                  <a:gd name="T4" fmla="*/ 207 w 312"/>
                  <a:gd name="T5" fmla="*/ 0 h 155"/>
                  <a:gd name="T6" fmla="*/ 155 w 312"/>
                  <a:gd name="T7" fmla="*/ 57 h 155"/>
                  <a:gd name="T8" fmla="*/ 106 w 312"/>
                  <a:gd name="T9" fmla="*/ 0 h 155"/>
                  <a:gd name="T10" fmla="*/ 104 w 312"/>
                  <a:gd name="T11" fmla="*/ 0 h 155"/>
                  <a:gd name="T12" fmla="*/ 11 w 312"/>
                  <a:gd name="T13" fmla="*/ 47 h 155"/>
                  <a:gd name="T14" fmla="*/ 0 w 312"/>
                  <a:gd name="T15" fmla="*/ 66 h 155"/>
                  <a:gd name="T16" fmla="*/ 154 w 312"/>
                  <a:gd name="T17" fmla="*/ 155 h 155"/>
                  <a:gd name="T18" fmla="*/ 312 w 312"/>
                  <a:gd name="T19" fmla="*/ 64 h 155"/>
                  <a:gd name="T20" fmla="*/ 302 w 312"/>
                  <a:gd name="T21" fmla="*/ 4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155">
                    <a:moveTo>
                      <a:pt x="302" y="47"/>
                    </a:moveTo>
                    <a:cubicBezTo>
                      <a:pt x="290" y="36"/>
                      <a:pt x="258" y="13"/>
                      <a:pt x="208" y="0"/>
                    </a:cubicBezTo>
                    <a:cubicBezTo>
                      <a:pt x="207" y="0"/>
                      <a:pt x="207" y="0"/>
                      <a:pt x="207" y="0"/>
                    </a:cubicBezTo>
                    <a:cubicBezTo>
                      <a:pt x="155" y="57"/>
                      <a:pt x="155" y="57"/>
                      <a:pt x="155" y="57"/>
                    </a:cubicBezTo>
                    <a:cubicBezTo>
                      <a:pt x="106" y="0"/>
                      <a:pt x="106" y="0"/>
                      <a:pt x="106" y="0"/>
                    </a:cubicBezTo>
                    <a:cubicBezTo>
                      <a:pt x="104" y="0"/>
                      <a:pt x="104" y="0"/>
                      <a:pt x="104" y="0"/>
                    </a:cubicBezTo>
                    <a:cubicBezTo>
                      <a:pt x="55" y="13"/>
                      <a:pt x="22" y="36"/>
                      <a:pt x="11" y="47"/>
                    </a:cubicBezTo>
                    <a:cubicBezTo>
                      <a:pt x="6" y="52"/>
                      <a:pt x="2" y="58"/>
                      <a:pt x="0" y="66"/>
                    </a:cubicBezTo>
                    <a:cubicBezTo>
                      <a:pt x="154" y="155"/>
                      <a:pt x="154" y="155"/>
                      <a:pt x="154" y="155"/>
                    </a:cubicBezTo>
                    <a:cubicBezTo>
                      <a:pt x="312" y="64"/>
                      <a:pt x="312" y="64"/>
                      <a:pt x="312" y="64"/>
                    </a:cubicBezTo>
                    <a:cubicBezTo>
                      <a:pt x="310" y="57"/>
                      <a:pt x="306" y="51"/>
                      <a:pt x="302" y="47"/>
                    </a:cubicBezTo>
                    <a:close/>
                  </a:path>
                </a:pathLst>
              </a:custGeom>
              <a:solidFill>
                <a:srgbClr val="2580B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5" name="Freeform 542">
                <a:extLst>
                  <a:ext uri="{FF2B5EF4-FFF2-40B4-BE49-F238E27FC236}">
                    <a16:creationId xmlns:a16="http://schemas.microsoft.com/office/drawing/2014/main" id="{90624078-E6C3-412A-9491-0CB161378801}"/>
                  </a:ext>
                </a:extLst>
              </p:cNvPr>
              <p:cNvSpPr>
                <a:spLocks/>
              </p:cNvSpPr>
              <p:nvPr/>
            </p:nvSpPr>
            <p:spPr bwMode="auto">
              <a:xfrm rot="10800000">
                <a:off x="10441666" y="4225374"/>
                <a:ext cx="330303" cy="335558"/>
              </a:xfrm>
              <a:custGeom>
                <a:avLst/>
                <a:gdLst>
                  <a:gd name="T0" fmla="*/ 184 w 186"/>
                  <a:gd name="T1" fmla="*/ 89 h 189"/>
                  <a:gd name="T2" fmla="*/ 178 w 186"/>
                  <a:gd name="T3" fmla="*/ 82 h 189"/>
                  <a:gd name="T4" fmla="*/ 178 w 186"/>
                  <a:gd name="T5" fmla="*/ 80 h 189"/>
                  <a:gd name="T6" fmla="*/ 178 w 186"/>
                  <a:gd name="T7" fmla="*/ 72 h 189"/>
                  <a:gd name="T8" fmla="*/ 171 w 186"/>
                  <a:gd name="T9" fmla="*/ 46 h 189"/>
                  <a:gd name="T10" fmla="*/ 159 w 186"/>
                  <a:gd name="T11" fmla="*/ 26 h 189"/>
                  <a:gd name="T12" fmla="*/ 143 w 186"/>
                  <a:gd name="T13" fmla="*/ 13 h 189"/>
                  <a:gd name="T14" fmla="*/ 133 w 186"/>
                  <a:gd name="T15" fmla="*/ 7 h 189"/>
                  <a:gd name="T16" fmla="*/ 129 w 186"/>
                  <a:gd name="T17" fmla="*/ 6 h 189"/>
                  <a:gd name="T18" fmla="*/ 127 w 186"/>
                  <a:gd name="T19" fmla="*/ 5 h 189"/>
                  <a:gd name="T20" fmla="*/ 105 w 186"/>
                  <a:gd name="T21" fmla="*/ 0 h 189"/>
                  <a:gd name="T22" fmla="*/ 93 w 186"/>
                  <a:gd name="T23" fmla="*/ 0 h 189"/>
                  <a:gd name="T24" fmla="*/ 89 w 186"/>
                  <a:gd name="T25" fmla="*/ 0 h 189"/>
                  <a:gd name="T26" fmla="*/ 64 w 186"/>
                  <a:gd name="T27" fmla="*/ 4 h 189"/>
                  <a:gd name="T28" fmla="*/ 14 w 186"/>
                  <a:gd name="T29" fmla="*/ 48 h 189"/>
                  <a:gd name="T30" fmla="*/ 9 w 186"/>
                  <a:gd name="T31" fmla="*/ 73 h 189"/>
                  <a:gd name="T32" fmla="*/ 8 w 186"/>
                  <a:gd name="T33" fmla="*/ 80 h 189"/>
                  <a:gd name="T34" fmla="*/ 8 w 186"/>
                  <a:gd name="T35" fmla="*/ 82 h 189"/>
                  <a:gd name="T36" fmla="*/ 2 w 186"/>
                  <a:gd name="T37" fmla="*/ 89 h 189"/>
                  <a:gd name="T38" fmla="*/ 0 w 186"/>
                  <a:gd name="T39" fmla="*/ 99 h 189"/>
                  <a:gd name="T40" fmla="*/ 2 w 186"/>
                  <a:gd name="T41" fmla="*/ 108 h 189"/>
                  <a:gd name="T42" fmla="*/ 10 w 186"/>
                  <a:gd name="T43" fmla="*/ 118 h 189"/>
                  <a:gd name="T44" fmla="*/ 15 w 186"/>
                  <a:gd name="T45" fmla="*/ 119 h 189"/>
                  <a:gd name="T46" fmla="*/ 15 w 186"/>
                  <a:gd name="T47" fmla="*/ 119 h 189"/>
                  <a:gd name="T48" fmla="*/ 53 w 186"/>
                  <a:gd name="T49" fmla="*/ 174 h 189"/>
                  <a:gd name="T50" fmla="*/ 93 w 186"/>
                  <a:gd name="T51" fmla="*/ 189 h 189"/>
                  <a:gd name="T52" fmla="*/ 134 w 186"/>
                  <a:gd name="T53" fmla="*/ 174 h 189"/>
                  <a:gd name="T54" fmla="*/ 171 w 186"/>
                  <a:gd name="T55" fmla="*/ 119 h 189"/>
                  <a:gd name="T56" fmla="*/ 172 w 186"/>
                  <a:gd name="T57" fmla="*/ 119 h 189"/>
                  <a:gd name="T58" fmla="*/ 186 w 186"/>
                  <a:gd name="T59" fmla="*/ 99 h 189"/>
                  <a:gd name="T60" fmla="*/ 184 w 186"/>
                  <a:gd name="T61" fmla="*/ 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89">
                    <a:moveTo>
                      <a:pt x="184" y="89"/>
                    </a:moveTo>
                    <a:cubicBezTo>
                      <a:pt x="183" y="86"/>
                      <a:pt x="181" y="83"/>
                      <a:pt x="178" y="82"/>
                    </a:cubicBezTo>
                    <a:cubicBezTo>
                      <a:pt x="178" y="81"/>
                      <a:pt x="178" y="80"/>
                      <a:pt x="178" y="80"/>
                    </a:cubicBezTo>
                    <a:cubicBezTo>
                      <a:pt x="178" y="77"/>
                      <a:pt x="178" y="75"/>
                      <a:pt x="178" y="72"/>
                    </a:cubicBezTo>
                    <a:cubicBezTo>
                      <a:pt x="177" y="63"/>
                      <a:pt x="175" y="54"/>
                      <a:pt x="171" y="46"/>
                    </a:cubicBezTo>
                    <a:cubicBezTo>
                      <a:pt x="168" y="38"/>
                      <a:pt x="164" y="32"/>
                      <a:pt x="159" y="26"/>
                    </a:cubicBezTo>
                    <a:cubicBezTo>
                      <a:pt x="154" y="21"/>
                      <a:pt x="149" y="17"/>
                      <a:pt x="143" y="13"/>
                    </a:cubicBezTo>
                    <a:cubicBezTo>
                      <a:pt x="140" y="11"/>
                      <a:pt x="137" y="9"/>
                      <a:pt x="133" y="7"/>
                    </a:cubicBezTo>
                    <a:cubicBezTo>
                      <a:pt x="132" y="7"/>
                      <a:pt x="130" y="6"/>
                      <a:pt x="129" y="6"/>
                    </a:cubicBezTo>
                    <a:cubicBezTo>
                      <a:pt x="128" y="6"/>
                      <a:pt x="127" y="5"/>
                      <a:pt x="127" y="5"/>
                    </a:cubicBezTo>
                    <a:cubicBezTo>
                      <a:pt x="120" y="3"/>
                      <a:pt x="113" y="1"/>
                      <a:pt x="105" y="0"/>
                    </a:cubicBezTo>
                    <a:cubicBezTo>
                      <a:pt x="101" y="0"/>
                      <a:pt x="97" y="0"/>
                      <a:pt x="93" y="0"/>
                    </a:cubicBezTo>
                    <a:cubicBezTo>
                      <a:pt x="92" y="0"/>
                      <a:pt x="90" y="0"/>
                      <a:pt x="89" y="0"/>
                    </a:cubicBezTo>
                    <a:cubicBezTo>
                      <a:pt x="80" y="0"/>
                      <a:pt x="72" y="1"/>
                      <a:pt x="64" y="4"/>
                    </a:cubicBezTo>
                    <a:cubicBezTo>
                      <a:pt x="40" y="11"/>
                      <a:pt x="23" y="26"/>
                      <a:pt x="14" y="48"/>
                    </a:cubicBezTo>
                    <a:cubicBezTo>
                      <a:pt x="11" y="55"/>
                      <a:pt x="9" y="64"/>
                      <a:pt x="9" y="73"/>
                    </a:cubicBezTo>
                    <a:cubicBezTo>
                      <a:pt x="8" y="75"/>
                      <a:pt x="8" y="77"/>
                      <a:pt x="8" y="80"/>
                    </a:cubicBezTo>
                    <a:cubicBezTo>
                      <a:pt x="8" y="80"/>
                      <a:pt x="8" y="81"/>
                      <a:pt x="8" y="82"/>
                    </a:cubicBezTo>
                    <a:cubicBezTo>
                      <a:pt x="6" y="83"/>
                      <a:pt x="4" y="86"/>
                      <a:pt x="2" y="89"/>
                    </a:cubicBezTo>
                    <a:cubicBezTo>
                      <a:pt x="1" y="92"/>
                      <a:pt x="0" y="96"/>
                      <a:pt x="0" y="99"/>
                    </a:cubicBezTo>
                    <a:cubicBezTo>
                      <a:pt x="0" y="102"/>
                      <a:pt x="1" y="106"/>
                      <a:pt x="2" y="108"/>
                    </a:cubicBezTo>
                    <a:cubicBezTo>
                      <a:pt x="3" y="113"/>
                      <a:pt x="6" y="116"/>
                      <a:pt x="10" y="118"/>
                    </a:cubicBezTo>
                    <a:cubicBezTo>
                      <a:pt x="12" y="119"/>
                      <a:pt x="13" y="119"/>
                      <a:pt x="15" y="119"/>
                    </a:cubicBezTo>
                    <a:cubicBezTo>
                      <a:pt x="15" y="119"/>
                      <a:pt x="15" y="119"/>
                      <a:pt x="15" y="119"/>
                    </a:cubicBezTo>
                    <a:cubicBezTo>
                      <a:pt x="22" y="139"/>
                      <a:pt x="35" y="160"/>
                      <a:pt x="53" y="174"/>
                    </a:cubicBezTo>
                    <a:cubicBezTo>
                      <a:pt x="64" y="183"/>
                      <a:pt x="78" y="189"/>
                      <a:pt x="93" y="189"/>
                    </a:cubicBezTo>
                    <a:cubicBezTo>
                      <a:pt x="108" y="189"/>
                      <a:pt x="122" y="183"/>
                      <a:pt x="134" y="174"/>
                    </a:cubicBezTo>
                    <a:cubicBezTo>
                      <a:pt x="151" y="160"/>
                      <a:pt x="165" y="139"/>
                      <a:pt x="171" y="119"/>
                    </a:cubicBezTo>
                    <a:cubicBezTo>
                      <a:pt x="172" y="119"/>
                      <a:pt x="172" y="119"/>
                      <a:pt x="172" y="119"/>
                    </a:cubicBezTo>
                    <a:cubicBezTo>
                      <a:pt x="180" y="119"/>
                      <a:pt x="186" y="110"/>
                      <a:pt x="186" y="99"/>
                    </a:cubicBezTo>
                    <a:cubicBezTo>
                      <a:pt x="186" y="96"/>
                      <a:pt x="186" y="92"/>
                      <a:pt x="184" y="8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6" name="Freeform 543">
                <a:extLst>
                  <a:ext uri="{FF2B5EF4-FFF2-40B4-BE49-F238E27FC236}">
                    <a16:creationId xmlns:a16="http://schemas.microsoft.com/office/drawing/2014/main" id="{EA26C56A-7CFF-4753-AC01-0254E2A524D4}"/>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7" name="Freeform 544">
                <a:extLst>
                  <a:ext uri="{FF2B5EF4-FFF2-40B4-BE49-F238E27FC236}">
                    <a16:creationId xmlns:a16="http://schemas.microsoft.com/office/drawing/2014/main" id="{2E050CFD-943D-4EDC-A22C-4CABAFA5BB95}"/>
                  </a:ext>
                </a:extLst>
              </p:cNvPr>
              <p:cNvSpPr>
                <a:spLocks/>
              </p:cNvSpPr>
              <p:nvPr/>
            </p:nvSpPr>
            <p:spPr bwMode="auto">
              <a:xfrm rot="10800000">
                <a:off x="10422148" y="4306449"/>
                <a:ext cx="367838" cy="313037"/>
              </a:xfrm>
              <a:custGeom>
                <a:avLst/>
                <a:gdLst>
                  <a:gd name="T0" fmla="*/ 195 w 207"/>
                  <a:gd name="T1" fmla="*/ 93 h 176"/>
                  <a:gd name="T2" fmla="*/ 102 w 207"/>
                  <a:gd name="T3" fmla="*/ 0 h 176"/>
                  <a:gd name="T4" fmla="*/ 11 w 207"/>
                  <a:gd name="T5" fmla="*/ 93 h 176"/>
                  <a:gd name="T6" fmla="*/ 103 w 207"/>
                  <a:gd name="T7" fmla="*/ 69 h 176"/>
                  <a:gd name="T8" fmla="*/ 195 w 207"/>
                  <a:gd name="T9" fmla="*/ 93 h 176"/>
                </a:gdLst>
                <a:ahLst/>
                <a:cxnLst>
                  <a:cxn ang="0">
                    <a:pos x="T0" y="T1"/>
                  </a:cxn>
                  <a:cxn ang="0">
                    <a:pos x="T2" y="T3"/>
                  </a:cxn>
                  <a:cxn ang="0">
                    <a:pos x="T4" y="T5"/>
                  </a:cxn>
                  <a:cxn ang="0">
                    <a:pos x="T6" y="T7"/>
                  </a:cxn>
                  <a:cxn ang="0">
                    <a:pos x="T8" y="T9"/>
                  </a:cxn>
                </a:cxnLst>
                <a:rect l="0" t="0" r="r" b="b"/>
                <a:pathLst>
                  <a:path w="207" h="176">
                    <a:moveTo>
                      <a:pt x="195" y="93"/>
                    </a:moveTo>
                    <a:cubicBezTo>
                      <a:pt x="186" y="27"/>
                      <a:pt x="165" y="0"/>
                      <a:pt x="102" y="0"/>
                    </a:cubicBezTo>
                    <a:cubicBezTo>
                      <a:pt x="50" y="0"/>
                      <a:pt x="20" y="27"/>
                      <a:pt x="11" y="93"/>
                    </a:cubicBezTo>
                    <a:cubicBezTo>
                      <a:pt x="0" y="176"/>
                      <a:pt x="61" y="69"/>
                      <a:pt x="103" y="69"/>
                    </a:cubicBezTo>
                    <a:cubicBezTo>
                      <a:pt x="147" y="69"/>
                      <a:pt x="207" y="176"/>
                      <a:pt x="195" y="9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8" name="Freeform 545">
                <a:extLst>
                  <a:ext uri="{FF2B5EF4-FFF2-40B4-BE49-F238E27FC236}">
                    <a16:creationId xmlns:a16="http://schemas.microsoft.com/office/drawing/2014/main" id="{460BC179-E22E-41A1-837E-1E7CE0F78A33}"/>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9" name="Freeform 546">
                <a:extLst>
                  <a:ext uri="{FF2B5EF4-FFF2-40B4-BE49-F238E27FC236}">
                    <a16:creationId xmlns:a16="http://schemas.microsoft.com/office/drawing/2014/main" id="{F9D009C8-BB13-4737-822A-003A3DF30E4B}"/>
                  </a:ext>
                </a:extLst>
              </p:cNvPr>
              <p:cNvSpPr>
                <a:spLocks/>
              </p:cNvSpPr>
              <p:nvPr/>
            </p:nvSpPr>
            <p:spPr bwMode="auto">
              <a:xfrm rot="10800000">
                <a:off x="10502471" y="4468597"/>
                <a:ext cx="187672"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0" name="Freeform 547">
                <a:extLst>
                  <a:ext uri="{FF2B5EF4-FFF2-40B4-BE49-F238E27FC236}">
                    <a16:creationId xmlns:a16="http://schemas.microsoft.com/office/drawing/2014/main" id="{2277CA84-DD64-4764-B117-6B36C0F35E1B}"/>
                  </a:ext>
                </a:extLst>
              </p:cNvPr>
              <p:cNvSpPr>
                <a:spLocks/>
              </p:cNvSpPr>
              <p:nvPr/>
            </p:nvSpPr>
            <p:spPr bwMode="auto">
              <a:xfrm rot="10800000">
                <a:off x="10473945" y="4498625"/>
                <a:ext cx="188423"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1" name="Freeform 548">
                <a:extLst>
                  <a:ext uri="{FF2B5EF4-FFF2-40B4-BE49-F238E27FC236}">
                    <a16:creationId xmlns:a16="http://schemas.microsoft.com/office/drawing/2014/main" id="{75939AF3-04F4-4FA0-810B-B7AAEB1DDEE0}"/>
                  </a:ext>
                </a:extLst>
              </p:cNvPr>
              <p:cNvSpPr>
                <a:spLocks/>
              </p:cNvSpPr>
              <p:nvPr/>
            </p:nvSpPr>
            <p:spPr bwMode="auto">
              <a:xfrm rot="10800000">
                <a:off x="10445419" y="4470099"/>
                <a:ext cx="144132" cy="218450"/>
              </a:xfrm>
              <a:custGeom>
                <a:avLst/>
                <a:gdLst>
                  <a:gd name="T0" fmla="*/ 16 w 81"/>
                  <a:gd name="T1" fmla="*/ 123 h 123"/>
                  <a:gd name="T2" fmla="*/ 64 w 81"/>
                  <a:gd name="T3" fmla="*/ 63 h 123"/>
                  <a:gd name="T4" fmla="*/ 25 w 81"/>
                  <a:gd name="T5" fmla="*/ 0 h 123"/>
                  <a:gd name="T6" fmla="*/ 2 w 81"/>
                  <a:gd name="T7" fmla="*/ 66 h 123"/>
                  <a:gd name="T8" fmla="*/ 16 w 81"/>
                  <a:gd name="T9" fmla="*/ 123 h 123"/>
                </a:gdLst>
                <a:ahLst/>
                <a:cxnLst>
                  <a:cxn ang="0">
                    <a:pos x="T0" y="T1"/>
                  </a:cxn>
                  <a:cxn ang="0">
                    <a:pos x="T2" y="T3"/>
                  </a:cxn>
                  <a:cxn ang="0">
                    <a:pos x="T4" y="T5"/>
                  </a:cxn>
                  <a:cxn ang="0">
                    <a:pos x="T6" y="T7"/>
                  </a:cxn>
                  <a:cxn ang="0">
                    <a:pos x="T8" y="T9"/>
                  </a:cxn>
                </a:cxnLst>
                <a:rect l="0" t="0" r="r" b="b"/>
                <a:pathLst>
                  <a:path w="81" h="123">
                    <a:moveTo>
                      <a:pt x="16" y="123"/>
                    </a:moveTo>
                    <a:cubicBezTo>
                      <a:pt x="16" y="123"/>
                      <a:pt x="81" y="98"/>
                      <a:pt x="64" y="63"/>
                    </a:cubicBezTo>
                    <a:cubicBezTo>
                      <a:pt x="47" y="29"/>
                      <a:pt x="17" y="31"/>
                      <a:pt x="25" y="0"/>
                    </a:cubicBezTo>
                    <a:cubicBezTo>
                      <a:pt x="25" y="0"/>
                      <a:pt x="4" y="23"/>
                      <a:pt x="2" y="66"/>
                    </a:cubicBezTo>
                    <a:cubicBezTo>
                      <a:pt x="0" y="113"/>
                      <a:pt x="16" y="123"/>
                      <a:pt x="16" y="12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2" name="Freeform 549">
                <a:extLst>
                  <a:ext uri="{FF2B5EF4-FFF2-40B4-BE49-F238E27FC236}">
                    <a16:creationId xmlns:a16="http://schemas.microsoft.com/office/drawing/2014/main" id="{5E39BDB1-FA3A-460E-B485-6B3FDEEAE037}"/>
                  </a:ext>
                </a:extLst>
              </p:cNvPr>
              <p:cNvSpPr>
                <a:spLocks/>
              </p:cNvSpPr>
              <p:nvPr/>
            </p:nvSpPr>
            <p:spPr bwMode="auto">
              <a:xfrm rot="10800000">
                <a:off x="10727678" y="4345484"/>
                <a:ext cx="53299" cy="89332"/>
              </a:xfrm>
              <a:custGeom>
                <a:avLst/>
                <a:gdLst>
                  <a:gd name="T0" fmla="*/ 27 w 30"/>
                  <a:gd name="T1" fmla="*/ 22 h 50"/>
                  <a:gd name="T2" fmla="*/ 21 w 30"/>
                  <a:gd name="T3" fmla="*/ 48 h 50"/>
                  <a:gd name="T4" fmla="*/ 3 w 30"/>
                  <a:gd name="T5" fmla="*/ 28 h 50"/>
                  <a:gd name="T6" fmla="*/ 9 w 30"/>
                  <a:gd name="T7" fmla="*/ 1 h 50"/>
                  <a:gd name="T8" fmla="*/ 27 w 30"/>
                  <a:gd name="T9" fmla="*/ 22 h 50"/>
                </a:gdLst>
                <a:ahLst/>
                <a:cxnLst>
                  <a:cxn ang="0">
                    <a:pos x="T0" y="T1"/>
                  </a:cxn>
                  <a:cxn ang="0">
                    <a:pos x="T2" y="T3"/>
                  </a:cxn>
                  <a:cxn ang="0">
                    <a:pos x="T4" y="T5"/>
                  </a:cxn>
                  <a:cxn ang="0">
                    <a:pos x="T6" y="T7"/>
                  </a:cxn>
                  <a:cxn ang="0">
                    <a:pos x="T8" y="T9"/>
                  </a:cxn>
                </a:cxnLst>
                <a:rect l="0" t="0" r="r" b="b"/>
                <a:pathLst>
                  <a:path w="30" h="50">
                    <a:moveTo>
                      <a:pt x="27" y="22"/>
                    </a:moveTo>
                    <a:cubicBezTo>
                      <a:pt x="30" y="34"/>
                      <a:pt x="27" y="46"/>
                      <a:pt x="21" y="48"/>
                    </a:cubicBezTo>
                    <a:cubicBezTo>
                      <a:pt x="14" y="50"/>
                      <a:pt x="6" y="41"/>
                      <a:pt x="3" y="28"/>
                    </a:cubicBezTo>
                    <a:cubicBezTo>
                      <a:pt x="0" y="15"/>
                      <a:pt x="2" y="3"/>
                      <a:pt x="9" y="1"/>
                    </a:cubicBezTo>
                    <a:cubicBezTo>
                      <a:pt x="15" y="0"/>
                      <a:pt x="23" y="9"/>
                      <a:pt x="27" y="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3" name="Freeform 550">
                <a:extLst>
                  <a:ext uri="{FF2B5EF4-FFF2-40B4-BE49-F238E27FC236}">
                    <a16:creationId xmlns:a16="http://schemas.microsoft.com/office/drawing/2014/main" id="{B3FE6ED8-5CD3-4CD4-8080-EEDF600A1D9A}"/>
                  </a:ext>
                </a:extLst>
              </p:cNvPr>
              <p:cNvSpPr>
                <a:spLocks/>
              </p:cNvSpPr>
              <p:nvPr/>
            </p:nvSpPr>
            <p:spPr bwMode="auto">
              <a:xfrm rot="10800000">
                <a:off x="10429655" y="4347736"/>
                <a:ext cx="53299" cy="88581"/>
              </a:xfrm>
              <a:custGeom>
                <a:avLst/>
                <a:gdLst>
                  <a:gd name="T0" fmla="*/ 3 w 30"/>
                  <a:gd name="T1" fmla="*/ 23 h 50"/>
                  <a:gd name="T2" fmla="*/ 20 w 30"/>
                  <a:gd name="T3" fmla="*/ 2 h 50"/>
                  <a:gd name="T4" fmla="*/ 27 w 30"/>
                  <a:gd name="T5" fmla="*/ 28 h 50"/>
                  <a:gd name="T6" fmla="*/ 10 w 30"/>
                  <a:gd name="T7" fmla="*/ 49 h 50"/>
                  <a:gd name="T8" fmla="*/ 3 w 30"/>
                  <a:gd name="T9" fmla="*/ 23 h 50"/>
                </a:gdLst>
                <a:ahLst/>
                <a:cxnLst>
                  <a:cxn ang="0">
                    <a:pos x="T0" y="T1"/>
                  </a:cxn>
                  <a:cxn ang="0">
                    <a:pos x="T2" y="T3"/>
                  </a:cxn>
                  <a:cxn ang="0">
                    <a:pos x="T4" y="T5"/>
                  </a:cxn>
                  <a:cxn ang="0">
                    <a:pos x="T6" y="T7"/>
                  </a:cxn>
                  <a:cxn ang="0">
                    <a:pos x="T8" y="T9"/>
                  </a:cxn>
                </a:cxnLst>
                <a:rect l="0" t="0" r="r" b="b"/>
                <a:pathLst>
                  <a:path w="30" h="50">
                    <a:moveTo>
                      <a:pt x="3" y="23"/>
                    </a:moveTo>
                    <a:cubicBezTo>
                      <a:pt x="6" y="10"/>
                      <a:pt x="13" y="0"/>
                      <a:pt x="20" y="2"/>
                    </a:cubicBezTo>
                    <a:cubicBezTo>
                      <a:pt x="26" y="3"/>
                      <a:pt x="30" y="15"/>
                      <a:pt x="27" y="28"/>
                    </a:cubicBezTo>
                    <a:cubicBezTo>
                      <a:pt x="24" y="41"/>
                      <a:pt x="16" y="50"/>
                      <a:pt x="10" y="49"/>
                    </a:cubicBezTo>
                    <a:cubicBezTo>
                      <a:pt x="3" y="47"/>
                      <a:pt x="0" y="36"/>
                      <a:pt x="3" y="23"/>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4" name="Freeform 551">
                <a:extLst>
                  <a:ext uri="{FF2B5EF4-FFF2-40B4-BE49-F238E27FC236}">
                    <a16:creationId xmlns:a16="http://schemas.microsoft.com/office/drawing/2014/main" id="{55D435F5-A618-45BD-9953-BA7E49F8DDF3}"/>
                  </a:ext>
                </a:extLst>
              </p:cNvPr>
              <p:cNvSpPr>
                <a:spLocks/>
              </p:cNvSpPr>
              <p:nvPr/>
            </p:nvSpPr>
            <p:spPr bwMode="auto">
              <a:xfrm rot="10800000">
                <a:off x="10558773" y="4384520"/>
                <a:ext cx="202686" cy="181667"/>
              </a:xfrm>
              <a:custGeom>
                <a:avLst/>
                <a:gdLst>
                  <a:gd name="T0" fmla="*/ 114 w 114"/>
                  <a:gd name="T1" fmla="*/ 47 h 102"/>
                  <a:gd name="T2" fmla="*/ 39 w 114"/>
                  <a:gd name="T3" fmla="*/ 30 h 102"/>
                  <a:gd name="T4" fmla="*/ 0 w 114"/>
                  <a:gd name="T5" fmla="*/ 93 h 102"/>
                  <a:gd name="T6" fmla="*/ 70 w 114"/>
                  <a:gd name="T7" fmla="*/ 84 h 102"/>
                  <a:gd name="T8" fmla="*/ 114 w 114"/>
                  <a:gd name="T9" fmla="*/ 47 h 102"/>
                </a:gdLst>
                <a:ahLst/>
                <a:cxnLst>
                  <a:cxn ang="0">
                    <a:pos x="T0" y="T1"/>
                  </a:cxn>
                  <a:cxn ang="0">
                    <a:pos x="T2" y="T3"/>
                  </a:cxn>
                  <a:cxn ang="0">
                    <a:pos x="T4" y="T5"/>
                  </a:cxn>
                  <a:cxn ang="0">
                    <a:pos x="T6" y="T7"/>
                  </a:cxn>
                  <a:cxn ang="0">
                    <a:pos x="T8" y="T9"/>
                  </a:cxn>
                </a:cxnLst>
                <a:rect l="0" t="0" r="r" b="b"/>
                <a:pathLst>
                  <a:path w="114" h="102">
                    <a:moveTo>
                      <a:pt x="114" y="47"/>
                    </a:moveTo>
                    <a:cubicBezTo>
                      <a:pt x="114" y="47"/>
                      <a:pt x="63" y="0"/>
                      <a:pt x="39" y="30"/>
                    </a:cubicBezTo>
                    <a:cubicBezTo>
                      <a:pt x="16" y="61"/>
                      <a:pt x="31" y="87"/>
                      <a:pt x="0" y="93"/>
                    </a:cubicBezTo>
                    <a:cubicBezTo>
                      <a:pt x="0" y="93"/>
                      <a:pt x="30" y="102"/>
                      <a:pt x="70" y="84"/>
                    </a:cubicBezTo>
                    <a:cubicBezTo>
                      <a:pt x="112" y="65"/>
                      <a:pt x="114" y="47"/>
                      <a:pt x="114" y="47"/>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5" name="Freeform 552">
                <a:extLst>
                  <a:ext uri="{FF2B5EF4-FFF2-40B4-BE49-F238E27FC236}">
                    <a16:creationId xmlns:a16="http://schemas.microsoft.com/office/drawing/2014/main" id="{B9564BDB-73B0-4756-B5F6-005CA9653047}"/>
                  </a:ext>
                </a:extLst>
              </p:cNvPr>
              <p:cNvSpPr>
                <a:spLocks/>
              </p:cNvSpPr>
              <p:nvPr/>
            </p:nvSpPr>
            <p:spPr bwMode="auto">
              <a:xfrm rot="10800000">
                <a:off x="10459682" y="4363501"/>
                <a:ext cx="154642" cy="216949"/>
              </a:xfrm>
              <a:custGeom>
                <a:avLst/>
                <a:gdLst>
                  <a:gd name="T0" fmla="*/ 60 w 87"/>
                  <a:gd name="T1" fmla="*/ 0 h 122"/>
                  <a:gd name="T2" fmla="*/ 22 w 87"/>
                  <a:gd name="T3" fmla="*/ 66 h 122"/>
                  <a:gd name="T4" fmla="*/ 70 w 87"/>
                  <a:gd name="T5" fmla="*/ 122 h 122"/>
                  <a:gd name="T6" fmla="*/ 82 w 87"/>
                  <a:gd name="T7" fmla="*/ 54 h 122"/>
                  <a:gd name="T8" fmla="*/ 60 w 87"/>
                  <a:gd name="T9" fmla="*/ 0 h 122"/>
                </a:gdLst>
                <a:ahLst/>
                <a:cxnLst>
                  <a:cxn ang="0">
                    <a:pos x="T0" y="T1"/>
                  </a:cxn>
                  <a:cxn ang="0">
                    <a:pos x="T2" y="T3"/>
                  </a:cxn>
                  <a:cxn ang="0">
                    <a:pos x="T4" y="T5"/>
                  </a:cxn>
                  <a:cxn ang="0">
                    <a:pos x="T6" y="T7"/>
                  </a:cxn>
                  <a:cxn ang="0">
                    <a:pos x="T8" y="T9"/>
                  </a:cxn>
                </a:cxnLst>
                <a:rect l="0" t="0" r="r" b="b"/>
                <a:pathLst>
                  <a:path w="87" h="122">
                    <a:moveTo>
                      <a:pt x="60" y="0"/>
                    </a:moveTo>
                    <a:cubicBezTo>
                      <a:pt x="60" y="0"/>
                      <a:pt x="0" y="34"/>
                      <a:pt x="22" y="66"/>
                    </a:cubicBezTo>
                    <a:cubicBezTo>
                      <a:pt x="43" y="98"/>
                      <a:pt x="73" y="91"/>
                      <a:pt x="70" y="122"/>
                    </a:cubicBezTo>
                    <a:cubicBezTo>
                      <a:pt x="70" y="122"/>
                      <a:pt x="87" y="96"/>
                      <a:pt x="82" y="54"/>
                    </a:cubicBezTo>
                    <a:cubicBezTo>
                      <a:pt x="77" y="8"/>
                      <a:pt x="60" y="0"/>
                      <a:pt x="60"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416" name="Freeform 553">
              <a:extLst>
                <a:ext uri="{FF2B5EF4-FFF2-40B4-BE49-F238E27FC236}">
                  <a16:creationId xmlns:a16="http://schemas.microsoft.com/office/drawing/2014/main" id="{FD0B112C-B8DC-4CE2-9480-3D780073643D}"/>
                </a:ext>
              </a:extLst>
            </p:cNvPr>
            <p:cNvSpPr>
              <a:spLocks noEditPoints="1"/>
            </p:cNvSpPr>
            <p:nvPr/>
          </p:nvSpPr>
          <p:spPr bwMode="auto">
            <a:xfrm rot="10800000">
              <a:off x="7037774" y="3838060"/>
              <a:ext cx="943138" cy="943138"/>
            </a:xfrm>
            <a:custGeom>
              <a:avLst/>
              <a:gdLst>
                <a:gd name="T0" fmla="*/ 315 w 584"/>
                <a:gd name="T1" fmla="*/ 583 h 584"/>
                <a:gd name="T2" fmla="*/ 246 w 584"/>
                <a:gd name="T3" fmla="*/ 576 h 584"/>
                <a:gd name="T4" fmla="*/ 332 w 584"/>
                <a:gd name="T5" fmla="*/ 577 h 584"/>
                <a:gd name="T6" fmla="*/ 336 w 584"/>
                <a:gd name="T7" fmla="*/ 580 h 584"/>
                <a:gd name="T8" fmla="*/ 230 w 584"/>
                <a:gd name="T9" fmla="*/ 569 h 584"/>
                <a:gd name="T10" fmla="*/ 397 w 584"/>
                <a:gd name="T11" fmla="*/ 556 h 584"/>
                <a:gd name="T12" fmla="*/ 187 w 584"/>
                <a:gd name="T13" fmla="*/ 564 h 584"/>
                <a:gd name="T14" fmla="*/ 188 w 584"/>
                <a:gd name="T15" fmla="*/ 564 h 584"/>
                <a:gd name="T16" fmla="*/ 439 w 584"/>
                <a:gd name="T17" fmla="*/ 544 h 584"/>
                <a:gd name="T18" fmla="*/ 128 w 584"/>
                <a:gd name="T19" fmla="*/ 528 h 584"/>
                <a:gd name="T20" fmla="*/ 451 w 584"/>
                <a:gd name="T21" fmla="*/ 532 h 584"/>
                <a:gd name="T22" fmla="*/ 455 w 584"/>
                <a:gd name="T23" fmla="*/ 533 h 584"/>
                <a:gd name="T24" fmla="*/ 116 w 584"/>
                <a:gd name="T25" fmla="*/ 515 h 584"/>
                <a:gd name="T26" fmla="*/ 500 w 584"/>
                <a:gd name="T27" fmla="*/ 484 h 584"/>
                <a:gd name="T28" fmla="*/ 79 w 584"/>
                <a:gd name="T29" fmla="*/ 491 h 584"/>
                <a:gd name="T30" fmla="*/ 82 w 584"/>
                <a:gd name="T31" fmla="*/ 493 h 584"/>
                <a:gd name="T32" fmla="*/ 533 w 584"/>
                <a:gd name="T33" fmla="*/ 456 h 584"/>
                <a:gd name="T34" fmla="*/ 41 w 584"/>
                <a:gd name="T35" fmla="*/ 434 h 584"/>
                <a:gd name="T36" fmla="*/ 540 w 584"/>
                <a:gd name="T37" fmla="*/ 439 h 584"/>
                <a:gd name="T38" fmla="*/ 542 w 584"/>
                <a:gd name="T39" fmla="*/ 439 h 584"/>
                <a:gd name="T40" fmla="*/ 37 w 584"/>
                <a:gd name="T41" fmla="*/ 416 h 584"/>
                <a:gd name="T42" fmla="*/ 564 w 584"/>
                <a:gd name="T43" fmla="*/ 375 h 584"/>
                <a:gd name="T44" fmla="*/ 13 w 584"/>
                <a:gd name="T45" fmla="*/ 380 h 584"/>
                <a:gd name="T46" fmla="*/ 17 w 584"/>
                <a:gd name="T47" fmla="*/ 382 h 584"/>
                <a:gd name="T48" fmla="*/ 581 w 584"/>
                <a:gd name="T49" fmla="*/ 335 h 584"/>
                <a:gd name="T50" fmla="*/ 5 w 584"/>
                <a:gd name="T51" fmla="*/ 311 h 584"/>
                <a:gd name="T52" fmla="*/ 579 w 584"/>
                <a:gd name="T53" fmla="*/ 317 h 584"/>
                <a:gd name="T54" fmla="*/ 584 w 584"/>
                <a:gd name="T55" fmla="*/ 292 h 584"/>
                <a:gd name="T56" fmla="*/ 1 w 584"/>
                <a:gd name="T57" fmla="*/ 272 h 584"/>
                <a:gd name="T58" fmla="*/ 4 w 584"/>
                <a:gd name="T59" fmla="*/ 298 h 584"/>
                <a:gd name="T60" fmla="*/ 583 w 584"/>
                <a:gd name="T61" fmla="*/ 266 h 584"/>
                <a:gd name="T62" fmla="*/ 7 w 584"/>
                <a:gd name="T63" fmla="*/ 229 h 584"/>
                <a:gd name="T64" fmla="*/ 568 w 584"/>
                <a:gd name="T65" fmla="*/ 224 h 584"/>
                <a:gd name="T66" fmla="*/ 572 w 584"/>
                <a:gd name="T67" fmla="*/ 228 h 584"/>
                <a:gd name="T68" fmla="*/ 27 w 584"/>
                <a:gd name="T69" fmla="*/ 190 h 584"/>
                <a:gd name="T70" fmla="*/ 548 w 584"/>
                <a:gd name="T71" fmla="*/ 160 h 584"/>
                <a:gd name="T72" fmla="*/ 30 w 584"/>
                <a:gd name="T73" fmla="*/ 172 h 584"/>
                <a:gd name="T74" fmla="*/ 31 w 584"/>
                <a:gd name="T75" fmla="*/ 173 h 584"/>
                <a:gd name="T76" fmla="*/ 543 w 584"/>
                <a:gd name="T77" fmla="*/ 142 h 584"/>
                <a:gd name="T78" fmla="*/ 62 w 584"/>
                <a:gd name="T79" fmla="*/ 112 h 584"/>
                <a:gd name="T80" fmla="*/ 512 w 584"/>
                <a:gd name="T81" fmla="*/ 112 h 584"/>
                <a:gd name="T82" fmla="*/ 515 w 584"/>
                <a:gd name="T83" fmla="*/ 113 h 584"/>
                <a:gd name="T84" fmla="*/ 97 w 584"/>
                <a:gd name="T85" fmla="*/ 85 h 584"/>
                <a:gd name="T86" fmla="*/ 466 w 584"/>
                <a:gd name="T87" fmla="*/ 62 h 584"/>
                <a:gd name="T88" fmla="*/ 107 w 584"/>
                <a:gd name="T89" fmla="*/ 71 h 584"/>
                <a:gd name="T90" fmla="*/ 110 w 584"/>
                <a:gd name="T91" fmla="*/ 72 h 584"/>
                <a:gd name="T92" fmla="*/ 454 w 584"/>
                <a:gd name="T93" fmla="*/ 48 h 584"/>
                <a:gd name="T94" fmla="*/ 163 w 584"/>
                <a:gd name="T95" fmla="*/ 30 h 584"/>
                <a:gd name="T96" fmla="*/ 412 w 584"/>
                <a:gd name="T97" fmla="*/ 34 h 584"/>
                <a:gd name="T98" fmla="*/ 414 w 584"/>
                <a:gd name="T99" fmla="*/ 35 h 584"/>
                <a:gd name="T100" fmla="*/ 205 w 584"/>
                <a:gd name="T101" fmla="*/ 21 h 584"/>
                <a:gd name="T102" fmla="*/ 349 w 584"/>
                <a:gd name="T103" fmla="*/ 9 h 584"/>
                <a:gd name="T104" fmla="*/ 221 w 584"/>
                <a:gd name="T105" fmla="*/ 12 h 584"/>
                <a:gd name="T106" fmla="*/ 225 w 584"/>
                <a:gd name="T107" fmla="*/ 15 h 584"/>
                <a:gd name="T108" fmla="*/ 332 w 584"/>
                <a:gd name="T109" fmla="*/ 2 h 584"/>
                <a:gd name="T110" fmla="*/ 289 w 584"/>
                <a:gd name="T11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584">
                  <a:moveTo>
                    <a:pt x="293" y="584"/>
                  </a:moveTo>
                  <a:cubicBezTo>
                    <a:pt x="291" y="584"/>
                    <a:pt x="289" y="582"/>
                    <a:pt x="289" y="580"/>
                  </a:cubicBezTo>
                  <a:cubicBezTo>
                    <a:pt x="289" y="577"/>
                    <a:pt x="291" y="576"/>
                    <a:pt x="293" y="576"/>
                  </a:cubicBezTo>
                  <a:cubicBezTo>
                    <a:pt x="300" y="576"/>
                    <a:pt x="307" y="575"/>
                    <a:pt x="314" y="575"/>
                  </a:cubicBezTo>
                  <a:cubicBezTo>
                    <a:pt x="316" y="575"/>
                    <a:pt x="318" y="576"/>
                    <a:pt x="319" y="578"/>
                  </a:cubicBezTo>
                  <a:cubicBezTo>
                    <a:pt x="319" y="581"/>
                    <a:pt x="317" y="583"/>
                    <a:pt x="315" y="583"/>
                  </a:cubicBezTo>
                  <a:cubicBezTo>
                    <a:pt x="308" y="583"/>
                    <a:pt x="300" y="584"/>
                    <a:pt x="293" y="584"/>
                  </a:cubicBezTo>
                  <a:cubicBezTo>
                    <a:pt x="293" y="584"/>
                    <a:pt x="293" y="584"/>
                    <a:pt x="293" y="584"/>
                  </a:cubicBezTo>
                  <a:close/>
                  <a:moveTo>
                    <a:pt x="272" y="583"/>
                  </a:moveTo>
                  <a:cubicBezTo>
                    <a:pt x="271" y="583"/>
                    <a:pt x="271" y="583"/>
                    <a:pt x="271" y="583"/>
                  </a:cubicBezTo>
                  <a:cubicBezTo>
                    <a:pt x="264" y="582"/>
                    <a:pt x="257" y="582"/>
                    <a:pt x="250" y="581"/>
                  </a:cubicBezTo>
                  <a:cubicBezTo>
                    <a:pt x="247" y="580"/>
                    <a:pt x="246" y="578"/>
                    <a:pt x="246" y="576"/>
                  </a:cubicBezTo>
                  <a:cubicBezTo>
                    <a:pt x="247" y="574"/>
                    <a:pt x="249" y="572"/>
                    <a:pt x="251" y="573"/>
                  </a:cubicBezTo>
                  <a:cubicBezTo>
                    <a:pt x="258" y="574"/>
                    <a:pt x="265" y="574"/>
                    <a:pt x="272" y="575"/>
                  </a:cubicBezTo>
                  <a:cubicBezTo>
                    <a:pt x="274" y="575"/>
                    <a:pt x="276" y="577"/>
                    <a:pt x="276" y="579"/>
                  </a:cubicBezTo>
                  <a:cubicBezTo>
                    <a:pt x="275" y="581"/>
                    <a:pt x="274" y="583"/>
                    <a:pt x="272" y="583"/>
                  </a:cubicBezTo>
                  <a:close/>
                  <a:moveTo>
                    <a:pt x="336" y="580"/>
                  </a:moveTo>
                  <a:cubicBezTo>
                    <a:pt x="334" y="580"/>
                    <a:pt x="332" y="579"/>
                    <a:pt x="332" y="577"/>
                  </a:cubicBezTo>
                  <a:cubicBezTo>
                    <a:pt x="332" y="575"/>
                    <a:pt x="333" y="573"/>
                    <a:pt x="335" y="572"/>
                  </a:cubicBezTo>
                  <a:cubicBezTo>
                    <a:pt x="342" y="571"/>
                    <a:pt x="349" y="570"/>
                    <a:pt x="356" y="568"/>
                  </a:cubicBezTo>
                  <a:cubicBezTo>
                    <a:pt x="358" y="568"/>
                    <a:pt x="360" y="569"/>
                    <a:pt x="361" y="571"/>
                  </a:cubicBezTo>
                  <a:cubicBezTo>
                    <a:pt x="361" y="574"/>
                    <a:pt x="360" y="576"/>
                    <a:pt x="358" y="576"/>
                  </a:cubicBezTo>
                  <a:cubicBezTo>
                    <a:pt x="351" y="578"/>
                    <a:pt x="344" y="579"/>
                    <a:pt x="336" y="580"/>
                  </a:cubicBezTo>
                  <a:cubicBezTo>
                    <a:pt x="336" y="580"/>
                    <a:pt x="336" y="580"/>
                    <a:pt x="336" y="580"/>
                  </a:cubicBezTo>
                  <a:close/>
                  <a:moveTo>
                    <a:pt x="229" y="577"/>
                  </a:moveTo>
                  <a:cubicBezTo>
                    <a:pt x="229" y="577"/>
                    <a:pt x="229" y="577"/>
                    <a:pt x="228" y="577"/>
                  </a:cubicBezTo>
                  <a:cubicBezTo>
                    <a:pt x="221" y="575"/>
                    <a:pt x="214" y="573"/>
                    <a:pt x="207" y="571"/>
                  </a:cubicBezTo>
                  <a:cubicBezTo>
                    <a:pt x="205" y="570"/>
                    <a:pt x="204" y="568"/>
                    <a:pt x="204" y="566"/>
                  </a:cubicBezTo>
                  <a:cubicBezTo>
                    <a:pt x="205" y="564"/>
                    <a:pt x="207" y="563"/>
                    <a:pt x="209" y="563"/>
                  </a:cubicBezTo>
                  <a:cubicBezTo>
                    <a:pt x="216" y="565"/>
                    <a:pt x="223" y="567"/>
                    <a:pt x="230" y="569"/>
                  </a:cubicBezTo>
                  <a:cubicBezTo>
                    <a:pt x="232" y="569"/>
                    <a:pt x="233" y="571"/>
                    <a:pt x="233" y="574"/>
                  </a:cubicBezTo>
                  <a:cubicBezTo>
                    <a:pt x="233" y="575"/>
                    <a:pt x="231" y="577"/>
                    <a:pt x="229" y="577"/>
                  </a:cubicBezTo>
                  <a:close/>
                  <a:moveTo>
                    <a:pt x="378" y="571"/>
                  </a:moveTo>
                  <a:cubicBezTo>
                    <a:pt x="376" y="571"/>
                    <a:pt x="374" y="570"/>
                    <a:pt x="374" y="568"/>
                  </a:cubicBezTo>
                  <a:cubicBezTo>
                    <a:pt x="373" y="566"/>
                    <a:pt x="374" y="563"/>
                    <a:pt x="377" y="563"/>
                  </a:cubicBezTo>
                  <a:cubicBezTo>
                    <a:pt x="383" y="561"/>
                    <a:pt x="390" y="558"/>
                    <a:pt x="397" y="556"/>
                  </a:cubicBezTo>
                  <a:cubicBezTo>
                    <a:pt x="399" y="555"/>
                    <a:pt x="401" y="556"/>
                    <a:pt x="402" y="558"/>
                  </a:cubicBezTo>
                  <a:cubicBezTo>
                    <a:pt x="403" y="560"/>
                    <a:pt x="402" y="562"/>
                    <a:pt x="399" y="563"/>
                  </a:cubicBezTo>
                  <a:cubicBezTo>
                    <a:pt x="393" y="566"/>
                    <a:pt x="386" y="568"/>
                    <a:pt x="379" y="570"/>
                  </a:cubicBezTo>
                  <a:cubicBezTo>
                    <a:pt x="379" y="571"/>
                    <a:pt x="378" y="571"/>
                    <a:pt x="378" y="571"/>
                  </a:cubicBezTo>
                  <a:close/>
                  <a:moveTo>
                    <a:pt x="188" y="564"/>
                  </a:moveTo>
                  <a:cubicBezTo>
                    <a:pt x="187" y="564"/>
                    <a:pt x="187" y="564"/>
                    <a:pt x="187" y="564"/>
                  </a:cubicBezTo>
                  <a:cubicBezTo>
                    <a:pt x="180" y="561"/>
                    <a:pt x="173" y="558"/>
                    <a:pt x="166" y="555"/>
                  </a:cubicBezTo>
                  <a:cubicBezTo>
                    <a:pt x="164" y="554"/>
                    <a:pt x="164" y="552"/>
                    <a:pt x="165" y="550"/>
                  </a:cubicBezTo>
                  <a:cubicBezTo>
                    <a:pt x="166" y="548"/>
                    <a:pt x="168" y="547"/>
                    <a:pt x="170" y="548"/>
                  </a:cubicBezTo>
                  <a:cubicBezTo>
                    <a:pt x="176" y="551"/>
                    <a:pt x="183" y="554"/>
                    <a:pt x="189" y="557"/>
                  </a:cubicBezTo>
                  <a:cubicBezTo>
                    <a:pt x="191" y="557"/>
                    <a:pt x="192" y="560"/>
                    <a:pt x="192" y="562"/>
                  </a:cubicBezTo>
                  <a:cubicBezTo>
                    <a:pt x="191" y="563"/>
                    <a:pt x="190" y="564"/>
                    <a:pt x="188" y="564"/>
                  </a:cubicBezTo>
                  <a:close/>
                  <a:moveTo>
                    <a:pt x="418" y="555"/>
                  </a:moveTo>
                  <a:cubicBezTo>
                    <a:pt x="416" y="555"/>
                    <a:pt x="415" y="554"/>
                    <a:pt x="414" y="553"/>
                  </a:cubicBezTo>
                  <a:cubicBezTo>
                    <a:pt x="413" y="551"/>
                    <a:pt x="414" y="548"/>
                    <a:pt x="416" y="547"/>
                  </a:cubicBezTo>
                  <a:cubicBezTo>
                    <a:pt x="422" y="544"/>
                    <a:pt x="429" y="541"/>
                    <a:pt x="435" y="537"/>
                  </a:cubicBezTo>
                  <a:cubicBezTo>
                    <a:pt x="436" y="536"/>
                    <a:pt x="439" y="537"/>
                    <a:pt x="440" y="539"/>
                  </a:cubicBezTo>
                  <a:cubicBezTo>
                    <a:pt x="441" y="541"/>
                    <a:pt x="441" y="543"/>
                    <a:pt x="439" y="544"/>
                  </a:cubicBezTo>
                  <a:cubicBezTo>
                    <a:pt x="432" y="548"/>
                    <a:pt x="426" y="551"/>
                    <a:pt x="419" y="554"/>
                  </a:cubicBezTo>
                  <a:cubicBezTo>
                    <a:pt x="419" y="555"/>
                    <a:pt x="418" y="555"/>
                    <a:pt x="418" y="555"/>
                  </a:cubicBezTo>
                  <a:close/>
                  <a:moveTo>
                    <a:pt x="149" y="546"/>
                  </a:moveTo>
                  <a:cubicBezTo>
                    <a:pt x="148" y="546"/>
                    <a:pt x="148" y="546"/>
                    <a:pt x="147" y="545"/>
                  </a:cubicBezTo>
                  <a:cubicBezTo>
                    <a:pt x="141" y="542"/>
                    <a:pt x="135" y="538"/>
                    <a:pt x="129" y="534"/>
                  </a:cubicBezTo>
                  <a:cubicBezTo>
                    <a:pt x="127" y="532"/>
                    <a:pt x="126" y="530"/>
                    <a:pt x="128" y="528"/>
                  </a:cubicBezTo>
                  <a:cubicBezTo>
                    <a:pt x="129" y="526"/>
                    <a:pt x="131" y="526"/>
                    <a:pt x="133" y="527"/>
                  </a:cubicBezTo>
                  <a:cubicBezTo>
                    <a:pt x="139" y="531"/>
                    <a:pt x="145" y="535"/>
                    <a:pt x="151" y="538"/>
                  </a:cubicBezTo>
                  <a:cubicBezTo>
                    <a:pt x="153" y="539"/>
                    <a:pt x="154" y="542"/>
                    <a:pt x="153" y="544"/>
                  </a:cubicBezTo>
                  <a:cubicBezTo>
                    <a:pt x="152" y="545"/>
                    <a:pt x="151" y="546"/>
                    <a:pt x="149" y="546"/>
                  </a:cubicBezTo>
                  <a:close/>
                  <a:moveTo>
                    <a:pt x="455" y="533"/>
                  </a:moveTo>
                  <a:cubicBezTo>
                    <a:pt x="453" y="533"/>
                    <a:pt x="452" y="533"/>
                    <a:pt x="451" y="532"/>
                  </a:cubicBezTo>
                  <a:cubicBezTo>
                    <a:pt x="450" y="530"/>
                    <a:pt x="451" y="527"/>
                    <a:pt x="452" y="526"/>
                  </a:cubicBezTo>
                  <a:cubicBezTo>
                    <a:pt x="458" y="522"/>
                    <a:pt x="464" y="518"/>
                    <a:pt x="469" y="513"/>
                  </a:cubicBezTo>
                  <a:cubicBezTo>
                    <a:pt x="471" y="512"/>
                    <a:pt x="474" y="512"/>
                    <a:pt x="475" y="514"/>
                  </a:cubicBezTo>
                  <a:cubicBezTo>
                    <a:pt x="476" y="516"/>
                    <a:pt x="476" y="518"/>
                    <a:pt x="474" y="520"/>
                  </a:cubicBezTo>
                  <a:cubicBezTo>
                    <a:pt x="469" y="524"/>
                    <a:pt x="463" y="528"/>
                    <a:pt x="457" y="533"/>
                  </a:cubicBezTo>
                  <a:cubicBezTo>
                    <a:pt x="456" y="533"/>
                    <a:pt x="456" y="533"/>
                    <a:pt x="455" y="533"/>
                  </a:cubicBezTo>
                  <a:close/>
                  <a:moveTo>
                    <a:pt x="114" y="522"/>
                  </a:moveTo>
                  <a:cubicBezTo>
                    <a:pt x="113" y="522"/>
                    <a:pt x="112" y="521"/>
                    <a:pt x="111" y="521"/>
                  </a:cubicBezTo>
                  <a:cubicBezTo>
                    <a:pt x="105" y="516"/>
                    <a:pt x="100" y="512"/>
                    <a:pt x="94" y="507"/>
                  </a:cubicBezTo>
                  <a:cubicBezTo>
                    <a:pt x="93" y="505"/>
                    <a:pt x="93" y="503"/>
                    <a:pt x="94" y="501"/>
                  </a:cubicBezTo>
                  <a:cubicBezTo>
                    <a:pt x="96" y="499"/>
                    <a:pt x="98" y="499"/>
                    <a:pt x="100" y="501"/>
                  </a:cubicBezTo>
                  <a:cubicBezTo>
                    <a:pt x="105" y="506"/>
                    <a:pt x="111" y="510"/>
                    <a:pt x="116" y="515"/>
                  </a:cubicBezTo>
                  <a:cubicBezTo>
                    <a:pt x="118" y="516"/>
                    <a:pt x="118" y="518"/>
                    <a:pt x="117" y="520"/>
                  </a:cubicBezTo>
                  <a:cubicBezTo>
                    <a:pt x="116" y="521"/>
                    <a:pt x="115" y="522"/>
                    <a:pt x="114" y="522"/>
                  </a:cubicBezTo>
                  <a:close/>
                  <a:moveTo>
                    <a:pt x="488" y="506"/>
                  </a:moveTo>
                  <a:cubicBezTo>
                    <a:pt x="487" y="506"/>
                    <a:pt x="486" y="506"/>
                    <a:pt x="485" y="505"/>
                  </a:cubicBezTo>
                  <a:cubicBezTo>
                    <a:pt x="484" y="504"/>
                    <a:pt x="484" y="501"/>
                    <a:pt x="486" y="499"/>
                  </a:cubicBezTo>
                  <a:cubicBezTo>
                    <a:pt x="491" y="495"/>
                    <a:pt x="496" y="490"/>
                    <a:pt x="500" y="484"/>
                  </a:cubicBezTo>
                  <a:cubicBezTo>
                    <a:pt x="502" y="483"/>
                    <a:pt x="505" y="483"/>
                    <a:pt x="506" y="484"/>
                  </a:cubicBezTo>
                  <a:cubicBezTo>
                    <a:pt x="508" y="486"/>
                    <a:pt x="508" y="488"/>
                    <a:pt x="506" y="490"/>
                  </a:cubicBezTo>
                  <a:cubicBezTo>
                    <a:pt x="501" y="495"/>
                    <a:pt x="496" y="500"/>
                    <a:pt x="491" y="505"/>
                  </a:cubicBezTo>
                  <a:cubicBezTo>
                    <a:pt x="490" y="506"/>
                    <a:pt x="489" y="506"/>
                    <a:pt x="488" y="506"/>
                  </a:cubicBezTo>
                  <a:close/>
                  <a:moveTo>
                    <a:pt x="82" y="493"/>
                  </a:moveTo>
                  <a:cubicBezTo>
                    <a:pt x="81" y="493"/>
                    <a:pt x="80" y="492"/>
                    <a:pt x="79" y="491"/>
                  </a:cubicBezTo>
                  <a:cubicBezTo>
                    <a:pt x="74" y="486"/>
                    <a:pt x="69" y="481"/>
                    <a:pt x="65" y="475"/>
                  </a:cubicBezTo>
                  <a:cubicBezTo>
                    <a:pt x="63" y="473"/>
                    <a:pt x="64" y="471"/>
                    <a:pt x="65" y="469"/>
                  </a:cubicBezTo>
                  <a:cubicBezTo>
                    <a:pt x="67" y="468"/>
                    <a:pt x="70" y="468"/>
                    <a:pt x="71" y="470"/>
                  </a:cubicBezTo>
                  <a:cubicBezTo>
                    <a:pt x="75" y="475"/>
                    <a:pt x="80" y="481"/>
                    <a:pt x="85" y="486"/>
                  </a:cubicBezTo>
                  <a:cubicBezTo>
                    <a:pt x="86" y="488"/>
                    <a:pt x="86" y="490"/>
                    <a:pt x="85" y="492"/>
                  </a:cubicBezTo>
                  <a:cubicBezTo>
                    <a:pt x="84" y="492"/>
                    <a:pt x="83" y="493"/>
                    <a:pt x="82" y="493"/>
                  </a:cubicBezTo>
                  <a:close/>
                  <a:moveTo>
                    <a:pt x="517" y="475"/>
                  </a:moveTo>
                  <a:cubicBezTo>
                    <a:pt x="517" y="475"/>
                    <a:pt x="516" y="475"/>
                    <a:pt x="515" y="474"/>
                  </a:cubicBezTo>
                  <a:cubicBezTo>
                    <a:pt x="513" y="473"/>
                    <a:pt x="513" y="470"/>
                    <a:pt x="514" y="468"/>
                  </a:cubicBezTo>
                  <a:cubicBezTo>
                    <a:pt x="519" y="463"/>
                    <a:pt x="523" y="457"/>
                    <a:pt x="527" y="451"/>
                  </a:cubicBezTo>
                  <a:cubicBezTo>
                    <a:pt x="528" y="450"/>
                    <a:pt x="531" y="449"/>
                    <a:pt x="532" y="450"/>
                  </a:cubicBezTo>
                  <a:cubicBezTo>
                    <a:pt x="534" y="452"/>
                    <a:pt x="535" y="454"/>
                    <a:pt x="533" y="456"/>
                  </a:cubicBezTo>
                  <a:cubicBezTo>
                    <a:pt x="529" y="462"/>
                    <a:pt x="525" y="468"/>
                    <a:pt x="521" y="473"/>
                  </a:cubicBezTo>
                  <a:cubicBezTo>
                    <a:pt x="520" y="474"/>
                    <a:pt x="519" y="475"/>
                    <a:pt x="517" y="475"/>
                  </a:cubicBezTo>
                  <a:close/>
                  <a:moveTo>
                    <a:pt x="55" y="459"/>
                  </a:moveTo>
                  <a:cubicBezTo>
                    <a:pt x="54" y="459"/>
                    <a:pt x="52" y="459"/>
                    <a:pt x="52" y="458"/>
                  </a:cubicBezTo>
                  <a:cubicBezTo>
                    <a:pt x="48" y="452"/>
                    <a:pt x="44" y="445"/>
                    <a:pt x="40" y="439"/>
                  </a:cubicBezTo>
                  <a:cubicBezTo>
                    <a:pt x="39" y="437"/>
                    <a:pt x="39" y="435"/>
                    <a:pt x="41" y="434"/>
                  </a:cubicBezTo>
                  <a:cubicBezTo>
                    <a:pt x="43" y="433"/>
                    <a:pt x="46" y="433"/>
                    <a:pt x="47" y="435"/>
                  </a:cubicBezTo>
                  <a:cubicBezTo>
                    <a:pt x="50" y="441"/>
                    <a:pt x="54" y="447"/>
                    <a:pt x="58" y="453"/>
                  </a:cubicBezTo>
                  <a:cubicBezTo>
                    <a:pt x="59" y="455"/>
                    <a:pt x="59" y="457"/>
                    <a:pt x="57" y="459"/>
                  </a:cubicBezTo>
                  <a:cubicBezTo>
                    <a:pt x="57" y="459"/>
                    <a:pt x="56" y="459"/>
                    <a:pt x="55" y="459"/>
                  </a:cubicBezTo>
                  <a:close/>
                  <a:moveTo>
                    <a:pt x="542" y="439"/>
                  </a:moveTo>
                  <a:cubicBezTo>
                    <a:pt x="541" y="439"/>
                    <a:pt x="540" y="439"/>
                    <a:pt x="540" y="439"/>
                  </a:cubicBezTo>
                  <a:cubicBezTo>
                    <a:pt x="538" y="438"/>
                    <a:pt x="537" y="435"/>
                    <a:pt x="538" y="433"/>
                  </a:cubicBezTo>
                  <a:cubicBezTo>
                    <a:pt x="542" y="427"/>
                    <a:pt x="545" y="421"/>
                    <a:pt x="548" y="415"/>
                  </a:cubicBezTo>
                  <a:cubicBezTo>
                    <a:pt x="549" y="413"/>
                    <a:pt x="551" y="412"/>
                    <a:pt x="553" y="413"/>
                  </a:cubicBezTo>
                  <a:cubicBezTo>
                    <a:pt x="555" y="414"/>
                    <a:pt x="556" y="416"/>
                    <a:pt x="555" y="418"/>
                  </a:cubicBezTo>
                  <a:cubicBezTo>
                    <a:pt x="552" y="425"/>
                    <a:pt x="549" y="431"/>
                    <a:pt x="545" y="437"/>
                  </a:cubicBezTo>
                  <a:cubicBezTo>
                    <a:pt x="544" y="439"/>
                    <a:pt x="543" y="439"/>
                    <a:pt x="542" y="439"/>
                  </a:cubicBezTo>
                  <a:close/>
                  <a:moveTo>
                    <a:pt x="33" y="422"/>
                  </a:moveTo>
                  <a:cubicBezTo>
                    <a:pt x="32" y="422"/>
                    <a:pt x="30" y="421"/>
                    <a:pt x="30" y="420"/>
                  </a:cubicBezTo>
                  <a:cubicBezTo>
                    <a:pt x="26" y="413"/>
                    <a:pt x="23" y="407"/>
                    <a:pt x="21" y="400"/>
                  </a:cubicBezTo>
                  <a:cubicBezTo>
                    <a:pt x="20" y="398"/>
                    <a:pt x="21" y="396"/>
                    <a:pt x="23" y="395"/>
                  </a:cubicBezTo>
                  <a:cubicBezTo>
                    <a:pt x="25" y="394"/>
                    <a:pt x="27" y="395"/>
                    <a:pt x="28" y="397"/>
                  </a:cubicBezTo>
                  <a:cubicBezTo>
                    <a:pt x="31" y="404"/>
                    <a:pt x="34" y="410"/>
                    <a:pt x="37" y="416"/>
                  </a:cubicBezTo>
                  <a:cubicBezTo>
                    <a:pt x="38" y="418"/>
                    <a:pt x="37" y="421"/>
                    <a:pt x="35" y="422"/>
                  </a:cubicBezTo>
                  <a:cubicBezTo>
                    <a:pt x="34" y="422"/>
                    <a:pt x="34" y="422"/>
                    <a:pt x="33" y="422"/>
                  </a:cubicBezTo>
                  <a:close/>
                  <a:moveTo>
                    <a:pt x="560" y="401"/>
                  </a:moveTo>
                  <a:cubicBezTo>
                    <a:pt x="560" y="401"/>
                    <a:pt x="559" y="401"/>
                    <a:pt x="559" y="400"/>
                  </a:cubicBezTo>
                  <a:cubicBezTo>
                    <a:pt x="557" y="400"/>
                    <a:pt x="556" y="397"/>
                    <a:pt x="557" y="395"/>
                  </a:cubicBezTo>
                  <a:cubicBezTo>
                    <a:pt x="559" y="389"/>
                    <a:pt x="561" y="382"/>
                    <a:pt x="564" y="375"/>
                  </a:cubicBezTo>
                  <a:cubicBezTo>
                    <a:pt x="564" y="373"/>
                    <a:pt x="566" y="372"/>
                    <a:pt x="569" y="373"/>
                  </a:cubicBezTo>
                  <a:cubicBezTo>
                    <a:pt x="571" y="373"/>
                    <a:pt x="572" y="375"/>
                    <a:pt x="571" y="378"/>
                  </a:cubicBezTo>
                  <a:cubicBezTo>
                    <a:pt x="569" y="384"/>
                    <a:pt x="567" y="391"/>
                    <a:pt x="564" y="398"/>
                  </a:cubicBezTo>
                  <a:cubicBezTo>
                    <a:pt x="563" y="400"/>
                    <a:pt x="562" y="401"/>
                    <a:pt x="560" y="401"/>
                  </a:cubicBezTo>
                  <a:close/>
                  <a:moveTo>
                    <a:pt x="17" y="382"/>
                  </a:moveTo>
                  <a:cubicBezTo>
                    <a:pt x="16" y="382"/>
                    <a:pt x="14" y="381"/>
                    <a:pt x="13" y="380"/>
                  </a:cubicBezTo>
                  <a:cubicBezTo>
                    <a:pt x="11" y="373"/>
                    <a:pt x="9" y="366"/>
                    <a:pt x="8" y="359"/>
                  </a:cubicBezTo>
                  <a:cubicBezTo>
                    <a:pt x="7" y="356"/>
                    <a:pt x="9" y="354"/>
                    <a:pt x="11" y="354"/>
                  </a:cubicBezTo>
                  <a:cubicBezTo>
                    <a:pt x="13" y="353"/>
                    <a:pt x="15" y="355"/>
                    <a:pt x="15" y="357"/>
                  </a:cubicBezTo>
                  <a:cubicBezTo>
                    <a:pt x="17" y="364"/>
                    <a:pt x="19" y="370"/>
                    <a:pt x="21" y="377"/>
                  </a:cubicBezTo>
                  <a:cubicBezTo>
                    <a:pt x="22" y="379"/>
                    <a:pt x="21" y="382"/>
                    <a:pt x="18" y="382"/>
                  </a:cubicBezTo>
                  <a:cubicBezTo>
                    <a:pt x="18" y="382"/>
                    <a:pt x="18" y="382"/>
                    <a:pt x="17" y="382"/>
                  </a:cubicBezTo>
                  <a:close/>
                  <a:moveTo>
                    <a:pt x="573" y="360"/>
                  </a:moveTo>
                  <a:cubicBezTo>
                    <a:pt x="573" y="360"/>
                    <a:pt x="572" y="360"/>
                    <a:pt x="572" y="359"/>
                  </a:cubicBezTo>
                  <a:cubicBezTo>
                    <a:pt x="570" y="359"/>
                    <a:pt x="568" y="357"/>
                    <a:pt x="569" y="355"/>
                  </a:cubicBezTo>
                  <a:cubicBezTo>
                    <a:pt x="571" y="348"/>
                    <a:pt x="572" y="341"/>
                    <a:pt x="573" y="334"/>
                  </a:cubicBezTo>
                  <a:cubicBezTo>
                    <a:pt x="573" y="332"/>
                    <a:pt x="575" y="330"/>
                    <a:pt x="577" y="330"/>
                  </a:cubicBezTo>
                  <a:cubicBezTo>
                    <a:pt x="580" y="331"/>
                    <a:pt x="581" y="333"/>
                    <a:pt x="581" y="335"/>
                  </a:cubicBezTo>
                  <a:cubicBezTo>
                    <a:pt x="580" y="342"/>
                    <a:pt x="578" y="349"/>
                    <a:pt x="577" y="356"/>
                  </a:cubicBezTo>
                  <a:cubicBezTo>
                    <a:pt x="576" y="358"/>
                    <a:pt x="575" y="360"/>
                    <a:pt x="573" y="360"/>
                  </a:cubicBezTo>
                  <a:close/>
                  <a:moveTo>
                    <a:pt x="7" y="341"/>
                  </a:moveTo>
                  <a:cubicBezTo>
                    <a:pt x="6" y="341"/>
                    <a:pt x="4" y="339"/>
                    <a:pt x="4" y="337"/>
                  </a:cubicBezTo>
                  <a:cubicBezTo>
                    <a:pt x="2" y="330"/>
                    <a:pt x="2" y="323"/>
                    <a:pt x="1" y="316"/>
                  </a:cubicBezTo>
                  <a:cubicBezTo>
                    <a:pt x="1" y="313"/>
                    <a:pt x="2" y="311"/>
                    <a:pt x="5" y="311"/>
                  </a:cubicBezTo>
                  <a:cubicBezTo>
                    <a:pt x="7" y="311"/>
                    <a:pt x="9" y="313"/>
                    <a:pt x="9" y="315"/>
                  </a:cubicBezTo>
                  <a:cubicBezTo>
                    <a:pt x="10" y="322"/>
                    <a:pt x="10" y="329"/>
                    <a:pt x="11" y="336"/>
                  </a:cubicBezTo>
                  <a:cubicBezTo>
                    <a:pt x="12" y="338"/>
                    <a:pt x="10" y="340"/>
                    <a:pt x="8" y="340"/>
                  </a:cubicBezTo>
                  <a:cubicBezTo>
                    <a:pt x="8" y="341"/>
                    <a:pt x="8" y="341"/>
                    <a:pt x="7" y="341"/>
                  </a:cubicBezTo>
                  <a:close/>
                  <a:moveTo>
                    <a:pt x="579" y="317"/>
                  </a:moveTo>
                  <a:cubicBezTo>
                    <a:pt x="579" y="317"/>
                    <a:pt x="579" y="317"/>
                    <a:pt x="579" y="317"/>
                  </a:cubicBezTo>
                  <a:cubicBezTo>
                    <a:pt x="577" y="317"/>
                    <a:pt x="575" y="315"/>
                    <a:pt x="575" y="313"/>
                  </a:cubicBezTo>
                  <a:cubicBezTo>
                    <a:pt x="576" y="306"/>
                    <a:pt x="576" y="299"/>
                    <a:pt x="576" y="292"/>
                  </a:cubicBezTo>
                  <a:cubicBezTo>
                    <a:pt x="576" y="290"/>
                    <a:pt x="576" y="289"/>
                    <a:pt x="576" y="287"/>
                  </a:cubicBezTo>
                  <a:cubicBezTo>
                    <a:pt x="576" y="285"/>
                    <a:pt x="578" y="283"/>
                    <a:pt x="580" y="283"/>
                  </a:cubicBezTo>
                  <a:cubicBezTo>
                    <a:pt x="582" y="283"/>
                    <a:pt x="584" y="285"/>
                    <a:pt x="584" y="287"/>
                  </a:cubicBezTo>
                  <a:cubicBezTo>
                    <a:pt x="584" y="289"/>
                    <a:pt x="584" y="290"/>
                    <a:pt x="584" y="292"/>
                  </a:cubicBezTo>
                  <a:cubicBezTo>
                    <a:pt x="584" y="299"/>
                    <a:pt x="584" y="306"/>
                    <a:pt x="583" y="313"/>
                  </a:cubicBezTo>
                  <a:cubicBezTo>
                    <a:pt x="583" y="315"/>
                    <a:pt x="581" y="317"/>
                    <a:pt x="579" y="317"/>
                  </a:cubicBezTo>
                  <a:close/>
                  <a:moveTo>
                    <a:pt x="4" y="298"/>
                  </a:moveTo>
                  <a:cubicBezTo>
                    <a:pt x="2" y="298"/>
                    <a:pt x="0" y="296"/>
                    <a:pt x="0" y="294"/>
                  </a:cubicBezTo>
                  <a:cubicBezTo>
                    <a:pt x="0" y="292"/>
                    <a:pt x="0" y="292"/>
                    <a:pt x="0" y="292"/>
                  </a:cubicBezTo>
                  <a:cubicBezTo>
                    <a:pt x="0" y="285"/>
                    <a:pt x="0" y="278"/>
                    <a:pt x="1" y="272"/>
                  </a:cubicBezTo>
                  <a:cubicBezTo>
                    <a:pt x="1" y="270"/>
                    <a:pt x="3" y="268"/>
                    <a:pt x="5" y="268"/>
                  </a:cubicBezTo>
                  <a:cubicBezTo>
                    <a:pt x="7" y="268"/>
                    <a:pt x="9" y="270"/>
                    <a:pt x="9" y="273"/>
                  </a:cubicBezTo>
                  <a:cubicBezTo>
                    <a:pt x="8" y="279"/>
                    <a:pt x="8" y="285"/>
                    <a:pt x="8" y="292"/>
                  </a:cubicBezTo>
                  <a:cubicBezTo>
                    <a:pt x="8" y="294"/>
                    <a:pt x="8" y="294"/>
                    <a:pt x="8" y="294"/>
                  </a:cubicBezTo>
                  <a:cubicBezTo>
                    <a:pt x="8" y="296"/>
                    <a:pt x="6" y="298"/>
                    <a:pt x="4" y="298"/>
                  </a:cubicBezTo>
                  <a:cubicBezTo>
                    <a:pt x="4" y="298"/>
                    <a:pt x="4" y="298"/>
                    <a:pt x="4" y="298"/>
                  </a:cubicBezTo>
                  <a:close/>
                  <a:moveTo>
                    <a:pt x="579" y="270"/>
                  </a:moveTo>
                  <a:cubicBezTo>
                    <a:pt x="577" y="270"/>
                    <a:pt x="575" y="268"/>
                    <a:pt x="575" y="266"/>
                  </a:cubicBezTo>
                  <a:cubicBezTo>
                    <a:pt x="574" y="259"/>
                    <a:pt x="573" y="252"/>
                    <a:pt x="572" y="245"/>
                  </a:cubicBezTo>
                  <a:cubicBezTo>
                    <a:pt x="572" y="243"/>
                    <a:pt x="573" y="241"/>
                    <a:pt x="576" y="241"/>
                  </a:cubicBezTo>
                  <a:cubicBezTo>
                    <a:pt x="578" y="240"/>
                    <a:pt x="580" y="242"/>
                    <a:pt x="580" y="244"/>
                  </a:cubicBezTo>
                  <a:cubicBezTo>
                    <a:pt x="581" y="251"/>
                    <a:pt x="582" y="258"/>
                    <a:pt x="583" y="266"/>
                  </a:cubicBezTo>
                  <a:cubicBezTo>
                    <a:pt x="583" y="268"/>
                    <a:pt x="581" y="270"/>
                    <a:pt x="579" y="270"/>
                  </a:cubicBezTo>
                  <a:cubicBezTo>
                    <a:pt x="579" y="270"/>
                    <a:pt x="579" y="270"/>
                    <a:pt x="579" y="270"/>
                  </a:cubicBezTo>
                  <a:close/>
                  <a:moveTo>
                    <a:pt x="7" y="255"/>
                  </a:moveTo>
                  <a:cubicBezTo>
                    <a:pt x="7" y="255"/>
                    <a:pt x="6" y="255"/>
                    <a:pt x="6" y="255"/>
                  </a:cubicBezTo>
                  <a:cubicBezTo>
                    <a:pt x="4" y="255"/>
                    <a:pt x="3" y="253"/>
                    <a:pt x="3" y="250"/>
                  </a:cubicBezTo>
                  <a:cubicBezTo>
                    <a:pt x="4" y="243"/>
                    <a:pt x="5" y="236"/>
                    <a:pt x="7" y="229"/>
                  </a:cubicBezTo>
                  <a:cubicBezTo>
                    <a:pt x="7" y="227"/>
                    <a:pt x="9" y="225"/>
                    <a:pt x="12" y="226"/>
                  </a:cubicBezTo>
                  <a:cubicBezTo>
                    <a:pt x="14" y="226"/>
                    <a:pt x="15" y="228"/>
                    <a:pt x="15" y="231"/>
                  </a:cubicBezTo>
                  <a:cubicBezTo>
                    <a:pt x="13" y="237"/>
                    <a:pt x="12" y="244"/>
                    <a:pt x="11" y="251"/>
                  </a:cubicBezTo>
                  <a:cubicBezTo>
                    <a:pt x="11" y="253"/>
                    <a:pt x="9" y="255"/>
                    <a:pt x="7" y="255"/>
                  </a:cubicBezTo>
                  <a:close/>
                  <a:moveTo>
                    <a:pt x="572" y="228"/>
                  </a:moveTo>
                  <a:cubicBezTo>
                    <a:pt x="570" y="228"/>
                    <a:pt x="568" y="226"/>
                    <a:pt x="568" y="224"/>
                  </a:cubicBezTo>
                  <a:cubicBezTo>
                    <a:pt x="566" y="218"/>
                    <a:pt x="564" y="211"/>
                    <a:pt x="562" y="204"/>
                  </a:cubicBezTo>
                  <a:cubicBezTo>
                    <a:pt x="562" y="202"/>
                    <a:pt x="563" y="200"/>
                    <a:pt x="565" y="199"/>
                  </a:cubicBezTo>
                  <a:cubicBezTo>
                    <a:pt x="567" y="198"/>
                    <a:pt x="569" y="200"/>
                    <a:pt x="570" y="202"/>
                  </a:cubicBezTo>
                  <a:cubicBezTo>
                    <a:pt x="572" y="208"/>
                    <a:pt x="574" y="216"/>
                    <a:pt x="576" y="223"/>
                  </a:cubicBezTo>
                  <a:cubicBezTo>
                    <a:pt x="576" y="225"/>
                    <a:pt x="575" y="227"/>
                    <a:pt x="573" y="227"/>
                  </a:cubicBezTo>
                  <a:cubicBezTo>
                    <a:pt x="573" y="227"/>
                    <a:pt x="572" y="228"/>
                    <a:pt x="572" y="228"/>
                  </a:cubicBezTo>
                  <a:close/>
                  <a:moveTo>
                    <a:pt x="16" y="213"/>
                  </a:moveTo>
                  <a:cubicBezTo>
                    <a:pt x="16" y="213"/>
                    <a:pt x="15" y="213"/>
                    <a:pt x="15" y="213"/>
                  </a:cubicBezTo>
                  <a:cubicBezTo>
                    <a:pt x="13" y="212"/>
                    <a:pt x="12" y="210"/>
                    <a:pt x="12" y="208"/>
                  </a:cubicBezTo>
                  <a:cubicBezTo>
                    <a:pt x="14" y="201"/>
                    <a:pt x="17" y="194"/>
                    <a:pt x="19" y="187"/>
                  </a:cubicBezTo>
                  <a:cubicBezTo>
                    <a:pt x="20" y="185"/>
                    <a:pt x="22" y="184"/>
                    <a:pt x="24" y="185"/>
                  </a:cubicBezTo>
                  <a:cubicBezTo>
                    <a:pt x="26" y="186"/>
                    <a:pt x="27" y="188"/>
                    <a:pt x="27" y="190"/>
                  </a:cubicBezTo>
                  <a:cubicBezTo>
                    <a:pt x="24" y="197"/>
                    <a:pt x="22" y="203"/>
                    <a:pt x="20" y="210"/>
                  </a:cubicBezTo>
                  <a:cubicBezTo>
                    <a:pt x="19" y="212"/>
                    <a:pt x="18" y="213"/>
                    <a:pt x="16" y="213"/>
                  </a:cubicBezTo>
                  <a:close/>
                  <a:moveTo>
                    <a:pt x="559" y="187"/>
                  </a:moveTo>
                  <a:cubicBezTo>
                    <a:pt x="557" y="187"/>
                    <a:pt x="556" y="186"/>
                    <a:pt x="555" y="184"/>
                  </a:cubicBezTo>
                  <a:cubicBezTo>
                    <a:pt x="552" y="178"/>
                    <a:pt x="549" y="171"/>
                    <a:pt x="546" y="165"/>
                  </a:cubicBezTo>
                  <a:cubicBezTo>
                    <a:pt x="545" y="163"/>
                    <a:pt x="546" y="161"/>
                    <a:pt x="548" y="160"/>
                  </a:cubicBezTo>
                  <a:cubicBezTo>
                    <a:pt x="550" y="159"/>
                    <a:pt x="552" y="159"/>
                    <a:pt x="553" y="161"/>
                  </a:cubicBezTo>
                  <a:cubicBezTo>
                    <a:pt x="557" y="168"/>
                    <a:pt x="560" y="174"/>
                    <a:pt x="562" y="181"/>
                  </a:cubicBezTo>
                  <a:cubicBezTo>
                    <a:pt x="563" y="183"/>
                    <a:pt x="562" y="186"/>
                    <a:pt x="560" y="186"/>
                  </a:cubicBezTo>
                  <a:cubicBezTo>
                    <a:pt x="560" y="187"/>
                    <a:pt x="559" y="187"/>
                    <a:pt x="559" y="187"/>
                  </a:cubicBezTo>
                  <a:close/>
                  <a:moveTo>
                    <a:pt x="31" y="173"/>
                  </a:moveTo>
                  <a:cubicBezTo>
                    <a:pt x="31" y="173"/>
                    <a:pt x="30" y="173"/>
                    <a:pt x="30" y="172"/>
                  </a:cubicBezTo>
                  <a:cubicBezTo>
                    <a:pt x="28" y="171"/>
                    <a:pt x="27" y="169"/>
                    <a:pt x="28" y="167"/>
                  </a:cubicBezTo>
                  <a:cubicBezTo>
                    <a:pt x="31" y="161"/>
                    <a:pt x="34" y="154"/>
                    <a:pt x="38" y="148"/>
                  </a:cubicBezTo>
                  <a:cubicBezTo>
                    <a:pt x="39" y="146"/>
                    <a:pt x="41" y="145"/>
                    <a:pt x="43" y="146"/>
                  </a:cubicBezTo>
                  <a:cubicBezTo>
                    <a:pt x="45" y="147"/>
                    <a:pt x="46" y="150"/>
                    <a:pt x="45" y="152"/>
                  </a:cubicBezTo>
                  <a:cubicBezTo>
                    <a:pt x="41" y="158"/>
                    <a:pt x="38" y="164"/>
                    <a:pt x="35" y="171"/>
                  </a:cubicBezTo>
                  <a:cubicBezTo>
                    <a:pt x="34" y="172"/>
                    <a:pt x="33" y="173"/>
                    <a:pt x="31" y="173"/>
                  </a:cubicBezTo>
                  <a:close/>
                  <a:moveTo>
                    <a:pt x="540" y="148"/>
                  </a:moveTo>
                  <a:cubicBezTo>
                    <a:pt x="538" y="148"/>
                    <a:pt x="537" y="148"/>
                    <a:pt x="536" y="146"/>
                  </a:cubicBezTo>
                  <a:cubicBezTo>
                    <a:pt x="532" y="140"/>
                    <a:pt x="529" y="134"/>
                    <a:pt x="525" y="129"/>
                  </a:cubicBezTo>
                  <a:cubicBezTo>
                    <a:pt x="523" y="127"/>
                    <a:pt x="524" y="124"/>
                    <a:pt x="526" y="123"/>
                  </a:cubicBezTo>
                  <a:cubicBezTo>
                    <a:pt x="527" y="122"/>
                    <a:pt x="530" y="122"/>
                    <a:pt x="531" y="124"/>
                  </a:cubicBezTo>
                  <a:cubicBezTo>
                    <a:pt x="535" y="130"/>
                    <a:pt x="539" y="136"/>
                    <a:pt x="543" y="142"/>
                  </a:cubicBezTo>
                  <a:cubicBezTo>
                    <a:pt x="544" y="144"/>
                    <a:pt x="543" y="147"/>
                    <a:pt x="542" y="148"/>
                  </a:cubicBezTo>
                  <a:cubicBezTo>
                    <a:pt x="541" y="148"/>
                    <a:pt x="540" y="148"/>
                    <a:pt x="540" y="148"/>
                  </a:cubicBezTo>
                  <a:close/>
                  <a:moveTo>
                    <a:pt x="53" y="135"/>
                  </a:moveTo>
                  <a:cubicBezTo>
                    <a:pt x="52" y="135"/>
                    <a:pt x="51" y="135"/>
                    <a:pt x="50" y="135"/>
                  </a:cubicBezTo>
                  <a:cubicBezTo>
                    <a:pt x="49" y="134"/>
                    <a:pt x="48" y="131"/>
                    <a:pt x="49" y="129"/>
                  </a:cubicBezTo>
                  <a:cubicBezTo>
                    <a:pt x="53" y="123"/>
                    <a:pt x="58" y="117"/>
                    <a:pt x="62" y="112"/>
                  </a:cubicBezTo>
                  <a:cubicBezTo>
                    <a:pt x="63" y="110"/>
                    <a:pt x="66" y="110"/>
                    <a:pt x="68" y="111"/>
                  </a:cubicBezTo>
                  <a:cubicBezTo>
                    <a:pt x="69" y="112"/>
                    <a:pt x="70" y="115"/>
                    <a:pt x="68" y="117"/>
                  </a:cubicBezTo>
                  <a:cubicBezTo>
                    <a:pt x="64" y="122"/>
                    <a:pt x="60" y="128"/>
                    <a:pt x="56" y="134"/>
                  </a:cubicBezTo>
                  <a:cubicBezTo>
                    <a:pt x="55" y="135"/>
                    <a:pt x="54" y="135"/>
                    <a:pt x="53" y="135"/>
                  </a:cubicBezTo>
                  <a:close/>
                  <a:moveTo>
                    <a:pt x="515" y="113"/>
                  </a:moveTo>
                  <a:cubicBezTo>
                    <a:pt x="514" y="113"/>
                    <a:pt x="513" y="113"/>
                    <a:pt x="512" y="112"/>
                  </a:cubicBezTo>
                  <a:cubicBezTo>
                    <a:pt x="507" y="106"/>
                    <a:pt x="503" y="101"/>
                    <a:pt x="498" y="96"/>
                  </a:cubicBezTo>
                  <a:cubicBezTo>
                    <a:pt x="496" y="94"/>
                    <a:pt x="496" y="92"/>
                    <a:pt x="498" y="90"/>
                  </a:cubicBezTo>
                  <a:cubicBezTo>
                    <a:pt x="499" y="89"/>
                    <a:pt x="502" y="89"/>
                    <a:pt x="503" y="90"/>
                  </a:cubicBezTo>
                  <a:cubicBezTo>
                    <a:pt x="508" y="96"/>
                    <a:pt x="513" y="101"/>
                    <a:pt x="518" y="107"/>
                  </a:cubicBezTo>
                  <a:cubicBezTo>
                    <a:pt x="519" y="108"/>
                    <a:pt x="519" y="111"/>
                    <a:pt x="517" y="112"/>
                  </a:cubicBezTo>
                  <a:cubicBezTo>
                    <a:pt x="517" y="113"/>
                    <a:pt x="516" y="113"/>
                    <a:pt x="515" y="113"/>
                  </a:cubicBezTo>
                  <a:close/>
                  <a:moveTo>
                    <a:pt x="79" y="102"/>
                  </a:moveTo>
                  <a:cubicBezTo>
                    <a:pt x="78" y="102"/>
                    <a:pt x="77" y="101"/>
                    <a:pt x="76" y="101"/>
                  </a:cubicBezTo>
                  <a:cubicBezTo>
                    <a:pt x="75" y="99"/>
                    <a:pt x="75" y="97"/>
                    <a:pt x="76" y="95"/>
                  </a:cubicBezTo>
                  <a:cubicBezTo>
                    <a:pt x="81" y="90"/>
                    <a:pt x="86" y="84"/>
                    <a:pt x="91" y="79"/>
                  </a:cubicBezTo>
                  <a:cubicBezTo>
                    <a:pt x="93" y="78"/>
                    <a:pt x="96" y="78"/>
                    <a:pt x="97" y="80"/>
                  </a:cubicBezTo>
                  <a:cubicBezTo>
                    <a:pt x="99" y="81"/>
                    <a:pt x="99" y="84"/>
                    <a:pt x="97" y="85"/>
                  </a:cubicBezTo>
                  <a:cubicBezTo>
                    <a:pt x="92" y="90"/>
                    <a:pt x="87" y="95"/>
                    <a:pt x="82" y="100"/>
                  </a:cubicBezTo>
                  <a:cubicBezTo>
                    <a:pt x="81" y="101"/>
                    <a:pt x="80" y="102"/>
                    <a:pt x="79" y="102"/>
                  </a:cubicBezTo>
                  <a:close/>
                  <a:moveTo>
                    <a:pt x="485" y="82"/>
                  </a:moveTo>
                  <a:cubicBezTo>
                    <a:pt x="484" y="82"/>
                    <a:pt x="483" y="82"/>
                    <a:pt x="483" y="81"/>
                  </a:cubicBezTo>
                  <a:cubicBezTo>
                    <a:pt x="477" y="76"/>
                    <a:pt x="472" y="72"/>
                    <a:pt x="466" y="67"/>
                  </a:cubicBezTo>
                  <a:cubicBezTo>
                    <a:pt x="465" y="66"/>
                    <a:pt x="464" y="63"/>
                    <a:pt x="466" y="62"/>
                  </a:cubicBezTo>
                  <a:cubicBezTo>
                    <a:pt x="467" y="60"/>
                    <a:pt x="469" y="60"/>
                    <a:pt x="471" y="61"/>
                  </a:cubicBezTo>
                  <a:cubicBezTo>
                    <a:pt x="477" y="65"/>
                    <a:pt x="483" y="70"/>
                    <a:pt x="488" y="75"/>
                  </a:cubicBezTo>
                  <a:cubicBezTo>
                    <a:pt x="490" y="77"/>
                    <a:pt x="490" y="79"/>
                    <a:pt x="488" y="81"/>
                  </a:cubicBezTo>
                  <a:cubicBezTo>
                    <a:pt x="487" y="82"/>
                    <a:pt x="486" y="82"/>
                    <a:pt x="485" y="82"/>
                  </a:cubicBezTo>
                  <a:close/>
                  <a:moveTo>
                    <a:pt x="110" y="72"/>
                  </a:moveTo>
                  <a:cubicBezTo>
                    <a:pt x="109" y="72"/>
                    <a:pt x="108" y="72"/>
                    <a:pt x="107" y="71"/>
                  </a:cubicBezTo>
                  <a:cubicBezTo>
                    <a:pt x="106" y="69"/>
                    <a:pt x="106" y="66"/>
                    <a:pt x="108" y="65"/>
                  </a:cubicBezTo>
                  <a:cubicBezTo>
                    <a:pt x="113" y="60"/>
                    <a:pt x="119" y="56"/>
                    <a:pt x="125" y="52"/>
                  </a:cubicBezTo>
                  <a:cubicBezTo>
                    <a:pt x="127" y="51"/>
                    <a:pt x="130" y="51"/>
                    <a:pt x="131" y="53"/>
                  </a:cubicBezTo>
                  <a:cubicBezTo>
                    <a:pt x="132" y="55"/>
                    <a:pt x="132" y="57"/>
                    <a:pt x="130" y="58"/>
                  </a:cubicBezTo>
                  <a:cubicBezTo>
                    <a:pt x="124" y="62"/>
                    <a:pt x="118" y="67"/>
                    <a:pt x="113" y="71"/>
                  </a:cubicBezTo>
                  <a:cubicBezTo>
                    <a:pt x="112" y="72"/>
                    <a:pt x="111" y="72"/>
                    <a:pt x="110" y="72"/>
                  </a:cubicBezTo>
                  <a:close/>
                  <a:moveTo>
                    <a:pt x="451" y="56"/>
                  </a:moveTo>
                  <a:cubicBezTo>
                    <a:pt x="451" y="56"/>
                    <a:pt x="450" y="55"/>
                    <a:pt x="449" y="55"/>
                  </a:cubicBezTo>
                  <a:cubicBezTo>
                    <a:pt x="443" y="51"/>
                    <a:pt x="437" y="47"/>
                    <a:pt x="431" y="44"/>
                  </a:cubicBezTo>
                  <a:cubicBezTo>
                    <a:pt x="429" y="43"/>
                    <a:pt x="428" y="40"/>
                    <a:pt x="429" y="38"/>
                  </a:cubicBezTo>
                  <a:cubicBezTo>
                    <a:pt x="431" y="37"/>
                    <a:pt x="433" y="36"/>
                    <a:pt x="435" y="37"/>
                  </a:cubicBezTo>
                  <a:cubicBezTo>
                    <a:pt x="441" y="40"/>
                    <a:pt x="447" y="44"/>
                    <a:pt x="454" y="48"/>
                  </a:cubicBezTo>
                  <a:cubicBezTo>
                    <a:pt x="455" y="50"/>
                    <a:pt x="456" y="52"/>
                    <a:pt x="455" y="54"/>
                  </a:cubicBezTo>
                  <a:cubicBezTo>
                    <a:pt x="454" y="55"/>
                    <a:pt x="453" y="56"/>
                    <a:pt x="451" y="56"/>
                  </a:cubicBezTo>
                  <a:close/>
                  <a:moveTo>
                    <a:pt x="146" y="48"/>
                  </a:moveTo>
                  <a:cubicBezTo>
                    <a:pt x="144" y="48"/>
                    <a:pt x="143" y="47"/>
                    <a:pt x="142" y="46"/>
                  </a:cubicBezTo>
                  <a:cubicBezTo>
                    <a:pt x="141" y="44"/>
                    <a:pt x="142" y="41"/>
                    <a:pt x="144" y="40"/>
                  </a:cubicBezTo>
                  <a:cubicBezTo>
                    <a:pt x="150" y="36"/>
                    <a:pt x="156" y="33"/>
                    <a:pt x="163" y="30"/>
                  </a:cubicBezTo>
                  <a:cubicBezTo>
                    <a:pt x="165" y="29"/>
                    <a:pt x="167" y="30"/>
                    <a:pt x="168" y="32"/>
                  </a:cubicBezTo>
                  <a:cubicBezTo>
                    <a:pt x="169" y="34"/>
                    <a:pt x="168" y="36"/>
                    <a:pt x="166" y="37"/>
                  </a:cubicBezTo>
                  <a:cubicBezTo>
                    <a:pt x="160" y="40"/>
                    <a:pt x="154" y="43"/>
                    <a:pt x="148" y="47"/>
                  </a:cubicBezTo>
                  <a:cubicBezTo>
                    <a:pt x="147" y="47"/>
                    <a:pt x="146" y="48"/>
                    <a:pt x="146" y="48"/>
                  </a:cubicBezTo>
                  <a:close/>
                  <a:moveTo>
                    <a:pt x="414" y="35"/>
                  </a:moveTo>
                  <a:cubicBezTo>
                    <a:pt x="413" y="35"/>
                    <a:pt x="413" y="34"/>
                    <a:pt x="412" y="34"/>
                  </a:cubicBezTo>
                  <a:cubicBezTo>
                    <a:pt x="406" y="31"/>
                    <a:pt x="399" y="28"/>
                    <a:pt x="393" y="26"/>
                  </a:cubicBezTo>
                  <a:cubicBezTo>
                    <a:pt x="391" y="25"/>
                    <a:pt x="389" y="23"/>
                    <a:pt x="390" y="21"/>
                  </a:cubicBezTo>
                  <a:cubicBezTo>
                    <a:pt x="391" y="19"/>
                    <a:pt x="393" y="18"/>
                    <a:pt x="395" y="18"/>
                  </a:cubicBezTo>
                  <a:cubicBezTo>
                    <a:pt x="402" y="21"/>
                    <a:pt x="409" y="24"/>
                    <a:pt x="416" y="27"/>
                  </a:cubicBezTo>
                  <a:cubicBezTo>
                    <a:pt x="418" y="28"/>
                    <a:pt x="418" y="30"/>
                    <a:pt x="417" y="32"/>
                  </a:cubicBezTo>
                  <a:cubicBezTo>
                    <a:pt x="417" y="34"/>
                    <a:pt x="415" y="35"/>
                    <a:pt x="414" y="35"/>
                  </a:cubicBezTo>
                  <a:close/>
                  <a:moveTo>
                    <a:pt x="184" y="29"/>
                  </a:moveTo>
                  <a:cubicBezTo>
                    <a:pt x="182" y="29"/>
                    <a:pt x="181" y="28"/>
                    <a:pt x="180" y="26"/>
                  </a:cubicBezTo>
                  <a:cubicBezTo>
                    <a:pt x="179" y="24"/>
                    <a:pt x="180" y="22"/>
                    <a:pt x="183" y="21"/>
                  </a:cubicBezTo>
                  <a:cubicBezTo>
                    <a:pt x="189" y="18"/>
                    <a:pt x="196" y="16"/>
                    <a:pt x="203" y="13"/>
                  </a:cubicBezTo>
                  <a:cubicBezTo>
                    <a:pt x="205" y="13"/>
                    <a:pt x="207" y="14"/>
                    <a:pt x="208" y="16"/>
                  </a:cubicBezTo>
                  <a:cubicBezTo>
                    <a:pt x="209" y="18"/>
                    <a:pt x="208" y="20"/>
                    <a:pt x="205" y="21"/>
                  </a:cubicBezTo>
                  <a:cubicBezTo>
                    <a:pt x="199" y="23"/>
                    <a:pt x="192" y="26"/>
                    <a:pt x="186" y="28"/>
                  </a:cubicBezTo>
                  <a:cubicBezTo>
                    <a:pt x="185" y="28"/>
                    <a:pt x="185" y="29"/>
                    <a:pt x="184" y="29"/>
                  </a:cubicBezTo>
                  <a:close/>
                  <a:moveTo>
                    <a:pt x="374" y="19"/>
                  </a:moveTo>
                  <a:cubicBezTo>
                    <a:pt x="373" y="19"/>
                    <a:pt x="373" y="19"/>
                    <a:pt x="373" y="19"/>
                  </a:cubicBezTo>
                  <a:cubicBezTo>
                    <a:pt x="366" y="17"/>
                    <a:pt x="359" y="15"/>
                    <a:pt x="352" y="14"/>
                  </a:cubicBezTo>
                  <a:cubicBezTo>
                    <a:pt x="350" y="14"/>
                    <a:pt x="348" y="11"/>
                    <a:pt x="349" y="9"/>
                  </a:cubicBezTo>
                  <a:cubicBezTo>
                    <a:pt x="349" y="7"/>
                    <a:pt x="352" y="6"/>
                    <a:pt x="354" y="6"/>
                  </a:cubicBezTo>
                  <a:cubicBezTo>
                    <a:pt x="361" y="8"/>
                    <a:pt x="368" y="9"/>
                    <a:pt x="375" y="12"/>
                  </a:cubicBezTo>
                  <a:cubicBezTo>
                    <a:pt x="377" y="12"/>
                    <a:pt x="378" y="14"/>
                    <a:pt x="377" y="16"/>
                  </a:cubicBezTo>
                  <a:cubicBezTo>
                    <a:pt x="377" y="18"/>
                    <a:pt x="375" y="19"/>
                    <a:pt x="374" y="19"/>
                  </a:cubicBezTo>
                  <a:close/>
                  <a:moveTo>
                    <a:pt x="225" y="15"/>
                  </a:moveTo>
                  <a:cubicBezTo>
                    <a:pt x="223" y="15"/>
                    <a:pt x="221" y="14"/>
                    <a:pt x="221" y="12"/>
                  </a:cubicBezTo>
                  <a:cubicBezTo>
                    <a:pt x="221" y="10"/>
                    <a:pt x="222" y="8"/>
                    <a:pt x="224" y="8"/>
                  </a:cubicBezTo>
                  <a:cubicBezTo>
                    <a:pt x="231" y="6"/>
                    <a:pt x="238" y="4"/>
                    <a:pt x="245" y="3"/>
                  </a:cubicBezTo>
                  <a:cubicBezTo>
                    <a:pt x="248" y="3"/>
                    <a:pt x="250" y="4"/>
                    <a:pt x="250" y="7"/>
                  </a:cubicBezTo>
                  <a:cubicBezTo>
                    <a:pt x="250" y="9"/>
                    <a:pt x="249" y="11"/>
                    <a:pt x="247" y="11"/>
                  </a:cubicBezTo>
                  <a:cubicBezTo>
                    <a:pt x="240" y="12"/>
                    <a:pt x="233" y="14"/>
                    <a:pt x="226" y="15"/>
                  </a:cubicBezTo>
                  <a:cubicBezTo>
                    <a:pt x="226" y="15"/>
                    <a:pt x="225" y="15"/>
                    <a:pt x="225" y="15"/>
                  </a:cubicBezTo>
                  <a:close/>
                  <a:moveTo>
                    <a:pt x="332" y="10"/>
                  </a:moveTo>
                  <a:cubicBezTo>
                    <a:pt x="331" y="10"/>
                    <a:pt x="331" y="10"/>
                    <a:pt x="331" y="10"/>
                  </a:cubicBezTo>
                  <a:cubicBezTo>
                    <a:pt x="324" y="9"/>
                    <a:pt x="317" y="9"/>
                    <a:pt x="310" y="8"/>
                  </a:cubicBezTo>
                  <a:cubicBezTo>
                    <a:pt x="308" y="8"/>
                    <a:pt x="306" y="6"/>
                    <a:pt x="306" y="4"/>
                  </a:cubicBezTo>
                  <a:cubicBezTo>
                    <a:pt x="306" y="2"/>
                    <a:pt x="308" y="0"/>
                    <a:pt x="311" y="0"/>
                  </a:cubicBezTo>
                  <a:cubicBezTo>
                    <a:pt x="318" y="1"/>
                    <a:pt x="325" y="1"/>
                    <a:pt x="332" y="2"/>
                  </a:cubicBezTo>
                  <a:cubicBezTo>
                    <a:pt x="334" y="3"/>
                    <a:pt x="336" y="5"/>
                    <a:pt x="336" y="7"/>
                  </a:cubicBezTo>
                  <a:cubicBezTo>
                    <a:pt x="335" y="9"/>
                    <a:pt x="334" y="10"/>
                    <a:pt x="332" y="10"/>
                  </a:cubicBezTo>
                  <a:close/>
                  <a:moveTo>
                    <a:pt x="267" y="9"/>
                  </a:moveTo>
                  <a:cubicBezTo>
                    <a:pt x="265" y="9"/>
                    <a:pt x="264" y="7"/>
                    <a:pt x="263" y="5"/>
                  </a:cubicBezTo>
                  <a:cubicBezTo>
                    <a:pt x="263" y="3"/>
                    <a:pt x="265" y="1"/>
                    <a:pt x="267" y="1"/>
                  </a:cubicBezTo>
                  <a:cubicBezTo>
                    <a:pt x="274" y="0"/>
                    <a:pt x="282" y="0"/>
                    <a:pt x="289" y="0"/>
                  </a:cubicBezTo>
                  <a:cubicBezTo>
                    <a:pt x="291" y="0"/>
                    <a:pt x="293" y="1"/>
                    <a:pt x="293" y="4"/>
                  </a:cubicBezTo>
                  <a:cubicBezTo>
                    <a:pt x="293" y="6"/>
                    <a:pt x="291" y="8"/>
                    <a:pt x="289" y="8"/>
                  </a:cubicBezTo>
                  <a:cubicBezTo>
                    <a:pt x="282" y="8"/>
                    <a:pt x="275" y="8"/>
                    <a:pt x="268" y="9"/>
                  </a:cubicBezTo>
                  <a:cubicBezTo>
                    <a:pt x="268" y="9"/>
                    <a:pt x="267" y="9"/>
                    <a:pt x="267" y="9"/>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417" name="Group 416">
              <a:extLst>
                <a:ext uri="{FF2B5EF4-FFF2-40B4-BE49-F238E27FC236}">
                  <a16:creationId xmlns:a16="http://schemas.microsoft.com/office/drawing/2014/main" id="{E5BEF306-E107-4281-8979-812580C65679}"/>
                </a:ext>
              </a:extLst>
            </p:cNvPr>
            <p:cNvGrpSpPr/>
            <p:nvPr/>
          </p:nvGrpSpPr>
          <p:grpSpPr>
            <a:xfrm flipH="1" flipV="1">
              <a:off x="4413092" y="2873084"/>
              <a:ext cx="580078" cy="668113"/>
              <a:chOff x="7204695" y="2811827"/>
              <a:chExt cx="638086" cy="734924"/>
            </a:xfrm>
          </p:grpSpPr>
          <p:sp>
            <p:nvSpPr>
              <p:cNvPr id="530" name="Freeform 554">
                <a:extLst>
                  <a:ext uri="{FF2B5EF4-FFF2-40B4-BE49-F238E27FC236}">
                    <a16:creationId xmlns:a16="http://schemas.microsoft.com/office/drawing/2014/main" id="{119179E6-5312-4876-955C-5AE651B6D8AC}"/>
                  </a:ext>
                </a:extLst>
              </p:cNvPr>
              <p:cNvSpPr>
                <a:spLocks/>
              </p:cNvSpPr>
              <p:nvPr/>
            </p:nvSpPr>
            <p:spPr bwMode="auto">
              <a:xfrm rot="10800000">
                <a:off x="7204695" y="2811827"/>
                <a:ext cx="638086" cy="734924"/>
              </a:xfrm>
              <a:custGeom>
                <a:avLst/>
                <a:gdLst>
                  <a:gd name="T0" fmla="*/ 850 w 850"/>
                  <a:gd name="T1" fmla="*/ 735 h 979"/>
                  <a:gd name="T2" fmla="*/ 424 w 850"/>
                  <a:gd name="T3" fmla="*/ 979 h 979"/>
                  <a:gd name="T4" fmla="*/ 0 w 850"/>
                  <a:gd name="T5" fmla="*/ 735 h 979"/>
                  <a:gd name="T6" fmla="*/ 0 w 850"/>
                  <a:gd name="T7" fmla="*/ 246 h 979"/>
                  <a:gd name="T8" fmla="*/ 424 w 850"/>
                  <a:gd name="T9" fmla="*/ 0 h 979"/>
                  <a:gd name="T10" fmla="*/ 850 w 850"/>
                  <a:gd name="T11" fmla="*/ 246 h 979"/>
                  <a:gd name="T12" fmla="*/ 850 w 850"/>
                  <a:gd name="T13" fmla="*/ 735 h 979"/>
                </a:gdLst>
                <a:ahLst/>
                <a:cxnLst>
                  <a:cxn ang="0">
                    <a:pos x="T0" y="T1"/>
                  </a:cxn>
                  <a:cxn ang="0">
                    <a:pos x="T2" y="T3"/>
                  </a:cxn>
                  <a:cxn ang="0">
                    <a:pos x="T4" y="T5"/>
                  </a:cxn>
                  <a:cxn ang="0">
                    <a:pos x="T6" y="T7"/>
                  </a:cxn>
                  <a:cxn ang="0">
                    <a:pos x="T8" y="T9"/>
                  </a:cxn>
                  <a:cxn ang="0">
                    <a:pos x="T10" y="T11"/>
                  </a:cxn>
                  <a:cxn ang="0">
                    <a:pos x="T12" y="T13"/>
                  </a:cxn>
                </a:cxnLst>
                <a:rect l="0" t="0" r="r" b="b"/>
                <a:pathLst>
                  <a:path w="850" h="979">
                    <a:moveTo>
                      <a:pt x="850" y="735"/>
                    </a:moveTo>
                    <a:lnTo>
                      <a:pt x="424" y="979"/>
                    </a:lnTo>
                    <a:lnTo>
                      <a:pt x="0" y="735"/>
                    </a:lnTo>
                    <a:lnTo>
                      <a:pt x="0" y="246"/>
                    </a:lnTo>
                    <a:lnTo>
                      <a:pt x="424" y="0"/>
                    </a:lnTo>
                    <a:lnTo>
                      <a:pt x="850" y="246"/>
                    </a:lnTo>
                    <a:lnTo>
                      <a:pt x="850" y="735"/>
                    </a:ln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1" name="Freeform 555">
                <a:extLst>
                  <a:ext uri="{FF2B5EF4-FFF2-40B4-BE49-F238E27FC236}">
                    <a16:creationId xmlns:a16="http://schemas.microsoft.com/office/drawing/2014/main" id="{A7D443FE-858B-4BAA-875B-85E1E13EABB9}"/>
                  </a:ext>
                </a:extLst>
              </p:cNvPr>
              <p:cNvSpPr>
                <a:spLocks/>
              </p:cNvSpPr>
              <p:nvPr/>
            </p:nvSpPr>
            <p:spPr bwMode="auto">
              <a:xfrm rot="10800000">
                <a:off x="7267002" y="3064058"/>
                <a:ext cx="500709" cy="300276"/>
              </a:xfrm>
              <a:custGeom>
                <a:avLst/>
                <a:gdLst>
                  <a:gd name="T0" fmla="*/ 259 w 282"/>
                  <a:gd name="T1" fmla="*/ 109 h 169"/>
                  <a:gd name="T2" fmla="*/ 261 w 282"/>
                  <a:gd name="T3" fmla="*/ 97 h 169"/>
                  <a:gd name="T4" fmla="*/ 212 w 282"/>
                  <a:gd name="T5" fmla="*/ 48 h 169"/>
                  <a:gd name="T6" fmla="*/ 210 w 282"/>
                  <a:gd name="T7" fmla="*/ 48 h 169"/>
                  <a:gd name="T8" fmla="*/ 140 w 282"/>
                  <a:gd name="T9" fmla="*/ 0 h 169"/>
                  <a:gd name="T10" fmla="*/ 66 w 282"/>
                  <a:gd name="T11" fmla="*/ 61 h 169"/>
                  <a:gd name="T12" fmla="*/ 28 w 282"/>
                  <a:gd name="T13" fmla="*/ 102 h 169"/>
                  <a:gd name="T14" fmla="*/ 29 w 282"/>
                  <a:gd name="T15" fmla="*/ 108 h 169"/>
                  <a:gd name="T16" fmla="*/ 0 w 282"/>
                  <a:gd name="T17" fmla="*/ 138 h 169"/>
                  <a:gd name="T18" fmla="*/ 0 w 282"/>
                  <a:gd name="T19" fmla="*/ 139 h 169"/>
                  <a:gd name="T20" fmla="*/ 30 w 282"/>
                  <a:gd name="T21" fmla="*/ 169 h 169"/>
                  <a:gd name="T22" fmla="*/ 124 w 282"/>
                  <a:gd name="T23" fmla="*/ 169 h 169"/>
                  <a:gd name="T24" fmla="*/ 124 w 282"/>
                  <a:gd name="T25" fmla="*/ 115 h 169"/>
                  <a:gd name="T26" fmla="*/ 89 w 282"/>
                  <a:gd name="T27" fmla="*/ 115 h 169"/>
                  <a:gd name="T28" fmla="*/ 142 w 282"/>
                  <a:gd name="T29" fmla="*/ 61 h 169"/>
                  <a:gd name="T30" fmla="*/ 196 w 282"/>
                  <a:gd name="T31" fmla="*/ 115 h 169"/>
                  <a:gd name="T32" fmla="*/ 160 w 282"/>
                  <a:gd name="T33" fmla="*/ 115 h 169"/>
                  <a:gd name="T34" fmla="*/ 160 w 282"/>
                  <a:gd name="T35" fmla="*/ 169 h 169"/>
                  <a:gd name="T36" fmla="*/ 253 w 282"/>
                  <a:gd name="T37" fmla="*/ 169 h 169"/>
                  <a:gd name="T38" fmla="*/ 282 w 282"/>
                  <a:gd name="T39" fmla="*/ 139 h 169"/>
                  <a:gd name="T40" fmla="*/ 282 w 282"/>
                  <a:gd name="T41" fmla="*/ 138 h 169"/>
                  <a:gd name="T42" fmla="*/ 259 w 282"/>
                  <a:gd name="T43" fmla="*/ 10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69">
                    <a:moveTo>
                      <a:pt x="259" y="109"/>
                    </a:moveTo>
                    <a:cubicBezTo>
                      <a:pt x="260" y="105"/>
                      <a:pt x="261" y="101"/>
                      <a:pt x="261" y="97"/>
                    </a:cubicBezTo>
                    <a:cubicBezTo>
                      <a:pt x="261" y="70"/>
                      <a:pt x="239" y="48"/>
                      <a:pt x="212" y="48"/>
                    </a:cubicBezTo>
                    <a:cubicBezTo>
                      <a:pt x="211" y="48"/>
                      <a:pt x="210" y="48"/>
                      <a:pt x="210" y="48"/>
                    </a:cubicBezTo>
                    <a:cubicBezTo>
                      <a:pt x="199" y="20"/>
                      <a:pt x="172" y="0"/>
                      <a:pt x="140" y="0"/>
                    </a:cubicBezTo>
                    <a:cubicBezTo>
                      <a:pt x="103" y="0"/>
                      <a:pt x="73" y="26"/>
                      <a:pt x="66" y="61"/>
                    </a:cubicBezTo>
                    <a:cubicBezTo>
                      <a:pt x="45" y="62"/>
                      <a:pt x="28" y="80"/>
                      <a:pt x="28" y="102"/>
                    </a:cubicBezTo>
                    <a:cubicBezTo>
                      <a:pt x="28" y="104"/>
                      <a:pt x="29" y="106"/>
                      <a:pt x="29" y="108"/>
                    </a:cubicBezTo>
                    <a:cubicBezTo>
                      <a:pt x="13" y="109"/>
                      <a:pt x="0" y="122"/>
                      <a:pt x="0" y="138"/>
                    </a:cubicBezTo>
                    <a:cubicBezTo>
                      <a:pt x="0" y="139"/>
                      <a:pt x="0" y="139"/>
                      <a:pt x="0" y="139"/>
                    </a:cubicBezTo>
                    <a:cubicBezTo>
                      <a:pt x="0" y="156"/>
                      <a:pt x="14" y="169"/>
                      <a:pt x="30" y="169"/>
                    </a:cubicBezTo>
                    <a:cubicBezTo>
                      <a:pt x="124" y="169"/>
                      <a:pt x="124" y="169"/>
                      <a:pt x="124" y="169"/>
                    </a:cubicBezTo>
                    <a:cubicBezTo>
                      <a:pt x="124" y="115"/>
                      <a:pt x="124" y="115"/>
                      <a:pt x="124" y="115"/>
                    </a:cubicBezTo>
                    <a:cubicBezTo>
                      <a:pt x="89" y="115"/>
                      <a:pt x="89" y="115"/>
                      <a:pt x="89" y="115"/>
                    </a:cubicBezTo>
                    <a:cubicBezTo>
                      <a:pt x="142" y="61"/>
                      <a:pt x="142" y="61"/>
                      <a:pt x="142" y="61"/>
                    </a:cubicBezTo>
                    <a:cubicBezTo>
                      <a:pt x="196" y="115"/>
                      <a:pt x="196" y="115"/>
                      <a:pt x="196" y="115"/>
                    </a:cubicBezTo>
                    <a:cubicBezTo>
                      <a:pt x="160" y="115"/>
                      <a:pt x="160" y="115"/>
                      <a:pt x="160" y="115"/>
                    </a:cubicBezTo>
                    <a:cubicBezTo>
                      <a:pt x="160" y="169"/>
                      <a:pt x="160" y="169"/>
                      <a:pt x="160" y="169"/>
                    </a:cubicBezTo>
                    <a:cubicBezTo>
                      <a:pt x="253" y="169"/>
                      <a:pt x="253" y="169"/>
                      <a:pt x="253" y="169"/>
                    </a:cubicBezTo>
                    <a:cubicBezTo>
                      <a:pt x="269" y="169"/>
                      <a:pt x="282" y="156"/>
                      <a:pt x="282" y="139"/>
                    </a:cubicBezTo>
                    <a:cubicBezTo>
                      <a:pt x="282" y="138"/>
                      <a:pt x="282" y="138"/>
                      <a:pt x="282" y="138"/>
                    </a:cubicBezTo>
                    <a:cubicBezTo>
                      <a:pt x="282" y="124"/>
                      <a:pt x="273" y="112"/>
                      <a:pt x="259"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418" name="Freeform 556">
              <a:extLst>
                <a:ext uri="{FF2B5EF4-FFF2-40B4-BE49-F238E27FC236}">
                  <a16:creationId xmlns:a16="http://schemas.microsoft.com/office/drawing/2014/main" id="{E076CE99-8C29-444D-A336-B85E412AC3D6}"/>
                </a:ext>
              </a:extLst>
            </p:cNvPr>
            <p:cNvSpPr>
              <a:spLocks noEditPoints="1"/>
            </p:cNvSpPr>
            <p:nvPr/>
          </p:nvSpPr>
          <p:spPr bwMode="auto">
            <a:xfrm rot="10800000">
              <a:off x="4277968" y="2778224"/>
              <a:ext cx="845549" cy="845549"/>
            </a:xfrm>
            <a:custGeom>
              <a:avLst/>
              <a:gdLst>
                <a:gd name="T0" fmla="*/ 259 w 524"/>
                <a:gd name="T1" fmla="*/ 516 h 524"/>
                <a:gd name="T2" fmla="*/ 262 w 524"/>
                <a:gd name="T3" fmla="*/ 524 h 524"/>
                <a:gd name="T4" fmla="*/ 217 w 524"/>
                <a:gd name="T5" fmla="*/ 512 h 524"/>
                <a:gd name="T6" fmla="*/ 298 w 524"/>
                <a:gd name="T7" fmla="*/ 518 h 524"/>
                <a:gd name="T8" fmla="*/ 303 w 524"/>
                <a:gd name="T9" fmla="*/ 521 h 524"/>
                <a:gd name="T10" fmla="*/ 171 w 524"/>
                <a:gd name="T11" fmla="*/ 504 h 524"/>
                <a:gd name="T12" fmla="*/ 344 w 524"/>
                <a:gd name="T13" fmla="*/ 511 h 524"/>
                <a:gd name="T14" fmla="*/ 365 w 524"/>
                <a:gd name="T15" fmla="*/ 503 h 524"/>
                <a:gd name="T16" fmla="*/ 134 w 524"/>
                <a:gd name="T17" fmla="*/ 491 h 524"/>
                <a:gd name="T18" fmla="*/ 155 w 524"/>
                <a:gd name="T19" fmla="*/ 501 h 524"/>
                <a:gd name="T20" fmla="*/ 405 w 524"/>
                <a:gd name="T21" fmla="*/ 477 h 524"/>
                <a:gd name="T22" fmla="*/ 115 w 524"/>
                <a:gd name="T23" fmla="*/ 479 h 524"/>
                <a:gd name="T24" fmla="*/ 121 w 524"/>
                <a:gd name="T25" fmla="*/ 478 h 524"/>
                <a:gd name="T26" fmla="*/ 433 w 524"/>
                <a:gd name="T27" fmla="*/ 450 h 524"/>
                <a:gd name="T28" fmla="*/ 84 w 524"/>
                <a:gd name="T29" fmla="*/ 453 h 524"/>
                <a:gd name="T30" fmla="*/ 87 w 524"/>
                <a:gd name="T31" fmla="*/ 446 h 524"/>
                <a:gd name="T32" fmla="*/ 448 w 524"/>
                <a:gd name="T33" fmla="*/ 435 h 524"/>
                <a:gd name="T34" fmla="*/ 451 w 524"/>
                <a:gd name="T35" fmla="*/ 442 h 524"/>
                <a:gd name="T36" fmla="*/ 47 w 524"/>
                <a:gd name="T37" fmla="*/ 397 h 524"/>
                <a:gd name="T38" fmla="*/ 475 w 524"/>
                <a:gd name="T39" fmla="*/ 408 h 524"/>
                <a:gd name="T40" fmla="*/ 481 w 524"/>
                <a:gd name="T41" fmla="*/ 407 h 524"/>
                <a:gd name="T42" fmla="*/ 22 w 524"/>
                <a:gd name="T43" fmla="*/ 357 h 524"/>
                <a:gd name="T44" fmla="*/ 498 w 524"/>
                <a:gd name="T45" fmla="*/ 371 h 524"/>
                <a:gd name="T46" fmla="*/ 510 w 524"/>
                <a:gd name="T47" fmla="*/ 348 h 524"/>
                <a:gd name="T48" fmla="*/ 7 w 524"/>
                <a:gd name="T49" fmla="*/ 321 h 524"/>
                <a:gd name="T50" fmla="*/ 17 w 524"/>
                <a:gd name="T51" fmla="*/ 345 h 524"/>
                <a:gd name="T52" fmla="*/ 517 w 524"/>
                <a:gd name="T53" fmla="*/ 301 h 524"/>
                <a:gd name="T54" fmla="*/ 3 w 524"/>
                <a:gd name="T55" fmla="*/ 300 h 524"/>
                <a:gd name="T56" fmla="*/ 7 w 524"/>
                <a:gd name="T57" fmla="*/ 303 h 524"/>
                <a:gd name="T58" fmla="*/ 516 w 524"/>
                <a:gd name="T59" fmla="*/ 262 h 524"/>
                <a:gd name="T60" fmla="*/ 4 w 524"/>
                <a:gd name="T61" fmla="*/ 260 h 524"/>
                <a:gd name="T62" fmla="*/ 10 w 524"/>
                <a:gd name="T63" fmla="*/ 235 h 524"/>
                <a:gd name="T64" fmla="*/ 515 w 524"/>
                <a:gd name="T65" fmla="*/ 232 h 524"/>
                <a:gd name="T66" fmla="*/ 520 w 524"/>
                <a:gd name="T67" fmla="*/ 257 h 524"/>
                <a:gd name="T68" fmla="*/ 15 w 524"/>
                <a:gd name="T69" fmla="*/ 189 h 524"/>
                <a:gd name="T70" fmla="*/ 511 w 524"/>
                <a:gd name="T71" fmla="*/ 211 h 524"/>
                <a:gd name="T72" fmla="*/ 516 w 524"/>
                <a:gd name="T73" fmla="*/ 214 h 524"/>
                <a:gd name="T74" fmla="*/ 25 w 524"/>
                <a:gd name="T75" fmla="*/ 151 h 524"/>
                <a:gd name="T76" fmla="*/ 503 w 524"/>
                <a:gd name="T77" fmla="*/ 173 h 524"/>
                <a:gd name="T78" fmla="*/ 507 w 524"/>
                <a:gd name="T79" fmla="*/ 168 h 524"/>
                <a:gd name="T80" fmla="*/ 35 w 524"/>
                <a:gd name="T81" fmla="*/ 131 h 524"/>
                <a:gd name="T82" fmla="*/ 39 w 524"/>
                <a:gd name="T83" fmla="*/ 137 h 524"/>
                <a:gd name="T84" fmla="*/ 476 w 524"/>
                <a:gd name="T85" fmla="*/ 110 h 524"/>
                <a:gd name="T86" fmla="*/ 61 w 524"/>
                <a:gd name="T87" fmla="*/ 101 h 524"/>
                <a:gd name="T88" fmla="*/ 66 w 524"/>
                <a:gd name="T89" fmla="*/ 101 h 524"/>
                <a:gd name="T90" fmla="*/ 442 w 524"/>
                <a:gd name="T91" fmla="*/ 77 h 524"/>
                <a:gd name="T92" fmla="*/ 93 w 524"/>
                <a:gd name="T93" fmla="*/ 71 h 524"/>
                <a:gd name="T94" fmla="*/ 113 w 524"/>
                <a:gd name="T95" fmla="*/ 57 h 524"/>
                <a:gd name="T96" fmla="*/ 410 w 524"/>
                <a:gd name="T97" fmla="*/ 55 h 524"/>
                <a:gd name="T98" fmla="*/ 429 w 524"/>
                <a:gd name="T99" fmla="*/ 69 h 524"/>
                <a:gd name="T100" fmla="*/ 150 w 524"/>
                <a:gd name="T101" fmla="*/ 30 h 524"/>
                <a:gd name="T102" fmla="*/ 392 w 524"/>
                <a:gd name="T103" fmla="*/ 44 h 524"/>
                <a:gd name="T104" fmla="*/ 397 w 524"/>
                <a:gd name="T105" fmla="*/ 42 h 524"/>
                <a:gd name="T106" fmla="*/ 185 w 524"/>
                <a:gd name="T107" fmla="*/ 12 h 524"/>
                <a:gd name="T108" fmla="*/ 355 w 524"/>
                <a:gd name="T109" fmla="*/ 26 h 524"/>
                <a:gd name="T110" fmla="*/ 357 w 524"/>
                <a:gd name="T111" fmla="*/ 18 h 524"/>
                <a:gd name="T112" fmla="*/ 207 w 524"/>
                <a:gd name="T113" fmla="*/ 6 h 524"/>
                <a:gd name="T114" fmla="*/ 207 w 524"/>
                <a:gd name="T115" fmla="*/ 14 h 524"/>
                <a:gd name="T116" fmla="*/ 293 w 524"/>
                <a:gd name="T117" fmla="*/ 2 h 524"/>
                <a:gd name="T118" fmla="*/ 246 w 524"/>
                <a:gd name="T119" fmla="*/ 5 h 524"/>
                <a:gd name="T120" fmla="*/ 250 w 524"/>
                <a:gd name="T121" fmla="*/ 9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524">
                  <a:moveTo>
                    <a:pt x="262" y="524"/>
                  </a:moveTo>
                  <a:cubicBezTo>
                    <a:pt x="259" y="524"/>
                    <a:pt x="259" y="524"/>
                    <a:pt x="259" y="524"/>
                  </a:cubicBezTo>
                  <a:cubicBezTo>
                    <a:pt x="257" y="524"/>
                    <a:pt x="255" y="522"/>
                    <a:pt x="255" y="520"/>
                  </a:cubicBezTo>
                  <a:cubicBezTo>
                    <a:pt x="255" y="518"/>
                    <a:pt x="257" y="516"/>
                    <a:pt x="259" y="516"/>
                  </a:cubicBezTo>
                  <a:cubicBezTo>
                    <a:pt x="259" y="516"/>
                    <a:pt x="259" y="516"/>
                    <a:pt x="259" y="516"/>
                  </a:cubicBezTo>
                  <a:cubicBezTo>
                    <a:pt x="262" y="516"/>
                    <a:pt x="262" y="516"/>
                    <a:pt x="262" y="516"/>
                  </a:cubicBezTo>
                  <a:cubicBezTo>
                    <a:pt x="268" y="516"/>
                    <a:pt x="274" y="516"/>
                    <a:pt x="280" y="516"/>
                  </a:cubicBezTo>
                  <a:cubicBezTo>
                    <a:pt x="283" y="515"/>
                    <a:pt x="285" y="517"/>
                    <a:pt x="285" y="519"/>
                  </a:cubicBezTo>
                  <a:cubicBezTo>
                    <a:pt x="285" y="522"/>
                    <a:pt x="283" y="524"/>
                    <a:pt x="281" y="524"/>
                  </a:cubicBezTo>
                  <a:cubicBezTo>
                    <a:pt x="275" y="524"/>
                    <a:pt x="269" y="524"/>
                    <a:pt x="262" y="524"/>
                  </a:cubicBezTo>
                  <a:close/>
                  <a:moveTo>
                    <a:pt x="238" y="523"/>
                  </a:moveTo>
                  <a:cubicBezTo>
                    <a:pt x="238" y="523"/>
                    <a:pt x="238" y="523"/>
                    <a:pt x="237" y="523"/>
                  </a:cubicBezTo>
                  <a:cubicBezTo>
                    <a:pt x="230" y="522"/>
                    <a:pt x="223" y="521"/>
                    <a:pt x="216" y="520"/>
                  </a:cubicBezTo>
                  <a:cubicBezTo>
                    <a:pt x="214" y="520"/>
                    <a:pt x="212" y="518"/>
                    <a:pt x="213" y="516"/>
                  </a:cubicBezTo>
                  <a:cubicBezTo>
                    <a:pt x="213" y="513"/>
                    <a:pt x="215" y="512"/>
                    <a:pt x="217" y="512"/>
                  </a:cubicBezTo>
                  <a:cubicBezTo>
                    <a:pt x="224" y="514"/>
                    <a:pt x="231" y="515"/>
                    <a:pt x="238" y="515"/>
                  </a:cubicBezTo>
                  <a:cubicBezTo>
                    <a:pt x="240" y="515"/>
                    <a:pt x="242" y="517"/>
                    <a:pt x="242" y="520"/>
                  </a:cubicBezTo>
                  <a:cubicBezTo>
                    <a:pt x="242" y="522"/>
                    <a:pt x="240" y="523"/>
                    <a:pt x="238" y="523"/>
                  </a:cubicBezTo>
                  <a:close/>
                  <a:moveTo>
                    <a:pt x="302" y="521"/>
                  </a:moveTo>
                  <a:cubicBezTo>
                    <a:pt x="300" y="521"/>
                    <a:pt x="298" y="520"/>
                    <a:pt x="298" y="518"/>
                  </a:cubicBezTo>
                  <a:cubicBezTo>
                    <a:pt x="298" y="516"/>
                    <a:pt x="299" y="514"/>
                    <a:pt x="301" y="513"/>
                  </a:cubicBezTo>
                  <a:cubicBezTo>
                    <a:pt x="308" y="512"/>
                    <a:pt x="315" y="511"/>
                    <a:pt x="322" y="509"/>
                  </a:cubicBezTo>
                  <a:cubicBezTo>
                    <a:pt x="324" y="509"/>
                    <a:pt x="327" y="510"/>
                    <a:pt x="327" y="512"/>
                  </a:cubicBezTo>
                  <a:cubicBezTo>
                    <a:pt x="328" y="514"/>
                    <a:pt x="326" y="516"/>
                    <a:pt x="324" y="517"/>
                  </a:cubicBezTo>
                  <a:cubicBezTo>
                    <a:pt x="317" y="519"/>
                    <a:pt x="310" y="520"/>
                    <a:pt x="303" y="521"/>
                  </a:cubicBezTo>
                  <a:cubicBezTo>
                    <a:pt x="302" y="521"/>
                    <a:pt x="302" y="521"/>
                    <a:pt x="302" y="521"/>
                  </a:cubicBezTo>
                  <a:close/>
                  <a:moveTo>
                    <a:pt x="196" y="516"/>
                  </a:moveTo>
                  <a:cubicBezTo>
                    <a:pt x="195" y="516"/>
                    <a:pt x="195" y="516"/>
                    <a:pt x="195" y="515"/>
                  </a:cubicBezTo>
                  <a:cubicBezTo>
                    <a:pt x="187" y="514"/>
                    <a:pt x="180" y="511"/>
                    <a:pt x="174" y="509"/>
                  </a:cubicBezTo>
                  <a:cubicBezTo>
                    <a:pt x="172" y="508"/>
                    <a:pt x="171" y="506"/>
                    <a:pt x="171" y="504"/>
                  </a:cubicBezTo>
                  <a:cubicBezTo>
                    <a:pt x="172" y="502"/>
                    <a:pt x="174" y="501"/>
                    <a:pt x="176" y="501"/>
                  </a:cubicBezTo>
                  <a:cubicBezTo>
                    <a:pt x="183" y="504"/>
                    <a:pt x="190" y="506"/>
                    <a:pt x="197" y="508"/>
                  </a:cubicBezTo>
                  <a:cubicBezTo>
                    <a:pt x="199" y="508"/>
                    <a:pt x="200" y="511"/>
                    <a:pt x="199" y="513"/>
                  </a:cubicBezTo>
                  <a:cubicBezTo>
                    <a:pt x="199" y="514"/>
                    <a:pt x="197" y="516"/>
                    <a:pt x="196" y="516"/>
                  </a:cubicBezTo>
                  <a:close/>
                  <a:moveTo>
                    <a:pt x="344" y="511"/>
                  </a:moveTo>
                  <a:cubicBezTo>
                    <a:pt x="342" y="511"/>
                    <a:pt x="341" y="510"/>
                    <a:pt x="340" y="508"/>
                  </a:cubicBezTo>
                  <a:cubicBezTo>
                    <a:pt x="339" y="506"/>
                    <a:pt x="340" y="504"/>
                    <a:pt x="343" y="503"/>
                  </a:cubicBezTo>
                  <a:cubicBezTo>
                    <a:pt x="349" y="501"/>
                    <a:pt x="356" y="499"/>
                    <a:pt x="362" y="496"/>
                  </a:cubicBezTo>
                  <a:cubicBezTo>
                    <a:pt x="364" y="495"/>
                    <a:pt x="367" y="496"/>
                    <a:pt x="368" y="498"/>
                  </a:cubicBezTo>
                  <a:cubicBezTo>
                    <a:pt x="368" y="500"/>
                    <a:pt x="368" y="502"/>
                    <a:pt x="365" y="503"/>
                  </a:cubicBezTo>
                  <a:cubicBezTo>
                    <a:pt x="359" y="506"/>
                    <a:pt x="352" y="509"/>
                    <a:pt x="345" y="511"/>
                  </a:cubicBezTo>
                  <a:cubicBezTo>
                    <a:pt x="345" y="511"/>
                    <a:pt x="344" y="511"/>
                    <a:pt x="344" y="511"/>
                  </a:cubicBezTo>
                  <a:close/>
                  <a:moveTo>
                    <a:pt x="155" y="501"/>
                  </a:moveTo>
                  <a:cubicBezTo>
                    <a:pt x="155" y="501"/>
                    <a:pt x="154" y="501"/>
                    <a:pt x="153" y="501"/>
                  </a:cubicBezTo>
                  <a:cubicBezTo>
                    <a:pt x="147" y="498"/>
                    <a:pt x="140" y="494"/>
                    <a:pt x="134" y="491"/>
                  </a:cubicBezTo>
                  <a:cubicBezTo>
                    <a:pt x="132" y="490"/>
                    <a:pt x="131" y="487"/>
                    <a:pt x="132" y="485"/>
                  </a:cubicBezTo>
                  <a:cubicBezTo>
                    <a:pt x="134" y="483"/>
                    <a:pt x="136" y="483"/>
                    <a:pt x="138" y="484"/>
                  </a:cubicBezTo>
                  <a:cubicBezTo>
                    <a:pt x="144" y="487"/>
                    <a:pt x="150" y="491"/>
                    <a:pt x="157" y="493"/>
                  </a:cubicBezTo>
                  <a:cubicBezTo>
                    <a:pt x="159" y="494"/>
                    <a:pt x="160" y="497"/>
                    <a:pt x="159" y="499"/>
                  </a:cubicBezTo>
                  <a:cubicBezTo>
                    <a:pt x="158" y="500"/>
                    <a:pt x="157" y="501"/>
                    <a:pt x="155" y="501"/>
                  </a:cubicBezTo>
                  <a:close/>
                  <a:moveTo>
                    <a:pt x="383" y="494"/>
                  </a:moveTo>
                  <a:cubicBezTo>
                    <a:pt x="382" y="494"/>
                    <a:pt x="380" y="494"/>
                    <a:pt x="380" y="492"/>
                  </a:cubicBezTo>
                  <a:cubicBezTo>
                    <a:pt x="379" y="490"/>
                    <a:pt x="379" y="488"/>
                    <a:pt x="381" y="487"/>
                  </a:cubicBezTo>
                  <a:cubicBezTo>
                    <a:pt x="388" y="483"/>
                    <a:pt x="394" y="480"/>
                    <a:pt x="400" y="476"/>
                  </a:cubicBezTo>
                  <a:cubicBezTo>
                    <a:pt x="401" y="475"/>
                    <a:pt x="404" y="475"/>
                    <a:pt x="405" y="477"/>
                  </a:cubicBezTo>
                  <a:cubicBezTo>
                    <a:pt x="406" y="479"/>
                    <a:pt x="406" y="482"/>
                    <a:pt x="404" y="483"/>
                  </a:cubicBezTo>
                  <a:cubicBezTo>
                    <a:pt x="398" y="487"/>
                    <a:pt x="392" y="490"/>
                    <a:pt x="385" y="494"/>
                  </a:cubicBezTo>
                  <a:cubicBezTo>
                    <a:pt x="385" y="494"/>
                    <a:pt x="384" y="494"/>
                    <a:pt x="383" y="494"/>
                  </a:cubicBezTo>
                  <a:close/>
                  <a:moveTo>
                    <a:pt x="118" y="480"/>
                  </a:moveTo>
                  <a:cubicBezTo>
                    <a:pt x="117" y="480"/>
                    <a:pt x="116" y="480"/>
                    <a:pt x="115" y="479"/>
                  </a:cubicBezTo>
                  <a:cubicBezTo>
                    <a:pt x="109" y="475"/>
                    <a:pt x="104" y="471"/>
                    <a:pt x="98" y="466"/>
                  </a:cubicBezTo>
                  <a:cubicBezTo>
                    <a:pt x="96" y="465"/>
                    <a:pt x="96" y="462"/>
                    <a:pt x="97" y="461"/>
                  </a:cubicBezTo>
                  <a:cubicBezTo>
                    <a:pt x="99" y="459"/>
                    <a:pt x="101" y="459"/>
                    <a:pt x="103" y="460"/>
                  </a:cubicBezTo>
                  <a:cubicBezTo>
                    <a:pt x="108" y="465"/>
                    <a:pt x="114" y="469"/>
                    <a:pt x="120" y="473"/>
                  </a:cubicBezTo>
                  <a:cubicBezTo>
                    <a:pt x="122" y="474"/>
                    <a:pt x="122" y="476"/>
                    <a:pt x="121" y="478"/>
                  </a:cubicBezTo>
                  <a:cubicBezTo>
                    <a:pt x="120" y="479"/>
                    <a:pt x="119" y="480"/>
                    <a:pt x="118" y="480"/>
                  </a:cubicBezTo>
                  <a:close/>
                  <a:moveTo>
                    <a:pt x="419" y="471"/>
                  </a:moveTo>
                  <a:cubicBezTo>
                    <a:pt x="418" y="471"/>
                    <a:pt x="417" y="471"/>
                    <a:pt x="416" y="469"/>
                  </a:cubicBezTo>
                  <a:cubicBezTo>
                    <a:pt x="415" y="468"/>
                    <a:pt x="415" y="465"/>
                    <a:pt x="417" y="464"/>
                  </a:cubicBezTo>
                  <a:cubicBezTo>
                    <a:pt x="422" y="460"/>
                    <a:pt x="428" y="455"/>
                    <a:pt x="433" y="450"/>
                  </a:cubicBezTo>
                  <a:cubicBezTo>
                    <a:pt x="435" y="449"/>
                    <a:pt x="437" y="449"/>
                    <a:pt x="439" y="451"/>
                  </a:cubicBezTo>
                  <a:cubicBezTo>
                    <a:pt x="440" y="452"/>
                    <a:pt x="440" y="455"/>
                    <a:pt x="439" y="456"/>
                  </a:cubicBezTo>
                  <a:cubicBezTo>
                    <a:pt x="433" y="461"/>
                    <a:pt x="428" y="466"/>
                    <a:pt x="422" y="470"/>
                  </a:cubicBezTo>
                  <a:cubicBezTo>
                    <a:pt x="421" y="471"/>
                    <a:pt x="420" y="471"/>
                    <a:pt x="419" y="471"/>
                  </a:cubicBezTo>
                  <a:close/>
                  <a:moveTo>
                    <a:pt x="84" y="453"/>
                  </a:moveTo>
                  <a:cubicBezTo>
                    <a:pt x="83" y="453"/>
                    <a:pt x="82" y="453"/>
                    <a:pt x="82" y="452"/>
                  </a:cubicBezTo>
                  <a:cubicBezTo>
                    <a:pt x="76" y="447"/>
                    <a:pt x="71" y="442"/>
                    <a:pt x="66" y="436"/>
                  </a:cubicBezTo>
                  <a:cubicBezTo>
                    <a:pt x="65" y="435"/>
                    <a:pt x="65" y="432"/>
                    <a:pt x="67" y="431"/>
                  </a:cubicBezTo>
                  <a:cubicBezTo>
                    <a:pt x="68" y="429"/>
                    <a:pt x="71" y="429"/>
                    <a:pt x="72" y="431"/>
                  </a:cubicBezTo>
                  <a:cubicBezTo>
                    <a:pt x="77" y="436"/>
                    <a:pt x="82" y="441"/>
                    <a:pt x="87" y="446"/>
                  </a:cubicBezTo>
                  <a:cubicBezTo>
                    <a:pt x="89" y="448"/>
                    <a:pt x="89" y="450"/>
                    <a:pt x="87" y="452"/>
                  </a:cubicBezTo>
                  <a:cubicBezTo>
                    <a:pt x="86" y="453"/>
                    <a:pt x="85" y="453"/>
                    <a:pt x="84" y="453"/>
                  </a:cubicBezTo>
                  <a:close/>
                  <a:moveTo>
                    <a:pt x="451" y="442"/>
                  </a:moveTo>
                  <a:cubicBezTo>
                    <a:pt x="450" y="442"/>
                    <a:pt x="449" y="442"/>
                    <a:pt x="448" y="441"/>
                  </a:cubicBezTo>
                  <a:cubicBezTo>
                    <a:pt x="447" y="440"/>
                    <a:pt x="447" y="437"/>
                    <a:pt x="448" y="435"/>
                  </a:cubicBezTo>
                  <a:cubicBezTo>
                    <a:pt x="453" y="430"/>
                    <a:pt x="458" y="425"/>
                    <a:pt x="462" y="419"/>
                  </a:cubicBezTo>
                  <a:cubicBezTo>
                    <a:pt x="463" y="418"/>
                    <a:pt x="466" y="417"/>
                    <a:pt x="468" y="419"/>
                  </a:cubicBezTo>
                  <a:cubicBezTo>
                    <a:pt x="469" y="420"/>
                    <a:pt x="470" y="423"/>
                    <a:pt x="468" y="424"/>
                  </a:cubicBezTo>
                  <a:cubicBezTo>
                    <a:pt x="464" y="430"/>
                    <a:pt x="459" y="436"/>
                    <a:pt x="454" y="441"/>
                  </a:cubicBezTo>
                  <a:cubicBezTo>
                    <a:pt x="453" y="442"/>
                    <a:pt x="452" y="442"/>
                    <a:pt x="451" y="442"/>
                  </a:cubicBezTo>
                  <a:close/>
                  <a:moveTo>
                    <a:pt x="56" y="421"/>
                  </a:moveTo>
                  <a:cubicBezTo>
                    <a:pt x="55" y="421"/>
                    <a:pt x="53" y="420"/>
                    <a:pt x="53" y="419"/>
                  </a:cubicBezTo>
                  <a:cubicBezTo>
                    <a:pt x="48" y="414"/>
                    <a:pt x="44" y="407"/>
                    <a:pt x="40" y="401"/>
                  </a:cubicBezTo>
                  <a:cubicBezTo>
                    <a:pt x="39" y="399"/>
                    <a:pt x="40" y="397"/>
                    <a:pt x="41" y="396"/>
                  </a:cubicBezTo>
                  <a:cubicBezTo>
                    <a:pt x="43" y="395"/>
                    <a:pt x="46" y="395"/>
                    <a:pt x="47" y="397"/>
                  </a:cubicBezTo>
                  <a:cubicBezTo>
                    <a:pt x="51" y="403"/>
                    <a:pt x="55" y="409"/>
                    <a:pt x="59" y="415"/>
                  </a:cubicBezTo>
                  <a:cubicBezTo>
                    <a:pt x="60" y="416"/>
                    <a:pt x="60" y="419"/>
                    <a:pt x="58" y="420"/>
                  </a:cubicBezTo>
                  <a:cubicBezTo>
                    <a:pt x="57" y="421"/>
                    <a:pt x="57" y="421"/>
                    <a:pt x="56" y="421"/>
                  </a:cubicBezTo>
                  <a:close/>
                  <a:moveTo>
                    <a:pt x="478" y="408"/>
                  </a:moveTo>
                  <a:cubicBezTo>
                    <a:pt x="477" y="408"/>
                    <a:pt x="476" y="408"/>
                    <a:pt x="475" y="408"/>
                  </a:cubicBezTo>
                  <a:cubicBezTo>
                    <a:pt x="474" y="407"/>
                    <a:pt x="473" y="404"/>
                    <a:pt x="474" y="402"/>
                  </a:cubicBezTo>
                  <a:cubicBezTo>
                    <a:pt x="478" y="396"/>
                    <a:pt x="482" y="390"/>
                    <a:pt x="485" y="384"/>
                  </a:cubicBezTo>
                  <a:cubicBezTo>
                    <a:pt x="486" y="382"/>
                    <a:pt x="489" y="381"/>
                    <a:pt x="491" y="382"/>
                  </a:cubicBezTo>
                  <a:cubicBezTo>
                    <a:pt x="493" y="384"/>
                    <a:pt x="493" y="386"/>
                    <a:pt x="492" y="388"/>
                  </a:cubicBezTo>
                  <a:cubicBezTo>
                    <a:pt x="489" y="394"/>
                    <a:pt x="485" y="401"/>
                    <a:pt x="481" y="407"/>
                  </a:cubicBezTo>
                  <a:cubicBezTo>
                    <a:pt x="480" y="408"/>
                    <a:pt x="479" y="408"/>
                    <a:pt x="478" y="408"/>
                  </a:cubicBezTo>
                  <a:close/>
                  <a:moveTo>
                    <a:pt x="33" y="385"/>
                  </a:moveTo>
                  <a:cubicBezTo>
                    <a:pt x="31" y="385"/>
                    <a:pt x="30" y="384"/>
                    <a:pt x="29" y="382"/>
                  </a:cubicBezTo>
                  <a:cubicBezTo>
                    <a:pt x="26" y="376"/>
                    <a:pt x="23" y="369"/>
                    <a:pt x="20" y="363"/>
                  </a:cubicBezTo>
                  <a:cubicBezTo>
                    <a:pt x="19" y="361"/>
                    <a:pt x="20" y="358"/>
                    <a:pt x="22" y="357"/>
                  </a:cubicBezTo>
                  <a:cubicBezTo>
                    <a:pt x="24" y="357"/>
                    <a:pt x="27" y="358"/>
                    <a:pt x="28" y="360"/>
                  </a:cubicBezTo>
                  <a:cubicBezTo>
                    <a:pt x="30" y="366"/>
                    <a:pt x="33" y="372"/>
                    <a:pt x="36" y="379"/>
                  </a:cubicBezTo>
                  <a:cubicBezTo>
                    <a:pt x="38" y="381"/>
                    <a:pt x="37" y="383"/>
                    <a:pt x="35" y="384"/>
                  </a:cubicBezTo>
                  <a:cubicBezTo>
                    <a:pt x="34" y="384"/>
                    <a:pt x="34" y="385"/>
                    <a:pt x="33" y="385"/>
                  </a:cubicBezTo>
                  <a:close/>
                  <a:moveTo>
                    <a:pt x="498" y="371"/>
                  </a:moveTo>
                  <a:cubicBezTo>
                    <a:pt x="498" y="371"/>
                    <a:pt x="497" y="371"/>
                    <a:pt x="497" y="370"/>
                  </a:cubicBezTo>
                  <a:cubicBezTo>
                    <a:pt x="495" y="369"/>
                    <a:pt x="494" y="367"/>
                    <a:pt x="495" y="365"/>
                  </a:cubicBezTo>
                  <a:cubicBezTo>
                    <a:pt x="498" y="359"/>
                    <a:pt x="500" y="352"/>
                    <a:pt x="502" y="345"/>
                  </a:cubicBezTo>
                  <a:cubicBezTo>
                    <a:pt x="503" y="343"/>
                    <a:pt x="505" y="342"/>
                    <a:pt x="508" y="343"/>
                  </a:cubicBezTo>
                  <a:cubicBezTo>
                    <a:pt x="510" y="344"/>
                    <a:pt x="511" y="346"/>
                    <a:pt x="510" y="348"/>
                  </a:cubicBezTo>
                  <a:cubicBezTo>
                    <a:pt x="508" y="355"/>
                    <a:pt x="505" y="362"/>
                    <a:pt x="502" y="368"/>
                  </a:cubicBezTo>
                  <a:cubicBezTo>
                    <a:pt x="501" y="370"/>
                    <a:pt x="500" y="371"/>
                    <a:pt x="498" y="371"/>
                  </a:cubicBezTo>
                  <a:close/>
                  <a:moveTo>
                    <a:pt x="17" y="345"/>
                  </a:moveTo>
                  <a:cubicBezTo>
                    <a:pt x="15" y="345"/>
                    <a:pt x="13" y="344"/>
                    <a:pt x="13" y="342"/>
                  </a:cubicBezTo>
                  <a:cubicBezTo>
                    <a:pt x="10" y="335"/>
                    <a:pt x="9" y="328"/>
                    <a:pt x="7" y="321"/>
                  </a:cubicBezTo>
                  <a:cubicBezTo>
                    <a:pt x="6" y="319"/>
                    <a:pt x="8" y="317"/>
                    <a:pt x="10" y="316"/>
                  </a:cubicBezTo>
                  <a:cubicBezTo>
                    <a:pt x="12" y="316"/>
                    <a:pt x="14" y="317"/>
                    <a:pt x="15" y="319"/>
                  </a:cubicBezTo>
                  <a:cubicBezTo>
                    <a:pt x="16" y="326"/>
                    <a:pt x="18" y="333"/>
                    <a:pt x="20" y="340"/>
                  </a:cubicBezTo>
                  <a:cubicBezTo>
                    <a:pt x="21" y="342"/>
                    <a:pt x="20" y="344"/>
                    <a:pt x="18" y="345"/>
                  </a:cubicBezTo>
                  <a:cubicBezTo>
                    <a:pt x="17" y="345"/>
                    <a:pt x="17" y="345"/>
                    <a:pt x="17" y="345"/>
                  </a:cubicBezTo>
                  <a:close/>
                  <a:moveTo>
                    <a:pt x="512" y="330"/>
                  </a:moveTo>
                  <a:cubicBezTo>
                    <a:pt x="512" y="330"/>
                    <a:pt x="512" y="330"/>
                    <a:pt x="511" y="330"/>
                  </a:cubicBezTo>
                  <a:cubicBezTo>
                    <a:pt x="509" y="329"/>
                    <a:pt x="508" y="327"/>
                    <a:pt x="508" y="325"/>
                  </a:cubicBezTo>
                  <a:cubicBezTo>
                    <a:pt x="510" y="318"/>
                    <a:pt x="512" y="311"/>
                    <a:pt x="513" y="304"/>
                  </a:cubicBezTo>
                  <a:cubicBezTo>
                    <a:pt x="513" y="302"/>
                    <a:pt x="515" y="301"/>
                    <a:pt x="517" y="301"/>
                  </a:cubicBezTo>
                  <a:cubicBezTo>
                    <a:pt x="520" y="302"/>
                    <a:pt x="521" y="304"/>
                    <a:pt x="521" y="306"/>
                  </a:cubicBezTo>
                  <a:cubicBezTo>
                    <a:pt x="520" y="313"/>
                    <a:pt x="518" y="320"/>
                    <a:pt x="516" y="327"/>
                  </a:cubicBezTo>
                  <a:cubicBezTo>
                    <a:pt x="516" y="329"/>
                    <a:pt x="514" y="330"/>
                    <a:pt x="512" y="330"/>
                  </a:cubicBezTo>
                  <a:close/>
                  <a:moveTo>
                    <a:pt x="7" y="303"/>
                  </a:moveTo>
                  <a:cubicBezTo>
                    <a:pt x="5" y="303"/>
                    <a:pt x="3" y="302"/>
                    <a:pt x="3" y="300"/>
                  </a:cubicBezTo>
                  <a:cubicBezTo>
                    <a:pt x="2" y="292"/>
                    <a:pt x="1" y="285"/>
                    <a:pt x="1" y="278"/>
                  </a:cubicBezTo>
                  <a:cubicBezTo>
                    <a:pt x="1" y="276"/>
                    <a:pt x="2" y="274"/>
                    <a:pt x="5" y="274"/>
                  </a:cubicBezTo>
                  <a:cubicBezTo>
                    <a:pt x="7" y="274"/>
                    <a:pt x="9" y="275"/>
                    <a:pt x="9" y="277"/>
                  </a:cubicBezTo>
                  <a:cubicBezTo>
                    <a:pt x="9" y="284"/>
                    <a:pt x="10" y="292"/>
                    <a:pt x="11" y="298"/>
                  </a:cubicBezTo>
                  <a:cubicBezTo>
                    <a:pt x="11" y="301"/>
                    <a:pt x="10" y="303"/>
                    <a:pt x="7" y="303"/>
                  </a:cubicBezTo>
                  <a:cubicBezTo>
                    <a:pt x="7" y="303"/>
                    <a:pt x="7" y="303"/>
                    <a:pt x="7" y="303"/>
                  </a:cubicBezTo>
                  <a:close/>
                  <a:moveTo>
                    <a:pt x="519" y="288"/>
                  </a:moveTo>
                  <a:cubicBezTo>
                    <a:pt x="519" y="288"/>
                    <a:pt x="519" y="288"/>
                    <a:pt x="519" y="288"/>
                  </a:cubicBezTo>
                  <a:cubicBezTo>
                    <a:pt x="517" y="288"/>
                    <a:pt x="515" y="286"/>
                    <a:pt x="515" y="283"/>
                  </a:cubicBezTo>
                  <a:cubicBezTo>
                    <a:pt x="516" y="276"/>
                    <a:pt x="516" y="269"/>
                    <a:pt x="516" y="262"/>
                  </a:cubicBezTo>
                  <a:cubicBezTo>
                    <a:pt x="516" y="260"/>
                    <a:pt x="518" y="258"/>
                    <a:pt x="520" y="258"/>
                  </a:cubicBezTo>
                  <a:cubicBezTo>
                    <a:pt x="523" y="258"/>
                    <a:pt x="524" y="260"/>
                    <a:pt x="524" y="262"/>
                  </a:cubicBezTo>
                  <a:cubicBezTo>
                    <a:pt x="524" y="270"/>
                    <a:pt x="524" y="277"/>
                    <a:pt x="523" y="284"/>
                  </a:cubicBezTo>
                  <a:cubicBezTo>
                    <a:pt x="523" y="286"/>
                    <a:pt x="522" y="288"/>
                    <a:pt x="519" y="288"/>
                  </a:cubicBezTo>
                  <a:close/>
                  <a:moveTo>
                    <a:pt x="4" y="260"/>
                  </a:moveTo>
                  <a:cubicBezTo>
                    <a:pt x="4" y="260"/>
                    <a:pt x="4" y="260"/>
                    <a:pt x="4" y="260"/>
                  </a:cubicBezTo>
                  <a:cubicBezTo>
                    <a:pt x="2" y="260"/>
                    <a:pt x="0" y="258"/>
                    <a:pt x="0" y="256"/>
                  </a:cubicBezTo>
                  <a:cubicBezTo>
                    <a:pt x="1" y="249"/>
                    <a:pt x="1" y="242"/>
                    <a:pt x="2" y="234"/>
                  </a:cubicBezTo>
                  <a:cubicBezTo>
                    <a:pt x="2" y="232"/>
                    <a:pt x="4" y="231"/>
                    <a:pt x="6" y="231"/>
                  </a:cubicBezTo>
                  <a:cubicBezTo>
                    <a:pt x="8" y="231"/>
                    <a:pt x="10" y="233"/>
                    <a:pt x="10" y="235"/>
                  </a:cubicBezTo>
                  <a:cubicBezTo>
                    <a:pt x="9" y="242"/>
                    <a:pt x="9" y="249"/>
                    <a:pt x="8" y="256"/>
                  </a:cubicBezTo>
                  <a:cubicBezTo>
                    <a:pt x="8" y="258"/>
                    <a:pt x="7" y="260"/>
                    <a:pt x="4" y="260"/>
                  </a:cubicBezTo>
                  <a:close/>
                  <a:moveTo>
                    <a:pt x="520" y="257"/>
                  </a:moveTo>
                  <a:cubicBezTo>
                    <a:pt x="518" y="257"/>
                    <a:pt x="516" y="255"/>
                    <a:pt x="516" y="253"/>
                  </a:cubicBezTo>
                  <a:cubicBezTo>
                    <a:pt x="516" y="246"/>
                    <a:pt x="515" y="239"/>
                    <a:pt x="515" y="232"/>
                  </a:cubicBezTo>
                  <a:cubicBezTo>
                    <a:pt x="514" y="230"/>
                    <a:pt x="516" y="228"/>
                    <a:pt x="518" y="228"/>
                  </a:cubicBezTo>
                  <a:cubicBezTo>
                    <a:pt x="520" y="227"/>
                    <a:pt x="522" y="229"/>
                    <a:pt x="522" y="231"/>
                  </a:cubicBezTo>
                  <a:cubicBezTo>
                    <a:pt x="523" y="238"/>
                    <a:pt x="524" y="246"/>
                    <a:pt x="524" y="253"/>
                  </a:cubicBezTo>
                  <a:cubicBezTo>
                    <a:pt x="524" y="255"/>
                    <a:pt x="523" y="257"/>
                    <a:pt x="520" y="257"/>
                  </a:cubicBezTo>
                  <a:cubicBezTo>
                    <a:pt x="520" y="257"/>
                    <a:pt x="520" y="257"/>
                    <a:pt x="520" y="257"/>
                  </a:cubicBezTo>
                  <a:close/>
                  <a:moveTo>
                    <a:pt x="9" y="218"/>
                  </a:moveTo>
                  <a:cubicBezTo>
                    <a:pt x="9" y="218"/>
                    <a:pt x="8" y="217"/>
                    <a:pt x="8" y="217"/>
                  </a:cubicBezTo>
                  <a:cubicBezTo>
                    <a:pt x="6" y="217"/>
                    <a:pt x="5" y="215"/>
                    <a:pt x="5" y="213"/>
                  </a:cubicBezTo>
                  <a:cubicBezTo>
                    <a:pt x="6" y="206"/>
                    <a:pt x="8" y="198"/>
                    <a:pt x="10" y="192"/>
                  </a:cubicBezTo>
                  <a:cubicBezTo>
                    <a:pt x="11" y="189"/>
                    <a:pt x="13" y="188"/>
                    <a:pt x="15" y="189"/>
                  </a:cubicBezTo>
                  <a:cubicBezTo>
                    <a:pt x="17" y="189"/>
                    <a:pt x="18" y="192"/>
                    <a:pt x="18" y="194"/>
                  </a:cubicBezTo>
                  <a:cubicBezTo>
                    <a:pt x="16" y="200"/>
                    <a:pt x="14" y="207"/>
                    <a:pt x="13" y="214"/>
                  </a:cubicBezTo>
                  <a:cubicBezTo>
                    <a:pt x="12" y="216"/>
                    <a:pt x="11" y="218"/>
                    <a:pt x="9" y="218"/>
                  </a:cubicBezTo>
                  <a:close/>
                  <a:moveTo>
                    <a:pt x="515" y="214"/>
                  </a:moveTo>
                  <a:cubicBezTo>
                    <a:pt x="513" y="214"/>
                    <a:pt x="512" y="213"/>
                    <a:pt x="511" y="211"/>
                  </a:cubicBezTo>
                  <a:cubicBezTo>
                    <a:pt x="510" y="204"/>
                    <a:pt x="508" y="197"/>
                    <a:pt x="506" y="191"/>
                  </a:cubicBezTo>
                  <a:cubicBezTo>
                    <a:pt x="505" y="189"/>
                    <a:pt x="507" y="186"/>
                    <a:pt x="509" y="186"/>
                  </a:cubicBezTo>
                  <a:cubicBezTo>
                    <a:pt x="511" y="185"/>
                    <a:pt x="513" y="186"/>
                    <a:pt x="514" y="188"/>
                  </a:cubicBezTo>
                  <a:cubicBezTo>
                    <a:pt x="516" y="195"/>
                    <a:pt x="518" y="203"/>
                    <a:pt x="519" y="210"/>
                  </a:cubicBezTo>
                  <a:cubicBezTo>
                    <a:pt x="519" y="212"/>
                    <a:pt x="518" y="214"/>
                    <a:pt x="516" y="214"/>
                  </a:cubicBezTo>
                  <a:cubicBezTo>
                    <a:pt x="516" y="214"/>
                    <a:pt x="515" y="214"/>
                    <a:pt x="515" y="214"/>
                  </a:cubicBezTo>
                  <a:close/>
                  <a:moveTo>
                    <a:pt x="21" y="176"/>
                  </a:moveTo>
                  <a:cubicBezTo>
                    <a:pt x="20" y="176"/>
                    <a:pt x="20" y="176"/>
                    <a:pt x="19" y="176"/>
                  </a:cubicBezTo>
                  <a:cubicBezTo>
                    <a:pt x="17" y="175"/>
                    <a:pt x="16" y="173"/>
                    <a:pt x="17" y="171"/>
                  </a:cubicBezTo>
                  <a:cubicBezTo>
                    <a:pt x="19" y="164"/>
                    <a:pt x="22" y="157"/>
                    <a:pt x="25" y="151"/>
                  </a:cubicBezTo>
                  <a:cubicBezTo>
                    <a:pt x="26" y="149"/>
                    <a:pt x="29" y="148"/>
                    <a:pt x="31" y="149"/>
                  </a:cubicBezTo>
                  <a:cubicBezTo>
                    <a:pt x="33" y="150"/>
                    <a:pt x="33" y="152"/>
                    <a:pt x="32" y="154"/>
                  </a:cubicBezTo>
                  <a:cubicBezTo>
                    <a:pt x="29" y="160"/>
                    <a:pt x="27" y="167"/>
                    <a:pt x="24" y="174"/>
                  </a:cubicBezTo>
                  <a:cubicBezTo>
                    <a:pt x="24" y="175"/>
                    <a:pt x="22" y="176"/>
                    <a:pt x="21" y="176"/>
                  </a:cubicBezTo>
                  <a:close/>
                  <a:moveTo>
                    <a:pt x="503" y="173"/>
                  </a:moveTo>
                  <a:cubicBezTo>
                    <a:pt x="501" y="173"/>
                    <a:pt x="500" y="172"/>
                    <a:pt x="499" y="171"/>
                  </a:cubicBezTo>
                  <a:cubicBezTo>
                    <a:pt x="497" y="164"/>
                    <a:pt x="494" y="158"/>
                    <a:pt x="491" y="151"/>
                  </a:cubicBezTo>
                  <a:cubicBezTo>
                    <a:pt x="490" y="149"/>
                    <a:pt x="491" y="147"/>
                    <a:pt x="493" y="146"/>
                  </a:cubicBezTo>
                  <a:cubicBezTo>
                    <a:pt x="495" y="145"/>
                    <a:pt x="497" y="146"/>
                    <a:pt x="498" y="148"/>
                  </a:cubicBezTo>
                  <a:cubicBezTo>
                    <a:pt x="501" y="154"/>
                    <a:pt x="504" y="161"/>
                    <a:pt x="507" y="168"/>
                  </a:cubicBezTo>
                  <a:cubicBezTo>
                    <a:pt x="508" y="170"/>
                    <a:pt x="507" y="172"/>
                    <a:pt x="504" y="173"/>
                  </a:cubicBezTo>
                  <a:cubicBezTo>
                    <a:pt x="504" y="173"/>
                    <a:pt x="504" y="173"/>
                    <a:pt x="503" y="173"/>
                  </a:cubicBezTo>
                  <a:close/>
                  <a:moveTo>
                    <a:pt x="39" y="137"/>
                  </a:moveTo>
                  <a:cubicBezTo>
                    <a:pt x="38" y="137"/>
                    <a:pt x="37" y="137"/>
                    <a:pt x="37" y="137"/>
                  </a:cubicBezTo>
                  <a:cubicBezTo>
                    <a:pt x="35" y="136"/>
                    <a:pt x="34" y="133"/>
                    <a:pt x="35" y="131"/>
                  </a:cubicBezTo>
                  <a:cubicBezTo>
                    <a:pt x="39" y="125"/>
                    <a:pt x="43" y="119"/>
                    <a:pt x="47" y="113"/>
                  </a:cubicBezTo>
                  <a:cubicBezTo>
                    <a:pt x="48" y="111"/>
                    <a:pt x="51" y="111"/>
                    <a:pt x="53" y="112"/>
                  </a:cubicBezTo>
                  <a:cubicBezTo>
                    <a:pt x="54" y="113"/>
                    <a:pt x="55" y="116"/>
                    <a:pt x="54" y="117"/>
                  </a:cubicBezTo>
                  <a:cubicBezTo>
                    <a:pt x="50" y="123"/>
                    <a:pt x="46" y="129"/>
                    <a:pt x="42" y="135"/>
                  </a:cubicBezTo>
                  <a:cubicBezTo>
                    <a:pt x="42" y="137"/>
                    <a:pt x="40" y="137"/>
                    <a:pt x="39" y="137"/>
                  </a:cubicBezTo>
                  <a:close/>
                  <a:moveTo>
                    <a:pt x="484" y="135"/>
                  </a:moveTo>
                  <a:cubicBezTo>
                    <a:pt x="483" y="135"/>
                    <a:pt x="482" y="134"/>
                    <a:pt x="481" y="133"/>
                  </a:cubicBezTo>
                  <a:cubicBezTo>
                    <a:pt x="477" y="127"/>
                    <a:pt x="473" y="121"/>
                    <a:pt x="469" y="115"/>
                  </a:cubicBezTo>
                  <a:cubicBezTo>
                    <a:pt x="468" y="113"/>
                    <a:pt x="468" y="111"/>
                    <a:pt x="470" y="109"/>
                  </a:cubicBezTo>
                  <a:cubicBezTo>
                    <a:pt x="472" y="108"/>
                    <a:pt x="474" y="109"/>
                    <a:pt x="476" y="110"/>
                  </a:cubicBezTo>
                  <a:cubicBezTo>
                    <a:pt x="480" y="116"/>
                    <a:pt x="484" y="122"/>
                    <a:pt x="488" y="129"/>
                  </a:cubicBezTo>
                  <a:cubicBezTo>
                    <a:pt x="489" y="131"/>
                    <a:pt x="488" y="133"/>
                    <a:pt x="486" y="134"/>
                  </a:cubicBezTo>
                  <a:cubicBezTo>
                    <a:pt x="486" y="134"/>
                    <a:pt x="485" y="135"/>
                    <a:pt x="484" y="135"/>
                  </a:cubicBezTo>
                  <a:close/>
                  <a:moveTo>
                    <a:pt x="63" y="102"/>
                  </a:moveTo>
                  <a:cubicBezTo>
                    <a:pt x="62" y="102"/>
                    <a:pt x="62" y="102"/>
                    <a:pt x="61" y="101"/>
                  </a:cubicBezTo>
                  <a:cubicBezTo>
                    <a:pt x="59" y="100"/>
                    <a:pt x="59" y="97"/>
                    <a:pt x="60" y="95"/>
                  </a:cubicBezTo>
                  <a:cubicBezTo>
                    <a:pt x="65" y="90"/>
                    <a:pt x="70" y="84"/>
                    <a:pt x="75" y="79"/>
                  </a:cubicBezTo>
                  <a:cubicBezTo>
                    <a:pt x="76" y="78"/>
                    <a:pt x="79" y="78"/>
                    <a:pt x="81" y="79"/>
                  </a:cubicBezTo>
                  <a:cubicBezTo>
                    <a:pt x="82" y="81"/>
                    <a:pt x="82" y="83"/>
                    <a:pt x="81" y="85"/>
                  </a:cubicBezTo>
                  <a:cubicBezTo>
                    <a:pt x="76" y="90"/>
                    <a:pt x="71" y="95"/>
                    <a:pt x="66" y="101"/>
                  </a:cubicBezTo>
                  <a:cubicBezTo>
                    <a:pt x="66" y="102"/>
                    <a:pt x="65" y="102"/>
                    <a:pt x="63" y="102"/>
                  </a:cubicBezTo>
                  <a:close/>
                  <a:moveTo>
                    <a:pt x="459" y="100"/>
                  </a:moveTo>
                  <a:cubicBezTo>
                    <a:pt x="458" y="100"/>
                    <a:pt x="457" y="99"/>
                    <a:pt x="456" y="98"/>
                  </a:cubicBezTo>
                  <a:cubicBezTo>
                    <a:pt x="452" y="93"/>
                    <a:pt x="447" y="88"/>
                    <a:pt x="442" y="83"/>
                  </a:cubicBezTo>
                  <a:cubicBezTo>
                    <a:pt x="440" y="81"/>
                    <a:pt x="440" y="79"/>
                    <a:pt x="442" y="77"/>
                  </a:cubicBezTo>
                  <a:cubicBezTo>
                    <a:pt x="443" y="75"/>
                    <a:pt x="446" y="75"/>
                    <a:pt x="448" y="77"/>
                  </a:cubicBezTo>
                  <a:cubicBezTo>
                    <a:pt x="453" y="82"/>
                    <a:pt x="458" y="88"/>
                    <a:pt x="462" y="93"/>
                  </a:cubicBezTo>
                  <a:cubicBezTo>
                    <a:pt x="464" y="95"/>
                    <a:pt x="464" y="97"/>
                    <a:pt x="462" y="99"/>
                  </a:cubicBezTo>
                  <a:cubicBezTo>
                    <a:pt x="461" y="99"/>
                    <a:pt x="460" y="100"/>
                    <a:pt x="459" y="100"/>
                  </a:cubicBezTo>
                  <a:close/>
                  <a:moveTo>
                    <a:pt x="93" y="71"/>
                  </a:moveTo>
                  <a:cubicBezTo>
                    <a:pt x="92" y="71"/>
                    <a:pt x="91" y="71"/>
                    <a:pt x="90" y="70"/>
                  </a:cubicBezTo>
                  <a:cubicBezTo>
                    <a:pt x="89" y="68"/>
                    <a:pt x="89" y="66"/>
                    <a:pt x="91" y="64"/>
                  </a:cubicBezTo>
                  <a:cubicBezTo>
                    <a:pt x="96" y="60"/>
                    <a:pt x="102" y="55"/>
                    <a:pt x="108" y="51"/>
                  </a:cubicBezTo>
                  <a:cubicBezTo>
                    <a:pt x="110" y="49"/>
                    <a:pt x="112" y="50"/>
                    <a:pt x="113" y="52"/>
                  </a:cubicBezTo>
                  <a:cubicBezTo>
                    <a:pt x="115" y="53"/>
                    <a:pt x="114" y="56"/>
                    <a:pt x="113" y="57"/>
                  </a:cubicBezTo>
                  <a:cubicBezTo>
                    <a:pt x="107" y="61"/>
                    <a:pt x="101" y="66"/>
                    <a:pt x="96" y="70"/>
                  </a:cubicBezTo>
                  <a:cubicBezTo>
                    <a:pt x="95" y="71"/>
                    <a:pt x="94" y="71"/>
                    <a:pt x="93" y="71"/>
                  </a:cubicBezTo>
                  <a:close/>
                  <a:moveTo>
                    <a:pt x="429" y="69"/>
                  </a:moveTo>
                  <a:cubicBezTo>
                    <a:pt x="428" y="69"/>
                    <a:pt x="427" y="69"/>
                    <a:pt x="426" y="68"/>
                  </a:cubicBezTo>
                  <a:cubicBezTo>
                    <a:pt x="421" y="64"/>
                    <a:pt x="415" y="59"/>
                    <a:pt x="410" y="55"/>
                  </a:cubicBezTo>
                  <a:cubicBezTo>
                    <a:pt x="408" y="54"/>
                    <a:pt x="407" y="52"/>
                    <a:pt x="409" y="50"/>
                  </a:cubicBezTo>
                  <a:cubicBezTo>
                    <a:pt x="410" y="48"/>
                    <a:pt x="413" y="48"/>
                    <a:pt x="414" y="49"/>
                  </a:cubicBezTo>
                  <a:cubicBezTo>
                    <a:pt x="420" y="53"/>
                    <a:pt x="426" y="58"/>
                    <a:pt x="432" y="62"/>
                  </a:cubicBezTo>
                  <a:cubicBezTo>
                    <a:pt x="433" y="64"/>
                    <a:pt x="433" y="66"/>
                    <a:pt x="432" y="68"/>
                  </a:cubicBezTo>
                  <a:cubicBezTo>
                    <a:pt x="431" y="69"/>
                    <a:pt x="430" y="69"/>
                    <a:pt x="429" y="69"/>
                  </a:cubicBezTo>
                  <a:close/>
                  <a:moveTo>
                    <a:pt x="128" y="46"/>
                  </a:moveTo>
                  <a:cubicBezTo>
                    <a:pt x="127" y="46"/>
                    <a:pt x="125" y="45"/>
                    <a:pt x="125" y="44"/>
                  </a:cubicBezTo>
                  <a:cubicBezTo>
                    <a:pt x="123" y="42"/>
                    <a:pt x="124" y="40"/>
                    <a:pt x="126" y="39"/>
                  </a:cubicBezTo>
                  <a:cubicBezTo>
                    <a:pt x="132" y="35"/>
                    <a:pt x="139" y="31"/>
                    <a:pt x="145" y="28"/>
                  </a:cubicBezTo>
                  <a:cubicBezTo>
                    <a:pt x="147" y="27"/>
                    <a:pt x="149" y="28"/>
                    <a:pt x="150" y="30"/>
                  </a:cubicBezTo>
                  <a:cubicBezTo>
                    <a:pt x="151" y="32"/>
                    <a:pt x="151" y="34"/>
                    <a:pt x="149" y="35"/>
                  </a:cubicBezTo>
                  <a:cubicBezTo>
                    <a:pt x="142" y="38"/>
                    <a:pt x="136" y="42"/>
                    <a:pt x="130" y="45"/>
                  </a:cubicBezTo>
                  <a:cubicBezTo>
                    <a:pt x="129" y="46"/>
                    <a:pt x="129" y="46"/>
                    <a:pt x="128" y="46"/>
                  </a:cubicBezTo>
                  <a:close/>
                  <a:moveTo>
                    <a:pt x="394" y="44"/>
                  </a:moveTo>
                  <a:cubicBezTo>
                    <a:pt x="393" y="44"/>
                    <a:pt x="393" y="44"/>
                    <a:pt x="392" y="44"/>
                  </a:cubicBezTo>
                  <a:cubicBezTo>
                    <a:pt x="386" y="40"/>
                    <a:pt x="380" y="37"/>
                    <a:pt x="373" y="34"/>
                  </a:cubicBezTo>
                  <a:cubicBezTo>
                    <a:pt x="371" y="33"/>
                    <a:pt x="370" y="30"/>
                    <a:pt x="371" y="28"/>
                  </a:cubicBezTo>
                  <a:cubicBezTo>
                    <a:pt x="372" y="26"/>
                    <a:pt x="375" y="26"/>
                    <a:pt x="377" y="27"/>
                  </a:cubicBezTo>
                  <a:cubicBezTo>
                    <a:pt x="383" y="30"/>
                    <a:pt x="390" y="33"/>
                    <a:pt x="396" y="37"/>
                  </a:cubicBezTo>
                  <a:cubicBezTo>
                    <a:pt x="398" y="38"/>
                    <a:pt x="399" y="41"/>
                    <a:pt x="397" y="42"/>
                  </a:cubicBezTo>
                  <a:cubicBezTo>
                    <a:pt x="397" y="44"/>
                    <a:pt x="395" y="44"/>
                    <a:pt x="394" y="44"/>
                  </a:cubicBezTo>
                  <a:close/>
                  <a:moveTo>
                    <a:pt x="166" y="27"/>
                  </a:moveTo>
                  <a:cubicBezTo>
                    <a:pt x="165" y="27"/>
                    <a:pt x="163" y="26"/>
                    <a:pt x="163" y="24"/>
                  </a:cubicBezTo>
                  <a:cubicBezTo>
                    <a:pt x="162" y="22"/>
                    <a:pt x="163" y="20"/>
                    <a:pt x="165" y="19"/>
                  </a:cubicBezTo>
                  <a:cubicBezTo>
                    <a:pt x="172" y="16"/>
                    <a:pt x="179" y="14"/>
                    <a:pt x="185" y="12"/>
                  </a:cubicBezTo>
                  <a:cubicBezTo>
                    <a:pt x="188" y="11"/>
                    <a:pt x="190" y="12"/>
                    <a:pt x="190" y="14"/>
                  </a:cubicBezTo>
                  <a:cubicBezTo>
                    <a:pt x="191" y="17"/>
                    <a:pt x="190" y="19"/>
                    <a:pt x="188" y="19"/>
                  </a:cubicBezTo>
                  <a:cubicBezTo>
                    <a:pt x="181" y="21"/>
                    <a:pt x="174" y="24"/>
                    <a:pt x="168" y="26"/>
                  </a:cubicBezTo>
                  <a:cubicBezTo>
                    <a:pt x="167" y="27"/>
                    <a:pt x="167" y="27"/>
                    <a:pt x="166" y="27"/>
                  </a:cubicBezTo>
                  <a:close/>
                  <a:moveTo>
                    <a:pt x="355" y="26"/>
                  </a:moveTo>
                  <a:cubicBezTo>
                    <a:pt x="355" y="26"/>
                    <a:pt x="354" y="26"/>
                    <a:pt x="354" y="25"/>
                  </a:cubicBezTo>
                  <a:cubicBezTo>
                    <a:pt x="347" y="23"/>
                    <a:pt x="341" y="21"/>
                    <a:pt x="334" y="19"/>
                  </a:cubicBezTo>
                  <a:cubicBezTo>
                    <a:pt x="332" y="18"/>
                    <a:pt x="331" y="16"/>
                    <a:pt x="331" y="14"/>
                  </a:cubicBezTo>
                  <a:cubicBezTo>
                    <a:pt x="332" y="11"/>
                    <a:pt x="334" y="10"/>
                    <a:pt x="336" y="11"/>
                  </a:cubicBezTo>
                  <a:cubicBezTo>
                    <a:pt x="343" y="13"/>
                    <a:pt x="350" y="15"/>
                    <a:pt x="357" y="18"/>
                  </a:cubicBezTo>
                  <a:cubicBezTo>
                    <a:pt x="359" y="19"/>
                    <a:pt x="360" y="21"/>
                    <a:pt x="359" y="23"/>
                  </a:cubicBezTo>
                  <a:cubicBezTo>
                    <a:pt x="358" y="25"/>
                    <a:pt x="357" y="26"/>
                    <a:pt x="355" y="26"/>
                  </a:cubicBezTo>
                  <a:close/>
                  <a:moveTo>
                    <a:pt x="207" y="14"/>
                  </a:moveTo>
                  <a:cubicBezTo>
                    <a:pt x="206" y="14"/>
                    <a:pt x="204" y="13"/>
                    <a:pt x="204" y="11"/>
                  </a:cubicBezTo>
                  <a:cubicBezTo>
                    <a:pt x="203" y="9"/>
                    <a:pt x="204" y="7"/>
                    <a:pt x="207" y="6"/>
                  </a:cubicBezTo>
                  <a:cubicBezTo>
                    <a:pt x="214" y="5"/>
                    <a:pt x="221" y="3"/>
                    <a:pt x="228" y="3"/>
                  </a:cubicBezTo>
                  <a:cubicBezTo>
                    <a:pt x="230" y="2"/>
                    <a:pt x="232" y="4"/>
                    <a:pt x="233" y="6"/>
                  </a:cubicBezTo>
                  <a:cubicBezTo>
                    <a:pt x="233" y="8"/>
                    <a:pt x="231" y="10"/>
                    <a:pt x="229" y="10"/>
                  </a:cubicBezTo>
                  <a:cubicBezTo>
                    <a:pt x="222" y="11"/>
                    <a:pt x="215" y="13"/>
                    <a:pt x="208" y="14"/>
                  </a:cubicBezTo>
                  <a:cubicBezTo>
                    <a:pt x="208" y="14"/>
                    <a:pt x="208" y="14"/>
                    <a:pt x="207" y="14"/>
                  </a:cubicBezTo>
                  <a:close/>
                  <a:moveTo>
                    <a:pt x="314" y="14"/>
                  </a:moveTo>
                  <a:cubicBezTo>
                    <a:pt x="314" y="14"/>
                    <a:pt x="314" y="13"/>
                    <a:pt x="313" y="13"/>
                  </a:cubicBezTo>
                  <a:cubicBezTo>
                    <a:pt x="306" y="12"/>
                    <a:pt x="299" y="11"/>
                    <a:pt x="292" y="10"/>
                  </a:cubicBezTo>
                  <a:cubicBezTo>
                    <a:pt x="290" y="10"/>
                    <a:pt x="289" y="8"/>
                    <a:pt x="289" y="6"/>
                  </a:cubicBezTo>
                  <a:cubicBezTo>
                    <a:pt x="289" y="3"/>
                    <a:pt x="291" y="2"/>
                    <a:pt x="293" y="2"/>
                  </a:cubicBezTo>
                  <a:cubicBezTo>
                    <a:pt x="301" y="3"/>
                    <a:pt x="308" y="4"/>
                    <a:pt x="315" y="6"/>
                  </a:cubicBezTo>
                  <a:cubicBezTo>
                    <a:pt x="317" y="6"/>
                    <a:pt x="319" y="8"/>
                    <a:pt x="318" y="10"/>
                  </a:cubicBezTo>
                  <a:cubicBezTo>
                    <a:pt x="318" y="12"/>
                    <a:pt x="316" y="14"/>
                    <a:pt x="314" y="14"/>
                  </a:cubicBezTo>
                  <a:close/>
                  <a:moveTo>
                    <a:pt x="250" y="9"/>
                  </a:moveTo>
                  <a:cubicBezTo>
                    <a:pt x="248" y="9"/>
                    <a:pt x="246" y="7"/>
                    <a:pt x="246" y="5"/>
                  </a:cubicBezTo>
                  <a:cubicBezTo>
                    <a:pt x="246" y="3"/>
                    <a:pt x="248" y="1"/>
                    <a:pt x="250" y="1"/>
                  </a:cubicBezTo>
                  <a:cubicBezTo>
                    <a:pt x="257" y="0"/>
                    <a:pt x="264" y="0"/>
                    <a:pt x="272" y="0"/>
                  </a:cubicBezTo>
                  <a:cubicBezTo>
                    <a:pt x="274" y="1"/>
                    <a:pt x="276" y="2"/>
                    <a:pt x="276" y="5"/>
                  </a:cubicBezTo>
                  <a:cubicBezTo>
                    <a:pt x="275" y="7"/>
                    <a:pt x="274" y="9"/>
                    <a:pt x="271" y="8"/>
                  </a:cubicBezTo>
                  <a:cubicBezTo>
                    <a:pt x="264" y="8"/>
                    <a:pt x="257" y="8"/>
                    <a:pt x="250" y="9"/>
                  </a:cubicBezTo>
                  <a:cubicBezTo>
                    <a:pt x="250" y="9"/>
                    <a:pt x="250" y="9"/>
                    <a:pt x="250" y="9"/>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419" name="Group 418">
              <a:extLst>
                <a:ext uri="{FF2B5EF4-FFF2-40B4-BE49-F238E27FC236}">
                  <a16:creationId xmlns:a16="http://schemas.microsoft.com/office/drawing/2014/main" id="{61F54C51-0D03-4BE8-B259-23E77C9D1A00}"/>
                </a:ext>
              </a:extLst>
            </p:cNvPr>
            <p:cNvGrpSpPr/>
            <p:nvPr/>
          </p:nvGrpSpPr>
          <p:grpSpPr>
            <a:xfrm flipH="1" flipV="1">
              <a:off x="4335976" y="4119227"/>
              <a:ext cx="894003" cy="1032538"/>
              <a:chOff x="7119867" y="4182585"/>
              <a:chExt cx="983403" cy="1135792"/>
            </a:xfrm>
          </p:grpSpPr>
          <p:sp>
            <p:nvSpPr>
              <p:cNvPr id="513" name="Freeform 557">
                <a:extLst>
                  <a:ext uri="{FF2B5EF4-FFF2-40B4-BE49-F238E27FC236}">
                    <a16:creationId xmlns:a16="http://schemas.microsoft.com/office/drawing/2014/main" id="{5A479AF5-8FFB-4E9F-8824-749833EF32B6}"/>
                  </a:ext>
                </a:extLst>
              </p:cNvPr>
              <p:cNvSpPr>
                <a:spLocks/>
              </p:cNvSpPr>
              <p:nvPr/>
            </p:nvSpPr>
            <p:spPr bwMode="auto">
              <a:xfrm rot="10800000" flipV="1">
                <a:off x="7171665" y="4182585"/>
                <a:ext cx="931605" cy="1075737"/>
              </a:xfrm>
              <a:custGeom>
                <a:avLst/>
                <a:gdLst>
                  <a:gd name="T0" fmla="*/ 1241 w 1241"/>
                  <a:gd name="T1" fmla="*/ 359 h 1433"/>
                  <a:gd name="T2" fmla="*/ 1241 w 1241"/>
                  <a:gd name="T3" fmla="*/ 1076 h 1433"/>
                  <a:gd name="T4" fmla="*/ 1114 w 1241"/>
                  <a:gd name="T5" fmla="*/ 1149 h 1433"/>
                  <a:gd name="T6" fmla="*/ 619 w 1241"/>
                  <a:gd name="T7" fmla="*/ 1433 h 1433"/>
                  <a:gd name="T8" fmla="*/ 135 w 1241"/>
                  <a:gd name="T9" fmla="*/ 1152 h 1433"/>
                  <a:gd name="T10" fmla="*/ 0 w 1241"/>
                  <a:gd name="T11" fmla="*/ 1076 h 1433"/>
                  <a:gd name="T12" fmla="*/ 0 w 1241"/>
                  <a:gd name="T13" fmla="*/ 359 h 1433"/>
                  <a:gd name="T14" fmla="*/ 619 w 1241"/>
                  <a:gd name="T15" fmla="*/ 0 h 1433"/>
                  <a:gd name="T16" fmla="*/ 1241 w 1241"/>
                  <a:gd name="T17" fmla="*/ 359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1" h="1433">
                    <a:moveTo>
                      <a:pt x="1241" y="359"/>
                    </a:moveTo>
                    <a:lnTo>
                      <a:pt x="1241" y="1076"/>
                    </a:lnTo>
                    <a:lnTo>
                      <a:pt x="1114" y="1149"/>
                    </a:lnTo>
                    <a:lnTo>
                      <a:pt x="619" y="1433"/>
                    </a:lnTo>
                    <a:lnTo>
                      <a:pt x="135" y="1152"/>
                    </a:lnTo>
                    <a:lnTo>
                      <a:pt x="0" y="1076"/>
                    </a:lnTo>
                    <a:lnTo>
                      <a:pt x="0" y="359"/>
                    </a:lnTo>
                    <a:lnTo>
                      <a:pt x="619" y="0"/>
                    </a:lnTo>
                    <a:lnTo>
                      <a:pt x="1241" y="359"/>
                    </a:ln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4" name="Freeform 558">
                <a:extLst>
                  <a:ext uri="{FF2B5EF4-FFF2-40B4-BE49-F238E27FC236}">
                    <a16:creationId xmlns:a16="http://schemas.microsoft.com/office/drawing/2014/main" id="{C521BD7F-D38A-4B9B-84F6-76FC3A09300E}"/>
                  </a:ext>
                </a:extLst>
              </p:cNvPr>
              <p:cNvSpPr>
                <a:spLocks/>
              </p:cNvSpPr>
              <p:nvPr/>
            </p:nvSpPr>
            <p:spPr bwMode="auto">
              <a:xfrm rot="10800000">
                <a:off x="7267002" y="4182585"/>
                <a:ext cx="734924" cy="464676"/>
              </a:xfrm>
              <a:custGeom>
                <a:avLst/>
                <a:gdLst>
                  <a:gd name="T0" fmla="*/ 402 w 414"/>
                  <a:gd name="T1" fmla="*/ 124 h 262"/>
                  <a:gd name="T2" fmla="*/ 277 w 414"/>
                  <a:gd name="T3" fmla="*/ 61 h 262"/>
                  <a:gd name="T4" fmla="*/ 275 w 414"/>
                  <a:gd name="T5" fmla="*/ 60 h 262"/>
                  <a:gd name="T6" fmla="*/ 274 w 414"/>
                  <a:gd name="T7" fmla="*/ 61 h 262"/>
                  <a:gd name="T8" fmla="*/ 262 w 414"/>
                  <a:gd name="T9" fmla="*/ 43 h 262"/>
                  <a:gd name="T10" fmla="*/ 254 w 414"/>
                  <a:gd name="T11" fmla="*/ 8 h 262"/>
                  <a:gd name="T12" fmla="*/ 254 w 414"/>
                  <a:gd name="T13" fmla="*/ 0 h 262"/>
                  <a:gd name="T14" fmla="*/ 160 w 414"/>
                  <a:gd name="T15" fmla="*/ 0 h 262"/>
                  <a:gd name="T16" fmla="*/ 160 w 414"/>
                  <a:gd name="T17" fmla="*/ 8 h 262"/>
                  <a:gd name="T18" fmla="*/ 153 w 414"/>
                  <a:gd name="T19" fmla="*/ 43 h 262"/>
                  <a:gd name="T20" fmla="*/ 140 w 414"/>
                  <a:gd name="T21" fmla="*/ 61 h 262"/>
                  <a:gd name="T22" fmla="*/ 139 w 414"/>
                  <a:gd name="T23" fmla="*/ 60 h 262"/>
                  <a:gd name="T24" fmla="*/ 138 w 414"/>
                  <a:gd name="T25" fmla="*/ 61 h 262"/>
                  <a:gd name="T26" fmla="*/ 12 w 414"/>
                  <a:gd name="T27" fmla="*/ 124 h 262"/>
                  <a:gd name="T28" fmla="*/ 0 w 414"/>
                  <a:gd name="T29" fmla="*/ 143 h 262"/>
                  <a:gd name="T30" fmla="*/ 205 w 414"/>
                  <a:gd name="T31" fmla="*/ 262 h 262"/>
                  <a:gd name="T32" fmla="*/ 414 w 414"/>
                  <a:gd name="T33" fmla="*/ 142 h 262"/>
                  <a:gd name="T34" fmla="*/ 402 w 414"/>
                  <a:gd name="T35" fmla="*/ 1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4" h="262">
                    <a:moveTo>
                      <a:pt x="402" y="124"/>
                    </a:moveTo>
                    <a:cubicBezTo>
                      <a:pt x="387" y="108"/>
                      <a:pt x="343" y="78"/>
                      <a:pt x="277" y="61"/>
                    </a:cubicBezTo>
                    <a:cubicBezTo>
                      <a:pt x="275" y="60"/>
                      <a:pt x="275" y="60"/>
                      <a:pt x="275" y="60"/>
                    </a:cubicBezTo>
                    <a:cubicBezTo>
                      <a:pt x="274" y="61"/>
                      <a:pt x="274" y="61"/>
                      <a:pt x="274" y="61"/>
                    </a:cubicBezTo>
                    <a:cubicBezTo>
                      <a:pt x="269" y="55"/>
                      <a:pt x="265" y="49"/>
                      <a:pt x="262" y="43"/>
                    </a:cubicBezTo>
                    <a:cubicBezTo>
                      <a:pt x="257" y="32"/>
                      <a:pt x="254" y="21"/>
                      <a:pt x="254" y="8"/>
                    </a:cubicBezTo>
                    <a:cubicBezTo>
                      <a:pt x="254" y="0"/>
                      <a:pt x="254" y="0"/>
                      <a:pt x="254" y="0"/>
                    </a:cubicBezTo>
                    <a:cubicBezTo>
                      <a:pt x="160" y="0"/>
                      <a:pt x="160" y="0"/>
                      <a:pt x="160" y="0"/>
                    </a:cubicBezTo>
                    <a:cubicBezTo>
                      <a:pt x="160" y="8"/>
                      <a:pt x="160" y="8"/>
                      <a:pt x="160" y="8"/>
                    </a:cubicBezTo>
                    <a:cubicBezTo>
                      <a:pt x="160" y="21"/>
                      <a:pt x="158" y="32"/>
                      <a:pt x="153" y="43"/>
                    </a:cubicBezTo>
                    <a:cubicBezTo>
                      <a:pt x="149" y="49"/>
                      <a:pt x="145" y="55"/>
                      <a:pt x="140" y="61"/>
                    </a:cubicBezTo>
                    <a:cubicBezTo>
                      <a:pt x="139" y="60"/>
                      <a:pt x="139" y="60"/>
                      <a:pt x="139" y="60"/>
                    </a:cubicBezTo>
                    <a:cubicBezTo>
                      <a:pt x="138" y="61"/>
                      <a:pt x="138" y="61"/>
                      <a:pt x="138" y="61"/>
                    </a:cubicBezTo>
                    <a:cubicBezTo>
                      <a:pt x="71" y="78"/>
                      <a:pt x="28" y="108"/>
                      <a:pt x="12" y="124"/>
                    </a:cubicBezTo>
                    <a:cubicBezTo>
                      <a:pt x="7" y="129"/>
                      <a:pt x="3" y="136"/>
                      <a:pt x="0" y="143"/>
                    </a:cubicBezTo>
                    <a:cubicBezTo>
                      <a:pt x="205" y="262"/>
                      <a:pt x="205" y="262"/>
                      <a:pt x="205" y="262"/>
                    </a:cubicBezTo>
                    <a:cubicBezTo>
                      <a:pt x="414" y="142"/>
                      <a:pt x="414" y="142"/>
                      <a:pt x="414" y="142"/>
                    </a:cubicBezTo>
                    <a:cubicBezTo>
                      <a:pt x="411" y="135"/>
                      <a:pt x="407" y="129"/>
                      <a:pt x="402" y="124"/>
                    </a:cubicBezTo>
                    <a:close/>
                  </a:path>
                </a:pathLst>
              </a:custGeom>
              <a:solidFill>
                <a:srgbClr val="F59B11">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5" name="Freeform 559">
                <a:extLst>
                  <a:ext uri="{FF2B5EF4-FFF2-40B4-BE49-F238E27FC236}">
                    <a16:creationId xmlns:a16="http://schemas.microsoft.com/office/drawing/2014/main" id="{CAD18E4E-3DE4-4F6A-A249-D11B61CC45D6}"/>
                  </a:ext>
                </a:extLst>
              </p:cNvPr>
              <p:cNvSpPr>
                <a:spLocks/>
              </p:cNvSpPr>
              <p:nvPr/>
            </p:nvSpPr>
            <p:spPr bwMode="auto">
              <a:xfrm rot="10800000">
                <a:off x="7267002" y="4182585"/>
                <a:ext cx="734924" cy="358829"/>
              </a:xfrm>
              <a:custGeom>
                <a:avLst/>
                <a:gdLst>
                  <a:gd name="T0" fmla="*/ 402 w 414"/>
                  <a:gd name="T1" fmla="*/ 64 h 202"/>
                  <a:gd name="T2" fmla="*/ 277 w 414"/>
                  <a:gd name="T3" fmla="*/ 1 h 202"/>
                  <a:gd name="T4" fmla="*/ 275 w 414"/>
                  <a:gd name="T5" fmla="*/ 0 h 202"/>
                  <a:gd name="T6" fmla="*/ 205 w 414"/>
                  <a:gd name="T7" fmla="*/ 77 h 202"/>
                  <a:gd name="T8" fmla="*/ 139 w 414"/>
                  <a:gd name="T9" fmla="*/ 0 h 202"/>
                  <a:gd name="T10" fmla="*/ 138 w 414"/>
                  <a:gd name="T11" fmla="*/ 1 h 202"/>
                  <a:gd name="T12" fmla="*/ 12 w 414"/>
                  <a:gd name="T13" fmla="*/ 64 h 202"/>
                  <a:gd name="T14" fmla="*/ 0 w 414"/>
                  <a:gd name="T15" fmla="*/ 83 h 202"/>
                  <a:gd name="T16" fmla="*/ 205 w 414"/>
                  <a:gd name="T17" fmla="*/ 202 h 202"/>
                  <a:gd name="T18" fmla="*/ 414 w 414"/>
                  <a:gd name="T19" fmla="*/ 82 h 202"/>
                  <a:gd name="T20" fmla="*/ 402 w 414"/>
                  <a:gd name="T21" fmla="*/ 6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4" h="202">
                    <a:moveTo>
                      <a:pt x="402" y="64"/>
                    </a:moveTo>
                    <a:cubicBezTo>
                      <a:pt x="387" y="48"/>
                      <a:pt x="343" y="18"/>
                      <a:pt x="277" y="1"/>
                    </a:cubicBezTo>
                    <a:cubicBezTo>
                      <a:pt x="275" y="0"/>
                      <a:pt x="275" y="0"/>
                      <a:pt x="275" y="0"/>
                    </a:cubicBezTo>
                    <a:cubicBezTo>
                      <a:pt x="205" y="77"/>
                      <a:pt x="205" y="77"/>
                      <a:pt x="205" y="77"/>
                    </a:cubicBezTo>
                    <a:cubicBezTo>
                      <a:pt x="139" y="0"/>
                      <a:pt x="139" y="0"/>
                      <a:pt x="139" y="0"/>
                    </a:cubicBezTo>
                    <a:cubicBezTo>
                      <a:pt x="138" y="1"/>
                      <a:pt x="138" y="1"/>
                      <a:pt x="138" y="1"/>
                    </a:cubicBezTo>
                    <a:cubicBezTo>
                      <a:pt x="71" y="18"/>
                      <a:pt x="28" y="48"/>
                      <a:pt x="12" y="64"/>
                    </a:cubicBezTo>
                    <a:cubicBezTo>
                      <a:pt x="7" y="69"/>
                      <a:pt x="3" y="76"/>
                      <a:pt x="0" y="83"/>
                    </a:cubicBezTo>
                    <a:cubicBezTo>
                      <a:pt x="205" y="202"/>
                      <a:pt x="205" y="202"/>
                      <a:pt x="205" y="202"/>
                    </a:cubicBezTo>
                    <a:cubicBezTo>
                      <a:pt x="414" y="82"/>
                      <a:pt x="414" y="82"/>
                      <a:pt x="414" y="82"/>
                    </a:cubicBezTo>
                    <a:cubicBezTo>
                      <a:pt x="411" y="75"/>
                      <a:pt x="407" y="69"/>
                      <a:pt x="402" y="64"/>
                    </a:cubicBezTo>
                    <a:close/>
                  </a:path>
                </a:pathLst>
              </a:custGeom>
              <a:solidFill>
                <a:srgbClr val="179E8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516" name="Group 515">
                <a:extLst>
                  <a:ext uri="{FF2B5EF4-FFF2-40B4-BE49-F238E27FC236}">
                    <a16:creationId xmlns:a16="http://schemas.microsoft.com/office/drawing/2014/main" id="{85BE0752-F9A0-4A53-8712-7764FB623BE8}"/>
                  </a:ext>
                </a:extLst>
              </p:cNvPr>
              <p:cNvGrpSpPr/>
              <p:nvPr/>
            </p:nvGrpSpPr>
            <p:grpSpPr>
              <a:xfrm>
                <a:off x="7387863" y="4536159"/>
                <a:ext cx="493953" cy="589291"/>
                <a:chOff x="7387863" y="4536159"/>
                <a:chExt cx="493953" cy="589291"/>
              </a:xfrm>
            </p:grpSpPr>
            <p:sp>
              <p:nvSpPr>
                <p:cNvPr id="518" name="Freeform 560">
                  <a:extLst>
                    <a:ext uri="{FF2B5EF4-FFF2-40B4-BE49-F238E27FC236}">
                      <a16:creationId xmlns:a16="http://schemas.microsoft.com/office/drawing/2014/main" id="{A4A3C980-B574-4E5A-9C59-A3C3ADCD410B}"/>
                    </a:ext>
                  </a:extLst>
                </p:cNvPr>
                <p:cNvSpPr>
                  <a:spLocks/>
                </p:cNvSpPr>
                <p:nvPr/>
              </p:nvSpPr>
              <p:spPr bwMode="auto">
                <a:xfrm rot="10800000">
                  <a:off x="7412636" y="4536159"/>
                  <a:ext cx="443657" cy="450413"/>
                </a:xfrm>
                <a:custGeom>
                  <a:avLst/>
                  <a:gdLst>
                    <a:gd name="T0" fmla="*/ 247 w 250"/>
                    <a:gd name="T1" fmla="*/ 120 h 254"/>
                    <a:gd name="T2" fmla="*/ 239 w 250"/>
                    <a:gd name="T3" fmla="*/ 110 h 254"/>
                    <a:gd name="T4" fmla="*/ 239 w 250"/>
                    <a:gd name="T5" fmla="*/ 108 h 254"/>
                    <a:gd name="T6" fmla="*/ 239 w 250"/>
                    <a:gd name="T7" fmla="*/ 98 h 254"/>
                    <a:gd name="T8" fmla="*/ 236 w 250"/>
                    <a:gd name="T9" fmla="*/ 80 h 254"/>
                    <a:gd name="T10" fmla="*/ 201 w 250"/>
                    <a:gd name="T11" fmla="*/ 25 h 254"/>
                    <a:gd name="T12" fmla="*/ 200 w 250"/>
                    <a:gd name="T13" fmla="*/ 24 h 254"/>
                    <a:gd name="T14" fmla="*/ 197 w 250"/>
                    <a:gd name="T15" fmla="*/ 22 h 254"/>
                    <a:gd name="T16" fmla="*/ 173 w 250"/>
                    <a:gd name="T17" fmla="*/ 9 h 254"/>
                    <a:gd name="T18" fmla="*/ 159 w 250"/>
                    <a:gd name="T19" fmla="*/ 4 h 254"/>
                    <a:gd name="T20" fmla="*/ 125 w 250"/>
                    <a:gd name="T21" fmla="*/ 0 h 254"/>
                    <a:gd name="T22" fmla="*/ 118 w 250"/>
                    <a:gd name="T23" fmla="*/ 1 h 254"/>
                    <a:gd name="T24" fmla="*/ 113 w 250"/>
                    <a:gd name="T25" fmla="*/ 1 h 254"/>
                    <a:gd name="T26" fmla="*/ 93 w 250"/>
                    <a:gd name="T27" fmla="*/ 4 h 254"/>
                    <a:gd name="T28" fmla="*/ 60 w 250"/>
                    <a:gd name="T29" fmla="*/ 17 h 254"/>
                    <a:gd name="T30" fmla="*/ 51 w 250"/>
                    <a:gd name="T31" fmla="*/ 23 h 254"/>
                    <a:gd name="T32" fmla="*/ 29 w 250"/>
                    <a:gd name="T33" fmla="*/ 46 h 254"/>
                    <a:gd name="T34" fmla="*/ 19 w 250"/>
                    <a:gd name="T35" fmla="*/ 65 h 254"/>
                    <a:gd name="T36" fmla="*/ 15 w 250"/>
                    <a:gd name="T37" fmla="*/ 77 h 254"/>
                    <a:gd name="T38" fmla="*/ 12 w 250"/>
                    <a:gd name="T39" fmla="*/ 98 h 254"/>
                    <a:gd name="T40" fmla="*/ 11 w 250"/>
                    <a:gd name="T41" fmla="*/ 108 h 254"/>
                    <a:gd name="T42" fmla="*/ 11 w 250"/>
                    <a:gd name="T43" fmla="*/ 110 h 254"/>
                    <a:gd name="T44" fmla="*/ 3 w 250"/>
                    <a:gd name="T45" fmla="*/ 120 h 254"/>
                    <a:gd name="T46" fmla="*/ 0 w 250"/>
                    <a:gd name="T47" fmla="*/ 134 h 254"/>
                    <a:gd name="T48" fmla="*/ 3 w 250"/>
                    <a:gd name="T49" fmla="*/ 146 h 254"/>
                    <a:gd name="T50" fmla="*/ 3 w 250"/>
                    <a:gd name="T51" fmla="*/ 146 h 254"/>
                    <a:gd name="T52" fmla="*/ 14 w 250"/>
                    <a:gd name="T53" fmla="*/ 159 h 254"/>
                    <a:gd name="T54" fmla="*/ 20 w 250"/>
                    <a:gd name="T55" fmla="*/ 160 h 254"/>
                    <a:gd name="T56" fmla="*/ 21 w 250"/>
                    <a:gd name="T57" fmla="*/ 161 h 254"/>
                    <a:gd name="T58" fmla="*/ 71 w 250"/>
                    <a:gd name="T59" fmla="*/ 234 h 254"/>
                    <a:gd name="T60" fmla="*/ 125 w 250"/>
                    <a:gd name="T61" fmla="*/ 254 h 254"/>
                    <a:gd name="T62" fmla="*/ 180 w 250"/>
                    <a:gd name="T63" fmla="*/ 234 h 254"/>
                    <a:gd name="T64" fmla="*/ 230 w 250"/>
                    <a:gd name="T65" fmla="*/ 160 h 254"/>
                    <a:gd name="T66" fmla="*/ 231 w 250"/>
                    <a:gd name="T67" fmla="*/ 160 h 254"/>
                    <a:gd name="T68" fmla="*/ 250 w 250"/>
                    <a:gd name="T69" fmla="*/ 134 h 254"/>
                    <a:gd name="T70" fmla="*/ 247 w 250"/>
                    <a:gd name="T71" fmla="*/ 1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0" h="254">
                      <a:moveTo>
                        <a:pt x="247" y="120"/>
                      </a:moveTo>
                      <a:cubicBezTo>
                        <a:pt x="245" y="116"/>
                        <a:pt x="243" y="112"/>
                        <a:pt x="239" y="110"/>
                      </a:cubicBezTo>
                      <a:cubicBezTo>
                        <a:pt x="239" y="108"/>
                        <a:pt x="239" y="108"/>
                        <a:pt x="239" y="108"/>
                      </a:cubicBezTo>
                      <a:cubicBezTo>
                        <a:pt x="239" y="105"/>
                        <a:pt x="239" y="101"/>
                        <a:pt x="239" y="98"/>
                      </a:cubicBezTo>
                      <a:cubicBezTo>
                        <a:pt x="238" y="92"/>
                        <a:pt x="237" y="86"/>
                        <a:pt x="236" y="80"/>
                      </a:cubicBezTo>
                      <a:cubicBezTo>
                        <a:pt x="231" y="57"/>
                        <a:pt x="219" y="38"/>
                        <a:pt x="201" y="25"/>
                      </a:cubicBezTo>
                      <a:cubicBezTo>
                        <a:pt x="201" y="24"/>
                        <a:pt x="201" y="24"/>
                        <a:pt x="200" y="24"/>
                      </a:cubicBezTo>
                      <a:cubicBezTo>
                        <a:pt x="199" y="23"/>
                        <a:pt x="198" y="22"/>
                        <a:pt x="197" y="22"/>
                      </a:cubicBezTo>
                      <a:cubicBezTo>
                        <a:pt x="190" y="16"/>
                        <a:pt x="182" y="12"/>
                        <a:pt x="173" y="9"/>
                      </a:cubicBezTo>
                      <a:cubicBezTo>
                        <a:pt x="169" y="7"/>
                        <a:pt x="164" y="6"/>
                        <a:pt x="159" y="4"/>
                      </a:cubicBezTo>
                      <a:cubicBezTo>
                        <a:pt x="149" y="2"/>
                        <a:pt x="137" y="0"/>
                        <a:pt x="125" y="0"/>
                      </a:cubicBezTo>
                      <a:cubicBezTo>
                        <a:pt x="123" y="0"/>
                        <a:pt x="120" y="1"/>
                        <a:pt x="118" y="1"/>
                      </a:cubicBezTo>
                      <a:cubicBezTo>
                        <a:pt x="116" y="1"/>
                        <a:pt x="115" y="1"/>
                        <a:pt x="113" y="1"/>
                      </a:cubicBezTo>
                      <a:cubicBezTo>
                        <a:pt x="106" y="1"/>
                        <a:pt x="99" y="3"/>
                        <a:pt x="93" y="4"/>
                      </a:cubicBezTo>
                      <a:cubicBezTo>
                        <a:pt x="81" y="7"/>
                        <a:pt x="70" y="11"/>
                        <a:pt x="60" y="17"/>
                      </a:cubicBezTo>
                      <a:cubicBezTo>
                        <a:pt x="57" y="19"/>
                        <a:pt x="54" y="21"/>
                        <a:pt x="51" y="23"/>
                      </a:cubicBezTo>
                      <a:cubicBezTo>
                        <a:pt x="43" y="29"/>
                        <a:pt x="35" y="37"/>
                        <a:pt x="29" y="46"/>
                      </a:cubicBezTo>
                      <a:cubicBezTo>
                        <a:pt x="25" y="52"/>
                        <a:pt x="22" y="58"/>
                        <a:pt x="19" y="65"/>
                      </a:cubicBezTo>
                      <a:cubicBezTo>
                        <a:pt x="18" y="69"/>
                        <a:pt x="16" y="73"/>
                        <a:pt x="15" y="77"/>
                      </a:cubicBezTo>
                      <a:cubicBezTo>
                        <a:pt x="13" y="84"/>
                        <a:pt x="12" y="91"/>
                        <a:pt x="12" y="98"/>
                      </a:cubicBezTo>
                      <a:cubicBezTo>
                        <a:pt x="11" y="102"/>
                        <a:pt x="11" y="105"/>
                        <a:pt x="11" y="108"/>
                      </a:cubicBezTo>
                      <a:cubicBezTo>
                        <a:pt x="11" y="109"/>
                        <a:pt x="11" y="109"/>
                        <a:pt x="11" y="110"/>
                      </a:cubicBezTo>
                      <a:cubicBezTo>
                        <a:pt x="8" y="112"/>
                        <a:pt x="5" y="116"/>
                        <a:pt x="3" y="120"/>
                      </a:cubicBezTo>
                      <a:cubicBezTo>
                        <a:pt x="1" y="124"/>
                        <a:pt x="0" y="129"/>
                        <a:pt x="0" y="134"/>
                      </a:cubicBezTo>
                      <a:cubicBezTo>
                        <a:pt x="0" y="138"/>
                        <a:pt x="1" y="143"/>
                        <a:pt x="3" y="146"/>
                      </a:cubicBezTo>
                      <a:cubicBezTo>
                        <a:pt x="3" y="146"/>
                        <a:pt x="3" y="146"/>
                        <a:pt x="3" y="146"/>
                      </a:cubicBezTo>
                      <a:cubicBezTo>
                        <a:pt x="5" y="152"/>
                        <a:pt x="9" y="157"/>
                        <a:pt x="14" y="159"/>
                      </a:cubicBezTo>
                      <a:cubicBezTo>
                        <a:pt x="16" y="160"/>
                        <a:pt x="18" y="160"/>
                        <a:pt x="20" y="160"/>
                      </a:cubicBezTo>
                      <a:cubicBezTo>
                        <a:pt x="20" y="160"/>
                        <a:pt x="20" y="160"/>
                        <a:pt x="21" y="161"/>
                      </a:cubicBezTo>
                      <a:cubicBezTo>
                        <a:pt x="30" y="188"/>
                        <a:pt x="47" y="216"/>
                        <a:pt x="71" y="234"/>
                      </a:cubicBezTo>
                      <a:cubicBezTo>
                        <a:pt x="86" y="246"/>
                        <a:pt x="105" y="254"/>
                        <a:pt x="125" y="254"/>
                      </a:cubicBezTo>
                      <a:cubicBezTo>
                        <a:pt x="146" y="254"/>
                        <a:pt x="164" y="246"/>
                        <a:pt x="180" y="234"/>
                      </a:cubicBezTo>
                      <a:cubicBezTo>
                        <a:pt x="203" y="216"/>
                        <a:pt x="221" y="187"/>
                        <a:pt x="230" y="160"/>
                      </a:cubicBezTo>
                      <a:cubicBezTo>
                        <a:pt x="231" y="160"/>
                        <a:pt x="231" y="160"/>
                        <a:pt x="231" y="160"/>
                      </a:cubicBezTo>
                      <a:cubicBezTo>
                        <a:pt x="242" y="160"/>
                        <a:pt x="250" y="149"/>
                        <a:pt x="250" y="134"/>
                      </a:cubicBezTo>
                      <a:cubicBezTo>
                        <a:pt x="250" y="129"/>
                        <a:pt x="249" y="124"/>
                        <a:pt x="247" y="12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9" name="Freeform 561">
                  <a:extLst>
                    <a:ext uri="{FF2B5EF4-FFF2-40B4-BE49-F238E27FC236}">
                      <a16:creationId xmlns:a16="http://schemas.microsoft.com/office/drawing/2014/main" id="{79FD0BAA-739D-4BC0-8AE9-9E00CEC8BA73}"/>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0" name="Freeform 562">
                  <a:extLst>
                    <a:ext uri="{FF2B5EF4-FFF2-40B4-BE49-F238E27FC236}">
                      <a16:creationId xmlns:a16="http://schemas.microsoft.com/office/drawing/2014/main" id="{897CDD98-DA64-469A-9DDD-C73463C7661F}"/>
                    </a:ext>
                  </a:extLst>
                </p:cNvPr>
                <p:cNvSpPr>
                  <a:spLocks/>
                </p:cNvSpPr>
                <p:nvPr/>
              </p:nvSpPr>
              <p:spPr bwMode="auto">
                <a:xfrm rot="10800000">
                  <a:off x="7387863" y="4645760"/>
                  <a:ext cx="493953" cy="418884"/>
                </a:xfrm>
                <a:custGeom>
                  <a:avLst/>
                  <a:gdLst>
                    <a:gd name="T0" fmla="*/ 263 w 278"/>
                    <a:gd name="T1" fmla="*/ 125 h 236"/>
                    <a:gd name="T2" fmla="*/ 137 w 278"/>
                    <a:gd name="T3" fmla="*/ 0 h 236"/>
                    <a:gd name="T4" fmla="*/ 16 w 278"/>
                    <a:gd name="T5" fmla="*/ 125 h 236"/>
                    <a:gd name="T6" fmla="*/ 139 w 278"/>
                    <a:gd name="T7" fmla="*/ 93 h 236"/>
                    <a:gd name="T8" fmla="*/ 263 w 278"/>
                    <a:gd name="T9" fmla="*/ 125 h 236"/>
                  </a:gdLst>
                  <a:ahLst/>
                  <a:cxnLst>
                    <a:cxn ang="0">
                      <a:pos x="T0" y="T1"/>
                    </a:cxn>
                    <a:cxn ang="0">
                      <a:pos x="T2" y="T3"/>
                    </a:cxn>
                    <a:cxn ang="0">
                      <a:pos x="T4" y="T5"/>
                    </a:cxn>
                    <a:cxn ang="0">
                      <a:pos x="T6" y="T7"/>
                    </a:cxn>
                    <a:cxn ang="0">
                      <a:pos x="T8" y="T9"/>
                    </a:cxn>
                  </a:cxnLst>
                  <a:rect l="0" t="0" r="r" b="b"/>
                  <a:pathLst>
                    <a:path w="278" h="236">
                      <a:moveTo>
                        <a:pt x="263" y="125"/>
                      </a:moveTo>
                      <a:cubicBezTo>
                        <a:pt x="251" y="36"/>
                        <a:pt x="222" y="0"/>
                        <a:pt x="137" y="0"/>
                      </a:cubicBezTo>
                      <a:cubicBezTo>
                        <a:pt x="67" y="0"/>
                        <a:pt x="28" y="36"/>
                        <a:pt x="16" y="125"/>
                      </a:cubicBezTo>
                      <a:cubicBezTo>
                        <a:pt x="0" y="236"/>
                        <a:pt x="83" y="93"/>
                        <a:pt x="139" y="93"/>
                      </a:cubicBezTo>
                      <a:cubicBezTo>
                        <a:pt x="198" y="93"/>
                        <a:pt x="278" y="236"/>
                        <a:pt x="263" y="125"/>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1" name="Freeform 563">
                  <a:extLst>
                    <a:ext uri="{FF2B5EF4-FFF2-40B4-BE49-F238E27FC236}">
                      <a16:creationId xmlns:a16="http://schemas.microsoft.com/office/drawing/2014/main" id="{7667F6B9-240E-4CE1-A993-BDF2D7ADC927}"/>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2" name="Freeform 564">
                  <a:extLst>
                    <a:ext uri="{FF2B5EF4-FFF2-40B4-BE49-F238E27FC236}">
                      <a16:creationId xmlns:a16="http://schemas.microsoft.com/office/drawing/2014/main" id="{EC72AA78-F4DC-4BC6-BAC0-DFE662746A8D}"/>
                    </a:ext>
                  </a:extLst>
                </p:cNvPr>
                <p:cNvSpPr>
                  <a:spLocks/>
                </p:cNvSpPr>
                <p:nvPr/>
              </p:nvSpPr>
              <p:spPr bwMode="auto">
                <a:xfrm rot="10800000">
                  <a:off x="7503469" y="4825175"/>
                  <a:ext cx="271749" cy="241722"/>
                </a:xfrm>
                <a:custGeom>
                  <a:avLst/>
                  <a:gdLst>
                    <a:gd name="T0" fmla="*/ 153 w 153"/>
                    <a:gd name="T1" fmla="*/ 63 h 136"/>
                    <a:gd name="T2" fmla="*/ 52 w 153"/>
                    <a:gd name="T3" fmla="*/ 41 h 136"/>
                    <a:gd name="T4" fmla="*/ 0 w 153"/>
                    <a:gd name="T5" fmla="*/ 125 h 136"/>
                    <a:gd name="T6" fmla="*/ 93 w 153"/>
                    <a:gd name="T7" fmla="*/ 113 h 136"/>
                    <a:gd name="T8" fmla="*/ 153 w 153"/>
                    <a:gd name="T9" fmla="*/ 63 h 136"/>
                  </a:gdLst>
                  <a:ahLst/>
                  <a:cxnLst>
                    <a:cxn ang="0">
                      <a:pos x="T0" y="T1"/>
                    </a:cxn>
                    <a:cxn ang="0">
                      <a:pos x="T2" y="T3"/>
                    </a:cxn>
                    <a:cxn ang="0">
                      <a:pos x="T4" y="T5"/>
                    </a:cxn>
                    <a:cxn ang="0">
                      <a:pos x="T6" y="T7"/>
                    </a:cxn>
                    <a:cxn ang="0">
                      <a:pos x="T8" y="T9"/>
                    </a:cxn>
                  </a:cxnLst>
                  <a:rect l="0" t="0" r="r" b="b"/>
                  <a:pathLst>
                    <a:path w="153" h="136">
                      <a:moveTo>
                        <a:pt x="153" y="63"/>
                      </a:moveTo>
                      <a:cubicBezTo>
                        <a:pt x="153" y="63"/>
                        <a:pt x="84" y="0"/>
                        <a:pt x="52" y="41"/>
                      </a:cubicBezTo>
                      <a:cubicBezTo>
                        <a:pt x="21" y="82"/>
                        <a:pt x="41" y="116"/>
                        <a:pt x="0" y="125"/>
                      </a:cubicBezTo>
                      <a:cubicBezTo>
                        <a:pt x="0" y="125"/>
                        <a:pt x="40" y="136"/>
                        <a:pt x="93" y="113"/>
                      </a:cubicBezTo>
                      <a:cubicBezTo>
                        <a:pt x="149" y="88"/>
                        <a:pt x="153" y="63"/>
                        <a:pt x="153" y="6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3" name="Freeform 565">
                  <a:extLst>
                    <a:ext uri="{FF2B5EF4-FFF2-40B4-BE49-F238E27FC236}">
                      <a16:creationId xmlns:a16="http://schemas.microsoft.com/office/drawing/2014/main" id="{A623A5B3-D6EB-4391-AA0C-20502FE74A21}"/>
                    </a:ext>
                  </a:extLst>
                </p:cNvPr>
                <p:cNvSpPr>
                  <a:spLocks/>
                </p:cNvSpPr>
                <p:nvPr/>
              </p:nvSpPr>
              <p:spPr bwMode="auto">
                <a:xfrm rot="10800000">
                  <a:off x="7629585" y="4860457"/>
                  <a:ext cx="213196" cy="264993"/>
                </a:xfrm>
                <a:custGeom>
                  <a:avLst/>
                  <a:gdLst>
                    <a:gd name="T0" fmla="*/ 7 w 120"/>
                    <a:gd name="T1" fmla="*/ 120 h 149"/>
                    <a:gd name="T2" fmla="*/ 107 w 120"/>
                    <a:gd name="T3" fmla="*/ 98 h 149"/>
                    <a:gd name="T4" fmla="*/ 120 w 120"/>
                    <a:gd name="T5" fmla="*/ 0 h 149"/>
                    <a:gd name="T6" fmla="*/ 41 w 120"/>
                    <a:gd name="T7" fmla="*/ 49 h 149"/>
                    <a:gd name="T8" fmla="*/ 7 w 120"/>
                    <a:gd name="T9" fmla="*/ 120 h 149"/>
                  </a:gdLst>
                  <a:ahLst/>
                  <a:cxnLst>
                    <a:cxn ang="0">
                      <a:pos x="T0" y="T1"/>
                    </a:cxn>
                    <a:cxn ang="0">
                      <a:pos x="T2" y="T3"/>
                    </a:cxn>
                    <a:cxn ang="0">
                      <a:pos x="T4" y="T5"/>
                    </a:cxn>
                    <a:cxn ang="0">
                      <a:pos x="T6" y="T7"/>
                    </a:cxn>
                    <a:cxn ang="0">
                      <a:pos x="T8" y="T9"/>
                    </a:cxn>
                  </a:cxnLst>
                  <a:rect l="0" t="0" r="r" b="b"/>
                  <a:pathLst>
                    <a:path w="120" h="149">
                      <a:moveTo>
                        <a:pt x="7" y="120"/>
                      </a:moveTo>
                      <a:cubicBezTo>
                        <a:pt x="7" y="120"/>
                        <a:pt x="96" y="149"/>
                        <a:pt x="107" y="98"/>
                      </a:cubicBezTo>
                      <a:cubicBezTo>
                        <a:pt x="120" y="48"/>
                        <a:pt x="86" y="25"/>
                        <a:pt x="120" y="0"/>
                      </a:cubicBezTo>
                      <a:cubicBezTo>
                        <a:pt x="120" y="0"/>
                        <a:pt x="79"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4" name="Freeform 566">
                  <a:extLst>
                    <a:ext uri="{FF2B5EF4-FFF2-40B4-BE49-F238E27FC236}">
                      <a16:creationId xmlns:a16="http://schemas.microsoft.com/office/drawing/2014/main" id="{B5F91D43-EADB-4E13-B38D-10D83D167DD8}"/>
                    </a:ext>
                  </a:extLst>
                </p:cNvPr>
                <p:cNvSpPr>
                  <a:spLocks/>
                </p:cNvSpPr>
                <p:nvPr/>
              </p:nvSpPr>
              <p:spPr bwMode="auto">
                <a:xfrm rot="10800000">
                  <a:off x="7554516" y="4860457"/>
                  <a:ext cx="215448" cy="264993"/>
                </a:xfrm>
                <a:custGeom>
                  <a:avLst/>
                  <a:gdLst>
                    <a:gd name="T0" fmla="*/ 7 w 121"/>
                    <a:gd name="T1" fmla="*/ 120 h 149"/>
                    <a:gd name="T2" fmla="*/ 108 w 121"/>
                    <a:gd name="T3" fmla="*/ 98 h 149"/>
                    <a:gd name="T4" fmla="*/ 121 w 121"/>
                    <a:gd name="T5" fmla="*/ 0 h 149"/>
                    <a:gd name="T6" fmla="*/ 41 w 121"/>
                    <a:gd name="T7" fmla="*/ 49 h 149"/>
                    <a:gd name="T8" fmla="*/ 7 w 121"/>
                    <a:gd name="T9" fmla="*/ 120 h 149"/>
                  </a:gdLst>
                  <a:ahLst/>
                  <a:cxnLst>
                    <a:cxn ang="0">
                      <a:pos x="T0" y="T1"/>
                    </a:cxn>
                    <a:cxn ang="0">
                      <a:pos x="T2" y="T3"/>
                    </a:cxn>
                    <a:cxn ang="0">
                      <a:pos x="T4" y="T5"/>
                    </a:cxn>
                    <a:cxn ang="0">
                      <a:pos x="T6" y="T7"/>
                    </a:cxn>
                    <a:cxn ang="0">
                      <a:pos x="T8" y="T9"/>
                    </a:cxn>
                  </a:cxnLst>
                  <a:rect l="0" t="0" r="r" b="b"/>
                  <a:pathLst>
                    <a:path w="121" h="149">
                      <a:moveTo>
                        <a:pt x="7" y="120"/>
                      </a:moveTo>
                      <a:cubicBezTo>
                        <a:pt x="7" y="120"/>
                        <a:pt x="96" y="149"/>
                        <a:pt x="108" y="98"/>
                      </a:cubicBezTo>
                      <a:cubicBezTo>
                        <a:pt x="120" y="48"/>
                        <a:pt x="87" y="25"/>
                        <a:pt x="121" y="0"/>
                      </a:cubicBezTo>
                      <a:cubicBezTo>
                        <a:pt x="121" y="0"/>
                        <a:pt x="80"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5" name="Freeform 567">
                  <a:extLst>
                    <a:ext uri="{FF2B5EF4-FFF2-40B4-BE49-F238E27FC236}">
                      <a16:creationId xmlns:a16="http://schemas.microsoft.com/office/drawing/2014/main" id="{D52192E4-F85E-4012-AEEA-B7C51F79DAE8}"/>
                    </a:ext>
                  </a:extLst>
                </p:cNvPr>
                <p:cNvSpPr>
                  <a:spLocks/>
                </p:cNvSpPr>
                <p:nvPr/>
              </p:nvSpPr>
              <p:spPr bwMode="auto">
                <a:xfrm rot="10800000">
                  <a:off x="7476445" y="4858956"/>
                  <a:ext cx="215448" cy="262741"/>
                </a:xfrm>
                <a:custGeom>
                  <a:avLst/>
                  <a:gdLst>
                    <a:gd name="T0" fmla="*/ 8 w 121"/>
                    <a:gd name="T1" fmla="*/ 119 h 148"/>
                    <a:gd name="T2" fmla="*/ 108 w 121"/>
                    <a:gd name="T3" fmla="*/ 98 h 148"/>
                    <a:gd name="T4" fmla="*/ 121 w 121"/>
                    <a:gd name="T5" fmla="*/ 0 h 148"/>
                    <a:gd name="T6" fmla="*/ 42 w 121"/>
                    <a:gd name="T7" fmla="*/ 49 h 148"/>
                    <a:gd name="T8" fmla="*/ 8 w 121"/>
                    <a:gd name="T9" fmla="*/ 119 h 148"/>
                  </a:gdLst>
                  <a:ahLst/>
                  <a:cxnLst>
                    <a:cxn ang="0">
                      <a:pos x="T0" y="T1"/>
                    </a:cxn>
                    <a:cxn ang="0">
                      <a:pos x="T2" y="T3"/>
                    </a:cxn>
                    <a:cxn ang="0">
                      <a:pos x="T4" y="T5"/>
                    </a:cxn>
                    <a:cxn ang="0">
                      <a:pos x="T6" y="T7"/>
                    </a:cxn>
                    <a:cxn ang="0">
                      <a:pos x="T8" y="T9"/>
                    </a:cxn>
                  </a:cxnLst>
                  <a:rect l="0" t="0" r="r" b="b"/>
                  <a:pathLst>
                    <a:path w="121" h="148">
                      <a:moveTo>
                        <a:pt x="8" y="119"/>
                      </a:moveTo>
                      <a:cubicBezTo>
                        <a:pt x="8" y="119"/>
                        <a:pt x="96" y="148"/>
                        <a:pt x="108" y="98"/>
                      </a:cubicBezTo>
                      <a:cubicBezTo>
                        <a:pt x="120" y="48"/>
                        <a:pt x="87" y="25"/>
                        <a:pt x="121" y="0"/>
                      </a:cubicBezTo>
                      <a:cubicBezTo>
                        <a:pt x="121" y="0"/>
                        <a:pt x="80" y="6"/>
                        <a:pt x="42" y="49"/>
                      </a:cubicBezTo>
                      <a:cubicBezTo>
                        <a:pt x="0" y="95"/>
                        <a:pt x="8" y="119"/>
                        <a:pt x="8" y="119"/>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6" name="Freeform 568">
                  <a:extLst>
                    <a:ext uri="{FF2B5EF4-FFF2-40B4-BE49-F238E27FC236}">
                      <a16:creationId xmlns:a16="http://schemas.microsoft.com/office/drawing/2014/main" id="{5E15514C-65A2-4F4B-88B8-807812AF72EA}"/>
                    </a:ext>
                  </a:extLst>
                </p:cNvPr>
                <p:cNvSpPr>
                  <a:spLocks/>
                </p:cNvSpPr>
                <p:nvPr/>
              </p:nvSpPr>
              <p:spPr bwMode="auto">
                <a:xfrm rot="10800000">
                  <a:off x="7796238" y="4697558"/>
                  <a:ext cx="72817" cy="118609"/>
                </a:xfrm>
                <a:custGeom>
                  <a:avLst/>
                  <a:gdLst>
                    <a:gd name="T0" fmla="*/ 36 w 41"/>
                    <a:gd name="T1" fmla="*/ 29 h 67"/>
                    <a:gd name="T2" fmla="*/ 29 w 41"/>
                    <a:gd name="T3" fmla="*/ 65 h 67"/>
                    <a:gd name="T4" fmla="*/ 5 w 41"/>
                    <a:gd name="T5" fmla="*/ 37 h 67"/>
                    <a:gd name="T6" fmla="*/ 12 w 41"/>
                    <a:gd name="T7" fmla="*/ 2 h 67"/>
                    <a:gd name="T8" fmla="*/ 36 w 41"/>
                    <a:gd name="T9" fmla="*/ 29 h 67"/>
                  </a:gdLst>
                  <a:ahLst/>
                  <a:cxnLst>
                    <a:cxn ang="0">
                      <a:pos x="T0" y="T1"/>
                    </a:cxn>
                    <a:cxn ang="0">
                      <a:pos x="T2" y="T3"/>
                    </a:cxn>
                    <a:cxn ang="0">
                      <a:pos x="T4" y="T5"/>
                    </a:cxn>
                    <a:cxn ang="0">
                      <a:pos x="T6" y="T7"/>
                    </a:cxn>
                    <a:cxn ang="0">
                      <a:pos x="T8" y="T9"/>
                    </a:cxn>
                  </a:cxnLst>
                  <a:rect l="0" t="0" r="r" b="b"/>
                  <a:pathLst>
                    <a:path w="41" h="67">
                      <a:moveTo>
                        <a:pt x="36" y="29"/>
                      </a:moveTo>
                      <a:cubicBezTo>
                        <a:pt x="41" y="46"/>
                        <a:pt x="37" y="62"/>
                        <a:pt x="29" y="65"/>
                      </a:cubicBezTo>
                      <a:cubicBezTo>
                        <a:pt x="20" y="67"/>
                        <a:pt x="9" y="55"/>
                        <a:pt x="5" y="37"/>
                      </a:cubicBezTo>
                      <a:cubicBezTo>
                        <a:pt x="0" y="20"/>
                        <a:pt x="3" y="4"/>
                        <a:pt x="12" y="2"/>
                      </a:cubicBezTo>
                      <a:cubicBezTo>
                        <a:pt x="21" y="0"/>
                        <a:pt x="32" y="12"/>
                        <a:pt x="36" y="2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7" name="Freeform 569">
                  <a:extLst>
                    <a:ext uri="{FF2B5EF4-FFF2-40B4-BE49-F238E27FC236}">
                      <a16:creationId xmlns:a16="http://schemas.microsoft.com/office/drawing/2014/main" id="{A6E2671D-89B5-45B6-AD95-BEDCB63115AC}"/>
                    </a:ext>
                  </a:extLst>
                </p:cNvPr>
                <p:cNvSpPr>
                  <a:spLocks/>
                </p:cNvSpPr>
                <p:nvPr/>
              </p:nvSpPr>
              <p:spPr bwMode="auto">
                <a:xfrm rot="10800000">
                  <a:off x="7398373" y="4699059"/>
                  <a:ext cx="69814" cy="119360"/>
                </a:xfrm>
                <a:custGeom>
                  <a:avLst/>
                  <a:gdLst>
                    <a:gd name="T0" fmla="*/ 4 w 39"/>
                    <a:gd name="T1" fmla="*/ 30 h 67"/>
                    <a:gd name="T2" fmla="*/ 26 w 39"/>
                    <a:gd name="T3" fmla="*/ 2 h 67"/>
                    <a:gd name="T4" fmla="*/ 36 w 39"/>
                    <a:gd name="T5" fmla="*/ 37 h 67"/>
                    <a:gd name="T6" fmla="*/ 13 w 39"/>
                    <a:gd name="T7" fmla="*/ 65 h 67"/>
                    <a:gd name="T8" fmla="*/ 4 w 39"/>
                    <a:gd name="T9" fmla="*/ 30 h 67"/>
                  </a:gdLst>
                  <a:ahLst/>
                  <a:cxnLst>
                    <a:cxn ang="0">
                      <a:pos x="T0" y="T1"/>
                    </a:cxn>
                    <a:cxn ang="0">
                      <a:pos x="T2" y="T3"/>
                    </a:cxn>
                    <a:cxn ang="0">
                      <a:pos x="T4" y="T5"/>
                    </a:cxn>
                    <a:cxn ang="0">
                      <a:pos x="T6" y="T7"/>
                    </a:cxn>
                    <a:cxn ang="0">
                      <a:pos x="T8" y="T9"/>
                    </a:cxn>
                  </a:cxnLst>
                  <a:rect l="0" t="0" r="r" b="b"/>
                  <a:pathLst>
                    <a:path w="39" h="67">
                      <a:moveTo>
                        <a:pt x="4" y="30"/>
                      </a:moveTo>
                      <a:cubicBezTo>
                        <a:pt x="7" y="13"/>
                        <a:pt x="18" y="0"/>
                        <a:pt x="26" y="2"/>
                      </a:cubicBezTo>
                      <a:cubicBezTo>
                        <a:pt x="35" y="4"/>
                        <a:pt x="39" y="19"/>
                        <a:pt x="36" y="37"/>
                      </a:cubicBezTo>
                      <a:cubicBezTo>
                        <a:pt x="32" y="54"/>
                        <a:pt x="22" y="67"/>
                        <a:pt x="13" y="65"/>
                      </a:cubicBezTo>
                      <a:cubicBezTo>
                        <a:pt x="4" y="63"/>
                        <a:pt x="0" y="48"/>
                        <a:pt x="4" y="3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8" name="Freeform 570">
                  <a:extLst>
                    <a:ext uri="{FF2B5EF4-FFF2-40B4-BE49-F238E27FC236}">
                      <a16:creationId xmlns:a16="http://schemas.microsoft.com/office/drawing/2014/main" id="{FDC8517F-B7C4-4883-A148-1E452E1E5D56}"/>
                    </a:ext>
                  </a:extLst>
                </p:cNvPr>
                <p:cNvSpPr>
                  <a:spLocks/>
                </p:cNvSpPr>
                <p:nvPr/>
              </p:nvSpPr>
              <p:spPr bwMode="auto">
                <a:xfrm rot="10800000">
                  <a:off x="7675377" y="4745602"/>
                  <a:ext cx="161398" cy="221453"/>
                </a:xfrm>
                <a:custGeom>
                  <a:avLst/>
                  <a:gdLst>
                    <a:gd name="T0" fmla="*/ 82 w 91"/>
                    <a:gd name="T1" fmla="*/ 12 h 125"/>
                    <a:gd name="T2" fmla="*/ 3 w 91"/>
                    <a:gd name="T3" fmla="*/ 43 h 125"/>
                    <a:gd name="T4" fmla="*/ 5 w 91"/>
                    <a:gd name="T5" fmla="*/ 125 h 125"/>
                    <a:gd name="T6" fmla="*/ 64 w 91"/>
                    <a:gd name="T7" fmla="*/ 74 h 125"/>
                    <a:gd name="T8" fmla="*/ 82 w 91"/>
                    <a:gd name="T9" fmla="*/ 12 h 125"/>
                  </a:gdLst>
                  <a:ahLst/>
                  <a:cxnLst>
                    <a:cxn ang="0">
                      <a:pos x="T0" y="T1"/>
                    </a:cxn>
                    <a:cxn ang="0">
                      <a:pos x="T2" y="T3"/>
                    </a:cxn>
                    <a:cxn ang="0">
                      <a:pos x="T4" y="T5"/>
                    </a:cxn>
                    <a:cxn ang="0">
                      <a:pos x="T6" y="T7"/>
                    </a:cxn>
                    <a:cxn ang="0">
                      <a:pos x="T8" y="T9"/>
                    </a:cxn>
                  </a:cxnLst>
                  <a:rect l="0" t="0" r="r" b="b"/>
                  <a:pathLst>
                    <a:path w="91" h="125">
                      <a:moveTo>
                        <a:pt x="82" y="12"/>
                      </a:moveTo>
                      <a:cubicBezTo>
                        <a:pt x="82" y="12"/>
                        <a:pt x="6" y="0"/>
                        <a:pt x="3" y="43"/>
                      </a:cubicBezTo>
                      <a:cubicBezTo>
                        <a:pt x="0" y="85"/>
                        <a:pt x="30" y="100"/>
                        <a:pt x="5" y="125"/>
                      </a:cubicBezTo>
                      <a:cubicBezTo>
                        <a:pt x="5" y="125"/>
                        <a:pt x="38" y="114"/>
                        <a:pt x="64" y="74"/>
                      </a:cubicBezTo>
                      <a:cubicBezTo>
                        <a:pt x="91" y="31"/>
                        <a:pt x="82" y="12"/>
                        <a:pt x="82"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9" name="Freeform 571">
                  <a:extLst>
                    <a:ext uri="{FF2B5EF4-FFF2-40B4-BE49-F238E27FC236}">
                      <a16:creationId xmlns:a16="http://schemas.microsoft.com/office/drawing/2014/main" id="{345CD45B-E177-4F6E-B7B5-CBF97E36642C}"/>
                    </a:ext>
                  </a:extLst>
                </p:cNvPr>
                <p:cNvSpPr>
                  <a:spLocks/>
                </p:cNvSpPr>
                <p:nvPr/>
              </p:nvSpPr>
              <p:spPr bwMode="auto">
                <a:xfrm rot="10800000">
                  <a:off x="7428401" y="4741848"/>
                  <a:ext cx="163650" cy="221453"/>
                </a:xfrm>
                <a:custGeom>
                  <a:avLst/>
                  <a:gdLst>
                    <a:gd name="T0" fmla="*/ 10 w 92"/>
                    <a:gd name="T1" fmla="*/ 12 h 125"/>
                    <a:gd name="T2" fmla="*/ 89 w 92"/>
                    <a:gd name="T3" fmla="*/ 43 h 125"/>
                    <a:gd name="T4" fmla="*/ 86 w 92"/>
                    <a:gd name="T5" fmla="*/ 125 h 125"/>
                    <a:gd name="T6" fmla="*/ 28 w 92"/>
                    <a:gd name="T7" fmla="*/ 74 h 125"/>
                    <a:gd name="T8" fmla="*/ 10 w 92"/>
                    <a:gd name="T9" fmla="*/ 12 h 125"/>
                  </a:gdLst>
                  <a:ahLst/>
                  <a:cxnLst>
                    <a:cxn ang="0">
                      <a:pos x="T0" y="T1"/>
                    </a:cxn>
                    <a:cxn ang="0">
                      <a:pos x="T2" y="T3"/>
                    </a:cxn>
                    <a:cxn ang="0">
                      <a:pos x="T4" y="T5"/>
                    </a:cxn>
                    <a:cxn ang="0">
                      <a:pos x="T6" y="T7"/>
                    </a:cxn>
                    <a:cxn ang="0">
                      <a:pos x="T8" y="T9"/>
                    </a:cxn>
                  </a:cxnLst>
                  <a:rect l="0" t="0" r="r" b="b"/>
                  <a:pathLst>
                    <a:path w="92" h="125">
                      <a:moveTo>
                        <a:pt x="10" y="12"/>
                      </a:moveTo>
                      <a:cubicBezTo>
                        <a:pt x="10" y="12"/>
                        <a:pt x="86" y="0"/>
                        <a:pt x="89" y="43"/>
                      </a:cubicBezTo>
                      <a:cubicBezTo>
                        <a:pt x="92" y="85"/>
                        <a:pt x="62" y="100"/>
                        <a:pt x="86" y="125"/>
                      </a:cubicBezTo>
                      <a:cubicBezTo>
                        <a:pt x="86" y="125"/>
                        <a:pt x="53" y="114"/>
                        <a:pt x="28" y="74"/>
                      </a:cubicBezTo>
                      <a:cubicBezTo>
                        <a:pt x="0" y="30"/>
                        <a:pt x="10" y="12"/>
                        <a:pt x="10"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517" name="Freeform 572">
                <a:extLst>
                  <a:ext uri="{FF2B5EF4-FFF2-40B4-BE49-F238E27FC236}">
                    <a16:creationId xmlns:a16="http://schemas.microsoft.com/office/drawing/2014/main" id="{B84E7BA8-9D18-48D3-B9DC-5828EB8E97D5}"/>
                  </a:ext>
                </a:extLst>
              </p:cNvPr>
              <p:cNvSpPr>
                <a:spLocks noEditPoints="1"/>
              </p:cNvSpPr>
              <p:nvPr/>
            </p:nvSpPr>
            <p:spPr bwMode="auto">
              <a:xfrm rot="10800000">
                <a:off x="7119867" y="4418301"/>
                <a:ext cx="525482" cy="900076"/>
              </a:xfrm>
              <a:custGeom>
                <a:avLst/>
                <a:gdLst>
                  <a:gd name="T0" fmla="*/ 288 w 296"/>
                  <a:gd name="T1" fmla="*/ 503 h 507"/>
                  <a:gd name="T2" fmla="*/ 292 w 296"/>
                  <a:gd name="T3" fmla="*/ 480 h 507"/>
                  <a:gd name="T4" fmla="*/ 296 w 296"/>
                  <a:gd name="T5" fmla="*/ 503 h 507"/>
                  <a:gd name="T6" fmla="*/ 292 w 296"/>
                  <a:gd name="T7" fmla="*/ 466 h 507"/>
                  <a:gd name="T8" fmla="*/ 288 w 296"/>
                  <a:gd name="T9" fmla="*/ 441 h 507"/>
                  <a:gd name="T10" fmla="*/ 296 w 296"/>
                  <a:gd name="T11" fmla="*/ 441 h 507"/>
                  <a:gd name="T12" fmla="*/ 292 w 296"/>
                  <a:gd name="T13" fmla="*/ 466 h 507"/>
                  <a:gd name="T14" fmla="*/ 288 w 296"/>
                  <a:gd name="T15" fmla="*/ 419 h 507"/>
                  <a:gd name="T16" fmla="*/ 292 w 296"/>
                  <a:gd name="T17" fmla="*/ 394 h 507"/>
                  <a:gd name="T18" fmla="*/ 296 w 296"/>
                  <a:gd name="T19" fmla="*/ 419 h 507"/>
                  <a:gd name="T20" fmla="*/ 292 w 296"/>
                  <a:gd name="T21" fmla="*/ 380 h 507"/>
                  <a:gd name="T22" fmla="*/ 288 w 296"/>
                  <a:gd name="T23" fmla="*/ 355 h 507"/>
                  <a:gd name="T24" fmla="*/ 296 w 296"/>
                  <a:gd name="T25" fmla="*/ 355 h 507"/>
                  <a:gd name="T26" fmla="*/ 292 w 296"/>
                  <a:gd name="T27" fmla="*/ 380 h 507"/>
                  <a:gd name="T28" fmla="*/ 288 w 296"/>
                  <a:gd name="T29" fmla="*/ 333 h 507"/>
                  <a:gd name="T30" fmla="*/ 292 w 296"/>
                  <a:gd name="T31" fmla="*/ 308 h 507"/>
                  <a:gd name="T32" fmla="*/ 296 w 296"/>
                  <a:gd name="T33" fmla="*/ 333 h 507"/>
                  <a:gd name="T34" fmla="*/ 292 w 296"/>
                  <a:gd name="T35" fmla="*/ 294 h 507"/>
                  <a:gd name="T36" fmla="*/ 288 w 296"/>
                  <a:gd name="T37" fmla="*/ 269 h 507"/>
                  <a:gd name="T38" fmla="*/ 296 w 296"/>
                  <a:gd name="T39" fmla="*/ 269 h 507"/>
                  <a:gd name="T40" fmla="*/ 292 w 296"/>
                  <a:gd name="T41" fmla="*/ 294 h 507"/>
                  <a:gd name="T42" fmla="*/ 288 w 296"/>
                  <a:gd name="T43" fmla="*/ 247 h 507"/>
                  <a:gd name="T44" fmla="*/ 292 w 296"/>
                  <a:gd name="T45" fmla="*/ 222 h 507"/>
                  <a:gd name="T46" fmla="*/ 296 w 296"/>
                  <a:gd name="T47" fmla="*/ 247 h 507"/>
                  <a:gd name="T48" fmla="*/ 292 w 296"/>
                  <a:gd name="T49" fmla="*/ 208 h 507"/>
                  <a:gd name="T50" fmla="*/ 288 w 296"/>
                  <a:gd name="T51" fmla="*/ 183 h 507"/>
                  <a:gd name="T52" fmla="*/ 296 w 296"/>
                  <a:gd name="T53" fmla="*/ 183 h 507"/>
                  <a:gd name="T54" fmla="*/ 292 w 296"/>
                  <a:gd name="T55" fmla="*/ 208 h 507"/>
                  <a:gd name="T56" fmla="*/ 282 w 296"/>
                  <a:gd name="T57" fmla="*/ 170 h 507"/>
                  <a:gd name="T58" fmla="*/ 262 w 296"/>
                  <a:gd name="T59" fmla="*/ 154 h 507"/>
                  <a:gd name="T60" fmla="*/ 286 w 296"/>
                  <a:gd name="T61" fmla="*/ 163 h 507"/>
                  <a:gd name="T62" fmla="*/ 284 w 296"/>
                  <a:gd name="T63" fmla="*/ 170 h 507"/>
                  <a:gd name="T64" fmla="*/ 244 w 296"/>
                  <a:gd name="T65" fmla="*/ 148 h 507"/>
                  <a:gd name="T66" fmla="*/ 224 w 296"/>
                  <a:gd name="T67" fmla="*/ 132 h 507"/>
                  <a:gd name="T68" fmla="*/ 248 w 296"/>
                  <a:gd name="T69" fmla="*/ 141 h 507"/>
                  <a:gd name="T70" fmla="*/ 246 w 296"/>
                  <a:gd name="T71" fmla="*/ 149 h 507"/>
                  <a:gd name="T72" fmla="*/ 207 w 296"/>
                  <a:gd name="T73" fmla="*/ 127 h 507"/>
                  <a:gd name="T74" fmla="*/ 187 w 296"/>
                  <a:gd name="T75" fmla="*/ 111 h 507"/>
                  <a:gd name="T76" fmla="*/ 211 w 296"/>
                  <a:gd name="T77" fmla="*/ 120 h 507"/>
                  <a:gd name="T78" fmla="*/ 209 w 296"/>
                  <a:gd name="T79" fmla="*/ 127 h 507"/>
                  <a:gd name="T80" fmla="*/ 170 w 296"/>
                  <a:gd name="T81" fmla="*/ 105 h 507"/>
                  <a:gd name="T82" fmla="*/ 150 w 296"/>
                  <a:gd name="T83" fmla="*/ 89 h 507"/>
                  <a:gd name="T84" fmla="*/ 174 w 296"/>
                  <a:gd name="T85" fmla="*/ 98 h 507"/>
                  <a:gd name="T86" fmla="*/ 172 w 296"/>
                  <a:gd name="T87" fmla="*/ 106 h 507"/>
                  <a:gd name="T88" fmla="*/ 133 w 296"/>
                  <a:gd name="T89" fmla="*/ 84 h 507"/>
                  <a:gd name="T90" fmla="*/ 113 w 296"/>
                  <a:gd name="T91" fmla="*/ 68 h 507"/>
                  <a:gd name="T92" fmla="*/ 137 w 296"/>
                  <a:gd name="T93" fmla="*/ 77 h 507"/>
                  <a:gd name="T94" fmla="*/ 135 w 296"/>
                  <a:gd name="T95" fmla="*/ 84 h 507"/>
                  <a:gd name="T96" fmla="*/ 96 w 296"/>
                  <a:gd name="T97" fmla="*/ 62 h 507"/>
                  <a:gd name="T98" fmla="*/ 75 w 296"/>
                  <a:gd name="T99" fmla="*/ 46 h 507"/>
                  <a:gd name="T100" fmla="*/ 100 w 296"/>
                  <a:gd name="T101" fmla="*/ 55 h 507"/>
                  <a:gd name="T102" fmla="*/ 98 w 296"/>
                  <a:gd name="T103" fmla="*/ 63 h 507"/>
                  <a:gd name="T104" fmla="*/ 58 w 296"/>
                  <a:gd name="T105" fmla="*/ 41 h 507"/>
                  <a:gd name="T106" fmla="*/ 38 w 296"/>
                  <a:gd name="T107" fmla="*/ 25 h 507"/>
                  <a:gd name="T108" fmla="*/ 62 w 296"/>
                  <a:gd name="T109" fmla="*/ 34 h 507"/>
                  <a:gd name="T110" fmla="*/ 60 w 296"/>
                  <a:gd name="T111" fmla="*/ 41 h 507"/>
                  <a:gd name="T112" fmla="*/ 21 w 296"/>
                  <a:gd name="T113" fmla="*/ 19 h 507"/>
                  <a:gd name="T114" fmla="*/ 1 w 296"/>
                  <a:gd name="T115" fmla="*/ 3 h 507"/>
                  <a:gd name="T116" fmla="*/ 25 w 296"/>
                  <a:gd name="T117" fmla="*/ 12 h 507"/>
                  <a:gd name="T118" fmla="*/ 23 w 296"/>
                  <a:gd name="T119" fmla="*/ 2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6" h="507">
                    <a:moveTo>
                      <a:pt x="292" y="507"/>
                    </a:moveTo>
                    <a:cubicBezTo>
                      <a:pt x="290" y="507"/>
                      <a:pt x="288" y="506"/>
                      <a:pt x="288" y="503"/>
                    </a:cubicBezTo>
                    <a:cubicBezTo>
                      <a:pt x="288" y="484"/>
                      <a:pt x="288" y="484"/>
                      <a:pt x="288" y="484"/>
                    </a:cubicBezTo>
                    <a:cubicBezTo>
                      <a:pt x="288" y="482"/>
                      <a:pt x="290" y="480"/>
                      <a:pt x="292" y="480"/>
                    </a:cubicBezTo>
                    <a:cubicBezTo>
                      <a:pt x="294" y="480"/>
                      <a:pt x="296" y="482"/>
                      <a:pt x="296" y="484"/>
                    </a:cubicBezTo>
                    <a:cubicBezTo>
                      <a:pt x="296" y="503"/>
                      <a:pt x="296" y="503"/>
                      <a:pt x="296" y="503"/>
                    </a:cubicBezTo>
                    <a:cubicBezTo>
                      <a:pt x="296" y="506"/>
                      <a:pt x="294" y="507"/>
                      <a:pt x="292" y="507"/>
                    </a:cubicBezTo>
                    <a:close/>
                    <a:moveTo>
                      <a:pt x="292" y="466"/>
                    </a:moveTo>
                    <a:cubicBezTo>
                      <a:pt x="290" y="466"/>
                      <a:pt x="288" y="465"/>
                      <a:pt x="288" y="462"/>
                    </a:cubicBezTo>
                    <a:cubicBezTo>
                      <a:pt x="288" y="441"/>
                      <a:pt x="288" y="441"/>
                      <a:pt x="288" y="441"/>
                    </a:cubicBezTo>
                    <a:cubicBezTo>
                      <a:pt x="288" y="439"/>
                      <a:pt x="290" y="437"/>
                      <a:pt x="292" y="437"/>
                    </a:cubicBezTo>
                    <a:cubicBezTo>
                      <a:pt x="294" y="437"/>
                      <a:pt x="296" y="439"/>
                      <a:pt x="296" y="441"/>
                    </a:cubicBezTo>
                    <a:cubicBezTo>
                      <a:pt x="296" y="462"/>
                      <a:pt x="296" y="462"/>
                      <a:pt x="296" y="462"/>
                    </a:cubicBezTo>
                    <a:cubicBezTo>
                      <a:pt x="296" y="465"/>
                      <a:pt x="294" y="466"/>
                      <a:pt x="292" y="466"/>
                    </a:cubicBezTo>
                    <a:close/>
                    <a:moveTo>
                      <a:pt x="292" y="423"/>
                    </a:moveTo>
                    <a:cubicBezTo>
                      <a:pt x="290" y="423"/>
                      <a:pt x="288" y="422"/>
                      <a:pt x="288" y="419"/>
                    </a:cubicBezTo>
                    <a:cubicBezTo>
                      <a:pt x="288" y="398"/>
                      <a:pt x="288" y="398"/>
                      <a:pt x="288" y="398"/>
                    </a:cubicBezTo>
                    <a:cubicBezTo>
                      <a:pt x="288" y="396"/>
                      <a:pt x="290" y="394"/>
                      <a:pt x="292" y="394"/>
                    </a:cubicBezTo>
                    <a:cubicBezTo>
                      <a:pt x="294" y="394"/>
                      <a:pt x="296" y="396"/>
                      <a:pt x="296" y="398"/>
                    </a:cubicBezTo>
                    <a:cubicBezTo>
                      <a:pt x="296" y="419"/>
                      <a:pt x="296" y="419"/>
                      <a:pt x="296" y="419"/>
                    </a:cubicBezTo>
                    <a:cubicBezTo>
                      <a:pt x="296" y="422"/>
                      <a:pt x="294" y="423"/>
                      <a:pt x="292" y="423"/>
                    </a:cubicBezTo>
                    <a:close/>
                    <a:moveTo>
                      <a:pt x="292" y="380"/>
                    </a:moveTo>
                    <a:cubicBezTo>
                      <a:pt x="290" y="380"/>
                      <a:pt x="288" y="379"/>
                      <a:pt x="288" y="376"/>
                    </a:cubicBezTo>
                    <a:cubicBezTo>
                      <a:pt x="288" y="355"/>
                      <a:pt x="288" y="355"/>
                      <a:pt x="288" y="355"/>
                    </a:cubicBezTo>
                    <a:cubicBezTo>
                      <a:pt x="288" y="353"/>
                      <a:pt x="290" y="351"/>
                      <a:pt x="292" y="351"/>
                    </a:cubicBezTo>
                    <a:cubicBezTo>
                      <a:pt x="294" y="351"/>
                      <a:pt x="296" y="353"/>
                      <a:pt x="296" y="355"/>
                    </a:cubicBezTo>
                    <a:cubicBezTo>
                      <a:pt x="296" y="376"/>
                      <a:pt x="296" y="376"/>
                      <a:pt x="296" y="376"/>
                    </a:cubicBezTo>
                    <a:cubicBezTo>
                      <a:pt x="296" y="379"/>
                      <a:pt x="294" y="380"/>
                      <a:pt x="292" y="380"/>
                    </a:cubicBezTo>
                    <a:close/>
                    <a:moveTo>
                      <a:pt x="292" y="337"/>
                    </a:moveTo>
                    <a:cubicBezTo>
                      <a:pt x="290" y="337"/>
                      <a:pt x="288" y="336"/>
                      <a:pt x="288" y="333"/>
                    </a:cubicBezTo>
                    <a:cubicBezTo>
                      <a:pt x="288" y="312"/>
                      <a:pt x="288" y="312"/>
                      <a:pt x="288" y="312"/>
                    </a:cubicBezTo>
                    <a:cubicBezTo>
                      <a:pt x="288" y="310"/>
                      <a:pt x="290" y="308"/>
                      <a:pt x="292" y="308"/>
                    </a:cubicBezTo>
                    <a:cubicBezTo>
                      <a:pt x="294" y="308"/>
                      <a:pt x="296" y="310"/>
                      <a:pt x="296" y="312"/>
                    </a:cubicBezTo>
                    <a:cubicBezTo>
                      <a:pt x="296" y="333"/>
                      <a:pt x="296" y="333"/>
                      <a:pt x="296" y="333"/>
                    </a:cubicBezTo>
                    <a:cubicBezTo>
                      <a:pt x="296" y="336"/>
                      <a:pt x="294" y="337"/>
                      <a:pt x="292" y="337"/>
                    </a:cubicBezTo>
                    <a:close/>
                    <a:moveTo>
                      <a:pt x="292" y="294"/>
                    </a:moveTo>
                    <a:cubicBezTo>
                      <a:pt x="290" y="294"/>
                      <a:pt x="288" y="293"/>
                      <a:pt x="288" y="290"/>
                    </a:cubicBezTo>
                    <a:cubicBezTo>
                      <a:pt x="288" y="269"/>
                      <a:pt x="288" y="269"/>
                      <a:pt x="288" y="269"/>
                    </a:cubicBezTo>
                    <a:cubicBezTo>
                      <a:pt x="288" y="267"/>
                      <a:pt x="290" y="265"/>
                      <a:pt x="292" y="265"/>
                    </a:cubicBezTo>
                    <a:cubicBezTo>
                      <a:pt x="294" y="265"/>
                      <a:pt x="296" y="267"/>
                      <a:pt x="296" y="269"/>
                    </a:cubicBezTo>
                    <a:cubicBezTo>
                      <a:pt x="296" y="290"/>
                      <a:pt x="296" y="290"/>
                      <a:pt x="296" y="290"/>
                    </a:cubicBezTo>
                    <a:cubicBezTo>
                      <a:pt x="296" y="293"/>
                      <a:pt x="294" y="294"/>
                      <a:pt x="292" y="294"/>
                    </a:cubicBezTo>
                    <a:close/>
                    <a:moveTo>
                      <a:pt x="292" y="251"/>
                    </a:moveTo>
                    <a:cubicBezTo>
                      <a:pt x="290" y="251"/>
                      <a:pt x="288" y="250"/>
                      <a:pt x="288" y="247"/>
                    </a:cubicBezTo>
                    <a:cubicBezTo>
                      <a:pt x="288" y="226"/>
                      <a:pt x="288" y="226"/>
                      <a:pt x="288" y="226"/>
                    </a:cubicBezTo>
                    <a:cubicBezTo>
                      <a:pt x="288" y="224"/>
                      <a:pt x="290" y="222"/>
                      <a:pt x="292" y="222"/>
                    </a:cubicBezTo>
                    <a:cubicBezTo>
                      <a:pt x="294" y="222"/>
                      <a:pt x="296" y="224"/>
                      <a:pt x="296" y="226"/>
                    </a:cubicBezTo>
                    <a:cubicBezTo>
                      <a:pt x="296" y="247"/>
                      <a:pt x="296" y="247"/>
                      <a:pt x="296" y="247"/>
                    </a:cubicBezTo>
                    <a:cubicBezTo>
                      <a:pt x="296" y="250"/>
                      <a:pt x="294" y="251"/>
                      <a:pt x="292" y="251"/>
                    </a:cubicBezTo>
                    <a:close/>
                    <a:moveTo>
                      <a:pt x="292" y="208"/>
                    </a:moveTo>
                    <a:cubicBezTo>
                      <a:pt x="290" y="208"/>
                      <a:pt x="288" y="207"/>
                      <a:pt x="288" y="204"/>
                    </a:cubicBezTo>
                    <a:cubicBezTo>
                      <a:pt x="288" y="183"/>
                      <a:pt x="288" y="183"/>
                      <a:pt x="288" y="183"/>
                    </a:cubicBezTo>
                    <a:cubicBezTo>
                      <a:pt x="288" y="181"/>
                      <a:pt x="290" y="179"/>
                      <a:pt x="292" y="179"/>
                    </a:cubicBezTo>
                    <a:cubicBezTo>
                      <a:pt x="294" y="179"/>
                      <a:pt x="296" y="181"/>
                      <a:pt x="296" y="183"/>
                    </a:cubicBezTo>
                    <a:cubicBezTo>
                      <a:pt x="296" y="204"/>
                      <a:pt x="296" y="204"/>
                      <a:pt x="296" y="204"/>
                    </a:cubicBezTo>
                    <a:cubicBezTo>
                      <a:pt x="296" y="207"/>
                      <a:pt x="294" y="208"/>
                      <a:pt x="292" y="208"/>
                    </a:cubicBezTo>
                    <a:close/>
                    <a:moveTo>
                      <a:pt x="284" y="170"/>
                    </a:moveTo>
                    <a:cubicBezTo>
                      <a:pt x="283" y="170"/>
                      <a:pt x="282" y="170"/>
                      <a:pt x="282" y="170"/>
                    </a:cubicBezTo>
                    <a:cubicBezTo>
                      <a:pt x="263" y="159"/>
                      <a:pt x="263" y="159"/>
                      <a:pt x="263" y="159"/>
                    </a:cubicBezTo>
                    <a:cubicBezTo>
                      <a:pt x="261" y="158"/>
                      <a:pt x="261" y="155"/>
                      <a:pt x="262" y="154"/>
                    </a:cubicBezTo>
                    <a:cubicBezTo>
                      <a:pt x="263" y="152"/>
                      <a:pt x="265" y="151"/>
                      <a:pt x="267" y="152"/>
                    </a:cubicBezTo>
                    <a:cubicBezTo>
                      <a:pt x="286" y="163"/>
                      <a:pt x="286" y="163"/>
                      <a:pt x="286" y="163"/>
                    </a:cubicBezTo>
                    <a:cubicBezTo>
                      <a:pt x="288" y="164"/>
                      <a:pt x="288" y="166"/>
                      <a:pt x="287" y="168"/>
                    </a:cubicBezTo>
                    <a:cubicBezTo>
                      <a:pt x="286" y="170"/>
                      <a:pt x="285" y="170"/>
                      <a:pt x="284" y="170"/>
                    </a:cubicBezTo>
                    <a:close/>
                    <a:moveTo>
                      <a:pt x="246" y="149"/>
                    </a:moveTo>
                    <a:cubicBezTo>
                      <a:pt x="246" y="149"/>
                      <a:pt x="245" y="149"/>
                      <a:pt x="244" y="148"/>
                    </a:cubicBezTo>
                    <a:cubicBezTo>
                      <a:pt x="226" y="138"/>
                      <a:pt x="226" y="138"/>
                      <a:pt x="226" y="138"/>
                    </a:cubicBezTo>
                    <a:cubicBezTo>
                      <a:pt x="224" y="136"/>
                      <a:pt x="223" y="134"/>
                      <a:pt x="224" y="132"/>
                    </a:cubicBezTo>
                    <a:cubicBezTo>
                      <a:pt x="226" y="130"/>
                      <a:pt x="228" y="130"/>
                      <a:pt x="230" y="131"/>
                    </a:cubicBezTo>
                    <a:cubicBezTo>
                      <a:pt x="248" y="141"/>
                      <a:pt x="248" y="141"/>
                      <a:pt x="248" y="141"/>
                    </a:cubicBezTo>
                    <a:cubicBezTo>
                      <a:pt x="250" y="142"/>
                      <a:pt x="251" y="145"/>
                      <a:pt x="250" y="147"/>
                    </a:cubicBezTo>
                    <a:cubicBezTo>
                      <a:pt x="249" y="148"/>
                      <a:pt x="248" y="149"/>
                      <a:pt x="246" y="149"/>
                    </a:cubicBezTo>
                    <a:close/>
                    <a:moveTo>
                      <a:pt x="209" y="127"/>
                    </a:moveTo>
                    <a:cubicBezTo>
                      <a:pt x="209" y="127"/>
                      <a:pt x="208" y="127"/>
                      <a:pt x="207" y="127"/>
                    </a:cubicBezTo>
                    <a:cubicBezTo>
                      <a:pt x="189" y="116"/>
                      <a:pt x="189" y="116"/>
                      <a:pt x="189" y="116"/>
                    </a:cubicBezTo>
                    <a:cubicBezTo>
                      <a:pt x="187" y="115"/>
                      <a:pt x="186" y="112"/>
                      <a:pt x="187" y="111"/>
                    </a:cubicBezTo>
                    <a:cubicBezTo>
                      <a:pt x="188" y="109"/>
                      <a:pt x="191" y="108"/>
                      <a:pt x="193" y="109"/>
                    </a:cubicBezTo>
                    <a:cubicBezTo>
                      <a:pt x="211" y="120"/>
                      <a:pt x="211" y="120"/>
                      <a:pt x="211" y="120"/>
                    </a:cubicBezTo>
                    <a:cubicBezTo>
                      <a:pt x="213" y="121"/>
                      <a:pt x="214" y="123"/>
                      <a:pt x="213" y="125"/>
                    </a:cubicBezTo>
                    <a:cubicBezTo>
                      <a:pt x="212" y="127"/>
                      <a:pt x="211" y="127"/>
                      <a:pt x="209" y="127"/>
                    </a:cubicBezTo>
                    <a:close/>
                    <a:moveTo>
                      <a:pt x="172" y="106"/>
                    </a:moveTo>
                    <a:cubicBezTo>
                      <a:pt x="171" y="106"/>
                      <a:pt x="171" y="106"/>
                      <a:pt x="170" y="105"/>
                    </a:cubicBezTo>
                    <a:cubicBezTo>
                      <a:pt x="151" y="95"/>
                      <a:pt x="151" y="95"/>
                      <a:pt x="151" y="95"/>
                    </a:cubicBezTo>
                    <a:cubicBezTo>
                      <a:pt x="149" y="93"/>
                      <a:pt x="149" y="91"/>
                      <a:pt x="150" y="89"/>
                    </a:cubicBezTo>
                    <a:cubicBezTo>
                      <a:pt x="151" y="87"/>
                      <a:pt x="153" y="87"/>
                      <a:pt x="155" y="88"/>
                    </a:cubicBezTo>
                    <a:cubicBezTo>
                      <a:pt x="174" y="98"/>
                      <a:pt x="174" y="98"/>
                      <a:pt x="174" y="98"/>
                    </a:cubicBezTo>
                    <a:cubicBezTo>
                      <a:pt x="176" y="99"/>
                      <a:pt x="177" y="102"/>
                      <a:pt x="175" y="104"/>
                    </a:cubicBezTo>
                    <a:cubicBezTo>
                      <a:pt x="175" y="105"/>
                      <a:pt x="173" y="106"/>
                      <a:pt x="172" y="106"/>
                    </a:cubicBezTo>
                    <a:close/>
                    <a:moveTo>
                      <a:pt x="135" y="84"/>
                    </a:moveTo>
                    <a:cubicBezTo>
                      <a:pt x="134" y="84"/>
                      <a:pt x="133" y="84"/>
                      <a:pt x="133" y="84"/>
                    </a:cubicBezTo>
                    <a:cubicBezTo>
                      <a:pt x="114" y="73"/>
                      <a:pt x="114" y="73"/>
                      <a:pt x="114" y="73"/>
                    </a:cubicBezTo>
                    <a:cubicBezTo>
                      <a:pt x="112" y="72"/>
                      <a:pt x="112" y="69"/>
                      <a:pt x="113" y="68"/>
                    </a:cubicBezTo>
                    <a:cubicBezTo>
                      <a:pt x="114" y="66"/>
                      <a:pt x="116" y="65"/>
                      <a:pt x="118" y="66"/>
                    </a:cubicBezTo>
                    <a:cubicBezTo>
                      <a:pt x="137" y="77"/>
                      <a:pt x="137" y="77"/>
                      <a:pt x="137" y="77"/>
                    </a:cubicBezTo>
                    <a:cubicBezTo>
                      <a:pt x="139" y="78"/>
                      <a:pt x="139" y="80"/>
                      <a:pt x="138" y="82"/>
                    </a:cubicBezTo>
                    <a:cubicBezTo>
                      <a:pt x="138" y="84"/>
                      <a:pt x="136" y="84"/>
                      <a:pt x="135" y="84"/>
                    </a:cubicBezTo>
                    <a:close/>
                    <a:moveTo>
                      <a:pt x="98" y="63"/>
                    </a:moveTo>
                    <a:cubicBezTo>
                      <a:pt x="97" y="63"/>
                      <a:pt x="96" y="63"/>
                      <a:pt x="96" y="62"/>
                    </a:cubicBezTo>
                    <a:cubicBezTo>
                      <a:pt x="77" y="52"/>
                      <a:pt x="77" y="52"/>
                      <a:pt x="77" y="52"/>
                    </a:cubicBezTo>
                    <a:cubicBezTo>
                      <a:pt x="75" y="50"/>
                      <a:pt x="74" y="48"/>
                      <a:pt x="75" y="46"/>
                    </a:cubicBezTo>
                    <a:cubicBezTo>
                      <a:pt x="77" y="44"/>
                      <a:pt x="79" y="44"/>
                      <a:pt x="81" y="45"/>
                    </a:cubicBezTo>
                    <a:cubicBezTo>
                      <a:pt x="100" y="55"/>
                      <a:pt x="100" y="55"/>
                      <a:pt x="100" y="55"/>
                    </a:cubicBezTo>
                    <a:cubicBezTo>
                      <a:pt x="101" y="56"/>
                      <a:pt x="102" y="59"/>
                      <a:pt x="101" y="61"/>
                    </a:cubicBezTo>
                    <a:cubicBezTo>
                      <a:pt x="100" y="62"/>
                      <a:pt x="99" y="63"/>
                      <a:pt x="98" y="63"/>
                    </a:cubicBezTo>
                    <a:close/>
                    <a:moveTo>
                      <a:pt x="60" y="41"/>
                    </a:moveTo>
                    <a:cubicBezTo>
                      <a:pt x="60" y="41"/>
                      <a:pt x="59" y="41"/>
                      <a:pt x="58" y="41"/>
                    </a:cubicBezTo>
                    <a:cubicBezTo>
                      <a:pt x="40" y="30"/>
                      <a:pt x="40" y="30"/>
                      <a:pt x="40" y="30"/>
                    </a:cubicBezTo>
                    <a:cubicBezTo>
                      <a:pt x="38" y="29"/>
                      <a:pt x="37" y="26"/>
                      <a:pt x="38" y="25"/>
                    </a:cubicBezTo>
                    <a:cubicBezTo>
                      <a:pt x="39" y="23"/>
                      <a:pt x="42" y="22"/>
                      <a:pt x="44" y="23"/>
                    </a:cubicBezTo>
                    <a:cubicBezTo>
                      <a:pt x="62" y="34"/>
                      <a:pt x="62" y="34"/>
                      <a:pt x="62" y="34"/>
                    </a:cubicBezTo>
                    <a:cubicBezTo>
                      <a:pt x="64" y="35"/>
                      <a:pt x="65" y="37"/>
                      <a:pt x="64" y="39"/>
                    </a:cubicBezTo>
                    <a:cubicBezTo>
                      <a:pt x="63" y="41"/>
                      <a:pt x="62" y="41"/>
                      <a:pt x="60" y="41"/>
                    </a:cubicBezTo>
                    <a:close/>
                    <a:moveTo>
                      <a:pt x="23" y="20"/>
                    </a:moveTo>
                    <a:cubicBezTo>
                      <a:pt x="22" y="20"/>
                      <a:pt x="22" y="20"/>
                      <a:pt x="21" y="19"/>
                    </a:cubicBezTo>
                    <a:cubicBezTo>
                      <a:pt x="2" y="9"/>
                      <a:pt x="2" y="9"/>
                      <a:pt x="2" y="9"/>
                    </a:cubicBezTo>
                    <a:cubicBezTo>
                      <a:pt x="1" y="7"/>
                      <a:pt x="0" y="5"/>
                      <a:pt x="1" y="3"/>
                    </a:cubicBezTo>
                    <a:cubicBezTo>
                      <a:pt x="2" y="1"/>
                      <a:pt x="5" y="0"/>
                      <a:pt x="6" y="2"/>
                    </a:cubicBezTo>
                    <a:cubicBezTo>
                      <a:pt x="25" y="12"/>
                      <a:pt x="25" y="12"/>
                      <a:pt x="25" y="12"/>
                    </a:cubicBezTo>
                    <a:cubicBezTo>
                      <a:pt x="27" y="13"/>
                      <a:pt x="28" y="16"/>
                      <a:pt x="27" y="18"/>
                    </a:cubicBezTo>
                    <a:cubicBezTo>
                      <a:pt x="26" y="19"/>
                      <a:pt x="24" y="20"/>
                      <a:pt x="23" y="20"/>
                    </a:cubicBez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420" name="Freeform 574">
              <a:extLst>
                <a:ext uri="{FF2B5EF4-FFF2-40B4-BE49-F238E27FC236}">
                  <a16:creationId xmlns:a16="http://schemas.microsoft.com/office/drawing/2014/main" id="{5D44F4E0-69B1-4BEE-A807-7DDB0F66C3E9}"/>
                </a:ext>
              </a:extLst>
            </p:cNvPr>
            <p:cNvSpPr>
              <a:spLocks noEditPoints="1"/>
            </p:cNvSpPr>
            <p:nvPr/>
          </p:nvSpPr>
          <p:spPr bwMode="auto">
            <a:xfrm rot="10800000">
              <a:off x="7146282" y="2130584"/>
              <a:ext cx="417656" cy="711790"/>
            </a:xfrm>
            <a:custGeom>
              <a:avLst/>
              <a:gdLst>
                <a:gd name="T0" fmla="*/ 253 w 259"/>
                <a:gd name="T1" fmla="*/ 441 h 441"/>
                <a:gd name="T2" fmla="*/ 233 w 259"/>
                <a:gd name="T3" fmla="*/ 425 h 441"/>
                <a:gd name="T4" fmla="*/ 257 w 259"/>
                <a:gd name="T5" fmla="*/ 434 h 441"/>
                <a:gd name="T6" fmla="*/ 255 w 259"/>
                <a:gd name="T7" fmla="*/ 441 h 441"/>
                <a:gd name="T8" fmla="*/ 215 w 259"/>
                <a:gd name="T9" fmla="*/ 419 h 441"/>
                <a:gd name="T10" fmla="*/ 195 w 259"/>
                <a:gd name="T11" fmla="*/ 403 h 441"/>
                <a:gd name="T12" fmla="*/ 219 w 259"/>
                <a:gd name="T13" fmla="*/ 412 h 441"/>
                <a:gd name="T14" fmla="*/ 217 w 259"/>
                <a:gd name="T15" fmla="*/ 420 h 441"/>
                <a:gd name="T16" fmla="*/ 178 w 259"/>
                <a:gd name="T17" fmla="*/ 398 h 441"/>
                <a:gd name="T18" fmla="*/ 158 w 259"/>
                <a:gd name="T19" fmla="*/ 382 h 441"/>
                <a:gd name="T20" fmla="*/ 182 w 259"/>
                <a:gd name="T21" fmla="*/ 391 h 441"/>
                <a:gd name="T22" fmla="*/ 180 w 259"/>
                <a:gd name="T23" fmla="*/ 398 h 441"/>
                <a:gd name="T24" fmla="*/ 141 w 259"/>
                <a:gd name="T25" fmla="*/ 376 h 441"/>
                <a:gd name="T26" fmla="*/ 121 w 259"/>
                <a:gd name="T27" fmla="*/ 360 h 441"/>
                <a:gd name="T28" fmla="*/ 145 w 259"/>
                <a:gd name="T29" fmla="*/ 369 h 441"/>
                <a:gd name="T30" fmla="*/ 143 w 259"/>
                <a:gd name="T31" fmla="*/ 377 h 441"/>
                <a:gd name="T32" fmla="*/ 104 w 259"/>
                <a:gd name="T33" fmla="*/ 355 h 441"/>
                <a:gd name="T34" fmla="*/ 84 w 259"/>
                <a:gd name="T35" fmla="*/ 339 h 441"/>
                <a:gd name="T36" fmla="*/ 108 w 259"/>
                <a:gd name="T37" fmla="*/ 348 h 441"/>
                <a:gd name="T38" fmla="*/ 106 w 259"/>
                <a:gd name="T39" fmla="*/ 355 h 441"/>
                <a:gd name="T40" fmla="*/ 66 w 259"/>
                <a:gd name="T41" fmla="*/ 333 h 441"/>
                <a:gd name="T42" fmla="*/ 46 w 259"/>
                <a:gd name="T43" fmla="*/ 317 h 441"/>
                <a:gd name="T44" fmla="*/ 70 w 259"/>
                <a:gd name="T45" fmla="*/ 326 h 441"/>
                <a:gd name="T46" fmla="*/ 68 w 259"/>
                <a:gd name="T47" fmla="*/ 334 h 441"/>
                <a:gd name="T48" fmla="*/ 29 w 259"/>
                <a:gd name="T49" fmla="*/ 312 h 441"/>
                <a:gd name="T50" fmla="*/ 9 w 259"/>
                <a:gd name="T51" fmla="*/ 296 h 441"/>
                <a:gd name="T52" fmla="*/ 33 w 259"/>
                <a:gd name="T53" fmla="*/ 305 h 441"/>
                <a:gd name="T54" fmla="*/ 31 w 259"/>
                <a:gd name="T55" fmla="*/ 312 h 441"/>
                <a:gd name="T56" fmla="*/ 0 w 259"/>
                <a:gd name="T57" fmla="*/ 281 h 441"/>
                <a:gd name="T58" fmla="*/ 4 w 259"/>
                <a:gd name="T59" fmla="*/ 255 h 441"/>
                <a:gd name="T60" fmla="*/ 8 w 259"/>
                <a:gd name="T61" fmla="*/ 281 h 441"/>
                <a:gd name="T62" fmla="*/ 4 w 259"/>
                <a:gd name="T63" fmla="*/ 242 h 441"/>
                <a:gd name="T64" fmla="*/ 0 w 259"/>
                <a:gd name="T65" fmla="*/ 216 h 441"/>
                <a:gd name="T66" fmla="*/ 8 w 259"/>
                <a:gd name="T67" fmla="*/ 216 h 441"/>
                <a:gd name="T68" fmla="*/ 4 w 259"/>
                <a:gd name="T69" fmla="*/ 242 h 441"/>
                <a:gd name="T70" fmla="*/ 0 w 259"/>
                <a:gd name="T71" fmla="*/ 195 h 441"/>
                <a:gd name="T72" fmla="*/ 4 w 259"/>
                <a:gd name="T73" fmla="*/ 169 h 441"/>
                <a:gd name="T74" fmla="*/ 8 w 259"/>
                <a:gd name="T75" fmla="*/ 195 h 441"/>
                <a:gd name="T76" fmla="*/ 4 w 259"/>
                <a:gd name="T77" fmla="*/ 156 h 441"/>
                <a:gd name="T78" fmla="*/ 0 w 259"/>
                <a:gd name="T79" fmla="*/ 130 h 441"/>
                <a:gd name="T80" fmla="*/ 8 w 259"/>
                <a:gd name="T81" fmla="*/ 130 h 441"/>
                <a:gd name="T82" fmla="*/ 4 w 259"/>
                <a:gd name="T83" fmla="*/ 156 h 441"/>
                <a:gd name="T84" fmla="*/ 0 w 259"/>
                <a:gd name="T85" fmla="*/ 109 h 441"/>
                <a:gd name="T86" fmla="*/ 4 w 259"/>
                <a:gd name="T87" fmla="*/ 83 h 441"/>
                <a:gd name="T88" fmla="*/ 8 w 259"/>
                <a:gd name="T89" fmla="*/ 109 h 441"/>
                <a:gd name="T90" fmla="*/ 4 w 259"/>
                <a:gd name="T91" fmla="*/ 70 h 441"/>
                <a:gd name="T92" fmla="*/ 0 w 259"/>
                <a:gd name="T93" fmla="*/ 44 h 441"/>
                <a:gd name="T94" fmla="*/ 8 w 259"/>
                <a:gd name="T95" fmla="*/ 44 h 441"/>
                <a:gd name="T96" fmla="*/ 4 w 259"/>
                <a:gd name="T97" fmla="*/ 70 h 441"/>
                <a:gd name="T98" fmla="*/ 0 w 259"/>
                <a:gd name="T99" fmla="*/ 23 h 441"/>
                <a:gd name="T100" fmla="*/ 4 w 259"/>
                <a:gd name="T101" fmla="*/ 0 h 441"/>
                <a:gd name="T102" fmla="*/ 8 w 259"/>
                <a:gd name="T10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441">
                  <a:moveTo>
                    <a:pt x="255" y="441"/>
                  </a:moveTo>
                  <a:cubicBezTo>
                    <a:pt x="254" y="441"/>
                    <a:pt x="253" y="441"/>
                    <a:pt x="253" y="441"/>
                  </a:cubicBezTo>
                  <a:cubicBezTo>
                    <a:pt x="234" y="430"/>
                    <a:pt x="234" y="430"/>
                    <a:pt x="234" y="430"/>
                  </a:cubicBezTo>
                  <a:cubicBezTo>
                    <a:pt x="232" y="429"/>
                    <a:pt x="231" y="427"/>
                    <a:pt x="233" y="425"/>
                  </a:cubicBezTo>
                  <a:cubicBezTo>
                    <a:pt x="234" y="423"/>
                    <a:pt x="236" y="422"/>
                    <a:pt x="238" y="423"/>
                  </a:cubicBezTo>
                  <a:cubicBezTo>
                    <a:pt x="257" y="434"/>
                    <a:pt x="257" y="434"/>
                    <a:pt x="257" y="434"/>
                  </a:cubicBezTo>
                  <a:cubicBezTo>
                    <a:pt x="259" y="435"/>
                    <a:pt x="259" y="437"/>
                    <a:pt x="258" y="439"/>
                  </a:cubicBezTo>
                  <a:cubicBezTo>
                    <a:pt x="257" y="441"/>
                    <a:pt x="256" y="441"/>
                    <a:pt x="255" y="441"/>
                  </a:cubicBezTo>
                  <a:close/>
                  <a:moveTo>
                    <a:pt x="217" y="420"/>
                  </a:moveTo>
                  <a:cubicBezTo>
                    <a:pt x="217" y="420"/>
                    <a:pt x="216" y="420"/>
                    <a:pt x="215" y="419"/>
                  </a:cubicBezTo>
                  <a:cubicBezTo>
                    <a:pt x="197" y="409"/>
                    <a:pt x="197" y="409"/>
                    <a:pt x="197" y="409"/>
                  </a:cubicBezTo>
                  <a:cubicBezTo>
                    <a:pt x="195" y="408"/>
                    <a:pt x="194" y="405"/>
                    <a:pt x="195" y="403"/>
                  </a:cubicBezTo>
                  <a:cubicBezTo>
                    <a:pt x="196" y="401"/>
                    <a:pt x="199" y="401"/>
                    <a:pt x="201" y="402"/>
                  </a:cubicBezTo>
                  <a:cubicBezTo>
                    <a:pt x="219" y="412"/>
                    <a:pt x="219" y="412"/>
                    <a:pt x="219" y="412"/>
                  </a:cubicBezTo>
                  <a:cubicBezTo>
                    <a:pt x="221" y="414"/>
                    <a:pt x="222" y="416"/>
                    <a:pt x="221" y="418"/>
                  </a:cubicBezTo>
                  <a:cubicBezTo>
                    <a:pt x="220" y="419"/>
                    <a:pt x="219" y="420"/>
                    <a:pt x="217" y="420"/>
                  </a:cubicBezTo>
                  <a:close/>
                  <a:moveTo>
                    <a:pt x="180" y="398"/>
                  </a:moveTo>
                  <a:cubicBezTo>
                    <a:pt x="179" y="398"/>
                    <a:pt x="179" y="398"/>
                    <a:pt x="178" y="398"/>
                  </a:cubicBezTo>
                  <a:cubicBezTo>
                    <a:pt x="159" y="387"/>
                    <a:pt x="159" y="387"/>
                    <a:pt x="159" y="387"/>
                  </a:cubicBezTo>
                  <a:cubicBezTo>
                    <a:pt x="158" y="386"/>
                    <a:pt x="157" y="384"/>
                    <a:pt x="158" y="382"/>
                  </a:cubicBezTo>
                  <a:cubicBezTo>
                    <a:pt x="159" y="380"/>
                    <a:pt x="162" y="379"/>
                    <a:pt x="163" y="380"/>
                  </a:cubicBezTo>
                  <a:cubicBezTo>
                    <a:pt x="182" y="391"/>
                    <a:pt x="182" y="391"/>
                    <a:pt x="182" y="391"/>
                  </a:cubicBezTo>
                  <a:cubicBezTo>
                    <a:pt x="184" y="392"/>
                    <a:pt x="185" y="394"/>
                    <a:pt x="184" y="396"/>
                  </a:cubicBezTo>
                  <a:cubicBezTo>
                    <a:pt x="183" y="398"/>
                    <a:pt x="181" y="398"/>
                    <a:pt x="180" y="398"/>
                  </a:cubicBezTo>
                  <a:close/>
                  <a:moveTo>
                    <a:pt x="143" y="377"/>
                  </a:moveTo>
                  <a:cubicBezTo>
                    <a:pt x="142" y="377"/>
                    <a:pt x="142" y="377"/>
                    <a:pt x="141" y="376"/>
                  </a:cubicBezTo>
                  <a:cubicBezTo>
                    <a:pt x="122" y="366"/>
                    <a:pt x="122" y="366"/>
                    <a:pt x="122" y="366"/>
                  </a:cubicBezTo>
                  <a:cubicBezTo>
                    <a:pt x="120" y="364"/>
                    <a:pt x="120" y="362"/>
                    <a:pt x="121" y="360"/>
                  </a:cubicBezTo>
                  <a:cubicBezTo>
                    <a:pt x="122" y="358"/>
                    <a:pt x="124" y="358"/>
                    <a:pt x="126" y="359"/>
                  </a:cubicBezTo>
                  <a:cubicBezTo>
                    <a:pt x="145" y="369"/>
                    <a:pt x="145" y="369"/>
                    <a:pt x="145" y="369"/>
                  </a:cubicBezTo>
                  <a:cubicBezTo>
                    <a:pt x="147" y="371"/>
                    <a:pt x="147" y="373"/>
                    <a:pt x="146" y="375"/>
                  </a:cubicBezTo>
                  <a:cubicBezTo>
                    <a:pt x="146" y="376"/>
                    <a:pt x="144" y="377"/>
                    <a:pt x="143" y="377"/>
                  </a:cubicBezTo>
                  <a:close/>
                  <a:moveTo>
                    <a:pt x="106" y="355"/>
                  </a:moveTo>
                  <a:cubicBezTo>
                    <a:pt x="105" y="355"/>
                    <a:pt x="104" y="355"/>
                    <a:pt x="104" y="355"/>
                  </a:cubicBezTo>
                  <a:cubicBezTo>
                    <a:pt x="85" y="344"/>
                    <a:pt x="85" y="344"/>
                    <a:pt x="85" y="344"/>
                  </a:cubicBezTo>
                  <a:cubicBezTo>
                    <a:pt x="83" y="343"/>
                    <a:pt x="82" y="341"/>
                    <a:pt x="84" y="339"/>
                  </a:cubicBezTo>
                  <a:cubicBezTo>
                    <a:pt x="85" y="337"/>
                    <a:pt x="87" y="336"/>
                    <a:pt x="89" y="337"/>
                  </a:cubicBezTo>
                  <a:cubicBezTo>
                    <a:pt x="108" y="348"/>
                    <a:pt x="108" y="348"/>
                    <a:pt x="108" y="348"/>
                  </a:cubicBezTo>
                  <a:cubicBezTo>
                    <a:pt x="110" y="349"/>
                    <a:pt x="110" y="351"/>
                    <a:pt x="109" y="353"/>
                  </a:cubicBezTo>
                  <a:cubicBezTo>
                    <a:pt x="108" y="355"/>
                    <a:pt x="107" y="355"/>
                    <a:pt x="106" y="355"/>
                  </a:cubicBezTo>
                  <a:close/>
                  <a:moveTo>
                    <a:pt x="68" y="334"/>
                  </a:moveTo>
                  <a:cubicBezTo>
                    <a:pt x="68" y="334"/>
                    <a:pt x="67" y="334"/>
                    <a:pt x="66" y="333"/>
                  </a:cubicBezTo>
                  <a:cubicBezTo>
                    <a:pt x="48" y="323"/>
                    <a:pt x="48" y="323"/>
                    <a:pt x="48" y="323"/>
                  </a:cubicBezTo>
                  <a:cubicBezTo>
                    <a:pt x="46" y="321"/>
                    <a:pt x="45" y="319"/>
                    <a:pt x="46" y="317"/>
                  </a:cubicBezTo>
                  <a:cubicBezTo>
                    <a:pt x="47" y="315"/>
                    <a:pt x="50" y="315"/>
                    <a:pt x="52" y="316"/>
                  </a:cubicBezTo>
                  <a:cubicBezTo>
                    <a:pt x="70" y="326"/>
                    <a:pt x="70" y="326"/>
                    <a:pt x="70" y="326"/>
                  </a:cubicBezTo>
                  <a:cubicBezTo>
                    <a:pt x="72" y="328"/>
                    <a:pt x="73" y="330"/>
                    <a:pt x="72" y="332"/>
                  </a:cubicBezTo>
                  <a:cubicBezTo>
                    <a:pt x="71" y="333"/>
                    <a:pt x="70" y="334"/>
                    <a:pt x="68" y="334"/>
                  </a:cubicBezTo>
                  <a:close/>
                  <a:moveTo>
                    <a:pt x="31" y="312"/>
                  </a:moveTo>
                  <a:cubicBezTo>
                    <a:pt x="30" y="312"/>
                    <a:pt x="30" y="312"/>
                    <a:pt x="29" y="312"/>
                  </a:cubicBezTo>
                  <a:cubicBezTo>
                    <a:pt x="11" y="301"/>
                    <a:pt x="11" y="301"/>
                    <a:pt x="11" y="301"/>
                  </a:cubicBezTo>
                  <a:cubicBezTo>
                    <a:pt x="9" y="300"/>
                    <a:pt x="8" y="298"/>
                    <a:pt x="9" y="296"/>
                  </a:cubicBezTo>
                  <a:cubicBezTo>
                    <a:pt x="10" y="294"/>
                    <a:pt x="13" y="293"/>
                    <a:pt x="15" y="294"/>
                  </a:cubicBezTo>
                  <a:cubicBezTo>
                    <a:pt x="33" y="305"/>
                    <a:pt x="33" y="305"/>
                    <a:pt x="33" y="305"/>
                  </a:cubicBezTo>
                  <a:cubicBezTo>
                    <a:pt x="35" y="306"/>
                    <a:pt x="36" y="308"/>
                    <a:pt x="35" y="310"/>
                  </a:cubicBezTo>
                  <a:cubicBezTo>
                    <a:pt x="34" y="312"/>
                    <a:pt x="33" y="312"/>
                    <a:pt x="31" y="312"/>
                  </a:cubicBezTo>
                  <a:close/>
                  <a:moveTo>
                    <a:pt x="4" y="285"/>
                  </a:moveTo>
                  <a:cubicBezTo>
                    <a:pt x="2" y="285"/>
                    <a:pt x="0" y="283"/>
                    <a:pt x="0" y="281"/>
                  </a:cubicBezTo>
                  <a:cubicBezTo>
                    <a:pt x="0" y="259"/>
                    <a:pt x="0" y="259"/>
                    <a:pt x="0" y="259"/>
                  </a:cubicBezTo>
                  <a:cubicBezTo>
                    <a:pt x="0" y="257"/>
                    <a:pt x="2" y="255"/>
                    <a:pt x="4" y="255"/>
                  </a:cubicBezTo>
                  <a:cubicBezTo>
                    <a:pt x="6" y="255"/>
                    <a:pt x="8" y="257"/>
                    <a:pt x="8" y="259"/>
                  </a:cubicBezTo>
                  <a:cubicBezTo>
                    <a:pt x="8" y="281"/>
                    <a:pt x="8" y="281"/>
                    <a:pt x="8" y="281"/>
                  </a:cubicBezTo>
                  <a:cubicBezTo>
                    <a:pt x="8" y="283"/>
                    <a:pt x="6" y="285"/>
                    <a:pt x="4" y="285"/>
                  </a:cubicBezTo>
                  <a:close/>
                  <a:moveTo>
                    <a:pt x="4" y="242"/>
                  </a:moveTo>
                  <a:cubicBezTo>
                    <a:pt x="2" y="242"/>
                    <a:pt x="0" y="240"/>
                    <a:pt x="0" y="238"/>
                  </a:cubicBezTo>
                  <a:cubicBezTo>
                    <a:pt x="0" y="216"/>
                    <a:pt x="0" y="216"/>
                    <a:pt x="0" y="216"/>
                  </a:cubicBezTo>
                  <a:cubicBezTo>
                    <a:pt x="0" y="214"/>
                    <a:pt x="2" y="212"/>
                    <a:pt x="4" y="212"/>
                  </a:cubicBezTo>
                  <a:cubicBezTo>
                    <a:pt x="6" y="212"/>
                    <a:pt x="8" y="214"/>
                    <a:pt x="8" y="216"/>
                  </a:cubicBezTo>
                  <a:cubicBezTo>
                    <a:pt x="8" y="238"/>
                    <a:pt x="8" y="238"/>
                    <a:pt x="8" y="238"/>
                  </a:cubicBezTo>
                  <a:cubicBezTo>
                    <a:pt x="8" y="240"/>
                    <a:pt x="6" y="242"/>
                    <a:pt x="4" y="242"/>
                  </a:cubicBezTo>
                  <a:close/>
                  <a:moveTo>
                    <a:pt x="4" y="199"/>
                  </a:moveTo>
                  <a:cubicBezTo>
                    <a:pt x="2" y="199"/>
                    <a:pt x="0" y="197"/>
                    <a:pt x="0" y="195"/>
                  </a:cubicBezTo>
                  <a:cubicBezTo>
                    <a:pt x="0" y="173"/>
                    <a:pt x="0" y="173"/>
                    <a:pt x="0" y="173"/>
                  </a:cubicBezTo>
                  <a:cubicBezTo>
                    <a:pt x="0" y="171"/>
                    <a:pt x="2" y="169"/>
                    <a:pt x="4" y="169"/>
                  </a:cubicBezTo>
                  <a:cubicBezTo>
                    <a:pt x="6" y="169"/>
                    <a:pt x="8" y="171"/>
                    <a:pt x="8" y="173"/>
                  </a:cubicBezTo>
                  <a:cubicBezTo>
                    <a:pt x="8" y="195"/>
                    <a:pt x="8" y="195"/>
                    <a:pt x="8" y="195"/>
                  </a:cubicBezTo>
                  <a:cubicBezTo>
                    <a:pt x="8" y="197"/>
                    <a:pt x="6" y="199"/>
                    <a:pt x="4" y="199"/>
                  </a:cubicBezTo>
                  <a:close/>
                  <a:moveTo>
                    <a:pt x="4" y="156"/>
                  </a:moveTo>
                  <a:cubicBezTo>
                    <a:pt x="2" y="156"/>
                    <a:pt x="0" y="154"/>
                    <a:pt x="0" y="152"/>
                  </a:cubicBezTo>
                  <a:cubicBezTo>
                    <a:pt x="0" y="130"/>
                    <a:pt x="0" y="130"/>
                    <a:pt x="0" y="130"/>
                  </a:cubicBezTo>
                  <a:cubicBezTo>
                    <a:pt x="0" y="128"/>
                    <a:pt x="2" y="126"/>
                    <a:pt x="4" y="126"/>
                  </a:cubicBezTo>
                  <a:cubicBezTo>
                    <a:pt x="6" y="126"/>
                    <a:pt x="8" y="128"/>
                    <a:pt x="8" y="130"/>
                  </a:cubicBezTo>
                  <a:cubicBezTo>
                    <a:pt x="8" y="152"/>
                    <a:pt x="8" y="152"/>
                    <a:pt x="8" y="152"/>
                  </a:cubicBezTo>
                  <a:cubicBezTo>
                    <a:pt x="8" y="154"/>
                    <a:pt x="6" y="156"/>
                    <a:pt x="4" y="156"/>
                  </a:cubicBezTo>
                  <a:close/>
                  <a:moveTo>
                    <a:pt x="4" y="113"/>
                  </a:moveTo>
                  <a:cubicBezTo>
                    <a:pt x="2" y="113"/>
                    <a:pt x="0" y="111"/>
                    <a:pt x="0" y="109"/>
                  </a:cubicBezTo>
                  <a:cubicBezTo>
                    <a:pt x="0" y="87"/>
                    <a:pt x="0" y="87"/>
                    <a:pt x="0" y="87"/>
                  </a:cubicBezTo>
                  <a:cubicBezTo>
                    <a:pt x="0" y="85"/>
                    <a:pt x="2" y="83"/>
                    <a:pt x="4" y="83"/>
                  </a:cubicBezTo>
                  <a:cubicBezTo>
                    <a:pt x="6" y="83"/>
                    <a:pt x="8" y="85"/>
                    <a:pt x="8" y="87"/>
                  </a:cubicBezTo>
                  <a:cubicBezTo>
                    <a:pt x="8" y="109"/>
                    <a:pt x="8" y="109"/>
                    <a:pt x="8" y="109"/>
                  </a:cubicBezTo>
                  <a:cubicBezTo>
                    <a:pt x="8" y="111"/>
                    <a:pt x="6" y="113"/>
                    <a:pt x="4" y="113"/>
                  </a:cubicBezTo>
                  <a:close/>
                  <a:moveTo>
                    <a:pt x="4" y="70"/>
                  </a:moveTo>
                  <a:cubicBezTo>
                    <a:pt x="2" y="70"/>
                    <a:pt x="0" y="68"/>
                    <a:pt x="0" y="66"/>
                  </a:cubicBezTo>
                  <a:cubicBezTo>
                    <a:pt x="0" y="44"/>
                    <a:pt x="0" y="44"/>
                    <a:pt x="0" y="44"/>
                  </a:cubicBezTo>
                  <a:cubicBezTo>
                    <a:pt x="0" y="42"/>
                    <a:pt x="2" y="40"/>
                    <a:pt x="4" y="40"/>
                  </a:cubicBezTo>
                  <a:cubicBezTo>
                    <a:pt x="6" y="40"/>
                    <a:pt x="8" y="42"/>
                    <a:pt x="8" y="44"/>
                  </a:cubicBezTo>
                  <a:cubicBezTo>
                    <a:pt x="8" y="66"/>
                    <a:pt x="8" y="66"/>
                    <a:pt x="8" y="66"/>
                  </a:cubicBezTo>
                  <a:cubicBezTo>
                    <a:pt x="8" y="68"/>
                    <a:pt x="6" y="70"/>
                    <a:pt x="4" y="70"/>
                  </a:cubicBezTo>
                  <a:close/>
                  <a:moveTo>
                    <a:pt x="4" y="27"/>
                  </a:moveTo>
                  <a:cubicBezTo>
                    <a:pt x="2" y="27"/>
                    <a:pt x="0" y="25"/>
                    <a:pt x="0" y="23"/>
                  </a:cubicBezTo>
                  <a:cubicBezTo>
                    <a:pt x="0" y="4"/>
                    <a:pt x="0" y="4"/>
                    <a:pt x="0" y="4"/>
                  </a:cubicBezTo>
                  <a:cubicBezTo>
                    <a:pt x="0" y="2"/>
                    <a:pt x="2" y="0"/>
                    <a:pt x="4" y="0"/>
                  </a:cubicBezTo>
                  <a:cubicBezTo>
                    <a:pt x="6" y="0"/>
                    <a:pt x="8" y="2"/>
                    <a:pt x="8" y="4"/>
                  </a:cubicBezTo>
                  <a:cubicBezTo>
                    <a:pt x="8" y="23"/>
                    <a:pt x="8" y="23"/>
                    <a:pt x="8" y="23"/>
                  </a:cubicBezTo>
                  <a:cubicBezTo>
                    <a:pt x="8" y="25"/>
                    <a:pt x="6" y="27"/>
                    <a:pt x="4" y="27"/>
                  </a:cubicBezTo>
                  <a:close/>
                </a:path>
              </a:pathLst>
            </a:cu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421" name="Group 420">
              <a:extLst>
                <a:ext uri="{FF2B5EF4-FFF2-40B4-BE49-F238E27FC236}">
                  <a16:creationId xmlns:a16="http://schemas.microsoft.com/office/drawing/2014/main" id="{F68FBA7E-A7DE-4755-B1B0-4893FFC93783}"/>
                </a:ext>
              </a:extLst>
            </p:cNvPr>
            <p:cNvGrpSpPr/>
            <p:nvPr/>
          </p:nvGrpSpPr>
          <p:grpSpPr>
            <a:xfrm flipH="1" flipV="1">
              <a:off x="6785951" y="2179037"/>
              <a:ext cx="734310" cy="847596"/>
              <a:chOff x="9814840" y="2048376"/>
              <a:chExt cx="807741" cy="932356"/>
            </a:xfrm>
          </p:grpSpPr>
          <p:sp>
            <p:nvSpPr>
              <p:cNvPr id="501" name="Freeform 573">
                <a:extLst>
                  <a:ext uri="{FF2B5EF4-FFF2-40B4-BE49-F238E27FC236}">
                    <a16:creationId xmlns:a16="http://schemas.microsoft.com/office/drawing/2014/main" id="{40F0D87C-62A0-44CE-B899-509DC5829740}"/>
                  </a:ext>
                </a:extLst>
              </p:cNvPr>
              <p:cNvSpPr>
                <a:spLocks/>
              </p:cNvSpPr>
              <p:nvPr/>
            </p:nvSpPr>
            <p:spPr bwMode="auto">
              <a:xfrm rot="10800000">
                <a:off x="9814840" y="2048376"/>
                <a:ext cx="807741" cy="932356"/>
              </a:xfrm>
              <a:custGeom>
                <a:avLst/>
                <a:gdLst>
                  <a:gd name="T0" fmla="*/ 1076 w 1076"/>
                  <a:gd name="T1" fmla="*/ 310 h 1242"/>
                  <a:gd name="T2" fmla="*/ 1076 w 1076"/>
                  <a:gd name="T3" fmla="*/ 932 h 1242"/>
                  <a:gd name="T4" fmla="*/ 974 w 1076"/>
                  <a:gd name="T5" fmla="*/ 989 h 1242"/>
                  <a:gd name="T6" fmla="*/ 539 w 1076"/>
                  <a:gd name="T7" fmla="*/ 1242 h 1242"/>
                  <a:gd name="T8" fmla="*/ 113 w 1076"/>
                  <a:gd name="T9" fmla="*/ 996 h 1242"/>
                  <a:gd name="T10" fmla="*/ 0 w 1076"/>
                  <a:gd name="T11" fmla="*/ 932 h 1242"/>
                  <a:gd name="T12" fmla="*/ 0 w 1076"/>
                  <a:gd name="T13" fmla="*/ 310 h 1242"/>
                  <a:gd name="T14" fmla="*/ 539 w 1076"/>
                  <a:gd name="T15" fmla="*/ 0 h 1242"/>
                  <a:gd name="T16" fmla="*/ 1076 w 1076"/>
                  <a:gd name="T17" fmla="*/ 3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242">
                    <a:moveTo>
                      <a:pt x="1076" y="310"/>
                    </a:moveTo>
                    <a:lnTo>
                      <a:pt x="1076" y="932"/>
                    </a:lnTo>
                    <a:lnTo>
                      <a:pt x="974" y="989"/>
                    </a:lnTo>
                    <a:lnTo>
                      <a:pt x="539" y="1242"/>
                    </a:lnTo>
                    <a:lnTo>
                      <a:pt x="113" y="996"/>
                    </a:lnTo>
                    <a:lnTo>
                      <a:pt x="0" y="932"/>
                    </a:lnTo>
                    <a:lnTo>
                      <a:pt x="0" y="310"/>
                    </a:lnTo>
                    <a:lnTo>
                      <a:pt x="539" y="0"/>
                    </a:lnTo>
                    <a:lnTo>
                      <a:pt x="1076" y="310"/>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2" name="Freeform 575">
                <a:extLst>
                  <a:ext uri="{FF2B5EF4-FFF2-40B4-BE49-F238E27FC236}">
                    <a16:creationId xmlns:a16="http://schemas.microsoft.com/office/drawing/2014/main" id="{D9699799-D0A1-4E41-AB41-6A60EB8718B7}"/>
                  </a:ext>
                </a:extLst>
              </p:cNvPr>
              <p:cNvSpPr>
                <a:spLocks/>
              </p:cNvSpPr>
              <p:nvPr/>
            </p:nvSpPr>
            <p:spPr bwMode="auto">
              <a:xfrm rot="10800000">
                <a:off x="9891411" y="2048376"/>
                <a:ext cx="646343" cy="412128"/>
              </a:xfrm>
              <a:custGeom>
                <a:avLst/>
                <a:gdLst>
                  <a:gd name="T0" fmla="*/ 352 w 364"/>
                  <a:gd name="T1" fmla="*/ 108 h 232"/>
                  <a:gd name="T2" fmla="*/ 243 w 364"/>
                  <a:gd name="T3" fmla="*/ 53 h 232"/>
                  <a:gd name="T4" fmla="*/ 241 w 364"/>
                  <a:gd name="T5" fmla="*/ 53 h 232"/>
                  <a:gd name="T6" fmla="*/ 241 w 364"/>
                  <a:gd name="T7" fmla="*/ 53 h 232"/>
                  <a:gd name="T8" fmla="*/ 230 w 364"/>
                  <a:gd name="T9" fmla="*/ 37 h 232"/>
                  <a:gd name="T10" fmla="*/ 223 w 364"/>
                  <a:gd name="T11" fmla="*/ 7 h 232"/>
                  <a:gd name="T12" fmla="*/ 223 w 364"/>
                  <a:gd name="T13" fmla="*/ 0 h 232"/>
                  <a:gd name="T14" fmla="*/ 141 w 364"/>
                  <a:gd name="T15" fmla="*/ 0 h 232"/>
                  <a:gd name="T16" fmla="*/ 141 w 364"/>
                  <a:gd name="T17" fmla="*/ 7 h 232"/>
                  <a:gd name="T18" fmla="*/ 134 w 364"/>
                  <a:gd name="T19" fmla="*/ 37 h 232"/>
                  <a:gd name="T20" fmla="*/ 124 w 364"/>
                  <a:gd name="T21" fmla="*/ 53 h 232"/>
                  <a:gd name="T22" fmla="*/ 123 w 364"/>
                  <a:gd name="T23" fmla="*/ 53 h 232"/>
                  <a:gd name="T24" fmla="*/ 122 w 364"/>
                  <a:gd name="T25" fmla="*/ 53 h 232"/>
                  <a:gd name="T26" fmla="*/ 12 w 364"/>
                  <a:gd name="T27" fmla="*/ 108 h 232"/>
                  <a:gd name="T28" fmla="*/ 0 w 364"/>
                  <a:gd name="T29" fmla="*/ 128 h 232"/>
                  <a:gd name="T30" fmla="*/ 180 w 364"/>
                  <a:gd name="T31" fmla="*/ 232 h 232"/>
                  <a:gd name="T32" fmla="*/ 364 w 364"/>
                  <a:gd name="T33" fmla="*/ 125 h 232"/>
                  <a:gd name="T34" fmla="*/ 352 w 364"/>
                  <a:gd name="T35" fmla="*/ 10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4" h="232">
                    <a:moveTo>
                      <a:pt x="352" y="108"/>
                    </a:moveTo>
                    <a:cubicBezTo>
                      <a:pt x="339" y="94"/>
                      <a:pt x="301" y="68"/>
                      <a:pt x="243" y="53"/>
                    </a:cubicBezTo>
                    <a:cubicBezTo>
                      <a:pt x="241" y="53"/>
                      <a:pt x="241" y="53"/>
                      <a:pt x="241" y="53"/>
                    </a:cubicBezTo>
                    <a:cubicBezTo>
                      <a:pt x="241" y="53"/>
                      <a:pt x="241" y="53"/>
                      <a:pt x="241" y="53"/>
                    </a:cubicBezTo>
                    <a:cubicBezTo>
                      <a:pt x="236" y="48"/>
                      <a:pt x="233" y="43"/>
                      <a:pt x="230" y="37"/>
                    </a:cubicBezTo>
                    <a:cubicBezTo>
                      <a:pt x="225" y="28"/>
                      <a:pt x="223" y="18"/>
                      <a:pt x="223" y="7"/>
                    </a:cubicBezTo>
                    <a:cubicBezTo>
                      <a:pt x="223" y="0"/>
                      <a:pt x="223" y="0"/>
                      <a:pt x="223" y="0"/>
                    </a:cubicBezTo>
                    <a:cubicBezTo>
                      <a:pt x="141" y="0"/>
                      <a:pt x="141" y="0"/>
                      <a:pt x="141" y="0"/>
                    </a:cubicBezTo>
                    <a:cubicBezTo>
                      <a:pt x="141" y="7"/>
                      <a:pt x="141" y="7"/>
                      <a:pt x="141" y="7"/>
                    </a:cubicBezTo>
                    <a:cubicBezTo>
                      <a:pt x="141" y="18"/>
                      <a:pt x="139" y="28"/>
                      <a:pt x="134" y="37"/>
                    </a:cubicBezTo>
                    <a:cubicBezTo>
                      <a:pt x="132" y="43"/>
                      <a:pt x="128" y="48"/>
                      <a:pt x="124" y="53"/>
                    </a:cubicBezTo>
                    <a:cubicBezTo>
                      <a:pt x="123" y="53"/>
                      <a:pt x="123" y="53"/>
                      <a:pt x="123" y="53"/>
                    </a:cubicBezTo>
                    <a:cubicBezTo>
                      <a:pt x="122" y="53"/>
                      <a:pt x="122" y="53"/>
                      <a:pt x="122" y="53"/>
                    </a:cubicBezTo>
                    <a:cubicBezTo>
                      <a:pt x="63" y="68"/>
                      <a:pt x="25" y="94"/>
                      <a:pt x="12" y="108"/>
                    </a:cubicBezTo>
                    <a:cubicBezTo>
                      <a:pt x="7" y="113"/>
                      <a:pt x="3" y="120"/>
                      <a:pt x="0" y="128"/>
                    </a:cubicBezTo>
                    <a:cubicBezTo>
                      <a:pt x="180" y="232"/>
                      <a:pt x="180" y="232"/>
                      <a:pt x="180" y="232"/>
                    </a:cubicBezTo>
                    <a:cubicBezTo>
                      <a:pt x="364" y="125"/>
                      <a:pt x="364" y="125"/>
                      <a:pt x="364" y="125"/>
                    </a:cubicBezTo>
                    <a:cubicBezTo>
                      <a:pt x="361" y="119"/>
                      <a:pt x="357" y="113"/>
                      <a:pt x="352" y="108"/>
                    </a:cubicBezTo>
                    <a:close/>
                  </a:path>
                </a:pathLst>
              </a:custGeom>
              <a:solidFill>
                <a:srgbClr val="C03B26">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3" name="Freeform 576">
                <a:extLst>
                  <a:ext uri="{FF2B5EF4-FFF2-40B4-BE49-F238E27FC236}">
                    <a16:creationId xmlns:a16="http://schemas.microsoft.com/office/drawing/2014/main" id="{3CF8FDAC-E9A1-4769-A3A9-AAE1FBF21E2B}"/>
                  </a:ext>
                </a:extLst>
              </p:cNvPr>
              <p:cNvSpPr>
                <a:spLocks/>
              </p:cNvSpPr>
              <p:nvPr/>
            </p:nvSpPr>
            <p:spPr bwMode="auto">
              <a:xfrm rot="10800000">
                <a:off x="9891411" y="2048376"/>
                <a:ext cx="646343" cy="318292"/>
              </a:xfrm>
              <a:custGeom>
                <a:avLst/>
                <a:gdLst>
                  <a:gd name="T0" fmla="*/ 352 w 364"/>
                  <a:gd name="T1" fmla="*/ 55 h 179"/>
                  <a:gd name="T2" fmla="*/ 243 w 364"/>
                  <a:gd name="T3" fmla="*/ 0 h 179"/>
                  <a:gd name="T4" fmla="*/ 241 w 364"/>
                  <a:gd name="T5" fmla="*/ 0 h 179"/>
                  <a:gd name="T6" fmla="*/ 181 w 364"/>
                  <a:gd name="T7" fmla="*/ 67 h 179"/>
                  <a:gd name="T8" fmla="*/ 123 w 364"/>
                  <a:gd name="T9" fmla="*/ 0 h 179"/>
                  <a:gd name="T10" fmla="*/ 122 w 364"/>
                  <a:gd name="T11" fmla="*/ 0 h 179"/>
                  <a:gd name="T12" fmla="*/ 12 w 364"/>
                  <a:gd name="T13" fmla="*/ 55 h 179"/>
                  <a:gd name="T14" fmla="*/ 0 w 364"/>
                  <a:gd name="T15" fmla="*/ 75 h 179"/>
                  <a:gd name="T16" fmla="*/ 180 w 364"/>
                  <a:gd name="T17" fmla="*/ 179 h 179"/>
                  <a:gd name="T18" fmla="*/ 364 w 364"/>
                  <a:gd name="T19" fmla="*/ 72 h 179"/>
                  <a:gd name="T20" fmla="*/ 352 w 364"/>
                  <a:gd name="T21" fmla="*/ 5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79">
                    <a:moveTo>
                      <a:pt x="352" y="55"/>
                    </a:moveTo>
                    <a:cubicBezTo>
                      <a:pt x="339" y="41"/>
                      <a:pt x="301" y="15"/>
                      <a:pt x="243" y="0"/>
                    </a:cubicBezTo>
                    <a:cubicBezTo>
                      <a:pt x="241" y="0"/>
                      <a:pt x="241" y="0"/>
                      <a:pt x="241" y="0"/>
                    </a:cubicBezTo>
                    <a:cubicBezTo>
                      <a:pt x="181" y="67"/>
                      <a:pt x="181" y="67"/>
                      <a:pt x="181" y="67"/>
                    </a:cubicBezTo>
                    <a:cubicBezTo>
                      <a:pt x="123" y="0"/>
                      <a:pt x="123" y="0"/>
                      <a:pt x="123" y="0"/>
                    </a:cubicBezTo>
                    <a:cubicBezTo>
                      <a:pt x="122" y="0"/>
                      <a:pt x="122" y="0"/>
                      <a:pt x="122" y="0"/>
                    </a:cubicBezTo>
                    <a:cubicBezTo>
                      <a:pt x="63" y="15"/>
                      <a:pt x="25" y="41"/>
                      <a:pt x="12" y="55"/>
                    </a:cubicBezTo>
                    <a:cubicBezTo>
                      <a:pt x="7" y="60"/>
                      <a:pt x="3" y="67"/>
                      <a:pt x="0" y="75"/>
                    </a:cubicBezTo>
                    <a:cubicBezTo>
                      <a:pt x="180" y="179"/>
                      <a:pt x="180" y="179"/>
                      <a:pt x="180" y="179"/>
                    </a:cubicBezTo>
                    <a:cubicBezTo>
                      <a:pt x="364" y="72"/>
                      <a:pt x="364" y="72"/>
                      <a:pt x="364" y="72"/>
                    </a:cubicBezTo>
                    <a:cubicBezTo>
                      <a:pt x="361" y="66"/>
                      <a:pt x="357" y="60"/>
                      <a:pt x="352" y="55"/>
                    </a:cubicBezTo>
                    <a:close/>
                  </a:path>
                </a:pathLst>
              </a:custGeom>
              <a:solidFill>
                <a:srgbClr val="C03B2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4" name="Freeform 577">
                <a:extLst>
                  <a:ext uri="{FF2B5EF4-FFF2-40B4-BE49-F238E27FC236}">
                    <a16:creationId xmlns:a16="http://schemas.microsoft.com/office/drawing/2014/main" id="{71E88F29-B1A1-4C85-80B6-436CE4EE2DC2}"/>
                  </a:ext>
                </a:extLst>
              </p:cNvPr>
              <p:cNvSpPr>
                <a:spLocks/>
              </p:cNvSpPr>
              <p:nvPr/>
            </p:nvSpPr>
            <p:spPr bwMode="auto">
              <a:xfrm rot="10800000">
                <a:off x="10021280" y="2362915"/>
                <a:ext cx="386605" cy="394112"/>
              </a:xfrm>
              <a:custGeom>
                <a:avLst/>
                <a:gdLst>
                  <a:gd name="T0" fmla="*/ 216 w 218"/>
                  <a:gd name="T1" fmla="*/ 105 h 222"/>
                  <a:gd name="T2" fmla="*/ 209 w 218"/>
                  <a:gd name="T3" fmla="*/ 96 h 222"/>
                  <a:gd name="T4" fmla="*/ 209 w 218"/>
                  <a:gd name="T5" fmla="*/ 94 h 222"/>
                  <a:gd name="T6" fmla="*/ 208 w 218"/>
                  <a:gd name="T7" fmla="*/ 85 h 222"/>
                  <a:gd name="T8" fmla="*/ 193 w 218"/>
                  <a:gd name="T9" fmla="*/ 40 h 222"/>
                  <a:gd name="T10" fmla="*/ 172 w 218"/>
                  <a:gd name="T11" fmla="*/ 19 h 222"/>
                  <a:gd name="T12" fmla="*/ 151 w 218"/>
                  <a:gd name="T13" fmla="*/ 8 h 222"/>
                  <a:gd name="T14" fmla="*/ 123 w 218"/>
                  <a:gd name="T15" fmla="*/ 1 h 222"/>
                  <a:gd name="T16" fmla="*/ 109 w 218"/>
                  <a:gd name="T17" fmla="*/ 0 h 222"/>
                  <a:gd name="T18" fmla="*/ 109 w 218"/>
                  <a:gd name="T19" fmla="*/ 0 h 222"/>
                  <a:gd name="T20" fmla="*/ 81 w 218"/>
                  <a:gd name="T21" fmla="*/ 4 h 222"/>
                  <a:gd name="T22" fmla="*/ 30 w 218"/>
                  <a:gd name="T23" fmla="*/ 34 h 222"/>
                  <a:gd name="T24" fmla="*/ 16 w 218"/>
                  <a:gd name="T25" fmla="*/ 57 h 222"/>
                  <a:gd name="T26" fmla="*/ 10 w 218"/>
                  <a:gd name="T27" fmla="*/ 86 h 222"/>
                  <a:gd name="T28" fmla="*/ 10 w 218"/>
                  <a:gd name="T29" fmla="*/ 94 h 222"/>
                  <a:gd name="T30" fmla="*/ 10 w 218"/>
                  <a:gd name="T31" fmla="*/ 96 h 222"/>
                  <a:gd name="T32" fmla="*/ 3 w 218"/>
                  <a:gd name="T33" fmla="*/ 105 h 222"/>
                  <a:gd name="T34" fmla="*/ 0 w 218"/>
                  <a:gd name="T35" fmla="*/ 117 h 222"/>
                  <a:gd name="T36" fmla="*/ 2 w 218"/>
                  <a:gd name="T37" fmla="*/ 128 h 222"/>
                  <a:gd name="T38" fmla="*/ 12 w 218"/>
                  <a:gd name="T39" fmla="*/ 139 h 222"/>
                  <a:gd name="T40" fmla="*/ 18 w 218"/>
                  <a:gd name="T41" fmla="*/ 140 h 222"/>
                  <a:gd name="T42" fmla="*/ 18 w 218"/>
                  <a:gd name="T43" fmla="*/ 140 h 222"/>
                  <a:gd name="T44" fmla="*/ 61 w 218"/>
                  <a:gd name="T45" fmla="*/ 204 h 222"/>
                  <a:gd name="T46" fmla="*/ 109 w 218"/>
                  <a:gd name="T47" fmla="*/ 222 h 222"/>
                  <a:gd name="T48" fmla="*/ 157 w 218"/>
                  <a:gd name="T49" fmla="*/ 204 h 222"/>
                  <a:gd name="T50" fmla="*/ 201 w 218"/>
                  <a:gd name="T51" fmla="*/ 140 h 222"/>
                  <a:gd name="T52" fmla="*/ 202 w 218"/>
                  <a:gd name="T53" fmla="*/ 140 h 222"/>
                  <a:gd name="T54" fmla="*/ 202 w 218"/>
                  <a:gd name="T55" fmla="*/ 140 h 222"/>
                  <a:gd name="T56" fmla="*/ 218 w 218"/>
                  <a:gd name="T57" fmla="*/ 117 h 222"/>
                  <a:gd name="T58" fmla="*/ 216 w 218"/>
                  <a:gd name="T59" fmla="*/ 10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8" h="222">
                    <a:moveTo>
                      <a:pt x="216" y="105"/>
                    </a:moveTo>
                    <a:cubicBezTo>
                      <a:pt x="214" y="101"/>
                      <a:pt x="212" y="98"/>
                      <a:pt x="209" y="96"/>
                    </a:cubicBezTo>
                    <a:cubicBezTo>
                      <a:pt x="209" y="94"/>
                      <a:pt x="209" y="94"/>
                      <a:pt x="209" y="94"/>
                    </a:cubicBezTo>
                    <a:cubicBezTo>
                      <a:pt x="209" y="91"/>
                      <a:pt x="209" y="88"/>
                      <a:pt x="208" y="85"/>
                    </a:cubicBezTo>
                    <a:cubicBezTo>
                      <a:pt x="207" y="68"/>
                      <a:pt x="202" y="53"/>
                      <a:pt x="193" y="40"/>
                    </a:cubicBezTo>
                    <a:cubicBezTo>
                      <a:pt x="188" y="32"/>
                      <a:pt x="180" y="25"/>
                      <a:pt x="172" y="19"/>
                    </a:cubicBezTo>
                    <a:cubicBezTo>
                      <a:pt x="166" y="14"/>
                      <a:pt x="159" y="10"/>
                      <a:pt x="151" y="8"/>
                    </a:cubicBezTo>
                    <a:cubicBezTo>
                      <a:pt x="142" y="4"/>
                      <a:pt x="133" y="2"/>
                      <a:pt x="123" y="1"/>
                    </a:cubicBezTo>
                    <a:cubicBezTo>
                      <a:pt x="119" y="1"/>
                      <a:pt x="114" y="0"/>
                      <a:pt x="109" y="0"/>
                    </a:cubicBezTo>
                    <a:cubicBezTo>
                      <a:pt x="109" y="0"/>
                      <a:pt x="109" y="0"/>
                      <a:pt x="109" y="0"/>
                    </a:cubicBezTo>
                    <a:cubicBezTo>
                      <a:pt x="99" y="0"/>
                      <a:pt x="90" y="1"/>
                      <a:pt x="81" y="4"/>
                    </a:cubicBezTo>
                    <a:cubicBezTo>
                      <a:pt x="60" y="8"/>
                      <a:pt x="42" y="19"/>
                      <a:pt x="30" y="34"/>
                    </a:cubicBezTo>
                    <a:cubicBezTo>
                      <a:pt x="24" y="41"/>
                      <a:pt x="20" y="48"/>
                      <a:pt x="16" y="57"/>
                    </a:cubicBezTo>
                    <a:cubicBezTo>
                      <a:pt x="13" y="66"/>
                      <a:pt x="11" y="75"/>
                      <a:pt x="10" y="86"/>
                    </a:cubicBezTo>
                    <a:cubicBezTo>
                      <a:pt x="10" y="89"/>
                      <a:pt x="10" y="91"/>
                      <a:pt x="10" y="94"/>
                    </a:cubicBezTo>
                    <a:cubicBezTo>
                      <a:pt x="10" y="95"/>
                      <a:pt x="10" y="95"/>
                      <a:pt x="10" y="96"/>
                    </a:cubicBezTo>
                    <a:cubicBezTo>
                      <a:pt x="7" y="98"/>
                      <a:pt x="4" y="101"/>
                      <a:pt x="3" y="105"/>
                    </a:cubicBezTo>
                    <a:cubicBezTo>
                      <a:pt x="1" y="109"/>
                      <a:pt x="0" y="113"/>
                      <a:pt x="0" y="117"/>
                    </a:cubicBezTo>
                    <a:cubicBezTo>
                      <a:pt x="0" y="121"/>
                      <a:pt x="1" y="124"/>
                      <a:pt x="2" y="128"/>
                    </a:cubicBezTo>
                    <a:cubicBezTo>
                      <a:pt x="4" y="133"/>
                      <a:pt x="8" y="137"/>
                      <a:pt x="12" y="139"/>
                    </a:cubicBezTo>
                    <a:cubicBezTo>
                      <a:pt x="14" y="140"/>
                      <a:pt x="16" y="140"/>
                      <a:pt x="18" y="140"/>
                    </a:cubicBezTo>
                    <a:cubicBezTo>
                      <a:pt x="18" y="140"/>
                      <a:pt x="18" y="140"/>
                      <a:pt x="18" y="140"/>
                    </a:cubicBezTo>
                    <a:cubicBezTo>
                      <a:pt x="26" y="164"/>
                      <a:pt x="41" y="188"/>
                      <a:pt x="61" y="204"/>
                    </a:cubicBezTo>
                    <a:cubicBezTo>
                      <a:pt x="75" y="215"/>
                      <a:pt x="91" y="222"/>
                      <a:pt x="109" y="222"/>
                    </a:cubicBezTo>
                    <a:cubicBezTo>
                      <a:pt x="127" y="222"/>
                      <a:pt x="143" y="215"/>
                      <a:pt x="157" y="204"/>
                    </a:cubicBezTo>
                    <a:cubicBezTo>
                      <a:pt x="177" y="188"/>
                      <a:pt x="193" y="164"/>
                      <a:pt x="201" y="140"/>
                    </a:cubicBezTo>
                    <a:cubicBezTo>
                      <a:pt x="201" y="140"/>
                      <a:pt x="201" y="140"/>
                      <a:pt x="202" y="140"/>
                    </a:cubicBezTo>
                    <a:cubicBezTo>
                      <a:pt x="202" y="140"/>
                      <a:pt x="202" y="140"/>
                      <a:pt x="202" y="140"/>
                    </a:cubicBezTo>
                    <a:cubicBezTo>
                      <a:pt x="211" y="140"/>
                      <a:pt x="218" y="130"/>
                      <a:pt x="218" y="117"/>
                    </a:cubicBezTo>
                    <a:cubicBezTo>
                      <a:pt x="218" y="113"/>
                      <a:pt x="217" y="109"/>
                      <a:pt x="216" y="105"/>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5" name="Freeform 578">
                <a:extLst>
                  <a:ext uri="{FF2B5EF4-FFF2-40B4-BE49-F238E27FC236}">
                    <a16:creationId xmlns:a16="http://schemas.microsoft.com/office/drawing/2014/main" id="{2791AD97-8B9C-4A6A-851B-17D711D16FFF}"/>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6" name="Freeform 579">
                <a:extLst>
                  <a:ext uri="{FF2B5EF4-FFF2-40B4-BE49-F238E27FC236}">
                    <a16:creationId xmlns:a16="http://schemas.microsoft.com/office/drawing/2014/main" id="{83EF78D2-F942-476E-B822-A4D0935D7CC1}"/>
                  </a:ext>
                </a:extLst>
              </p:cNvPr>
              <p:cNvSpPr>
                <a:spLocks/>
              </p:cNvSpPr>
              <p:nvPr/>
            </p:nvSpPr>
            <p:spPr bwMode="auto">
              <a:xfrm rot="10800000">
                <a:off x="9999510" y="2459003"/>
                <a:ext cx="430145" cy="365586"/>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9" y="31"/>
                      <a:pt x="193" y="0"/>
                      <a:pt x="119" y="0"/>
                    </a:cubicBezTo>
                    <a:cubicBezTo>
                      <a:pt x="58" y="0"/>
                      <a:pt x="24" y="31"/>
                      <a:pt x="13" y="109"/>
                    </a:cubicBezTo>
                    <a:cubicBezTo>
                      <a:pt x="0" y="206"/>
                      <a:pt x="72" y="81"/>
                      <a:pt x="121" y="81"/>
                    </a:cubicBezTo>
                    <a:cubicBezTo>
                      <a:pt x="173" y="81"/>
                      <a:pt x="242" y="206"/>
                      <a:pt x="229" y="109"/>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7" name="Freeform 580">
                <a:extLst>
                  <a:ext uri="{FF2B5EF4-FFF2-40B4-BE49-F238E27FC236}">
                    <a16:creationId xmlns:a16="http://schemas.microsoft.com/office/drawing/2014/main" id="{BA52BECD-3571-49D9-BE93-F9068A6DD233}"/>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8" name="Freeform 581">
                <a:extLst>
                  <a:ext uri="{FF2B5EF4-FFF2-40B4-BE49-F238E27FC236}">
                    <a16:creationId xmlns:a16="http://schemas.microsoft.com/office/drawing/2014/main" id="{3AB2D3C0-D286-49B8-B770-B83AAB4BD483}"/>
                  </a:ext>
                </a:extLst>
              </p:cNvPr>
              <p:cNvSpPr>
                <a:spLocks/>
              </p:cNvSpPr>
              <p:nvPr/>
            </p:nvSpPr>
            <p:spPr bwMode="auto">
              <a:xfrm rot="10800000">
                <a:off x="10100853" y="2615146"/>
                <a:ext cx="236467" cy="210944"/>
              </a:xfrm>
              <a:custGeom>
                <a:avLst/>
                <a:gdLst>
                  <a:gd name="T0" fmla="*/ 133 w 133"/>
                  <a:gd name="T1" fmla="*/ 54 h 119"/>
                  <a:gd name="T2" fmla="*/ 46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6" y="35"/>
                    </a:cubicBezTo>
                    <a:cubicBezTo>
                      <a:pt x="18" y="71"/>
                      <a:pt x="36" y="101"/>
                      <a:pt x="0" y="109"/>
                    </a:cubicBezTo>
                    <a:cubicBezTo>
                      <a:pt x="0" y="109"/>
                      <a:pt x="35" y="119"/>
                      <a:pt x="81" y="98"/>
                    </a:cubicBezTo>
                    <a:cubicBezTo>
                      <a:pt x="131" y="76"/>
                      <a:pt x="133" y="54"/>
                      <a:pt x="133" y="5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9" name="Freeform 582">
                <a:extLst>
                  <a:ext uri="{FF2B5EF4-FFF2-40B4-BE49-F238E27FC236}">
                    <a16:creationId xmlns:a16="http://schemas.microsoft.com/office/drawing/2014/main" id="{0C00955E-D53B-4034-A482-B060B7F03E8A}"/>
                  </a:ext>
                </a:extLst>
              </p:cNvPr>
              <p:cNvSpPr>
                <a:spLocks/>
              </p:cNvSpPr>
              <p:nvPr/>
            </p:nvSpPr>
            <p:spPr bwMode="auto">
              <a:xfrm rot="10800000">
                <a:off x="10356838" y="2504795"/>
                <a:ext cx="61556" cy="105096"/>
              </a:xfrm>
              <a:custGeom>
                <a:avLst/>
                <a:gdLst>
                  <a:gd name="T0" fmla="*/ 31 w 35"/>
                  <a:gd name="T1" fmla="*/ 26 h 59"/>
                  <a:gd name="T2" fmla="*/ 25 w 35"/>
                  <a:gd name="T3" fmla="*/ 57 h 59"/>
                  <a:gd name="T4" fmla="*/ 4 w 35"/>
                  <a:gd name="T5" fmla="*/ 33 h 59"/>
                  <a:gd name="T6" fmla="*/ 10 w 35"/>
                  <a:gd name="T7" fmla="*/ 2 h 59"/>
                  <a:gd name="T8" fmla="*/ 31 w 35"/>
                  <a:gd name="T9" fmla="*/ 26 h 59"/>
                </a:gdLst>
                <a:ahLst/>
                <a:cxnLst>
                  <a:cxn ang="0">
                    <a:pos x="T0" y="T1"/>
                  </a:cxn>
                  <a:cxn ang="0">
                    <a:pos x="T2" y="T3"/>
                  </a:cxn>
                  <a:cxn ang="0">
                    <a:pos x="T4" y="T5"/>
                  </a:cxn>
                  <a:cxn ang="0">
                    <a:pos x="T6" y="T7"/>
                  </a:cxn>
                  <a:cxn ang="0">
                    <a:pos x="T8" y="T9"/>
                  </a:cxn>
                </a:cxnLst>
                <a:rect l="0" t="0" r="r" b="b"/>
                <a:pathLst>
                  <a:path w="35" h="59">
                    <a:moveTo>
                      <a:pt x="31" y="26"/>
                    </a:moveTo>
                    <a:cubicBezTo>
                      <a:pt x="35" y="41"/>
                      <a:pt x="32" y="55"/>
                      <a:pt x="25" y="57"/>
                    </a:cubicBezTo>
                    <a:cubicBezTo>
                      <a:pt x="17" y="59"/>
                      <a:pt x="8" y="48"/>
                      <a:pt x="4" y="33"/>
                    </a:cubicBezTo>
                    <a:cubicBezTo>
                      <a:pt x="0" y="18"/>
                      <a:pt x="3" y="4"/>
                      <a:pt x="10" y="2"/>
                    </a:cubicBezTo>
                    <a:cubicBezTo>
                      <a:pt x="18" y="0"/>
                      <a:pt x="27" y="11"/>
                      <a:pt x="31"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0" name="Freeform 583">
                <a:extLst>
                  <a:ext uri="{FF2B5EF4-FFF2-40B4-BE49-F238E27FC236}">
                    <a16:creationId xmlns:a16="http://schemas.microsoft.com/office/drawing/2014/main" id="{2971ACCB-F4AA-4D40-951C-36289C062C35}"/>
                  </a:ext>
                </a:extLst>
              </p:cNvPr>
              <p:cNvSpPr>
                <a:spLocks/>
              </p:cNvSpPr>
              <p:nvPr/>
            </p:nvSpPr>
            <p:spPr bwMode="auto">
              <a:xfrm rot="10800000">
                <a:off x="10008518" y="2504795"/>
                <a:ext cx="60806" cy="105096"/>
              </a:xfrm>
              <a:custGeom>
                <a:avLst/>
                <a:gdLst>
                  <a:gd name="T0" fmla="*/ 3 w 34"/>
                  <a:gd name="T1" fmla="*/ 26 h 59"/>
                  <a:gd name="T2" fmla="*/ 23 w 34"/>
                  <a:gd name="T3" fmla="*/ 1 h 59"/>
                  <a:gd name="T4" fmla="*/ 31 w 34"/>
                  <a:gd name="T5" fmla="*/ 32 h 59"/>
                  <a:gd name="T6" fmla="*/ 11 w 34"/>
                  <a:gd name="T7" fmla="*/ 57 h 59"/>
                  <a:gd name="T8" fmla="*/ 3 w 34"/>
                  <a:gd name="T9" fmla="*/ 26 h 59"/>
                </a:gdLst>
                <a:ahLst/>
                <a:cxnLst>
                  <a:cxn ang="0">
                    <a:pos x="T0" y="T1"/>
                  </a:cxn>
                  <a:cxn ang="0">
                    <a:pos x="T2" y="T3"/>
                  </a:cxn>
                  <a:cxn ang="0">
                    <a:pos x="T4" y="T5"/>
                  </a:cxn>
                  <a:cxn ang="0">
                    <a:pos x="T6" y="T7"/>
                  </a:cxn>
                  <a:cxn ang="0">
                    <a:pos x="T8" y="T9"/>
                  </a:cxn>
                </a:cxnLst>
                <a:rect l="0" t="0" r="r" b="b"/>
                <a:pathLst>
                  <a:path w="34" h="59">
                    <a:moveTo>
                      <a:pt x="3" y="26"/>
                    </a:moveTo>
                    <a:cubicBezTo>
                      <a:pt x="6" y="11"/>
                      <a:pt x="15" y="0"/>
                      <a:pt x="23" y="1"/>
                    </a:cubicBezTo>
                    <a:cubicBezTo>
                      <a:pt x="31" y="3"/>
                      <a:pt x="34" y="17"/>
                      <a:pt x="31" y="32"/>
                    </a:cubicBezTo>
                    <a:cubicBezTo>
                      <a:pt x="28" y="47"/>
                      <a:pt x="19" y="59"/>
                      <a:pt x="11" y="57"/>
                    </a:cubicBezTo>
                    <a:cubicBezTo>
                      <a:pt x="4" y="55"/>
                      <a:pt x="0" y="41"/>
                      <a:pt x="3"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1" name="Freeform 584">
                <a:extLst>
                  <a:ext uri="{FF2B5EF4-FFF2-40B4-BE49-F238E27FC236}">
                    <a16:creationId xmlns:a16="http://schemas.microsoft.com/office/drawing/2014/main" id="{7F7AB742-EA69-47F8-9F47-76DCDF0C76D9}"/>
                  </a:ext>
                </a:extLst>
              </p:cNvPr>
              <p:cNvSpPr>
                <a:spLocks/>
              </p:cNvSpPr>
              <p:nvPr/>
            </p:nvSpPr>
            <p:spPr bwMode="auto">
              <a:xfrm rot="10800000">
                <a:off x="10056562" y="2590374"/>
                <a:ext cx="236467" cy="210944"/>
              </a:xfrm>
              <a:custGeom>
                <a:avLst/>
                <a:gdLst>
                  <a:gd name="T0" fmla="*/ 133 w 133"/>
                  <a:gd name="T1" fmla="*/ 55 h 119"/>
                  <a:gd name="T2" fmla="*/ 46 w 133"/>
                  <a:gd name="T3" fmla="*/ 36 h 119"/>
                  <a:gd name="T4" fmla="*/ 0 w 133"/>
                  <a:gd name="T5" fmla="*/ 110 h 119"/>
                  <a:gd name="T6" fmla="*/ 81 w 133"/>
                  <a:gd name="T7" fmla="*/ 99 h 119"/>
                  <a:gd name="T8" fmla="*/ 133 w 133"/>
                  <a:gd name="T9" fmla="*/ 55 h 119"/>
                </a:gdLst>
                <a:ahLst/>
                <a:cxnLst>
                  <a:cxn ang="0">
                    <a:pos x="T0" y="T1"/>
                  </a:cxn>
                  <a:cxn ang="0">
                    <a:pos x="T2" y="T3"/>
                  </a:cxn>
                  <a:cxn ang="0">
                    <a:pos x="T4" y="T5"/>
                  </a:cxn>
                  <a:cxn ang="0">
                    <a:pos x="T6" y="T7"/>
                  </a:cxn>
                  <a:cxn ang="0">
                    <a:pos x="T8" y="T9"/>
                  </a:cxn>
                </a:cxnLst>
                <a:rect l="0" t="0" r="r" b="b"/>
                <a:pathLst>
                  <a:path w="133" h="119">
                    <a:moveTo>
                      <a:pt x="133" y="55"/>
                    </a:moveTo>
                    <a:cubicBezTo>
                      <a:pt x="133" y="55"/>
                      <a:pt x="73" y="0"/>
                      <a:pt x="46" y="36"/>
                    </a:cubicBezTo>
                    <a:cubicBezTo>
                      <a:pt x="18" y="72"/>
                      <a:pt x="36" y="102"/>
                      <a:pt x="0" y="110"/>
                    </a:cubicBezTo>
                    <a:cubicBezTo>
                      <a:pt x="0" y="110"/>
                      <a:pt x="35" y="119"/>
                      <a:pt x="81" y="99"/>
                    </a:cubicBezTo>
                    <a:cubicBezTo>
                      <a:pt x="130" y="77"/>
                      <a:pt x="133" y="55"/>
                      <a:pt x="133" y="55"/>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2" name="Freeform 585">
                <a:extLst>
                  <a:ext uri="{FF2B5EF4-FFF2-40B4-BE49-F238E27FC236}">
                    <a16:creationId xmlns:a16="http://schemas.microsoft.com/office/drawing/2014/main" id="{B7C4B273-2374-43DA-91B0-5652E96ECECF}"/>
                  </a:ext>
                </a:extLst>
              </p:cNvPr>
              <p:cNvSpPr>
                <a:spLocks/>
              </p:cNvSpPr>
              <p:nvPr/>
            </p:nvSpPr>
            <p:spPr bwMode="auto">
              <a:xfrm rot="10800000">
                <a:off x="10175171" y="2639919"/>
                <a:ext cx="215448" cy="221453"/>
              </a:xfrm>
              <a:custGeom>
                <a:avLst/>
                <a:gdLst>
                  <a:gd name="T0" fmla="*/ 2 w 121"/>
                  <a:gd name="T1" fmla="*/ 84 h 125"/>
                  <a:gd name="T2" fmla="*/ 92 w 121"/>
                  <a:gd name="T3" fmla="*/ 84 h 125"/>
                  <a:gd name="T4" fmla="*/ 121 w 121"/>
                  <a:gd name="T5" fmla="*/ 2 h 125"/>
                  <a:gd name="T6" fmla="*/ 44 w 121"/>
                  <a:gd name="T7" fmla="*/ 30 h 125"/>
                  <a:gd name="T8" fmla="*/ 2 w 121"/>
                  <a:gd name="T9" fmla="*/ 84 h 125"/>
                </a:gdLst>
                <a:ahLst/>
                <a:cxnLst>
                  <a:cxn ang="0">
                    <a:pos x="T0" y="T1"/>
                  </a:cxn>
                  <a:cxn ang="0">
                    <a:pos x="T2" y="T3"/>
                  </a:cxn>
                  <a:cxn ang="0">
                    <a:pos x="T4" y="T5"/>
                  </a:cxn>
                  <a:cxn ang="0">
                    <a:pos x="T6" y="T7"/>
                  </a:cxn>
                  <a:cxn ang="0">
                    <a:pos x="T8" y="T9"/>
                  </a:cxn>
                </a:cxnLst>
                <a:rect l="0" t="0" r="r" b="b"/>
                <a:pathLst>
                  <a:path w="121" h="125">
                    <a:moveTo>
                      <a:pt x="2" y="84"/>
                    </a:moveTo>
                    <a:cubicBezTo>
                      <a:pt x="2" y="84"/>
                      <a:pt x="73" y="125"/>
                      <a:pt x="92" y="84"/>
                    </a:cubicBezTo>
                    <a:cubicBezTo>
                      <a:pt x="111" y="43"/>
                      <a:pt x="87" y="18"/>
                      <a:pt x="121" y="2"/>
                    </a:cubicBezTo>
                    <a:cubicBezTo>
                      <a:pt x="121" y="2"/>
                      <a:pt x="84" y="0"/>
                      <a:pt x="44" y="30"/>
                    </a:cubicBezTo>
                    <a:cubicBezTo>
                      <a:pt x="0" y="62"/>
                      <a:pt x="2" y="84"/>
                      <a:pt x="2" y="8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422" name="Group 421">
              <a:extLst>
                <a:ext uri="{FF2B5EF4-FFF2-40B4-BE49-F238E27FC236}">
                  <a16:creationId xmlns:a16="http://schemas.microsoft.com/office/drawing/2014/main" id="{AA4A07A6-A5D0-4B5E-BEEC-39A87859241B}"/>
                </a:ext>
              </a:extLst>
            </p:cNvPr>
            <p:cNvGrpSpPr/>
            <p:nvPr/>
          </p:nvGrpSpPr>
          <p:grpSpPr>
            <a:xfrm flipH="1" flipV="1">
              <a:off x="5842131" y="2026170"/>
              <a:ext cx="388994" cy="448366"/>
              <a:chOff x="8776638" y="1880222"/>
              <a:chExt cx="427893" cy="493203"/>
            </a:xfrm>
          </p:grpSpPr>
          <p:sp>
            <p:nvSpPr>
              <p:cNvPr id="497" name="Freeform 586">
                <a:extLst>
                  <a:ext uri="{FF2B5EF4-FFF2-40B4-BE49-F238E27FC236}">
                    <a16:creationId xmlns:a16="http://schemas.microsoft.com/office/drawing/2014/main" id="{DCC14312-7EC6-4B13-862B-44FFE8422EF5}"/>
                  </a:ext>
                </a:extLst>
              </p:cNvPr>
              <p:cNvSpPr>
                <a:spLocks/>
              </p:cNvSpPr>
              <p:nvPr/>
            </p:nvSpPr>
            <p:spPr bwMode="auto">
              <a:xfrm rot="10800000">
                <a:off x="8776638" y="1880222"/>
                <a:ext cx="427893" cy="493203"/>
              </a:xfrm>
              <a:custGeom>
                <a:avLst/>
                <a:gdLst>
                  <a:gd name="T0" fmla="*/ 570 w 570"/>
                  <a:gd name="T1" fmla="*/ 492 h 657"/>
                  <a:gd name="T2" fmla="*/ 287 w 570"/>
                  <a:gd name="T3" fmla="*/ 657 h 657"/>
                  <a:gd name="T4" fmla="*/ 0 w 570"/>
                  <a:gd name="T5" fmla="*/ 492 h 657"/>
                  <a:gd name="T6" fmla="*/ 0 w 570"/>
                  <a:gd name="T7" fmla="*/ 163 h 657"/>
                  <a:gd name="T8" fmla="*/ 287 w 570"/>
                  <a:gd name="T9" fmla="*/ 0 h 657"/>
                  <a:gd name="T10" fmla="*/ 570 w 570"/>
                  <a:gd name="T11" fmla="*/ 163 h 657"/>
                  <a:gd name="T12" fmla="*/ 570 w 570"/>
                  <a:gd name="T13" fmla="*/ 492 h 657"/>
                </a:gdLst>
                <a:ahLst/>
                <a:cxnLst>
                  <a:cxn ang="0">
                    <a:pos x="T0" y="T1"/>
                  </a:cxn>
                  <a:cxn ang="0">
                    <a:pos x="T2" y="T3"/>
                  </a:cxn>
                  <a:cxn ang="0">
                    <a:pos x="T4" y="T5"/>
                  </a:cxn>
                  <a:cxn ang="0">
                    <a:pos x="T6" y="T7"/>
                  </a:cxn>
                  <a:cxn ang="0">
                    <a:pos x="T8" y="T9"/>
                  </a:cxn>
                  <a:cxn ang="0">
                    <a:pos x="T10" y="T11"/>
                  </a:cxn>
                  <a:cxn ang="0">
                    <a:pos x="T12" y="T13"/>
                  </a:cxn>
                </a:cxnLst>
                <a:rect l="0" t="0" r="r" b="b"/>
                <a:pathLst>
                  <a:path w="570" h="657">
                    <a:moveTo>
                      <a:pt x="570" y="492"/>
                    </a:moveTo>
                    <a:lnTo>
                      <a:pt x="287" y="657"/>
                    </a:lnTo>
                    <a:lnTo>
                      <a:pt x="0" y="492"/>
                    </a:lnTo>
                    <a:lnTo>
                      <a:pt x="0" y="163"/>
                    </a:lnTo>
                    <a:lnTo>
                      <a:pt x="287" y="0"/>
                    </a:lnTo>
                    <a:lnTo>
                      <a:pt x="570" y="163"/>
                    </a:lnTo>
                    <a:lnTo>
                      <a:pt x="570" y="49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8" name="Freeform 587">
                <a:extLst>
                  <a:ext uri="{FF2B5EF4-FFF2-40B4-BE49-F238E27FC236}">
                    <a16:creationId xmlns:a16="http://schemas.microsoft.com/office/drawing/2014/main" id="{A5B926D4-D123-425C-9FBF-B50DBC278578}"/>
                  </a:ext>
                </a:extLst>
              </p:cNvPr>
              <p:cNvSpPr>
                <a:spLocks/>
              </p:cNvSpPr>
              <p:nvPr/>
            </p:nvSpPr>
            <p:spPr bwMode="auto">
              <a:xfrm rot="10800000">
                <a:off x="8805164" y="1914003"/>
                <a:ext cx="370840" cy="427142"/>
              </a:xfrm>
              <a:custGeom>
                <a:avLst/>
                <a:gdLst>
                  <a:gd name="T0" fmla="*/ 494 w 494"/>
                  <a:gd name="T1" fmla="*/ 428 h 569"/>
                  <a:gd name="T2" fmla="*/ 249 w 494"/>
                  <a:gd name="T3" fmla="*/ 569 h 569"/>
                  <a:gd name="T4" fmla="*/ 0 w 494"/>
                  <a:gd name="T5" fmla="*/ 428 h 569"/>
                  <a:gd name="T6" fmla="*/ 0 w 494"/>
                  <a:gd name="T7" fmla="*/ 141 h 569"/>
                  <a:gd name="T8" fmla="*/ 249 w 494"/>
                  <a:gd name="T9" fmla="*/ 0 h 569"/>
                  <a:gd name="T10" fmla="*/ 494 w 494"/>
                  <a:gd name="T11" fmla="*/ 141 h 569"/>
                  <a:gd name="T12" fmla="*/ 494 w 494"/>
                  <a:gd name="T13" fmla="*/ 428 h 569"/>
                </a:gdLst>
                <a:ahLst/>
                <a:cxnLst>
                  <a:cxn ang="0">
                    <a:pos x="T0" y="T1"/>
                  </a:cxn>
                  <a:cxn ang="0">
                    <a:pos x="T2" y="T3"/>
                  </a:cxn>
                  <a:cxn ang="0">
                    <a:pos x="T4" y="T5"/>
                  </a:cxn>
                  <a:cxn ang="0">
                    <a:pos x="T6" y="T7"/>
                  </a:cxn>
                  <a:cxn ang="0">
                    <a:pos x="T8" y="T9"/>
                  </a:cxn>
                  <a:cxn ang="0">
                    <a:pos x="T10" y="T11"/>
                  </a:cxn>
                  <a:cxn ang="0">
                    <a:pos x="T12" y="T13"/>
                  </a:cxn>
                </a:cxnLst>
                <a:rect l="0" t="0" r="r" b="b"/>
                <a:pathLst>
                  <a:path w="494" h="569">
                    <a:moveTo>
                      <a:pt x="494" y="428"/>
                    </a:moveTo>
                    <a:lnTo>
                      <a:pt x="249" y="569"/>
                    </a:lnTo>
                    <a:lnTo>
                      <a:pt x="0" y="428"/>
                    </a:lnTo>
                    <a:lnTo>
                      <a:pt x="0" y="141"/>
                    </a:lnTo>
                    <a:lnTo>
                      <a:pt x="249" y="0"/>
                    </a:lnTo>
                    <a:lnTo>
                      <a:pt x="494" y="141"/>
                    </a:lnTo>
                    <a:lnTo>
                      <a:pt x="494" y="4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9" name="Freeform 588">
                <a:extLst>
                  <a:ext uri="{FF2B5EF4-FFF2-40B4-BE49-F238E27FC236}">
                    <a16:creationId xmlns:a16="http://schemas.microsoft.com/office/drawing/2014/main" id="{8420AA41-23A3-40E6-BF2F-BBE4D03133F7}"/>
                  </a:ext>
                </a:extLst>
              </p:cNvPr>
              <p:cNvSpPr>
                <a:spLocks/>
              </p:cNvSpPr>
              <p:nvPr/>
            </p:nvSpPr>
            <p:spPr bwMode="auto">
              <a:xfrm rot="10800000">
                <a:off x="8889992" y="2053631"/>
                <a:ext cx="204187" cy="140379"/>
              </a:xfrm>
              <a:custGeom>
                <a:avLst/>
                <a:gdLst>
                  <a:gd name="T0" fmla="*/ 137 w 272"/>
                  <a:gd name="T1" fmla="*/ 139 h 187"/>
                  <a:gd name="T2" fmla="*/ 0 w 272"/>
                  <a:gd name="T3" fmla="*/ 0 h 187"/>
                  <a:gd name="T4" fmla="*/ 0 w 272"/>
                  <a:gd name="T5" fmla="*/ 187 h 187"/>
                  <a:gd name="T6" fmla="*/ 272 w 272"/>
                  <a:gd name="T7" fmla="*/ 187 h 187"/>
                  <a:gd name="T8" fmla="*/ 272 w 272"/>
                  <a:gd name="T9" fmla="*/ 2 h 187"/>
                  <a:gd name="T10" fmla="*/ 137 w 272"/>
                  <a:gd name="T11" fmla="*/ 139 h 187"/>
                </a:gdLst>
                <a:ahLst/>
                <a:cxnLst>
                  <a:cxn ang="0">
                    <a:pos x="T0" y="T1"/>
                  </a:cxn>
                  <a:cxn ang="0">
                    <a:pos x="T2" y="T3"/>
                  </a:cxn>
                  <a:cxn ang="0">
                    <a:pos x="T4" y="T5"/>
                  </a:cxn>
                  <a:cxn ang="0">
                    <a:pos x="T6" y="T7"/>
                  </a:cxn>
                  <a:cxn ang="0">
                    <a:pos x="T8" y="T9"/>
                  </a:cxn>
                  <a:cxn ang="0">
                    <a:pos x="T10" y="T11"/>
                  </a:cxn>
                </a:cxnLst>
                <a:rect l="0" t="0" r="r" b="b"/>
                <a:pathLst>
                  <a:path w="272" h="187">
                    <a:moveTo>
                      <a:pt x="137" y="139"/>
                    </a:moveTo>
                    <a:lnTo>
                      <a:pt x="0" y="0"/>
                    </a:lnTo>
                    <a:lnTo>
                      <a:pt x="0" y="187"/>
                    </a:lnTo>
                    <a:lnTo>
                      <a:pt x="272" y="187"/>
                    </a:lnTo>
                    <a:lnTo>
                      <a:pt x="272" y="2"/>
                    </a:lnTo>
                    <a:lnTo>
                      <a:pt x="137" y="13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0" name="Freeform 589">
                <a:extLst>
                  <a:ext uri="{FF2B5EF4-FFF2-40B4-BE49-F238E27FC236}">
                    <a16:creationId xmlns:a16="http://schemas.microsoft.com/office/drawing/2014/main" id="{5C3B4789-03AC-48CE-8AB4-3FF2CDED2A62}"/>
                  </a:ext>
                </a:extLst>
              </p:cNvPr>
              <p:cNvSpPr>
                <a:spLocks/>
              </p:cNvSpPr>
              <p:nvPr/>
            </p:nvSpPr>
            <p:spPr bwMode="auto">
              <a:xfrm rot="10800000">
                <a:off x="8899000" y="2109182"/>
                <a:ext cx="186171" cy="93836"/>
              </a:xfrm>
              <a:custGeom>
                <a:avLst/>
                <a:gdLst>
                  <a:gd name="T0" fmla="*/ 248 w 248"/>
                  <a:gd name="T1" fmla="*/ 2 h 125"/>
                  <a:gd name="T2" fmla="*/ 248 w 248"/>
                  <a:gd name="T3" fmla="*/ 0 h 125"/>
                  <a:gd name="T4" fmla="*/ 0 w 248"/>
                  <a:gd name="T5" fmla="*/ 0 h 125"/>
                  <a:gd name="T6" fmla="*/ 0 w 248"/>
                  <a:gd name="T7" fmla="*/ 0 h 125"/>
                  <a:gd name="T8" fmla="*/ 125 w 248"/>
                  <a:gd name="T9" fmla="*/ 125 h 125"/>
                  <a:gd name="T10" fmla="*/ 248 w 248"/>
                  <a:gd name="T11" fmla="*/ 2 h 125"/>
                </a:gdLst>
                <a:ahLst/>
                <a:cxnLst>
                  <a:cxn ang="0">
                    <a:pos x="T0" y="T1"/>
                  </a:cxn>
                  <a:cxn ang="0">
                    <a:pos x="T2" y="T3"/>
                  </a:cxn>
                  <a:cxn ang="0">
                    <a:pos x="T4" y="T5"/>
                  </a:cxn>
                  <a:cxn ang="0">
                    <a:pos x="T6" y="T7"/>
                  </a:cxn>
                  <a:cxn ang="0">
                    <a:pos x="T8" y="T9"/>
                  </a:cxn>
                  <a:cxn ang="0">
                    <a:pos x="T10" y="T11"/>
                  </a:cxn>
                </a:cxnLst>
                <a:rect l="0" t="0" r="r" b="b"/>
                <a:pathLst>
                  <a:path w="248" h="125">
                    <a:moveTo>
                      <a:pt x="248" y="2"/>
                    </a:moveTo>
                    <a:lnTo>
                      <a:pt x="248" y="0"/>
                    </a:lnTo>
                    <a:lnTo>
                      <a:pt x="0" y="0"/>
                    </a:lnTo>
                    <a:lnTo>
                      <a:pt x="0" y="0"/>
                    </a:lnTo>
                    <a:lnTo>
                      <a:pt x="125" y="125"/>
                    </a:lnTo>
                    <a:lnTo>
                      <a:pt x="248"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423" name="Group 422">
              <a:extLst>
                <a:ext uri="{FF2B5EF4-FFF2-40B4-BE49-F238E27FC236}">
                  <a16:creationId xmlns:a16="http://schemas.microsoft.com/office/drawing/2014/main" id="{09767FEB-5F2B-4D1F-AB95-256962E9EDC2}"/>
                </a:ext>
              </a:extLst>
            </p:cNvPr>
            <p:cNvGrpSpPr/>
            <p:nvPr/>
          </p:nvGrpSpPr>
          <p:grpSpPr>
            <a:xfrm flipH="1" flipV="1">
              <a:off x="7688143" y="3202705"/>
              <a:ext cx="384216" cy="443589"/>
              <a:chOff x="10807251" y="3174410"/>
              <a:chExt cx="422638" cy="487948"/>
            </a:xfrm>
          </p:grpSpPr>
          <p:sp>
            <p:nvSpPr>
              <p:cNvPr id="493" name="Oval 516">
                <a:extLst>
                  <a:ext uri="{FF2B5EF4-FFF2-40B4-BE49-F238E27FC236}">
                    <a16:creationId xmlns:a16="http://schemas.microsoft.com/office/drawing/2014/main" id="{EFD96209-71B8-4FA7-B216-0E13B2FB5926}"/>
                  </a:ext>
                </a:extLst>
              </p:cNvPr>
              <p:cNvSpPr>
                <a:spLocks noChangeArrowheads="1"/>
              </p:cNvSpPr>
              <p:nvPr/>
            </p:nvSpPr>
            <p:spPr bwMode="auto">
              <a:xfrm rot="10800000">
                <a:off x="10922857" y="3346317"/>
                <a:ext cx="156143" cy="156143"/>
              </a:xfrm>
              <a:prstGeom prst="ellipse">
                <a:avLst/>
              </a:prstGeom>
              <a:solidFill>
                <a:srgbClr val="233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4" name="Freeform 590">
                <a:extLst>
                  <a:ext uri="{FF2B5EF4-FFF2-40B4-BE49-F238E27FC236}">
                    <a16:creationId xmlns:a16="http://schemas.microsoft.com/office/drawing/2014/main" id="{FA588E2B-AD8C-4DAE-A299-38E16A87549E}"/>
                  </a:ext>
                </a:extLst>
              </p:cNvPr>
              <p:cNvSpPr>
                <a:spLocks/>
              </p:cNvSpPr>
              <p:nvPr/>
            </p:nvSpPr>
            <p:spPr bwMode="auto">
              <a:xfrm rot="10800000">
                <a:off x="10807251" y="3174410"/>
                <a:ext cx="422638" cy="487948"/>
              </a:xfrm>
              <a:custGeom>
                <a:avLst/>
                <a:gdLst>
                  <a:gd name="T0" fmla="*/ 563 w 563"/>
                  <a:gd name="T1" fmla="*/ 490 h 650"/>
                  <a:gd name="T2" fmla="*/ 281 w 563"/>
                  <a:gd name="T3" fmla="*/ 650 h 650"/>
                  <a:gd name="T4" fmla="*/ 0 w 563"/>
                  <a:gd name="T5" fmla="*/ 490 h 650"/>
                  <a:gd name="T6" fmla="*/ 0 w 563"/>
                  <a:gd name="T7" fmla="*/ 163 h 650"/>
                  <a:gd name="T8" fmla="*/ 281 w 563"/>
                  <a:gd name="T9" fmla="*/ 0 h 650"/>
                  <a:gd name="T10" fmla="*/ 563 w 563"/>
                  <a:gd name="T11" fmla="*/ 163 h 650"/>
                  <a:gd name="T12" fmla="*/ 563 w 563"/>
                  <a:gd name="T13" fmla="*/ 490 h 650"/>
                </a:gdLst>
                <a:ahLst/>
                <a:cxnLst>
                  <a:cxn ang="0">
                    <a:pos x="T0" y="T1"/>
                  </a:cxn>
                  <a:cxn ang="0">
                    <a:pos x="T2" y="T3"/>
                  </a:cxn>
                  <a:cxn ang="0">
                    <a:pos x="T4" y="T5"/>
                  </a:cxn>
                  <a:cxn ang="0">
                    <a:pos x="T6" y="T7"/>
                  </a:cxn>
                  <a:cxn ang="0">
                    <a:pos x="T8" y="T9"/>
                  </a:cxn>
                  <a:cxn ang="0">
                    <a:pos x="T10" y="T11"/>
                  </a:cxn>
                  <a:cxn ang="0">
                    <a:pos x="T12" y="T13"/>
                  </a:cxn>
                </a:cxnLst>
                <a:rect l="0" t="0" r="r" b="b"/>
                <a:pathLst>
                  <a:path w="563" h="650">
                    <a:moveTo>
                      <a:pt x="563" y="490"/>
                    </a:moveTo>
                    <a:lnTo>
                      <a:pt x="281" y="650"/>
                    </a:lnTo>
                    <a:lnTo>
                      <a:pt x="0" y="490"/>
                    </a:lnTo>
                    <a:lnTo>
                      <a:pt x="0" y="163"/>
                    </a:lnTo>
                    <a:lnTo>
                      <a:pt x="281" y="0"/>
                    </a:lnTo>
                    <a:lnTo>
                      <a:pt x="563" y="163"/>
                    </a:lnTo>
                    <a:lnTo>
                      <a:pt x="563" y="49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5" name="Freeform 591">
                <a:extLst>
                  <a:ext uri="{FF2B5EF4-FFF2-40B4-BE49-F238E27FC236}">
                    <a16:creationId xmlns:a16="http://schemas.microsoft.com/office/drawing/2014/main" id="{CEC1681B-063F-40ED-879F-113E5BD868AD}"/>
                  </a:ext>
                </a:extLst>
              </p:cNvPr>
              <p:cNvSpPr>
                <a:spLocks/>
              </p:cNvSpPr>
              <p:nvPr/>
            </p:nvSpPr>
            <p:spPr bwMode="auto">
              <a:xfrm rot="10800000">
                <a:off x="10838029" y="3208191"/>
                <a:ext cx="361832" cy="418884"/>
              </a:xfrm>
              <a:custGeom>
                <a:avLst/>
                <a:gdLst>
                  <a:gd name="T0" fmla="*/ 482 w 482"/>
                  <a:gd name="T1" fmla="*/ 419 h 558"/>
                  <a:gd name="T2" fmla="*/ 241 w 482"/>
                  <a:gd name="T3" fmla="*/ 558 h 558"/>
                  <a:gd name="T4" fmla="*/ 0 w 482"/>
                  <a:gd name="T5" fmla="*/ 419 h 558"/>
                  <a:gd name="T6" fmla="*/ 0 w 482"/>
                  <a:gd name="T7" fmla="*/ 140 h 558"/>
                  <a:gd name="T8" fmla="*/ 241 w 482"/>
                  <a:gd name="T9" fmla="*/ 0 h 558"/>
                  <a:gd name="T10" fmla="*/ 482 w 482"/>
                  <a:gd name="T11" fmla="*/ 140 h 558"/>
                  <a:gd name="T12" fmla="*/ 482 w 482"/>
                  <a:gd name="T13" fmla="*/ 419 h 558"/>
                </a:gdLst>
                <a:ahLst/>
                <a:cxnLst>
                  <a:cxn ang="0">
                    <a:pos x="T0" y="T1"/>
                  </a:cxn>
                  <a:cxn ang="0">
                    <a:pos x="T2" y="T3"/>
                  </a:cxn>
                  <a:cxn ang="0">
                    <a:pos x="T4" y="T5"/>
                  </a:cxn>
                  <a:cxn ang="0">
                    <a:pos x="T6" y="T7"/>
                  </a:cxn>
                  <a:cxn ang="0">
                    <a:pos x="T8" y="T9"/>
                  </a:cxn>
                  <a:cxn ang="0">
                    <a:pos x="T10" y="T11"/>
                  </a:cxn>
                  <a:cxn ang="0">
                    <a:pos x="T12" y="T13"/>
                  </a:cxn>
                </a:cxnLst>
                <a:rect l="0" t="0" r="r" b="b"/>
                <a:pathLst>
                  <a:path w="482" h="558">
                    <a:moveTo>
                      <a:pt x="482" y="419"/>
                    </a:moveTo>
                    <a:lnTo>
                      <a:pt x="241" y="558"/>
                    </a:lnTo>
                    <a:lnTo>
                      <a:pt x="0" y="419"/>
                    </a:lnTo>
                    <a:lnTo>
                      <a:pt x="0" y="140"/>
                    </a:lnTo>
                    <a:lnTo>
                      <a:pt x="241" y="0"/>
                    </a:lnTo>
                    <a:lnTo>
                      <a:pt x="482" y="140"/>
                    </a:lnTo>
                    <a:lnTo>
                      <a:pt x="482" y="419"/>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6" name="Freeform 592">
                <a:extLst>
                  <a:ext uri="{FF2B5EF4-FFF2-40B4-BE49-F238E27FC236}">
                    <a16:creationId xmlns:a16="http://schemas.microsoft.com/office/drawing/2014/main" id="{D7BB8DE4-478D-462D-8FFF-0D5CA414855E}"/>
                  </a:ext>
                </a:extLst>
              </p:cNvPr>
              <p:cNvSpPr>
                <a:spLocks/>
              </p:cNvSpPr>
              <p:nvPr/>
            </p:nvSpPr>
            <p:spPr bwMode="auto">
              <a:xfrm rot="10800000">
                <a:off x="10901838" y="3305780"/>
                <a:ext cx="234215" cy="196680"/>
              </a:xfrm>
              <a:custGeom>
                <a:avLst/>
                <a:gdLst>
                  <a:gd name="T0" fmla="*/ 132 w 132"/>
                  <a:gd name="T1" fmla="*/ 44 h 111"/>
                  <a:gd name="T2" fmla="*/ 66 w 132"/>
                  <a:gd name="T3" fmla="*/ 0 h 111"/>
                  <a:gd name="T4" fmla="*/ 0 w 132"/>
                  <a:gd name="T5" fmla="*/ 44 h 111"/>
                  <a:gd name="T6" fmla="*/ 66 w 132"/>
                  <a:gd name="T7" fmla="*/ 87 h 111"/>
                  <a:gd name="T8" fmla="*/ 70 w 132"/>
                  <a:gd name="T9" fmla="*/ 87 h 111"/>
                  <a:gd name="T10" fmla="*/ 91 w 132"/>
                  <a:gd name="T11" fmla="*/ 111 h 111"/>
                  <a:gd name="T12" fmla="*/ 91 w 132"/>
                  <a:gd name="T13" fmla="*/ 84 h 111"/>
                  <a:gd name="T14" fmla="*/ 132 w 132"/>
                  <a:gd name="T15" fmla="*/ 44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11">
                    <a:moveTo>
                      <a:pt x="132" y="44"/>
                    </a:moveTo>
                    <a:cubicBezTo>
                      <a:pt x="132" y="20"/>
                      <a:pt x="102" y="0"/>
                      <a:pt x="66" y="0"/>
                    </a:cubicBezTo>
                    <a:cubicBezTo>
                      <a:pt x="30" y="0"/>
                      <a:pt x="0" y="20"/>
                      <a:pt x="0" y="44"/>
                    </a:cubicBezTo>
                    <a:cubicBezTo>
                      <a:pt x="0" y="68"/>
                      <a:pt x="30" y="87"/>
                      <a:pt x="66" y="87"/>
                    </a:cubicBezTo>
                    <a:cubicBezTo>
                      <a:pt x="67" y="87"/>
                      <a:pt x="69" y="87"/>
                      <a:pt x="70" y="87"/>
                    </a:cubicBezTo>
                    <a:cubicBezTo>
                      <a:pt x="91" y="111"/>
                      <a:pt x="91" y="111"/>
                      <a:pt x="91" y="111"/>
                    </a:cubicBezTo>
                    <a:cubicBezTo>
                      <a:pt x="91" y="84"/>
                      <a:pt x="91" y="84"/>
                      <a:pt x="91" y="84"/>
                    </a:cubicBezTo>
                    <a:cubicBezTo>
                      <a:pt x="115" y="77"/>
                      <a:pt x="132" y="62"/>
                      <a:pt x="132"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424" name="Group 423">
              <a:extLst>
                <a:ext uri="{FF2B5EF4-FFF2-40B4-BE49-F238E27FC236}">
                  <a16:creationId xmlns:a16="http://schemas.microsoft.com/office/drawing/2014/main" id="{14A3C847-0541-46A2-ACC9-6887B0ACB21C}"/>
                </a:ext>
              </a:extLst>
            </p:cNvPr>
            <p:cNvGrpSpPr/>
            <p:nvPr/>
          </p:nvGrpSpPr>
          <p:grpSpPr>
            <a:xfrm flipH="1" flipV="1">
              <a:off x="6704058" y="4853537"/>
              <a:ext cx="351459" cy="406737"/>
              <a:chOff x="9724758" y="4990326"/>
              <a:chExt cx="386605" cy="447411"/>
            </a:xfrm>
          </p:grpSpPr>
          <p:sp>
            <p:nvSpPr>
              <p:cNvPr id="488" name="Freeform 593">
                <a:extLst>
                  <a:ext uri="{FF2B5EF4-FFF2-40B4-BE49-F238E27FC236}">
                    <a16:creationId xmlns:a16="http://schemas.microsoft.com/office/drawing/2014/main" id="{D7DA439B-E9F1-4CE2-A3FF-2868998A1CCA}"/>
                  </a:ext>
                </a:extLst>
              </p:cNvPr>
              <p:cNvSpPr>
                <a:spLocks/>
              </p:cNvSpPr>
              <p:nvPr/>
            </p:nvSpPr>
            <p:spPr bwMode="auto">
              <a:xfrm rot="10800000">
                <a:off x="9724758" y="4990326"/>
                <a:ext cx="386605" cy="447411"/>
              </a:xfrm>
              <a:custGeom>
                <a:avLst/>
                <a:gdLst>
                  <a:gd name="T0" fmla="*/ 515 w 515"/>
                  <a:gd name="T1" fmla="*/ 447 h 596"/>
                  <a:gd name="T2" fmla="*/ 258 w 515"/>
                  <a:gd name="T3" fmla="*/ 596 h 596"/>
                  <a:gd name="T4" fmla="*/ 0 w 515"/>
                  <a:gd name="T5" fmla="*/ 447 h 596"/>
                  <a:gd name="T6" fmla="*/ 0 w 515"/>
                  <a:gd name="T7" fmla="*/ 149 h 596"/>
                  <a:gd name="T8" fmla="*/ 258 w 515"/>
                  <a:gd name="T9" fmla="*/ 0 h 596"/>
                  <a:gd name="T10" fmla="*/ 515 w 515"/>
                  <a:gd name="T11" fmla="*/ 149 h 596"/>
                  <a:gd name="T12" fmla="*/ 515 w 515"/>
                  <a:gd name="T13" fmla="*/ 447 h 596"/>
                </a:gdLst>
                <a:ahLst/>
                <a:cxnLst>
                  <a:cxn ang="0">
                    <a:pos x="T0" y="T1"/>
                  </a:cxn>
                  <a:cxn ang="0">
                    <a:pos x="T2" y="T3"/>
                  </a:cxn>
                  <a:cxn ang="0">
                    <a:pos x="T4" y="T5"/>
                  </a:cxn>
                  <a:cxn ang="0">
                    <a:pos x="T6" y="T7"/>
                  </a:cxn>
                  <a:cxn ang="0">
                    <a:pos x="T8" y="T9"/>
                  </a:cxn>
                  <a:cxn ang="0">
                    <a:pos x="T10" y="T11"/>
                  </a:cxn>
                  <a:cxn ang="0">
                    <a:pos x="T12" y="T13"/>
                  </a:cxn>
                </a:cxnLst>
                <a:rect l="0" t="0" r="r" b="b"/>
                <a:pathLst>
                  <a:path w="515" h="596">
                    <a:moveTo>
                      <a:pt x="515" y="447"/>
                    </a:moveTo>
                    <a:lnTo>
                      <a:pt x="258" y="596"/>
                    </a:lnTo>
                    <a:lnTo>
                      <a:pt x="0" y="447"/>
                    </a:lnTo>
                    <a:lnTo>
                      <a:pt x="0" y="149"/>
                    </a:lnTo>
                    <a:lnTo>
                      <a:pt x="258" y="0"/>
                    </a:lnTo>
                    <a:lnTo>
                      <a:pt x="515" y="149"/>
                    </a:lnTo>
                    <a:lnTo>
                      <a:pt x="515" y="447"/>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9" name="Freeform 594">
                <a:extLst>
                  <a:ext uri="{FF2B5EF4-FFF2-40B4-BE49-F238E27FC236}">
                    <a16:creationId xmlns:a16="http://schemas.microsoft.com/office/drawing/2014/main" id="{B6DCAEDB-3B19-442B-88A9-36AAAE8B568F}"/>
                  </a:ext>
                </a:extLst>
              </p:cNvPr>
              <p:cNvSpPr>
                <a:spLocks/>
              </p:cNvSpPr>
              <p:nvPr/>
            </p:nvSpPr>
            <p:spPr bwMode="auto">
              <a:xfrm rot="10800000">
                <a:off x="9754785" y="5024107"/>
                <a:ext cx="328051" cy="379849"/>
              </a:xfrm>
              <a:custGeom>
                <a:avLst/>
                <a:gdLst>
                  <a:gd name="T0" fmla="*/ 437 w 437"/>
                  <a:gd name="T1" fmla="*/ 378 h 506"/>
                  <a:gd name="T2" fmla="*/ 220 w 437"/>
                  <a:gd name="T3" fmla="*/ 506 h 506"/>
                  <a:gd name="T4" fmla="*/ 0 w 437"/>
                  <a:gd name="T5" fmla="*/ 378 h 506"/>
                  <a:gd name="T6" fmla="*/ 0 w 437"/>
                  <a:gd name="T7" fmla="*/ 128 h 506"/>
                  <a:gd name="T8" fmla="*/ 220 w 437"/>
                  <a:gd name="T9" fmla="*/ 0 h 506"/>
                  <a:gd name="T10" fmla="*/ 437 w 437"/>
                  <a:gd name="T11" fmla="*/ 128 h 506"/>
                  <a:gd name="T12" fmla="*/ 437 w 437"/>
                  <a:gd name="T13" fmla="*/ 378 h 506"/>
                </a:gdLst>
                <a:ahLst/>
                <a:cxnLst>
                  <a:cxn ang="0">
                    <a:pos x="T0" y="T1"/>
                  </a:cxn>
                  <a:cxn ang="0">
                    <a:pos x="T2" y="T3"/>
                  </a:cxn>
                  <a:cxn ang="0">
                    <a:pos x="T4" y="T5"/>
                  </a:cxn>
                  <a:cxn ang="0">
                    <a:pos x="T6" y="T7"/>
                  </a:cxn>
                  <a:cxn ang="0">
                    <a:pos x="T8" y="T9"/>
                  </a:cxn>
                  <a:cxn ang="0">
                    <a:pos x="T10" y="T11"/>
                  </a:cxn>
                  <a:cxn ang="0">
                    <a:pos x="T12" y="T13"/>
                  </a:cxn>
                </a:cxnLst>
                <a:rect l="0" t="0" r="r" b="b"/>
                <a:pathLst>
                  <a:path w="437" h="506">
                    <a:moveTo>
                      <a:pt x="437" y="378"/>
                    </a:moveTo>
                    <a:lnTo>
                      <a:pt x="220" y="506"/>
                    </a:lnTo>
                    <a:lnTo>
                      <a:pt x="0" y="378"/>
                    </a:lnTo>
                    <a:lnTo>
                      <a:pt x="0" y="128"/>
                    </a:lnTo>
                    <a:lnTo>
                      <a:pt x="220" y="0"/>
                    </a:lnTo>
                    <a:lnTo>
                      <a:pt x="437" y="128"/>
                    </a:lnTo>
                    <a:lnTo>
                      <a:pt x="437" y="37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0" name="Freeform 595">
                <a:extLst>
                  <a:ext uri="{FF2B5EF4-FFF2-40B4-BE49-F238E27FC236}">
                    <a16:creationId xmlns:a16="http://schemas.microsoft.com/office/drawing/2014/main" id="{8A970042-A28E-4B0A-AD58-E38D260F06E1}"/>
                  </a:ext>
                </a:extLst>
              </p:cNvPr>
              <p:cNvSpPr>
                <a:spLocks/>
              </p:cNvSpPr>
              <p:nvPr/>
            </p:nvSpPr>
            <p:spPr bwMode="auto">
              <a:xfrm rot="10800000">
                <a:off x="9859131" y="5167489"/>
                <a:ext cx="114105" cy="114105"/>
              </a:xfrm>
              <a:custGeom>
                <a:avLst/>
                <a:gdLst>
                  <a:gd name="T0" fmla="*/ 0 w 152"/>
                  <a:gd name="T1" fmla="*/ 152 h 152"/>
                  <a:gd name="T2" fmla="*/ 0 w 152"/>
                  <a:gd name="T3" fmla="*/ 0 h 152"/>
                  <a:gd name="T4" fmla="*/ 152 w 152"/>
                  <a:gd name="T5" fmla="*/ 0 h 152"/>
                  <a:gd name="T6" fmla="*/ 152 w 152"/>
                  <a:gd name="T7" fmla="*/ 149 h 152"/>
                </a:gdLst>
                <a:ahLst/>
                <a:cxnLst>
                  <a:cxn ang="0">
                    <a:pos x="T0" y="T1"/>
                  </a:cxn>
                  <a:cxn ang="0">
                    <a:pos x="T2" y="T3"/>
                  </a:cxn>
                  <a:cxn ang="0">
                    <a:pos x="T4" y="T5"/>
                  </a:cxn>
                  <a:cxn ang="0">
                    <a:pos x="T6" y="T7"/>
                  </a:cxn>
                </a:cxnLst>
                <a:rect l="0" t="0" r="r" b="b"/>
                <a:pathLst>
                  <a:path w="152" h="152">
                    <a:moveTo>
                      <a:pt x="0" y="152"/>
                    </a:moveTo>
                    <a:lnTo>
                      <a:pt x="0" y="0"/>
                    </a:lnTo>
                    <a:lnTo>
                      <a:pt x="152" y="0"/>
                    </a:lnTo>
                    <a:lnTo>
                      <a:pt x="152" y="149"/>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1" name="Oval 596">
                <a:extLst>
                  <a:ext uri="{FF2B5EF4-FFF2-40B4-BE49-F238E27FC236}">
                    <a16:creationId xmlns:a16="http://schemas.microsoft.com/office/drawing/2014/main" id="{E535037E-409B-45DF-BAD1-B873A5955D60}"/>
                  </a:ext>
                </a:extLst>
              </p:cNvPr>
              <p:cNvSpPr>
                <a:spLocks noChangeArrowheads="1"/>
              </p:cNvSpPr>
              <p:nvPr/>
            </p:nvSpPr>
            <p:spPr bwMode="auto">
              <a:xfrm rot="10800000">
                <a:off x="9965729"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2" name="Oval 597">
                <a:extLst>
                  <a:ext uri="{FF2B5EF4-FFF2-40B4-BE49-F238E27FC236}">
                    <a16:creationId xmlns:a16="http://schemas.microsoft.com/office/drawing/2014/main" id="{8B118CC4-59AF-4422-B1AC-F71D8941A2E9}"/>
                  </a:ext>
                </a:extLst>
              </p:cNvPr>
              <p:cNvSpPr>
                <a:spLocks noChangeArrowheads="1"/>
              </p:cNvSpPr>
              <p:nvPr/>
            </p:nvSpPr>
            <p:spPr bwMode="auto">
              <a:xfrm rot="10800000">
                <a:off x="9853876"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425" name="Group 424">
              <a:extLst>
                <a:ext uri="{FF2B5EF4-FFF2-40B4-BE49-F238E27FC236}">
                  <a16:creationId xmlns:a16="http://schemas.microsoft.com/office/drawing/2014/main" id="{197D9409-932B-4544-BE01-205B8C602369}"/>
                </a:ext>
              </a:extLst>
            </p:cNvPr>
            <p:cNvGrpSpPr/>
            <p:nvPr/>
          </p:nvGrpSpPr>
          <p:grpSpPr>
            <a:xfrm flipH="1" flipV="1">
              <a:off x="6001823" y="4169045"/>
              <a:ext cx="388994" cy="449048"/>
              <a:chOff x="8952299" y="4237385"/>
              <a:chExt cx="427893" cy="493953"/>
            </a:xfrm>
          </p:grpSpPr>
          <p:sp>
            <p:nvSpPr>
              <p:cNvPr id="481" name="Freeform 598">
                <a:extLst>
                  <a:ext uri="{FF2B5EF4-FFF2-40B4-BE49-F238E27FC236}">
                    <a16:creationId xmlns:a16="http://schemas.microsoft.com/office/drawing/2014/main" id="{A904E7EC-5FFA-4D1F-9117-A8EBC1577846}"/>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C5E3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2" name="Freeform 599">
                <a:extLst>
                  <a:ext uri="{FF2B5EF4-FFF2-40B4-BE49-F238E27FC236}">
                    <a16:creationId xmlns:a16="http://schemas.microsoft.com/office/drawing/2014/main" id="{C4C50A44-B28C-4970-A8CB-9749D5DC4D97}"/>
                  </a:ext>
                </a:extLst>
              </p:cNvPr>
              <p:cNvSpPr>
                <a:spLocks/>
              </p:cNvSpPr>
              <p:nvPr/>
            </p:nvSpPr>
            <p:spPr bwMode="auto">
              <a:xfrm rot="10800000">
                <a:off x="8952299" y="4237385"/>
                <a:ext cx="427893" cy="493953"/>
              </a:xfrm>
              <a:custGeom>
                <a:avLst/>
                <a:gdLst>
                  <a:gd name="T0" fmla="*/ 570 w 570"/>
                  <a:gd name="T1" fmla="*/ 492 h 658"/>
                  <a:gd name="T2" fmla="*/ 286 w 570"/>
                  <a:gd name="T3" fmla="*/ 658 h 658"/>
                  <a:gd name="T4" fmla="*/ 0 w 570"/>
                  <a:gd name="T5" fmla="*/ 492 h 658"/>
                  <a:gd name="T6" fmla="*/ 0 w 570"/>
                  <a:gd name="T7" fmla="*/ 164 h 658"/>
                  <a:gd name="T8" fmla="*/ 286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6" y="658"/>
                    </a:lnTo>
                    <a:lnTo>
                      <a:pt x="0" y="492"/>
                    </a:lnTo>
                    <a:lnTo>
                      <a:pt x="0" y="164"/>
                    </a:lnTo>
                    <a:lnTo>
                      <a:pt x="286"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3" name="Freeform 600">
                <a:extLst>
                  <a:ext uri="{FF2B5EF4-FFF2-40B4-BE49-F238E27FC236}">
                    <a16:creationId xmlns:a16="http://schemas.microsoft.com/office/drawing/2014/main" id="{90143D5B-54B7-445F-9F95-9178382B6B58}"/>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63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4" name="Freeform 601">
                <a:extLst>
                  <a:ext uri="{FF2B5EF4-FFF2-40B4-BE49-F238E27FC236}">
                    <a16:creationId xmlns:a16="http://schemas.microsoft.com/office/drawing/2014/main" id="{A48E1285-4362-462D-8186-1E35F0F62F7E}"/>
                  </a:ext>
                </a:extLst>
              </p:cNvPr>
              <p:cNvSpPr>
                <a:spLocks/>
              </p:cNvSpPr>
              <p:nvPr/>
            </p:nvSpPr>
            <p:spPr bwMode="auto">
              <a:xfrm rot="10800000">
                <a:off x="9142223" y="4407792"/>
                <a:ext cx="92335" cy="129869"/>
              </a:xfrm>
              <a:custGeom>
                <a:avLst/>
                <a:gdLst>
                  <a:gd name="T0" fmla="*/ 123 w 123"/>
                  <a:gd name="T1" fmla="*/ 173 h 173"/>
                  <a:gd name="T2" fmla="*/ 0 w 123"/>
                  <a:gd name="T3" fmla="*/ 85 h 173"/>
                  <a:gd name="T4" fmla="*/ 123 w 123"/>
                  <a:gd name="T5" fmla="*/ 0 h 173"/>
                </a:gdLst>
                <a:ahLst/>
                <a:cxnLst>
                  <a:cxn ang="0">
                    <a:pos x="T0" y="T1"/>
                  </a:cxn>
                  <a:cxn ang="0">
                    <a:pos x="T2" y="T3"/>
                  </a:cxn>
                  <a:cxn ang="0">
                    <a:pos x="T4" y="T5"/>
                  </a:cxn>
                </a:cxnLst>
                <a:rect l="0" t="0" r="r" b="b"/>
                <a:pathLst>
                  <a:path w="123" h="173">
                    <a:moveTo>
                      <a:pt x="123" y="173"/>
                    </a:moveTo>
                    <a:lnTo>
                      <a:pt x="0" y="85"/>
                    </a:lnTo>
                    <a:lnTo>
                      <a:pt x="123"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5" name="Oval 602">
                <a:extLst>
                  <a:ext uri="{FF2B5EF4-FFF2-40B4-BE49-F238E27FC236}">
                    <a16:creationId xmlns:a16="http://schemas.microsoft.com/office/drawing/2014/main" id="{C8FE2B12-9139-4DEE-B2CF-132120E36E4A}"/>
                  </a:ext>
                </a:extLst>
              </p:cNvPr>
              <p:cNvSpPr>
                <a:spLocks noChangeArrowheads="1"/>
              </p:cNvSpPr>
              <p:nvPr/>
            </p:nvSpPr>
            <p:spPr bwMode="auto">
              <a:xfrm rot="10800000">
                <a:off x="9209785" y="4446827"/>
                <a:ext cx="51047"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6" name="Oval 603">
                <a:extLst>
                  <a:ext uri="{FF2B5EF4-FFF2-40B4-BE49-F238E27FC236}">
                    <a16:creationId xmlns:a16="http://schemas.microsoft.com/office/drawing/2014/main" id="{1F5FDFF0-22BE-429A-9E27-E492AEB74906}"/>
                  </a:ext>
                </a:extLst>
              </p:cNvPr>
              <p:cNvSpPr>
                <a:spLocks noChangeArrowheads="1"/>
              </p:cNvSpPr>
              <p:nvPr/>
            </p:nvSpPr>
            <p:spPr bwMode="auto">
              <a:xfrm rot="10800000">
                <a:off x="9109944" y="4515891"/>
                <a:ext cx="51798"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7" name="Oval 604">
                <a:extLst>
                  <a:ext uri="{FF2B5EF4-FFF2-40B4-BE49-F238E27FC236}">
                    <a16:creationId xmlns:a16="http://schemas.microsoft.com/office/drawing/2014/main" id="{34417459-5DBF-49E9-A600-066CAD6EBC20}"/>
                  </a:ext>
                </a:extLst>
              </p:cNvPr>
              <p:cNvSpPr>
                <a:spLocks noChangeArrowheads="1"/>
              </p:cNvSpPr>
              <p:nvPr/>
            </p:nvSpPr>
            <p:spPr bwMode="auto">
              <a:xfrm rot="10800000">
                <a:off x="9112196" y="4381518"/>
                <a:ext cx="48044" cy="457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426" name="Group 425">
              <a:extLst>
                <a:ext uri="{FF2B5EF4-FFF2-40B4-BE49-F238E27FC236}">
                  <a16:creationId xmlns:a16="http://schemas.microsoft.com/office/drawing/2014/main" id="{4421A2D3-7189-4F33-9391-78AFB1E774CA}"/>
                </a:ext>
              </a:extLst>
            </p:cNvPr>
            <p:cNvGrpSpPr/>
            <p:nvPr/>
          </p:nvGrpSpPr>
          <p:grpSpPr>
            <a:xfrm flipH="1" flipV="1">
              <a:off x="4263636" y="3715903"/>
              <a:ext cx="351459" cy="404690"/>
              <a:chOff x="7040294" y="3738928"/>
              <a:chExt cx="386605" cy="445159"/>
            </a:xfrm>
          </p:grpSpPr>
          <p:sp>
            <p:nvSpPr>
              <p:cNvPr id="475" name="Freeform 605">
                <a:extLst>
                  <a:ext uri="{FF2B5EF4-FFF2-40B4-BE49-F238E27FC236}">
                    <a16:creationId xmlns:a16="http://schemas.microsoft.com/office/drawing/2014/main" id="{CEED76F4-7078-4839-9EA2-2CF48E4DC3F0}"/>
                  </a:ext>
                </a:extLst>
              </p:cNvPr>
              <p:cNvSpPr>
                <a:spLocks/>
              </p:cNvSpPr>
              <p:nvPr/>
            </p:nvSpPr>
            <p:spPr bwMode="auto">
              <a:xfrm rot="10800000">
                <a:off x="7040294" y="3738928"/>
                <a:ext cx="386605" cy="445159"/>
              </a:xfrm>
              <a:custGeom>
                <a:avLst/>
                <a:gdLst>
                  <a:gd name="T0" fmla="*/ 515 w 515"/>
                  <a:gd name="T1" fmla="*/ 444 h 593"/>
                  <a:gd name="T2" fmla="*/ 258 w 515"/>
                  <a:gd name="T3" fmla="*/ 593 h 593"/>
                  <a:gd name="T4" fmla="*/ 0 w 515"/>
                  <a:gd name="T5" fmla="*/ 444 h 593"/>
                  <a:gd name="T6" fmla="*/ 0 w 515"/>
                  <a:gd name="T7" fmla="*/ 146 h 593"/>
                  <a:gd name="T8" fmla="*/ 258 w 515"/>
                  <a:gd name="T9" fmla="*/ 0 h 593"/>
                  <a:gd name="T10" fmla="*/ 515 w 515"/>
                  <a:gd name="T11" fmla="*/ 146 h 593"/>
                  <a:gd name="T12" fmla="*/ 515 w 515"/>
                  <a:gd name="T13" fmla="*/ 444 h 593"/>
                </a:gdLst>
                <a:ahLst/>
                <a:cxnLst>
                  <a:cxn ang="0">
                    <a:pos x="T0" y="T1"/>
                  </a:cxn>
                  <a:cxn ang="0">
                    <a:pos x="T2" y="T3"/>
                  </a:cxn>
                  <a:cxn ang="0">
                    <a:pos x="T4" y="T5"/>
                  </a:cxn>
                  <a:cxn ang="0">
                    <a:pos x="T6" y="T7"/>
                  </a:cxn>
                  <a:cxn ang="0">
                    <a:pos x="T8" y="T9"/>
                  </a:cxn>
                  <a:cxn ang="0">
                    <a:pos x="T10" y="T11"/>
                  </a:cxn>
                  <a:cxn ang="0">
                    <a:pos x="T12" y="T13"/>
                  </a:cxn>
                </a:cxnLst>
                <a:rect l="0" t="0" r="r" b="b"/>
                <a:pathLst>
                  <a:path w="515" h="593">
                    <a:moveTo>
                      <a:pt x="515" y="444"/>
                    </a:moveTo>
                    <a:lnTo>
                      <a:pt x="258" y="593"/>
                    </a:lnTo>
                    <a:lnTo>
                      <a:pt x="0" y="444"/>
                    </a:lnTo>
                    <a:lnTo>
                      <a:pt x="0" y="146"/>
                    </a:lnTo>
                    <a:lnTo>
                      <a:pt x="258" y="0"/>
                    </a:lnTo>
                    <a:lnTo>
                      <a:pt x="515" y="146"/>
                    </a:lnTo>
                    <a:lnTo>
                      <a:pt x="515" y="444"/>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76" name="Freeform 606">
                <a:extLst>
                  <a:ext uri="{FF2B5EF4-FFF2-40B4-BE49-F238E27FC236}">
                    <a16:creationId xmlns:a16="http://schemas.microsoft.com/office/drawing/2014/main" id="{D10104F4-E930-4B3A-9FDF-0CB2F88AEAB8}"/>
                  </a:ext>
                </a:extLst>
              </p:cNvPr>
              <p:cNvSpPr>
                <a:spLocks/>
              </p:cNvSpPr>
              <p:nvPr/>
            </p:nvSpPr>
            <p:spPr bwMode="auto">
              <a:xfrm rot="10800000">
                <a:off x="7066568" y="3768955"/>
                <a:ext cx="334057" cy="386605"/>
              </a:xfrm>
              <a:custGeom>
                <a:avLst/>
                <a:gdLst>
                  <a:gd name="T0" fmla="*/ 445 w 445"/>
                  <a:gd name="T1" fmla="*/ 387 h 515"/>
                  <a:gd name="T2" fmla="*/ 223 w 445"/>
                  <a:gd name="T3" fmla="*/ 515 h 515"/>
                  <a:gd name="T4" fmla="*/ 0 w 445"/>
                  <a:gd name="T5" fmla="*/ 387 h 515"/>
                  <a:gd name="T6" fmla="*/ 0 w 445"/>
                  <a:gd name="T7" fmla="*/ 130 h 515"/>
                  <a:gd name="T8" fmla="*/ 223 w 445"/>
                  <a:gd name="T9" fmla="*/ 0 h 515"/>
                  <a:gd name="T10" fmla="*/ 445 w 445"/>
                  <a:gd name="T11" fmla="*/ 130 h 515"/>
                  <a:gd name="T12" fmla="*/ 445 w 445"/>
                  <a:gd name="T13" fmla="*/ 387 h 515"/>
                </a:gdLst>
                <a:ahLst/>
                <a:cxnLst>
                  <a:cxn ang="0">
                    <a:pos x="T0" y="T1"/>
                  </a:cxn>
                  <a:cxn ang="0">
                    <a:pos x="T2" y="T3"/>
                  </a:cxn>
                  <a:cxn ang="0">
                    <a:pos x="T4" y="T5"/>
                  </a:cxn>
                  <a:cxn ang="0">
                    <a:pos x="T6" y="T7"/>
                  </a:cxn>
                  <a:cxn ang="0">
                    <a:pos x="T8" y="T9"/>
                  </a:cxn>
                  <a:cxn ang="0">
                    <a:pos x="T10" y="T11"/>
                  </a:cxn>
                  <a:cxn ang="0">
                    <a:pos x="T12" y="T13"/>
                  </a:cxn>
                </a:cxnLst>
                <a:rect l="0" t="0" r="r" b="b"/>
                <a:pathLst>
                  <a:path w="445" h="515">
                    <a:moveTo>
                      <a:pt x="445" y="387"/>
                    </a:moveTo>
                    <a:lnTo>
                      <a:pt x="223" y="515"/>
                    </a:lnTo>
                    <a:lnTo>
                      <a:pt x="0" y="387"/>
                    </a:lnTo>
                    <a:lnTo>
                      <a:pt x="0" y="130"/>
                    </a:lnTo>
                    <a:lnTo>
                      <a:pt x="223" y="0"/>
                    </a:lnTo>
                    <a:lnTo>
                      <a:pt x="445" y="130"/>
                    </a:lnTo>
                    <a:lnTo>
                      <a:pt x="445" y="387"/>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77" name="Line 607">
                <a:extLst>
                  <a:ext uri="{FF2B5EF4-FFF2-40B4-BE49-F238E27FC236}">
                    <a16:creationId xmlns:a16="http://schemas.microsoft.com/office/drawing/2014/main" id="{E614E0A0-6ABB-4C02-BEAD-C1076BB559FB}"/>
                  </a:ext>
                </a:extLst>
              </p:cNvPr>
              <p:cNvSpPr>
                <a:spLocks noChangeShapeType="1"/>
              </p:cNvSpPr>
              <p:nvPr/>
            </p:nvSpPr>
            <p:spPr bwMode="auto">
              <a:xfrm rot="10800000">
                <a:off x="7130377" y="3905581"/>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78" name="Line 608">
                <a:extLst>
                  <a:ext uri="{FF2B5EF4-FFF2-40B4-BE49-F238E27FC236}">
                    <a16:creationId xmlns:a16="http://schemas.microsoft.com/office/drawing/2014/main" id="{C4149A1D-771B-4B47-AFFF-C96FF65E409A}"/>
                  </a:ext>
                </a:extLst>
              </p:cNvPr>
              <p:cNvSpPr>
                <a:spLocks noChangeShapeType="1"/>
              </p:cNvSpPr>
              <p:nvPr/>
            </p:nvSpPr>
            <p:spPr bwMode="auto">
              <a:xfrm rot="10800000">
                <a:off x="7130377" y="4006924"/>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79" name="Rectangle 609">
                <a:extLst>
                  <a:ext uri="{FF2B5EF4-FFF2-40B4-BE49-F238E27FC236}">
                    <a16:creationId xmlns:a16="http://schemas.microsoft.com/office/drawing/2014/main" id="{4A34834A-4D76-40AC-9613-04C8B36C1E55}"/>
                  </a:ext>
                </a:extLst>
              </p:cNvPr>
              <p:cNvSpPr>
                <a:spLocks noChangeArrowheads="1"/>
              </p:cNvSpPr>
              <p:nvPr/>
            </p:nvSpPr>
            <p:spPr bwMode="auto">
              <a:xfrm rot="10800000">
                <a:off x="7130377" y="3880808"/>
                <a:ext cx="198933" cy="154642"/>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0" name="Freeform 610">
                <a:extLst>
                  <a:ext uri="{FF2B5EF4-FFF2-40B4-BE49-F238E27FC236}">
                    <a16:creationId xmlns:a16="http://schemas.microsoft.com/office/drawing/2014/main" id="{004594EE-4148-437B-BF78-E0532100C16B}"/>
                  </a:ext>
                </a:extLst>
              </p:cNvPr>
              <p:cNvSpPr>
                <a:spLocks/>
              </p:cNvSpPr>
              <p:nvPr/>
            </p:nvSpPr>
            <p:spPr bwMode="auto">
              <a:xfrm rot="10800000">
                <a:off x="7196438" y="3928852"/>
                <a:ext cx="49545" cy="58554"/>
              </a:xfrm>
              <a:custGeom>
                <a:avLst/>
                <a:gdLst>
                  <a:gd name="T0" fmla="*/ 0 w 66"/>
                  <a:gd name="T1" fmla="*/ 0 h 78"/>
                  <a:gd name="T2" fmla="*/ 66 w 66"/>
                  <a:gd name="T3" fmla="*/ 40 h 78"/>
                  <a:gd name="T4" fmla="*/ 0 w 66"/>
                  <a:gd name="T5" fmla="*/ 78 h 78"/>
                  <a:gd name="T6" fmla="*/ 0 w 66"/>
                  <a:gd name="T7" fmla="*/ 0 h 78"/>
                </a:gdLst>
                <a:ahLst/>
                <a:cxnLst>
                  <a:cxn ang="0">
                    <a:pos x="T0" y="T1"/>
                  </a:cxn>
                  <a:cxn ang="0">
                    <a:pos x="T2" y="T3"/>
                  </a:cxn>
                  <a:cxn ang="0">
                    <a:pos x="T4" y="T5"/>
                  </a:cxn>
                  <a:cxn ang="0">
                    <a:pos x="T6" y="T7"/>
                  </a:cxn>
                </a:cxnLst>
                <a:rect l="0" t="0" r="r" b="b"/>
                <a:pathLst>
                  <a:path w="66" h="78">
                    <a:moveTo>
                      <a:pt x="0" y="0"/>
                    </a:moveTo>
                    <a:lnTo>
                      <a:pt x="66" y="40"/>
                    </a:lnTo>
                    <a:lnTo>
                      <a:pt x="0" y="7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427" name="Group 426">
              <a:extLst>
                <a:ext uri="{FF2B5EF4-FFF2-40B4-BE49-F238E27FC236}">
                  <a16:creationId xmlns:a16="http://schemas.microsoft.com/office/drawing/2014/main" id="{03916F73-1A11-48CE-8D71-4EF2CA721438}"/>
                </a:ext>
              </a:extLst>
            </p:cNvPr>
            <p:cNvGrpSpPr/>
            <p:nvPr/>
          </p:nvGrpSpPr>
          <p:grpSpPr>
            <a:xfrm flipH="1" flipV="1">
              <a:off x="5507733" y="2921537"/>
              <a:ext cx="388994" cy="449048"/>
              <a:chOff x="8408800" y="2865126"/>
              <a:chExt cx="427893" cy="493953"/>
            </a:xfrm>
          </p:grpSpPr>
          <p:sp>
            <p:nvSpPr>
              <p:cNvPr id="472" name="Freeform 611">
                <a:extLst>
                  <a:ext uri="{FF2B5EF4-FFF2-40B4-BE49-F238E27FC236}">
                    <a16:creationId xmlns:a16="http://schemas.microsoft.com/office/drawing/2014/main" id="{FCF6696D-B65C-4F4C-9D80-40FE5D1574FB}"/>
                  </a:ext>
                </a:extLst>
              </p:cNvPr>
              <p:cNvSpPr>
                <a:spLocks/>
              </p:cNvSpPr>
              <p:nvPr/>
            </p:nvSpPr>
            <p:spPr bwMode="auto">
              <a:xfrm rot="10800000">
                <a:off x="8408800" y="2865126"/>
                <a:ext cx="427893" cy="493953"/>
              </a:xfrm>
              <a:custGeom>
                <a:avLst/>
                <a:gdLst>
                  <a:gd name="T0" fmla="*/ 570 w 570"/>
                  <a:gd name="T1" fmla="*/ 492 h 658"/>
                  <a:gd name="T2" fmla="*/ 284 w 570"/>
                  <a:gd name="T3" fmla="*/ 658 h 658"/>
                  <a:gd name="T4" fmla="*/ 0 w 570"/>
                  <a:gd name="T5" fmla="*/ 492 h 658"/>
                  <a:gd name="T6" fmla="*/ 0 w 570"/>
                  <a:gd name="T7" fmla="*/ 164 h 658"/>
                  <a:gd name="T8" fmla="*/ 284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4" y="658"/>
                    </a:lnTo>
                    <a:lnTo>
                      <a:pt x="0" y="492"/>
                    </a:lnTo>
                    <a:lnTo>
                      <a:pt x="0" y="164"/>
                    </a:lnTo>
                    <a:lnTo>
                      <a:pt x="284"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73" name="Freeform 612">
                <a:extLst>
                  <a:ext uri="{FF2B5EF4-FFF2-40B4-BE49-F238E27FC236}">
                    <a16:creationId xmlns:a16="http://schemas.microsoft.com/office/drawing/2014/main" id="{B9F8D65E-8EF6-414B-9683-7501F5E50C7D}"/>
                  </a:ext>
                </a:extLst>
              </p:cNvPr>
              <p:cNvSpPr>
                <a:spLocks/>
              </p:cNvSpPr>
              <p:nvPr/>
            </p:nvSpPr>
            <p:spPr bwMode="auto">
              <a:xfrm rot="10800000">
                <a:off x="8438828" y="2898907"/>
                <a:ext cx="369339" cy="426391"/>
              </a:xfrm>
              <a:custGeom>
                <a:avLst/>
                <a:gdLst>
                  <a:gd name="T0" fmla="*/ 492 w 492"/>
                  <a:gd name="T1" fmla="*/ 426 h 568"/>
                  <a:gd name="T2" fmla="*/ 246 w 492"/>
                  <a:gd name="T3" fmla="*/ 568 h 568"/>
                  <a:gd name="T4" fmla="*/ 0 w 492"/>
                  <a:gd name="T5" fmla="*/ 426 h 568"/>
                  <a:gd name="T6" fmla="*/ 0 w 492"/>
                  <a:gd name="T7" fmla="*/ 142 h 568"/>
                  <a:gd name="T8" fmla="*/ 246 w 492"/>
                  <a:gd name="T9" fmla="*/ 0 h 568"/>
                  <a:gd name="T10" fmla="*/ 492 w 492"/>
                  <a:gd name="T11" fmla="*/ 142 h 568"/>
                  <a:gd name="T12" fmla="*/ 492 w 492"/>
                  <a:gd name="T13" fmla="*/ 426 h 568"/>
                </a:gdLst>
                <a:ahLst/>
                <a:cxnLst>
                  <a:cxn ang="0">
                    <a:pos x="T0" y="T1"/>
                  </a:cxn>
                  <a:cxn ang="0">
                    <a:pos x="T2" y="T3"/>
                  </a:cxn>
                  <a:cxn ang="0">
                    <a:pos x="T4" y="T5"/>
                  </a:cxn>
                  <a:cxn ang="0">
                    <a:pos x="T6" y="T7"/>
                  </a:cxn>
                  <a:cxn ang="0">
                    <a:pos x="T8" y="T9"/>
                  </a:cxn>
                  <a:cxn ang="0">
                    <a:pos x="T10" y="T11"/>
                  </a:cxn>
                  <a:cxn ang="0">
                    <a:pos x="T12" y="T13"/>
                  </a:cxn>
                </a:cxnLst>
                <a:rect l="0" t="0" r="r" b="b"/>
                <a:pathLst>
                  <a:path w="492" h="568">
                    <a:moveTo>
                      <a:pt x="492" y="426"/>
                    </a:moveTo>
                    <a:lnTo>
                      <a:pt x="246" y="568"/>
                    </a:lnTo>
                    <a:lnTo>
                      <a:pt x="0" y="426"/>
                    </a:lnTo>
                    <a:lnTo>
                      <a:pt x="0" y="142"/>
                    </a:lnTo>
                    <a:lnTo>
                      <a:pt x="246" y="0"/>
                    </a:lnTo>
                    <a:lnTo>
                      <a:pt x="492" y="142"/>
                    </a:lnTo>
                    <a:lnTo>
                      <a:pt x="492" y="426"/>
                    </a:lnTo>
                    <a:close/>
                  </a:path>
                </a:pathLst>
              </a:custGeom>
              <a:solidFill>
                <a:srgbClr val="F59B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74" name="Freeform 613">
                <a:extLst>
                  <a:ext uri="{FF2B5EF4-FFF2-40B4-BE49-F238E27FC236}">
                    <a16:creationId xmlns:a16="http://schemas.microsoft.com/office/drawing/2014/main" id="{E04ADE02-918E-4281-BB4A-EB9981386E1E}"/>
                  </a:ext>
                </a:extLst>
              </p:cNvPr>
              <p:cNvSpPr>
                <a:spLocks/>
              </p:cNvSpPr>
              <p:nvPr/>
            </p:nvSpPr>
            <p:spPr bwMode="auto">
              <a:xfrm rot="10800000">
                <a:off x="8552932" y="3030277"/>
                <a:ext cx="145634" cy="193678"/>
              </a:xfrm>
              <a:custGeom>
                <a:avLst/>
                <a:gdLst>
                  <a:gd name="T0" fmla="*/ 147 w 194"/>
                  <a:gd name="T1" fmla="*/ 0 h 258"/>
                  <a:gd name="T2" fmla="*/ 0 w 194"/>
                  <a:gd name="T3" fmla="*/ 0 h 258"/>
                  <a:gd name="T4" fmla="*/ 0 w 194"/>
                  <a:gd name="T5" fmla="*/ 258 h 258"/>
                  <a:gd name="T6" fmla="*/ 194 w 194"/>
                  <a:gd name="T7" fmla="*/ 258 h 258"/>
                  <a:gd name="T8" fmla="*/ 194 w 194"/>
                  <a:gd name="T9" fmla="*/ 52 h 258"/>
                  <a:gd name="T10" fmla="*/ 147 w 194"/>
                  <a:gd name="T11" fmla="*/ 0 h 258"/>
                </a:gdLst>
                <a:ahLst/>
                <a:cxnLst>
                  <a:cxn ang="0">
                    <a:pos x="T0" y="T1"/>
                  </a:cxn>
                  <a:cxn ang="0">
                    <a:pos x="T2" y="T3"/>
                  </a:cxn>
                  <a:cxn ang="0">
                    <a:pos x="T4" y="T5"/>
                  </a:cxn>
                  <a:cxn ang="0">
                    <a:pos x="T6" y="T7"/>
                  </a:cxn>
                  <a:cxn ang="0">
                    <a:pos x="T8" y="T9"/>
                  </a:cxn>
                  <a:cxn ang="0">
                    <a:pos x="T10" y="T11"/>
                  </a:cxn>
                </a:cxnLst>
                <a:rect l="0" t="0" r="r" b="b"/>
                <a:pathLst>
                  <a:path w="194" h="258">
                    <a:moveTo>
                      <a:pt x="147" y="0"/>
                    </a:moveTo>
                    <a:lnTo>
                      <a:pt x="0" y="0"/>
                    </a:lnTo>
                    <a:lnTo>
                      <a:pt x="0" y="258"/>
                    </a:lnTo>
                    <a:lnTo>
                      <a:pt x="194" y="258"/>
                    </a:lnTo>
                    <a:lnTo>
                      <a:pt x="194" y="52"/>
                    </a:lnTo>
                    <a:lnTo>
                      <a:pt x="147"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428" name="Freeform 614">
              <a:extLst>
                <a:ext uri="{FF2B5EF4-FFF2-40B4-BE49-F238E27FC236}">
                  <a16:creationId xmlns:a16="http://schemas.microsoft.com/office/drawing/2014/main" id="{44CDF50A-2024-4D05-BAC8-5B1ACE1A738D}"/>
                </a:ext>
              </a:extLst>
            </p:cNvPr>
            <p:cNvSpPr>
              <a:spLocks/>
            </p:cNvSpPr>
            <p:nvPr/>
          </p:nvSpPr>
          <p:spPr bwMode="auto">
            <a:xfrm rot="10800000">
              <a:off x="5649681" y="4822827"/>
              <a:ext cx="871482" cy="1141047"/>
            </a:xfrm>
            <a:custGeom>
              <a:avLst/>
              <a:gdLst>
                <a:gd name="T0" fmla="*/ 503 w 540"/>
                <a:gd name="T1" fmla="*/ 0 h 707"/>
                <a:gd name="T2" fmla="*/ 36 w 540"/>
                <a:gd name="T3" fmla="*/ 0 h 707"/>
                <a:gd name="T4" fmla="*/ 0 w 540"/>
                <a:gd name="T5" fmla="*/ 37 h 707"/>
                <a:gd name="T6" fmla="*/ 0 w 540"/>
                <a:gd name="T7" fmla="*/ 671 h 707"/>
                <a:gd name="T8" fmla="*/ 36 w 540"/>
                <a:gd name="T9" fmla="*/ 707 h 707"/>
                <a:gd name="T10" fmla="*/ 503 w 540"/>
                <a:gd name="T11" fmla="*/ 707 h 707"/>
                <a:gd name="T12" fmla="*/ 540 w 540"/>
                <a:gd name="T13" fmla="*/ 671 h 707"/>
                <a:gd name="T14" fmla="*/ 540 w 540"/>
                <a:gd name="T15" fmla="*/ 37 h 707"/>
                <a:gd name="T16" fmla="*/ 503 w 540"/>
                <a:gd name="T1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707">
                  <a:moveTo>
                    <a:pt x="503" y="0"/>
                  </a:moveTo>
                  <a:cubicBezTo>
                    <a:pt x="36" y="0"/>
                    <a:pt x="36" y="0"/>
                    <a:pt x="36" y="0"/>
                  </a:cubicBezTo>
                  <a:cubicBezTo>
                    <a:pt x="16" y="0"/>
                    <a:pt x="0" y="17"/>
                    <a:pt x="0" y="37"/>
                  </a:cubicBezTo>
                  <a:cubicBezTo>
                    <a:pt x="0" y="671"/>
                    <a:pt x="0" y="671"/>
                    <a:pt x="0" y="671"/>
                  </a:cubicBezTo>
                  <a:cubicBezTo>
                    <a:pt x="0" y="691"/>
                    <a:pt x="16" y="707"/>
                    <a:pt x="36" y="707"/>
                  </a:cubicBezTo>
                  <a:cubicBezTo>
                    <a:pt x="503" y="707"/>
                    <a:pt x="503" y="707"/>
                    <a:pt x="503" y="707"/>
                  </a:cubicBezTo>
                  <a:cubicBezTo>
                    <a:pt x="523" y="707"/>
                    <a:pt x="540" y="691"/>
                    <a:pt x="540" y="671"/>
                  </a:cubicBezTo>
                  <a:cubicBezTo>
                    <a:pt x="540" y="37"/>
                    <a:pt x="540" y="37"/>
                    <a:pt x="540" y="37"/>
                  </a:cubicBezTo>
                  <a:cubicBezTo>
                    <a:pt x="540" y="17"/>
                    <a:pt x="523" y="0"/>
                    <a:pt x="503" y="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29" name="Rectangle 615">
              <a:extLst>
                <a:ext uri="{FF2B5EF4-FFF2-40B4-BE49-F238E27FC236}">
                  <a16:creationId xmlns:a16="http://schemas.microsoft.com/office/drawing/2014/main" id="{C192A3C6-0CC7-4663-8475-E8B23DB0C7A2}"/>
                </a:ext>
              </a:extLst>
            </p:cNvPr>
            <p:cNvSpPr>
              <a:spLocks noChangeArrowheads="1"/>
            </p:cNvSpPr>
            <p:nvPr/>
          </p:nvSpPr>
          <p:spPr bwMode="auto">
            <a:xfrm rot="10800000">
              <a:off x="5740446" y="4929289"/>
              <a:ext cx="698823" cy="913793"/>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0" name="Oval 617">
              <a:extLst>
                <a:ext uri="{FF2B5EF4-FFF2-40B4-BE49-F238E27FC236}">
                  <a16:creationId xmlns:a16="http://schemas.microsoft.com/office/drawing/2014/main" id="{166DEB3D-DB1F-4150-A5B4-56B8FFDEB51D}"/>
                </a:ext>
              </a:extLst>
            </p:cNvPr>
            <p:cNvSpPr>
              <a:spLocks noChangeArrowheads="1"/>
            </p:cNvSpPr>
            <p:nvPr/>
          </p:nvSpPr>
          <p:spPr bwMode="auto">
            <a:xfrm rot="10800000">
              <a:off x="6069385" y="4867869"/>
              <a:ext cx="34122" cy="32757"/>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1" name="Oval 618">
              <a:extLst>
                <a:ext uri="{FF2B5EF4-FFF2-40B4-BE49-F238E27FC236}">
                  <a16:creationId xmlns:a16="http://schemas.microsoft.com/office/drawing/2014/main" id="{EE82D787-9340-45B9-A767-03CBAFC1F04D}"/>
                </a:ext>
              </a:extLst>
            </p:cNvPr>
            <p:cNvSpPr>
              <a:spLocks noChangeArrowheads="1"/>
            </p:cNvSpPr>
            <p:nvPr/>
          </p:nvSpPr>
          <p:spPr bwMode="auto">
            <a:xfrm rot="10800000">
              <a:off x="6058465" y="5866967"/>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2" name="Freeform 619">
              <a:extLst>
                <a:ext uri="{FF2B5EF4-FFF2-40B4-BE49-F238E27FC236}">
                  <a16:creationId xmlns:a16="http://schemas.microsoft.com/office/drawing/2014/main" id="{9591DFEE-E940-4B1C-9CC7-87ABD82F97AB}"/>
                </a:ext>
              </a:extLst>
            </p:cNvPr>
            <p:cNvSpPr>
              <a:spLocks/>
            </p:cNvSpPr>
            <p:nvPr/>
          </p:nvSpPr>
          <p:spPr bwMode="auto">
            <a:xfrm rot="10800000">
              <a:off x="5473611" y="5360594"/>
              <a:ext cx="322796" cy="614883"/>
            </a:xfrm>
            <a:custGeom>
              <a:avLst/>
              <a:gdLst>
                <a:gd name="T0" fmla="*/ 136 w 200"/>
                <a:gd name="T1" fmla="*/ 0 h 381"/>
                <a:gd name="T2" fmla="*/ 19 w 200"/>
                <a:gd name="T3" fmla="*/ 137 h 381"/>
                <a:gd name="T4" fmla="*/ 0 w 200"/>
                <a:gd name="T5" fmla="*/ 381 h 381"/>
                <a:gd name="T6" fmla="*/ 58 w 200"/>
                <a:gd name="T7" fmla="*/ 315 h 381"/>
                <a:gd name="T8" fmla="*/ 200 w 200"/>
                <a:gd name="T9" fmla="*/ 49 h 381"/>
                <a:gd name="T10" fmla="*/ 136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136" y="0"/>
                  </a:moveTo>
                  <a:cubicBezTo>
                    <a:pt x="19" y="137"/>
                    <a:pt x="19" y="137"/>
                    <a:pt x="19" y="137"/>
                  </a:cubicBezTo>
                  <a:cubicBezTo>
                    <a:pt x="0" y="381"/>
                    <a:pt x="0" y="381"/>
                    <a:pt x="0" y="381"/>
                  </a:cubicBezTo>
                  <a:cubicBezTo>
                    <a:pt x="0" y="381"/>
                    <a:pt x="58" y="381"/>
                    <a:pt x="58" y="315"/>
                  </a:cubicBezTo>
                  <a:cubicBezTo>
                    <a:pt x="58" y="250"/>
                    <a:pt x="200" y="49"/>
                    <a:pt x="200" y="49"/>
                  </a:cubicBezTo>
                  <a:lnTo>
                    <a:pt x="136"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3" name="Freeform 620">
              <a:extLst>
                <a:ext uri="{FF2B5EF4-FFF2-40B4-BE49-F238E27FC236}">
                  <a16:creationId xmlns:a16="http://schemas.microsoft.com/office/drawing/2014/main" id="{0F94EA39-DA1A-4C5C-A093-630EE82A0D86}"/>
                </a:ext>
              </a:extLst>
            </p:cNvPr>
            <p:cNvSpPr>
              <a:spLocks/>
            </p:cNvSpPr>
            <p:nvPr/>
          </p:nvSpPr>
          <p:spPr bwMode="auto">
            <a:xfrm rot="10800000">
              <a:off x="5414238" y="5290985"/>
              <a:ext cx="260011" cy="685856"/>
            </a:xfrm>
            <a:custGeom>
              <a:avLst/>
              <a:gdLst>
                <a:gd name="T0" fmla="*/ 381 w 381"/>
                <a:gd name="T1" fmla="*/ 180 h 1005"/>
                <a:gd name="T2" fmla="*/ 291 w 381"/>
                <a:gd name="T3" fmla="*/ 298 h 1005"/>
                <a:gd name="T4" fmla="*/ 291 w 381"/>
                <a:gd name="T5" fmla="*/ 721 h 1005"/>
                <a:gd name="T6" fmla="*/ 0 w 381"/>
                <a:gd name="T7" fmla="*/ 1005 h 1005"/>
                <a:gd name="T8" fmla="*/ 15 w 381"/>
                <a:gd name="T9" fmla="*/ 194 h 1005"/>
                <a:gd name="T10" fmla="*/ 152 w 381"/>
                <a:gd name="T11" fmla="*/ 0 h 1005"/>
                <a:gd name="T12" fmla="*/ 381 w 381"/>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1" h="1005">
                  <a:moveTo>
                    <a:pt x="381" y="180"/>
                  </a:moveTo>
                  <a:lnTo>
                    <a:pt x="291" y="298"/>
                  </a:lnTo>
                  <a:lnTo>
                    <a:pt x="291" y="721"/>
                  </a:lnTo>
                  <a:lnTo>
                    <a:pt x="0" y="1005"/>
                  </a:lnTo>
                  <a:lnTo>
                    <a:pt x="15" y="194"/>
                  </a:lnTo>
                  <a:lnTo>
                    <a:pt x="152" y="0"/>
                  </a:lnTo>
                  <a:lnTo>
                    <a:pt x="381"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4" name="Freeform 621">
              <a:extLst>
                <a:ext uri="{FF2B5EF4-FFF2-40B4-BE49-F238E27FC236}">
                  <a16:creationId xmlns:a16="http://schemas.microsoft.com/office/drawing/2014/main" id="{6B78D5E8-58D7-45D9-A6C8-059B33C5E814}"/>
                </a:ext>
              </a:extLst>
            </p:cNvPr>
            <p:cNvSpPr>
              <a:spLocks/>
            </p:cNvSpPr>
            <p:nvPr/>
          </p:nvSpPr>
          <p:spPr bwMode="auto">
            <a:xfrm rot="10800000">
              <a:off x="6515021" y="5290985"/>
              <a:ext cx="261376" cy="685856"/>
            </a:xfrm>
            <a:custGeom>
              <a:avLst/>
              <a:gdLst>
                <a:gd name="T0" fmla="*/ 0 w 383"/>
                <a:gd name="T1" fmla="*/ 180 h 1005"/>
                <a:gd name="T2" fmla="*/ 92 w 383"/>
                <a:gd name="T3" fmla="*/ 298 h 1005"/>
                <a:gd name="T4" fmla="*/ 92 w 383"/>
                <a:gd name="T5" fmla="*/ 721 h 1005"/>
                <a:gd name="T6" fmla="*/ 383 w 383"/>
                <a:gd name="T7" fmla="*/ 1005 h 1005"/>
                <a:gd name="T8" fmla="*/ 369 w 383"/>
                <a:gd name="T9" fmla="*/ 194 h 1005"/>
                <a:gd name="T10" fmla="*/ 229 w 383"/>
                <a:gd name="T11" fmla="*/ 0 h 1005"/>
                <a:gd name="T12" fmla="*/ 0 w 383"/>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3" h="1005">
                  <a:moveTo>
                    <a:pt x="0" y="180"/>
                  </a:moveTo>
                  <a:lnTo>
                    <a:pt x="92" y="298"/>
                  </a:lnTo>
                  <a:lnTo>
                    <a:pt x="92" y="721"/>
                  </a:lnTo>
                  <a:lnTo>
                    <a:pt x="383" y="1005"/>
                  </a:lnTo>
                  <a:lnTo>
                    <a:pt x="369" y="194"/>
                  </a:lnTo>
                  <a:lnTo>
                    <a:pt x="229" y="0"/>
                  </a:lnTo>
                  <a:lnTo>
                    <a:pt x="0"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5" name="Freeform 622">
              <a:extLst>
                <a:ext uri="{FF2B5EF4-FFF2-40B4-BE49-F238E27FC236}">
                  <a16:creationId xmlns:a16="http://schemas.microsoft.com/office/drawing/2014/main" id="{08E71D92-DE15-475C-99F5-C7CE3C3EA955}"/>
                </a:ext>
              </a:extLst>
            </p:cNvPr>
            <p:cNvSpPr>
              <a:spLocks/>
            </p:cNvSpPr>
            <p:nvPr/>
          </p:nvSpPr>
          <p:spPr bwMode="auto">
            <a:xfrm rot="10800000">
              <a:off x="5326885" y="5776885"/>
              <a:ext cx="350094" cy="290039"/>
            </a:xfrm>
            <a:custGeom>
              <a:avLst/>
              <a:gdLst>
                <a:gd name="T0" fmla="*/ 425 w 513"/>
                <a:gd name="T1" fmla="*/ 425 h 425"/>
                <a:gd name="T2" fmla="*/ 0 w 513"/>
                <a:gd name="T3" fmla="*/ 137 h 425"/>
                <a:gd name="T4" fmla="*/ 111 w 513"/>
                <a:gd name="T5" fmla="*/ 0 h 425"/>
                <a:gd name="T6" fmla="*/ 513 w 513"/>
                <a:gd name="T7" fmla="*/ 281 h 425"/>
                <a:gd name="T8" fmla="*/ 425 w 513"/>
                <a:gd name="T9" fmla="*/ 425 h 425"/>
              </a:gdLst>
              <a:ahLst/>
              <a:cxnLst>
                <a:cxn ang="0">
                  <a:pos x="T0" y="T1"/>
                </a:cxn>
                <a:cxn ang="0">
                  <a:pos x="T2" y="T3"/>
                </a:cxn>
                <a:cxn ang="0">
                  <a:pos x="T4" y="T5"/>
                </a:cxn>
                <a:cxn ang="0">
                  <a:pos x="T6" y="T7"/>
                </a:cxn>
                <a:cxn ang="0">
                  <a:pos x="T8" y="T9"/>
                </a:cxn>
              </a:cxnLst>
              <a:rect l="0" t="0" r="r" b="b"/>
              <a:pathLst>
                <a:path w="513" h="425">
                  <a:moveTo>
                    <a:pt x="425" y="425"/>
                  </a:moveTo>
                  <a:lnTo>
                    <a:pt x="0" y="137"/>
                  </a:lnTo>
                  <a:lnTo>
                    <a:pt x="111" y="0"/>
                  </a:lnTo>
                  <a:lnTo>
                    <a:pt x="513" y="281"/>
                  </a:lnTo>
                  <a:lnTo>
                    <a:pt x="425"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6" name="Freeform 623">
              <a:extLst>
                <a:ext uri="{FF2B5EF4-FFF2-40B4-BE49-F238E27FC236}">
                  <a16:creationId xmlns:a16="http://schemas.microsoft.com/office/drawing/2014/main" id="{F80EF678-675E-45BC-93DC-CDEEA562F92C}"/>
                </a:ext>
              </a:extLst>
            </p:cNvPr>
            <p:cNvSpPr>
              <a:spLocks/>
            </p:cNvSpPr>
            <p:nvPr/>
          </p:nvSpPr>
          <p:spPr bwMode="auto">
            <a:xfrm rot="10800000">
              <a:off x="4843032" y="5852636"/>
              <a:ext cx="787541" cy="714519"/>
            </a:xfrm>
            <a:custGeom>
              <a:avLst/>
              <a:gdLst>
                <a:gd name="T0" fmla="*/ 284 w 1154"/>
                <a:gd name="T1" fmla="*/ 0 h 1047"/>
                <a:gd name="T2" fmla="*/ 0 w 1154"/>
                <a:gd name="T3" fmla="*/ 728 h 1047"/>
                <a:gd name="T4" fmla="*/ 454 w 1154"/>
                <a:gd name="T5" fmla="*/ 1047 h 1047"/>
                <a:gd name="T6" fmla="*/ 1154 w 1154"/>
                <a:gd name="T7" fmla="*/ 0 h 1047"/>
                <a:gd name="T8" fmla="*/ 284 w 1154"/>
                <a:gd name="T9" fmla="*/ 0 h 1047"/>
              </a:gdLst>
              <a:ahLst/>
              <a:cxnLst>
                <a:cxn ang="0">
                  <a:pos x="T0" y="T1"/>
                </a:cxn>
                <a:cxn ang="0">
                  <a:pos x="T2" y="T3"/>
                </a:cxn>
                <a:cxn ang="0">
                  <a:pos x="T4" y="T5"/>
                </a:cxn>
                <a:cxn ang="0">
                  <a:pos x="T6" y="T7"/>
                </a:cxn>
                <a:cxn ang="0">
                  <a:pos x="T8" y="T9"/>
                </a:cxn>
              </a:cxnLst>
              <a:rect l="0" t="0" r="r" b="b"/>
              <a:pathLst>
                <a:path w="1154" h="1047">
                  <a:moveTo>
                    <a:pt x="284" y="0"/>
                  </a:moveTo>
                  <a:lnTo>
                    <a:pt x="0" y="728"/>
                  </a:lnTo>
                  <a:lnTo>
                    <a:pt x="454" y="1047"/>
                  </a:lnTo>
                  <a:lnTo>
                    <a:pt x="1154" y="0"/>
                  </a:lnTo>
                  <a:lnTo>
                    <a:pt x="284"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7" name="Freeform 624">
              <a:extLst>
                <a:ext uri="{FF2B5EF4-FFF2-40B4-BE49-F238E27FC236}">
                  <a16:creationId xmlns:a16="http://schemas.microsoft.com/office/drawing/2014/main" id="{EDCEE6BD-9452-409A-8062-7C357BBB1567}"/>
                </a:ext>
              </a:extLst>
            </p:cNvPr>
            <p:cNvSpPr>
              <a:spLocks/>
            </p:cNvSpPr>
            <p:nvPr/>
          </p:nvSpPr>
          <p:spPr bwMode="auto">
            <a:xfrm rot="10800000">
              <a:off x="6392181" y="5360594"/>
              <a:ext cx="322796" cy="614883"/>
            </a:xfrm>
            <a:custGeom>
              <a:avLst/>
              <a:gdLst>
                <a:gd name="T0" fmla="*/ 64 w 200"/>
                <a:gd name="T1" fmla="*/ 0 h 381"/>
                <a:gd name="T2" fmla="*/ 180 w 200"/>
                <a:gd name="T3" fmla="*/ 137 h 381"/>
                <a:gd name="T4" fmla="*/ 200 w 200"/>
                <a:gd name="T5" fmla="*/ 381 h 381"/>
                <a:gd name="T6" fmla="*/ 141 w 200"/>
                <a:gd name="T7" fmla="*/ 315 h 381"/>
                <a:gd name="T8" fmla="*/ 0 w 200"/>
                <a:gd name="T9" fmla="*/ 49 h 381"/>
                <a:gd name="T10" fmla="*/ 64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64" y="0"/>
                  </a:moveTo>
                  <a:cubicBezTo>
                    <a:pt x="180" y="137"/>
                    <a:pt x="180" y="137"/>
                    <a:pt x="180" y="137"/>
                  </a:cubicBezTo>
                  <a:cubicBezTo>
                    <a:pt x="200" y="381"/>
                    <a:pt x="200" y="381"/>
                    <a:pt x="200" y="381"/>
                  </a:cubicBezTo>
                  <a:cubicBezTo>
                    <a:pt x="200" y="381"/>
                    <a:pt x="141" y="381"/>
                    <a:pt x="141" y="315"/>
                  </a:cubicBezTo>
                  <a:cubicBezTo>
                    <a:pt x="141" y="250"/>
                    <a:pt x="0" y="49"/>
                    <a:pt x="0" y="49"/>
                  </a:cubicBezTo>
                  <a:lnTo>
                    <a:pt x="64"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8" name="Freeform 625">
              <a:extLst>
                <a:ext uri="{FF2B5EF4-FFF2-40B4-BE49-F238E27FC236}">
                  <a16:creationId xmlns:a16="http://schemas.microsoft.com/office/drawing/2014/main" id="{62840F6D-5769-40FB-95C8-7BF00EFE67E7}"/>
                </a:ext>
              </a:extLst>
            </p:cNvPr>
            <p:cNvSpPr>
              <a:spLocks/>
            </p:cNvSpPr>
            <p:nvPr/>
          </p:nvSpPr>
          <p:spPr bwMode="auto">
            <a:xfrm rot="10800000">
              <a:off x="6511609" y="5776885"/>
              <a:ext cx="350094" cy="290039"/>
            </a:xfrm>
            <a:custGeom>
              <a:avLst/>
              <a:gdLst>
                <a:gd name="T0" fmla="*/ 87 w 513"/>
                <a:gd name="T1" fmla="*/ 425 h 425"/>
                <a:gd name="T2" fmla="*/ 513 w 513"/>
                <a:gd name="T3" fmla="*/ 137 h 425"/>
                <a:gd name="T4" fmla="*/ 402 w 513"/>
                <a:gd name="T5" fmla="*/ 0 h 425"/>
                <a:gd name="T6" fmla="*/ 0 w 513"/>
                <a:gd name="T7" fmla="*/ 281 h 425"/>
                <a:gd name="T8" fmla="*/ 87 w 513"/>
                <a:gd name="T9" fmla="*/ 425 h 425"/>
              </a:gdLst>
              <a:ahLst/>
              <a:cxnLst>
                <a:cxn ang="0">
                  <a:pos x="T0" y="T1"/>
                </a:cxn>
                <a:cxn ang="0">
                  <a:pos x="T2" y="T3"/>
                </a:cxn>
                <a:cxn ang="0">
                  <a:pos x="T4" y="T5"/>
                </a:cxn>
                <a:cxn ang="0">
                  <a:pos x="T6" y="T7"/>
                </a:cxn>
                <a:cxn ang="0">
                  <a:pos x="T8" y="T9"/>
                </a:cxn>
              </a:cxnLst>
              <a:rect l="0" t="0" r="r" b="b"/>
              <a:pathLst>
                <a:path w="513" h="425">
                  <a:moveTo>
                    <a:pt x="87" y="425"/>
                  </a:moveTo>
                  <a:lnTo>
                    <a:pt x="513" y="137"/>
                  </a:lnTo>
                  <a:lnTo>
                    <a:pt x="402" y="0"/>
                  </a:lnTo>
                  <a:lnTo>
                    <a:pt x="0" y="281"/>
                  </a:lnTo>
                  <a:lnTo>
                    <a:pt x="87"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9" name="Freeform 626">
              <a:extLst>
                <a:ext uri="{FF2B5EF4-FFF2-40B4-BE49-F238E27FC236}">
                  <a16:creationId xmlns:a16="http://schemas.microsoft.com/office/drawing/2014/main" id="{B2D23FF1-DE0D-44FD-9EEE-25190B02F1D3}"/>
                </a:ext>
              </a:extLst>
            </p:cNvPr>
            <p:cNvSpPr>
              <a:spLocks/>
            </p:cNvSpPr>
            <p:nvPr/>
          </p:nvSpPr>
          <p:spPr bwMode="auto">
            <a:xfrm rot="10800000">
              <a:off x="6560062" y="5852636"/>
              <a:ext cx="792318" cy="721344"/>
            </a:xfrm>
            <a:custGeom>
              <a:avLst/>
              <a:gdLst>
                <a:gd name="T0" fmla="*/ 875 w 1161"/>
                <a:gd name="T1" fmla="*/ 0 h 1057"/>
                <a:gd name="T2" fmla="*/ 1161 w 1161"/>
                <a:gd name="T3" fmla="*/ 738 h 1057"/>
                <a:gd name="T4" fmla="*/ 709 w 1161"/>
                <a:gd name="T5" fmla="*/ 1057 h 1057"/>
                <a:gd name="T6" fmla="*/ 0 w 1161"/>
                <a:gd name="T7" fmla="*/ 0 h 1057"/>
                <a:gd name="T8" fmla="*/ 875 w 1161"/>
                <a:gd name="T9" fmla="*/ 0 h 1057"/>
              </a:gdLst>
              <a:ahLst/>
              <a:cxnLst>
                <a:cxn ang="0">
                  <a:pos x="T0" y="T1"/>
                </a:cxn>
                <a:cxn ang="0">
                  <a:pos x="T2" y="T3"/>
                </a:cxn>
                <a:cxn ang="0">
                  <a:pos x="T4" y="T5"/>
                </a:cxn>
                <a:cxn ang="0">
                  <a:pos x="T6" y="T7"/>
                </a:cxn>
                <a:cxn ang="0">
                  <a:pos x="T8" y="T9"/>
                </a:cxn>
              </a:cxnLst>
              <a:rect l="0" t="0" r="r" b="b"/>
              <a:pathLst>
                <a:path w="1161" h="1057">
                  <a:moveTo>
                    <a:pt x="875" y="0"/>
                  </a:moveTo>
                  <a:lnTo>
                    <a:pt x="1161" y="738"/>
                  </a:lnTo>
                  <a:lnTo>
                    <a:pt x="709" y="1057"/>
                  </a:lnTo>
                  <a:lnTo>
                    <a:pt x="0" y="0"/>
                  </a:lnTo>
                  <a:lnTo>
                    <a:pt x="875"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40" name="Oval 618">
              <a:extLst>
                <a:ext uri="{FF2B5EF4-FFF2-40B4-BE49-F238E27FC236}">
                  <a16:creationId xmlns:a16="http://schemas.microsoft.com/office/drawing/2014/main" id="{7B9A9E57-0923-4195-A30F-65BB29A21220}"/>
                </a:ext>
              </a:extLst>
            </p:cNvPr>
            <p:cNvSpPr>
              <a:spLocks noChangeArrowheads="1"/>
            </p:cNvSpPr>
            <p:nvPr/>
          </p:nvSpPr>
          <p:spPr bwMode="auto">
            <a:xfrm rot="10800000">
              <a:off x="5498861" y="6086034"/>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41" name="Oval 618">
              <a:extLst>
                <a:ext uri="{FF2B5EF4-FFF2-40B4-BE49-F238E27FC236}">
                  <a16:creationId xmlns:a16="http://schemas.microsoft.com/office/drawing/2014/main" id="{141D37A9-D9FA-43F0-8395-35A46EA4DDD4}"/>
                </a:ext>
              </a:extLst>
            </p:cNvPr>
            <p:cNvSpPr>
              <a:spLocks noChangeArrowheads="1"/>
            </p:cNvSpPr>
            <p:nvPr/>
          </p:nvSpPr>
          <p:spPr bwMode="auto">
            <a:xfrm rot="10800000">
              <a:off x="6620118" y="6066925"/>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9" name="Rectangle 548">
              <a:extLst>
                <a:ext uri="{FF2B5EF4-FFF2-40B4-BE49-F238E27FC236}">
                  <a16:creationId xmlns:a16="http://schemas.microsoft.com/office/drawing/2014/main" id="{0285BEC7-2ADD-4B4F-8553-02B7639F1AF0}"/>
                </a:ext>
              </a:extLst>
            </p:cNvPr>
            <p:cNvSpPr/>
            <p:nvPr/>
          </p:nvSpPr>
          <p:spPr>
            <a:xfrm>
              <a:off x="5670406" y="5161747"/>
              <a:ext cx="820026" cy="430887"/>
            </a:xfrm>
            <a:prstGeom prst="rect">
              <a:avLst/>
            </a:prstGeom>
          </p:spPr>
          <p:txBody>
            <a:bodyPr wrap="squar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Mobile Security</a:t>
              </a:r>
            </a:p>
          </p:txBody>
        </p:sp>
        <p:pic>
          <p:nvPicPr>
            <p:cNvPr id="3" name="Picture 2" descr="Icon&#10;&#10;Description automatically generated">
              <a:extLst>
                <a:ext uri="{FF2B5EF4-FFF2-40B4-BE49-F238E27FC236}">
                  <a16:creationId xmlns:a16="http://schemas.microsoft.com/office/drawing/2014/main" id="{99ED1E78-34B2-4FCF-BD4A-CE5426287A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3127" y="3291386"/>
              <a:ext cx="533965" cy="765349"/>
            </a:xfrm>
            <a:prstGeom prst="rect">
              <a:avLst/>
            </a:prstGeom>
          </p:spPr>
        </p:pic>
      </p:grpSp>
    </p:spTree>
    <p:extLst>
      <p:ext uri="{BB962C8B-B14F-4D97-AF65-F5344CB8AC3E}">
        <p14:creationId xmlns:p14="http://schemas.microsoft.com/office/powerpoint/2010/main" val="39944519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Placeholder 10" descr="Graphical user interface&#10;&#10;Description automatically generated">
            <a:extLst>
              <a:ext uri="{FF2B5EF4-FFF2-40B4-BE49-F238E27FC236}">
                <a16:creationId xmlns:a16="http://schemas.microsoft.com/office/drawing/2014/main" id="{FA886448-83DF-4430-9640-C438B0D18F0D}"/>
              </a:ext>
            </a:extLst>
          </p:cNvPr>
          <p:cNvPicPr>
            <a:picLocks noGrp="1" noChangeAspect="1"/>
          </p:cNvPicPr>
          <p:nvPr>
            <p:ph type="pic" sz="quarter" idx="19"/>
          </p:nvPr>
        </p:nvPicPr>
        <p:blipFill rotWithShape="1">
          <a:blip r:embed="rId3" cstate="print">
            <a:extLst>
              <a:ext uri="{28A0092B-C50C-407E-A947-70E740481C1C}">
                <a14:useLocalDpi xmlns:a14="http://schemas.microsoft.com/office/drawing/2010/main" val="0"/>
              </a:ext>
            </a:extLst>
          </a:blip>
          <a:srcRect l="37421" t="99" r="18941" b="-99"/>
          <a:stretch/>
        </p:blipFill>
        <p:spPr>
          <a:xfrm>
            <a:off x="-13077" y="0"/>
            <a:ext cx="4295775" cy="6546274"/>
          </a:xfrm>
        </p:spPr>
      </p:pic>
      <p:grpSp>
        <p:nvGrpSpPr>
          <p:cNvPr id="8" name="Group 7"/>
          <p:cNvGrpSpPr/>
          <p:nvPr/>
        </p:nvGrpSpPr>
        <p:grpSpPr>
          <a:xfrm>
            <a:off x="3888609" y="3591851"/>
            <a:ext cx="662985" cy="662985"/>
            <a:chOff x="13662213" y="8692365"/>
            <a:chExt cx="1325970" cy="1325970"/>
          </a:xfrm>
        </p:grpSpPr>
        <p:sp>
          <p:nvSpPr>
            <p:cNvPr id="39" name="Oval 38"/>
            <p:cNvSpPr/>
            <p:nvPr/>
          </p:nvSpPr>
          <p:spPr>
            <a:xfrm>
              <a:off x="13662213" y="8692365"/>
              <a:ext cx="1325970" cy="13259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75" name="Freeform 153"/>
            <p:cNvSpPr>
              <a:spLocks noChangeAspect="1" noEditPoints="1"/>
            </p:cNvSpPr>
            <p:nvPr/>
          </p:nvSpPr>
          <p:spPr bwMode="auto">
            <a:xfrm>
              <a:off x="13913441" y="8938488"/>
              <a:ext cx="823514" cy="833725"/>
            </a:xfrm>
            <a:custGeom>
              <a:avLst/>
              <a:gdLst>
                <a:gd name="T0" fmla="*/ 0 w 118"/>
                <a:gd name="T1" fmla="*/ 2147483646 h 119"/>
                <a:gd name="T2" fmla="*/ 2147483646 w 118"/>
                <a:gd name="T3" fmla="*/ 2147483646 h 119"/>
                <a:gd name="T4" fmla="*/ 2147483646 w 118"/>
                <a:gd name="T5" fmla="*/ 2147483646 h 119"/>
                <a:gd name="T6" fmla="*/ 2147483646 w 118"/>
                <a:gd name="T7" fmla="*/ 2147483646 h 119"/>
                <a:gd name="T8" fmla="*/ 2147483646 w 118"/>
                <a:gd name="T9" fmla="*/ 2147483646 h 119"/>
                <a:gd name="T10" fmla="*/ 2147483646 w 118"/>
                <a:gd name="T11" fmla="*/ 2147483646 h 119"/>
                <a:gd name="T12" fmla="*/ 2147483646 w 118"/>
                <a:gd name="T13" fmla="*/ 2147483646 h 119"/>
                <a:gd name="T14" fmla="*/ 2147483646 w 118"/>
                <a:gd name="T15" fmla="*/ 2147483646 h 119"/>
                <a:gd name="T16" fmla="*/ 2147483646 w 118"/>
                <a:gd name="T17" fmla="*/ 2147483646 h 119"/>
                <a:gd name="T18" fmla="*/ 2147483646 w 118"/>
                <a:gd name="T19" fmla="*/ 2147483646 h 119"/>
                <a:gd name="T20" fmla="*/ 2147483646 w 118"/>
                <a:gd name="T21" fmla="*/ 2147483646 h 119"/>
                <a:gd name="T22" fmla="*/ 2147483646 w 118"/>
                <a:gd name="T23" fmla="*/ 2147483646 h 119"/>
                <a:gd name="T24" fmla="*/ 2147483646 w 118"/>
                <a:gd name="T25" fmla="*/ 2147483646 h 119"/>
                <a:gd name="T26" fmla="*/ 2147483646 w 118"/>
                <a:gd name="T27" fmla="*/ 2147483646 h 119"/>
                <a:gd name="T28" fmla="*/ 2147483646 w 118"/>
                <a:gd name="T29" fmla="*/ 2147483646 h 119"/>
                <a:gd name="T30" fmla="*/ 2147483646 w 118"/>
                <a:gd name="T31" fmla="*/ 2147483646 h 119"/>
                <a:gd name="T32" fmla="*/ 2147483646 w 118"/>
                <a:gd name="T33" fmla="*/ 2147483646 h 119"/>
                <a:gd name="T34" fmla="*/ 2147483646 w 118"/>
                <a:gd name="T35" fmla="*/ 2147483646 h 119"/>
                <a:gd name="T36" fmla="*/ 2147483646 w 118"/>
                <a:gd name="T37" fmla="*/ 2147483646 h 119"/>
                <a:gd name="T38" fmla="*/ 2147483646 w 118"/>
                <a:gd name="T39" fmla="*/ 2147483646 h 119"/>
                <a:gd name="T40" fmla="*/ 2147483646 w 118"/>
                <a:gd name="T41" fmla="*/ 2147483646 h 119"/>
                <a:gd name="T42" fmla="*/ 2147483646 w 118"/>
                <a:gd name="T43" fmla="*/ 2147483646 h 119"/>
                <a:gd name="T44" fmla="*/ 2147483646 w 118"/>
                <a:gd name="T45" fmla="*/ 2147483646 h 119"/>
                <a:gd name="T46" fmla="*/ 2147483646 w 118"/>
                <a:gd name="T47" fmla="*/ 2147483646 h 119"/>
                <a:gd name="T48" fmla="*/ 2147483646 w 118"/>
                <a:gd name="T49" fmla="*/ 2147483646 h 119"/>
                <a:gd name="T50" fmla="*/ 2147483646 w 118"/>
                <a:gd name="T51" fmla="*/ 2147483646 h 119"/>
                <a:gd name="T52" fmla="*/ 2147483646 w 118"/>
                <a:gd name="T53" fmla="*/ 2147483646 h 119"/>
                <a:gd name="T54" fmla="*/ 2147483646 w 118"/>
                <a:gd name="T55" fmla="*/ 2147483646 h 119"/>
                <a:gd name="T56" fmla="*/ 2147483646 w 118"/>
                <a:gd name="T57" fmla="*/ 2147483646 h 119"/>
                <a:gd name="T58" fmla="*/ 2147483646 w 118"/>
                <a:gd name="T59" fmla="*/ 2147483646 h 119"/>
                <a:gd name="T60" fmla="*/ 2147483646 w 118"/>
                <a:gd name="T61" fmla="*/ 2147483646 h 119"/>
                <a:gd name="T62" fmla="*/ 2147483646 w 118"/>
                <a:gd name="T63" fmla="*/ 2147483646 h 119"/>
                <a:gd name="T64" fmla="*/ 2147483646 w 118"/>
                <a:gd name="T65" fmla="*/ 2147483646 h 119"/>
                <a:gd name="T66" fmla="*/ 2147483646 w 118"/>
                <a:gd name="T67" fmla="*/ 2147483646 h 119"/>
                <a:gd name="T68" fmla="*/ 2147483646 w 118"/>
                <a:gd name="T69" fmla="*/ 2147483646 h 119"/>
                <a:gd name="T70" fmla="*/ 2147483646 w 118"/>
                <a:gd name="T71" fmla="*/ 2147483646 h 119"/>
                <a:gd name="T72" fmla="*/ 2147483646 w 118"/>
                <a:gd name="T73" fmla="*/ 2147483646 h 119"/>
                <a:gd name="T74" fmla="*/ 2147483646 w 118"/>
                <a:gd name="T75" fmla="*/ 2147483646 h 119"/>
                <a:gd name="T76" fmla="*/ 2147483646 w 118"/>
                <a:gd name="T77" fmla="*/ 2147483646 h 119"/>
                <a:gd name="T78" fmla="*/ 2147483646 w 118"/>
                <a:gd name="T79" fmla="*/ 2147483646 h 119"/>
                <a:gd name="T80" fmla="*/ 2147483646 w 118"/>
                <a:gd name="T81" fmla="*/ 2147483646 h 1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9" name="Group 8"/>
          <p:cNvGrpSpPr/>
          <p:nvPr/>
        </p:nvGrpSpPr>
        <p:grpSpPr>
          <a:xfrm>
            <a:off x="3888609" y="2002187"/>
            <a:ext cx="662985" cy="662985"/>
            <a:chOff x="13662213" y="4407233"/>
            <a:chExt cx="1325970" cy="1325970"/>
          </a:xfrm>
        </p:grpSpPr>
        <p:sp>
          <p:nvSpPr>
            <p:cNvPr id="19" name="Oval 18"/>
            <p:cNvSpPr/>
            <p:nvPr/>
          </p:nvSpPr>
          <p:spPr>
            <a:xfrm>
              <a:off x="13662213" y="4407233"/>
              <a:ext cx="1325970" cy="13259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77" name="Freeform 34"/>
            <p:cNvSpPr>
              <a:spLocks noChangeAspect="1" noEditPoints="1"/>
            </p:cNvSpPr>
            <p:nvPr/>
          </p:nvSpPr>
          <p:spPr bwMode="auto">
            <a:xfrm>
              <a:off x="13958607" y="4702080"/>
              <a:ext cx="733182" cy="736276"/>
            </a:xfrm>
            <a:custGeom>
              <a:avLst/>
              <a:gdLst>
                <a:gd name="T0" fmla="*/ 2147483646 w 232"/>
                <a:gd name="T1" fmla="*/ 2147483646 h 232"/>
                <a:gd name="T2" fmla="*/ 2147483646 w 232"/>
                <a:gd name="T3" fmla="*/ 2147483646 h 232"/>
                <a:gd name="T4" fmla="*/ 2147483646 w 232"/>
                <a:gd name="T5" fmla="*/ 2147483646 h 232"/>
                <a:gd name="T6" fmla="*/ 2147483646 w 232"/>
                <a:gd name="T7" fmla="*/ 2147483646 h 232"/>
                <a:gd name="T8" fmla="*/ 2147483646 w 232"/>
                <a:gd name="T9" fmla="*/ 2147483646 h 232"/>
                <a:gd name="T10" fmla="*/ 2147483646 w 232"/>
                <a:gd name="T11" fmla="*/ 2147483646 h 232"/>
                <a:gd name="T12" fmla="*/ 2147483646 w 232"/>
                <a:gd name="T13" fmla="*/ 0 h 232"/>
                <a:gd name="T14" fmla="*/ 2147483646 w 232"/>
                <a:gd name="T15" fmla="*/ 2147483646 h 232"/>
                <a:gd name="T16" fmla="*/ 2147483646 w 232"/>
                <a:gd name="T17" fmla="*/ 2147483646 h 232"/>
                <a:gd name="T18" fmla="*/ 2147483646 w 232"/>
                <a:gd name="T19" fmla="*/ 2147483646 h 232"/>
                <a:gd name="T20" fmla="*/ 2147483646 w 232"/>
                <a:gd name="T21" fmla="*/ 2147483646 h 232"/>
                <a:gd name="T22" fmla="*/ 2147483646 w 232"/>
                <a:gd name="T23" fmla="*/ 2147483646 h 232"/>
                <a:gd name="T24" fmla="*/ 2147483646 w 232"/>
                <a:gd name="T25" fmla="*/ 2147483646 h 232"/>
                <a:gd name="T26" fmla="*/ 2147483646 w 232"/>
                <a:gd name="T27" fmla="*/ 2147483646 h 232"/>
                <a:gd name="T28" fmla="*/ 2147483646 w 232"/>
                <a:gd name="T29" fmla="*/ 2147483646 h 232"/>
                <a:gd name="T30" fmla="*/ 2147483646 w 232"/>
                <a:gd name="T31" fmla="*/ 2147483646 h 232"/>
                <a:gd name="T32" fmla="*/ 2147483646 w 232"/>
                <a:gd name="T33" fmla="*/ 2147483646 h 232"/>
                <a:gd name="T34" fmla="*/ 2147483646 w 232"/>
                <a:gd name="T35" fmla="*/ 2147483646 h 232"/>
                <a:gd name="T36" fmla="*/ 2147483646 w 232"/>
                <a:gd name="T37" fmla="*/ 2147483646 h 232"/>
                <a:gd name="T38" fmla="*/ 0 w 232"/>
                <a:gd name="T39" fmla="*/ 2147483646 h 232"/>
                <a:gd name="T40" fmla="*/ 2147483646 w 232"/>
                <a:gd name="T41" fmla="*/ 2147483646 h 232"/>
                <a:gd name="T42" fmla="*/ 2147483646 w 232"/>
                <a:gd name="T43" fmla="*/ 2147483646 h 232"/>
                <a:gd name="T44" fmla="*/ 2147483646 w 232"/>
                <a:gd name="T45" fmla="*/ 2147483646 h 232"/>
                <a:gd name="T46" fmla="*/ 2147483646 w 232"/>
                <a:gd name="T47" fmla="*/ 2147483646 h 232"/>
                <a:gd name="T48" fmla="*/ 2147483646 w 232"/>
                <a:gd name="T49" fmla="*/ 2147483646 h 232"/>
                <a:gd name="T50" fmla="*/ 2147483646 w 232"/>
                <a:gd name="T51" fmla="*/ 2147483646 h 232"/>
                <a:gd name="T52" fmla="*/ 2147483646 w 232"/>
                <a:gd name="T53" fmla="*/ 2147483646 h 232"/>
                <a:gd name="T54" fmla="*/ 2147483646 w 232"/>
                <a:gd name="T55" fmla="*/ 2147483646 h 232"/>
                <a:gd name="T56" fmla="*/ 0 w 232"/>
                <a:gd name="T57" fmla="*/ 2147483646 h 232"/>
                <a:gd name="T58" fmla="*/ 2147483646 w 232"/>
                <a:gd name="T59" fmla="*/ 2147483646 h 232"/>
                <a:gd name="T60" fmla="*/ 2147483646 w 232"/>
                <a:gd name="T61" fmla="*/ 2147483646 h 232"/>
                <a:gd name="T62" fmla="*/ 2147483646 w 232"/>
                <a:gd name="T63" fmla="*/ 2147483646 h 232"/>
                <a:gd name="T64" fmla="*/ 2147483646 w 232"/>
                <a:gd name="T65" fmla="*/ 2147483646 h 2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32" h="232">
                  <a:moveTo>
                    <a:pt x="229" y="20"/>
                  </a:moveTo>
                  <a:cubicBezTo>
                    <a:pt x="169" y="80"/>
                    <a:pt x="169" y="80"/>
                    <a:pt x="169" y="80"/>
                  </a:cubicBezTo>
                  <a:cubicBezTo>
                    <a:pt x="188" y="80"/>
                    <a:pt x="188" y="80"/>
                    <a:pt x="188" y="80"/>
                  </a:cubicBezTo>
                  <a:cubicBezTo>
                    <a:pt x="195" y="80"/>
                    <a:pt x="200" y="85"/>
                    <a:pt x="200" y="92"/>
                  </a:cubicBezTo>
                  <a:cubicBezTo>
                    <a:pt x="200" y="99"/>
                    <a:pt x="195" y="104"/>
                    <a:pt x="188" y="104"/>
                  </a:cubicBezTo>
                  <a:cubicBezTo>
                    <a:pt x="140" y="104"/>
                    <a:pt x="140" y="104"/>
                    <a:pt x="140" y="104"/>
                  </a:cubicBezTo>
                  <a:cubicBezTo>
                    <a:pt x="133" y="104"/>
                    <a:pt x="128" y="99"/>
                    <a:pt x="128" y="92"/>
                  </a:cubicBezTo>
                  <a:cubicBezTo>
                    <a:pt x="128" y="44"/>
                    <a:pt x="128" y="44"/>
                    <a:pt x="128" y="44"/>
                  </a:cubicBezTo>
                  <a:cubicBezTo>
                    <a:pt x="128" y="37"/>
                    <a:pt x="133" y="32"/>
                    <a:pt x="140" y="32"/>
                  </a:cubicBezTo>
                  <a:cubicBezTo>
                    <a:pt x="147" y="32"/>
                    <a:pt x="152" y="37"/>
                    <a:pt x="152" y="44"/>
                  </a:cubicBezTo>
                  <a:cubicBezTo>
                    <a:pt x="152" y="63"/>
                    <a:pt x="152" y="63"/>
                    <a:pt x="152" y="63"/>
                  </a:cubicBezTo>
                  <a:cubicBezTo>
                    <a:pt x="212" y="3"/>
                    <a:pt x="212" y="3"/>
                    <a:pt x="212" y="3"/>
                  </a:cubicBezTo>
                  <a:cubicBezTo>
                    <a:pt x="212" y="3"/>
                    <a:pt x="212" y="3"/>
                    <a:pt x="212" y="3"/>
                  </a:cubicBezTo>
                  <a:cubicBezTo>
                    <a:pt x="214" y="1"/>
                    <a:pt x="217" y="0"/>
                    <a:pt x="220" y="0"/>
                  </a:cubicBezTo>
                  <a:cubicBezTo>
                    <a:pt x="227" y="0"/>
                    <a:pt x="232" y="5"/>
                    <a:pt x="232" y="12"/>
                  </a:cubicBezTo>
                  <a:cubicBezTo>
                    <a:pt x="232" y="15"/>
                    <a:pt x="231" y="18"/>
                    <a:pt x="229" y="20"/>
                  </a:cubicBezTo>
                  <a:close/>
                  <a:moveTo>
                    <a:pt x="140" y="128"/>
                  </a:moveTo>
                  <a:cubicBezTo>
                    <a:pt x="188" y="128"/>
                    <a:pt x="188" y="128"/>
                    <a:pt x="188" y="128"/>
                  </a:cubicBezTo>
                  <a:cubicBezTo>
                    <a:pt x="195" y="128"/>
                    <a:pt x="200" y="133"/>
                    <a:pt x="200" y="140"/>
                  </a:cubicBezTo>
                  <a:cubicBezTo>
                    <a:pt x="200" y="147"/>
                    <a:pt x="195" y="152"/>
                    <a:pt x="188" y="152"/>
                  </a:cubicBezTo>
                  <a:cubicBezTo>
                    <a:pt x="169" y="152"/>
                    <a:pt x="169" y="152"/>
                    <a:pt x="169" y="152"/>
                  </a:cubicBezTo>
                  <a:cubicBezTo>
                    <a:pt x="229" y="212"/>
                    <a:pt x="229" y="212"/>
                    <a:pt x="229" y="212"/>
                  </a:cubicBezTo>
                  <a:cubicBezTo>
                    <a:pt x="229" y="212"/>
                    <a:pt x="229" y="212"/>
                    <a:pt x="229" y="212"/>
                  </a:cubicBezTo>
                  <a:cubicBezTo>
                    <a:pt x="231" y="214"/>
                    <a:pt x="232" y="217"/>
                    <a:pt x="232" y="220"/>
                  </a:cubicBezTo>
                  <a:cubicBezTo>
                    <a:pt x="232" y="227"/>
                    <a:pt x="227" y="232"/>
                    <a:pt x="220" y="232"/>
                  </a:cubicBezTo>
                  <a:cubicBezTo>
                    <a:pt x="217" y="232"/>
                    <a:pt x="214" y="231"/>
                    <a:pt x="212" y="229"/>
                  </a:cubicBezTo>
                  <a:cubicBezTo>
                    <a:pt x="212" y="229"/>
                    <a:pt x="212" y="229"/>
                    <a:pt x="212" y="229"/>
                  </a:cubicBezTo>
                  <a:cubicBezTo>
                    <a:pt x="152" y="169"/>
                    <a:pt x="152" y="169"/>
                    <a:pt x="152" y="169"/>
                  </a:cubicBezTo>
                  <a:cubicBezTo>
                    <a:pt x="152" y="188"/>
                    <a:pt x="152" y="188"/>
                    <a:pt x="152" y="188"/>
                  </a:cubicBezTo>
                  <a:cubicBezTo>
                    <a:pt x="152" y="195"/>
                    <a:pt x="147" y="200"/>
                    <a:pt x="140" y="200"/>
                  </a:cubicBezTo>
                  <a:cubicBezTo>
                    <a:pt x="133" y="200"/>
                    <a:pt x="128" y="195"/>
                    <a:pt x="128" y="188"/>
                  </a:cubicBezTo>
                  <a:cubicBezTo>
                    <a:pt x="128" y="140"/>
                    <a:pt x="128" y="140"/>
                    <a:pt x="128" y="140"/>
                  </a:cubicBezTo>
                  <a:cubicBezTo>
                    <a:pt x="128" y="133"/>
                    <a:pt x="133" y="128"/>
                    <a:pt x="140" y="128"/>
                  </a:cubicBezTo>
                  <a:moveTo>
                    <a:pt x="92" y="200"/>
                  </a:moveTo>
                  <a:cubicBezTo>
                    <a:pt x="85" y="200"/>
                    <a:pt x="80" y="195"/>
                    <a:pt x="80" y="188"/>
                  </a:cubicBezTo>
                  <a:cubicBezTo>
                    <a:pt x="80" y="169"/>
                    <a:pt x="80" y="169"/>
                    <a:pt x="80" y="169"/>
                  </a:cubicBezTo>
                  <a:cubicBezTo>
                    <a:pt x="20" y="229"/>
                    <a:pt x="20" y="229"/>
                    <a:pt x="20" y="229"/>
                  </a:cubicBezTo>
                  <a:cubicBezTo>
                    <a:pt x="20" y="229"/>
                    <a:pt x="20" y="229"/>
                    <a:pt x="20" y="229"/>
                  </a:cubicBezTo>
                  <a:cubicBezTo>
                    <a:pt x="18" y="231"/>
                    <a:pt x="15" y="232"/>
                    <a:pt x="12" y="232"/>
                  </a:cubicBezTo>
                  <a:cubicBezTo>
                    <a:pt x="5" y="232"/>
                    <a:pt x="0" y="227"/>
                    <a:pt x="0" y="220"/>
                  </a:cubicBezTo>
                  <a:cubicBezTo>
                    <a:pt x="0" y="217"/>
                    <a:pt x="1" y="214"/>
                    <a:pt x="3" y="212"/>
                  </a:cubicBezTo>
                  <a:cubicBezTo>
                    <a:pt x="3" y="212"/>
                    <a:pt x="3" y="212"/>
                    <a:pt x="3" y="212"/>
                  </a:cubicBezTo>
                  <a:cubicBezTo>
                    <a:pt x="63" y="152"/>
                    <a:pt x="63" y="152"/>
                    <a:pt x="63" y="152"/>
                  </a:cubicBezTo>
                  <a:cubicBezTo>
                    <a:pt x="44" y="152"/>
                    <a:pt x="44" y="152"/>
                    <a:pt x="44" y="152"/>
                  </a:cubicBezTo>
                  <a:cubicBezTo>
                    <a:pt x="37" y="152"/>
                    <a:pt x="32" y="147"/>
                    <a:pt x="32" y="140"/>
                  </a:cubicBezTo>
                  <a:cubicBezTo>
                    <a:pt x="32" y="133"/>
                    <a:pt x="37" y="128"/>
                    <a:pt x="44" y="128"/>
                  </a:cubicBezTo>
                  <a:cubicBezTo>
                    <a:pt x="92" y="128"/>
                    <a:pt x="92" y="128"/>
                    <a:pt x="92" y="128"/>
                  </a:cubicBezTo>
                  <a:cubicBezTo>
                    <a:pt x="99" y="128"/>
                    <a:pt x="104" y="133"/>
                    <a:pt x="104" y="140"/>
                  </a:cubicBezTo>
                  <a:cubicBezTo>
                    <a:pt x="104" y="188"/>
                    <a:pt x="104" y="188"/>
                    <a:pt x="104" y="188"/>
                  </a:cubicBezTo>
                  <a:cubicBezTo>
                    <a:pt x="104" y="195"/>
                    <a:pt x="99" y="200"/>
                    <a:pt x="92" y="200"/>
                  </a:cubicBezTo>
                  <a:moveTo>
                    <a:pt x="92" y="104"/>
                  </a:moveTo>
                  <a:cubicBezTo>
                    <a:pt x="44" y="104"/>
                    <a:pt x="44" y="104"/>
                    <a:pt x="44" y="104"/>
                  </a:cubicBezTo>
                  <a:cubicBezTo>
                    <a:pt x="37" y="104"/>
                    <a:pt x="32" y="99"/>
                    <a:pt x="32" y="92"/>
                  </a:cubicBezTo>
                  <a:cubicBezTo>
                    <a:pt x="32" y="85"/>
                    <a:pt x="37" y="80"/>
                    <a:pt x="44" y="80"/>
                  </a:cubicBezTo>
                  <a:cubicBezTo>
                    <a:pt x="63" y="80"/>
                    <a:pt x="63" y="80"/>
                    <a:pt x="63" y="80"/>
                  </a:cubicBezTo>
                  <a:cubicBezTo>
                    <a:pt x="3" y="20"/>
                    <a:pt x="3" y="20"/>
                    <a:pt x="3" y="20"/>
                  </a:cubicBezTo>
                  <a:cubicBezTo>
                    <a:pt x="3" y="20"/>
                    <a:pt x="3" y="20"/>
                    <a:pt x="3" y="20"/>
                  </a:cubicBezTo>
                  <a:cubicBezTo>
                    <a:pt x="1" y="18"/>
                    <a:pt x="0" y="15"/>
                    <a:pt x="0" y="12"/>
                  </a:cubicBezTo>
                  <a:cubicBezTo>
                    <a:pt x="0" y="5"/>
                    <a:pt x="5" y="0"/>
                    <a:pt x="12" y="0"/>
                  </a:cubicBezTo>
                  <a:cubicBezTo>
                    <a:pt x="15" y="0"/>
                    <a:pt x="18" y="1"/>
                    <a:pt x="20" y="3"/>
                  </a:cubicBezTo>
                  <a:cubicBezTo>
                    <a:pt x="20" y="3"/>
                    <a:pt x="20" y="3"/>
                    <a:pt x="20" y="3"/>
                  </a:cubicBezTo>
                  <a:cubicBezTo>
                    <a:pt x="80" y="63"/>
                    <a:pt x="80" y="63"/>
                    <a:pt x="80" y="63"/>
                  </a:cubicBezTo>
                  <a:cubicBezTo>
                    <a:pt x="80" y="44"/>
                    <a:pt x="80" y="44"/>
                    <a:pt x="80" y="44"/>
                  </a:cubicBezTo>
                  <a:cubicBezTo>
                    <a:pt x="80" y="37"/>
                    <a:pt x="85" y="32"/>
                    <a:pt x="92" y="32"/>
                  </a:cubicBezTo>
                  <a:cubicBezTo>
                    <a:pt x="99" y="32"/>
                    <a:pt x="104" y="37"/>
                    <a:pt x="104" y="44"/>
                  </a:cubicBezTo>
                  <a:cubicBezTo>
                    <a:pt x="104" y="92"/>
                    <a:pt x="104" y="92"/>
                    <a:pt x="104" y="92"/>
                  </a:cubicBezTo>
                  <a:cubicBezTo>
                    <a:pt x="104" y="99"/>
                    <a:pt x="99" y="104"/>
                    <a:pt x="92" y="10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85" name="Rectangle 84"/>
          <p:cNvSpPr/>
          <p:nvPr/>
        </p:nvSpPr>
        <p:spPr>
          <a:xfrm>
            <a:off x="-20161" y="325793"/>
            <a:ext cx="8780211" cy="1100215"/>
          </a:xfrm>
          <a:prstGeom prst="rect">
            <a:avLst/>
          </a:prstGeom>
          <a:solidFill>
            <a:srgbClr val="179E86"/>
          </a:solidFill>
          <a:ln w="12700" cap="flat" cmpd="sng" algn="ctr">
            <a:noFill/>
            <a:prstDash val="solid"/>
            <a:miter lim="800000"/>
          </a:ln>
          <a:effectLst/>
        </p:spPr>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sp>
        <p:nvSpPr>
          <p:cNvPr id="86" name="TextBox 85"/>
          <p:cNvSpPr txBox="1"/>
          <p:nvPr/>
        </p:nvSpPr>
        <p:spPr>
          <a:xfrm>
            <a:off x="304800" y="583513"/>
            <a:ext cx="7430239" cy="584775"/>
          </a:xfrm>
          <a:prstGeom prst="rect">
            <a:avLst/>
          </a:prstGeom>
          <a:noFill/>
        </p:spPr>
        <p:txBody>
          <a:bodyPr wrap="non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Rockwell" panose="02060603020205020403" pitchFamily="18" charset="0"/>
                <a:ea typeface="+mj-ea"/>
                <a:cs typeface="+mj-cs"/>
              </a:rPr>
              <a:t>Mobile Device Connection Methods</a:t>
            </a:r>
            <a:endParaRPr kumimoji="0" lang="en-US" sz="4000" b="1" i="0" u="none" strike="noStrike" kern="1200" cap="none" spc="0" normalizeH="0" baseline="0" noProof="0" dirty="0">
              <a:ln>
                <a:noFill/>
              </a:ln>
              <a:solidFill>
                <a:schemeClr val="bg1"/>
              </a:solidFill>
              <a:effectLst/>
              <a:uLnTx/>
              <a:uFillTx/>
              <a:latin typeface="Rockwell" panose="02060603020205020403" pitchFamily="18" charset="0"/>
              <a:ea typeface="+mn-ea"/>
              <a:cs typeface="+mn-cs"/>
            </a:endParaRPr>
          </a:p>
        </p:txBody>
      </p:sp>
      <p:grpSp>
        <p:nvGrpSpPr>
          <p:cNvPr id="7" name="Group 6">
            <a:extLst>
              <a:ext uri="{FF2B5EF4-FFF2-40B4-BE49-F238E27FC236}">
                <a16:creationId xmlns:a16="http://schemas.microsoft.com/office/drawing/2014/main" id="{0ADDE595-C3A5-49F4-9B20-AE6AEE6989D2}"/>
              </a:ext>
            </a:extLst>
          </p:cNvPr>
          <p:cNvGrpSpPr/>
          <p:nvPr/>
        </p:nvGrpSpPr>
        <p:grpSpPr>
          <a:xfrm>
            <a:off x="4610533" y="1754537"/>
            <a:ext cx="7131335" cy="1127078"/>
            <a:chOff x="4610533" y="1706912"/>
            <a:chExt cx="7131335" cy="1127078"/>
          </a:xfrm>
        </p:grpSpPr>
        <p:sp>
          <p:nvSpPr>
            <p:cNvPr id="78" name="Rectangle 77">
              <a:extLst>
                <a:ext uri="{FF2B5EF4-FFF2-40B4-BE49-F238E27FC236}">
                  <a16:creationId xmlns:a16="http://schemas.microsoft.com/office/drawing/2014/main" id="{DF1E389E-2D46-4BAC-A646-1CD001720A34}"/>
                </a:ext>
              </a:extLst>
            </p:cNvPr>
            <p:cNvSpPr/>
            <p:nvPr/>
          </p:nvSpPr>
          <p:spPr>
            <a:xfrm>
              <a:off x="4610533" y="1706912"/>
              <a:ext cx="4390946" cy="400110"/>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580B7"/>
                  </a:solidFill>
                  <a:effectLst/>
                  <a:uLnTx/>
                  <a:uFillTx/>
                  <a:latin typeface="Rockwell" panose="02060603020205020403" pitchFamily="18" charset="0"/>
                  <a:ea typeface="+mn-ea"/>
                  <a:cs typeface="+mn-cs"/>
                </a:rPr>
                <a:t>Near-field Communication (NFC)</a:t>
              </a:r>
            </a:p>
          </p:txBody>
        </p:sp>
        <p:sp>
          <p:nvSpPr>
            <p:cNvPr id="20" name="Rectangle 19">
              <a:extLst>
                <a:ext uri="{FF2B5EF4-FFF2-40B4-BE49-F238E27FC236}">
                  <a16:creationId xmlns:a16="http://schemas.microsoft.com/office/drawing/2014/main" id="{7E72FA0A-579B-4924-8461-A2D8C54465C7}"/>
                </a:ext>
              </a:extLst>
            </p:cNvPr>
            <p:cNvSpPr/>
            <p:nvPr/>
          </p:nvSpPr>
          <p:spPr>
            <a:xfrm>
              <a:off x="4610533" y="2156882"/>
              <a:ext cx="7131335" cy="677108"/>
            </a:xfrm>
            <a:prstGeom prst="rect">
              <a:avLst/>
            </a:prstGeom>
          </p:spPr>
          <p:txBody>
            <a:bodyPr wrap="square" anchor="ctr">
              <a:spAutoFit/>
            </a:bodyPr>
            <a:lstStyle/>
            <a:p>
              <a:pPr marL="342900" marR="0" lvl="0" indent="-342900" algn="l" defTabSz="914400" rtl="0" eaLnBrk="1" fontAlgn="auto" latinLnBrk="0" hangingPunct="1">
                <a:lnSpc>
                  <a:spcPct val="100000"/>
                </a:lnSpc>
                <a:spcBef>
                  <a:spcPts val="2400"/>
                </a:spcBef>
                <a:spcAft>
                  <a:spcPts val="0"/>
                </a:spcAft>
                <a:buClrTx/>
                <a:buSzTx/>
                <a:buFont typeface="Wingdings" panose="05000000000000000000" pitchFamily="2" charset="2"/>
                <a:buChar char="Ø"/>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It employs </a:t>
              </a:r>
              <a:r>
                <a:rPr kumimoji="0" lang="en-US" sz="19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mn-cs"/>
                </a:rPr>
                <a:t>electromagnetic induction </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to enable communication between the devices connected within 10 cm</a:t>
              </a:r>
            </a:p>
          </p:txBody>
        </p:sp>
      </p:grpSp>
      <p:grpSp>
        <p:nvGrpSpPr>
          <p:cNvPr id="6" name="Group 5">
            <a:extLst>
              <a:ext uri="{FF2B5EF4-FFF2-40B4-BE49-F238E27FC236}">
                <a16:creationId xmlns:a16="http://schemas.microsoft.com/office/drawing/2014/main" id="{43C2F803-D181-4FBF-A8B1-4EC7CD5CFB6F}"/>
              </a:ext>
            </a:extLst>
          </p:cNvPr>
          <p:cNvGrpSpPr/>
          <p:nvPr/>
        </p:nvGrpSpPr>
        <p:grpSpPr>
          <a:xfrm>
            <a:off x="4610532" y="3271441"/>
            <a:ext cx="7131338" cy="1358606"/>
            <a:chOff x="4610533" y="3280966"/>
            <a:chExt cx="7203741" cy="1358606"/>
          </a:xfrm>
        </p:grpSpPr>
        <p:sp>
          <p:nvSpPr>
            <p:cNvPr id="79" name="Rectangle 78">
              <a:extLst>
                <a:ext uri="{FF2B5EF4-FFF2-40B4-BE49-F238E27FC236}">
                  <a16:creationId xmlns:a16="http://schemas.microsoft.com/office/drawing/2014/main" id="{0CEAD6F9-587B-4531-B9FC-5DB0E74BAE76}"/>
                </a:ext>
              </a:extLst>
            </p:cNvPr>
            <p:cNvSpPr/>
            <p:nvPr/>
          </p:nvSpPr>
          <p:spPr>
            <a:xfrm>
              <a:off x="4610533" y="3280966"/>
              <a:ext cx="4485523" cy="400110"/>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Rockwell" panose="02060603020205020403" pitchFamily="18" charset="0"/>
                  <a:ea typeface="+mn-ea"/>
                  <a:cs typeface="+mn-cs"/>
                </a:rPr>
                <a:t>Satellite Communication (Satcom)</a:t>
              </a:r>
            </a:p>
          </p:txBody>
        </p:sp>
        <p:sp>
          <p:nvSpPr>
            <p:cNvPr id="21" name="Rectangle 20">
              <a:extLst>
                <a:ext uri="{FF2B5EF4-FFF2-40B4-BE49-F238E27FC236}">
                  <a16:creationId xmlns:a16="http://schemas.microsoft.com/office/drawing/2014/main" id="{4910B80C-8313-42B6-8001-5EF18D2DF00B}"/>
                </a:ext>
              </a:extLst>
            </p:cNvPr>
            <p:cNvSpPr/>
            <p:nvPr/>
          </p:nvSpPr>
          <p:spPr>
            <a:xfrm>
              <a:off x="4622925" y="3670076"/>
              <a:ext cx="7191349" cy="969496"/>
            </a:xfrm>
            <a:prstGeom prst="rect">
              <a:avLst/>
            </a:prstGeom>
          </p:spPr>
          <p:txBody>
            <a:bodyPr wrap="square" anchor="ctr">
              <a:spAutoFit/>
            </a:bodyPr>
            <a:lstStyle/>
            <a:p>
              <a:pPr marL="342900" marR="0" lvl="0" indent="-342900" algn="l" defTabSz="914400" rtl="0" eaLnBrk="1" fontAlgn="auto" latinLnBrk="0" hangingPunct="1">
                <a:lnSpc>
                  <a:spcPct val="100000"/>
                </a:lnSpc>
                <a:spcBef>
                  <a:spcPts val="2400"/>
                </a:spcBef>
                <a:spcAft>
                  <a:spcPts val="0"/>
                </a:spcAft>
                <a:buClrTx/>
                <a:buSzTx/>
                <a:buFont typeface="Wingdings" panose="05000000000000000000" pitchFamily="2" charset="2"/>
                <a:buChar char="Ø"/>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rPr>
                <a:t>It is an </a:t>
              </a:r>
              <a:r>
                <a:rPr kumimoji="0" lang="en-US" sz="1900" b="1" i="0" u="none" strike="noStrike" kern="1200" cap="none" spc="0" normalizeH="0" baseline="0" noProof="0" dirty="0">
                  <a:ln>
                    <a:noFill/>
                  </a:ln>
                  <a:solidFill>
                    <a:srgbClr val="FF0000"/>
                  </a:solidFill>
                  <a:effectLst/>
                  <a:uLnTx/>
                  <a:uFillTx/>
                  <a:latin typeface="Calibri" panose="020F0502020204030204" pitchFamily="34" charset="0"/>
                </a:rPr>
                <a:t>artificial geostationary satellite </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rPr>
                <a:t>that provides services across the globe, but it is much slower and more expensive than other technologies</a:t>
              </a:r>
            </a:p>
          </p:txBody>
        </p:sp>
      </p:grpSp>
      <p:grpSp>
        <p:nvGrpSpPr>
          <p:cNvPr id="5" name="Group 4">
            <a:extLst>
              <a:ext uri="{FF2B5EF4-FFF2-40B4-BE49-F238E27FC236}">
                <a16:creationId xmlns:a16="http://schemas.microsoft.com/office/drawing/2014/main" id="{BC298C26-37EC-4B3F-9B2D-2AC563D24E0D}"/>
              </a:ext>
            </a:extLst>
          </p:cNvPr>
          <p:cNvGrpSpPr/>
          <p:nvPr/>
        </p:nvGrpSpPr>
        <p:grpSpPr>
          <a:xfrm>
            <a:off x="4610533" y="4991015"/>
            <a:ext cx="7008210" cy="1112644"/>
            <a:chOff x="4610533" y="4886240"/>
            <a:chExt cx="7008210" cy="1112644"/>
          </a:xfrm>
        </p:grpSpPr>
        <p:sp>
          <p:nvSpPr>
            <p:cNvPr id="80" name="Rectangle 79">
              <a:extLst>
                <a:ext uri="{FF2B5EF4-FFF2-40B4-BE49-F238E27FC236}">
                  <a16:creationId xmlns:a16="http://schemas.microsoft.com/office/drawing/2014/main" id="{C17563EF-E71A-4199-98B9-49D6591A8C87}"/>
                </a:ext>
              </a:extLst>
            </p:cNvPr>
            <p:cNvSpPr/>
            <p:nvPr/>
          </p:nvSpPr>
          <p:spPr>
            <a:xfrm>
              <a:off x="4610533" y="4886240"/>
              <a:ext cx="3342582" cy="400110"/>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3B26"/>
                  </a:solidFill>
                  <a:effectLst/>
                  <a:uLnTx/>
                  <a:uFillTx/>
                  <a:latin typeface="Rockwell" panose="02060603020205020403" pitchFamily="18" charset="0"/>
                  <a:ea typeface="+mn-ea"/>
                  <a:cs typeface="+mn-cs"/>
                </a:rPr>
                <a:t>Cellular Communication</a:t>
              </a:r>
            </a:p>
          </p:txBody>
        </p:sp>
        <p:sp>
          <p:nvSpPr>
            <p:cNvPr id="22" name="Rectangle 21">
              <a:extLst>
                <a:ext uri="{FF2B5EF4-FFF2-40B4-BE49-F238E27FC236}">
                  <a16:creationId xmlns:a16="http://schemas.microsoft.com/office/drawing/2014/main" id="{EF0B8612-4F45-479B-A277-FBAAB6501846}"/>
                </a:ext>
              </a:extLst>
            </p:cNvPr>
            <p:cNvSpPr/>
            <p:nvPr/>
          </p:nvSpPr>
          <p:spPr>
            <a:xfrm>
              <a:off x="4610533" y="5321776"/>
              <a:ext cx="7008210" cy="677108"/>
            </a:xfrm>
            <a:prstGeom prst="rect">
              <a:avLst/>
            </a:prstGeom>
          </p:spPr>
          <p:txBody>
            <a:bodyPr wrap="square" anchor="ctr">
              <a:spAutoFit/>
            </a:bodyPr>
            <a:lstStyle/>
            <a:p>
              <a:pPr marL="342900" marR="0" lvl="0" indent="-342900" algn="l" defTabSz="914400" rtl="0" eaLnBrk="1" fontAlgn="auto" latinLnBrk="0" hangingPunct="1">
                <a:lnSpc>
                  <a:spcPct val="100000"/>
                </a:lnSpc>
                <a:spcBef>
                  <a:spcPts val="2400"/>
                </a:spcBef>
                <a:spcAft>
                  <a:spcPts val="0"/>
                </a:spcAft>
                <a:buClrTx/>
                <a:buSzTx/>
                <a:buFont typeface="Wingdings" panose="05000000000000000000" pitchFamily="2" charset="2"/>
                <a:buChar char="Ø"/>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rPr>
                <a:t>It is based on a </a:t>
              </a:r>
              <a:r>
                <a:rPr kumimoji="0" lang="en-US" sz="1900" b="1" i="0" u="none" strike="noStrike" kern="1200" cap="none" spc="0" normalizeH="0" baseline="0" noProof="0" dirty="0">
                  <a:ln>
                    <a:noFill/>
                  </a:ln>
                  <a:solidFill>
                    <a:srgbClr val="FF0000"/>
                  </a:solidFill>
                  <a:effectLst/>
                  <a:uLnTx/>
                  <a:uFillTx/>
                  <a:latin typeface="Calibri" panose="020F0502020204030204" pitchFamily="34" charset="0"/>
                </a:rPr>
                <a:t>single network tower </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rPr>
                <a:t>that serves devices located within a specific radius</a:t>
              </a:r>
            </a:p>
          </p:txBody>
        </p:sp>
      </p:grpSp>
      <p:grpSp>
        <p:nvGrpSpPr>
          <p:cNvPr id="4" name="Group 3">
            <a:extLst>
              <a:ext uri="{FF2B5EF4-FFF2-40B4-BE49-F238E27FC236}">
                <a16:creationId xmlns:a16="http://schemas.microsoft.com/office/drawing/2014/main" id="{6E5F6C95-F868-4CD8-AEFD-8EE4928FE4B4}"/>
              </a:ext>
            </a:extLst>
          </p:cNvPr>
          <p:cNvGrpSpPr/>
          <p:nvPr/>
        </p:nvGrpSpPr>
        <p:grpSpPr>
          <a:xfrm>
            <a:off x="3888609" y="5181515"/>
            <a:ext cx="662985" cy="662985"/>
            <a:chOff x="3888609" y="4886240"/>
            <a:chExt cx="662985" cy="662985"/>
          </a:xfrm>
        </p:grpSpPr>
        <p:sp>
          <p:nvSpPr>
            <p:cNvPr id="43" name="Oval 42"/>
            <p:cNvSpPr/>
            <p:nvPr/>
          </p:nvSpPr>
          <p:spPr>
            <a:xfrm>
              <a:off x="3888609" y="4886240"/>
              <a:ext cx="662985" cy="662985"/>
            </a:xfrm>
            <a:prstGeom prst="ellipse">
              <a:avLst/>
            </a:prstGeom>
            <a:solidFill>
              <a:srgbClr val="EB7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76">
              <a:extLst>
                <a:ext uri="{FF2B5EF4-FFF2-40B4-BE49-F238E27FC236}">
                  <a16:creationId xmlns:a16="http://schemas.microsoft.com/office/drawing/2014/main" id="{C14C8A26-4C2B-4136-A12E-87B800C73DF3}"/>
                </a:ext>
              </a:extLst>
            </p:cNvPr>
            <p:cNvSpPr>
              <a:spLocks noChangeAspect="1" noChangeArrowheads="1"/>
            </p:cNvSpPr>
            <p:nvPr/>
          </p:nvSpPr>
          <p:spPr bwMode="auto">
            <a:xfrm>
              <a:off x="4066804" y="4953295"/>
              <a:ext cx="306594" cy="528875"/>
            </a:xfrm>
            <a:custGeom>
              <a:avLst/>
              <a:gdLst>
                <a:gd name="T0" fmla="*/ 106806 w 283"/>
                <a:gd name="T1" fmla="*/ 0 h 489"/>
                <a:gd name="T2" fmla="*/ 106806 w 283"/>
                <a:gd name="T3" fmla="*/ 0 h 489"/>
                <a:gd name="T4" fmla="*/ 19746 w 283"/>
                <a:gd name="T5" fmla="*/ 0 h 489"/>
                <a:gd name="T6" fmla="*/ 0 w 283"/>
                <a:gd name="T7" fmla="*/ 19712 h 489"/>
                <a:gd name="T8" fmla="*/ 0 w 283"/>
                <a:gd name="T9" fmla="*/ 194435 h 489"/>
                <a:gd name="T10" fmla="*/ 19746 w 283"/>
                <a:gd name="T11" fmla="*/ 218627 h 489"/>
                <a:gd name="T12" fmla="*/ 106806 w 283"/>
                <a:gd name="T13" fmla="*/ 218627 h 489"/>
                <a:gd name="T14" fmla="*/ 126551 w 283"/>
                <a:gd name="T15" fmla="*/ 194435 h 489"/>
                <a:gd name="T16" fmla="*/ 126551 w 283"/>
                <a:gd name="T17" fmla="*/ 19712 h 489"/>
                <a:gd name="T18" fmla="*/ 106806 w 283"/>
                <a:gd name="T19" fmla="*/ 0 h 489"/>
                <a:gd name="T20" fmla="*/ 63276 w 283"/>
                <a:gd name="T21" fmla="*/ 206083 h 489"/>
                <a:gd name="T22" fmla="*/ 63276 w 283"/>
                <a:gd name="T23" fmla="*/ 206083 h 489"/>
                <a:gd name="T24" fmla="*/ 47569 w 283"/>
                <a:gd name="T25" fmla="*/ 198467 h 489"/>
                <a:gd name="T26" fmla="*/ 63276 w 283"/>
                <a:gd name="T27" fmla="*/ 186371 h 489"/>
                <a:gd name="T28" fmla="*/ 78982 w 283"/>
                <a:gd name="T29" fmla="*/ 198467 h 489"/>
                <a:gd name="T30" fmla="*/ 63276 w 283"/>
                <a:gd name="T31" fmla="*/ 206083 h 489"/>
                <a:gd name="T32" fmla="*/ 110845 w 283"/>
                <a:gd name="T33" fmla="*/ 174722 h 489"/>
                <a:gd name="T34" fmla="*/ 110845 w 283"/>
                <a:gd name="T35" fmla="*/ 174722 h 489"/>
                <a:gd name="T36" fmla="*/ 15707 w 283"/>
                <a:gd name="T37" fmla="*/ 174722 h 489"/>
                <a:gd name="T38" fmla="*/ 15707 w 283"/>
                <a:gd name="T39" fmla="*/ 27776 h 489"/>
                <a:gd name="T40" fmla="*/ 110845 w 283"/>
                <a:gd name="T41" fmla="*/ 27776 h 489"/>
                <a:gd name="T42" fmla="*/ 110845 w 283"/>
                <a:gd name="T43" fmla="*/ 174722 h 48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p:spPr>
          <p:txBody>
            <a:bodyPr wrap="none" lIns="34290" tIns="17145" rIns="34290" bIns="17145" anchor="ctr"/>
            <a:lstStyle/>
            <a:p>
              <a:endParaRPr lang="en-US" dirty="0"/>
            </a:p>
          </p:txBody>
        </p:sp>
      </p:grpSp>
    </p:spTree>
    <p:extLst>
      <p:ext uri="{BB962C8B-B14F-4D97-AF65-F5344CB8AC3E}">
        <p14:creationId xmlns:p14="http://schemas.microsoft.com/office/powerpoint/2010/main" val="1029427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3"/>
          <p:cNvSpPr/>
          <p:nvPr/>
        </p:nvSpPr>
        <p:spPr>
          <a:xfrm>
            <a:off x="8540053" y="1895573"/>
            <a:ext cx="3349161" cy="3550677"/>
          </a:xfrm>
          <a:prstGeom prst="ellipse">
            <a:avLst/>
          </a:prstGeom>
          <a:solidFill>
            <a:schemeClr val="tx2"/>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29" name="Group 328"/>
          <p:cNvGrpSpPr/>
          <p:nvPr/>
        </p:nvGrpSpPr>
        <p:grpSpPr>
          <a:xfrm>
            <a:off x="9674543" y="3145601"/>
            <a:ext cx="2253091" cy="3402685"/>
            <a:chOff x="7740652" y="2916238"/>
            <a:chExt cx="2797175" cy="3984625"/>
          </a:xfrm>
        </p:grpSpPr>
        <p:sp>
          <p:nvSpPr>
            <p:cNvPr id="126" name="Freeform 5"/>
            <p:cNvSpPr>
              <a:spLocks/>
            </p:cNvSpPr>
            <p:nvPr/>
          </p:nvSpPr>
          <p:spPr bwMode="auto">
            <a:xfrm>
              <a:off x="8334377" y="3867150"/>
              <a:ext cx="892175" cy="1136650"/>
            </a:xfrm>
            <a:custGeom>
              <a:avLst/>
              <a:gdLst>
                <a:gd name="T0" fmla="*/ 447 w 478"/>
                <a:gd name="T1" fmla="*/ 19 h 609"/>
                <a:gd name="T2" fmla="*/ 459 w 478"/>
                <a:gd name="T3" fmla="*/ 101 h 609"/>
                <a:gd name="T4" fmla="*/ 113 w 478"/>
                <a:gd name="T5" fmla="*/ 578 h 609"/>
                <a:gd name="T6" fmla="*/ 31 w 478"/>
                <a:gd name="T7" fmla="*/ 590 h 609"/>
                <a:gd name="T8" fmla="*/ 19 w 478"/>
                <a:gd name="T9" fmla="*/ 508 h 609"/>
                <a:gd name="T10" fmla="*/ 365 w 478"/>
                <a:gd name="T11" fmla="*/ 31 h 609"/>
                <a:gd name="T12" fmla="*/ 447 w 478"/>
                <a:gd name="T13" fmla="*/ 19 h 609"/>
              </a:gdLst>
              <a:ahLst/>
              <a:cxnLst>
                <a:cxn ang="0">
                  <a:pos x="T0" y="T1"/>
                </a:cxn>
                <a:cxn ang="0">
                  <a:pos x="T2" y="T3"/>
                </a:cxn>
                <a:cxn ang="0">
                  <a:pos x="T4" y="T5"/>
                </a:cxn>
                <a:cxn ang="0">
                  <a:pos x="T6" y="T7"/>
                </a:cxn>
                <a:cxn ang="0">
                  <a:pos x="T8" y="T9"/>
                </a:cxn>
                <a:cxn ang="0">
                  <a:pos x="T10" y="T11"/>
                </a:cxn>
                <a:cxn ang="0">
                  <a:pos x="T12" y="T13"/>
                </a:cxn>
              </a:cxnLst>
              <a:rect l="0" t="0" r="r" b="b"/>
              <a:pathLst>
                <a:path w="478" h="609">
                  <a:moveTo>
                    <a:pt x="447" y="19"/>
                  </a:moveTo>
                  <a:cubicBezTo>
                    <a:pt x="473" y="38"/>
                    <a:pt x="478" y="75"/>
                    <a:pt x="459" y="101"/>
                  </a:cubicBezTo>
                  <a:cubicBezTo>
                    <a:pt x="113" y="578"/>
                    <a:pt x="113" y="578"/>
                    <a:pt x="113" y="578"/>
                  </a:cubicBezTo>
                  <a:cubicBezTo>
                    <a:pt x="94" y="604"/>
                    <a:pt x="56" y="609"/>
                    <a:pt x="31" y="590"/>
                  </a:cubicBezTo>
                  <a:cubicBezTo>
                    <a:pt x="5" y="571"/>
                    <a:pt x="0" y="534"/>
                    <a:pt x="19" y="508"/>
                  </a:cubicBezTo>
                  <a:cubicBezTo>
                    <a:pt x="365" y="31"/>
                    <a:pt x="365" y="31"/>
                    <a:pt x="365" y="31"/>
                  </a:cubicBezTo>
                  <a:cubicBezTo>
                    <a:pt x="384" y="5"/>
                    <a:pt x="421" y="0"/>
                    <a:pt x="447" y="19"/>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7" name="Freeform 6"/>
            <p:cNvSpPr>
              <a:spLocks/>
            </p:cNvSpPr>
            <p:nvPr/>
          </p:nvSpPr>
          <p:spPr bwMode="auto">
            <a:xfrm>
              <a:off x="8029577" y="4356100"/>
              <a:ext cx="946150" cy="1171575"/>
            </a:xfrm>
            <a:custGeom>
              <a:avLst/>
              <a:gdLst>
                <a:gd name="T0" fmla="*/ 0 w 596"/>
                <a:gd name="T1" fmla="*/ 722 h 738"/>
                <a:gd name="T2" fmla="*/ 381 w 596"/>
                <a:gd name="T3" fmla="*/ 738 h 738"/>
                <a:gd name="T4" fmla="*/ 394 w 596"/>
                <a:gd name="T5" fmla="*/ 439 h 738"/>
                <a:gd name="T6" fmla="*/ 596 w 596"/>
                <a:gd name="T7" fmla="*/ 24 h 738"/>
                <a:gd name="T8" fmla="*/ 31 w 596"/>
                <a:gd name="T9" fmla="*/ 0 h 738"/>
                <a:gd name="T10" fmla="*/ 0 w 596"/>
                <a:gd name="T11" fmla="*/ 722 h 738"/>
              </a:gdLst>
              <a:ahLst/>
              <a:cxnLst>
                <a:cxn ang="0">
                  <a:pos x="T0" y="T1"/>
                </a:cxn>
                <a:cxn ang="0">
                  <a:pos x="T2" y="T3"/>
                </a:cxn>
                <a:cxn ang="0">
                  <a:pos x="T4" y="T5"/>
                </a:cxn>
                <a:cxn ang="0">
                  <a:pos x="T6" y="T7"/>
                </a:cxn>
                <a:cxn ang="0">
                  <a:pos x="T8" y="T9"/>
                </a:cxn>
                <a:cxn ang="0">
                  <a:pos x="T10" y="T11"/>
                </a:cxn>
              </a:cxnLst>
              <a:rect l="0" t="0" r="r" b="b"/>
              <a:pathLst>
                <a:path w="596" h="738">
                  <a:moveTo>
                    <a:pt x="0" y="722"/>
                  </a:moveTo>
                  <a:lnTo>
                    <a:pt x="381" y="738"/>
                  </a:lnTo>
                  <a:lnTo>
                    <a:pt x="394" y="439"/>
                  </a:lnTo>
                  <a:lnTo>
                    <a:pt x="596" y="24"/>
                  </a:lnTo>
                  <a:lnTo>
                    <a:pt x="31" y="0"/>
                  </a:lnTo>
                  <a:lnTo>
                    <a:pt x="0" y="722"/>
                  </a:ln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8" name="Freeform 7"/>
            <p:cNvSpPr>
              <a:spLocks/>
            </p:cNvSpPr>
            <p:nvPr/>
          </p:nvSpPr>
          <p:spPr bwMode="auto">
            <a:xfrm>
              <a:off x="8389939" y="4160838"/>
              <a:ext cx="893763" cy="1138238"/>
            </a:xfrm>
            <a:custGeom>
              <a:avLst/>
              <a:gdLst>
                <a:gd name="T0" fmla="*/ 448 w 479"/>
                <a:gd name="T1" fmla="*/ 20 h 610"/>
                <a:gd name="T2" fmla="*/ 460 w 479"/>
                <a:gd name="T3" fmla="*/ 102 h 610"/>
                <a:gd name="T4" fmla="*/ 113 w 479"/>
                <a:gd name="T5" fmla="*/ 579 h 610"/>
                <a:gd name="T6" fmla="*/ 31 w 479"/>
                <a:gd name="T7" fmla="*/ 591 h 610"/>
                <a:gd name="T8" fmla="*/ 19 w 479"/>
                <a:gd name="T9" fmla="*/ 509 h 610"/>
                <a:gd name="T10" fmla="*/ 366 w 479"/>
                <a:gd name="T11" fmla="*/ 32 h 610"/>
                <a:gd name="T12" fmla="*/ 448 w 479"/>
                <a:gd name="T13" fmla="*/ 20 h 610"/>
              </a:gdLst>
              <a:ahLst/>
              <a:cxnLst>
                <a:cxn ang="0">
                  <a:pos x="T0" y="T1"/>
                </a:cxn>
                <a:cxn ang="0">
                  <a:pos x="T2" y="T3"/>
                </a:cxn>
                <a:cxn ang="0">
                  <a:pos x="T4" y="T5"/>
                </a:cxn>
                <a:cxn ang="0">
                  <a:pos x="T6" y="T7"/>
                </a:cxn>
                <a:cxn ang="0">
                  <a:pos x="T8" y="T9"/>
                </a:cxn>
                <a:cxn ang="0">
                  <a:pos x="T10" y="T11"/>
                </a:cxn>
                <a:cxn ang="0">
                  <a:pos x="T12" y="T13"/>
                </a:cxn>
              </a:cxnLst>
              <a:rect l="0" t="0" r="r" b="b"/>
              <a:pathLst>
                <a:path w="479" h="610">
                  <a:moveTo>
                    <a:pt x="448" y="20"/>
                  </a:moveTo>
                  <a:cubicBezTo>
                    <a:pt x="474" y="39"/>
                    <a:pt x="479" y="76"/>
                    <a:pt x="460" y="102"/>
                  </a:cubicBezTo>
                  <a:cubicBezTo>
                    <a:pt x="113" y="579"/>
                    <a:pt x="113" y="579"/>
                    <a:pt x="113" y="579"/>
                  </a:cubicBezTo>
                  <a:cubicBezTo>
                    <a:pt x="95" y="605"/>
                    <a:pt x="57" y="610"/>
                    <a:pt x="31" y="591"/>
                  </a:cubicBezTo>
                  <a:cubicBezTo>
                    <a:pt x="5" y="572"/>
                    <a:pt x="0" y="535"/>
                    <a:pt x="19" y="509"/>
                  </a:cubicBezTo>
                  <a:cubicBezTo>
                    <a:pt x="366" y="32"/>
                    <a:pt x="366" y="32"/>
                    <a:pt x="366" y="32"/>
                  </a:cubicBezTo>
                  <a:cubicBezTo>
                    <a:pt x="385" y="6"/>
                    <a:pt x="422" y="0"/>
                    <a:pt x="448" y="20"/>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9" name="Freeform 8"/>
            <p:cNvSpPr>
              <a:spLocks/>
            </p:cNvSpPr>
            <p:nvPr/>
          </p:nvSpPr>
          <p:spPr bwMode="auto">
            <a:xfrm>
              <a:off x="8170864" y="4310063"/>
              <a:ext cx="609600" cy="819150"/>
            </a:xfrm>
            <a:custGeom>
              <a:avLst/>
              <a:gdLst>
                <a:gd name="T0" fmla="*/ 22 w 326"/>
                <a:gd name="T1" fmla="*/ 0 h 439"/>
                <a:gd name="T2" fmla="*/ 0 w 326"/>
                <a:gd name="T3" fmla="*/ 37 h 439"/>
                <a:gd name="T4" fmla="*/ 67 w 326"/>
                <a:gd name="T5" fmla="*/ 375 h 439"/>
                <a:gd name="T6" fmla="*/ 192 w 326"/>
                <a:gd name="T7" fmla="*/ 438 h 439"/>
                <a:gd name="T8" fmla="*/ 326 w 326"/>
                <a:gd name="T9" fmla="*/ 376 h 439"/>
                <a:gd name="T10" fmla="*/ 22 w 326"/>
                <a:gd name="T11" fmla="*/ 0 h 439"/>
              </a:gdLst>
              <a:ahLst/>
              <a:cxnLst>
                <a:cxn ang="0">
                  <a:pos x="T0" y="T1"/>
                </a:cxn>
                <a:cxn ang="0">
                  <a:pos x="T2" y="T3"/>
                </a:cxn>
                <a:cxn ang="0">
                  <a:pos x="T4" y="T5"/>
                </a:cxn>
                <a:cxn ang="0">
                  <a:pos x="T6" y="T7"/>
                </a:cxn>
                <a:cxn ang="0">
                  <a:pos x="T8" y="T9"/>
                </a:cxn>
                <a:cxn ang="0">
                  <a:pos x="T10" y="T11"/>
                </a:cxn>
              </a:cxnLst>
              <a:rect l="0" t="0" r="r" b="b"/>
              <a:pathLst>
                <a:path w="326" h="439">
                  <a:moveTo>
                    <a:pt x="22" y="0"/>
                  </a:moveTo>
                  <a:cubicBezTo>
                    <a:pt x="0" y="37"/>
                    <a:pt x="0" y="37"/>
                    <a:pt x="0" y="37"/>
                  </a:cubicBezTo>
                  <a:cubicBezTo>
                    <a:pt x="0" y="37"/>
                    <a:pt x="44" y="326"/>
                    <a:pt x="67" y="375"/>
                  </a:cubicBezTo>
                  <a:cubicBezTo>
                    <a:pt x="90" y="424"/>
                    <a:pt x="152" y="439"/>
                    <a:pt x="192" y="438"/>
                  </a:cubicBezTo>
                  <a:cubicBezTo>
                    <a:pt x="231" y="436"/>
                    <a:pt x="326" y="376"/>
                    <a:pt x="326" y="376"/>
                  </a:cubicBezTo>
                  <a:lnTo>
                    <a:pt x="22" y="0"/>
                  </a:lnTo>
                  <a:close/>
                </a:path>
              </a:pathLst>
            </a:custGeom>
            <a:solidFill>
              <a:srgbClr val="D3B2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0" name="Freeform 9"/>
            <p:cNvSpPr>
              <a:spLocks/>
            </p:cNvSpPr>
            <p:nvPr/>
          </p:nvSpPr>
          <p:spPr bwMode="auto">
            <a:xfrm>
              <a:off x="8362952" y="3429000"/>
              <a:ext cx="869950" cy="1104900"/>
            </a:xfrm>
            <a:custGeom>
              <a:avLst/>
              <a:gdLst>
                <a:gd name="T0" fmla="*/ 435 w 466"/>
                <a:gd name="T1" fmla="*/ 19 h 592"/>
                <a:gd name="T2" fmla="*/ 447 w 466"/>
                <a:gd name="T3" fmla="*/ 101 h 592"/>
                <a:gd name="T4" fmla="*/ 113 w 466"/>
                <a:gd name="T5" fmla="*/ 561 h 592"/>
                <a:gd name="T6" fmla="*/ 31 w 466"/>
                <a:gd name="T7" fmla="*/ 573 h 592"/>
                <a:gd name="T8" fmla="*/ 19 w 466"/>
                <a:gd name="T9" fmla="*/ 491 h 592"/>
                <a:gd name="T10" fmla="*/ 353 w 466"/>
                <a:gd name="T11" fmla="*/ 31 h 592"/>
                <a:gd name="T12" fmla="*/ 435 w 466"/>
                <a:gd name="T13" fmla="*/ 19 h 592"/>
              </a:gdLst>
              <a:ahLst/>
              <a:cxnLst>
                <a:cxn ang="0">
                  <a:pos x="T0" y="T1"/>
                </a:cxn>
                <a:cxn ang="0">
                  <a:pos x="T2" y="T3"/>
                </a:cxn>
                <a:cxn ang="0">
                  <a:pos x="T4" y="T5"/>
                </a:cxn>
                <a:cxn ang="0">
                  <a:pos x="T6" y="T7"/>
                </a:cxn>
                <a:cxn ang="0">
                  <a:pos x="T8" y="T9"/>
                </a:cxn>
                <a:cxn ang="0">
                  <a:pos x="T10" y="T11"/>
                </a:cxn>
                <a:cxn ang="0">
                  <a:pos x="T12" y="T13"/>
                </a:cxn>
              </a:cxnLst>
              <a:rect l="0" t="0" r="r" b="b"/>
              <a:pathLst>
                <a:path w="466" h="592">
                  <a:moveTo>
                    <a:pt x="435" y="19"/>
                  </a:moveTo>
                  <a:cubicBezTo>
                    <a:pt x="461" y="39"/>
                    <a:pt x="466" y="75"/>
                    <a:pt x="447" y="101"/>
                  </a:cubicBezTo>
                  <a:cubicBezTo>
                    <a:pt x="113" y="561"/>
                    <a:pt x="113" y="561"/>
                    <a:pt x="113" y="561"/>
                  </a:cubicBezTo>
                  <a:cubicBezTo>
                    <a:pt x="94" y="587"/>
                    <a:pt x="57" y="592"/>
                    <a:pt x="31" y="573"/>
                  </a:cubicBezTo>
                  <a:cubicBezTo>
                    <a:pt x="5" y="553"/>
                    <a:pt x="0" y="517"/>
                    <a:pt x="19" y="491"/>
                  </a:cubicBezTo>
                  <a:cubicBezTo>
                    <a:pt x="353" y="31"/>
                    <a:pt x="353" y="31"/>
                    <a:pt x="353" y="31"/>
                  </a:cubicBezTo>
                  <a:cubicBezTo>
                    <a:pt x="372" y="5"/>
                    <a:pt x="409" y="0"/>
                    <a:pt x="435" y="19"/>
                  </a:cubicBezTo>
                  <a:close/>
                </a:path>
              </a:pathLst>
            </a:custGeom>
            <a:solidFill>
              <a:srgbClr val="EFC5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1" name="Freeform 10"/>
            <p:cNvSpPr>
              <a:spLocks/>
            </p:cNvSpPr>
            <p:nvPr/>
          </p:nvSpPr>
          <p:spPr bwMode="auto">
            <a:xfrm>
              <a:off x="7848602" y="2916238"/>
              <a:ext cx="1520825" cy="2195513"/>
            </a:xfrm>
            <a:custGeom>
              <a:avLst/>
              <a:gdLst>
                <a:gd name="T0" fmla="*/ 110 w 815"/>
                <a:gd name="T1" fmla="*/ 100 h 1177"/>
                <a:gd name="T2" fmla="*/ 427 w 815"/>
                <a:gd name="T3" fmla="*/ 16 h 1177"/>
                <a:gd name="T4" fmla="*/ 555 w 815"/>
                <a:gd name="T5" fmla="*/ 69 h 1177"/>
                <a:gd name="T6" fmla="*/ 799 w 815"/>
                <a:gd name="T7" fmla="*/ 963 h 1177"/>
                <a:gd name="T8" fmla="*/ 707 w 815"/>
                <a:gd name="T9" fmla="*/ 1078 h 1177"/>
                <a:gd name="T10" fmla="*/ 391 w 815"/>
                <a:gd name="T11" fmla="*/ 1161 h 1177"/>
                <a:gd name="T12" fmla="*/ 261 w 815"/>
                <a:gd name="T13" fmla="*/ 1106 h 1177"/>
                <a:gd name="T14" fmla="*/ 16 w 815"/>
                <a:gd name="T15" fmla="*/ 211 h 1177"/>
                <a:gd name="T16" fmla="*/ 110 w 815"/>
                <a:gd name="T17" fmla="*/ 100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5" h="1177">
                  <a:moveTo>
                    <a:pt x="110" y="100"/>
                  </a:moveTo>
                  <a:cubicBezTo>
                    <a:pt x="427" y="16"/>
                    <a:pt x="427" y="16"/>
                    <a:pt x="427" y="16"/>
                  </a:cubicBezTo>
                  <a:cubicBezTo>
                    <a:pt x="488" y="0"/>
                    <a:pt x="539" y="7"/>
                    <a:pt x="555" y="69"/>
                  </a:cubicBezTo>
                  <a:cubicBezTo>
                    <a:pt x="799" y="963"/>
                    <a:pt x="799" y="963"/>
                    <a:pt x="799" y="963"/>
                  </a:cubicBezTo>
                  <a:cubicBezTo>
                    <a:pt x="815" y="1025"/>
                    <a:pt x="768" y="1062"/>
                    <a:pt x="707" y="1078"/>
                  </a:cubicBezTo>
                  <a:cubicBezTo>
                    <a:pt x="391" y="1161"/>
                    <a:pt x="391" y="1161"/>
                    <a:pt x="391" y="1161"/>
                  </a:cubicBezTo>
                  <a:cubicBezTo>
                    <a:pt x="329" y="1177"/>
                    <a:pt x="277" y="1167"/>
                    <a:pt x="261" y="1106"/>
                  </a:cubicBezTo>
                  <a:cubicBezTo>
                    <a:pt x="16" y="211"/>
                    <a:pt x="16" y="211"/>
                    <a:pt x="16" y="211"/>
                  </a:cubicBezTo>
                  <a:cubicBezTo>
                    <a:pt x="0" y="150"/>
                    <a:pt x="49" y="116"/>
                    <a:pt x="110" y="100"/>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2" name="Freeform 11"/>
            <p:cNvSpPr>
              <a:spLocks/>
            </p:cNvSpPr>
            <p:nvPr/>
          </p:nvSpPr>
          <p:spPr bwMode="auto">
            <a:xfrm>
              <a:off x="8156577" y="3078163"/>
              <a:ext cx="339725" cy="115888"/>
            </a:xfrm>
            <a:custGeom>
              <a:avLst/>
              <a:gdLst>
                <a:gd name="T0" fmla="*/ 8 w 182"/>
                <a:gd name="T1" fmla="*/ 45 h 62"/>
                <a:gd name="T2" fmla="*/ 171 w 182"/>
                <a:gd name="T3" fmla="*/ 2 h 62"/>
                <a:gd name="T4" fmla="*/ 181 w 182"/>
                <a:gd name="T5" fmla="*/ 8 h 62"/>
                <a:gd name="T6" fmla="*/ 181 w 182"/>
                <a:gd name="T7" fmla="*/ 8 h 62"/>
                <a:gd name="T8" fmla="*/ 175 w 182"/>
                <a:gd name="T9" fmla="*/ 18 h 62"/>
                <a:gd name="T10" fmla="*/ 12 w 182"/>
                <a:gd name="T11" fmla="*/ 61 h 62"/>
                <a:gd name="T12" fmla="*/ 2 w 182"/>
                <a:gd name="T13" fmla="*/ 55 h 62"/>
                <a:gd name="T14" fmla="*/ 2 w 182"/>
                <a:gd name="T15" fmla="*/ 55 h 62"/>
                <a:gd name="T16" fmla="*/ 8 w 182"/>
                <a:gd name="T17"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62">
                  <a:moveTo>
                    <a:pt x="8" y="45"/>
                  </a:moveTo>
                  <a:cubicBezTo>
                    <a:pt x="171" y="2"/>
                    <a:pt x="171" y="2"/>
                    <a:pt x="171" y="2"/>
                  </a:cubicBezTo>
                  <a:cubicBezTo>
                    <a:pt x="175" y="0"/>
                    <a:pt x="180" y="3"/>
                    <a:pt x="181" y="8"/>
                  </a:cubicBezTo>
                  <a:cubicBezTo>
                    <a:pt x="181" y="8"/>
                    <a:pt x="181" y="8"/>
                    <a:pt x="181" y="8"/>
                  </a:cubicBezTo>
                  <a:cubicBezTo>
                    <a:pt x="182" y="12"/>
                    <a:pt x="180" y="17"/>
                    <a:pt x="175" y="18"/>
                  </a:cubicBezTo>
                  <a:cubicBezTo>
                    <a:pt x="12" y="61"/>
                    <a:pt x="12" y="61"/>
                    <a:pt x="12" y="61"/>
                  </a:cubicBezTo>
                  <a:cubicBezTo>
                    <a:pt x="7" y="62"/>
                    <a:pt x="3" y="59"/>
                    <a:pt x="2" y="55"/>
                  </a:cubicBezTo>
                  <a:cubicBezTo>
                    <a:pt x="2" y="55"/>
                    <a:pt x="2" y="55"/>
                    <a:pt x="2" y="55"/>
                  </a:cubicBezTo>
                  <a:cubicBezTo>
                    <a:pt x="0" y="50"/>
                    <a:pt x="3" y="46"/>
                    <a:pt x="8" y="4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3" name="Freeform 12"/>
            <p:cNvSpPr>
              <a:spLocks/>
            </p:cNvSpPr>
            <p:nvPr/>
          </p:nvSpPr>
          <p:spPr bwMode="auto">
            <a:xfrm>
              <a:off x="8535989" y="3036888"/>
              <a:ext cx="71438" cy="73025"/>
            </a:xfrm>
            <a:custGeom>
              <a:avLst/>
              <a:gdLst>
                <a:gd name="T0" fmla="*/ 15 w 39"/>
                <a:gd name="T1" fmla="*/ 2 h 39"/>
                <a:gd name="T2" fmla="*/ 37 w 39"/>
                <a:gd name="T3" fmla="*/ 15 h 39"/>
                <a:gd name="T4" fmla="*/ 24 w 39"/>
                <a:gd name="T5" fmla="*/ 36 h 39"/>
                <a:gd name="T6" fmla="*/ 3 w 39"/>
                <a:gd name="T7" fmla="*/ 24 h 39"/>
                <a:gd name="T8" fmla="*/ 15 w 39"/>
                <a:gd name="T9" fmla="*/ 2 h 39"/>
              </a:gdLst>
              <a:ahLst/>
              <a:cxnLst>
                <a:cxn ang="0">
                  <a:pos x="T0" y="T1"/>
                </a:cxn>
                <a:cxn ang="0">
                  <a:pos x="T2" y="T3"/>
                </a:cxn>
                <a:cxn ang="0">
                  <a:pos x="T4" y="T5"/>
                </a:cxn>
                <a:cxn ang="0">
                  <a:pos x="T6" y="T7"/>
                </a:cxn>
                <a:cxn ang="0">
                  <a:pos x="T8" y="T9"/>
                </a:cxn>
              </a:cxnLst>
              <a:rect l="0" t="0" r="r" b="b"/>
              <a:pathLst>
                <a:path w="39" h="39">
                  <a:moveTo>
                    <a:pt x="15" y="2"/>
                  </a:moveTo>
                  <a:cubicBezTo>
                    <a:pt x="25" y="0"/>
                    <a:pt x="34" y="5"/>
                    <a:pt x="37" y="15"/>
                  </a:cubicBezTo>
                  <a:cubicBezTo>
                    <a:pt x="39" y="24"/>
                    <a:pt x="34" y="34"/>
                    <a:pt x="24" y="36"/>
                  </a:cubicBezTo>
                  <a:cubicBezTo>
                    <a:pt x="15" y="39"/>
                    <a:pt x="5" y="33"/>
                    <a:pt x="3" y="24"/>
                  </a:cubicBezTo>
                  <a:cubicBezTo>
                    <a:pt x="0" y="14"/>
                    <a:pt x="6" y="5"/>
                    <a:pt x="15" y="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4" name="Freeform 13"/>
            <p:cNvSpPr>
              <a:spLocks/>
            </p:cNvSpPr>
            <p:nvPr/>
          </p:nvSpPr>
          <p:spPr bwMode="auto">
            <a:xfrm>
              <a:off x="7978777" y="3079750"/>
              <a:ext cx="1260475" cy="1851025"/>
            </a:xfrm>
            <a:custGeom>
              <a:avLst/>
              <a:gdLst>
                <a:gd name="T0" fmla="*/ 2 w 675"/>
                <a:gd name="T1" fmla="*/ 117 h 992"/>
                <a:gd name="T2" fmla="*/ 442 w 675"/>
                <a:gd name="T3" fmla="*/ 1 h 992"/>
                <a:gd name="T4" fmla="*/ 444 w 675"/>
                <a:gd name="T5" fmla="*/ 2 h 992"/>
                <a:gd name="T6" fmla="*/ 674 w 675"/>
                <a:gd name="T7" fmla="*/ 873 h 992"/>
                <a:gd name="T8" fmla="*/ 673 w 675"/>
                <a:gd name="T9" fmla="*/ 875 h 992"/>
                <a:gd name="T10" fmla="*/ 233 w 675"/>
                <a:gd name="T11" fmla="*/ 992 h 992"/>
                <a:gd name="T12" fmla="*/ 231 w 675"/>
                <a:gd name="T13" fmla="*/ 991 h 992"/>
                <a:gd name="T14" fmla="*/ 0 w 675"/>
                <a:gd name="T15" fmla="*/ 119 h 992"/>
                <a:gd name="T16" fmla="*/ 2 w 675"/>
                <a:gd name="T17" fmla="*/ 117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992">
                  <a:moveTo>
                    <a:pt x="2" y="117"/>
                  </a:moveTo>
                  <a:cubicBezTo>
                    <a:pt x="442" y="1"/>
                    <a:pt x="442" y="1"/>
                    <a:pt x="442" y="1"/>
                  </a:cubicBezTo>
                  <a:cubicBezTo>
                    <a:pt x="443" y="0"/>
                    <a:pt x="444" y="1"/>
                    <a:pt x="444" y="2"/>
                  </a:cubicBezTo>
                  <a:cubicBezTo>
                    <a:pt x="674" y="873"/>
                    <a:pt x="674" y="873"/>
                    <a:pt x="674" y="873"/>
                  </a:cubicBezTo>
                  <a:cubicBezTo>
                    <a:pt x="675" y="874"/>
                    <a:pt x="674" y="875"/>
                    <a:pt x="673" y="875"/>
                  </a:cubicBezTo>
                  <a:cubicBezTo>
                    <a:pt x="233" y="992"/>
                    <a:pt x="233" y="992"/>
                    <a:pt x="233" y="992"/>
                  </a:cubicBezTo>
                  <a:cubicBezTo>
                    <a:pt x="232" y="992"/>
                    <a:pt x="231" y="991"/>
                    <a:pt x="231" y="991"/>
                  </a:cubicBezTo>
                  <a:cubicBezTo>
                    <a:pt x="0" y="119"/>
                    <a:pt x="0" y="119"/>
                    <a:pt x="0" y="119"/>
                  </a:cubicBezTo>
                  <a:cubicBezTo>
                    <a:pt x="0" y="118"/>
                    <a:pt x="1" y="117"/>
                    <a:pt x="2" y="117"/>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5" name="Freeform 14"/>
            <p:cNvSpPr>
              <a:spLocks/>
            </p:cNvSpPr>
            <p:nvPr/>
          </p:nvSpPr>
          <p:spPr bwMode="auto">
            <a:xfrm>
              <a:off x="7978777" y="3084513"/>
              <a:ext cx="817563" cy="1846263"/>
            </a:xfrm>
            <a:custGeom>
              <a:avLst/>
              <a:gdLst>
                <a:gd name="T0" fmla="*/ 2 w 438"/>
                <a:gd name="T1" fmla="*/ 115 h 990"/>
                <a:gd name="T2" fmla="*/ 438 w 438"/>
                <a:gd name="T3" fmla="*/ 0 h 990"/>
                <a:gd name="T4" fmla="*/ 438 w 438"/>
                <a:gd name="T5" fmla="*/ 0 h 990"/>
                <a:gd name="T6" fmla="*/ 233 w 438"/>
                <a:gd name="T7" fmla="*/ 990 h 990"/>
                <a:gd name="T8" fmla="*/ 232 w 438"/>
                <a:gd name="T9" fmla="*/ 990 h 990"/>
                <a:gd name="T10" fmla="*/ 231 w 438"/>
                <a:gd name="T11" fmla="*/ 989 h 990"/>
                <a:gd name="T12" fmla="*/ 0 w 438"/>
                <a:gd name="T13" fmla="*/ 117 h 990"/>
                <a:gd name="T14" fmla="*/ 2 w 438"/>
                <a:gd name="T15" fmla="*/ 115 h 9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8" h="990">
                  <a:moveTo>
                    <a:pt x="2" y="115"/>
                  </a:moveTo>
                  <a:cubicBezTo>
                    <a:pt x="438" y="0"/>
                    <a:pt x="438" y="0"/>
                    <a:pt x="438" y="0"/>
                  </a:cubicBezTo>
                  <a:cubicBezTo>
                    <a:pt x="438" y="0"/>
                    <a:pt x="438" y="0"/>
                    <a:pt x="438" y="0"/>
                  </a:cubicBezTo>
                  <a:cubicBezTo>
                    <a:pt x="233" y="990"/>
                    <a:pt x="233" y="990"/>
                    <a:pt x="233" y="990"/>
                  </a:cubicBezTo>
                  <a:cubicBezTo>
                    <a:pt x="232" y="990"/>
                    <a:pt x="232" y="990"/>
                    <a:pt x="232" y="990"/>
                  </a:cubicBezTo>
                  <a:cubicBezTo>
                    <a:pt x="231" y="990"/>
                    <a:pt x="231" y="989"/>
                    <a:pt x="231" y="989"/>
                  </a:cubicBezTo>
                  <a:cubicBezTo>
                    <a:pt x="0" y="117"/>
                    <a:pt x="0" y="117"/>
                    <a:pt x="0" y="117"/>
                  </a:cubicBezTo>
                  <a:cubicBezTo>
                    <a:pt x="0" y="116"/>
                    <a:pt x="1" y="115"/>
                    <a:pt x="2" y="115"/>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6" name="Freeform 15"/>
            <p:cNvSpPr>
              <a:spLocks/>
            </p:cNvSpPr>
            <p:nvPr/>
          </p:nvSpPr>
          <p:spPr bwMode="auto">
            <a:xfrm>
              <a:off x="8074027" y="3449638"/>
              <a:ext cx="244475" cy="242888"/>
            </a:xfrm>
            <a:custGeom>
              <a:avLst/>
              <a:gdLst>
                <a:gd name="T0" fmla="*/ 10 w 131"/>
                <a:gd name="T1" fmla="*/ 25 h 130"/>
                <a:gd name="T2" fmla="*/ 92 w 131"/>
                <a:gd name="T3" fmla="*/ 2 h 130"/>
                <a:gd name="T4" fmla="*/ 107 w 131"/>
                <a:gd name="T5" fmla="*/ 11 h 130"/>
                <a:gd name="T6" fmla="*/ 129 w 131"/>
                <a:gd name="T7" fmla="*/ 91 h 130"/>
                <a:gd name="T8" fmla="*/ 120 w 131"/>
                <a:gd name="T9" fmla="*/ 106 h 130"/>
                <a:gd name="T10" fmla="*/ 39 w 131"/>
                <a:gd name="T11" fmla="*/ 128 h 130"/>
                <a:gd name="T12" fmla="*/ 23 w 131"/>
                <a:gd name="T13" fmla="*/ 119 h 130"/>
                <a:gd name="T14" fmla="*/ 2 w 131"/>
                <a:gd name="T15" fmla="*/ 40 h 130"/>
                <a:gd name="T16" fmla="*/ 10 w 131"/>
                <a:gd name="T17" fmla="*/ 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0" y="25"/>
                  </a:moveTo>
                  <a:cubicBezTo>
                    <a:pt x="92" y="2"/>
                    <a:pt x="92" y="2"/>
                    <a:pt x="92" y="2"/>
                  </a:cubicBezTo>
                  <a:cubicBezTo>
                    <a:pt x="99" y="0"/>
                    <a:pt x="105" y="4"/>
                    <a:pt x="107" y="11"/>
                  </a:cubicBezTo>
                  <a:cubicBezTo>
                    <a:pt x="129" y="91"/>
                    <a:pt x="129" y="91"/>
                    <a:pt x="129" y="91"/>
                  </a:cubicBezTo>
                  <a:cubicBezTo>
                    <a:pt x="131" y="97"/>
                    <a:pt x="127" y="104"/>
                    <a:pt x="120" y="106"/>
                  </a:cubicBezTo>
                  <a:cubicBezTo>
                    <a:pt x="39" y="128"/>
                    <a:pt x="39" y="128"/>
                    <a:pt x="39" y="128"/>
                  </a:cubicBezTo>
                  <a:cubicBezTo>
                    <a:pt x="32" y="130"/>
                    <a:pt x="25" y="126"/>
                    <a:pt x="23" y="119"/>
                  </a:cubicBezTo>
                  <a:cubicBezTo>
                    <a:pt x="2" y="40"/>
                    <a:pt x="2" y="40"/>
                    <a:pt x="2" y="40"/>
                  </a:cubicBezTo>
                  <a:cubicBezTo>
                    <a:pt x="0" y="33"/>
                    <a:pt x="4" y="26"/>
                    <a:pt x="10" y="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7" name="Freeform 16"/>
            <p:cNvSpPr>
              <a:spLocks/>
            </p:cNvSpPr>
            <p:nvPr/>
          </p:nvSpPr>
          <p:spPr bwMode="auto">
            <a:xfrm>
              <a:off x="8339139" y="3376613"/>
              <a:ext cx="244475" cy="242888"/>
            </a:xfrm>
            <a:custGeom>
              <a:avLst/>
              <a:gdLst>
                <a:gd name="T0" fmla="*/ 11 w 131"/>
                <a:gd name="T1" fmla="*/ 25 h 130"/>
                <a:gd name="T2" fmla="*/ 93 w 131"/>
                <a:gd name="T3" fmla="*/ 2 h 130"/>
                <a:gd name="T4" fmla="*/ 108 w 131"/>
                <a:gd name="T5" fmla="*/ 11 h 130"/>
                <a:gd name="T6" fmla="*/ 129 w 131"/>
                <a:gd name="T7" fmla="*/ 91 h 130"/>
                <a:gd name="T8" fmla="*/ 121 w 131"/>
                <a:gd name="T9" fmla="*/ 106 h 130"/>
                <a:gd name="T10" fmla="*/ 39 w 131"/>
                <a:gd name="T11" fmla="*/ 128 h 130"/>
                <a:gd name="T12" fmla="*/ 24 w 131"/>
                <a:gd name="T13" fmla="*/ 119 h 130"/>
                <a:gd name="T14" fmla="*/ 2 w 131"/>
                <a:gd name="T15" fmla="*/ 40 h 130"/>
                <a:gd name="T16" fmla="*/ 11 w 131"/>
                <a:gd name="T17" fmla="*/ 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1" y="25"/>
                  </a:moveTo>
                  <a:cubicBezTo>
                    <a:pt x="93" y="2"/>
                    <a:pt x="93" y="2"/>
                    <a:pt x="93" y="2"/>
                  </a:cubicBezTo>
                  <a:cubicBezTo>
                    <a:pt x="99" y="0"/>
                    <a:pt x="106" y="4"/>
                    <a:pt x="108" y="11"/>
                  </a:cubicBezTo>
                  <a:cubicBezTo>
                    <a:pt x="129" y="91"/>
                    <a:pt x="129" y="91"/>
                    <a:pt x="129" y="91"/>
                  </a:cubicBezTo>
                  <a:cubicBezTo>
                    <a:pt x="131" y="97"/>
                    <a:pt x="127" y="104"/>
                    <a:pt x="121" y="106"/>
                  </a:cubicBezTo>
                  <a:cubicBezTo>
                    <a:pt x="39" y="128"/>
                    <a:pt x="39" y="128"/>
                    <a:pt x="39" y="128"/>
                  </a:cubicBezTo>
                  <a:cubicBezTo>
                    <a:pt x="33" y="130"/>
                    <a:pt x="26" y="126"/>
                    <a:pt x="24" y="119"/>
                  </a:cubicBezTo>
                  <a:cubicBezTo>
                    <a:pt x="2" y="40"/>
                    <a:pt x="2" y="40"/>
                    <a:pt x="2" y="40"/>
                  </a:cubicBezTo>
                  <a:cubicBezTo>
                    <a:pt x="0" y="33"/>
                    <a:pt x="4" y="26"/>
                    <a:pt x="11" y="2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8" name="Freeform 17"/>
            <p:cNvSpPr>
              <a:spLocks/>
            </p:cNvSpPr>
            <p:nvPr/>
          </p:nvSpPr>
          <p:spPr bwMode="auto">
            <a:xfrm>
              <a:off x="8147052" y="3714750"/>
              <a:ext cx="242888" cy="242888"/>
            </a:xfrm>
            <a:custGeom>
              <a:avLst/>
              <a:gdLst>
                <a:gd name="T0" fmla="*/ 10 w 130"/>
                <a:gd name="T1" fmla="*/ 24 h 130"/>
                <a:gd name="T2" fmla="*/ 92 w 130"/>
                <a:gd name="T3" fmla="*/ 2 h 130"/>
                <a:gd name="T4" fmla="*/ 107 w 130"/>
                <a:gd name="T5" fmla="*/ 11 h 130"/>
                <a:gd name="T6" fmla="*/ 129 w 130"/>
                <a:gd name="T7" fmla="*/ 90 h 130"/>
                <a:gd name="T8" fmla="*/ 120 w 130"/>
                <a:gd name="T9" fmla="*/ 105 h 130"/>
                <a:gd name="T10" fmla="*/ 38 w 130"/>
                <a:gd name="T11" fmla="*/ 128 h 130"/>
                <a:gd name="T12" fmla="*/ 23 w 130"/>
                <a:gd name="T13" fmla="*/ 119 h 130"/>
                <a:gd name="T14" fmla="*/ 1 w 130"/>
                <a:gd name="T15" fmla="*/ 39 h 130"/>
                <a:gd name="T16" fmla="*/ 10 w 130"/>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30">
                  <a:moveTo>
                    <a:pt x="10" y="24"/>
                  </a:moveTo>
                  <a:cubicBezTo>
                    <a:pt x="92" y="2"/>
                    <a:pt x="92" y="2"/>
                    <a:pt x="92" y="2"/>
                  </a:cubicBezTo>
                  <a:cubicBezTo>
                    <a:pt x="98" y="0"/>
                    <a:pt x="105" y="4"/>
                    <a:pt x="107" y="11"/>
                  </a:cubicBezTo>
                  <a:cubicBezTo>
                    <a:pt x="129" y="90"/>
                    <a:pt x="129" y="90"/>
                    <a:pt x="129" y="90"/>
                  </a:cubicBezTo>
                  <a:cubicBezTo>
                    <a:pt x="130" y="97"/>
                    <a:pt x="127" y="104"/>
                    <a:pt x="120" y="105"/>
                  </a:cubicBezTo>
                  <a:cubicBezTo>
                    <a:pt x="38" y="128"/>
                    <a:pt x="38" y="128"/>
                    <a:pt x="38" y="128"/>
                  </a:cubicBezTo>
                  <a:cubicBezTo>
                    <a:pt x="32" y="130"/>
                    <a:pt x="25" y="126"/>
                    <a:pt x="23" y="119"/>
                  </a:cubicBezTo>
                  <a:cubicBezTo>
                    <a:pt x="1" y="39"/>
                    <a:pt x="1" y="39"/>
                    <a:pt x="1" y="39"/>
                  </a:cubicBezTo>
                  <a:cubicBezTo>
                    <a:pt x="0" y="33"/>
                    <a:pt x="4" y="26"/>
                    <a:pt x="10" y="2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9" name="Freeform 18"/>
            <p:cNvSpPr>
              <a:spLocks/>
            </p:cNvSpPr>
            <p:nvPr/>
          </p:nvSpPr>
          <p:spPr bwMode="auto">
            <a:xfrm>
              <a:off x="8412164" y="3641725"/>
              <a:ext cx="244475" cy="242888"/>
            </a:xfrm>
            <a:custGeom>
              <a:avLst/>
              <a:gdLst>
                <a:gd name="T0" fmla="*/ 11 w 131"/>
                <a:gd name="T1" fmla="*/ 24 h 130"/>
                <a:gd name="T2" fmla="*/ 92 w 131"/>
                <a:gd name="T3" fmla="*/ 2 h 130"/>
                <a:gd name="T4" fmla="*/ 107 w 131"/>
                <a:gd name="T5" fmla="*/ 11 h 130"/>
                <a:gd name="T6" fmla="*/ 129 w 131"/>
                <a:gd name="T7" fmla="*/ 90 h 130"/>
                <a:gd name="T8" fmla="*/ 121 w 131"/>
                <a:gd name="T9" fmla="*/ 106 h 130"/>
                <a:gd name="T10" fmla="*/ 39 w 131"/>
                <a:gd name="T11" fmla="*/ 128 h 130"/>
                <a:gd name="T12" fmla="*/ 24 w 131"/>
                <a:gd name="T13" fmla="*/ 119 h 130"/>
                <a:gd name="T14" fmla="*/ 2 w 131"/>
                <a:gd name="T15" fmla="*/ 40 h 130"/>
                <a:gd name="T16" fmla="*/ 11 w 131"/>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1" y="24"/>
                  </a:moveTo>
                  <a:cubicBezTo>
                    <a:pt x="92" y="2"/>
                    <a:pt x="92" y="2"/>
                    <a:pt x="92" y="2"/>
                  </a:cubicBezTo>
                  <a:cubicBezTo>
                    <a:pt x="99" y="0"/>
                    <a:pt x="106" y="4"/>
                    <a:pt x="107" y="11"/>
                  </a:cubicBezTo>
                  <a:cubicBezTo>
                    <a:pt x="129" y="90"/>
                    <a:pt x="129" y="90"/>
                    <a:pt x="129" y="90"/>
                  </a:cubicBezTo>
                  <a:cubicBezTo>
                    <a:pt x="131" y="97"/>
                    <a:pt x="127" y="104"/>
                    <a:pt x="121" y="106"/>
                  </a:cubicBezTo>
                  <a:cubicBezTo>
                    <a:pt x="39" y="128"/>
                    <a:pt x="39" y="128"/>
                    <a:pt x="39" y="128"/>
                  </a:cubicBezTo>
                  <a:cubicBezTo>
                    <a:pt x="32" y="130"/>
                    <a:pt x="26" y="126"/>
                    <a:pt x="24" y="119"/>
                  </a:cubicBezTo>
                  <a:cubicBezTo>
                    <a:pt x="2" y="40"/>
                    <a:pt x="2" y="40"/>
                    <a:pt x="2" y="40"/>
                  </a:cubicBezTo>
                  <a:cubicBezTo>
                    <a:pt x="0" y="33"/>
                    <a:pt x="4" y="26"/>
                    <a:pt x="11" y="24"/>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0" name="Freeform 19"/>
            <p:cNvSpPr>
              <a:spLocks/>
            </p:cNvSpPr>
            <p:nvPr/>
          </p:nvSpPr>
          <p:spPr bwMode="auto">
            <a:xfrm>
              <a:off x="8218489" y="3979863"/>
              <a:ext cx="244475" cy="239713"/>
            </a:xfrm>
            <a:custGeom>
              <a:avLst/>
              <a:gdLst>
                <a:gd name="T0" fmla="*/ 11 w 131"/>
                <a:gd name="T1" fmla="*/ 24 h 129"/>
                <a:gd name="T2" fmla="*/ 93 w 131"/>
                <a:gd name="T3" fmla="*/ 2 h 129"/>
                <a:gd name="T4" fmla="*/ 108 w 131"/>
                <a:gd name="T5" fmla="*/ 10 h 129"/>
                <a:gd name="T6" fmla="*/ 129 w 131"/>
                <a:gd name="T7" fmla="*/ 90 h 129"/>
                <a:gd name="T8" fmla="*/ 121 w 131"/>
                <a:gd name="T9" fmla="*/ 105 h 129"/>
                <a:gd name="T10" fmla="*/ 39 w 131"/>
                <a:gd name="T11" fmla="*/ 128 h 129"/>
                <a:gd name="T12" fmla="*/ 24 w 131"/>
                <a:gd name="T13" fmla="*/ 119 h 129"/>
                <a:gd name="T14" fmla="*/ 2 w 131"/>
                <a:gd name="T15" fmla="*/ 39 h 129"/>
                <a:gd name="T16" fmla="*/ 11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1" y="24"/>
                  </a:moveTo>
                  <a:cubicBezTo>
                    <a:pt x="93" y="2"/>
                    <a:pt x="93" y="2"/>
                    <a:pt x="93" y="2"/>
                  </a:cubicBezTo>
                  <a:cubicBezTo>
                    <a:pt x="99" y="0"/>
                    <a:pt x="106" y="4"/>
                    <a:pt x="108" y="10"/>
                  </a:cubicBezTo>
                  <a:cubicBezTo>
                    <a:pt x="129" y="90"/>
                    <a:pt x="129" y="90"/>
                    <a:pt x="129" y="90"/>
                  </a:cubicBezTo>
                  <a:cubicBezTo>
                    <a:pt x="131" y="97"/>
                    <a:pt x="127" y="104"/>
                    <a:pt x="121" y="105"/>
                  </a:cubicBezTo>
                  <a:cubicBezTo>
                    <a:pt x="39" y="128"/>
                    <a:pt x="39" y="128"/>
                    <a:pt x="39" y="128"/>
                  </a:cubicBezTo>
                  <a:cubicBezTo>
                    <a:pt x="33" y="129"/>
                    <a:pt x="26" y="126"/>
                    <a:pt x="24" y="119"/>
                  </a:cubicBezTo>
                  <a:cubicBezTo>
                    <a:pt x="2" y="39"/>
                    <a:pt x="2" y="39"/>
                    <a:pt x="2" y="39"/>
                  </a:cubicBezTo>
                  <a:cubicBezTo>
                    <a:pt x="0" y="33"/>
                    <a:pt x="4" y="26"/>
                    <a:pt x="11" y="2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1" name="Freeform 20"/>
            <p:cNvSpPr>
              <a:spLocks/>
            </p:cNvSpPr>
            <p:nvPr/>
          </p:nvSpPr>
          <p:spPr bwMode="auto">
            <a:xfrm>
              <a:off x="8485189" y="3906838"/>
              <a:ext cx="244475" cy="242888"/>
            </a:xfrm>
            <a:custGeom>
              <a:avLst/>
              <a:gdLst>
                <a:gd name="T0" fmla="*/ 10 w 131"/>
                <a:gd name="T1" fmla="*/ 24 h 130"/>
                <a:gd name="T2" fmla="*/ 92 w 131"/>
                <a:gd name="T3" fmla="*/ 2 h 130"/>
                <a:gd name="T4" fmla="*/ 107 w 131"/>
                <a:gd name="T5" fmla="*/ 11 h 130"/>
                <a:gd name="T6" fmla="*/ 129 w 131"/>
                <a:gd name="T7" fmla="*/ 90 h 130"/>
                <a:gd name="T8" fmla="*/ 120 w 131"/>
                <a:gd name="T9" fmla="*/ 105 h 130"/>
                <a:gd name="T10" fmla="*/ 39 w 131"/>
                <a:gd name="T11" fmla="*/ 128 h 130"/>
                <a:gd name="T12" fmla="*/ 23 w 131"/>
                <a:gd name="T13" fmla="*/ 119 h 130"/>
                <a:gd name="T14" fmla="*/ 2 w 131"/>
                <a:gd name="T15" fmla="*/ 39 h 130"/>
                <a:gd name="T16" fmla="*/ 10 w 131"/>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0" y="24"/>
                  </a:moveTo>
                  <a:cubicBezTo>
                    <a:pt x="92" y="2"/>
                    <a:pt x="92" y="2"/>
                    <a:pt x="92" y="2"/>
                  </a:cubicBezTo>
                  <a:cubicBezTo>
                    <a:pt x="99" y="0"/>
                    <a:pt x="105" y="4"/>
                    <a:pt x="107" y="11"/>
                  </a:cubicBezTo>
                  <a:cubicBezTo>
                    <a:pt x="129" y="90"/>
                    <a:pt x="129" y="90"/>
                    <a:pt x="129" y="90"/>
                  </a:cubicBezTo>
                  <a:cubicBezTo>
                    <a:pt x="131" y="97"/>
                    <a:pt x="127" y="104"/>
                    <a:pt x="120" y="105"/>
                  </a:cubicBezTo>
                  <a:cubicBezTo>
                    <a:pt x="39" y="128"/>
                    <a:pt x="39" y="128"/>
                    <a:pt x="39" y="128"/>
                  </a:cubicBezTo>
                  <a:cubicBezTo>
                    <a:pt x="32" y="130"/>
                    <a:pt x="25" y="126"/>
                    <a:pt x="23" y="119"/>
                  </a:cubicBezTo>
                  <a:cubicBezTo>
                    <a:pt x="2" y="39"/>
                    <a:pt x="2" y="39"/>
                    <a:pt x="2" y="39"/>
                  </a:cubicBezTo>
                  <a:cubicBezTo>
                    <a:pt x="0" y="33"/>
                    <a:pt x="4" y="26"/>
                    <a:pt x="10" y="2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2" name="Freeform 21"/>
            <p:cNvSpPr>
              <a:spLocks/>
            </p:cNvSpPr>
            <p:nvPr/>
          </p:nvSpPr>
          <p:spPr bwMode="auto">
            <a:xfrm>
              <a:off x="8291514" y="4244975"/>
              <a:ext cx="244475" cy="239713"/>
            </a:xfrm>
            <a:custGeom>
              <a:avLst/>
              <a:gdLst>
                <a:gd name="T0" fmla="*/ 11 w 131"/>
                <a:gd name="T1" fmla="*/ 24 h 129"/>
                <a:gd name="T2" fmla="*/ 92 w 131"/>
                <a:gd name="T3" fmla="*/ 2 h 129"/>
                <a:gd name="T4" fmla="*/ 107 w 131"/>
                <a:gd name="T5" fmla="*/ 10 h 129"/>
                <a:gd name="T6" fmla="*/ 129 w 131"/>
                <a:gd name="T7" fmla="*/ 90 h 129"/>
                <a:gd name="T8" fmla="*/ 121 w 131"/>
                <a:gd name="T9" fmla="*/ 105 h 129"/>
                <a:gd name="T10" fmla="*/ 39 w 131"/>
                <a:gd name="T11" fmla="*/ 128 h 129"/>
                <a:gd name="T12" fmla="*/ 24 w 131"/>
                <a:gd name="T13" fmla="*/ 119 h 129"/>
                <a:gd name="T14" fmla="*/ 2 w 131"/>
                <a:gd name="T15" fmla="*/ 39 h 129"/>
                <a:gd name="T16" fmla="*/ 11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1" y="24"/>
                  </a:moveTo>
                  <a:cubicBezTo>
                    <a:pt x="92" y="2"/>
                    <a:pt x="92" y="2"/>
                    <a:pt x="92" y="2"/>
                  </a:cubicBezTo>
                  <a:cubicBezTo>
                    <a:pt x="99" y="0"/>
                    <a:pt x="106" y="4"/>
                    <a:pt x="107" y="10"/>
                  </a:cubicBezTo>
                  <a:cubicBezTo>
                    <a:pt x="129" y="90"/>
                    <a:pt x="129" y="90"/>
                    <a:pt x="129" y="90"/>
                  </a:cubicBezTo>
                  <a:cubicBezTo>
                    <a:pt x="131" y="97"/>
                    <a:pt x="127" y="103"/>
                    <a:pt x="121" y="105"/>
                  </a:cubicBezTo>
                  <a:cubicBezTo>
                    <a:pt x="39" y="128"/>
                    <a:pt x="39" y="128"/>
                    <a:pt x="39" y="128"/>
                  </a:cubicBezTo>
                  <a:cubicBezTo>
                    <a:pt x="32" y="129"/>
                    <a:pt x="25" y="125"/>
                    <a:pt x="24" y="119"/>
                  </a:cubicBezTo>
                  <a:cubicBezTo>
                    <a:pt x="2" y="39"/>
                    <a:pt x="2" y="39"/>
                    <a:pt x="2" y="39"/>
                  </a:cubicBezTo>
                  <a:cubicBezTo>
                    <a:pt x="0" y="33"/>
                    <a:pt x="4" y="26"/>
                    <a:pt x="11" y="24"/>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Freeform 22"/>
            <p:cNvSpPr>
              <a:spLocks/>
            </p:cNvSpPr>
            <p:nvPr/>
          </p:nvSpPr>
          <p:spPr bwMode="auto">
            <a:xfrm>
              <a:off x="8558214" y="4171950"/>
              <a:ext cx="242888" cy="239713"/>
            </a:xfrm>
            <a:custGeom>
              <a:avLst/>
              <a:gdLst>
                <a:gd name="T0" fmla="*/ 10 w 130"/>
                <a:gd name="T1" fmla="*/ 24 h 129"/>
                <a:gd name="T2" fmla="*/ 92 w 130"/>
                <a:gd name="T3" fmla="*/ 2 h 129"/>
                <a:gd name="T4" fmla="*/ 107 w 130"/>
                <a:gd name="T5" fmla="*/ 10 h 129"/>
                <a:gd name="T6" fmla="*/ 129 w 130"/>
                <a:gd name="T7" fmla="*/ 90 h 129"/>
                <a:gd name="T8" fmla="*/ 120 w 130"/>
                <a:gd name="T9" fmla="*/ 105 h 129"/>
                <a:gd name="T10" fmla="*/ 38 w 130"/>
                <a:gd name="T11" fmla="*/ 128 h 129"/>
                <a:gd name="T12" fmla="*/ 23 w 130"/>
                <a:gd name="T13" fmla="*/ 119 h 129"/>
                <a:gd name="T14" fmla="*/ 1 w 130"/>
                <a:gd name="T15" fmla="*/ 39 h 129"/>
                <a:gd name="T16" fmla="*/ 10 w 130"/>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0" y="24"/>
                  </a:moveTo>
                  <a:cubicBezTo>
                    <a:pt x="92" y="2"/>
                    <a:pt x="92" y="2"/>
                    <a:pt x="92" y="2"/>
                  </a:cubicBezTo>
                  <a:cubicBezTo>
                    <a:pt x="98" y="0"/>
                    <a:pt x="105" y="4"/>
                    <a:pt x="107" y="10"/>
                  </a:cubicBezTo>
                  <a:cubicBezTo>
                    <a:pt x="129" y="90"/>
                    <a:pt x="129" y="90"/>
                    <a:pt x="129" y="90"/>
                  </a:cubicBezTo>
                  <a:cubicBezTo>
                    <a:pt x="130" y="97"/>
                    <a:pt x="127" y="103"/>
                    <a:pt x="120" y="105"/>
                  </a:cubicBezTo>
                  <a:cubicBezTo>
                    <a:pt x="38" y="128"/>
                    <a:pt x="38" y="128"/>
                    <a:pt x="38" y="128"/>
                  </a:cubicBezTo>
                  <a:cubicBezTo>
                    <a:pt x="32" y="129"/>
                    <a:pt x="25" y="126"/>
                    <a:pt x="23" y="119"/>
                  </a:cubicBezTo>
                  <a:cubicBezTo>
                    <a:pt x="1" y="39"/>
                    <a:pt x="1" y="39"/>
                    <a:pt x="1" y="39"/>
                  </a:cubicBezTo>
                  <a:cubicBezTo>
                    <a:pt x="0" y="33"/>
                    <a:pt x="4" y="26"/>
                    <a:pt x="10" y="2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4" name="Freeform 23"/>
            <p:cNvSpPr>
              <a:spLocks/>
            </p:cNvSpPr>
            <p:nvPr/>
          </p:nvSpPr>
          <p:spPr bwMode="auto">
            <a:xfrm>
              <a:off x="8607427" y="3303588"/>
              <a:ext cx="244475" cy="242888"/>
            </a:xfrm>
            <a:custGeom>
              <a:avLst/>
              <a:gdLst>
                <a:gd name="T0" fmla="*/ 11 w 131"/>
                <a:gd name="T1" fmla="*/ 24 h 130"/>
                <a:gd name="T2" fmla="*/ 93 w 131"/>
                <a:gd name="T3" fmla="*/ 2 h 130"/>
                <a:gd name="T4" fmla="*/ 108 w 131"/>
                <a:gd name="T5" fmla="*/ 11 h 130"/>
                <a:gd name="T6" fmla="*/ 129 w 131"/>
                <a:gd name="T7" fmla="*/ 90 h 130"/>
                <a:gd name="T8" fmla="*/ 121 w 131"/>
                <a:gd name="T9" fmla="*/ 105 h 130"/>
                <a:gd name="T10" fmla="*/ 39 w 131"/>
                <a:gd name="T11" fmla="*/ 128 h 130"/>
                <a:gd name="T12" fmla="*/ 24 w 131"/>
                <a:gd name="T13" fmla="*/ 119 h 130"/>
                <a:gd name="T14" fmla="*/ 2 w 131"/>
                <a:gd name="T15" fmla="*/ 39 h 130"/>
                <a:gd name="T16" fmla="*/ 11 w 131"/>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1" y="24"/>
                  </a:moveTo>
                  <a:cubicBezTo>
                    <a:pt x="93" y="2"/>
                    <a:pt x="93" y="2"/>
                    <a:pt x="93" y="2"/>
                  </a:cubicBezTo>
                  <a:cubicBezTo>
                    <a:pt x="99" y="0"/>
                    <a:pt x="106" y="4"/>
                    <a:pt x="108" y="11"/>
                  </a:cubicBezTo>
                  <a:cubicBezTo>
                    <a:pt x="129" y="90"/>
                    <a:pt x="129" y="90"/>
                    <a:pt x="129" y="90"/>
                  </a:cubicBezTo>
                  <a:cubicBezTo>
                    <a:pt x="131" y="97"/>
                    <a:pt x="127" y="104"/>
                    <a:pt x="121" y="105"/>
                  </a:cubicBezTo>
                  <a:cubicBezTo>
                    <a:pt x="39" y="128"/>
                    <a:pt x="39" y="128"/>
                    <a:pt x="39" y="128"/>
                  </a:cubicBezTo>
                  <a:cubicBezTo>
                    <a:pt x="32" y="130"/>
                    <a:pt x="26" y="126"/>
                    <a:pt x="24" y="119"/>
                  </a:cubicBezTo>
                  <a:cubicBezTo>
                    <a:pt x="2" y="39"/>
                    <a:pt x="2" y="39"/>
                    <a:pt x="2" y="39"/>
                  </a:cubicBezTo>
                  <a:cubicBezTo>
                    <a:pt x="0" y="33"/>
                    <a:pt x="4" y="26"/>
                    <a:pt x="11" y="2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5" name="Freeform 24"/>
            <p:cNvSpPr>
              <a:spLocks/>
            </p:cNvSpPr>
            <p:nvPr/>
          </p:nvSpPr>
          <p:spPr bwMode="auto">
            <a:xfrm>
              <a:off x="8680452" y="3568700"/>
              <a:ext cx="244475" cy="241300"/>
            </a:xfrm>
            <a:custGeom>
              <a:avLst/>
              <a:gdLst>
                <a:gd name="T0" fmla="*/ 10 w 131"/>
                <a:gd name="T1" fmla="*/ 24 h 129"/>
                <a:gd name="T2" fmla="*/ 92 w 131"/>
                <a:gd name="T3" fmla="*/ 2 h 129"/>
                <a:gd name="T4" fmla="*/ 107 w 131"/>
                <a:gd name="T5" fmla="*/ 10 h 129"/>
                <a:gd name="T6" fmla="*/ 129 w 131"/>
                <a:gd name="T7" fmla="*/ 90 h 129"/>
                <a:gd name="T8" fmla="*/ 121 w 131"/>
                <a:gd name="T9" fmla="*/ 105 h 129"/>
                <a:gd name="T10" fmla="*/ 39 w 131"/>
                <a:gd name="T11" fmla="*/ 128 h 129"/>
                <a:gd name="T12" fmla="*/ 24 w 131"/>
                <a:gd name="T13" fmla="*/ 119 h 129"/>
                <a:gd name="T14" fmla="*/ 2 w 131"/>
                <a:gd name="T15" fmla="*/ 39 h 129"/>
                <a:gd name="T16" fmla="*/ 10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0" y="24"/>
                  </a:moveTo>
                  <a:cubicBezTo>
                    <a:pt x="92" y="2"/>
                    <a:pt x="92" y="2"/>
                    <a:pt x="92" y="2"/>
                  </a:cubicBezTo>
                  <a:cubicBezTo>
                    <a:pt x="99" y="0"/>
                    <a:pt x="106" y="4"/>
                    <a:pt x="107" y="10"/>
                  </a:cubicBezTo>
                  <a:cubicBezTo>
                    <a:pt x="129" y="90"/>
                    <a:pt x="129" y="90"/>
                    <a:pt x="129" y="90"/>
                  </a:cubicBezTo>
                  <a:cubicBezTo>
                    <a:pt x="131" y="97"/>
                    <a:pt x="127" y="103"/>
                    <a:pt x="121" y="105"/>
                  </a:cubicBezTo>
                  <a:cubicBezTo>
                    <a:pt x="39" y="128"/>
                    <a:pt x="39" y="128"/>
                    <a:pt x="39" y="128"/>
                  </a:cubicBezTo>
                  <a:cubicBezTo>
                    <a:pt x="32" y="129"/>
                    <a:pt x="25" y="125"/>
                    <a:pt x="24" y="119"/>
                  </a:cubicBezTo>
                  <a:cubicBezTo>
                    <a:pt x="2" y="39"/>
                    <a:pt x="2" y="39"/>
                    <a:pt x="2" y="39"/>
                  </a:cubicBezTo>
                  <a:cubicBezTo>
                    <a:pt x="0" y="33"/>
                    <a:pt x="4" y="26"/>
                    <a:pt x="10" y="2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6" name="Freeform 25"/>
            <p:cNvSpPr>
              <a:spLocks/>
            </p:cNvSpPr>
            <p:nvPr/>
          </p:nvSpPr>
          <p:spPr bwMode="auto">
            <a:xfrm>
              <a:off x="8753477" y="3833813"/>
              <a:ext cx="244475" cy="241300"/>
            </a:xfrm>
            <a:custGeom>
              <a:avLst/>
              <a:gdLst>
                <a:gd name="T0" fmla="*/ 10 w 131"/>
                <a:gd name="T1" fmla="*/ 24 h 129"/>
                <a:gd name="T2" fmla="*/ 92 w 131"/>
                <a:gd name="T3" fmla="*/ 2 h 129"/>
                <a:gd name="T4" fmla="*/ 107 w 131"/>
                <a:gd name="T5" fmla="*/ 10 h 129"/>
                <a:gd name="T6" fmla="*/ 129 w 131"/>
                <a:gd name="T7" fmla="*/ 90 h 129"/>
                <a:gd name="T8" fmla="*/ 120 w 131"/>
                <a:gd name="T9" fmla="*/ 105 h 129"/>
                <a:gd name="T10" fmla="*/ 38 w 131"/>
                <a:gd name="T11" fmla="*/ 127 h 129"/>
                <a:gd name="T12" fmla="*/ 23 w 131"/>
                <a:gd name="T13" fmla="*/ 119 h 129"/>
                <a:gd name="T14" fmla="*/ 2 w 131"/>
                <a:gd name="T15" fmla="*/ 39 h 129"/>
                <a:gd name="T16" fmla="*/ 10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0" y="24"/>
                  </a:moveTo>
                  <a:cubicBezTo>
                    <a:pt x="92" y="2"/>
                    <a:pt x="92" y="2"/>
                    <a:pt x="92" y="2"/>
                  </a:cubicBezTo>
                  <a:cubicBezTo>
                    <a:pt x="99" y="0"/>
                    <a:pt x="105" y="4"/>
                    <a:pt x="107" y="10"/>
                  </a:cubicBezTo>
                  <a:cubicBezTo>
                    <a:pt x="129" y="90"/>
                    <a:pt x="129" y="90"/>
                    <a:pt x="129" y="90"/>
                  </a:cubicBezTo>
                  <a:cubicBezTo>
                    <a:pt x="131" y="97"/>
                    <a:pt x="127" y="103"/>
                    <a:pt x="120" y="105"/>
                  </a:cubicBezTo>
                  <a:cubicBezTo>
                    <a:pt x="38" y="127"/>
                    <a:pt x="38" y="127"/>
                    <a:pt x="38" y="127"/>
                  </a:cubicBezTo>
                  <a:cubicBezTo>
                    <a:pt x="32" y="129"/>
                    <a:pt x="25" y="125"/>
                    <a:pt x="23" y="119"/>
                  </a:cubicBezTo>
                  <a:cubicBezTo>
                    <a:pt x="2" y="39"/>
                    <a:pt x="2" y="39"/>
                    <a:pt x="2" y="39"/>
                  </a:cubicBezTo>
                  <a:cubicBezTo>
                    <a:pt x="0" y="33"/>
                    <a:pt x="4" y="26"/>
                    <a:pt x="10" y="2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7" name="Freeform 26"/>
            <p:cNvSpPr>
              <a:spLocks/>
            </p:cNvSpPr>
            <p:nvPr/>
          </p:nvSpPr>
          <p:spPr bwMode="auto">
            <a:xfrm>
              <a:off x="8826502" y="4098925"/>
              <a:ext cx="242888" cy="241300"/>
            </a:xfrm>
            <a:custGeom>
              <a:avLst/>
              <a:gdLst>
                <a:gd name="T0" fmla="*/ 10 w 130"/>
                <a:gd name="T1" fmla="*/ 24 h 129"/>
                <a:gd name="T2" fmla="*/ 92 w 130"/>
                <a:gd name="T3" fmla="*/ 1 h 129"/>
                <a:gd name="T4" fmla="*/ 107 w 130"/>
                <a:gd name="T5" fmla="*/ 10 h 129"/>
                <a:gd name="T6" fmla="*/ 129 w 130"/>
                <a:gd name="T7" fmla="*/ 90 h 129"/>
                <a:gd name="T8" fmla="*/ 120 w 130"/>
                <a:gd name="T9" fmla="*/ 105 h 129"/>
                <a:gd name="T10" fmla="*/ 38 w 130"/>
                <a:gd name="T11" fmla="*/ 127 h 129"/>
                <a:gd name="T12" fmla="*/ 23 w 130"/>
                <a:gd name="T13" fmla="*/ 119 h 129"/>
                <a:gd name="T14" fmla="*/ 1 w 130"/>
                <a:gd name="T15" fmla="*/ 39 h 129"/>
                <a:gd name="T16" fmla="*/ 10 w 130"/>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0" y="24"/>
                  </a:moveTo>
                  <a:cubicBezTo>
                    <a:pt x="92" y="1"/>
                    <a:pt x="92" y="1"/>
                    <a:pt x="92" y="1"/>
                  </a:cubicBezTo>
                  <a:cubicBezTo>
                    <a:pt x="98" y="0"/>
                    <a:pt x="105" y="4"/>
                    <a:pt x="107" y="10"/>
                  </a:cubicBezTo>
                  <a:cubicBezTo>
                    <a:pt x="129" y="90"/>
                    <a:pt x="129" y="90"/>
                    <a:pt x="129" y="90"/>
                  </a:cubicBezTo>
                  <a:cubicBezTo>
                    <a:pt x="130" y="96"/>
                    <a:pt x="127" y="103"/>
                    <a:pt x="120" y="105"/>
                  </a:cubicBezTo>
                  <a:cubicBezTo>
                    <a:pt x="38" y="127"/>
                    <a:pt x="38" y="127"/>
                    <a:pt x="38" y="127"/>
                  </a:cubicBezTo>
                  <a:cubicBezTo>
                    <a:pt x="32" y="129"/>
                    <a:pt x="25" y="125"/>
                    <a:pt x="23" y="119"/>
                  </a:cubicBezTo>
                  <a:cubicBezTo>
                    <a:pt x="1" y="39"/>
                    <a:pt x="1" y="39"/>
                    <a:pt x="1" y="39"/>
                  </a:cubicBezTo>
                  <a:cubicBezTo>
                    <a:pt x="0" y="32"/>
                    <a:pt x="3" y="26"/>
                    <a:pt x="10" y="2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8" name="Freeform 27"/>
            <p:cNvSpPr>
              <a:spLocks/>
            </p:cNvSpPr>
            <p:nvPr/>
          </p:nvSpPr>
          <p:spPr bwMode="auto">
            <a:xfrm>
              <a:off x="8943977" y="3771900"/>
              <a:ext cx="352425" cy="388938"/>
            </a:xfrm>
            <a:custGeom>
              <a:avLst/>
              <a:gdLst>
                <a:gd name="T0" fmla="*/ 157 w 189"/>
                <a:gd name="T1" fmla="*/ 20 h 208"/>
                <a:gd name="T2" fmla="*/ 169 w 189"/>
                <a:gd name="T3" fmla="*/ 102 h 208"/>
                <a:gd name="T4" fmla="*/ 114 w 189"/>
                <a:gd name="T5" fmla="*/ 177 h 208"/>
                <a:gd name="T6" fmla="*/ 32 w 189"/>
                <a:gd name="T7" fmla="*/ 189 h 208"/>
                <a:gd name="T8" fmla="*/ 20 w 189"/>
                <a:gd name="T9" fmla="*/ 107 h 208"/>
                <a:gd name="T10" fmla="*/ 75 w 189"/>
                <a:gd name="T11" fmla="*/ 32 h 208"/>
                <a:gd name="T12" fmla="*/ 157 w 189"/>
                <a:gd name="T13" fmla="*/ 20 h 208"/>
              </a:gdLst>
              <a:ahLst/>
              <a:cxnLst>
                <a:cxn ang="0">
                  <a:pos x="T0" y="T1"/>
                </a:cxn>
                <a:cxn ang="0">
                  <a:pos x="T2" y="T3"/>
                </a:cxn>
                <a:cxn ang="0">
                  <a:pos x="T4" y="T5"/>
                </a:cxn>
                <a:cxn ang="0">
                  <a:pos x="T6" y="T7"/>
                </a:cxn>
                <a:cxn ang="0">
                  <a:pos x="T8" y="T9"/>
                </a:cxn>
                <a:cxn ang="0">
                  <a:pos x="T10" y="T11"/>
                </a:cxn>
                <a:cxn ang="0">
                  <a:pos x="T12" y="T13"/>
                </a:cxn>
              </a:cxnLst>
              <a:rect l="0" t="0" r="r" b="b"/>
              <a:pathLst>
                <a:path w="189" h="208">
                  <a:moveTo>
                    <a:pt x="157" y="20"/>
                  </a:moveTo>
                  <a:cubicBezTo>
                    <a:pt x="183" y="39"/>
                    <a:pt x="189" y="76"/>
                    <a:pt x="169" y="102"/>
                  </a:cubicBezTo>
                  <a:cubicBezTo>
                    <a:pt x="114" y="177"/>
                    <a:pt x="114" y="177"/>
                    <a:pt x="114" y="177"/>
                  </a:cubicBezTo>
                  <a:cubicBezTo>
                    <a:pt x="95" y="202"/>
                    <a:pt x="58" y="208"/>
                    <a:pt x="32" y="189"/>
                  </a:cubicBezTo>
                  <a:cubicBezTo>
                    <a:pt x="6" y="169"/>
                    <a:pt x="0" y="132"/>
                    <a:pt x="20" y="107"/>
                  </a:cubicBezTo>
                  <a:cubicBezTo>
                    <a:pt x="75" y="32"/>
                    <a:pt x="75" y="32"/>
                    <a:pt x="75" y="32"/>
                  </a:cubicBezTo>
                  <a:cubicBezTo>
                    <a:pt x="94" y="6"/>
                    <a:pt x="131" y="0"/>
                    <a:pt x="157" y="20"/>
                  </a:cubicBezTo>
                  <a:close/>
                </a:path>
              </a:pathLst>
            </a:custGeom>
            <a:solidFill>
              <a:srgbClr val="EFC5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9" name="Freeform 28"/>
            <p:cNvSpPr>
              <a:spLocks/>
            </p:cNvSpPr>
            <p:nvPr/>
          </p:nvSpPr>
          <p:spPr bwMode="auto">
            <a:xfrm>
              <a:off x="8788402" y="4852988"/>
              <a:ext cx="119063" cy="115888"/>
            </a:xfrm>
            <a:custGeom>
              <a:avLst/>
              <a:gdLst>
                <a:gd name="T0" fmla="*/ 24 w 63"/>
                <a:gd name="T1" fmla="*/ 4 h 62"/>
                <a:gd name="T2" fmla="*/ 59 w 63"/>
                <a:gd name="T3" fmla="*/ 24 h 62"/>
                <a:gd name="T4" fmla="*/ 39 w 63"/>
                <a:gd name="T5" fmla="*/ 58 h 62"/>
                <a:gd name="T6" fmla="*/ 4 w 63"/>
                <a:gd name="T7" fmla="*/ 38 h 62"/>
                <a:gd name="T8" fmla="*/ 24 w 63"/>
                <a:gd name="T9" fmla="*/ 4 h 62"/>
              </a:gdLst>
              <a:ahLst/>
              <a:cxnLst>
                <a:cxn ang="0">
                  <a:pos x="T0" y="T1"/>
                </a:cxn>
                <a:cxn ang="0">
                  <a:pos x="T2" y="T3"/>
                </a:cxn>
                <a:cxn ang="0">
                  <a:pos x="T4" y="T5"/>
                </a:cxn>
                <a:cxn ang="0">
                  <a:pos x="T6" y="T7"/>
                </a:cxn>
                <a:cxn ang="0">
                  <a:pos x="T8" y="T9"/>
                </a:cxn>
              </a:cxnLst>
              <a:rect l="0" t="0" r="r" b="b"/>
              <a:pathLst>
                <a:path w="63" h="62">
                  <a:moveTo>
                    <a:pt x="24" y="4"/>
                  </a:moveTo>
                  <a:cubicBezTo>
                    <a:pt x="39" y="0"/>
                    <a:pt x="55" y="9"/>
                    <a:pt x="59" y="24"/>
                  </a:cubicBezTo>
                  <a:cubicBezTo>
                    <a:pt x="63" y="39"/>
                    <a:pt x="54" y="54"/>
                    <a:pt x="39" y="58"/>
                  </a:cubicBezTo>
                  <a:cubicBezTo>
                    <a:pt x="24" y="62"/>
                    <a:pt x="8" y="53"/>
                    <a:pt x="4" y="38"/>
                  </a:cubicBezTo>
                  <a:cubicBezTo>
                    <a:pt x="0" y="23"/>
                    <a:pt x="9" y="8"/>
                    <a:pt x="24" y="4"/>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0" name="Freeform 29"/>
            <p:cNvSpPr>
              <a:spLocks/>
            </p:cNvSpPr>
            <p:nvPr/>
          </p:nvSpPr>
          <p:spPr bwMode="auto">
            <a:xfrm>
              <a:off x="7945439" y="3865563"/>
              <a:ext cx="246063" cy="1273175"/>
            </a:xfrm>
            <a:custGeom>
              <a:avLst/>
              <a:gdLst>
                <a:gd name="T0" fmla="*/ 90 w 132"/>
                <a:gd name="T1" fmla="*/ 680 h 682"/>
                <a:gd name="T2" fmla="*/ 132 w 132"/>
                <a:gd name="T3" fmla="*/ 682 h 682"/>
                <a:gd name="T4" fmla="*/ 129 w 132"/>
                <a:gd name="T5" fmla="*/ 630 h 682"/>
                <a:gd name="T6" fmla="*/ 116 w 132"/>
                <a:gd name="T7" fmla="*/ 162 h 682"/>
                <a:gd name="T8" fmla="*/ 0 w 132"/>
                <a:gd name="T9" fmla="*/ 60 h 682"/>
                <a:gd name="T10" fmla="*/ 17 w 132"/>
                <a:gd name="T11" fmla="*/ 603 h 682"/>
                <a:gd name="T12" fmla="*/ 90 w 132"/>
                <a:gd name="T13" fmla="*/ 680 h 682"/>
              </a:gdLst>
              <a:ahLst/>
              <a:cxnLst>
                <a:cxn ang="0">
                  <a:pos x="T0" y="T1"/>
                </a:cxn>
                <a:cxn ang="0">
                  <a:pos x="T2" y="T3"/>
                </a:cxn>
                <a:cxn ang="0">
                  <a:pos x="T4" y="T5"/>
                </a:cxn>
                <a:cxn ang="0">
                  <a:pos x="T6" y="T7"/>
                </a:cxn>
                <a:cxn ang="0">
                  <a:pos x="T8" y="T9"/>
                </a:cxn>
                <a:cxn ang="0">
                  <a:pos x="T10" y="T11"/>
                </a:cxn>
                <a:cxn ang="0">
                  <a:pos x="T12" y="T13"/>
                </a:cxn>
              </a:cxnLst>
              <a:rect l="0" t="0" r="r" b="b"/>
              <a:pathLst>
                <a:path w="132" h="682">
                  <a:moveTo>
                    <a:pt x="90" y="680"/>
                  </a:moveTo>
                  <a:cubicBezTo>
                    <a:pt x="132" y="682"/>
                    <a:pt x="132" y="682"/>
                    <a:pt x="132" y="682"/>
                  </a:cubicBezTo>
                  <a:cubicBezTo>
                    <a:pt x="129" y="630"/>
                    <a:pt x="129" y="630"/>
                    <a:pt x="129" y="630"/>
                  </a:cubicBezTo>
                  <a:cubicBezTo>
                    <a:pt x="116" y="162"/>
                    <a:pt x="116" y="162"/>
                    <a:pt x="116" y="162"/>
                  </a:cubicBezTo>
                  <a:cubicBezTo>
                    <a:pt x="112" y="76"/>
                    <a:pt x="3" y="0"/>
                    <a:pt x="0" y="60"/>
                  </a:cubicBezTo>
                  <a:cubicBezTo>
                    <a:pt x="17" y="603"/>
                    <a:pt x="17" y="603"/>
                    <a:pt x="17" y="603"/>
                  </a:cubicBezTo>
                  <a:cubicBezTo>
                    <a:pt x="19" y="643"/>
                    <a:pt x="52" y="678"/>
                    <a:pt x="90" y="680"/>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Freeform 30"/>
            <p:cNvSpPr>
              <a:spLocks/>
            </p:cNvSpPr>
            <p:nvPr/>
          </p:nvSpPr>
          <p:spPr bwMode="auto">
            <a:xfrm>
              <a:off x="8982077" y="4089400"/>
              <a:ext cx="368300" cy="411163"/>
            </a:xfrm>
            <a:custGeom>
              <a:avLst/>
              <a:gdLst>
                <a:gd name="T0" fmla="*/ 167 w 198"/>
                <a:gd name="T1" fmla="*/ 19 h 220"/>
                <a:gd name="T2" fmla="*/ 179 w 198"/>
                <a:gd name="T3" fmla="*/ 101 h 220"/>
                <a:gd name="T4" fmla="*/ 114 w 198"/>
                <a:gd name="T5" fmla="*/ 189 h 220"/>
                <a:gd name="T6" fmla="*/ 31 w 198"/>
                <a:gd name="T7" fmla="*/ 201 h 220"/>
                <a:gd name="T8" fmla="*/ 19 w 198"/>
                <a:gd name="T9" fmla="*/ 119 h 220"/>
                <a:gd name="T10" fmla="*/ 85 w 198"/>
                <a:gd name="T11" fmla="*/ 31 h 220"/>
                <a:gd name="T12" fmla="*/ 167 w 198"/>
                <a:gd name="T13" fmla="*/ 19 h 220"/>
              </a:gdLst>
              <a:ahLst/>
              <a:cxnLst>
                <a:cxn ang="0">
                  <a:pos x="T0" y="T1"/>
                </a:cxn>
                <a:cxn ang="0">
                  <a:pos x="T2" y="T3"/>
                </a:cxn>
                <a:cxn ang="0">
                  <a:pos x="T4" y="T5"/>
                </a:cxn>
                <a:cxn ang="0">
                  <a:pos x="T6" y="T7"/>
                </a:cxn>
                <a:cxn ang="0">
                  <a:pos x="T8" y="T9"/>
                </a:cxn>
                <a:cxn ang="0">
                  <a:pos x="T10" y="T11"/>
                </a:cxn>
                <a:cxn ang="0">
                  <a:pos x="T12" y="T13"/>
                </a:cxn>
              </a:cxnLst>
              <a:rect l="0" t="0" r="r" b="b"/>
              <a:pathLst>
                <a:path w="198" h="220">
                  <a:moveTo>
                    <a:pt x="167" y="19"/>
                  </a:moveTo>
                  <a:cubicBezTo>
                    <a:pt x="193" y="38"/>
                    <a:pt x="198" y="75"/>
                    <a:pt x="179" y="101"/>
                  </a:cubicBezTo>
                  <a:cubicBezTo>
                    <a:pt x="114" y="189"/>
                    <a:pt x="114" y="189"/>
                    <a:pt x="114" y="189"/>
                  </a:cubicBezTo>
                  <a:cubicBezTo>
                    <a:pt x="94" y="215"/>
                    <a:pt x="57" y="220"/>
                    <a:pt x="31" y="201"/>
                  </a:cubicBezTo>
                  <a:cubicBezTo>
                    <a:pt x="6" y="182"/>
                    <a:pt x="0" y="145"/>
                    <a:pt x="19" y="119"/>
                  </a:cubicBezTo>
                  <a:cubicBezTo>
                    <a:pt x="85" y="31"/>
                    <a:pt x="85" y="31"/>
                    <a:pt x="85" y="31"/>
                  </a:cubicBezTo>
                  <a:cubicBezTo>
                    <a:pt x="104" y="5"/>
                    <a:pt x="141" y="0"/>
                    <a:pt x="167" y="19"/>
                  </a:cubicBezTo>
                  <a:close/>
                </a:path>
              </a:pathLst>
            </a:custGeom>
            <a:solidFill>
              <a:srgbClr val="EFC5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2" name="Freeform 31"/>
            <p:cNvSpPr>
              <a:spLocks/>
            </p:cNvSpPr>
            <p:nvPr/>
          </p:nvSpPr>
          <p:spPr bwMode="auto">
            <a:xfrm>
              <a:off x="7900989" y="5295900"/>
              <a:ext cx="806450" cy="377825"/>
            </a:xfrm>
            <a:custGeom>
              <a:avLst/>
              <a:gdLst>
                <a:gd name="T0" fmla="*/ 0 w 508"/>
                <a:gd name="T1" fmla="*/ 226 h 238"/>
                <a:gd name="T2" fmla="*/ 21 w 508"/>
                <a:gd name="T3" fmla="*/ 0 h 238"/>
                <a:gd name="T4" fmla="*/ 508 w 508"/>
                <a:gd name="T5" fmla="*/ 19 h 238"/>
                <a:gd name="T6" fmla="*/ 500 w 508"/>
                <a:gd name="T7" fmla="*/ 238 h 238"/>
                <a:gd name="T8" fmla="*/ 0 w 508"/>
                <a:gd name="T9" fmla="*/ 226 h 238"/>
              </a:gdLst>
              <a:ahLst/>
              <a:cxnLst>
                <a:cxn ang="0">
                  <a:pos x="T0" y="T1"/>
                </a:cxn>
                <a:cxn ang="0">
                  <a:pos x="T2" y="T3"/>
                </a:cxn>
                <a:cxn ang="0">
                  <a:pos x="T4" y="T5"/>
                </a:cxn>
                <a:cxn ang="0">
                  <a:pos x="T6" y="T7"/>
                </a:cxn>
                <a:cxn ang="0">
                  <a:pos x="T8" y="T9"/>
                </a:cxn>
              </a:cxnLst>
              <a:rect l="0" t="0" r="r" b="b"/>
              <a:pathLst>
                <a:path w="508" h="238">
                  <a:moveTo>
                    <a:pt x="0" y="226"/>
                  </a:moveTo>
                  <a:lnTo>
                    <a:pt x="21" y="0"/>
                  </a:lnTo>
                  <a:lnTo>
                    <a:pt x="508" y="19"/>
                  </a:lnTo>
                  <a:lnTo>
                    <a:pt x="500" y="238"/>
                  </a:lnTo>
                  <a:lnTo>
                    <a:pt x="0" y="22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 name="Freeform 32"/>
            <p:cNvSpPr>
              <a:spLocks/>
            </p:cNvSpPr>
            <p:nvPr/>
          </p:nvSpPr>
          <p:spPr bwMode="auto">
            <a:xfrm>
              <a:off x="8281989" y="5310188"/>
              <a:ext cx="425450" cy="330200"/>
            </a:xfrm>
            <a:custGeom>
              <a:avLst/>
              <a:gdLst>
                <a:gd name="T0" fmla="*/ 268 w 268"/>
                <a:gd name="T1" fmla="*/ 10 h 208"/>
                <a:gd name="T2" fmla="*/ 10 w 268"/>
                <a:gd name="T3" fmla="*/ 0 h 208"/>
                <a:gd name="T4" fmla="*/ 0 w 268"/>
                <a:gd name="T5" fmla="*/ 197 h 208"/>
                <a:gd name="T6" fmla="*/ 261 w 268"/>
                <a:gd name="T7" fmla="*/ 208 h 208"/>
                <a:gd name="T8" fmla="*/ 268 w 268"/>
                <a:gd name="T9" fmla="*/ 10 h 208"/>
              </a:gdLst>
              <a:ahLst/>
              <a:cxnLst>
                <a:cxn ang="0">
                  <a:pos x="T0" y="T1"/>
                </a:cxn>
                <a:cxn ang="0">
                  <a:pos x="T2" y="T3"/>
                </a:cxn>
                <a:cxn ang="0">
                  <a:pos x="T4" y="T5"/>
                </a:cxn>
                <a:cxn ang="0">
                  <a:pos x="T6" y="T7"/>
                </a:cxn>
                <a:cxn ang="0">
                  <a:pos x="T8" y="T9"/>
                </a:cxn>
              </a:cxnLst>
              <a:rect l="0" t="0" r="r" b="b"/>
              <a:pathLst>
                <a:path w="268" h="208">
                  <a:moveTo>
                    <a:pt x="268" y="10"/>
                  </a:moveTo>
                  <a:lnTo>
                    <a:pt x="10" y="0"/>
                  </a:lnTo>
                  <a:lnTo>
                    <a:pt x="0" y="197"/>
                  </a:lnTo>
                  <a:lnTo>
                    <a:pt x="261" y="208"/>
                  </a:lnTo>
                  <a:lnTo>
                    <a:pt x="268" y="1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4" name="Freeform 33"/>
            <p:cNvSpPr>
              <a:spLocks/>
            </p:cNvSpPr>
            <p:nvPr/>
          </p:nvSpPr>
          <p:spPr bwMode="auto">
            <a:xfrm>
              <a:off x="7740652" y="5508625"/>
              <a:ext cx="1025525" cy="1392238"/>
            </a:xfrm>
            <a:custGeom>
              <a:avLst/>
              <a:gdLst>
                <a:gd name="T0" fmla="*/ 46 w 646"/>
                <a:gd name="T1" fmla="*/ 0 h 877"/>
                <a:gd name="T2" fmla="*/ 0 w 646"/>
                <a:gd name="T3" fmla="*/ 877 h 877"/>
                <a:gd name="T4" fmla="*/ 616 w 646"/>
                <a:gd name="T5" fmla="*/ 877 h 877"/>
                <a:gd name="T6" fmla="*/ 646 w 646"/>
                <a:gd name="T7" fmla="*/ 0 h 877"/>
                <a:gd name="T8" fmla="*/ 46 w 646"/>
                <a:gd name="T9" fmla="*/ 0 h 877"/>
              </a:gdLst>
              <a:ahLst/>
              <a:cxnLst>
                <a:cxn ang="0">
                  <a:pos x="T0" y="T1"/>
                </a:cxn>
                <a:cxn ang="0">
                  <a:pos x="T2" y="T3"/>
                </a:cxn>
                <a:cxn ang="0">
                  <a:pos x="T4" y="T5"/>
                </a:cxn>
                <a:cxn ang="0">
                  <a:pos x="T6" y="T7"/>
                </a:cxn>
                <a:cxn ang="0">
                  <a:pos x="T8" y="T9"/>
                </a:cxn>
              </a:cxnLst>
              <a:rect l="0" t="0" r="r" b="b"/>
              <a:pathLst>
                <a:path w="646" h="877">
                  <a:moveTo>
                    <a:pt x="46" y="0"/>
                  </a:moveTo>
                  <a:lnTo>
                    <a:pt x="0" y="877"/>
                  </a:lnTo>
                  <a:lnTo>
                    <a:pt x="616" y="877"/>
                  </a:lnTo>
                  <a:lnTo>
                    <a:pt x="646" y="0"/>
                  </a:lnTo>
                  <a:lnTo>
                    <a:pt x="4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5" name="Freeform 34"/>
            <p:cNvSpPr>
              <a:spLocks/>
            </p:cNvSpPr>
            <p:nvPr/>
          </p:nvSpPr>
          <p:spPr bwMode="auto">
            <a:xfrm>
              <a:off x="8229602" y="5508625"/>
              <a:ext cx="536575" cy="1392238"/>
            </a:xfrm>
            <a:custGeom>
              <a:avLst/>
              <a:gdLst>
                <a:gd name="T0" fmla="*/ 35 w 338"/>
                <a:gd name="T1" fmla="*/ 0 h 877"/>
                <a:gd name="T2" fmla="*/ 0 w 338"/>
                <a:gd name="T3" fmla="*/ 877 h 877"/>
                <a:gd name="T4" fmla="*/ 324 w 338"/>
                <a:gd name="T5" fmla="*/ 877 h 877"/>
                <a:gd name="T6" fmla="*/ 338 w 338"/>
                <a:gd name="T7" fmla="*/ 0 h 877"/>
                <a:gd name="T8" fmla="*/ 35 w 338"/>
                <a:gd name="T9" fmla="*/ 0 h 877"/>
              </a:gdLst>
              <a:ahLst/>
              <a:cxnLst>
                <a:cxn ang="0">
                  <a:pos x="T0" y="T1"/>
                </a:cxn>
                <a:cxn ang="0">
                  <a:pos x="T2" y="T3"/>
                </a:cxn>
                <a:cxn ang="0">
                  <a:pos x="T4" y="T5"/>
                </a:cxn>
                <a:cxn ang="0">
                  <a:pos x="T6" y="T7"/>
                </a:cxn>
                <a:cxn ang="0">
                  <a:pos x="T8" y="T9"/>
                </a:cxn>
              </a:cxnLst>
              <a:rect l="0" t="0" r="r" b="b"/>
              <a:pathLst>
                <a:path w="338" h="877">
                  <a:moveTo>
                    <a:pt x="35" y="0"/>
                  </a:moveTo>
                  <a:lnTo>
                    <a:pt x="0" y="877"/>
                  </a:lnTo>
                  <a:lnTo>
                    <a:pt x="324" y="877"/>
                  </a:lnTo>
                  <a:lnTo>
                    <a:pt x="338" y="0"/>
                  </a:lnTo>
                  <a:lnTo>
                    <a:pt x="35" y="0"/>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6" name="Freeform 35"/>
            <p:cNvSpPr>
              <a:spLocks noEditPoints="1"/>
            </p:cNvSpPr>
            <p:nvPr/>
          </p:nvSpPr>
          <p:spPr bwMode="auto">
            <a:xfrm>
              <a:off x="8320089" y="3578225"/>
              <a:ext cx="465138" cy="465138"/>
            </a:xfrm>
            <a:custGeom>
              <a:avLst/>
              <a:gdLst>
                <a:gd name="T0" fmla="*/ 124 w 249"/>
                <a:gd name="T1" fmla="*/ 0 h 249"/>
                <a:gd name="T2" fmla="*/ 0 w 249"/>
                <a:gd name="T3" fmla="*/ 124 h 249"/>
                <a:gd name="T4" fmla="*/ 124 w 249"/>
                <a:gd name="T5" fmla="*/ 249 h 249"/>
                <a:gd name="T6" fmla="*/ 249 w 249"/>
                <a:gd name="T7" fmla="*/ 124 h 249"/>
                <a:gd name="T8" fmla="*/ 124 w 249"/>
                <a:gd name="T9" fmla="*/ 0 h 249"/>
                <a:gd name="T10" fmla="*/ 124 w 249"/>
                <a:gd name="T11" fmla="*/ 245 h 249"/>
                <a:gd name="T12" fmla="*/ 4 w 249"/>
                <a:gd name="T13" fmla="*/ 124 h 249"/>
                <a:gd name="T14" fmla="*/ 124 w 249"/>
                <a:gd name="T15" fmla="*/ 4 h 249"/>
                <a:gd name="T16" fmla="*/ 245 w 249"/>
                <a:gd name="T17" fmla="*/ 124 h 249"/>
                <a:gd name="T18" fmla="*/ 124 w 249"/>
                <a:gd name="T19" fmla="*/ 24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49">
                  <a:moveTo>
                    <a:pt x="124" y="0"/>
                  </a:moveTo>
                  <a:cubicBezTo>
                    <a:pt x="56" y="0"/>
                    <a:pt x="0" y="56"/>
                    <a:pt x="0" y="124"/>
                  </a:cubicBezTo>
                  <a:cubicBezTo>
                    <a:pt x="0" y="193"/>
                    <a:pt x="56" y="249"/>
                    <a:pt x="124" y="249"/>
                  </a:cubicBezTo>
                  <a:cubicBezTo>
                    <a:pt x="193" y="249"/>
                    <a:pt x="249" y="193"/>
                    <a:pt x="249" y="124"/>
                  </a:cubicBezTo>
                  <a:cubicBezTo>
                    <a:pt x="249" y="56"/>
                    <a:pt x="193" y="0"/>
                    <a:pt x="124" y="0"/>
                  </a:cubicBezTo>
                  <a:close/>
                  <a:moveTo>
                    <a:pt x="124" y="245"/>
                  </a:moveTo>
                  <a:cubicBezTo>
                    <a:pt x="58" y="245"/>
                    <a:pt x="4" y="191"/>
                    <a:pt x="4" y="124"/>
                  </a:cubicBezTo>
                  <a:cubicBezTo>
                    <a:pt x="4" y="58"/>
                    <a:pt x="58" y="4"/>
                    <a:pt x="124" y="4"/>
                  </a:cubicBezTo>
                  <a:cubicBezTo>
                    <a:pt x="191" y="4"/>
                    <a:pt x="245" y="58"/>
                    <a:pt x="245" y="124"/>
                  </a:cubicBezTo>
                  <a:cubicBezTo>
                    <a:pt x="245" y="191"/>
                    <a:pt x="191" y="245"/>
                    <a:pt x="124" y="24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7" name="Freeform 36"/>
            <p:cNvSpPr>
              <a:spLocks noEditPoints="1"/>
            </p:cNvSpPr>
            <p:nvPr/>
          </p:nvSpPr>
          <p:spPr bwMode="auto">
            <a:xfrm>
              <a:off x="8074027" y="3332163"/>
              <a:ext cx="957263" cy="957263"/>
            </a:xfrm>
            <a:custGeom>
              <a:avLst/>
              <a:gdLst>
                <a:gd name="T0" fmla="*/ 256 w 513"/>
                <a:gd name="T1" fmla="*/ 0 h 513"/>
                <a:gd name="T2" fmla="*/ 0 w 513"/>
                <a:gd name="T3" fmla="*/ 256 h 513"/>
                <a:gd name="T4" fmla="*/ 256 w 513"/>
                <a:gd name="T5" fmla="*/ 513 h 513"/>
                <a:gd name="T6" fmla="*/ 513 w 513"/>
                <a:gd name="T7" fmla="*/ 256 h 513"/>
                <a:gd name="T8" fmla="*/ 256 w 513"/>
                <a:gd name="T9" fmla="*/ 0 h 513"/>
                <a:gd name="T10" fmla="*/ 256 w 513"/>
                <a:gd name="T11" fmla="*/ 509 h 513"/>
                <a:gd name="T12" fmla="*/ 4 w 513"/>
                <a:gd name="T13" fmla="*/ 256 h 513"/>
                <a:gd name="T14" fmla="*/ 256 w 513"/>
                <a:gd name="T15" fmla="*/ 4 h 513"/>
                <a:gd name="T16" fmla="*/ 509 w 513"/>
                <a:gd name="T17" fmla="*/ 256 h 513"/>
                <a:gd name="T18" fmla="*/ 256 w 513"/>
                <a:gd name="T19" fmla="*/ 509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513">
                  <a:moveTo>
                    <a:pt x="256" y="0"/>
                  </a:moveTo>
                  <a:cubicBezTo>
                    <a:pt x="115" y="0"/>
                    <a:pt x="0" y="115"/>
                    <a:pt x="0" y="256"/>
                  </a:cubicBezTo>
                  <a:cubicBezTo>
                    <a:pt x="0" y="398"/>
                    <a:pt x="115" y="513"/>
                    <a:pt x="256" y="513"/>
                  </a:cubicBezTo>
                  <a:cubicBezTo>
                    <a:pt x="398" y="513"/>
                    <a:pt x="513" y="398"/>
                    <a:pt x="513" y="256"/>
                  </a:cubicBezTo>
                  <a:cubicBezTo>
                    <a:pt x="513" y="115"/>
                    <a:pt x="398" y="0"/>
                    <a:pt x="256" y="0"/>
                  </a:cubicBezTo>
                  <a:close/>
                  <a:moveTo>
                    <a:pt x="256" y="509"/>
                  </a:moveTo>
                  <a:cubicBezTo>
                    <a:pt x="117" y="509"/>
                    <a:pt x="4" y="396"/>
                    <a:pt x="4" y="256"/>
                  </a:cubicBezTo>
                  <a:cubicBezTo>
                    <a:pt x="4" y="117"/>
                    <a:pt x="117" y="4"/>
                    <a:pt x="256" y="4"/>
                  </a:cubicBezTo>
                  <a:cubicBezTo>
                    <a:pt x="396" y="4"/>
                    <a:pt x="509" y="117"/>
                    <a:pt x="509" y="256"/>
                  </a:cubicBezTo>
                  <a:cubicBezTo>
                    <a:pt x="509" y="396"/>
                    <a:pt x="396" y="509"/>
                    <a:pt x="256" y="509"/>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8" name="Freeform 37"/>
            <p:cNvSpPr>
              <a:spLocks noEditPoints="1"/>
            </p:cNvSpPr>
            <p:nvPr/>
          </p:nvSpPr>
          <p:spPr bwMode="auto">
            <a:xfrm>
              <a:off x="8115302" y="3373438"/>
              <a:ext cx="873125" cy="873125"/>
            </a:xfrm>
            <a:custGeom>
              <a:avLst/>
              <a:gdLst>
                <a:gd name="T0" fmla="*/ 234 w 468"/>
                <a:gd name="T1" fmla="*/ 0 h 468"/>
                <a:gd name="T2" fmla="*/ 0 w 468"/>
                <a:gd name="T3" fmla="*/ 234 h 468"/>
                <a:gd name="T4" fmla="*/ 234 w 468"/>
                <a:gd name="T5" fmla="*/ 468 h 468"/>
                <a:gd name="T6" fmla="*/ 468 w 468"/>
                <a:gd name="T7" fmla="*/ 234 h 468"/>
                <a:gd name="T8" fmla="*/ 234 w 468"/>
                <a:gd name="T9" fmla="*/ 0 h 468"/>
                <a:gd name="T10" fmla="*/ 234 w 468"/>
                <a:gd name="T11" fmla="*/ 465 h 468"/>
                <a:gd name="T12" fmla="*/ 4 w 468"/>
                <a:gd name="T13" fmla="*/ 234 h 468"/>
                <a:gd name="T14" fmla="*/ 234 w 468"/>
                <a:gd name="T15" fmla="*/ 4 h 468"/>
                <a:gd name="T16" fmla="*/ 464 w 468"/>
                <a:gd name="T17" fmla="*/ 234 h 468"/>
                <a:gd name="T18" fmla="*/ 234 w 468"/>
                <a:gd name="T19" fmla="*/ 465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0"/>
                  </a:moveTo>
                  <a:cubicBezTo>
                    <a:pt x="105" y="0"/>
                    <a:pt x="0" y="105"/>
                    <a:pt x="0" y="234"/>
                  </a:cubicBezTo>
                  <a:cubicBezTo>
                    <a:pt x="0" y="363"/>
                    <a:pt x="105" y="468"/>
                    <a:pt x="234" y="468"/>
                  </a:cubicBezTo>
                  <a:cubicBezTo>
                    <a:pt x="363" y="468"/>
                    <a:pt x="468" y="363"/>
                    <a:pt x="468" y="234"/>
                  </a:cubicBezTo>
                  <a:cubicBezTo>
                    <a:pt x="468" y="105"/>
                    <a:pt x="363" y="0"/>
                    <a:pt x="234" y="0"/>
                  </a:cubicBezTo>
                  <a:close/>
                  <a:moveTo>
                    <a:pt x="234" y="465"/>
                  </a:moveTo>
                  <a:cubicBezTo>
                    <a:pt x="107" y="465"/>
                    <a:pt x="4" y="361"/>
                    <a:pt x="4" y="234"/>
                  </a:cubicBezTo>
                  <a:cubicBezTo>
                    <a:pt x="4" y="108"/>
                    <a:pt x="107" y="4"/>
                    <a:pt x="234" y="4"/>
                  </a:cubicBezTo>
                  <a:cubicBezTo>
                    <a:pt x="361" y="4"/>
                    <a:pt x="464" y="108"/>
                    <a:pt x="464" y="234"/>
                  </a:cubicBezTo>
                  <a:cubicBezTo>
                    <a:pt x="464" y="361"/>
                    <a:pt x="361" y="465"/>
                    <a:pt x="234" y="46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9" name="Freeform 38"/>
            <p:cNvSpPr>
              <a:spLocks noEditPoints="1"/>
            </p:cNvSpPr>
            <p:nvPr/>
          </p:nvSpPr>
          <p:spPr bwMode="auto">
            <a:xfrm>
              <a:off x="7875589" y="3132138"/>
              <a:ext cx="1355725" cy="1357313"/>
            </a:xfrm>
            <a:custGeom>
              <a:avLst/>
              <a:gdLst>
                <a:gd name="T0" fmla="*/ 363 w 727"/>
                <a:gd name="T1" fmla="*/ 0 h 727"/>
                <a:gd name="T2" fmla="*/ 0 w 727"/>
                <a:gd name="T3" fmla="*/ 363 h 727"/>
                <a:gd name="T4" fmla="*/ 363 w 727"/>
                <a:gd name="T5" fmla="*/ 727 h 727"/>
                <a:gd name="T6" fmla="*/ 727 w 727"/>
                <a:gd name="T7" fmla="*/ 363 h 727"/>
                <a:gd name="T8" fmla="*/ 363 w 727"/>
                <a:gd name="T9" fmla="*/ 0 h 727"/>
                <a:gd name="T10" fmla="*/ 363 w 727"/>
                <a:gd name="T11" fmla="*/ 723 h 727"/>
                <a:gd name="T12" fmla="*/ 4 w 727"/>
                <a:gd name="T13" fmla="*/ 363 h 727"/>
                <a:gd name="T14" fmla="*/ 363 w 727"/>
                <a:gd name="T15" fmla="*/ 4 h 727"/>
                <a:gd name="T16" fmla="*/ 723 w 727"/>
                <a:gd name="T17" fmla="*/ 363 h 727"/>
                <a:gd name="T18" fmla="*/ 363 w 727"/>
                <a:gd name="T19" fmla="*/ 723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7" h="727">
                  <a:moveTo>
                    <a:pt x="363" y="0"/>
                  </a:moveTo>
                  <a:cubicBezTo>
                    <a:pt x="163" y="0"/>
                    <a:pt x="0" y="163"/>
                    <a:pt x="0" y="363"/>
                  </a:cubicBezTo>
                  <a:cubicBezTo>
                    <a:pt x="0" y="564"/>
                    <a:pt x="163" y="727"/>
                    <a:pt x="363" y="727"/>
                  </a:cubicBezTo>
                  <a:cubicBezTo>
                    <a:pt x="564" y="727"/>
                    <a:pt x="727" y="564"/>
                    <a:pt x="727" y="363"/>
                  </a:cubicBezTo>
                  <a:cubicBezTo>
                    <a:pt x="727" y="163"/>
                    <a:pt x="564" y="0"/>
                    <a:pt x="363" y="0"/>
                  </a:cubicBezTo>
                  <a:close/>
                  <a:moveTo>
                    <a:pt x="363" y="723"/>
                  </a:moveTo>
                  <a:cubicBezTo>
                    <a:pt x="165" y="723"/>
                    <a:pt x="4" y="562"/>
                    <a:pt x="4" y="363"/>
                  </a:cubicBezTo>
                  <a:cubicBezTo>
                    <a:pt x="4" y="165"/>
                    <a:pt x="165" y="4"/>
                    <a:pt x="363" y="4"/>
                  </a:cubicBezTo>
                  <a:cubicBezTo>
                    <a:pt x="562" y="4"/>
                    <a:pt x="723" y="165"/>
                    <a:pt x="723" y="363"/>
                  </a:cubicBezTo>
                  <a:cubicBezTo>
                    <a:pt x="723" y="562"/>
                    <a:pt x="562" y="723"/>
                    <a:pt x="363" y="723"/>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1" name="Freeform 40"/>
            <p:cNvSpPr>
              <a:spLocks/>
            </p:cNvSpPr>
            <p:nvPr/>
          </p:nvSpPr>
          <p:spPr bwMode="auto">
            <a:xfrm>
              <a:off x="8429627" y="4367213"/>
              <a:ext cx="712788" cy="825500"/>
            </a:xfrm>
            <a:custGeom>
              <a:avLst/>
              <a:gdLst>
                <a:gd name="T0" fmla="*/ 0 w 382"/>
                <a:gd name="T1" fmla="*/ 44 h 442"/>
                <a:gd name="T2" fmla="*/ 300 w 382"/>
                <a:gd name="T3" fmla="*/ 401 h 442"/>
                <a:gd name="T4" fmla="*/ 148 w 382"/>
                <a:gd name="T5" fmla="*/ 94 h 442"/>
                <a:gd name="T6" fmla="*/ 0 w 382"/>
                <a:gd name="T7" fmla="*/ 44 h 442"/>
              </a:gdLst>
              <a:ahLst/>
              <a:cxnLst>
                <a:cxn ang="0">
                  <a:pos x="T0" y="T1"/>
                </a:cxn>
                <a:cxn ang="0">
                  <a:pos x="T2" y="T3"/>
                </a:cxn>
                <a:cxn ang="0">
                  <a:pos x="T4" y="T5"/>
                </a:cxn>
                <a:cxn ang="0">
                  <a:pos x="T6" y="T7"/>
                </a:cxn>
              </a:cxnLst>
              <a:rect l="0" t="0" r="r" b="b"/>
              <a:pathLst>
                <a:path w="382" h="442">
                  <a:moveTo>
                    <a:pt x="0" y="44"/>
                  </a:moveTo>
                  <a:cubicBezTo>
                    <a:pt x="27" y="88"/>
                    <a:pt x="217" y="442"/>
                    <a:pt x="300" y="401"/>
                  </a:cubicBezTo>
                  <a:cubicBezTo>
                    <a:pt x="382" y="360"/>
                    <a:pt x="177" y="129"/>
                    <a:pt x="148" y="94"/>
                  </a:cubicBezTo>
                  <a:cubicBezTo>
                    <a:pt x="83" y="0"/>
                    <a:pt x="30" y="13"/>
                    <a:pt x="0" y="44"/>
                  </a:cubicBezTo>
                  <a:close/>
                </a:path>
              </a:pathLst>
            </a:custGeom>
            <a:solidFill>
              <a:srgbClr val="EFC8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2" name="Freeform 41"/>
            <p:cNvSpPr>
              <a:spLocks/>
            </p:cNvSpPr>
            <p:nvPr/>
          </p:nvSpPr>
          <p:spPr bwMode="auto">
            <a:xfrm>
              <a:off x="8370889" y="3652838"/>
              <a:ext cx="1366838" cy="1808163"/>
            </a:xfrm>
            <a:custGeom>
              <a:avLst/>
              <a:gdLst>
                <a:gd name="T0" fmla="*/ 413 w 732"/>
                <a:gd name="T1" fmla="*/ 969 h 969"/>
                <a:gd name="T2" fmla="*/ 732 w 732"/>
                <a:gd name="T3" fmla="*/ 856 h 969"/>
                <a:gd name="T4" fmla="*/ 686 w 732"/>
                <a:gd name="T5" fmla="*/ 729 h 969"/>
                <a:gd name="T6" fmla="*/ 604 w 732"/>
                <a:gd name="T7" fmla="*/ 347 h 969"/>
                <a:gd name="T8" fmla="*/ 585 w 732"/>
                <a:gd name="T9" fmla="*/ 294 h 969"/>
                <a:gd name="T10" fmla="*/ 483 w 732"/>
                <a:gd name="T11" fmla="*/ 333 h 969"/>
                <a:gd name="T12" fmla="*/ 493 w 732"/>
                <a:gd name="T13" fmla="*/ 358 h 969"/>
                <a:gd name="T14" fmla="*/ 488 w 732"/>
                <a:gd name="T15" fmla="*/ 359 h 969"/>
                <a:gd name="T16" fmla="*/ 467 w 732"/>
                <a:gd name="T17" fmla="*/ 299 h 969"/>
                <a:gd name="T18" fmla="*/ 365 w 732"/>
                <a:gd name="T19" fmla="*/ 337 h 969"/>
                <a:gd name="T20" fmla="*/ 377 w 732"/>
                <a:gd name="T21" fmla="*/ 369 h 969"/>
                <a:gd name="T22" fmla="*/ 373 w 732"/>
                <a:gd name="T23" fmla="*/ 370 h 969"/>
                <a:gd name="T24" fmla="*/ 351 w 732"/>
                <a:gd name="T25" fmla="*/ 308 h 969"/>
                <a:gd name="T26" fmla="*/ 249 w 732"/>
                <a:gd name="T27" fmla="*/ 347 h 969"/>
                <a:gd name="T28" fmla="*/ 261 w 732"/>
                <a:gd name="T29" fmla="*/ 380 h 969"/>
                <a:gd name="T30" fmla="*/ 257 w 732"/>
                <a:gd name="T31" fmla="*/ 381 h 969"/>
                <a:gd name="T32" fmla="*/ 222 w 732"/>
                <a:gd name="T33" fmla="*/ 281 h 969"/>
                <a:gd name="T34" fmla="*/ 150 w 732"/>
                <a:gd name="T35" fmla="*/ 76 h 969"/>
                <a:gd name="T36" fmla="*/ 35 w 732"/>
                <a:gd name="T37" fmla="*/ 119 h 969"/>
                <a:gd name="T38" fmla="*/ 262 w 732"/>
                <a:gd name="T39" fmla="*/ 740 h 969"/>
                <a:gd name="T40" fmla="*/ 368 w 732"/>
                <a:gd name="T41" fmla="*/ 840 h 969"/>
                <a:gd name="T42" fmla="*/ 413 w 732"/>
                <a:gd name="T43" fmla="*/ 969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2" h="969">
                  <a:moveTo>
                    <a:pt x="413" y="969"/>
                  </a:moveTo>
                  <a:cubicBezTo>
                    <a:pt x="732" y="856"/>
                    <a:pt x="732" y="856"/>
                    <a:pt x="732" y="856"/>
                  </a:cubicBezTo>
                  <a:cubicBezTo>
                    <a:pt x="686" y="729"/>
                    <a:pt x="686" y="729"/>
                    <a:pt x="686" y="729"/>
                  </a:cubicBezTo>
                  <a:cubicBezTo>
                    <a:pt x="701" y="617"/>
                    <a:pt x="653" y="465"/>
                    <a:pt x="604" y="347"/>
                  </a:cubicBezTo>
                  <a:cubicBezTo>
                    <a:pt x="585" y="294"/>
                    <a:pt x="585" y="294"/>
                    <a:pt x="585" y="294"/>
                  </a:cubicBezTo>
                  <a:cubicBezTo>
                    <a:pt x="559" y="218"/>
                    <a:pt x="449" y="242"/>
                    <a:pt x="483" y="333"/>
                  </a:cubicBezTo>
                  <a:cubicBezTo>
                    <a:pt x="493" y="358"/>
                    <a:pt x="493" y="358"/>
                    <a:pt x="493" y="358"/>
                  </a:cubicBezTo>
                  <a:cubicBezTo>
                    <a:pt x="488" y="359"/>
                    <a:pt x="488" y="359"/>
                    <a:pt x="488" y="359"/>
                  </a:cubicBezTo>
                  <a:cubicBezTo>
                    <a:pt x="467" y="299"/>
                    <a:pt x="467" y="299"/>
                    <a:pt x="467" y="299"/>
                  </a:cubicBezTo>
                  <a:cubicBezTo>
                    <a:pt x="440" y="223"/>
                    <a:pt x="331" y="246"/>
                    <a:pt x="365" y="337"/>
                  </a:cubicBezTo>
                  <a:cubicBezTo>
                    <a:pt x="377" y="369"/>
                    <a:pt x="377" y="369"/>
                    <a:pt x="377" y="369"/>
                  </a:cubicBezTo>
                  <a:cubicBezTo>
                    <a:pt x="373" y="370"/>
                    <a:pt x="373" y="370"/>
                    <a:pt x="373" y="370"/>
                  </a:cubicBezTo>
                  <a:cubicBezTo>
                    <a:pt x="351" y="308"/>
                    <a:pt x="351" y="308"/>
                    <a:pt x="351" y="308"/>
                  </a:cubicBezTo>
                  <a:cubicBezTo>
                    <a:pt x="324" y="232"/>
                    <a:pt x="214" y="255"/>
                    <a:pt x="249" y="347"/>
                  </a:cubicBezTo>
                  <a:cubicBezTo>
                    <a:pt x="261" y="380"/>
                    <a:pt x="261" y="380"/>
                    <a:pt x="261" y="380"/>
                  </a:cubicBezTo>
                  <a:cubicBezTo>
                    <a:pt x="257" y="381"/>
                    <a:pt x="257" y="381"/>
                    <a:pt x="257" y="381"/>
                  </a:cubicBezTo>
                  <a:cubicBezTo>
                    <a:pt x="222" y="281"/>
                    <a:pt x="222" y="281"/>
                    <a:pt x="222" y="281"/>
                  </a:cubicBezTo>
                  <a:cubicBezTo>
                    <a:pt x="150" y="76"/>
                    <a:pt x="150" y="76"/>
                    <a:pt x="150" y="76"/>
                  </a:cubicBezTo>
                  <a:cubicBezTo>
                    <a:pt x="123" y="0"/>
                    <a:pt x="0" y="28"/>
                    <a:pt x="35" y="119"/>
                  </a:cubicBezTo>
                  <a:cubicBezTo>
                    <a:pt x="262" y="740"/>
                    <a:pt x="262" y="740"/>
                    <a:pt x="262" y="740"/>
                  </a:cubicBezTo>
                  <a:cubicBezTo>
                    <a:pt x="276" y="779"/>
                    <a:pt x="317" y="801"/>
                    <a:pt x="368" y="840"/>
                  </a:cubicBezTo>
                  <a:cubicBezTo>
                    <a:pt x="369" y="841"/>
                    <a:pt x="413" y="969"/>
                    <a:pt x="413" y="969"/>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 name="Freeform 42"/>
            <p:cNvSpPr>
              <a:spLocks/>
            </p:cNvSpPr>
            <p:nvPr/>
          </p:nvSpPr>
          <p:spPr bwMode="auto">
            <a:xfrm>
              <a:off x="8999539" y="5124450"/>
              <a:ext cx="876300" cy="601663"/>
            </a:xfrm>
            <a:custGeom>
              <a:avLst/>
              <a:gdLst>
                <a:gd name="T0" fmla="*/ 94 w 552"/>
                <a:gd name="T1" fmla="*/ 379 h 379"/>
                <a:gd name="T2" fmla="*/ 0 w 552"/>
                <a:gd name="T3" fmla="*/ 151 h 379"/>
                <a:gd name="T4" fmla="*/ 468 w 552"/>
                <a:gd name="T5" fmla="*/ 0 h 379"/>
                <a:gd name="T6" fmla="*/ 552 w 552"/>
                <a:gd name="T7" fmla="*/ 231 h 379"/>
                <a:gd name="T8" fmla="*/ 94 w 552"/>
                <a:gd name="T9" fmla="*/ 379 h 379"/>
              </a:gdLst>
              <a:ahLst/>
              <a:cxnLst>
                <a:cxn ang="0">
                  <a:pos x="T0" y="T1"/>
                </a:cxn>
                <a:cxn ang="0">
                  <a:pos x="T2" y="T3"/>
                </a:cxn>
                <a:cxn ang="0">
                  <a:pos x="T4" y="T5"/>
                </a:cxn>
                <a:cxn ang="0">
                  <a:pos x="T6" y="T7"/>
                </a:cxn>
                <a:cxn ang="0">
                  <a:pos x="T8" y="T9"/>
                </a:cxn>
              </a:cxnLst>
              <a:rect l="0" t="0" r="r" b="b"/>
              <a:pathLst>
                <a:path w="552" h="379">
                  <a:moveTo>
                    <a:pt x="94" y="379"/>
                  </a:moveTo>
                  <a:lnTo>
                    <a:pt x="0" y="151"/>
                  </a:lnTo>
                  <a:lnTo>
                    <a:pt x="468" y="0"/>
                  </a:lnTo>
                  <a:lnTo>
                    <a:pt x="552" y="231"/>
                  </a:lnTo>
                  <a:lnTo>
                    <a:pt x="94" y="379"/>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4" name="Freeform 43"/>
            <p:cNvSpPr>
              <a:spLocks/>
            </p:cNvSpPr>
            <p:nvPr/>
          </p:nvSpPr>
          <p:spPr bwMode="auto">
            <a:xfrm>
              <a:off x="8999539" y="5259388"/>
              <a:ext cx="469900" cy="434975"/>
            </a:xfrm>
            <a:custGeom>
              <a:avLst/>
              <a:gdLst>
                <a:gd name="T0" fmla="*/ 204 w 296"/>
                <a:gd name="T1" fmla="*/ 0 h 274"/>
                <a:gd name="T2" fmla="*/ 0 w 296"/>
                <a:gd name="T3" fmla="*/ 66 h 274"/>
                <a:gd name="T4" fmla="*/ 86 w 296"/>
                <a:gd name="T5" fmla="*/ 274 h 274"/>
                <a:gd name="T6" fmla="*/ 296 w 296"/>
                <a:gd name="T7" fmla="*/ 216 h 274"/>
                <a:gd name="T8" fmla="*/ 204 w 296"/>
                <a:gd name="T9" fmla="*/ 0 h 274"/>
              </a:gdLst>
              <a:ahLst/>
              <a:cxnLst>
                <a:cxn ang="0">
                  <a:pos x="T0" y="T1"/>
                </a:cxn>
                <a:cxn ang="0">
                  <a:pos x="T2" y="T3"/>
                </a:cxn>
                <a:cxn ang="0">
                  <a:pos x="T4" y="T5"/>
                </a:cxn>
                <a:cxn ang="0">
                  <a:pos x="T6" y="T7"/>
                </a:cxn>
                <a:cxn ang="0">
                  <a:pos x="T8" y="T9"/>
                </a:cxn>
              </a:cxnLst>
              <a:rect l="0" t="0" r="r" b="b"/>
              <a:pathLst>
                <a:path w="296" h="274">
                  <a:moveTo>
                    <a:pt x="204" y="0"/>
                  </a:moveTo>
                  <a:lnTo>
                    <a:pt x="0" y="66"/>
                  </a:lnTo>
                  <a:lnTo>
                    <a:pt x="86" y="274"/>
                  </a:lnTo>
                  <a:lnTo>
                    <a:pt x="296" y="216"/>
                  </a:lnTo>
                  <a:lnTo>
                    <a:pt x="204" y="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5" name="Freeform 44"/>
            <p:cNvSpPr>
              <a:spLocks/>
            </p:cNvSpPr>
            <p:nvPr/>
          </p:nvSpPr>
          <p:spPr bwMode="auto">
            <a:xfrm>
              <a:off x="9013827" y="5264150"/>
              <a:ext cx="1524000" cy="1636713"/>
            </a:xfrm>
            <a:custGeom>
              <a:avLst/>
              <a:gdLst>
                <a:gd name="T0" fmla="*/ 0 w 960"/>
                <a:gd name="T1" fmla="*/ 172 h 1031"/>
                <a:gd name="T2" fmla="*/ 344 w 960"/>
                <a:gd name="T3" fmla="*/ 1031 h 1031"/>
                <a:gd name="T4" fmla="*/ 960 w 960"/>
                <a:gd name="T5" fmla="*/ 1031 h 1031"/>
                <a:gd name="T6" fmla="*/ 533 w 960"/>
                <a:gd name="T7" fmla="*/ 0 h 1031"/>
                <a:gd name="T8" fmla="*/ 0 w 960"/>
                <a:gd name="T9" fmla="*/ 172 h 1031"/>
              </a:gdLst>
              <a:ahLst/>
              <a:cxnLst>
                <a:cxn ang="0">
                  <a:pos x="T0" y="T1"/>
                </a:cxn>
                <a:cxn ang="0">
                  <a:pos x="T2" y="T3"/>
                </a:cxn>
                <a:cxn ang="0">
                  <a:pos x="T4" y="T5"/>
                </a:cxn>
                <a:cxn ang="0">
                  <a:pos x="T6" y="T7"/>
                </a:cxn>
                <a:cxn ang="0">
                  <a:pos x="T8" y="T9"/>
                </a:cxn>
              </a:cxnLst>
              <a:rect l="0" t="0" r="r" b="b"/>
              <a:pathLst>
                <a:path w="960" h="1031">
                  <a:moveTo>
                    <a:pt x="0" y="172"/>
                  </a:moveTo>
                  <a:lnTo>
                    <a:pt x="344" y="1031"/>
                  </a:lnTo>
                  <a:lnTo>
                    <a:pt x="960" y="1031"/>
                  </a:lnTo>
                  <a:lnTo>
                    <a:pt x="533" y="0"/>
                  </a:lnTo>
                  <a:lnTo>
                    <a:pt x="0" y="172"/>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6" name="Freeform 45"/>
            <p:cNvSpPr>
              <a:spLocks/>
            </p:cNvSpPr>
            <p:nvPr/>
          </p:nvSpPr>
          <p:spPr bwMode="auto">
            <a:xfrm>
              <a:off x="9388477" y="5264150"/>
              <a:ext cx="1149350" cy="1636713"/>
            </a:xfrm>
            <a:custGeom>
              <a:avLst/>
              <a:gdLst>
                <a:gd name="T0" fmla="*/ 0 w 724"/>
                <a:gd name="T1" fmla="*/ 96 h 1031"/>
                <a:gd name="T2" fmla="*/ 415 w 724"/>
                <a:gd name="T3" fmla="*/ 1031 h 1031"/>
                <a:gd name="T4" fmla="*/ 724 w 724"/>
                <a:gd name="T5" fmla="*/ 1031 h 1031"/>
                <a:gd name="T6" fmla="*/ 297 w 724"/>
                <a:gd name="T7" fmla="*/ 0 h 1031"/>
                <a:gd name="T8" fmla="*/ 0 w 724"/>
                <a:gd name="T9" fmla="*/ 96 h 1031"/>
              </a:gdLst>
              <a:ahLst/>
              <a:cxnLst>
                <a:cxn ang="0">
                  <a:pos x="T0" y="T1"/>
                </a:cxn>
                <a:cxn ang="0">
                  <a:pos x="T2" y="T3"/>
                </a:cxn>
                <a:cxn ang="0">
                  <a:pos x="T4" y="T5"/>
                </a:cxn>
                <a:cxn ang="0">
                  <a:pos x="T6" y="T7"/>
                </a:cxn>
                <a:cxn ang="0">
                  <a:pos x="T8" y="T9"/>
                </a:cxn>
              </a:cxnLst>
              <a:rect l="0" t="0" r="r" b="b"/>
              <a:pathLst>
                <a:path w="724" h="1031">
                  <a:moveTo>
                    <a:pt x="0" y="96"/>
                  </a:moveTo>
                  <a:lnTo>
                    <a:pt x="415" y="1031"/>
                  </a:lnTo>
                  <a:lnTo>
                    <a:pt x="724" y="1031"/>
                  </a:lnTo>
                  <a:lnTo>
                    <a:pt x="297" y="0"/>
                  </a:lnTo>
                  <a:lnTo>
                    <a:pt x="0" y="9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 name="TextBox 4"/>
          <p:cNvSpPr txBox="1"/>
          <p:nvPr/>
        </p:nvSpPr>
        <p:spPr>
          <a:xfrm rot="19966344">
            <a:off x="8818782" y="1934116"/>
            <a:ext cx="1212721" cy="799207"/>
          </a:xfrm>
          <a:prstGeom prst="roundRect">
            <a:avLst>
              <a:gd name="adj" fmla="val 7570"/>
            </a:avLst>
          </a:prstGeom>
          <a:solidFill>
            <a:schemeClr val="bg1"/>
          </a:solidFill>
          <a:ln w="28575">
            <a:solidFill>
              <a:schemeClr val="tx2"/>
            </a:solidFill>
          </a:ln>
        </p:spPr>
        <p:txBody>
          <a:bodyPr wrap="non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sz="4400" b="1" spc="300" dirty="0">
                <a:solidFill>
                  <a:srgbClr val="44546A"/>
                </a:solidFill>
                <a:latin typeface="Calibri Light" panose="020F0302020204030204"/>
              </a:rPr>
              <a:t>GPS</a:t>
            </a:r>
            <a:endParaRPr kumimoji="0" lang="en-US" sz="4400" b="1" i="0" u="none" strike="noStrike" kern="1200" cap="none" spc="300" normalizeH="0" baseline="0" noProof="0" dirty="0">
              <a:ln>
                <a:noFill/>
              </a:ln>
              <a:solidFill>
                <a:srgbClr val="44546A"/>
              </a:solidFill>
              <a:effectLst/>
              <a:uLnTx/>
              <a:uFillTx/>
              <a:latin typeface="Calibri Light" panose="020F0302020204030204"/>
              <a:ea typeface="+mn-ea"/>
              <a:cs typeface="+mn-cs"/>
            </a:endParaRPr>
          </a:p>
        </p:txBody>
      </p:sp>
      <p:sp>
        <p:nvSpPr>
          <p:cNvPr id="8" name="Oval 7"/>
          <p:cNvSpPr/>
          <p:nvPr/>
        </p:nvSpPr>
        <p:spPr>
          <a:xfrm>
            <a:off x="8268198" y="3449313"/>
            <a:ext cx="705657" cy="7481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Oval 50"/>
          <p:cNvSpPr/>
          <p:nvPr/>
        </p:nvSpPr>
        <p:spPr>
          <a:xfrm>
            <a:off x="8765166" y="4469801"/>
            <a:ext cx="705657" cy="748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Oval 51"/>
          <p:cNvSpPr/>
          <p:nvPr/>
        </p:nvSpPr>
        <p:spPr>
          <a:xfrm>
            <a:off x="10512099" y="1796719"/>
            <a:ext cx="705657" cy="7481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Oval 52"/>
          <p:cNvSpPr/>
          <p:nvPr/>
        </p:nvSpPr>
        <p:spPr>
          <a:xfrm>
            <a:off x="11373501" y="3936847"/>
            <a:ext cx="705657" cy="74811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Oval 53"/>
          <p:cNvSpPr/>
          <p:nvPr/>
        </p:nvSpPr>
        <p:spPr>
          <a:xfrm>
            <a:off x="11326773" y="2686809"/>
            <a:ext cx="705657" cy="7481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Freeform 79"/>
          <p:cNvSpPr>
            <a:spLocks noChangeArrowheads="1"/>
          </p:cNvSpPr>
          <p:nvPr/>
        </p:nvSpPr>
        <p:spPr bwMode="auto">
          <a:xfrm rot="20640000">
            <a:off x="11559748" y="4132994"/>
            <a:ext cx="333164" cy="355825"/>
          </a:xfrm>
          <a:custGeom>
            <a:avLst/>
            <a:gdLst>
              <a:gd name="T0" fmla="*/ 106933 w 479"/>
              <a:gd name="T1" fmla="*/ 0 h 479"/>
              <a:gd name="T2" fmla="*/ 106933 w 479"/>
              <a:gd name="T3" fmla="*/ 0 h 479"/>
              <a:gd name="T4" fmla="*/ 0 w 479"/>
              <a:gd name="T5" fmla="*/ 107725 h 479"/>
              <a:gd name="T6" fmla="*/ 106933 w 479"/>
              <a:gd name="T7" fmla="*/ 215449 h 479"/>
              <a:gd name="T8" fmla="*/ 213866 w 479"/>
              <a:gd name="T9" fmla="*/ 107725 h 479"/>
              <a:gd name="T10" fmla="*/ 106933 w 479"/>
              <a:gd name="T11" fmla="*/ 0 h 479"/>
              <a:gd name="T12" fmla="*/ 198206 w 479"/>
              <a:gd name="T13" fmla="*/ 107725 h 479"/>
              <a:gd name="T14" fmla="*/ 198206 w 479"/>
              <a:gd name="T15" fmla="*/ 107725 h 479"/>
              <a:gd name="T16" fmla="*/ 178520 w 479"/>
              <a:gd name="T17" fmla="*/ 163615 h 479"/>
              <a:gd name="T18" fmla="*/ 174493 w 479"/>
              <a:gd name="T19" fmla="*/ 147840 h 479"/>
              <a:gd name="T20" fmla="*/ 178520 w 479"/>
              <a:gd name="T21" fmla="*/ 115838 h 479"/>
              <a:gd name="T22" fmla="*/ 166439 w 479"/>
              <a:gd name="T23" fmla="*/ 91949 h 479"/>
              <a:gd name="T24" fmla="*/ 142726 w 479"/>
              <a:gd name="T25" fmla="*/ 80230 h 479"/>
              <a:gd name="T26" fmla="*/ 154806 w 479"/>
              <a:gd name="T27" fmla="*/ 39664 h 479"/>
              <a:gd name="T28" fmla="*/ 131093 w 479"/>
              <a:gd name="T29" fmla="*/ 27945 h 479"/>
              <a:gd name="T30" fmla="*/ 134673 w 479"/>
              <a:gd name="T31" fmla="*/ 23889 h 479"/>
              <a:gd name="T32" fmla="*/ 198206 w 479"/>
              <a:gd name="T33" fmla="*/ 107725 h 479"/>
              <a:gd name="T34" fmla="*/ 94853 w 479"/>
              <a:gd name="T35" fmla="*/ 19832 h 479"/>
              <a:gd name="T36" fmla="*/ 94853 w 479"/>
              <a:gd name="T37" fmla="*/ 19832 h 479"/>
              <a:gd name="T38" fmla="*/ 83220 w 479"/>
              <a:gd name="T39" fmla="*/ 27945 h 479"/>
              <a:gd name="T40" fmla="*/ 67113 w 479"/>
              <a:gd name="T41" fmla="*/ 39664 h 479"/>
              <a:gd name="T42" fmla="*/ 51453 w 479"/>
              <a:gd name="T43" fmla="*/ 59947 h 479"/>
              <a:gd name="T44" fmla="*/ 59507 w 479"/>
              <a:gd name="T45" fmla="*/ 71666 h 479"/>
              <a:gd name="T46" fmla="*/ 79193 w 479"/>
              <a:gd name="T47" fmla="*/ 71666 h 479"/>
              <a:gd name="T48" fmla="*/ 110960 w 479"/>
              <a:gd name="T49" fmla="*/ 107725 h 479"/>
              <a:gd name="T50" fmla="*/ 83220 w 479"/>
              <a:gd name="T51" fmla="*/ 131613 h 479"/>
              <a:gd name="T52" fmla="*/ 79193 w 479"/>
              <a:gd name="T53" fmla="*/ 151896 h 479"/>
              <a:gd name="T54" fmla="*/ 79193 w 479"/>
              <a:gd name="T55" fmla="*/ 175785 h 479"/>
              <a:gd name="T56" fmla="*/ 59507 w 479"/>
              <a:gd name="T57" fmla="*/ 155502 h 479"/>
              <a:gd name="T58" fmla="*/ 55480 w 479"/>
              <a:gd name="T59" fmla="*/ 128008 h 479"/>
              <a:gd name="T60" fmla="*/ 39373 w 479"/>
              <a:gd name="T61" fmla="*/ 107725 h 479"/>
              <a:gd name="T62" fmla="*/ 47426 w 479"/>
              <a:gd name="T63" fmla="*/ 83836 h 479"/>
              <a:gd name="T64" fmla="*/ 23713 w 479"/>
              <a:gd name="T65" fmla="*/ 76173 h 479"/>
              <a:gd name="T66" fmla="*/ 94853 w 479"/>
              <a:gd name="T67" fmla="*/ 19832 h 479"/>
              <a:gd name="T68" fmla="*/ 79193 w 479"/>
              <a:gd name="T69" fmla="*/ 195617 h 479"/>
              <a:gd name="T70" fmla="*/ 79193 w 479"/>
              <a:gd name="T71" fmla="*/ 195617 h 479"/>
              <a:gd name="T72" fmla="*/ 91273 w 479"/>
              <a:gd name="T73" fmla="*/ 187504 h 479"/>
              <a:gd name="T74" fmla="*/ 106933 w 479"/>
              <a:gd name="T75" fmla="*/ 183447 h 479"/>
              <a:gd name="T76" fmla="*/ 131093 w 479"/>
              <a:gd name="T77" fmla="*/ 175785 h 479"/>
              <a:gd name="T78" fmla="*/ 158386 w 479"/>
              <a:gd name="T79" fmla="*/ 183447 h 479"/>
              <a:gd name="T80" fmla="*/ 106933 w 479"/>
              <a:gd name="T81" fmla="*/ 199674 h 479"/>
              <a:gd name="T82" fmla="*/ 79193 w 479"/>
              <a:gd name="T83" fmla="*/ 195617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p:spPr>
        <p:txBody>
          <a:bodyPr wrap="none" lIns="34290" tIns="17145" rIns="34290" bIns="17145"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TextBox 77"/>
          <p:cNvSpPr txBox="1"/>
          <p:nvPr/>
        </p:nvSpPr>
        <p:spPr>
          <a:xfrm>
            <a:off x="942399" y="298996"/>
            <a:ext cx="10307202" cy="646331"/>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75000"/>
                    <a:lumOff val="25000"/>
                  </a:prstClr>
                </a:solidFill>
                <a:effectLst/>
                <a:uLnTx/>
                <a:uFillTx/>
                <a:latin typeface="Rockwell" panose="02060603020205020403" pitchFamily="18" charset="0"/>
                <a:ea typeface="+mn-ea"/>
                <a:cs typeface="+mn-cs"/>
              </a:rPr>
              <a:t>Mobile Device Connection Methods (Cont’d)</a:t>
            </a:r>
          </a:p>
        </p:txBody>
      </p:sp>
      <p:grpSp>
        <p:nvGrpSpPr>
          <p:cNvPr id="9" name="Group 8">
            <a:extLst>
              <a:ext uri="{FF2B5EF4-FFF2-40B4-BE49-F238E27FC236}">
                <a16:creationId xmlns:a16="http://schemas.microsoft.com/office/drawing/2014/main" id="{6A15B199-3763-4D0B-9209-8A4F3A855E6D}"/>
              </a:ext>
            </a:extLst>
          </p:cNvPr>
          <p:cNvGrpSpPr/>
          <p:nvPr/>
        </p:nvGrpSpPr>
        <p:grpSpPr>
          <a:xfrm>
            <a:off x="1356720" y="1268126"/>
            <a:ext cx="7408446" cy="977914"/>
            <a:chOff x="1356720" y="1227182"/>
            <a:chExt cx="7408446" cy="977914"/>
          </a:xfrm>
        </p:grpSpPr>
        <p:sp>
          <p:nvSpPr>
            <p:cNvPr id="87" name="Rectangle 86">
              <a:extLst>
                <a:ext uri="{FF2B5EF4-FFF2-40B4-BE49-F238E27FC236}">
                  <a16:creationId xmlns:a16="http://schemas.microsoft.com/office/drawing/2014/main" id="{23466592-67C9-49DD-B6E0-B83122777AE4}"/>
                </a:ext>
              </a:extLst>
            </p:cNvPr>
            <p:cNvSpPr/>
            <p:nvPr/>
          </p:nvSpPr>
          <p:spPr>
            <a:xfrm>
              <a:off x="1356720" y="1227182"/>
              <a:ext cx="684803" cy="369332"/>
            </a:xfrm>
            <a:prstGeom prst="rect">
              <a:avLst/>
            </a:prstGeom>
          </p:spPr>
          <p:txBody>
            <a:bodyPr wrap="none" anchor="ctr">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mn-cs"/>
                </a:rPr>
                <a:t>ANT</a:t>
              </a:r>
              <a:endParaRPr kumimoji="0" lang="en-US" sz="18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90" name="Rectangle 89">
              <a:extLst>
                <a:ext uri="{FF2B5EF4-FFF2-40B4-BE49-F238E27FC236}">
                  <a16:creationId xmlns:a16="http://schemas.microsoft.com/office/drawing/2014/main" id="{CAE7AF61-97B4-4343-B520-692D2F994CBE}"/>
                </a:ext>
              </a:extLst>
            </p:cNvPr>
            <p:cNvSpPr/>
            <p:nvPr/>
          </p:nvSpPr>
          <p:spPr>
            <a:xfrm>
              <a:off x="1356720" y="1543376"/>
              <a:ext cx="7408446" cy="661720"/>
            </a:xfrm>
            <a:prstGeom prst="rect">
              <a:avLst/>
            </a:prstGeom>
          </p:spPr>
          <p:txBody>
            <a:bodyPr wrap="square" anchor="t">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It is a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wireless sensor protocol </a:t>
              </a: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that enables communication between sensors and their controllers</a:t>
              </a:r>
            </a:p>
          </p:txBody>
        </p:sp>
      </p:grpSp>
      <p:grpSp>
        <p:nvGrpSpPr>
          <p:cNvPr id="10" name="Group 9">
            <a:extLst>
              <a:ext uri="{FF2B5EF4-FFF2-40B4-BE49-F238E27FC236}">
                <a16:creationId xmlns:a16="http://schemas.microsoft.com/office/drawing/2014/main" id="{E1800B9E-89ED-4D36-9EE8-E88A8B63113A}"/>
              </a:ext>
            </a:extLst>
          </p:cNvPr>
          <p:cNvGrpSpPr/>
          <p:nvPr/>
        </p:nvGrpSpPr>
        <p:grpSpPr>
          <a:xfrm>
            <a:off x="1356720" y="2550173"/>
            <a:ext cx="6669801" cy="985444"/>
            <a:chOff x="1356720" y="2520193"/>
            <a:chExt cx="6669801" cy="985444"/>
          </a:xfrm>
        </p:grpSpPr>
        <p:sp>
          <p:nvSpPr>
            <p:cNvPr id="85" name="Rectangle 84">
              <a:extLst>
                <a:ext uri="{FF2B5EF4-FFF2-40B4-BE49-F238E27FC236}">
                  <a16:creationId xmlns:a16="http://schemas.microsoft.com/office/drawing/2014/main" id="{78BE782F-1763-4458-B7C6-6248F2379408}"/>
                </a:ext>
              </a:extLst>
            </p:cNvPr>
            <p:cNvSpPr/>
            <p:nvPr/>
          </p:nvSpPr>
          <p:spPr>
            <a:xfrm>
              <a:off x="1356720" y="2520193"/>
              <a:ext cx="3122971" cy="369332"/>
            </a:xfrm>
            <a:prstGeom prst="rect">
              <a:avLst/>
            </a:prstGeom>
          </p:spPr>
          <p:txBody>
            <a:bodyPr wrap="none" anchor="ctr">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Universal Serial Bus (USB)</a:t>
              </a:r>
              <a:endParaRPr kumimoji="0" lang="en-US" sz="18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91" name="Rectangle 90">
              <a:extLst>
                <a:ext uri="{FF2B5EF4-FFF2-40B4-BE49-F238E27FC236}">
                  <a16:creationId xmlns:a16="http://schemas.microsoft.com/office/drawing/2014/main" id="{55F05C23-B70B-4EB5-8216-CF0EFF20E6A2}"/>
                </a:ext>
              </a:extLst>
            </p:cNvPr>
            <p:cNvSpPr/>
            <p:nvPr/>
          </p:nvSpPr>
          <p:spPr>
            <a:xfrm>
              <a:off x="1398920" y="2843917"/>
              <a:ext cx="6627601" cy="661720"/>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It enables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wired communication </a:t>
              </a: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for devices. It can be used for power supply and serial data transmission between devices</a:t>
              </a:r>
            </a:p>
          </p:txBody>
        </p:sp>
      </p:grpSp>
      <p:grpSp>
        <p:nvGrpSpPr>
          <p:cNvPr id="12" name="Group 11">
            <a:extLst>
              <a:ext uri="{FF2B5EF4-FFF2-40B4-BE49-F238E27FC236}">
                <a16:creationId xmlns:a16="http://schemas.microsoft.com/office/drawing/2014/main" id="{FCB11C4F-398D-46F4-B1AA-BD90A6947532}"/>
              </a:ext>
            </a:extLst>
          </p:cNvPr>
          <p:cNvGrpSpPr/>
          <p:nvPr/>
        </p:nvGrpSpPr>
        <p:grpSpPr>
          <a:xfrm>
            <a:off x="1356720" y="5379980"/>
            <a:ext cx="7346419" cy="977604"/>
            <a:chOff x="1356720" y="5109077"/>
            <a:chExt cx="7346419" cy="977604"/>
          </a:xfrm>
        </p:grpSpPr>
        <p:sp>
          <p:nvSpPr>
            <p:cNvPr id="84" name="Rectangle 83">
              <a:extLst>
                <a:ext uri="{FF2B5EF4-FFF2-40B4-BE49-F238E27FC236}">
                  <a16:creationId xmlns:a16="http://schemas.microsoft.com/office/drawing/2014/main" id="{9036F488-E17D-4193-B05F-B1764BD18462}"/>
                </a:ext>
              </a:extLst>
            </p:cNvPr>
            <p:cNvSpPr/>
            <p:nvPr/>
          </p:nvSpPr>
          <p:spPr>
            <a:xfrm>
              <a:off x="1356720" y="5109077"/>
              <a:ext cx="1612941" cy="369332"/>
            </a:xfrm>
            <a:prstGeom prst="rect">
              <a:avLst/>
            </a:prstGeom>
          </p:spPr>
          <p:txBody>
            <a:bodyPr wrap="none" anchor="ctr">
              <a:spAutoFit/>
            </a:bodyPr>
            <a:lstStyle/>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Infrared (IR)</a:t>
              </a:r>
            </a:p>
          </p:txBody>
        </p:sp>
        <p:sp>
          <p:nvSpPr>
            <p:cNvPr id="92" name="Rectangle 91">
              <a:extLst>
                <a:ext uri="{FF2B5EF4-FFF2-40B4-BE49-F238E27FC236}">
                  <a16:creationId xmlns:a16="http://schemas.microsoft.com/office/drawing/2014/main" id="{64689C1D-2FD0-4532-8214-E412243ABA12}"/>
                </a:ext>
              </a:extLst>
            </p:cNvPr>
            <p:cNvSpPr/>
            <p:nvPr/>
          </p:nvSpPr>
          <p:spPr>
            <a:xfrm>
              <a:off x="1356720" y="5424961"/>
              <a:ext cx="7346419" cy="661720"/>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IN"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It </a:t>
              </a: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is a wireless technology for transferring data between two devices in the digital form within a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short range </a:t>
              </a: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of up to 5 m</a:t>
              </a:r>
            </a:p>
          </p:txBody>
        </p:sp>
      </p:grpSp>
      <p:grpSp>
        <p:nvGrpSpPr>
          <p:cNvPr id="11" name="Group 10">
            <a:extLst>
              <a:ext uri="{FF2B5EF4-FFF2-40B4-BE49-F238E27FC236}">
                <a16:creationId xmlns:a16="http://schemas.microsoft.com/office/drawing/2014/main" id="{3F54FA52-4256-4002-88C0-29350EA4BC3E}"/>
              </a:ext>
            </a:extLst>
          </p:cNvPr>
          <p:cNvGrpSpPr/>
          <p:nvPr/>
        </p:nvGrpSpPr>
        <p:grpSpPr>
          <a:xfrm>
            <a:off x="1356720" y="3869852"/>
            <a:ext cx="6865444" cy="1263456"/>
            <a:chOff x="1356720" y="3748362"/>
            <a:chExt cx="6865444" cy="1263456"/>
          </a:xfrm>
        </p:grpSpPr>
        <p:sp>
          <p:nvSpPr>
            <p:cNvPr id="86" name="Rectangle 85">
              <a:extLst>
                <a:ext uri="{FF2B5EF4-FFF2-40B4-BE49-F238E27FC236}">
                  <a16:creationId xmlns:a16="http://schemas.microsoft.com/office/drawing/2014/main" id="{7353E99F-E5EA-4F46-9DA7-C276AA4DA720}"/>
                </a:ext>
              </a:extLst>
            </p:cNvPr>
            <p:cNvSpPr/>
            <p:nvPr/>
          </p:nvSpPr>
          <p:spPr>
            <a:xfrm>
              <a:off x="1356720" y="3748362"/>
              <a:ext cx="3869008" cy="369332"/>
            </a:xfrm>
            <a:prstGeom prst="rect">
              <a:avLst/>
            </a:prstGeom>
          </p:spPr>
          <p:txBody>
            <a:bodyPr wrap="none" anchor="ctr">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Global Positioning System (GPS)</a:t>
              </a:r>
              <a:endParaRPr kumimoji="0" lang="en-US" sz="18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95" name="Rectangle 94">
              <a:extLst>
                <a:ext uri="{FF2B5EF4-FFF2-40B4-BE49-F238E27FC236}">
                  <a16:creationId xmlns:a16="http://schemas.microsoft.com/office/drawing/2014/main" id="{7AA4A58A-DBB2-469B-AC25-25DA3A949AF1}"/>
                </a:ext>
              </a:extLst>
            </p:cNvPr>
            <p:cNvSpPr/>
            <p:nvPr/>
          </p:nvSpPr>
          <p:spPr>
            <a:xfrm>
              <a:off x="1387985" y="4065405"/>
              <a:ext cx="6834179" cy="946413"/>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It is a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radio navigation </a:t>
              </a: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and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positioning system </a:t>
              </a:r>
              <a:r>
                <a:rPr kumimoji="0" lang="en-US" sz="18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based on satellite communication. It provides information related to geolocation and timing irrespective of weather conditions on the Earth</a:t>
              </a:r>
            </a:p>
          </p:txBody>
        </p:sp>
      </p:grpSp>
      <p:grpSp>
        <p:nvGrpSpPr>
          <p:cNvPr id="7" name="Group 6">
            <a:extLst>
              <a:ext uri="{FF2B5EF4-FFF2-40B4-BE49-F238E27FC236}">
                <a16:creationId xmlns:a16="http://schemas.microsoft.com/office/drawing/2014/main" id="{77A4FF36-5184-4136-AF77-E5AB07339B1A}"/>
              </a:ext>
            </a:extLst>
          </p:cNvPr>
          <p:cNvGrpSpPr/>
          <p:nvPr/>
        </p:nvGrpSpPr>
        <p:grpSpPr>
          <a:xfrm>
            <a:off x="663955" y="1468615"/>
            <a:ext cx="576935" cy="576936"/>
            <a:chOff x="663955" y="1233467"/>
            <a:chExt cx="576935" cy="576936"/>
          </a:xfrm>
        </p:grpSpPr>
        <p:sp>
          <p:nvSpPr>
            <p:cNvPr id="66" name="Oval 65"/>
            <p:cNvSpPr>
              <a:spLocks noChangeAspect="1"/>
            </p:cNvSpPr>
            <p:nvPr/>
          </p:nvSpPr>
          <p:spPr>
            <a:xfrm>
              <a:off x="663955" y="1233467"/>
              <a:ext cx="576935" cy="57693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Freeform 126">
              <a:extLst>
                <a:ext uri="{FF2B5EF4-FFF2-40B4-BE49-F238E27FC236}">
                  <a16:creationId xmlns:a16="http://schemas.microsoft.com/office/drawing/2014/main" id="{B908985C-5127-4E9A-AC71-D73BB896E897}"/>
                </a:ext>
              </a:extLst>
            </p:cNvPr>
            <p:cNvSpPr>
              <a:spLocks noChangeAspect="1" noChangeArrowheads="1"/>
            </p:cNvSpPr>
            <p:nvPr/>
          </p:nvSpPr>
          <p:spPr bwMode="auto">
            <a:xfrm>
              <a:off x="777633" y="1363261"/>
              <a:ext cx="349579" cy="317349"/>
            </a:xfrm>
            <a:custGeom>
              <a:avLst/>
              <a:gdLst>
                <a:gd name="T0" fmla="*/ 111243 w 497"/>
                <a:gd name="T1" fmla="*/ 123179 h 452"/>
                <a:gd name="T2" fmla="*/ 111243 w 497"/>
                <a:gd name="T3" fmla="*/ 123179 h 452"/>
                <a:gd name="T4" fmla="*/ 163487 w 497"/>
                <a:gd name="T5" fmla="*/ 103398 h 452"/>
                <a:gd name="T6" fmla="*/ 151777 w 497"/>
                <a:gd name="T7" fmla="*/ 67883 h 452"/>
                <a:gd name="T8" fmla="*/ 111243 w 497"/>
                <a:gd name="T9" fmla="*/ 83618 h 452"/>
                <a:gd name="T10" fmla="*/ 75663 w 497"/>
                <a:gd name="T11" fmla="*/ 67883 h 452"/>
                <a:gd name="T12" fmla="*/ 59900 w 497"/>
                <a:gd name="T13" fmla="*/ 103398 h 452"/>
                <a:gd name="T14" fmla="*/ 111243 w 497"/>
                <a:gd name="T15" fmla="*/ 123179 h 452"/>
                <a:gd name="T16" fmla="*/ 111243 w 497"/>
                <a:gd name="T17" fmla="*/ 47653 h 452"/>
                <a:gd name="T18" fmla="*/ 111243 w 497"/>
                <a:gd name="T19" fmla="*/ 47653 h 452"/>
                <a:gd name="T20" fmla="*/ 139166 w 497"/>
                <a:gd name="T21" fmla="*/ 39561 h 452"/>
                <a:gd name="T22" fmla="*/ 127907 w 497"/>
                <a:gd name="T23" fmla="*/ 7642 h 452"/>
                <a:gd name="T24" fmla="*/ 111243 w 497"/>
                <a:gd name="T25" fmla="*/ 0 h 452"/>
                <a:gd name="T26" fmla="*/ 95480 w 497"/>
                <a:gd name="T27" fmla="*/ 7642 h 452"/>
                <a:gd name="T28" fmla="*/ 83770 w 497"/>
                <a:gd name="T29" fmla="*/ 39561 h 452"/>
                <a:gd name="T30" fmla="*/ 111243 w 497"/>
                <a:gd name="T31" fmla="*/ 47653 h 452"/>
                <a:gd name="T32" fmla="*/ 211226 w 497"/>
                <a:gd name="T33" fmla="*/ 135317 h 452"/>
                <a:gd name="T34" fmla="*/ 211226 w 497"/>
                <a:gd name="T35" fmla="*/ 135317 h 452"/>
                <a:gd name="T36" fmla="*/ 167540 w 497"/>
                <a:gd name="T37" fmla="*/ 119582 h 452"/>
                <a:gd name="T38" fmla="*/ 171593 w 497"/>
                <a:gd name="T39" fmla="*/ 131271 h 452"/>
                <a:gd name="T40" fmla="*/ 111243 w 497"/>
                <a:gd name="T41" fmla="*/ 155097 h 452"/>
                <a:gd name="T42" fmla="*/ 51793 w 497"/>
                <a:gd name="T43" fmla="*/ 131271 h 452"/>
                <a:gd name="T44" fmla="*/ 55847 w 497"/>
                <a:gd name="T45" fmla="*/ 119582 h 452"/>
                <a:gd name="T46" fmla="*/ 11710 w 497"/>
                <a:gd name="T47" fmla="*/ 135317 h 452"/>
                <a:gd name="T48" fmla="*/ 11710 w 497"/>
                <a:gd name="T49" fmla="*/ 155097 h 452"/>
                <a:gd name="T50" fmla="*/ 91426 w 497"/>
                <a:gd name="T51" fmla="*/ 195108 h 452"/>
                <a:gd name="T52" fmla="*/ 131510 w 497"/>
                <a:gd name="T53" fmla="*/ 195108 h 452"/>
                <a:gd name="T54" fmla="*/ 211226 w 497"/>
                <a:gd name="T55" fmla="*/ 155097 h 452"/>
                <a:gd name="T56" fmla="*/ 211226 w 497"/>
                <a:gd name="T57" fmla="*/ 135317 h 4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chemeClr val="bg1"/>
            </a:solidFill>
            <a:ln>
              <a:noFill/>
            </a:ln>
            <a:effectLst/>
          </p:spPr>
          <p:txBody>
            <a:bodyPr wrap="none" lIns="34290" tIns="17145" rIns="34290" bIns="17145" anchor="ctr"/>
            <a:lstStyle/>
            <a:p>
              <a:endParaRPr lang="en-US" dirty="0"/>
            </a:p>
          </p:txBody>
        </p:sp>
      </p:grpSp>
      <p:sp>
        <p:nvSpPr>
          <p:cNvPr id="80" name="Freeform 126">
            <a:extLst>
              <a:ext uri="{FF2B5EF4-FFF2-40B4-BE49-F238E27FC236}">
                <a16:creationId xmlns:a16="http://schemas.microsoft.com/office/drawing/2014/main" id="{F5946E7A-D382-44F2-8E6D-2AA0BF250949}"/>
              </a:ext>
            </a:extLst>
          </p:cNvPr>
          <p:cNvSpPr>
            <a:spLocks noChangeAspect="1" noChangeArrowheads="1"/>
          </p:cNvSpPr>
          <p:nvPr/>
        </p:nvSpPr>
        <p:spPr bwMode="auto">
          <a:xfrm>
            <a:off x="8946456" y="4688136"/>
            <a:ext cx="343077" cy="311446"/>
          </a:xfrm>
          <a:custGeom>
            <a:avLst/>
            <a:gdLst>
              <a:gd name="T0" fmla="*/ 111243 w 497"/>
              <a:gd name="T1" fmla="*/ 123179 h 452"/>
              <a:gd name="T2" fmla="*/ 111243 w 497"/>
              <a:gd name="T3" fmla="*/ 123179 h 452"/>
              <a:gd name="T4" fmla="*/ 163487 w 497"/>
              <a:gd name="T5" fmla="*/ 103398 h 452"/>
              <a:gd name="T6" fmla="*/ 151777 w 497"/>
              <a:gd name="T7" fmla="*/ 67883 h 452"/>
              <a:gd name="T8" fmla="*/ 111243 w 497"/>
              <a:gd name="T9" fmla="*/ 83618 h 452"/>
              <a:gd name="T10" fmla="*/ 75663 w 497"/>
              <a:gd name="T11" fmla="*/ 67883 h 452"/>
              <a:gd name="T12" fmla="*/ 59900 w 497"/>
              <a:gd name="T13" fmla="*/ 103398 h 452"/>
              <a:gd name="T14" fmla="*/ 111243 w 497"/>
              <a:gd name="T15" fmla="*/ 123179 h 452"/>
              <a:gd name="T16" fmla="*/ 111243 w 497"/>
              <a:gd name="T17" fmla="*/ 47653 h 452"/>
              <a:gd name="T18" fmla="*/ 111243 w 497"/>
              <a:gd name="T19" fmla="*/ 47653 h 452"/>
              <a:gd name="T20" fmla="*/ 139166 w 497"/>
              <a:gd name="T21" fmla="*/ 39561 h 452"/>
              <a:gd name="T22" fmla="*/ 127907 w 497"/>
              <a:gd name="T23" fmla="*/ 7642 h 452"/>
              <a:gd name="T24" fmla="*/ 111243 w 497"/>
              <a:gd name="T25" fmla="*/ 0 h 452"/>
              <a:gd name="T26" fmla="*/ 95480 w 497"/>
              <a:gd name="T27" fmla="*/ 7642 h 452"/>
              <a:gd name="T28" fmla="*/ 83770 w 497"/>
              <a:gd name="T29" fmla="*/ 39561 h 452"/>
              <a:gd name="T30" fmla="*/ 111243 w 497"/>
              <a:gd name="T31" fmla="*/ 47653 h 452"/>
              <a:gd name="T32" fmla="*/ 211226 w 497"/>
              <a:gd name="T33" fmla="*/ 135317 h 452"/>
              <a:gd name="T34" fmla="*/ 211226 w 497"/>
              <a:gd name="T35" fmla="*/ 135317 h 452"/>
              <a:gd name="T36" fmla="*/ 167540 w 497"/>
              <a:gd name="T37" fmla="*/ 119582 h 452"/>
              <a:gd name="T38" fmla="*/ 171593 w 497"/>
              <a:gd name="T39" fmla="*/ 131271 h 452"/>
              <a:gd name="T40" fmla="*/ 111243 w 497"/>
              <a:gd name="T41" fmla="*/ 155097 h 452"/>
              <a:gd name="T42" fmla="*/ 51793 w 497"/>
              <a:gd name="T43" fmla="*/ 131271 h 452"/>
              <a:gd name="T44" fmla="*/ 55847 w 497"/>
              <a:gd name="T45" fmla="*/ 119582 h 452"/>
              <a:gd name="T46" fmla="*/ 11710 w 497"/>
              <a:gd name="T47" fmla="*/ 135317 h 452"/>
              <a:gd name="T48" fmla="*/ 11710 w 497"/>
              <a:gd name="T49" fmla="*/ 155097 h 452"/>
              <a:gd name="T50" fmla="*/ 91426 w 497"/>
              <a:gd name="T51" fmla="*/ 195108 h 452"/>
              <a:gd name="T52" fmla="*/ 131510 w 497"/>
              <a:gd name="T53" fmla="*/ 195108 h 452"/>
              <a:gd name="T54" fmla="*/ 211226 w 497"/>
              <a:gd name="T55" fmla="*/ 155097 h 452"/>
              <a:gd name="T56" fmla="*/ 211226 w 497"/>
              <a:gd name="T57" fmla="*/ 135317 h 4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chemeClr val="bg1"/>
          </a:solidFill>
          <a:ln>
            <a:noFill/>
          </a:ln>
          <a:effectLst/>
        </p:spPr>
        <p:txBody>
          <a:bodyPr wrap="none" lIns="34290" tIns="17145" rIns="34290" bIns="17145" anchor="ctr"/>
          <a:lstStyle/>
          <a:p>
            <a:endParaRPr lang="en-US" dirty="0"/>
          </a:p>
        </p:txBody>
      </p:sp>
      <p:grpSp>
        <p:nvGrpSpPr>
          <p:cNvPr id="6" name="Group 5">
            <a:extLst>
              <a:ext uri="{FF2B5EF4-FFF2-40B4-BE49-F238E27FC236}">
                <a16:creationId xmlns:a16="http://schemas.microsoft.com/office/drawing/2014/main" id="{56983FBE-689E-408E-9F55-20553906CDCE}"/>
              </a:ext>
            </a:extLst>
          </p:cNvPr>
          <p:cNvGrpSpPr/>
          <p:nvPr/>
        </p:nvGrpSpPr>
        <p:grpSpPr>
          <a:xfrm>
            <a:off x="663955" y="2746025"/>
            <a:ext cx="576935" cy="576936"/>
            <a:chOff x="663955" y="2524252"/>
            <a:chExt cx="576935" cy="576936"/>
          </a:xfrm>
        </p:grpSpPr>
        <p:sp>
          <p:nvSpPr>
            <p:cNvPr id="67" name="Oval 66"/>
            <p:cNvSpPr>
              <a:spLocks noChangeAspect="1"/>
            </p:cNvSpPr>
            <p:nvPr/>
          </p:nvSpPr>
          <p:spPr>
            <a:xfrm>
              <a:off x="663955" y="2524252"/>
              <a:ext cx="576935" cy="5769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Freeform 122">
              <a:extLst>
                <a:ext uri="{FF2B5EF4-FFF2-40B4-BE49-F238E27FC236}">
                  <a16:creationId xmlns:a16="http://schemas.microsoft.com/office/drawing/2014/main" id="{B7BB3812-33D6-4E5D-B2E1-A14BB7CB0A0C}"/>
                </a:ext>
              </a:extLst>
            </p:cNvPr>
            <p:cNvSpPr>
              <a:spLocks noChangeAspect="1" noChangeArrowheads="1"/>
            </p:cNvSpPr>
            <p:nvPr/>
          </p:nvSpPr>
          <p:spPr bwMode="auto">
            <a:xfrm>
              <a:off x="783581" y="2670679"/>
              <a:ext cx="337683" cy="284082"/>
            </a:xfrm>
            <a:custGeom>
              <a:avLst/>
              <a:gdLst>
                <a:gd name="T0" fmla="*/ 195520 w 444"/>
                <a:gd name="T1" fmla="*/ 96093 h 373"/>
                <a:gd name="T2" fmla="*/ 195520 w 444"/>
                <a:gd name="T3" fmla="*/ 96093 h 373"/>
                <a:gd name="T4" fmla="*/ 159479 w 444"/>
                <a:gd name="T5" fmla="*/ 12181 h 373"/>
                <a:gd name="T6" fmla="*/ 143712 w 444"/>
                <a:gd name="T7" fmla="*/ 0 h 373"/>
                <a:gd name="T8" fmla="*/ 55863 w 444"/>
                <a:gd name="T9" fmla="*/ 0 h 373"/>
                <a:gd name="T10" fmla="*/ 36041 w 444"/>
                <a:gd name="T11" fmla="*/ 12181 h 373"/>
                <a:gd name="T12" fmla="*/ 4055 w 444"/>
                <a:gd name="T13" fmla="*/ 96093 h 373"/>
                <a:gd name="T14" fmla="*/ 0 w 444"/>
                <a:gd name="T15" fmla="*/ 115943 h 373"/>
                <a:gd name="T16" fmla="*/ 8109 w 444"/>
                <a:gd name="T17" fmla="*/ 155643 h 373"/>
                <a:gd name="T18" fmla="*/ 20273 w 444"/>
                <a:gd name="T19" fmla="*/ 167824 h 373"/>
                <a:gd name="T20" fmla="*/ 179752 w 444"/>
                <a:gd name="T21" fmla="*/ 167824 h 373"/>
                <a:gd name="T22" fmla="*/ 191465 w 444"/>
                <a:gd name="T23" fmla="*/ 155643 h 373"/>
                <a:gd name="T24" fmla="*/ 199574 w 444"/>
                <a:gd name="T25" fmla="*/ 115943 h 373"/>
                <a:gd name="T26" fmla="*/ 195520 w 444"/>
                <a:gd name="T27" fmla="*/ 96093 h 373"/>
                <a:gd name="T28" fmla="*/ 179752 w 444"/>
                <a:gd name="T29" fmla="*/ 124063 h 373"/>
                <a:gd name="T30" fmla="*/ 179752 w 444"/>
                <a:gd name="T31" fmla="*/ 124063 h 373"/>
                <a:gd name="T32" fmla="*/ 179752 w 444"/>
                <a:gd name="T33" fmla="*/ 139853 h 373"/>
                <a:gd name="T34" fmla="*/ 167589 w 444"/>
                <a:gd name="T35" fmla="*/ 152034 h 373"/>
                <a:gd name="T36" fmla="*/ 31986 w 444"/>
                <a:gd name="T37" fmla="*/ 152034 h 373"/>
                <a:gd name="T38" fmla="*/ 20273 w 444"/>
                <a:gd name="T39" fmla="*/ 139853 h 373"/>
                <a:gd name="T40" fmla="*/ 15768 w 444"/>
                <a:gd name="T41" fmla="*/ 124063 h 373"/>
                <a:gd name="T42" fmla="*/ 27931 w 444"/>
                <a:gd name="T43" fmla="*/ 111883 h 373"/>
                <a:gd name="T44" fmla="*/ 171643 w 444"/>
                <a:gd name="T45" fmla="*/ 111883 h 373"/>
                <a:gd name="T46" fmla="*/ 179752 w 444"/>
                <a:gd name="T47" fmla="*/ 124063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chemeClr val="bg1"/>
            </a:solidFill>
            <a:ln>
              <a:noFill/>
            </a:ln>
            <a:effectLst/>
          </p:spPr>
          <p:txBody>
            <a:bodyPr wrap="none" lIns="34290" tIns="17145" rIns="34290" bIns="17145" anchor="ctr"/>
            <a:lstStyle/>
            <a:p>
              <a:endParaRPr lang="en-US" dirty="0"/>
            </a:p>
          </p:txBody>
        </p:sp>
      </p:grpSp>
      <p:sp>
        <p:nvSpPr>
          <p:cNvPr id="82" name="Freeform 122">
            <a:extLst>
              <a:ext uri="{FF2B5EF4-FFF2-40B4-BE49-F238E27FC236}">
                <a16:creationId xmlns:a16="http://schemas.microsoft.com/office/drawing/2014/main" id="{8F8C7D84-6B91-4882-9B48-21F92D7944B6}"/>
              </a:ext>
            </a:extLst>
          </p:cNvPr>
          <p:cNvSpPr>
            <a:spLocks noChangeAspect="1" noChangeArrowheads="1"/>
          </p:cNvSpPr>
          <p:nvPr/>
        </p:nvSpPr>
        <p:spPr bwMode="auto">
          <a:xfrm>
            <a:off x="10693677" y="2026710"/>
            <a:ext cx="342501" cy="288135"/>
          </a:xfrm>
          <a:custGeom>
            <a:avLst/>
            <a:gdLst>
              <a:gd name="T0" fmla="*/ 195520 w 444"/>
              <a:gd name="T1" fmla="*/ 96093 h 373"/>
              <a:gd name="T2" fmla="*/ 195520 w 444"/>
              <a:gd name="T3" fmla="*/ 96093 h 373"/>
              <a:gd name="T4" fmla="*/ 159479 w 444"/>
              <a:gd name="T5" fmla="*/ 12181 h 373"/>
              <a:gd name="T6" fmla="*/ 143712 w 444"/>
              <a:gd name="T7" fmla="*/ 0 h 373"/>
              <a:gd name="T8" fmla="*/ 55863 w 444"/>
              <a:gd name="T9" fmla="*/ 0 h 373"/>
              <a:gd name="T10" fmla="*/ 36041 w 444"/>
              <a:gd name="T11" fmla="*/ 12181 h 373"/>
              <a:gd name="T12" fmla="*/ 4055 w 444"/>
              <a:gd name="T13" fmla="*/ 96093 h 373"/>
              <a:gd name="T14" fmla="*/ 0 w 444"/>
              <a:gd name="T15" fmla="*/ 115943 h 373"/>
              <a:gd name="T16" fmla="*/ 8109 w 444"/>
              <a:gd name="T17" fmla="*/ 155643 h 373"/>
              <a:gd name="T18" fmla="*/ 20273 w 444"/>
              <a:gd name="T19" fmla="*/ 167824 h 373"/>
              <a:gd name="T20" fmla="*/ 179752 w 444"/>
              <a:gd name="T21" fmla="*/ 167824 h 373"/>
              <a:gd name="T22" fmla="*/ 191465 w 444"/>
              <a:gd name="T23" fmla="*/ 155643 h 373"/>
              <a:gd name="T24" fmla="*/ 199574 w 444"/>
              <a:gd name="T25" fmla="*/ 115943 h 373"/>
              <a:gd name="T26" fmla="*/ 195520 w 444"/>
              <a:gd name="T27" fmla="*/ 96093 h 373"/>
              <a:gd name="T28" fmla="*/ 179752 w 444"/>
              <a:gd name="T29" fmla="*/ 124063 h 373"/>
              <a:gd name="T30" fmla="*/ 179752 w 444"/>
              <a:gd name="T31" fmla="*/ 124063 h 373"/>
              <a:gd name="T32" fmla="*/ 179752 w 444"/>
              <a:gd name="T33" fmla="*/ 139853 h 373"/>
              <a:gd name="T34" fmla="*/ 167589 w 444"/>
              <a:gd name="T35" fmla="*/ 152034 h 373"/>
              <a:gd name="T36" fmla="*/ 31986 w 444"/>
              <a:gd name="T37" fmla="*/ 152034 h 373"/>
              <a:gd name="T38" fmla="*/ 20273 w 444"/>
              <a:gd name="T39" fmla="*/ 139853 h 373"/>
              <a:gd name="T40" fmla="*/ 15768 w 444"/>
              <a:gd name="T41" fmla="*/ 124063 h 373"/>
              <a:gd name="T42" fmla="*/ 27931 w 444"/>
              <a:gd name="T43" fmla="*/ 111883 h 373"/>
              <a:gd name="T44" fmla="*/ 171643 w 444"/>
              <a:gd name="T45" fmla="*/ 111883 h 373"/>
              <a:gd name="T46" fmla="*/ 179752 w 444"/>
              <a:gd name="T47" fmla="*/ 124063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chemeClr val="bg1"/>
          </a:solidFill>
          <a:ln>
            <a:noFill/>
          </a:ln>
          <a:effectLst/>
        </p:spPr>
        <p:txBody>
          <a:bodyPr wrap="none" lIns="34290" tIns="17145" rIns="34290" bIns="17145" anchor="ctr"/>
          <a:lstStyle/>
          <a:p>
            <a:endParaRPr lang="en-US" dirty="0"/>
          </a:p>
        </p:txBody>
      </p:sp>
      <p:grpSp>
        <p:nvGrpSpPr>
          <p:cNvPr id="2" name="Group 1">
            <a:extLst>
              <a:ext uri="{FF2B5EF4-FFF2-40B4-BE49-F238E27FC236}">
                <a16:creationId xmlns:a16="http://schemas.microsoft.com/office/drawing/2014/main" id="{568FF6AC-84D7-4379-ADEB-EB8452F79A82}"/>
              </a:ext>
            </a:extLst>
          </p:cNvPr>
          <p:cNvGrpSpPr/>
          <p:nvPr/>
        </p:nvGrpSpPr>
        <p:grpSpPr>
          <a:xfrm>
            <a:off x="663955" y="5580314"/>
            <a:ext cx="576935" cy="576936"/>
            <a:chOff x="663955" y="5105822"/>
            <a:chExt cx="576935" cy="576936"/>
          </a:xfrm>
        </p:grpSpPr>
        <p:sp>
          <p:nvSpPr>
            <p:cNvPr id="69" name="Oval 68"/>
            <p:cNvSpPr>
              <a:spLocks noChangeAspect="1"/>
            </p:cNvSpPr>
            <p:nvPr/>
          </p:nvSpPr>
          <p:spPr>
            <a:xfrm>
              <a:off x="663955" y="5105822"/>
              <a:ext cx="576935" cy="5769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83" name="Group 82">
              <a:extLst>
                <a:ext uri="{FF2B5EF4-FFF2-40B4-BE49-F238E27FC236}">
                  <a16:creationId xmlns:a16="http://schemas.microsoft.com/office/drawing/2014/main" id="{DFAAECE7-AF61-46B8-8625-6D120B616248}"/>
                </a:ext>
              </a:extLst>
            </p:cNvPr>
            <p:cNvGrpSpPr>
              <a:grpSpLocks noChangeAspect="1"/>
            </p:cNvGrpSpPr>
            <p:nvPr/>
          </p:nvGrpSpPr>
          <p:grpSpPr>
            <a:xfrm>
              <a:off x="757060" y="5243171"/>
              <a:ext cx="390725" cy="302239"/>
              <a:chOff x="3727889" y="-113301"/>
              <a:chExt cx="548381" cy="424189"/>
            </a:xfrm>
            <a:solidFill>
              <a:schemeClr val="bg1"/>
            </a:solidFill>
          </p:grpSpPr>
          <p:sp>
            <p:nvSpPr>
              <p:cNvPr id="88" name="Oval 43">
                <a:extLst>
                  <a:ext uri="{FF2B5EF4-FFF2-40B4-BE49-F238E27FC236}">
                    <a16:creationId xmlns:a16="http://schemas.microsoft.com/office/drawing/2014/main" id="{CFB0B101-D9DD-4CDC-B34A-72663A016C31}"/>
                  </a:ext>
                </a:extLst>
              </p:cNvPr>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89" name="Freeform 44">
                <a:extLst>
                  <a:ext uri="{FF2B5EF4-FFF2-40B4-BE49-F238E27FC236}">
                    <a16:creationId xmlns:a16="http://schemas.microsoft.com/office/drawing/2014/main" id="{14A993FF-CC7E-4335-A6F1-482D2DA24801}"/>
                  </a:ext>
                </a:extLst>
              </p:cNvPr>
              <p:cNvSpPr>
                <a:spLocks/>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93" name="Freeform 45">
                <a:extLst>
                  <a:ext uri="{FF2B5EF4-FFF2-40B4-BE49-F238E27FC236}">
                    <a16:creationId xmlns:a16="http://schemas.microsoft.com/office/drawing/2014/main" id="{F2956C76-557E-4D6B-81B5-A23D45A62E0A}"/>
                  </a:ext>
                </a:extLst>
              </p:cNvPr>
              <p:cNvSpPr>
                <a:spLocks/>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94" name="Freeform 46">
                <a:extLst>
                  <a:ext uri="{FF2B5EF4-FFF2-40B4-BE49-F238E27FC236}">
                    <a16:creationId xmlns:a16="http://schemas.microsoft.com/office/drawing/2014/main" id="{1D5375EE-4C26-487A-BF7B-21DE508FFFA5}"/>
                  </a:ext>
                </a:extLst>
              </p:cNvPr>
              <p:cNvSpPr>
                <a:spLocks/>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96" name="Oval 47">
                <a:extLst>
                  <a:ext uri="{FF2B5EF4-FFF2-40B4-BE49-F238E27FC236}">
                    <a16:creationId xmlns:a16="http://schemas.microsoft.com/office/drawing/2014/main" id="{26BE18DB-C0F5-427C-87E3-F199E5C283DB}"/>
                  </a:ext>
                </a:extLst>
              </p:cNvPr>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97" name="Freeform 48">
                <a:extLst>
                  <a:ext uri="{FF2B5EF4-FFF2-40B4-BE49-F238E27FC236}">
                    <a16:creationId xmlns:a16="http://schemas.microsoft.com/office/drawing/2014/main" id="{62980209-0B0D-4CB8-A13B-DBF84E4596BF}"/>
                  </a:ext>
                </a:extLst>
              </p:cNvPr>
              <p:cNvSpPr>
                <a:spLocks/>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98" name="Freeform 49">
                <a:extLst>
                  <a:ext uri="{FF2B5EF4-FFF2-40B4-BE49-F238E27FC236}">
                    <a16:creationId xmlns:a16="http://schemas.microsoft.com/office/drawing/2014/main" id="{AED5BD2C-A5CB-4144-8519-F2FB6EA85B58}"/>
                  </a:ext>
                </a:extLst>
              </p:cNvPr>
              <p:cNvSpPr>
                <a:spLocks/>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99" name="Freeform 50">
                <a:extLst>
                  <a:ext uri="{FF2B5EF4-FFF2-40B4-BE49-F238E27FC236}">
                    <a16:creationId xmlns:a16="http://schemas.microsoft.com/office/drawing/2014/main" id="{AB17CF02-8498-4D98-9CDE-E6289D81AF27}"/>
                  </a:ext>
                </a:extLst>
              </p:cNvPr>
              <p:cNvSpPr>
                <a:spLocks/>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grpSp>
      </p:grpSp>
      <p:grpSp>
        <p:nvGrpSpPr>
          <p:cNvPr id="100" name="Group 99">
            <a:extLst>
              <a:ext uri="{FF2B5EF4-FFF2-40B4-BE49-F238E27FC236}">
                <a16:creationId xmlns:a16="http://schemas.microsoft.com/office/drawing/2014/main" id="{F1123C72-C37B-4322-9C30-49A25DFC747A}"/>
              </a:ext>
            </a:extLst>
          </p:cNvPr>
          <p:cNvGrpSpPr>
            <a:grpSpLocks noChangeAspect="1"/>
          </p:cNvGrpSpPr>
          <p:nvPr/>
        </p:nvGrpSpPr>
        <p:grpSpPr>
          <a:xfrm>
            <a:off x="11484239" y="2909748"/>
            <a:ext cx="390725" cy="302239"/>
            <a:chOff x="3727889" y="-113301"/>
            <a:chExt cx="548381" cy="424189"/>
          </a:xfrm>
          <a:solidFill>
            <a:schemeClr val="bg1"/>
          </a:solidFill>
        </p:grpSpPr>
        <p:sp>
          <p:nvSpPr>
            <p:cNvPr id="101" name="Oval 43">
              <a:extLst>
                <a:ext uri="{FF2B5EF4-FFF2-40B4-BE49-F238E27FC236}">
                  <a16:creationId xmlns:a16="http://schemas.microsoft.com/office/drawing/2014/main" id="{B096BCDA-5C6B-4A56-BEA3-57EE7393AF92}"/>
                </a:ext>
              </a:extLst>
            </p:cNvPr>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02" name="Freeform 44">
              <a:extLst>
                <a:ext uri="{FF2B5EF4-FFF2-40B4-BE49-F238E27FC236}">
                  <a16:creationId xmlns:a16="http://schemas.microsoft.com/office/drawing/2014/main" id="{D56976E9-9271-4F8F-AD7B-9C5146E07C65}"/>
                </a:ext>
              </a:extLst>
            </p:cNvPr>
            <p:cNvSpPr>
              <a:spLocks/>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03" name="Freeform 45">
              <a:extLst>
                <a:ext uri="{FF2B5EF4-FFF2-40B4-BE49-F238E27FC236}">
                  <a16:creationId xmlns:a16="http://schemas.microsoft.com/office/drawing/2014/main" id="{43392377-2323-4C38-9FF0-B2707F5F4531}"/>
                </a:ext>
              </a:extLst>
            </p:cNvPr>
            <p:cNvSpPr>
              <a:spLocks/>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04" name="Freeform 46">
              <a:extLst>
                <a:ext uri="{FF2B5EF4-FFF2-40B4-BE49-F238E27FC236}">
                  <a16:creationId xmlns:a16="http://schemas.microsoft.com/office/drawing/2014/main" id="{1925FE7B-59CA-4EBF-AB19-956EA3243F31}"/>
                </a:ext>
              </a:extLst>
            </p:cNvPr>
            <p:cNvSpPr>
              <a:spLocks/>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05" name="Oval 47">
              <a:extLst>
                <a:ext uri="{FF2B5EF4-FFF2-40B4-BE49-F238E27FC236}">
                  <a16:creationId xmlns:a16="http://schemas.microsoft.com/office/drawing/2014/main" id="{7A3C466C-89A8-42AF-97D6-11CA5BEAABA8}"/>
                </a:ext>
              </a:extLst>
            </p:cNvPr>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06" name="Freeform 48">
              <a:extLst>
                <a:ext uri="{FF2B5EF4-FFF2-40B4-BE49-F238E27FC236}">
                  <a16:creationId xmlns:a16="http://schemas.microsoft.com/office/drawing/2014/main" id="{D06BE564-410A-47C0-BEA1-A862337E4FE6}"/>
                </a:ext>
              </a:extLst>
            </p:cNvPr>
            <p:cNvSpPr>
              <a:spLocks/>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07" name="Freeform 49">
              <a:extLst>
                <a:ext uri="{FF2B5EF4-FFF2-40B4-BE49-F238E27FC236}">
                  <a16:creationId xmlns:a16="http://schemas.microsoft.com/office/drawing/2014/main" id="{BA5E57C5-6E48-4E25-BF02-B64AD2D98E66}"/>
                </a:ext>
              </a:extLst>
            </p:cNvPr>
            <p:cNvSpPr>
              <a:spLocks/>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08" name="Freeform 50">
              <a:extLst>
                <a:ext uri="{FF2B5EF4-FFF2-40B4-BE49-F238E27FC236}">
                  <a16:creationId xmlns:a16="http://schemas.microsoft.com/office/drawing/2014/main" id="{A426EEF3-120A-474F-A393-CA940A899F34}"/>
                </a:ext>
              </a:extLst>
            </p:cNvPr>
            <p:cNvSpPr>
              <a:spLocks/>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grpSp>
      <p:grpSp>
        <p:nvGrpSpPr>
          <p:cNvPr id="3" name="Group 2">
            <a:extLst>
              <a:ext uri="{FF2B5EF4-FFF2-40B4-BE49-F238E27FC236}">
                <a16:creationId xmlns:a16="http://schemas.microsoft.com/office/drawing/2014/main" id="{02F34D5C-28D1-4218-ADDB-809C1897C9BA}"/>
              </a:ext>
            </a:extLst>
          </p:cNvPr>
          <p:cNvGrpSpPr/>
          <p:nvPr/>
        </p:nvGrpSpPr>
        <p:grpSpPr>
          <a:xfrm>
            <a:off x="663955" y="4200859"/>
            <a:ext cx="576935" cy="576936"/>
            <a:chOff x="663955" y="3815037"/>
            <a:chExt cx="576935" cy="576936"/>
          </a:xfrm>
        </p:grpSpPr>
        <p:sp>
          <p:nvSpPr>
            <p:cNvPr id="65" name="Oval 64"/>
            <p:cNvSpPr>
              <a:spLocks noChangeAspect="1"/>
            </p:cNvSpPr>
            <p:nvPr/>
          </p:nvSpPr>
          <p:spPr>
            <a:xfrm>
              <a:off x="663955" y="3815037"/>
              <a:ext cx="576935" cy="5769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Freeform 126">
              <a:extLst>
                <a:ext uri="{FF2B5EF4-FFF2-40B4-BE49-F238E27FC236}">
                  <a16:creationId xmlns:a16="http://schemas.microsoft.com/office/drawing/2014/main" id="{73B1394F-BF2C-4A5C-8513-666D1ECE0EB0}"/>
                </a:ext>
              </a:extLst>
            </p:cNvPr>
            <p:cNvSpPr>
              <a:spLocks noChangeAspect="1" noChangeArrowheads="1"/>
            </p:cNvSpPr>
            <p:nvPr/>
          </p:nvSpPr>
          <p:spPr bwMode="auto">
            <a:xfrm>
              <a:off x="815781" y="3920432"/>
              <a:ext cx="273283" cy="366147"/>
            </a:xfrm>
            <a:custGeom>
              <a:avLst/>
              <a:gdLst>
                <a:gd name="T0" fmla="*/ 29445126 w 454"/>
                <a:gd name="T1" fmla="*/ 78678142 h 609"/>
                <a:gd name="T2" fmla="*/ 29445126 w 454"/>
                <a:gd name="T3" fmla="*/ 78678142 h 609"/>
                <a:gd name="T4" fmla="*/ 0 w 454"/>
                <a:gd name="T5" fmla="*/ 29245613 h 609"/>
                <a:gd name="T6" fmla="*/ 29445126 w 454"/>
                <a:gd name="T7" fmla="*/ 0 h 609"/>
                <a:gd name="T8" fmla="*/ 58760594 w 454"/>
                <a:gd name="T9" fmla="*/ 29245613 h 609"/>
                <a:gd name="T10" fmla="*/ 29445126 w 454"/>
                <a:gd name="T11" fmla="*/ 78678142 h 609"/>
                <a:gd name="T12" fmla="*/ 29445126 w 454"/>
                <a:gd name="T13" fmla="*/ 10093638 h 609"/>
                <a:gd name="T14" fmla="*/ 29445126 w 454"/>
                <a:gd name="T15" fmla="*/ 10093638 h 609"/>
                <a:gd name="T16" fmla="*/ 9209615 w 454"/>
                <a:gd name="T17" fmla="*/ 29245613 h 609"/>
                <a:gd name="T18" fmla="*/ 29445126 w 454"/>
                <a:gd name="T19" fmla="*/ 49432889 h 609"/>
                <a:gd name="T20" fmla="*/ 48642659 w 454"/>
                <a:gd name="T21" fmla="*/ 29245613 h 609"/>
                <a:gd name="T22" fmla="*/ 29445126 w 454"/>
                <a:gd name="T23" fmla="*/ 10093638 h 609"/>
                <a:gd name="T24" fmla="*/ 29445126 w 454"/>
                <a:gd name="T25" fmla="*/ 39339251 h 609"/>
                <a:gd name="T26" fmla="*/ 29445126 w 454"/>
                <a:gd name="T27" fmla="*/ 39339251 h 609"/>
                <a:gd name="T28" fmla="*/ 19327551 w 454"/>
                <a:gd name="T29" fmla="*/ 29245613 h 609"/>
                <a:gd name="T30" fmla="*/ 29445126 w 454"/>
                <a:gd name="T31" fmla="*/ 20187276 h 609"/>
                <a:gd name="T32" fmla="*/ 38525084 w 454"/>
                <a:gd name="T33" fmla="*/ 29245613 h 609"/>
                <a:gd name="T34" fmla="*/ 29445126 w 454"/>
                <a:gd name="T35" fmla="*/ 39339251 h 6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54" h="609">
                  <a:moveTo>
                    <a:pt x="227" y="608"/>
                  </a:moveTo>
                  <a:lnTo>
                    <a:pt x="227" y="608"/>
                  </a:lnTo>
                  <a:cubicBezTo>
                    <a:pt x="227" y="608"/>
                    <a:pt x="0" y="354"/>
                    <a:pt x="0" y="226"/>
                  </a:cubicBezTo>
                  <a:cubicBezTo>
                    <a:pt x="0" y="106"/>
                    <a:pt x="99" y="0"/>
                    <a:pt x="227" y="0"/>
                  </a:cubicBezTo>
                  <a:cubicBezTo>
                    <a:pt x="347" y="0"/>
                    <a:pt x="453" y="106"/>
                    <a:pt x="453" y="226"/>
                  </a:cubicBezTo>
                  <a:cubicBezTo>
                    <a:pt x="453" y="354"/>
                    <a:pt x="227" y="608"/>
                    <a:pt x="227" y="608"/>
                  </a:cubicBezTo>
                  <a:close/>
                  <a:moveTo>
                    <a:pt x="227" y="78"/>
                  </a:moveTo>
                  <a:lnTo>
                    <a:pt x="227" y="78"/>
                  </a:lnTo>
                  <a:cubicBezTo>
                    <a:pt x="142" y="78"/>
                    <a:pt x="71" y="149"/>
                    <a:pt x="71" y="226"/>
                  </a:cubicBezTo>
                  <a:cubicBezTo>
                    <a:pt x="71" y="311"/>
                    <a:pt x="142" y="382"/>
                    <a:pt x="227" y="382"/>
                  </a:cubicBezTo>
                  <a:cubicBezTo>
                    <a:pt x="304" y="382"/>
                    <a:pt x="375" y="311"/>
                    <a:pt x="375" y="226"/>
                  </a:cubicBezTo>
                  <a:cubicBezTo>
                    <a:pt x="375" y="149"/>
                    <a:pt x="304" y="78"/>
                    <a:pt x="227" y="78"/>
                  </a:cubicBezTo>
                  <a:close/>
                  <a:moveTo>
                    <a:pt x="227" y="304"/>
                  </a:moveTo>
                  <a:lnTo>
                    <a:pt x="227" y="304"/>
                  </a:lnTo>
                  <a:cubicBezTo>
                    <a:pt x="184" y="304"/>
                    <a:pt x="149" y="269"/>
                    <a:pt x="149" y="226"/>
                  </a:cubicBezTo>
                  <a:cubicBezTo>
                    <a:pt x="149" y="184"/>
                    <a:pt x="184" y="156"/>
                    <a:pt x="227" y="156"/>
                  </a:cubicBezTo>
                  <a:cubicBezTo>
                    <a:pt x="269" y="156"/>
                    <a:pt x="297" y="184"/>
                    <a:pt x="297" y="226"/>
                  </a:cubicBezTo>
                  <a:cubicBezTo>
                    <a:pt x="297" y="269"/>
                    <a:pt x="269" y="304"/>
                    <a:pt x="227" y="304"/>
                  </a:cubicBezTo>
                  <a:close/>
                </a:path>
              </a:pathLst>
            </a:custGeom>
            <a:solidFill>
              <a:schemeClr val="bg1"/>
            </a:solidFill>
            <a:ln>
              <a:noFill/>
            </a:ln>
          </p:spPr>
          <p:txBody>
            <a:bodyPr wrap="none" anchor="ctr"/>
            <a:lstStyle/>
            <a:p>
              <a:endParaRPr lang="en-US" dirty="0"/>
            </a:p>
          </p:txBody>
        </p:sp>
      </p:grpSp>
      <p:sp>
        <p:nvSpPr>
          <p:cNvPr id="110" name="Freeform 126">
            <a:extLst>
              <a:ext uri="{FF2B5EF4-FFF2-40B4-BE49-F238E27FC236}">
                <a16:creationId xmlns:a16="http://schemas.microsoft.com/office/drawing/2014/main" id="{4B999DE3-1358-4E27-BD3A-0D648EB994C3}"/>
              </a:ext>
            </a:extLst>
          </p:cNvPr>
          <p:cNvSpPr>
            <a:spLocks noChangeAspect="1" noChangeArrowheads="1"/>
          </p:cNvSpPr>
          <p:nvPr/>
        </p:nvSpPr>
        <p:spPr bwMode="auto">
          <a:xfrm>
            <a:off x="8484385" y="3640298"/>
            <a:ext cx="273283" cy="366147"/>
          </a:xfrm>
          <a:custGeom>
            <a:avLst/>
            <a:gdLst>
              <a:gd name="T0" fmla="*/ 29445126 w 454"/>
              <a:gd name="T1" fmla="*/ 78678142 h 609"/>
              <a:gd name="T2" fmla="*/ 29445126 w 454"/>
              <a:gd name="T3" fmla="*/ 78678142 h 609"/>
              <a:gd name="T4" fmla="*/ 0 w 454"/>
              <a:gd name="T5" fmla="*/ 29245613 h 609"/>
              <a:gd name="T6" fmla="*/ 29445126 w 454"/>
              <a:gd name="T7" fmla="*/ 0 h 609"/>
              <a:gd name="T8" fmla="*/ 58760594 w 454"/>
              <a:gd name="T9" fmla="*/ 29245613 h 609"/>
              <a:gd name="T10" fmla="*/ 29445126 w 454"/>
              <a:gd name="T11" fmla="*/ 78678142 h 609"/>
              <a:gd name="T12" fmla="*/ 29445126 w 454"/>
              <a:gd name="T13" fmla="*/ 10093638 h 609"/>
              <a:gd name="T14" fmla="*/ 29445126 w 454"/>
              <a:gd name="T15" fmla="*/ 10093638 h 609"/>
              <a:gd name="T16" fmla="*/ 9209615 w 454"/>
              <a:gd name="T17" fmla="*/ 29245613 h 609"/>
              <a:gd name="T18" fmla="*/ 29445126 w 454"/>
              <a:gd name="T19" fmla="*/ 49432889 h 609"/>
              <a:gd name="T20" fmla="*/ 48642659 w 454"/>
              <a:gd name="T21" fmla="*/ 29245613 h 609"/>
              <a:gd name="T22" fmla="*/ 29445126 w 454"/>
              <a:gd name="T23" fmla="*/ 10093638 h 609"/>
              <a:gd name="T24" fmla="*/ 29445126 w 454"/>
              <a:gd name="T25" fmla="*/ 39339251 h 609"/>
              <a:gd name="T26" fmla="*/ 29445126 w 454"/>
              <a:gd name="T27" fmla="*/ 39339251 h 609"/>
              <a:gd name="T28" fmla="*/ 19327551 w 454"/>
              <a:gd name="T29" fmla="*/ 29245613 h 609"/>
              <a:gd name="T30" fmla="*/ 29445126 w 454"/>
              <a:gd name="T31" fmla="*/ 20187276 h 609"/>
              <a:gd name="T32" fmla="*/ 38525084 w 454"/>
              <a:gd name="T33" fmla="*/ 29245613 h 609"/>
              <a:gd name="T34" fmla="*/ 29445126 w 454"/>
              <a:gd name="T35" fmla="*/ 39339251 h 6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54" h="609">
                <a:moveTo>
                  <a:pt x="227" y="608"/>
                </a:moveTo>
                <a:lnTo>
                  <a:pt x="227" y="608"/>
                </a:lnTo>
                <a:cubicBezTo>
                  <a:pt x="227" y="608"/>
                  <a:pt x="0" y="354"/>
                  <a:pt x="0" y="226"/>
                </a:cubicBezTo>
                <a:cubicBezTo>
                  <a:pt x="0" y="106"/>
                  <a:pt x="99" y="0"/>
                  <a:pt x="227" y="0"/>
                </a:cubicBezTo>
                <a:cubicBezTo>
                  <a:pt x="347" y="0"/>
                  <a:pt x="453" y="106"/>
                  <a:pt x="453" y="226"/>
                </a:cubicBezTo>
                <a:cubicBezTo>
                  <a:pt x="453" y="354"/>
                  <a:pt x="227" y="608"/>
                  <a:pt x="227" y="608"/>
                </a:cubicBezTo>
                <a:close/>
                <a:moveTo>
                  <a:pt x="227" y="78"/>
                </a:moveTo>
                <a:lnTo>
                  <a:pt x="227" y="78"/>
                </a:lnTo>
                <a:cubicBezTo>
                  <a:pt x="142" y="78"/>
                  <a:pt x="71" y="149"/>
                  <a:pt x="71" y="226"/>
                </a:cubicBezTo>
                <a:cubicBezTo>
                  <a:pt x="71" y="311"/>
                  <a:pt x="142" y="382"/>
                  <a:pt x="227" y="382"/>
                </a:cubicBezTo>
                <a:cubicBezTo>
                  <a:pt x="304" y="382"/>
                  <a:pt x="375" y="311"/>
                  <a:pt x="375" y="226"/>
                </a:cubicBezTo>
                <a:cubicBezTo>
                  <a:pt x="375" y="149"/>
                  <a:pt x="304" y="78"/>
                  <a:pt x="227" y="78"/>
                </a:cubicBezTo>
                <a:close/>
                <a:moveTo>
                  <a:pt x="227" y="304"/>
                </a:moveTo>
                <a:lnTo>
                  <a:pt x="227" y="304"/>
                </a:lnTo>
                <a:cubicBezTo>
                  <a:pt x="184" y="304"/>
                  <a:pt x="149" y="269"/>
                  <a:pt x="149" y="226"/>
                </a:cubicBezTo>
                <a:cubicBezTo>
                  <a:pt x="149" y="184"/>
                  <a:pt x="184" y="156"/>
                  <a:pt x="227" y="156"/>
                </a:cubicBezTo>
                <a:cubicBezTo>
                  <a:pt x="269" y="156"/>
                  <a:pt x="297" y="184"/>
                  <a:pt x="297" y="226"/>
                </a:cubicBezTo>
                <a:cubicBezTo>
                  <a:pt x="297" y="269"/>
                  <a:pt x="269" y="304"/>
                  <a:pt x="227" y="304"/>
                </a:cubicBezTo>
                <a:close/>
              </a:path>
            </a:pathLst>
          </a:custGeom>
          <a:solidFill>
            <a:schemeClr val="bg1"/>
          </a:solidFill>
          <a:ln>
            <a:noFill/>
          </a:ln>
        </p:spPr>
        <p:txBody>
          <a:bodyPr wrap="none" anchor="ctr"/>
          <a:lstStyle/>
          <a:p>
            <a:endParaRPr lang="en-US" dirty="0"/>
          </a:p>
        </p:txBody>
      </p:sp>
    </p:spTree>
    <p:extLst>
      <p:ext uri="{BB962C8B-B14F-4D97-AF65-F5344CB8AC3E}">
        <p14:creationId xmlns:p14="http://schemas.microsoft.com/office/powerpoint/2010/main" val="1775526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Placeholder 10" descr="A picture containing text, person&#10;&#10;Description automatically generated">
            <a:extLst>
              <a:ext uri="{FF2B5EF4-FFF2-40B4-BE49-F238E27FC236}">
                <a16:creationId xmlns:a16="http://schemas.microsoft.com/office/drawing/2014/main" id="{FE1E4ABD-E81C-443E-B3BD-AA98CDF8AF49}"/>
              </a:ext>
            </a:extLst>
          </p:cNvPr>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t="20845" b="20845"/>
          <a:stretch>
            <a:fillRect/>
          </a:stretch>
        </p:blipFill>
        <p:spPr>
          <a:xfrm>
            <a:off x="0" y="0"/>
            <a:ext cx="12192000" cy="3562350"/>
          </a:xfrm>
        </p:spPr>
      </p:pic>
      <p:grpSp>
        <p:nvGrpSpPr>
          <p:cNvPr id="36" name="Group 35">
            <a:extLst>
              <a:ext uri="{FF2B5EF4-FFF2-40B4-BE49-F238E27FC236}">
                <a16:creationId xmlns:a16="http://schemas.microsoft.com/office/drawing/2014/main" id="{A31BE450-DE7F-4FE6-8200-646A7FB33FA1}"/>
              </a:ext>
            </a:extLst>
          </p:cNvPr>
          <p:cNvGrpSpPr/>
          <p:nvPr/>
        </p:nvGrpSpPr>
        <p:grpSpPr>
          <a:xfrm>
            <a:off x="-4162" y="0"/>
            <a:ext cx="5261962" cy="3564314"/>
            <a:chOff x="-4162" y="-1"/>
            <a:chExt cx="6938362" cy="3429001"/>
          </a:xfrm>
        </p:grpSpPr>
        <p:sp>
          <p:nvSpPr>
            <p:cNvPr id="37" name="Right Triangle 36">
              <a:extLst>
                <a:ext uri="{FF2B5EF4-FFF2-40B4-BE49-F238E27FC236}">
                  <a16:creationId xmlns:a16="http://schemas.microsoft.com/office/drawing/2014/main" id="{03357111-35A3-422B-9892-9051ED6F1F8C}"/>
                </a:ext>
              </a:extLst>
            </p:cNvPr>
            <p:cNvSpPr/>
            <p:nvPr/>
          </p:nvSpPr>
          <p:spPr>
            <a:xfrm>
              <a:off x="4704346" y="0"/>
              <a:ext cx="2229854" cy="3429000"/>
            </a:xfrm>
            <a:prstGeom prst="rtTriangle">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38" name="Freeform 28">
              <a:extLst>
                <a:ext uri="{FF2B5EF4-FFF2-40B4-BE49-F238E27FC236}">
                  <a16:creationId xmlns:a16="http://schemas.microsoft.com/office/drawing/2014/main" id="{0D8631B5-438F-4185-81C8-A17072FA02BF}"/>
                </a:ext>
              </a:extLst>
            </p:cNvPr>
            <p:cNvSpPr/>
            <p:nvPr/>
          </p:nvSpPr>
          <p:spPr>
            <a:xfrm>
              <a:off x="-4162" y="-1"/>
              <a:ext cx="4708508" cy="3429001"/>
            </a:xfrm>
            <a:custGeom>
              <a:avLst/>
              <a:gdLst>
                <a:gd name="connsiteX0" fmla="*/ 0 w 4708508"/>
                <a:gd name="connsiteY0" fmla="*/ 0 h 3429001"/>
                <a:gd name="connsiteX1" fmla="*/ 4708508 w 4708508"/>
                <a:gd name="connsiteY1" fmla="*/ 0 h 3429001"/>
                <a:gd name="connsiteX2" fmla="*/ 4708508 w 4708508"/>
                <a:gd name="connsiteY2" fmla="*/ 3429001 h 3429001"/>
                <a:gd name="connsiteX3" fmla="*/ 0 w 4708508"/>
                <a:gd name="connsiteY3" fmla="*/ 3429001 h 3429001"/>
              </a:gdLst>
              <a:ahLst/>
              <a:cxnLst>
                <a:cxn ang="0">
                  <a:pos x="connsiteX0" y="connsiteY0"/>
                </a:cxn>
                <a:cxn ang="0">
                  <a:pos x="connsiteX1" y="connsiteY1"/>
                </a:cxn>
                <a:cxn ang="0">
                  <a:pos x="connsiteX2" y="connsiteY2"/>
                </a:cxn>
                <a:cxn ang="0">
                  <a:pos x="connsiteX3" y="connsiteY3"/>
                </a:cxn>
              </a:cxnLst>
              <a:rect l="l" t="t" r="r" b="b"/>
              <a:pathLst>
                <a:path w="4708508" h="3429001">
                  <a:moveTo>
                    <a:pt x="0" y="0"/>
                  </a:moveTo>
                  <a:lnTo>
                    <a:pt x="4708508" y="0"/>
                  </a:lnTo>
                  <a:lnTo>
                    <a:pt x="4708508" y="3429001"/>
                  </a:lnTo>
                  <a:lnTo>
                    <a:pt x="0" y="3429001"/>
                  </a:lnTo>
                  <a:close/>
                </a:path>
              </a:pathLst>
            </a:cu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grpSp>
      <p:sp>
        <p:nvSpPr>
          <p:cNvPr id="18" name="TextBox 17"/>
          <p:cNvSpPr txBox="1"/>
          <p:nvPr/>
        </p:nvSpPr>
        <p:spPr>
          <a:xfrm>
            <a:off x="152400" y="911817"/>
            <a:ext cx="4430595" cy="1754326"/>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rPr>
              <a:t>Mobile Device Connection Methods (Cont’d)</a:t>
            </a:r>
          </a:p>
        </p:txBody>
      </p:sp>
      <p:sp>
        <p:nvSpPr>
          <p:cNvPr id="43" name="Rectangle 42">
            <a:extLst>
              <a:ext uri="{FF2B5EF4-FFF2-40B4-BE49-F238E27FC236}">
                <a16:creationId xmlns:a16="http://schemas.microsoft.com/office/drawing/2014/main" id="{2ADE35B9-BC37-49F7-ADD5-E2AD5333E636}"/>
              </a:ext>
            </a:extLst>
          </p:cNvPr>
          <p:cNvSpPr/>
          <p:nvPr/>
        </p:nvSpPr>
        <p:spPr>
          <a:xfrm>
            <a:off x="1012392" y="4024718"/>
            <a:ext cx="897605" cy="369332"/>
          </a:xfrm>
          <a:prstGeom prst="rect">
            <a:avLst/>
          </a:prstGeom>
        </p:spPr>
        <p:txBody>
          <a:bodyPr wrap="square" anchor="ctr">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Wi-Fi</a:t>
            </a:r>
            <a:endParaRPr kumimoji="0" lang="en-US" sz="20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50" name="Rectangle 1735">
            <a:extLst>
              <a:ext uri="{FF2B5EF4-FFF2-40B4-BE49-F238E27FC236}">
                <a16:creationId xmlns:a16="http://schemas.microsoft.com/office/drawing/2014/main" id="{4ED50720-E489-45E4-912F-BC016F3102E9}"/>
              </a:ext>
            </a:extLst>
          </p:cNvPr>
          <p:cNvSpPr>
            <a:spLocks noChangeArrowheads="1"/>
          </p:cNvSpPr>
          <p:nvPr/>
        </p:nvSpPr>
        <p:spPr bwMode="black">
          <a:xfrm>
            <a:off x="1012392" y="4467243"/>
            <a:ext cx="2806420"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square" anchor="t">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cs typeface="+mn-cs"/>
              </a:rPr>
              <a:t>It is a common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wireless technology</a:t>
            </a: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cs typeface="+mn-cs"/>
              </a:rPr>
              <a:t> used in homes and office buildings to connect local devices</a:t>
            </a:r>
            <a:endParaRPr kumimoji="0" lang="en-US" sz="1850" b="0" i="0" u="none" strike="noStrike" kern="1200" cap="none" spc="0" normalizeH="0" baseline="0" noProof="0" dirty="0">
              <a:ln>
                <a:noFill/>
              </a:ln>
              <a:solidFill>
                <a:prstClr val="black"/>
              </a:solidFill>
              <a:effectLst/>
              <a:uLnTx/>
              <a:uFillTx/>
              <a:latin typeface="Calibri" panose="020F0502020204030204" pitchFamily="34" charset="0"/>
              <a:cs typeface="+mn-cs"/>
            </a:endParaRPr>
          </a:p>
        </p:txBody>
      </p:sp>
      <p:sp>
        <p:nvSpPr>
          <p:cNvPr id="44" name="Rectangle 43">
            <a:extLst>
              <a:ext uri="{FF2B5EF4-FFF2-40B4-BE49-F238E27FC236}">
                <a16:creationId xmlns:a16="http://schemas.microsoft.com/office/drawing/2014/main" id="{204B9548-2E15-4A7B-BC23-6A2311F77D0F}"/>
              </a:ext>
            </a:extLst>
          </p:cNvPr>
          <p:cNvSpPr/>
          <p:nvPr/>
        </p:nvSpPr>
        <p:spPr>
          <a:xfrm>
            <a:off x="5006063" y="4024718"/>
            <a:ext cx="1426379" cy="369332"/>
          </a:xfrm>
          <a:prstGeom prst="rect">
            <a:avLst/>
          </a:prstGeom>
        </p:spPr>
        <p:txBody>
          <a:bodyPr wrap="square" anchor="ctr">
            <a:spAutoFit/>
          </a:bodyPr>
          <a:lstStyle/>
          <a:p>
            <a:pPr marL="0" marR="0" lvl="0" indent="0" defTabSz="914400" rtl="0" eaLnBrk="1" fontAlgn="auto" latinLnBrk="0" hangingPunct="1">
              <a:lnSpc>
                <a:spcPct val="100000"/>
              </a:lnSpc>
              <a:spcBef>
                <a:spcPts val="500"/>
              </a:spcBef>
              <a:spcAft>
                <a:spcPts val="0"/>
              </a:spcAft>
              <a:buClrTx/>
              <a:buSzTx/>
              <a:buFontTx/>
              <a:buNone/>
              <a:tabLst/>
              <a:defRPr/>
            </a:pPr>
            <a:r>
              <a:rPr kumimoji="0" lang="en-IN"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Bluetooth</a:t>
            </a:r>
            <a:endParaRPr kumimoji="0" lang="en-US" b="0"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51" name="Rectangle 1736">
            <a:extLst>
              <a:ext uri="{FF2B5EF4-FFF2-40B4-BE49-F238E27FC236}">
                <a16:creationId xmlns:a16="http://schemas.microsoft.com/office/drawing/2014/main" id="{9AC4510D-697D-4767-B844-BAEBD63AD404}"/>
              </a:ext>
            </a:extLst>
          </p:cNvPr>
          <p:cNvSpPr>
            <a:spLocks noChangeArrowheads="1"/>
          </p:cNvSpPr>
          <p:nvPr/>
        </p:nvSpPr>
        <p:spPr bwMode="black">
          <a:xfrm>
            <a:off x="5006062" y="4467243"/>
            <a:ext cx="3115843" cy="18004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square" anchor="t">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rPr>
              <a:t>It is a </a:t>
            </a:r>
            <a:r>
              <a:rPr lang="en-US" sz="1850" b="1" dirty="0">
                <a:solidFill>
                  <a:srgbClr val="FF0000"/>
                </a:solidFill>
                <a:latin typeface="Calibri" panose="020F0502020204030204" pitchFamily="34" charset="0"/>
              </a:rPr>
              <a:t>s</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rPr>
              <a:t>hort-range</a:t>
            </a: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rPr>
              <a:t>,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rPr>
              <a:t>high-speed</a:t>
            </a: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rPr>
              <a:t>, and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rPr>
              <a:t>low-power</a:t>
            </a: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rPr>
              <a:t> wireless technology that enables communication between devices connected within the Bluetooth range</a:t>
            </a:r>
            <a:endParaRPr kumimoji="0" lang="en-US" sz="1850" b="0" i="0" u="none" strike="noStrike" kern="1200" cap="none" spc="0" normalizeH="0" baseline="0" noProof="0" dirty="0">
              <a:ln>
                <a:noFill/>
              </a:ln>
              <a:solidFill>
                <a:prstClr val="black"/>
              </a:solidFill>
              <a:effectLst/>
              <a:uLnTx/>
              <a:uFillTx/>
              <a:latin typeface="Calibri" panose="020F0502020204030204" pitchFamily="34" charset="0"/>
            </a:endParaRPr>
          </a:p>
        </p:txBody>
      </p:sp>
      <p:sp>
        <p:nvSpPr>
          <p:cNvPr id="45" name="Rectangle 44">
            <a:extLst>
              <a:ext uri="{FF2B5EF4-FFF2-40B4-BE49-F238E27FC236}">
                <a16:creationId xmlns:a16="http://schemas.microsoft.com/office/drawing/2014/main" id="{9490622D-3B63-4D43-84A5-2C58381F42FD}"/>
              </a:ext>
            </a:extLst>
          </p:cNvPr>
          <p:cNvSpPr/>
          <p:nvPr/>
        </p:nvSpPr>
        <p:spPr>
          <a:xfrm>
            <a:off x="9076002" y="3747719"/>
            <a:ext cx="2588285" cy="646331"/>
          </a:xfrm>
          <a:prstGeom prst="rect">
            <a:avLst/>
          </a:prstGeom>
        </p:spPr>
        <p:txBody>
          <a:bodyPr wrap="square" anchor="ctr">
            <a:spAutoFit/>
          </a:bodyPr>
          <a:lstStyle/>
          <a:p>
            <a:pPr marL="0" marR="0" lvl="0" indent="0" defTabSz="914400" rtl="0" eaLnBrk="1" fontAlgn="auto" latinLnBrk="0" hangingPunct="1">
              <a:lnSpc>
                <a:spcPct val="100000"/>
              </a:lnSpc>
              <a:spcBef>
                <a:spcPts val="500"/>
              </a:spcBef>
              <a:spcAft>
                <a:spcPts val="0"/>
              </a:spcAft>
              <a:buClrTx/>
              <a:buSzTx/>
              <a:buFontTx/>
              <a:buNone/>
              <a:tabLst/>
              <a:defRPr/>
            </a:pPr>
            <a:r>
              <a:rPr lang="en-US" b="1" dirty="0">
                <a:solidFill>
                  <a:srgbClr val="0070C0"/>
                </a:solidFill>
                <a:latin typeface="Rockwell" panose="02060603020205020403" pitchFamily="18" charset="0"/>
              </a:rPr>
              <a:t>5G Cellular (Mobile) Communication</a:t>
            </a:r>
            <a:endParaRPr kumimoji="0" lang="en-US"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52" name="Rectangle 1737">
            <a:extLst>
              <a:ext uri="{FF2B5EF4-FFF2-40B4-BE49-F238E27FC236}">
                <a16:creationId xmlns:a16="http://schemas.microsoft.com/office/drawing/2014/main" id="{3117A5BF-A07A-43D9-A4A4-B6DD1CD6299B}"/>
              </a:ext>
            </a:extLst>
          </p:cNvPr>
          <p:cNvSpPr>
            <a:spLocks noChangeArrowheads="1"/>
          </p:cNvSpPr>
          <p:nvPr/>
        </p:nvSpPr>
        <p:spPr bwMode="black">
          <a:xfrm>
            <a:off x="9076002" y="4467243"/>
            <a:ext cx="2828925" cy="151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square" anchor="t">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rPr>
              <a:t>It is a </a:t>
            </a:r>
            <a:r>
              <a:rPr kumimoji="0" lang="en-US" sz="185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rPr>
              <a:t>broadband cellular network </a:t>
            </a:r>
            <a:r>
              <a:rPr kumimoji="0" lang="en-US" sz="1850" b="0" i="0" u="none" strike="noStrike" kern="1200" cap="none" spc="0" normalizeH="0" baseline="0" noProof="0" dirty="0">
                <a:ln>
                  <a:noFill/>
                </a:ln>
                <a:solidFill>
                  <a:srgbClr val="0E101A"/>
                </a:solidFill>
                <a:effectLst/>
                <a:uLnTx/>
                <a:uFillTx/>
                <a:latin typeface="Calibri" panose="020F0502020204030204" pitchFamily="34" charset="0"/>
                <a:ea typeface="Times New Roman" panose="02020603050405020304" pitchFamily="18" charset="0"/>
              </a:rPr>
              <a:t>that operates at high bandwidth with low latency and provides high-speed data downloads</a:t>
            </a:r>
            <a:endParaRPr kumimoji="0" lang="en-US" sz="1850" b="0" i="0" u="none" strike="noStrike" kern="1200" cap="none" spc="0" normalizeH="0" baseline="0" noProof="0" dirty="0">
              <a:ln>
                <a:noFill/>
              </a:ln>
              <a:solidFill>
                <a:prstClr val="black"/>
              </a:solidFill>
              <a:effectLst/>
              <a:uLnTx/>
              <a:uFillTx/>
              <a:latin typeface="Calibri" panose="020F0502020204030204" pitchFamily="34" charset="0"/>
            </a:endParaRPr>
          </a:p>
        </p:txBody>
      </p:sp>
      <p:grpSp>
        <p:nvGrpSpPr>
          <p:cNvPr id="3" name="Group 2">
            <a:extLst>
              <a:ext uri="{FF2B5EF4-FFF2-40B4-BE49-F238E27FC236}">
                <a16:creationId xmlns:a16="http://schemas.microsoft.com/office/drawing/2014/main" id="{81D23545-D632-452E-9318-06C636889568}"/>
              </a:ext>
            </a:extLst>
          </p:cNvPr>
          <p:cNvGrpSpPr/>
          <p:nvPr/>
        </p:nvGrpSpPr>
        <p:grpSpPr>
          <a:xfrm>
            <a:off x="4283893" y="3778497"/>
            <a:ext cx="607357" cy="607357"/>
            <a:chOff x="4283892" y="3703547"/>
            <a:chExt cx="607357" cy="607357"/>
          </a:xfrm>
        </p:grpSpPr>
        <p:sp>
          <p:nvSpPr>
            <p:cNvPr id="23" name="Oval 22"/>
            <p:cNvSpPr>
              <a:spLocks noChangeAspect="1"/>
            </p:cNvSpPr>
            <p:nvPr/>
          </p:nvSpPr>
          <p:spPr>
            <a:xfrm>
              <a:off x="4283892" y="3703547"/>
              <a:ext cx="607357" cy="607357"/>
            </a:xfrm>
            <a:prstGeom prst="ellipse">
              <a:avLst/>
            </a:prstGeom>
            <a:solidFill>
              <a:srgbClr val="C0392B"/>
            </a:solidFill>
            <a:ln w="38100"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grpSp>
          <p:nvGrpSpPr>
            <p:cNvPr id="53" name="Group 52">
              <a:extLst>
                <a:ext uri="{FF2B5EF4-FFF2-40B4-BE49-F238E27FC236}">
                  <a16:creationId xmlns:a16="http://schemas.microsoft.com/office/drawing/2014/main" id="{395E6887-ADD4-4D87-AD42-47F9D2393C1A}"/>
                </a:ext>
              </a:extLst>
            </p:cNvPr>
            <p:cNvGrpSpPr>
              <a:grpSpLocks noChangeAspect="1"/>
            </p:cNvGrpSpPr>
            <p:nvPr/>
          </p:nvGrpSpPr>
          <p:grpSpPr>
            <a:xfrm>
              <a:off x="4386066" y="3851355"/>
              <a:ext cx="403008" cy="311740"/>
              <a:chOff x="3727889" y="-113301"/>
              <a:chExt cx="548381" cy="424189"/>
            </a:xfrm>
            <a:solidFill>
              <a:schemeClr val="bg2"/>
            </a:solidFill>
          </p:grpSpPr>
          <p:sp>
            <p:nvSpPr>
              <p:cNvPr id="54" name="Oval 43">
                <a:extLst>
                  <a:ext uri="{FF2B5EF4-FFF2-40B4-BE49-F238E27FC236}">
                    <a16:creationId xmlns:a16="http://schemas.microsoft.com/office/drawing/2014/main" id="{529B36B4-FD34-4897-BD51-DB0B5C947BBB}"/>
                  </a:ext>
                </a:extLst>
              </p:cNvPr>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55" name="Freeform 44">
                <a:extLst>
                  <a:ext uri="{FF2B5EF4-FFF2-40B4-BE49-F238E27FC236}">
                    <a16:creationId xmlns:a16="http://schemas.microsoft.com/office/drawing/2014/main" id="{B844D1B4-A30F-4B3D-BA60-C6DFC92DB58A}"/>
                  </a:ext>
                </a:extLst>
              </p:cNvPr>
              <p:cNvSpPr>
                <a:spLocks/>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56" name="Freeform 45">
                <a:extLst>
                  <a:ext uri="{FF2B5EF4-FFF2-40B4-BE49-F238E27FC236}">
                    <a16:creationId xmlns:a16="http://schemas.microsoft.com/office/drawing/2014/main" id="{05A53C54-277D-4DAA-9670-BCBF95057774}"/>
                  </a:ext>
                </a:extLst>
              </p:cNvPr>
              <p:cNvSpPr>
                <a:spLocks/>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57" name="Freeform 46">
                <a:extLst>
                  <a:ext uri="{FF2B5EF4-FFF2-40B4-BE49-F238E27FC236}">
                    <a16:creationId xmlns:a16="http://schemas.microsoft.com/office/drawing/2014/main" id="{9E91E06E-3E24-4FCC-BDAD-C5FFEC248FB4}"/>
                  </a:ext>
                </a:extLst>
              </p:cNvPr>
              <p:cNvSpPr>
                <a:spLocks/>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58" name="Oval 47">
                <a:extLst>
                  <a:ext uri="{FF2B5EF4-FFF2-40B4-BE49-F238E27FC236}">
                    <a16:creationId xmlns:a16="http://schemas.microsoft.com/office/drawing/2014/main" id="{23610805-9004-4345-9E89-CD2CAA30BEF0}"/>
                  </a:ext>
                </a:extLst>
              </p:cNvPr>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59" name="Freeform 48">
                <a:extLst>
                  <a:ext uri="{FF2B5EF4-FFF2-40B4-BE49-F238E27FC236}">
                    <a16:creationId xmlns:a16="http://schemas.microsoft.com/office/drawing/2014/main" id="{22619BC9-A248-4B92-97DD-C9E7794D02C8}"/>
                  </a:ext>
                </a:extLst>
              </p:cNvPr>
              <p:cNvSpPr>
                <a:spLocks/>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60" name="Freeform 49">
                <a:extLst>
                  <a:ext uri="{FF2B5EF4-FFF2-40B4-BE49-F238E27FC236}">
                    <a16:creationId xmlns:a16="http://schemas.microsoft.com/office/drawing/2014/main" id="{65C8E782-72F4-4E41-8202-971858AC0C7B}"/>
                  </a:ext>
                </a:extLst>
              </p:cNvPr>
              <p:cNvSpPr>
                <a:spLocks/>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61" name="Freeform 50">
                <a:extLst>
                  <a:ext uri="{FF2B5EF4-FFF2-40B4-BE49-F238E27FC236}">
                    <a16:creationId xmlns:a16="http://schemas.microsoft.com/office/drawing/2014/main" id="{B7254C86-9511-474C-A007-A49F59178698}"/>
                  </a:ext>
                </a:extLst>
              </p:cNvPr>
              <p:cNvSpPr>
                <a:spLocks/>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grpSp>
      </p:grpSp>
      <p:grpSp>
        <p:nvGrpSpPr>
          <p:cNvPr id="2" name="Group 1">
            <a:extLst>
              <a:ext uri="{FF2B5EF4-FFF2-40B4-BE49-F238E27FC236}">
                <a16:creationId xmlns:a16="http://schemas.microsoft.com/office/drawing/2014/main" id="{7F13B692-0DA2-4D1E-833E-EA70D95C8088}"/>
              </a:ext>
            </a:extLst>
          </p:cNvPr>
          <p:cNvGrpSpPr/>
          <p:nvPr/>
        </p:nvGrpSpPr>
        <p:grpSpPr>
          <a:xfrm>
            <a:off x="253008" y="3778497"/>
            <a:ext cx="607357" cy="607357"/>
            <a:chOff x="253008" y="3703547"/>
            <a:chExt cx="607357" cy="607357"/>
          </a:xfrm>
        </p:grpSpPr>
        <p:sp>
          <p:nvSpPr>
            <p:cNvPr id="24" name="Oval 23"/>
            <p:cNvSpPr>
              <a:spLocks noChangeAspect="1"/>
            </p:cNvSpPr>
            <p:nvPr/>
          </p:nvSpPr>
          <p:spPr>
            <a:xfrm>
              <a:off x="253008" y="3703547"/>
              <a:ext cx="607357" cy="607357"/>
            </a:xfrm>
            <a:prstGeom prst="ellipse">
              <a:avLst/>
            </a:prstGeom>
            <a:solidFill>
              <a:srgbClr val="902B20"/>
            </a:solidFill>
            <a:ln w="38100"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sp>
          <p:nvSpPr>
            <p:cNvPr id="62" name="Freeform 36">
              <a:extLst>
                <a:ext uri="{FF2B5EF4-FFF2-40B4-BE49-F238E27FC236}">
                  <a16:creationId xmlns:a16="http://schemas.microsoft.com/office/drawing/2014/main" id="{642C9F22-64FD-4265-9199-A96D25C029AA}"/>
                </a:ext>
              </a:extLst>
            </p:cNvPr>
            <p:cNvSpPr>
              <a:spLocks noChangeAspect="1" noChangeArrowheads="1"/>
            </p:cNvSpPr>
            <p:nvPr/>
          </p:nvSpPr>
          <p:spPr bwMode="auto">
            <a:xfrm>
              <a:off x="370422" y="3838765"/>
              <a:ext cx="372529" cy="336920"/>
            </a:xfrm>
            <a:custGeom>
              <a:avLst/>
              <a:gdLst>
                <a:gd name="T0" fmla="*/ 107500 w 480"/>
                <a:gd name="T1" fmla="*/ 146895 h 436"/>
                <a:gd name="T2" fmla="*/ 107500 w 480"/>
                <a:gd name="T3" fmla="*/ 146895 h 436"/>
                <a:gd name="T4" fmla="*/ 83661 w 480"/>
                <a:gd name="T5" fmla="*/ 171079 h 436"/>
                <a:gd name="T6" fmla="*/ 107500 w 480"/>
                <a:gd name="T7" fmla="*/ 194815 h 436"/>
                <a:gd name="T8" fmla="*/ 131339 w 480"/>
                <a:gd name="T9" fmla="*/ 171079 h 436"/>
                <a:gd name="T10" fmla="*/ 107500 w 480"/>
                <a:gd name="T11" fmla="*/ 146895 h 436"/>
                <a:gd name="T12" fmla="*/ 59822 w 480"/>
                <a:gd name="T13" fmla="*/ 123159 h 436"/>
                <a:gd name="T14" fmla="*/ 59822 w 480"/>
                <a:gd name="T15" fmla="*/ 123159 h 436"/>
                <a:gd name="T16" fmla="*/ 75565 w 480"/>
                <a:gd name="T17" fmla="*/ 139282 h 436"/>
                <a:gd name="T18" fmla="*/ 139435 w 480"/>
                <a:gd name="T19" fmla="*/ 139282 h 436"/>
                <a:gd name="T20" fmla="*/ 155178 w 480"/>
                <a:gd name="T21" fmla="*/ 123159 h 436"/>
                <a:gd name="T22" fmla="*/ 59822 w 480"/>
                <a:gd name="T23" fmla="*/ 123159 h 436"/>
                <a:gd name="T24" fmla="*/ 27887 w 480"/>
                <a:gd name="T25" fmla="*/ 91362 h 436"/>
                <a:gd name="T26" fmla="*/ 27887 w 480"/>
                <a:gd name="T27" fmla="*/ 91362 h 436"/>
                <a:gd name="T28" fmla="*/ 44080 w 480"/>
                <a:gd name="T29" fmla="*/ 107484 h 436"/>
                <a:gd name="T30" fmla="*/ 171371 w 480"/>
                <a:gd name="T31" fmla="*/ 107484 h 436"/>
                <a:gd name="T32" fmla="*/ 187563 w 480"/>
                <a:gd name="T33" fmla="*/ 91362 h 436"/>
                <a:gd name="T34" fmla="*/ 27887 w 480"/>
                <a:gd name="T35" fmla="*/ 91362 h 436"/>
                <a:gd name="T36" fmla="*/ 0 w 480"/>
                <a:gd name="T37" fmla="*/ 60012 h 436"/>
                <a:gd name="T38" fmla="*/ 0 w 480"/>
                <a:gd name="T39" fmla="*/ 60012 h 436"/>
                <a:gd name="T40" fmla="*/ 11695 w 480"/>
                <a:gd name="T41" fmla="*/ 75687 h 436"/>
                <a:gd name="T42" fmla="*/ 199258 w 480"/>
                <a:gd name="T43" fmla="*/ 75687 h 436"/>
                <a:gd name="T44" fmla="*/ 215450 w 480"/>
                <a:gd name="T45" fmla="*/ 60012 h 436"/>
                <a:gd name="T46" fmla="*/ 0 w 480"/>
                <a:gd name="T47" fmla="*/ 60012 h 4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chemeClr val="bg2"/>
            </a:solidFill>
            <a:ln>
              <a:noFill/>
            </a:ln>
            <a:effectLst/>
          </p:spPr>
          <p:txBody>
            <a:bodyPr wrap="none" lIns="34290" tIns="17145" rIns="34290" bIns="17145" anchor="ctr"/>
            <a:lstStyle/>
            <a:p>
              <a:endParaRPr lang="en-US" dirty="0"/>
            </a:p>
          </p:txBody>
        </p:sp>
      </p:grpSp>
      <p:grpSp>
        <p:nvGrpSpPr>
          <p:cNvPr id="4" name="Group 3">
            <a:extLst>
              <a:ext uri="{FF2B5EF4-FFF2-40B4-BE49-F238E27FC236}">
                <a16:creationId xmlns:a16="http://schemas.microsoft.com/office/drawing/2014/main" id="{12EFE2FD-9543-46E9-AA2F-B61C8F503065}"/>
              </a:ext>
            </a:extLst>
          </p:cNvPr>
          <p:cNvGrpSpPr/>
          <p:nvPr/>
        </p:nvGrpSpPr>
        <p:grpSpPr>
          <a:xfrm>
            <a:off x="8314777" y="3778497"/>
            <a:ext cx="607357" cy="607357"/>
            <a:chOff x="8314777" y="3703547"/>
            <a:chExt cx="607357" cy="607357"/>
          </a:xfrm>
        </p:grpSpPr>
        <p:sp>
          <p:nvSpPr>
            <p:cNvPr id="28" name="Oval 27"/>
            <p:cNvSpPr>
              <a:spLocks noChangeAspect="1"/>
            </p:cNvSpPr>
            <p:nvPr/>
          </p:nvSpPr>
          <p:spPr>
            <a:xfrm>
              <a:off x="8314777" y="3703547"/>
              <a:ext cx="607357" cy="607357"/>
            </a:xfrm>
            <a:prstGeom prst="ellipse">
              <a:avLst/>
            </a:prstGeom>
            <a:solidFill>
              <a:srgbClr val="D55143"/>
            </a:solidFill>
            <a:ln w="38100"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sp>
          <p:nvSpPr>
            <p:cNvPr id="63" name="Freeform 79">
              <a:extLst>
                <a:ext uri="{FF2B5EF4-FFF2-40B4-BE49-F238E27FC236}">
                  <a16:creationId xmlns:a16="http://schemas.microsoft.com/office/drawing/2014/main" id="{7C266B0C-D78B-4BFD-ADA2-1A966E7B8141}"/>
                </a:ext>
              </a:extLst>
            </p:cNvPr>
            <p:cNvSpPr>
              <a:spLocks noChangeAspect="1" noChangeArrowheads="1"/>
            </p:cNvSpPr>
            <p:nvPr/>
          </p:nvSpPr>
          <p:spPr bwMode="auto">
            <a:xfrm>
              <a:off x="8422796" y="3810117"/>
              <a:ext cx="391319" cy="394216"/>
            </a:xfrm>
            <a:custGeom>
              <a:avLst/>
              <a:gdLst>
                <a:gd name="T0" fmla="*/ 106933 w 479"/>
                <a:gd name="T1" fmla="*/ 0 h 479"/>
                <a:gd name="T2" fmla="*/ 106933 w 479"/>
                <a:gd name="T3" fmla="*/ 0 h 479"/>
                <a:gd name="T4" fmla="*/ 0 w 479"/>
                <a:gd name="T5" fmla="*/ 107725 h 479"/>
                <a:gd name="T6" fmla="*/ 106933 w 479"/>
                <a:gd name="T7" fmla="*/ 215449 h 479"/>
                <a:gd name="T8" fmla="*/ 213866 w 479"/>
                <a:gd name="T9" fmla="*/ 107725 h 479"/>
                <a:gd name="T10" fmla="*/ 106933 w 479"/>
                <a:gd name="T11" fmla="*/ 0 h 479"/>
                <a:gd name="T12" fmla="*/ 198206 w 479"/>
                <a:gd name="T13" fmla="*/ 107725 h 479"/>
                <a:gd name="T14" fmla="*/ 198206 w 479"/>
                <a:gd name="T15" fmla="*/ 107725 h 479"/>
                <a:gd name="T16" fmla="*/ 178520 w 479"/>
                <a:gd name="T17" fmla="*/ 163615 h 479"/>
                <a:gd name="T18" fmla="*/ 174493 w 479"/>
                <a:gd name="T19" fmla="*/ 147840 h 479"/>
                <a:gd name="T20" fmla="*/ 178520 w 479"/>
                <a:gd name="T21" fmla="*/ 115838 h 479"/>
                <a:gd name="T22" fmla="*/ 166439 w 479"/>
                <a:gd name="T23" fmla="*/ 91949 h 479"/>
                <a:gd name="T24" fmla="*/ 142726 w 479"/>
                <a:gd name="T25" fmla="*/ 80230 h 479"/>
                <a:gd name="T26" fmla="*/ 154806 w 479"/>
                <a:gd name="T27" fmla="*/ 39664 h 479"/>
                <a:gd name="T28" fmla="*/ 131093 w 479"/>
                <a:gd name="T29" fmla="*/ 27945 h 479"/>
                <a:gd name="T30" fmla="*/ 134673 w 479"/>
                <a:gd name="T31" fmla="*/ 23889 h 479"/>
                <a:gd name="T32" fmla="*/ 198206 w 479"/>
                <a:gd name="T33" fmla="*/ 107725 h 479"/>
                <a:gd name="T34" fmla="*/ 94853 w 479"/>
                <a:gd name="T35" fmla="*/ 19832 h 479"/>
                <a:gd name="T36" fmla="*/ 94853 w 479"/>
                <a:gd name="T37" fmla="*/ 19832 h 479"/>
                <a:gd name="T38" fmla="*/ 83220 w 479"/>
                <a:gd name="T39" fmla="*/ 27945 h 479"/>
                <a:gd name="T40" fmla="*/ 67113 w 479"/>
                <a:gd name="T41" fmla="*/ 39664 h 479"/>
                <a:gd name="T42" fmla="*/ 51453 w 479"/>
                <a:gd name="T43" fmla="*/ 59947 h 479"/>
                <a:gd name="T44" fmla="*/ 59507 w 479"/>
                <a:gd name="T45" fmla="*/ 71666 h 479"/>
                <a:gd name="T46" fmla="*/ 79193 w 479"/>
                <a:gd name="T47" fmla="*/ 71666 h 479"/>
                <a:gd name="T48" fmla="*/ 110960 w 479"/>
                <a:gd name="T49" fmla="*/ 107725 h 479"/>
                <a:gd name="T50" fmla="*/ 83220 w 479"/>
                <a:gd name="T51" fmla="*/ 131613 h 479"/>
                <a:gd name="T52" fmla="*/ 79193 w 479"/>
                <a:gd name="T53" fmla="*/ 151896 h 479"/>
                <a:gd name="T54" fmla="*/ 79193 w 479"/>
                <a:gd name="T55" fmla="*/ 175785 h 479"/>
                <a:gd name="T56" fmla="*/ 59507 w 479"/>
                <a:gd name="T57" fmla="*/ 155502 h 479"/>
                <a:gd name="T58" fmla="*/ 55480 w 479"/>
                <a:gd name="T59" fmla="*/ 128008 h 479"/>
                <a:gd name="T60" fmla="*/ 39373 w 479"/>
                <a:gd name="T61" fmla="*/ 107725 h 479"/>
                <a:gd name="T62" fmla="*/ 47426 w 479"/>
                <a:gd name="T63" fmla="*/ 83836 h 479"/>
                <a:gd name="T64" fmla="*/ 23713 w 479"/>
                <a:gd name="T65" fmla="*/ 76173 h 479"/>
                <a:gd name="T66" fmla="*/ 94853 w 479"/>
                <a:gd name="T67" fmla="*/ 19832 h 479"/>
                <a:gd name="T68" fmla="*/ 79193 w 479"/>
                <a:gd name="T69" fmla="*/ 195617 h 479"/>
                <a:gd name="T70" fmla="*/ 79193 w 479"/>
                <a:gd name="T71" fmla="*/ 195617 h 479"/>
                <a:gd name="T72" fmla="*/ 91273 w 479"/>
                <a:gd name="T73" fmla="*/ 187504 h 479"/>
                <a:gd name="T74" fmla="*/ 106933 w 479"/>
                <a:gd name="T75" fmla="*/ 183447 h 479"/>
                <a:gd name="T76" fmla="*/ 131093 w 479"/>
                <a:gd name="T77" fmla="*/ 175785 h 479"/>
                <a:gd name="T78" fmla="*/ 158386 w 479"/>
                <a:gd name="T79" fmla="*/ 183447 h 479"/>
                <a:gd name="T80" fmla="*/ 106933 w 479"/>
                <a:gd name="T81" fmla="*/ 199674 h 479"/>
                <a:gd name="T82" fmla="*/ 79193 w 479"/>
                <a:gd name="T83" fmla="*/ 195617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2"/>
            </a:solidFill>
            <a:ln>
              <a:noFill/>
            </a:ln>
            <a:effectLst/>
          </p:spPr>
          <p:txBody>
            <a:bodyPr wrap="none" lIns="34290" tIns="17145" rIns="34290" bIns="17145" anchor="ctr"/>
            <a:lstStyle/>
            <a:p>
              <a:endParaRPr lang="en-US" dirty="0"/>
            </a:p>
          </p:txBody>
        </p:sp>
      </p:grpSp>
    </p:spTree>
    <p:extLst>
      <p:ext uri="{BB962C8B-B14F-4D97-AF65-F5344CB8AC3E}">
        <p14:creationId xmlns:p14="http://schemas.microsoft.com/office/powerpoint/2010/main" val="77964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0D35DF9-918E-42C2-91E3-53147661BBF2}"/>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r="28894"/>
          <a:stretch/>
        </p:blipFill>
        <p:spPr>
          <a:xfrm>
            <a:off x="1" y="0"/>
            <a:ext cx="4798210" cy="6553840"/>
          </a:xfrm>
        </p:spPr>
      </p:pic>
      <p:sp>
        <p:nvSpPr>
          <p:cNvPr id="72" name="Rectangle 71">
            <a:extLst>
              <a:ext uri="{FF2B5EF4-FFF2-40B4-BE49-F238E27FC236}">
                <a16:creationId xmlns:a16="http://schemas.microsoft.com/office/drawing/2014/main" id="{208FBD71-1917-4435-AC87-5076BAF68D5F}"/>
              </a:ext>
            </a:extLst>
          </p:cNvPr>
          <p:cNvSpPr/>
          <p:nvPr/>
        </p:nvSpPr>
        <p:spPr>
          <a:xfrm>
            <a:off x="4343400" y="1"/>
            <a:ext cx="7848600" cy="6567488"/>
          </a:xfrm>
          <a:prstGeom prst="rect">
            <a:avLst/>
          </a:prstGeom>
          <a:solidFill>
            <a:schemeClr val="bg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TextBox 69">
            <a:extLst>
              <a:ext uri="{FF2B5EF4-FFF2-40B4-BE49-F238E27FC236}">
                <a16:creationId xmlns:a16="http://schemas.microsoft.com/office/drawing/2014/main" id="{90D6FAF1-0CDB-45F9-B3CC-C3B4EEC1A256}"/>
              </a:ext>
            </a:extLst>
          </p:cNvPr>
          <p:cNvSpPr txBox="1"/>
          <p:nvPr/>
        </p:nvSpPr>
        <p:spPr>
          <a:xfrm>
            <a:off x="4953000" y="76200"/>
            <a:ext cx="7086600" cy="1077218"/>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lumMod val="75000"/>
                    <a:lumOff val="25000"/>
                  </a:prstClr>
                </a:solidFill>
                <a:effectLst/>
                <a:uLnTx/>
                <a:uFillTx/>
                <a:latin typeface="Rockwell" panose="02060603020205020403" pitchFamily="18" charset="0"/>
                <a:ea typeface="+mn-ea"/>
                <a:cs typeface="+mn-cs"/>
              </a:rPr>
              <a:t>Mobile Device Connection Methods (Cont’d)</a:t>
            </a:r>
          </a:p>
        </p:txBody>
      </p:sp>
      <p:sp>
        <p:nvSpPr>
          <p:cNvPr id="17" name="Text Box 72">
            <a:extLst>
              <a:ext uri="{FF2B5EF4-FFF2-40B4-BE49-F238E27FC236}">
                <a16:creationId xmlns:a16="http://schemas.microsoft.com/office/drawing/2014/main" id="{58FFE88E-1803-4321-B4C0-2A61E1AC3FC5}"/>
              </a:ext>
            </a:extLst>
          </p:cNvPr>
          <p:cNvSpPr txBox="1">
            <a:spLocks noChangeArrowheads="1"/>
          </p:cNvSpPr>
          <p:nvPr/>
        </p:nvSpPr>
        <p:spPr bwMode="black">
          <a:xfrm>
            <a:off x="6629399" y="1501255"/>
            <a:ext cx="5334001" cy="1138773"/>
          </a:xfrm>
          <a:prstGeom prst="rect">
            <a:avLst/>
          </a:prstGeom>
          <a:noFill/>
          <a:ln w="9525" algn="ctr">
            <a:noFill/>
            <a:miter lim="800000"/>
            <a:headEnd/>
            <a:tailEnd/>
          </a:ln>
          <a:effectLst/>
        </p:spPr>
        <p:txBody>
          <a:bodyPr wrap="square" anchor="ctr">
            <a:spAutoFit/>
          </a:bodyPr>
          <a:lstStyle/>
          <a:p>
            <a:pPr marL="285750" marR="0" lvl="0" indent="-285750" algn="l" defTabSz="914400" rtl="0" eaLnBrk="1" fontAlgn="auto" latinLnBrk="0" hangingPunct="1">
              <a:lnSpc>
                <a:spcPct val="100000"/>
              </a:lnSpc>
              <a:spcBef>
                <a:spcPts val="2400"/>
              </a:spcBef>
              <a:spcAft>
                <a:spcPts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It enables </a:t>
            </a:r>
            <a:r>
              <a:rPr kumimoji="0" lang="en-US" sz="17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secure communication </a:t>
            </a:r>
            <a:r>
              <a:rPr kumimoji="0" lang="en-US" sz="17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between two mobile devices without data encryption because they are connected through fixed paths without the interference of other devices</a:t>
            </a:r>
          </a:p>
        </p:txBody>
      </p:sp>
      <p:sp>
        <p:nvSpPr>
          <p:cNvPr id="18" name="Text Box 72">
            <a:extLst>
              <a:ext uri="{FF2B5EF4-FFF2-40B4-BE49-F238E27FC236}">
                <a16:creationId xmlns:a16="http://schemas.microsoft.com/office/drawing/2014/main" id="{FCF83E60-D8C9-4738-829B-6AEE03142DAF}"/>
              </a:ext>
            </a:extLst>
          </p:cNvPr>
          <p:cNvSpPr txBox="1">
            <a:spLocks noChangeArrowheads="1"/>
          </p:cNvSpPr>
          <p:nvPr/>
        </p:nvSpPr>
        <p:spPr bwMode="black">
          <a:xfrm>
            <a:off x="6596738" y="3241632"/>
            <a:ext cx="5366662" cy="877163"/>
          </a:xfrm>
          <a:prstGeom prst="rect">
            <a:avLst/>
          </a:prstGeom>
          <a:noFill/>
          <a:ln w="9525" algn="ctr">
            <a:noFill/>
            <a:miter lim="800000"/>
            <a:headEnd/>
            <a:tailEnd/>
          </a:ln>
          <a:effectLst/>
        </p:spPr>
        <p:txBody>
          <a:bodyPr wrap="square" anchor="ctr">
            <a:spAutoFit/>
          </a:bodyPr>
          <a:lstStyle/>
          <a:p>
            <a:pPr marL="285750" marR="0" lvl="0" indent="-285750" algn="l" defTabSz="914400" rtl="0" eaLnBrk="1" fontAlgn="auto" latinLnBrk="0" hangingPunct="1">
              <a:lnSpc>
                <a:spcPct val="100000"/>
              </a:lnSpc>
              <a:spcBef>
                <a:spcPts val="2400"/>
              </a:spcBef>
              <a:spcAft>
                <a:spcPts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Calibri" panose="020F0502020204030204" pitchFamily="34" charset="0"/>
              </a:rPr>
              <a:t>It allows </a:t>
            </a:r>
            <a:r>
              <a:rPr kumimoji="0" lang="en-US" sz="1700" b="1" i="0" u="none" strike="noStrike" kern="1200" cap="none" spc="0" normalizeH="0" baseline="0" noProof="0" dirty="0">
                <a:ln>
                  <a:noFill/>
                </a:ln>
                <a:solidFill>
                  <a:srgbClr val="FF0000"/>
                </a:solidFill>
                <a:effectLst/>
                <a:uLnTx/>
                <a:uFillTx/>
                <a:latin typeface="Calibri" panose="020F0502020204030204" pitchFamily="34" charset="0"/>
              </a:rPr>
              <a:t>one-to-many connections </a:t>
            </a:r>
            <a:r>
              <a:rPr kumimoji="0" lang="en-US" sz="1700" b="0" i="0" u="none" strike="noStrike" kern="1200" cap="none" spc="0" normalizeH="0" baseline="0" noProof="0" dirty="0">
                <a:ln>
                  <a:noFill/>
                </a:ln>
                <a:solidFill>
                  <a:prstClr val="black"/>
                </a:solidFill>
                <a:effectLst/>
                <a:uLnTx/>
                <a:uFillTx/>
                <a:latin typeface="Calibri" panose="020F0502020204030204" pitchFamily="34" charset="0"/>
              </a:rPr>
              <a:t>by providing multiple paths from a single location to several other locations</a:t>
            </a:r>
          </a:p>
        </p:txBody>
      </p:sp>
      <p:sp>
        <p:nvSpPr>
          <p:cNvPr id="19" name="Text Box 72">
            <a:extLst>
              <a:ext uri="{FF2B5EF4-FFF2-40B4-BE49-F238E27FC236}">
                <a16:creationId xmlns:a16="http://schemas.microsoft.com/office/drawing/2014/main" id="{06D5CB45-91D1-48E2-9DDB-89E912F5C875}"/>
              </a:ext>
            </a:extLst>
          </p:cNvPr>
          <p:cNvSpPr txBox="1">
            <a:spLocks noChangeArrowheads="1"/>
          </p:cNvSpPr>
          <p:nvPr/>
        </p:nvSpPr>
        <p:spPr bwMode="black">
          <a:xfrm>
            <a:off x="6620104" y="4846590"/>
            <a:ext cx="5415118" cy="877163"/>
          </a:xfrm>
          <a:prstGeom prst="rect">
            <a:avLst/>
          </a:prstGeom>
          <a:noFill/>
          <a:ln w="9525" algn="ctr">
            <a:noFill/>
            <a:miter lim="800000"/>
            <a:headEnd/>
            <a:tailEnd/>
          </a:ln>
          <a:effectLst/>
        </p:spPr>
        <p:txBody>
          <a:bodyPr wrap="square" anchor="ctr">
            <a:spAutoFit/>
          </a:bodyPr>
          <a:lstStyle/>
          <a:p>
            <a:pPr marL="285750" marR="0" lvl="0" indent="-285750" algn="l" defTabSz="914400" rtl="0" eaLnBrk="1" fontAlgn="auto" latinLnBrk="0" hangingPunct="1">
              <a:lnSpc>
                <a:spcPct val="100000"/>
              </a:lnSpc>
              <a:spcBef>
                <a:spcPts val="2400"/>
              </a:spcBef>
              <a:spcAft>
                <a:spcPts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Calibri" panose="020F0502020204030204" pitchFamily="34" charset="0"/>
              </a:rPr>
              <a:t>It works on </a:t>
            </a:r>
            <a:r>
              <a:rPr kumimoji="0" lang="en-US" sz="1700" b="1" i="0" u="none" strike="noStrike" kern="1200" cap="none" spc="0" normalizeH="0" baseline="0" noProof="0" dirty="0">
                <a:ln>
                  <a:noFill/>
                </a:ln>
                <a:solidFill>
                  <a:srgbClr val="FF0000"/>
                </a:solidFill>
                <a:effectLst/>
                <a:uLnTx/>
                <a:uFillTx/>
                <a:latin typeface="Calibri" panose="020F0502020204030204" pitchFamily="34" charset="0"/>
              </a:rPr>
              <a:t>radio-frequency technology</a:t>
            </a:r>
            <a:r>
              <a:rPr kumimoji="0" lang="en-US" sz="1700" b="0" i="0" u="none" strike="noStrike" kern="1200" cap="none" spc="0" normalizeH="0" baseline="0" noProof="0" dirty="0">
                <a:ln>
                  <a:noFill/>
                </a:ln>
                <a:solidFill>
                  <a:prstClr val="black"/>
                </a:solidFill>
                <a:effectLst/>
                <a:uLnTx/>
                <a:uFillTx/>
                <a:latin typeface="Calibri" panose="020F0502020204030204" pitchFamily="34" charset="0"/>
              </a:rPr>
              <a:t>, which identifies a person or object using their tags (unique labels)</a:t>
            </a:r>
          </a:p>
        </p:txBody>
      </p:sp>
      <p:grpSp>
        <p:nvGrpSpPr>
          <p:cNvPr id="4" name="Group 3">
            <a:extLst>
              <a:ext uri="{FF2B5EF4-FFF2-40B4-BE49-F238E27FC236}">
                <a16:creationId xmlns:a16="http://schemas.microsoft.com/office/drawing/2014/main" id="{BAC6EBFC-6A63-402C-BDDD-49A1A7DDABAD}"/>
              </a:ext>
            </a:extLst>
          </p:cNvPr>
          <p:cNvGrpSpPr/>
          <p:nvPr/>
        </p:nvGrpSpPr>
        <p:grpSpPr>
          <a:xfrm>
            <a:off x="4764928" y="1497862"/>
            <a:ext cx="1793749" cy="1145559"/>
            <a:chOff x="4433695" y="1180931"/>
            <a:chExt cx="1793749" cy="1145559"/>
          </a:xfrm>
        </p:grpSpPr>
        <p:sp>
          <p:nvSpPr>
            <p:cNvPr id="13" name="Text Box 72">
              <a:extLst>
                <a:ext uri="{FF2B5EF4-FFF2-40B4-BE49-F238E27FC236}">
                  <a16:creationId xmlns:a16="http://schemas.microsoft.com/office/drawing/2014/main" id="{5433BB12-EC05-4F70-B01D-CAB97D072097}"/>
                </a:ext>
              </a:extLst>
            </p:cNvPr>
            <p:cNvSpPr txBox="1">
              <a:spLocks noChangeArrowheads="1"/>
            </p:cNvSpPr>
            <p:nvPr/>
          </p:nvSpPr>
          <p:spPr bwMode="black">
            <a:xfrm>
              <a:off x="4433695" y="1180931"/>
              <a:ext cx="1793749" cy="830997"/>
            </a:xfrm>
            <a:prstGeom prst="rect">
              <a:avLst/>
            </a:prstGeom>
            <a:noFill/>
            <a:ln w="9525" algn="ctr">
              <a:noFill/>
              <a:miter lim="800000"/>
              <a:headEnd/>
              <a:tailEnd/>
            </a:ln>
            <a:effectLst/>
          </p:spPr>
          <p:txBody>
            <a:bodyPr wrap="square" anchor="ctr">
              <a:spAutoFit/>
            </a:bodyPr>
            <a:lstStyle>
              <a:defPPr>
                <a:defRPr lang="en-US"/>
              </a:defPPr>
              <a:lvl1pPr>
                <a:spcBef>
                  <a:spcPts val="1800"/>
                </a:spcBef>
                <a:defRPr sz="1700" b="1">
                  <a:solidFill>
                    <a:srgbClr val="0070C0"/>
                  </a:solidFill>
                  <a:latin typeface="Rockwell" panose="02060603020205020403" pitchFamily="18" charset="0"/>
                </a:defRPr>
              </a:lvl1pPr>
            </a:lstStyle>
            <a:p>
              <a:pPr marR="0" lvl="0" algn="ctr" defTabSz="914400" rtl="0" eaLnBrk="1" fontAlgn="auto" latinLnBrk="0" hangingPunct="1">
                <a:lnSpc>
                  <a:spcPct val="100000"/>
                </a:lnSpc>
                <a:spcBef>
                  <a:spcPts val="180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Point-to-point (P2P) Connection</a:t>
              </a:r>
            </a:p>
          </p:txBody>
        </p:sp>
        <p:sp>
          <p:nvSpPr>
            <p:cNvPr id="20" name="Freeform 53">
              <a:extLst>
                <a:ext uri="{FF2B5EF4-FFF2-40B4-BE49-F238E27FC236}">
                  <a16:creationId xmlns:a16="http://schemas.microsoft.com/office/drawing/2014/main" id="{C3419F13-5543-46FC-9992-E0A382E5AA23}"/>
                </a:ext>
              </a:extLst>
            </p:cNvPr>
            <p:cNvSpPr>
              <a:spLocks noChangeAspect="1" noChangeArrowheads="1"/>
            </p:cNvSpPr>
            <p:nvPr/>
          </p:nvSpPr>
          <p:spPr bwMode="auto">
            <a:xfrm flipH="1">
              <a:off x="5111271" y="2030984"/>
              <a:ext cx="438596" cy="295506"/>
            </a:xfrm>
            <a:custGeom>
              <a:avLst/>
              <a:gdLst>
                <a:gd name="T0" fmla="*/ 79717 w 497"/>
                <a:gd name="T1" fmla="*/ 31326 h 337"/>
                <a:gd name="T2" fmla="*/ 79717 w 497"/>
                <a:gd name="T3" fmla="*/ 31326 h 337"/>
                <a:gd name="T4" fmla="*/ 79717 w 497"/>
                <a:gd name="T5" fmla="*/ 0 h 337"/>
                <a:gd name="T6" fmla="*/ 0 w 497"/>
                <a:gd name="T7" fmla="*/ 71155 h 337"/>
                <a:gd name="T8" fmla="*/ 79717 w 497"/>
                <a:gd name="T9" fmla="*/ 146337 h 337"/>
                <a:gd name="T10" fmla="*/ 79717 w 497"/>
                <a:gd name="T11" fmla="*/ 115011 h 337"/>
                <a:gd name="T12" fmla="*/ 31977 w 497"/>
                <a:gd name="T13" fmla="*/ 71155 h 337"/>
                <a:gd name="T14" fmla="*/ 79717 w 497"/>
                <a:gd name="T15" fmla="*/ 31326 h 337"/>
                <a:gd name="T16" fmla="*/ 135564 w 497"/>
                <a:gd name="T17" fmla="*/ 43856 h 337"/>
                <a:gd name="T18" fmla="*/ 135564 w 497"/>
                <a:gd name="T19" fmla="*/ 43856 h 337"/>
                <a:gd name="T20" fmla="*/ 135564 w 497"/>
                <a:gd name="T21" fmla="*/ 0 h 337"/>
                <a:gd name="T22" fmla="*/ 55847 w 497"/>
                <a:gd name="T23" fmla="*/ 71155 h 337"/>
                <a:gd name="T24" fmla="*/ 135564 w 497"/>
                <a:gd name="T25" fmla="*/ 146337 h 337"/>
                <a:gd name="T26" fmla="*/ 135564 w 497"/>
                <a:gd name="T27" fmla="*/ 98900 h 337"/>
                <a:gd name="T28" fmla="*/ 223388 w 497"/>
                <a:gd name="T29" fmla="*/ 150364 h 337"/>
                <a:gd name="T30" fmla="*/ 135564 w 497"/>
                <a:gd name="T31" fmla="*/ 43856 h 3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97" h="337">
                  <a:moveTo>
                    <a:pt x="177" y="70"/>
                  </a:moveTo>
                  <a:lnTo>
                    <a:pt x="177" y="70"/>
                  </a:lnTo>
                  <a:cubicBezTo>
                    <a:pt x="177" y="0"/>
                    <a:pt x="177" y="0"/>
                    <a:pt x="177" y="0"/>
                  </a:cubicBezTo>
                  <a:cubicBezTo>
                    <a:pt x="0" y="159"/>
                    <a:pt x="0" y="159"/>
                    <a:pt x="0" y="159"/>
                  </a:cubicBezTo>
                  <a:cubicBezTo>
                    <a:pt x="177" y="327"/>
                    <a:pt x="177" y="327"/>
                    <a:pt x="177" y="327"/>
                  </a:cubicBezTo>
                  <a:cubicBezTo>
                    <a:pt x="177" y="257"/>
                    <a:pt x="177" y="257"/>
                    <a:pt x="177" y="257"/>
                  </a:cubicBezTo>
                  <a:cubicBezTo>
                    <a:pt x="71" y="159"/>
                    <a:pt x="71" y="159"/>
                    <a:pt x="71" y="159"/>
                  </a:cubicBezTo>
                  <a:lnTo>
                    <a:pt x="177" y="70"/>
                  </a:lnTo>
                  <a:close/>
                  <a:moveTo>
                    <a:pt x="301" y="98"/>
                  </a:moveTo>
                  <a:lnTo>
                    <a:pt x="301" y="98"/>
                  </a:lnTo>
                  <a:cubicBezTo>
                    <a:pt x="301" y="0"/>
                    <a:pt x="301" y="0"/>
                    <a:pt x="301" y="0"/>
                  </a:cubicBezTo>
                  <a:cubicBezTo>
                    <a:pt x="124" y="159"/>
                    <a:pt x="124" y="159"/>
                    <a:pt x="124" y="159"/>
                  </a:cubicBezTo>
                  <a:cubicBezTo>
                    <a:pt x="301" y="327"/>
                    <a:pt x="301" y="327"/>
                    <a:pt x="301" y="327"/>
                  </a:cubicBezTo>
                  <a:cubicBezTo>
                    <a:pt x="301" y="221"/>
                    <a:pt x="301" y="221"/>
                    <a:pt x="301" y="221"/>
                  </a:cubicBezTo>
                  <a:cubicBezTo>
                    <a:pt x="381" y="221"/>
                    <a:pt x="435" y="230"/>
                    <a:pt x="496" y="336"/>
                  </a:cubicBezTo>
                  <a:cubicBezTo>
                    <a:pt x="496" y="336"/>
                    <a:pt x="488" y="98"/>
                    <a:pt x="301" y="98"/>
                  </a:cubicBezTo>
                  <a:close/>
                </a:path>
              </a:pathLst>
            </a:custGeom>
            <a:solidFill>
              <a:schemeClr val="accent2"/>
            </a:solidFill>
            <a:ln>
              <a:noFill/>
            </a:ln>
            <a:effectLst/>
          </p:spPr>
          <p:txBody>
            <a:bodyPr wrap="none" lIns="34290" tIns="17145" rIns="34290" bIns="17145" anchor="ctr"/>
            <a:lstStyle/>
            <a:p>
              <a:endParaRPr lang="en-US" dirty="0"/>
            </a:p>
          </p:txBody>
        </p:sp>
      </p:grpSp>
      <p:grpSp>
        <p:nvGrpSpPr>
          <p:cNvPr id="3" name="Group 2">
            <a:extLst>
              <a:ext uri="{FF2B5EF4-FFF2-40B4-BE49-F238E27FC236}">
                <a16:creationId xmlns:a16="http://schemas.microsoft.com/office/drawing/2014/main" id="{B2EC4170-92F5-49B4-AB45-8880C0472C24}"/>
              </a:ext>
            </a:extLst>
          </p:cNvPr>
          <p:cNvGrpSpPr/>
          <p:nvPr/>
        </p:nvGrpSpPr>
        <p:grpSpPr>
          <a:xfrm>
            <a:off x="4764928" y="3113924"/>
            <a:ext cx="1793749" cy="1132579"/>
            <a:chOff x="4433695" y="3070862"/>
            <a:chExt cx="1793749" cy="1132579"/>
          </a:xfrm>
        </p:grpSpPr>
        <p:sp>
          <p:nvSpPr>
            <p:cNvPr id="15" name="Text Box 72">
              <a:extLst>
                <a:ext uri="{FF2B5EF4-FFF2-40B4-BE49-F238E27FC236}">
                  <a16:creationId xmlns:a16="http://schemas.microsoft.com/office/drawing/2014/main" id="{3F882805-E64A-4BA8-A7A7-9AFFCE63EAF5}"/>
                </a:ext>
              </a:extLst>
            </p:cNvPr>
            <p:cNvSpPr txBox="1">
              <a:spLocks noChangeArrowheads="1"/>
            </p:cNvSpPr>
            <p:nvPr/>
          </p:nvSpPr>
          <p:spPr bwMode="black">
            <a:xfrm>
              <a:off x="4433695" y="3070862"/>
              <a:ext cx="1793749" cy="830997"/>
            </a:xfrm>
            <a:prstGeom prst="rect">
              <a:avLst/>
            </a:prstGeom>
            <a:noFill/>
            <a:ln w="9525" algn="ctr">
              <a:noFill/>
              <a:miter lim="800000"/>
              <a:headEnd/>
              <a:tailEnd/>
            </a:ln>
            <a:effectLst/>
          </p:spPr>
          <p:txBody>
            <a:bodyPr wrap="square" anchor="ctr">
              <a:spAutoFit/>
            </a:bodyPr>
            <a:lstStyle>
              <a:defPPr>
                <a:defRPr lang="en-US"/>
              </a:defPPr>
              <a:lvl1pPr>
                <a:spcBef>
                  <a:spcPts val="1800"/>
                </a:spcBef>
                <a:defRPr sz="1700" b="1">
                  <a:solidFill>
                    <a:srgbClr val="0070C0"/>
                  </a:solidFill>
                  <a:latin typeface="Rockwell" panose="02060603020205020403" pitchFamily="18" charset="0"/>
                </a:defRPr>
              </a:lvl1pPr>
            </a:lstStyle>
            <a:p>
              <a:pPr marR="0" lvl="0" algn="ctr" defTabSz="914400" rtl="0" eaLnBrk="1" fontAlgn="auto" latinLnBrk="0" hangingPunct="1">
                <a:lnSpc>
                  <a:spcPct val="100000"/>
                </a:lnSpc>
                <a:spcBef>
                  <a:spcPts val="180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Point-to-multipoint Connection</a:t>
              </a:r>
            </a:p>
          </p:txBody>
        </p:sp>
        <p:sp>
          <p:nvSpPr>
            <p:cNvPr id="21" name="Freeform 77">
              <a:extLst>
                <a:ext uri="{FF2B5EF4-FFF2-40B4-BE49-F238E27FC236}">
                  <a16:creationId xmlns:a16="http://schemas.microsoft.com/office/drawing/2014/main" id="{BB37023F-A5DA-43B7-A832-0E9A4E91EEEE}"/>
                </a:ext>
              </a:extLst>
            </p:cNvPr>
            <p:cNvSpPr>
              <a:spLocks noChangeAspect="1" noChangeArrowheads="1"/>
            </p:cNvSpPr>
            <p:nvPr/>
          </p:nvSpPr>
          <p:spPr bwMode="auto">
            <a:xfrm>
              <a:off x="5147986" y="3895251"/>
              <a:ext cx="365166" cy="308190"/>
            </a:xfrm>
            <a:custGeom>
              <a:avLst/>
              <a:gdLst>
                <a:gd name="T0" fmla="*/ 167540 w 497"/>
                <a:gd name="T1" fmla="*/ 56041 h 418"/>
                <a:gd name="T2" fmla="*/ 167540 w 497"/>
                <a:gd name="T3" fmla="*/ 56041 h 418"/>
                <a:gd name="T4" fmla="*/ 175196 w 497"/>
                <a:gd name="T5" fmla="*/ 56041 h 418"/>
                <a:gd name="T6" fmla="*/ 175196 w 497"/>
                <a:gd name="T7" fmla="*/ 80446 h 418"/>
                <a:gd name="T8" fmla="*/ 223387 w 497"/>
                <a:gd name="T9" fmla="*/ 40223 h 418"/>
                <a:gd name="T10" fmla="*/ 175196 w 497"/>
                <a:gd name="T11" fmla="*/ 0 h 418"/>
                <a:gd name="T12" fmla="*/ 175196 w 497"/>
                <a:gd name="T13" fmla="*/ 23953 h 418"/>
                <a:gd name="T14" fmla="*/ 167540 w 497"/>
                <a:gd name="T15" fmla="*/ 23953 h 418"/>
                <a:gd name="T16" fmla="*/ 83770 w 497"/>
                <a:gd name="T17" fmla="*/ 84513 h 418"/>
                <a:gd name="T18" fmla="*/ 23870 w 497"/>
                <a:gd name="T19" fmla="*/ 128352 h 418"/>
                <a:gd name="T20" fmla="*/ 0 w 497"/>
                <a:gd name="T21" fmla="*/ 128352 h 418"/>
                <a:gd name="T22" fmla="*/ 0 w 497"/>
                <a:gd name="T23" fmla="*/ 160440 h 418"/>
                <a:gd name="T24" fmla="*/ 23870 w 497"/>
                <a:gd name="T25" fmla="*/ 160440 h 418"/>
                <a:gd name="T26" fmla="*/ 107640 w 497"/>
                <a:gd name="T27" fmla="*/ 100331 h 418"/>
                <a:gd name="T28" fmla="*/ 167540 w 497"/>
                <a:gd name="T29" fmla="*/ 56041 h 418"/>
                <a:gd name="T30" fmla="*/ 59450 w 497"/>
                <a:gd name="T31" fmla="*/ 76378 h 418"/>
                <a:gd name="T32" fmla="*/ 59450 w 497"/>
                <a:gd name="T33" fmla="*/ 76378 h 418"/>
                <a:gd name="T34" fmla="*/ 63503 w 497"/>
                <a:gd name="T35" fmla="*/ 68695 h 418"/>
                <a:gd name="T36" fmla="*/ 79717 w 497"/>
                <a:gd name="T37" fmla="*/ 52425 h 418"/>
                <a:gd name="T38" fmla="*/ 23870 w 497"/>
                <a:gd name="T39" fmla="*/ 28472 h 418"/>
                <a:gd name="T40" fmla="*/ 0 w 497"/>
                <a:gd name="T41" fmla="*/ 28472 h 418"/>
                <a:gd name="T42" fmla="*/ 0 w 497"/>
                <a:gd name="T43" fmla="*/ 60560 h 418"/>
                <a:gd name="T44" fmla="*/ 23870 w 497"/>
                <a:gd name="T45" fmla="*/ 60560 h 418"/>
                <a:gd name="T46" fmla="*/ 59450 w 497"/>
                <a:gd name="T47" fmla="*/ 76378 h 418"/>
                <a:gd name="T48" fmla="*/ 175196 w 497"/>
                <a:gd name="T49" fmla="*/ 132419 h 418"/>
                <a:gd name="T50" fmla="*/ 175196 w 497"/>
                <a:gd name="T51" fmla="*/ 132419 h 418"/>
                <a:gd name="T52" fmla="*/ 167540 w 497"/>
                <a:gd name="T53" fmla="*/ 132419 h 418"/>
                <a:gd name="T54" fmla="*/ 127456 w 497"/>
                <a:gd name="T55" fmla="*/ 112534 h 418"/>
                <a:gd name="T56" fmla="*/ 127456 w 497"/>
                <a:gd name="T57" fmla="*/ 116601 h 418"/>
                <a:gd name="T58" fmla="*/ 111693 w 497"/>
                <a:gd name="T59" fmla="*/ 136487 h 418"/>
                <a:gd name="T60" fmla="*/ 167540 w 497"/>
                <a:gd name="T61" fmla="*/ 160440 h 418"/>
                <a:gd name="T62" fmla="*/ 175196 w 497"/>
                <a:gd name="T63" fmla="*/ 160440 h 418"/>
                <a:gd name="T64" fmla="*/ 175196 w 497"/>
                <a:gd name="T65" fmla="*/ 188460 h 418"/>
                <a:gd name="T66" fmla="*/ 223387 w 497"/>
                <a:gd name="T67" fmla="*/ 148237 h 418"/>
                <a:gd name="T68" fmla="*/ 175196 w 497"/>
                <a:gd name="T69" fmla="*/ 108466 h 418"/>
                <a:gd name="T70" fmla="*/ 175196 w 497"/>
                <a:gd name="T71" fmla="*/ 132419 h 4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accent6"/>
            </a:solidFill>
            <a:ln>
              <a:noFill/>
            </a:ln>
            <a:effectLst/>
          </p:spPr>
          <p:txBody>
            <a:bodyPr wrap="none" lIns="34290" tIns="17145" rIns="34290" bIns="17145" anchor="ctr"/>
            <a:lstStyle/>
            <a:p>
              <a:endParaRPr lang="en-US" dirty="0"/>
            </a:p>
          </p:txBody>
        </p:sp>
      </p:grpSp>
      <p:grpSp>
        <p:nvGrpSpPr>
          <p:cNvPr id="2" name="Group 1">
            <a:extLst>
              <a:ext uri="{FF2B5EF4-FFF2-40B4-BE49-F238E27FC236}">
                <a16:creationId xmlns:a16="http://schemas.microsoft.com/office/drawing/2014/main" id="{636F1F1D-0A68-4481-BBB2-A3321DC94E3E}"/>
              </a:ext>
            </a:extLst>
          </p:cNvPr>
          <p:cNvGrpSpPr/>
          <p:nvPr/>
        </p:nvGrpSpPr>
        <p:grpSpPr>
          <a:xfrm>
            <a:off x="4600575" y="4718056"/>
            <a:ext cx="2122454" cy="1134230"/>
            <a:chOff x="4281295" y="4665518"/>
            <a:chExt cx="2122454" cy="1134230"/>
          </a:xfrm>
        </p:grpSpPr>
        <p:sp>
          <p:nvSpPr>
            <p:cNvPr id="16" name="Text Box 72">
              <a:extLst>
                <a:ext uri="{FF2B5EF4-FFF2-40B4-BE49-F238E27FC236}">
                  <a16:creationId xmlns:a16="http://schemas.microsoft.com/office/drawing/2014/main" id="{A35C65EB-D60B-43A1-ACC2-319AAD354159}"/>
                </a:ext>
              </a:extLst>
            </p:cNvPr>
            <p:cNvSpPr txBox="1">
              <a:spLocks noChangeArrowheads="1"/>
            </p:cNvSpPr>
            <p:nvPr/>
          </p:nvSpPr>
          <p:spPr bwMode="black">
            <a:xfrm>
              <a:off x="4281295" y="4665518"/>
              <a:ext cx="2122454" cy="830997"/>
            </a:xfrm>
            <a:prstGeom prst="rect">
              <a:avLst/>
            </a:prstGeom>
            <a:noFill/>
            <a:ln w="9525" algn="ctr">
              <a:noFill/>
              <a:miter lim="800000"/>
              <a:headEnd/>
              <a:tailEnd/>
            </a:ln>
            <a:effectLst/>
          </p:spPr>
          <p:txBody>
            <a:bodyPr wrap="square" anchor="ctr">
              <a:spAutoFit/>
            </a:bodyPr>
            <a:lstStyle>
              <a:defPPr>
                <a:defRPr lang="en-US"/>
              </a:defPPr>
              <a:lvl1pPr>
                <a:spcBef>
                  <a:spcPts val="1800"/>
                </a:spcBef>
                <a:defRPr sz="1700" b="1">
                  <a:solidFill>
                    <a:srgbClr val="0070C0"/>
                  </a:solidFill>
                  <a:latin typeface="Rockwell" panose="02060603020205020403" pitchFamily="18" charset="0"/>
                </a:defRPr>
              </a:lvl1pPr>
            </a:lstStyle>
            <a:p>
              <a:pPr marR="0" lvl="0" algn="ctr" defTabSz="914400" rtl="0" eaLnBrk="1" fontAlgn="auto" latinLnBrk="0" hangingPunct="1">
                <a:lnSpc>
                  <a:spcPct val="100000"/>
                </a:lnSpc>
                <a:spcBef>
                  <a:spcPts val="180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Radio-frequency Identification (RFID)</a:t>
              </a:r>
            </a:p>
          </p:txBody>
        </p:sp>
        <p:sp>
          <p:nvSpPr>
            <p:cNvPr id="22" name="Freeform 160">
              <a:extLst>
                <a:ext uri="{FF2B5EF4-FFF2-40B4-BE49-F238E27FC236}">
                  <a16:creationId xmlns:a16="http://schemas.microsoft.com/office/drawing/2014/main" id="{E39EFC5F-125E-403C-90E7-377294132752}"/>
                </a:ext>
              </a:extLst>
            </p:cNvPr>
            <p:cNvSpPr>
              <a:spLocks noChangeAspect="1" noChangeArrowheads="1"/>
            </p:cNvSpPr>
            <p:nvPr/>
          </p:nvSpPr>
          <p:spPr bwMode="auto">
            <a:xfrm>
              <a:off x="5147986" y="5484757"/>
              <a:ext cx="365166" cy="314991"/>
            </a:xfrm>
            <a:custGeom>
              <a:avLst/>
              <a:gdLst>
                <a:gd name="T0" fmla="*/ 19849 w 461"/>
                <a:gd name="T1" fmla="*/ 55610 h 400"/>
                <a:gd name="T2" fmla="*/ 19849 w 461"/>
                <a:gd name="T3" fmla="*/ 55610 h 400"/>
                <a:gd name="T4" fmla="*/ 99696 w 461"/>
                <a:gd name="T5" fmla="*/ 47538 h 400"/>
                <a:gd name="T6" fmla="*/ 147965 w 461"/>
                <a:gd name="T7" fmla="*/ 63683 h 400"/>
                <a:gd name="T8" fmla="*/ 199843 w 461"/>
                <a:gd name="T9" fmla="*/ 39914 h 400"/>
                <a:gd name="T10" fmla="*/ 203452 w 461"/>
                <a:gd name="T11" fmla="*/ 23769 h 400"/>
                <a:gd name="T12" fmla="*/ 187663 w 461"/>
                <a:gd name="T13" fmla="*/ 23769 h 400"/>
                <a:gd name="T14" fmla="*/ 107816 w 461"/>
                <a:gd name="T15" fmla="*/ 27805 h 400"/>
                <a:gd name="T16" fmla="*/ 8120 w 461"/>
                <a:gd name="T17" fmla="*/ 39914 h 400"/>
                <a:gd name="T18" fmla="*/ 4060 w 461"/>
                <a:gd name="T19" fmla="*/ 55610 h 400"/>
                <a:gd name="T20" fmla="*/ 19849 w 461"/>
                <a:gd name="T21" fmla="*/ 55610 h 400"/>
                <a:gd name="T22" fmla="*/ 187663 w 461"/>
                <a:gd name="T23" fmla="*/ 79828 h 400"/>
                <a:gd name="T24" fmla="*/ 187663 w 461"/>
                <a:gd name="T25" fmla="*/ 79828 h 400"/>
                <a:gd name="T26" fmla="*/ 107816 w 461"/>
                <a:gd name="T27" fmla="*/ 87452 h 400"/>
                <a:gd name="T28" fmla="*/ 8120 w 461"/>
                <a:gd name="T29" fmla="*/ 95524 h 400"/>
                <a:gd name="T30" fmla="*/ 4060 w 461"/>
                <a:gd name="T31" fmla="*/ 111221 h 400"/>
                <a:gd name="T32" fmla="*/ 19849 w 461"/>
                <a:gd name="T33" fmla="*/ 111221 h 400"/>
                <a:gd name="T34" fmla="*/ 99696 w 461"/>
                <a:gd name="T35" fmla="*/ 107633 h 400"/>
                <a:gd name="T36" fmla="*/ 147965 w 461"/>
                <a:gd name="T37" fmla="*/ 123329 h 400"/>
                <a:gd name="T38" fmla="*/ 199843 w 461"/>
                <a:gd name="T39" fmla="*/ 99560 h 400"/>
                <a:gd name="T40" fmla="*/ 203452 w 461"/>
                <a:gd name="T41" fmla="*/ 83864 h 400"/>
                <a:gd name="T42" fmla="*/ 187663 w 461"/>
                <a:gd name="T43" fmla="*/ 79828 h 400"/>
                <a:gd name="T44" fmla="*/ 187663 w 461"/>
                <a:gd name="T45" fmla="*/ 135438 h 400"/>
                <a:gd name="T46" fmla="*/ 187663 w 461"/>
                <a:gd name="T47" fmla="*/ 135438 h 400"/>
                <a:gd name="T48" fmla="*/ 107816 w 461"/>
                <a:gd name="T49" fmla="*/ 143062 h 400"/>
                <a:gd name="T50" fmla="*/ 8120 w 461"/>
                <a:gd name="T51" fmla="*/ 151134 h 400"/>
                <a:gd name="T52" fmla="*/ 4060 w 461"/>
                <a:gd name="T53" fmla="*/ 166831 h 400"/>
                <a:gd name="T54" fmla="*/ 19849 w 461"/>
                <a:gd name="T55" fmla="*/ 170867 h 400"/>
                <a:gd name="T56" fmla="*/ 99696 w 461"/>
                <a:gd name="T57" fmla="*/ 162795 h 400"/>
                <a:gd name="T58" fmla="*/ 147965 w 461"/>
                <a:gd name="T59" fmla="*/ 178940 h 400"/>
                <a:gd name="T60" fmla="*/ 199843 w 461"/>
                <a:gd name="T61" fmla="*/ 155171 h 400"/>
                <a:gd name="T62" fmla="*/ 203452 w 461"/>
                <a:gd name="T63" fmla="*/ 139026 h 400"/>
                <a:gd name="T64" fmla="*/ 187663 w 461"/>
                <a:gd name="T65" fmla="*/ 135438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chemeClr val="accent4"/>
            </a:solidFill>
            <a:ln>
              <a:noFill/>
            </a:ln>
            <a:effectLst/>
          </p:spPr>
          <p:txBody>
            <a:bodyPr wrap="none" lIns="34290" tIns="17145" rIns="34290" bIns="17145" anchor="ctr"/>
            <a:lstStyle/>
            <a:p>
              <a:endParaRPr lang="en-US" dirty="0"/>
            </a:p>
          </p:txBody>
        </p:sp>
      </p:grpSp>
    </p:spTree>
    <p:extLst>
      <p:ext uri="{BB962C8B-B14F-4D97-AF65-F5344CB8AC3E}">
        <p14:creationId xmlns:p14="http://schemas.microsoft.com/office/powerpoint/2010/main" val="35507863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val 39">
            <a:extLst>
              <a:ext uri="{FF2B5EF4-FFF2-40B4-BE49-F238E27FC236}">
                <a16:creationId xmlns:a16="http://schemas.microsoft.com/office/drawing/2014/main" id="{D8FF39B6-7C34-4FE6-8EB4-7F4D38EF549D}"/>
              </a:ext>
            </a:extLst>
          </p:cNvPr>
          <p:cNvSpPr/>
          <p:nvPr/>
        </p:nvSpPr>
        <p:spPr>
          <a:xfrm>
            <a:off x="18488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sp>
        <p:nvSpPr>
          <p:cNvPr id="43" name="Rectangle 42">
            <a:extLst>
              <a:ext uri="{FF2B5EF4-FFF2-40B4-BE49-F238E27FC236}">
                <a16:creationId xmlns:a16="http://schemas.microsoft.com/office/drawing/2014/main" id="{1CF60006-C216-4513-AA77-28E660E2C2FE}"/>
              </a:ext>
            </a:extLst>
          </p:cNvPr>
          <p:cNvSpPr/>
          <p:nvPr/>
        </p:nvSpPr>
        <p:spPr>
          <a:xfrm>
            <a:off x="809085" y="1907976"/>
            <a:ext cx="3258417" cy="584775"/>
          </a:xfrm>
          <a:prstGeom prst="rect">
            <a:avLst/>
          </a:prstGeom>
          <a:no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Understand Various Mobile Device Connection Methods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0" name="Oval 59">
            <a:extLst>
              <a:ext uri="{FF2B5EF4-FFF2-40B4-BE49-F238E27FC236}">
                <a16:creationId xmlns:a16="http://schemas.microsoft.com/office/drawing/2014/main" id="{2F363991-74B1-4826-A366-2D6BCB42F797}"/>
              </a:ext>
            </a:extLst>
          </p:cNvPr>
          <p:cNvSpPr/>
          <p:nvPr/>
        </p:nvSpPr>
        <p:spPr>
          <a:xfrm>
            <a:off x="789232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sp>
        <p:nvSpPr>
          <p:cNvPr id="68" name="Rectangle 67">
            <a:extLst>
              <a:ext uri="{FF2B5EF4-FFF2-40B4-BE49-F238E27FC236}">
                <a16:creationId xmlns:a16="http://schemas.microsoft.com/office/drawing/2014/main" id="{4DCF3662-D28C-46C6-B7A3-ED87C3A878C6}"/>
              </a:ext>
            </a:extLst>
          </p:cNvPr>
          <p:cNvSpPr/>
          <p:nvPr/>
        </p:nvSpPr>
        <p:spPr>
          <a:xfrm>
            <a:off x="8533354" y="1784865"/>
            <a:ext cx="3635849"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Security Risks and Guidelines Associated with Enterprises Mobile Usage Policies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9" name="Oval 68">
            <a:extLst>
              <a:ext uri="{FF2B5EF4-FFF2-40B4-BE49-F238E27FC236}">
                <a16:creationId xmlns:a16="http://schemas.microsoft.com/office/drawing/2014/main" id="{BAA82FE0-56E0-4C2D-A8F5-492A9D382324}"/>
              </a:ext>
            </a:extLst>
          </p:cNvPr>
          <p:cNvSpPr/>
          <p:nvPr/>
        </p:nvSpPr>
        <p:spPr>
          <a:xfrm>
            <a:off x="184880" y="3529563"/>
            <a:ext cx="542005" cy="542005"/>
          </a:xfrm>
          <a:prstGeom prst="ellipse">
            <a:avLst/>
          </a:prstGeom>
          <a:solidFill>
            <a:schemeClr val="accent2">
              <a:lumMod val="5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sp>
        <p:nvSpPr>
          <p:cNvPr id="70" name="Rectangle 69">
            <a:extLst>
              <a:ext uri="{FF2B5EF4-FFF2-40B4-BE49-F238E27FC236}">
                <a16:creationId xmlns:a16="http://schemas.microsoft.com/office/drawing/2014/main" id="{E8793E0A-8E58-41E4-9077-B73315BCF688}"/>
              </a:ext>
            </a:extLst>
          </p:cNvPr>
          <p:cNvSpPr/>
          <p:nvPr/>
        </p:nvSpPr>
        <p:spPr>
          <a:xfrm>
            <a:off x="809085" y="3446775"/>
            <a:ext cx="2833033" cy="707578"/>
          </a:xfrm>
          <a:prstGeom prst="rect">
            <a:avLst/>
          </a:prstGeom>
          <a:solidFill>
            <a:schemeClr val="accent1">
              <a:lumMod val="20000"/>
              <a:lumOff val="80000"/>
            </a:schemeClr>
          </a:solid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fr-FR" sz="16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Discuss Mobile Device Management Concepts</a:t>
            </a:r>
            <a:endParaRPr kumimoji="0" lang="en-US" sz="1600" b="0"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1" name="Oval 70">
            <a:extLst>
              <a:ext uri="{FF2B5EF4-FFF2-40B4-BE49-F238E27FC236}">
                <a16:creationId xmlns:a16="http://schemas.microsoft.com/office/drawing/2014/main" id="{E63FC419-4C9A-4452-89DA-F73623842F4B}"/>
              </a:ext>
            </a:extLst>
          </p:cNvPr>
          <p:cNvSpPr/>
          <p:nvPr/>
        </p:nvSpPr>
        <p:spPr>
          <a:xfrm>
            <a:off x="789232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sp>
        <p:nvSpPr>
          <p:cNvPr id="72" name="Rectangle 71">
            <a:extLst>
              <a:ext uri="{FF2B5EF4-FFF2-40B4-BE49-F238E27FC236}">
                <a16:creationId xmlns:a16="http://schemas.microsoft.com/office/drawing/2014/main" id="{E5B37930-55D9-44B9-8BB6-9E92971DCEA0}"/>
              </a:ext>
            </a:extLst>
          </p:cNvPr>
          <p:cNvSpPr/>
          <p:nvPr/>
        </p:nvSpPr>
        <p:spPr>
          <a:xfrm>
            <a:off x="8533355" y="3385066"/>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Enterprise-level Mobile Security Management Solutions</a:t>
            </a:r>
          </a:p>
        </p:txBody>
      </p:sp>
      <p:sp>
        <p:nvSpPr>
          <p:cNvPr id="73" name="Oval 72">
            <a:extLst>
              <a:ext uri="{FF2B5EF4-FFF2-40B4-BE49-F238E27FC236}">
                <a16:creationId xmlns:a16="http://schemas.microsoft.com/office/drawing/2014/main" id="{5B06FBA7-9583-47F9-80BE-F599EDBCAE7C}"/>
              </a:ext>
            </a:extLst>
          </p:cNvPr>
          <p:cNvSpPr/>
          <p:nvPr/>
        </p:nvSpPr>
        <p:spPr>
          <a:xfrm>
            <a:off x="18488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sp>
        <p:nvSpPr>
          <p:cNvPr id="74" name="Rectangle 73">
            <a:extLst>
              <a:ext uri="{FF2B5EF4-FFF2-40B4-BE49-F238E27FC236}">
                <a16:creationId xmlns:a16="http://schemas.microsoft.com/office/drawing/2014/main" id="{8A971D4A-8C08-4E2F-900E-FFDBEA54A0BD}"/>
              </a:ext>
            </a:extLst>
          </p:cNvPr>
          <p:cNvSpPr/>
          <p:nvPr/>
        </p:nvSpPr>
        <p:spPr>
          <a:xfrm>
            <a:off x="809085" y="5108376"/>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Common Mobile Usage Policies in Enterprises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5" name="Oval 74">
            <a:extLst>
              <a:ext uri="{FF2B5EF4-FFF2-40B4-BE49-F238E27FC236}">
                <a16:creationId xmlns:a16="http://schemas.microsoft.com/office/drawing/2014/main" id="{40ECB55E-93B7-4E8B-A927-70C351843730}"/>
              </a:ext>
            </a:extLst>
          </p:cNvPr>
          <p:cNvSpPr/>
          <p:nvPr/>
        </p:nvSpPr>
        <p:spPr>
          <a:xfrm>
            <a:off x="789232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sp>
        <p:nvSpPr>
          <p:cNvPr id="76" name="Rectangle 75">
            <a:extLst>
              <a:ext uri="{FF2B5EF4-FFF2-40B4-BE49-F238E27FC236}">
                <a16:creationId xmlns:a16="http://schemas.microsoft.com/office/drawing/2014/main" id="{598A9EAF-ECA3-4A24-AF86-E8E7CC976A32}"/>
              </a:ext>
            </a:extLst>
          </p:cNvPr>
          <p:cNvSpPr/>
          <p:nvPr/>
        </p:nvSpPr>
        <p:spPr>
          <a:xfrm>
            <a:off x="8533355" y="4985265"/>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General Security Guidelines and Best Practices on Mobile Platforms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D5B0ACF2-22E8-46C4-8B60-2009034A1420}"/>
              </a:ext>
            </a:extLst>
          </p:cNvPr>
          <p:cNvGrpSpPr>
            <a:grpSpLocks noChangeAspect="1"/>
          </p:cNvGrpSpPr>
          <p:nvPr/>
        </p:nvGrpSpPr>
        <p:grpSpPr>
          <a:xfrm>
            <a:off x="3810000" y="2026170"/>
            <a:ext cx="3952718" cy="4547810"/>
            <a:chOff x="4119641" y="2026170"/>
            <a:chExt cx="3952718" cy="4547810"/>
          </a:xfrm>
        </p:grpSpPr>
        <p:sp>
          <p:nvSpPr>
            <p:cNvPr id="381" name="Freeform 503">
              <a:extLst>
                <a:ext uri="{FF2B5EF4-FFF2-40B4-BE49-F238E27FC236}">
                  <a16:creationId xmlns:a16="http://schemas.microsoft.com/office/drawing/2014/main" id="{BAEC97F5-CEFC-41AF-957C-159D3FE4C583}"/>
                </a:ext>
              </a:extLst>
            </p:cNvPr>
            <p:cNvSpPr>
              <a:spLocks/>
            </p:cNvSpPr>
            <p:nvPr/>
          </p:nvSpPr>
          <p:spPr bwMode="auto">
            <a:xfrm rot="10800000">
              <a:off x="6461790" y="4030509"/>
              <a:ext cx="1396281" cy="832582"/>
            </a:xfrm>
            <a:custGeom>
              <a:avLst/>
              <a:gdLst>
                <a:gd name="T0" fmla="*/ 2046 w 2046"/>
                <a:gd name="T1" fmla="*/ 1220 h 1220"/>
                <a:gd name="T2" fmla="*/ 1644 w 2046"/>
                <a:gd name="T3" fmla="*/ 627 h 1220"/>
                <a:gd name="T4" fmla="*/ 627 w 2046"/>
                <a:gd name="T5" fmla="*/ 740 h 1220"/>
                <a:gd name="T6" fmla="*/ 0 w 2046"/>
                <a:gd name="T7" fmla="*/ 0 h 1220"/>
              </a:gdLst>
              <a:ahLst/>
              <a:cxnLst>
                <a:cxn ang="0">
                  <a:pos x="T0" y="T1"/>
                </a:cxn>
                <a:cxn ang="0">
                  <a:pos x="T2" y="T3"/>
                </a:cxn>
                <a:cxn ang="0">
                  <a:pos x="T4" y="T5"/>
                </a:cxn>
                <a:cxn ang="0">
                  <a:pos x="T6" y="T7"/>
                </a:cxn>
              </a:cxnLst>
              <a:rect l="0" t="0" r="r" b="b"/>
              <a:pathLst>
                <a:path w="2046" h="1220">
                  <a:moveTo>
                    <a:pt x="2046" y="1220"/>
                  </a:moveTo>
                  <a:lnTo>
                    <a:pt x="1644" y="627"/>
                  </a:lnTo>
                  <a:lnTo>
                    <a:pt x="627" y="740"/>
                  </a:lnTo>
                  <a:lnTo>
                    <a:pt x="0"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3" name="Freeform 504">
              <a:extLst>
                <a:ext uri="{FF2B5EF4-FFF2-40B4-BE49-F238E27FC236}">
                  <a16:creationId xmlns:a16="http://schemas.microsoft.com/office/drawing/2014/main" id="{8AA8F85C-E6C8-4BE8-BCC7-A8AFFFBE9023}"/>
                </a:ext>
              </a:extLst>
            </p:cNvPr>
            <p:cNvSpPr>
              <a:spLocks/>
            </p:cNvSpPr>
            <p:nvPr/>
          </p:nvSpPr>
          <p:spPr bwMode="auto">
            <a:xfrm rot="10800000">
              <a:off x="6461790" y="2850563"/>
              <a:ext cx="1402424" cy="1295962"/>
            </a:xfrm>
            <a:custGeom>
              <a:avLst/>
              <a:gdLst>
                <a:gd name="T0" fmla="*/ 2055 w 2055"/>
                <a:gd name="T1" fmla="*/ 795 h 1899"/>
                <a:gd name="T2" fmla="*/ 1163 w 2055"/>
                <a:gd name="T3" fmla="*/ 899 h 1899"/>
                <a:gd name="T4" fmla="*/ 541 w 2055"/>
                <a:gd name="T5" fmla="*/ 0 h 1899"/>
                <a:gd name="T6" fmla="*/ 0 w 2055"/>
                <a:gd name="T7" fmla="*/ 1050 h 1899"/>
                <a:gd name="T8" fmla="*/ 953 w 2055"/>
                <a:gd name="T9" fmla="*/ 1899 h 1899"/>
              </a:gdLst>
              <a:ahLst/>
              <a:cxnLst>
                <a:cxn ang="0">
                  <a:pos x="T0" y="T1"/>
                </a:cxn>
                <a:cxn ang="0">
                  <a:pos x="T2" y="T3"/>
                </a:cxn>
                <a:cxn ang="0">
                  <a:pos x="T4" y="T5"/>
                </a:cxn>
                <a:cxn ang="0">
                  <a:pos x="T6" y="T7"/>
                </a:cxn>
                <a:cxn ang="0">
                  <a:pos x="T8" y="T9"/>
                </a:cxn>
              </a:cxnLst>
              <a:rect l="0" t="0" r="r" b="b"/>
              <a:pathLst>
                <a:path w="2055" h="1899">
                  <a:moveTo>
                    <a:pt x="2055" y="795"/>
                  </a:moveTo>
                  <a:lnTo>
                    <a:pt x="1163" y="899"/>
                  </a:lnTo>
                  <a:lnTo>
                    <a:pt x="541" y="0"/>
                  </a:lnTo>
                  <a:lnTo>
                    <a:pt x="0" y="1050"/>
                  </a:lnTo>
                  <a:lnTo>
                    <a:pt x="953" y="189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5" name="Freeform 505">
              <a:extLst>
                <a:ext uri="{FF2B5EF4-FFF2-40B4-BE49-F238E27FC236}">
                  <a16:creationId xmlns:a16="http://schemas.microsoft.com/office/drawing/2014/main" id="{16072B9D-7A6A-448A-9251-75BD83846056}"/>
                </a:ext>
              </a:extLst>
            </p:cNvPr>
            <p:cNvSpPr>
              <a:spLocks/>
            </p:cNvSpPr>
            <p:nvPr/>
          </p:nvSpPr>
          <p:spPr bwMode="auto">
            <a:xfrm rot="10800000">
              <a:off x="6050276" y="2629451"/>
              <a:ext cx="1839870" cy="871482"/>
            </a:xfrm>
            <a:custGeom>
              <a:avLst/>
              <a:gdLst>
                <a:gd name="T0" fmla="*/ 2696 w 2696"/>
                <a:gd name="T1" fmla="*/ 1277 h 1277"/>
                <a:gd name="T2" fmla="*/ 2554 w 2696"/>
                <a:gd name="T3" fmla="*/ 83 h 1277"/>
                <a:gd name="T4" fmla="*/ 2006 w 2696"/>
                <a:gd name="T5" fmla="*/ 889 h 1277"/>
                <a:gd name="T6" fmla="*/ 1362 w 2696"/>
                <a:gd name="T7" fmla="*/ 1166 h 1277"/>
                <a:gd name="T8" fmla="*/ 1185 w 2696"/>
                <a:gd name="T9" fmla="*/ 0 h 1277"/>
                <a:gd name="T10" fmla="*/ 0 w 2696"/>
                <a:gd name="T11" fmla="*/ 1012 h 1277"/>
                <a:gd name="T12" fmla="*/ 996 w 2696"/>
                <a:gd name="T13" fmla="*/ 1185 h 1277"/>
              </a:gdLst>
              <a:ahLst/>
              <a:cxnLst>
                <a:cxn ang="0">
                  <a:pos x="T0" y="T1"/>
                </a:cxn>
                <a:cxn ang="0">
                  <a:pos x="T2" y="T3"/>
                </a:cxn>
                <a:cxn ang="0">
                  <a:pos x="T4" y="T5"/>
                </a:cxn>
                <a:cxn ang="0">
                  <a:pos x="T6" y="T7"/>
                </a:cxn>
                <a:cxn ang="0">
                  <a:pos x="T8" y="T9"/>
                </a:cxn>
                <a:cxn ang="0">
                  <a:pos x="T10" y="T11"/>
                </a:cxn>
                <a:cxn ang="0">
                  <a:pos x="T12" y="T13"/>
                </a:cxn>
              </a:cxnLst>
              <a:rect l="0" t="0" r="r" b="b"/>
              <a:pathLst>
                <a:path w="2696" h="1277">
                  <a:moveTo>
                    <a:pt x="2696" y="1277"/>
                  </a:moveTo>
                  <a:lnTo>
                    <a:pt x="2554" y="83"/>
                  </a:lnTo>
                  <a:lnTo>
                    <a:pt x="2006" y="889"/>
                  </a:lnTo>
                  <a:lnTo>
                    <a:pt x="1362" y="1166"/>
                  </a:lnTo>
                  <a:lnTo>
                    <a:pt x="1185" y="0"/>
                  </a:lnTo>
                  <a:lnTo>
                    <a:pt x="0" y="1012"/>
                  </a:lnTo>
                  <a:lnTo>
                    <a:pt x="996" y="1185"/>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7" name="Freeform 506">
              <a:extLst>
                <a:ext uri="{FF2B5EF4-FFF2-40B4-BE49-F238E27FC236}">
                  <a16:creationId xmlns:a16="http://schemas.microsoft.com/office/drawing/2014/main" id="{5076FEB2-57E7-4E8E-94BD-1502CA412775}"/>
                </a:ext>
              </a:extLst>
            </p:cNvPr>
            <p:cNvSpPr>
              <a:spLocks/>
            </p:cNvSpPr>
            <p:nvPr/>
          </p:nvSpPr>
          <p:spPr bwMode="auto">
            <a:xfrm rot="10800000">
              <a:off x="5423792" y="2630815"/>
              <a:ext cx="844184" cy="1029809"/>
            </a:xfrm>
            <a:custGeom>
              <a:avLst/>
              <a:gdLst>
                <a:gd name="T0" fmla="*/ 0 w 1237"/>
                <a:gd name="T1" fmla="*/ 0 h 1509"/>
                <a:gd name="T2" fmla="*/ 1237 w 1237"/>
                <a:gd name="T3" fmla="*/ 1123 h 1509"/>
                <a:gd name="T4" fmla="*/ 341 w 1237"/>
                <a:gd name="T5" fmla="*/ 1509 h 1509"/>
              </a:gdLst>
              <a:ahLst/>
              <a:cxnLst>
                <a:cxn ang="0">
                  <a:pos x="T0" y="T1"/>
                </a:cxn>
                <a:cxn ang="0">
                  <a:pos x="T2" y="T3"/>
                </a:cxn>
                <a:cxn ang="0">
                  <a:pos x="T4" y="T5"/>
                </a:cxn>
              </a:cxnLst>
              <a:rect l="0" t="0" r="r" b="b"/>
              <a:pathLst>
                <a:path w="1237" h="1509">
                  <a:moveTo>
                    <a:pt x="0" y="0"/>
                  </a:moveTo>
                  <a:lnTo>
                    <a:pt x="1237" y="1123"/>
                  </a:lnTo>
                  <a:lnTo>
                    <a:pt x="341" y="150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8" name="Freeform 507">
              <a:extLst>
                <a:ext uri="{FF2B5EF4-FFF2-40B4-BE49-F238E27FC236}">
                  <a16:creationId xmlns:a16="http://schemas.microsoft.com/office/drawing/2014/main" id="{D6876DF7-C1CC-44CE-866A-CA916F3543C9}"/>
                </a:ext>
              </a:extLst>
            </p:cNvPr>
            <p:cNvSpPr>
              <a:spLocks/>
            </p:cNvSpPr>
            <p:nvPr/>
          </p:nvSpPr>
          <p:spPr bwMode="auto">
            <a:xfrm rot="10800000">
              <a:off x="4799356" y="2338730"/>
              <a:ext cx="2194741" cy="705647"/>
            </a:xfrm>
            <a:custGeom>
              <a:avLst/>
              <a:gdLst>
                <a:gd name="T0" fmla="*/ 0 w 3216"/>
                <a:gd name="T1" fmla="*/ 731 h 1034"/>
                <a:gd name="T2" fmla="*/ 1367 w 3216"/>
                <a:gd name="T3" fmla="*/ 643 h 1034"/>
                <a:gd name="T4" fmla="*/ 2956 w 3216"/>
                <a:gd name="T5" fmla="*/ 1034 h 1034"/>
                <a:gd name="T6" fmla="*/ 3216 w 3216"/>
                <a:gd name="T7" fmla="*/ 0 h 1034"/>
              </a:gdLst>
              <a:ahLst/>
              <a:cxnLst>
                <a:cxn ang="0">
                  <a:pos x="T0" y="T1"/>
                </a:cxn>
                <a:cxn ang="0">
                  <a:pos x="T2" y="T3"/>
                </a:cxn>
                <a:cxn ang="0">
                  <a:pos x="T4" y="T5"/>
                </a:cxn>
                <a:cxn ang="0">
                  <a:pos x="T6" y="T7"/>
                </a:cxn>
              </a:cxnLst>
              <a:rect l="0" t="0" r="r" b="b"/>
              <a:pathLst>
                <a:path w="3216" h="1034">
                  <a:moveTo>
                    <a:pt x="0" y="731"/>
                  </a:moveTo>
                  <a:lnTo>
                    <a:pt x="1367" y="643"/>
                  </a:lnTo>
                  <a:lnTo>
                    <a:pt x="2956" y="1034"/>
                  </a:lnTo>
                  <a:lnTo>
                    <a:pt x="3216"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9" name="Line 508">
              <a:extLst>
                <a:ext uri="{FF2B5EF4-FFF2-40B4-BE49-F238E27FC236}">
                  <a16:creationId xmlns:a16="http://schemas.microsoft.com/office/drawing/2014/main" id="{737C42B2-3F81-4ADF-944B-23088871AEF9}"/>
                </a:ext>
              </a:extLst>
            </p:cNvPr>
            <p:cNvSpPr>
              <a:spLocks noChangeShapeType="1"/>
            </p:cNvSpPr>
            <p:nvPr/>
          </p:nvSpPr>
          <p:spPr bwMode="auto">
            <a:xfrm rot="10800000">
              <a:off x="4799356" y="3160393"/>
              <a:ext cx="314607" cy="76160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0" name="Freeform 509">
              <a:extLst>
                <a:ext uri="{FF2B5EF4-FFF2-40B4-BE49-F238E27FC236}">
                  <a16:creationId xmlns:a16="http://schemas.microsoft.com/office/drawing/2014/main" id="{48E2EF96-FF4E-4FF2-AFC1-9C7E0D79ED78}"/>
                </a:ext>
              </a:extLst>
            </p:cNvPr>
            <p:cNvSpPr>
              <a:spLocks/>
            </p:cNvSpPr>
            <p:nvPr/>
          </p:nvSpPr>
          <p:spPr bwMode="auto">
            <a:xfrm rot="10800000">
              <a:off x="4164682" y="3139237"/>
              <a:ext cx="3265496" cy="2221356"/>
            </a:xfrm>
            <a:custGeom>
              <a:avLst/>
              <a:gdLst>
                <a:gd name="T0" fmla="*/ 4766 w 4785"/>
                <a:gd name="T1" fmla="*/ 3037 h 3255"/>
                <a:gd name="T2" fmla="*/ 3860 w 4785"/>
                <a:gd name="T3" fmla="*/ 3255 h 3255"/>
                <a:gd name="T4" fmla="*/ 1937 w 4785"/>
                <a:gd name="T5" fmla="*/ 2453 h 3255"/>
                <a:gd name="T6" fmla="*/ 3404 w 4785"/>
                <a:gd name="T7" fmla="*/ 2138 h 3255"/>
                <a:gd name="T8" fmla="*/ 4463 w 4785"/>
                <a:gd name="T9" fmla="*/ 2101 h 3255"/>
                <a:gd name="T10" fmla="*/ 4785 w 4785"/>
                <a:gd name="T11" fmla="*/ 1032 h 3255"/>
                <a:gd name="T12" fmla="*/ 3950 w 4785"/>
                <a:gd name="T13" fmla="*/ 1003 h 3255"/>
                <a:gd name="T14" fmla="*/ 3498 w 4785"/>
                <a:gd name="T15" fmla="*/ 0 h 3255"/>
                <a:gd name="T16" fmla="*/ 2013 w 4785"/>
                <a:gd name="T17" fmla="*/ 637 h 3255"/>
                <a:gd name="T18" fmla="*/ 281 w 4785"/>
                <a:gd name="T19" fmla="*/ 237 h 3255"/>
                <a:gd name="T20" fmla="*/ 0 w 4785"/>
                <a:gd name="T21" fmla="*/ 1408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85" h="3255">
                  <a:moveTo>
                    <a:pt x="4766" y="3037"/>
                  </a:moveTo>
                  <a:lnTo>
                    <a:pt x="3860" y="3255"/>
                  </a:lnTo>
                  <a:lnTo>
                    <a:pt x="1937" y="2453"/>
                  </a:lnTo>
                  <a:lnTo>
                    <a:pt x="3404" y="2138"/>
                  </a:lnTo>
                  <a:lnTo>
                    <a:pt x="4463" y="2101"/>
                  </a:lnTo>
                  <a:lnTo>
                    <a:pt x="4785" y="1032"/>
                  </a:lnTo>
                  <a:lnTo>
                    <a:pt x="3950" y="1003"/>
                  </a:lnTo>
                  <a:lnTo>
                    <a:pt x="3498" y="0"/>
                  </a:lnTo>
                  <a:lnTo>
                    <a:pt x="2013" y="637"/>
                  </a:lnTo>
                  <a:lnTo>
                    <a:pt x="281" y="237"/>
                  </a:lnTo>
                  <a:lnTo>
                    <a:pt x="0" y="1408"/>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1" name="Freeform 510">
              <a:extLst>
                <a:ext uri="{FF2B5EF4-FFF2-40B4-BE49-F238E27FC236}">
                  <a16:creationId xmlns:a16="http://schemas.microsoft.com/office/drawing/2014/main" id="{A3BA48A2-DCDB-41ED-B008-4E64A64FD223}"/>
                </a:ext>
              </a:extLst>
            </p:cNvPr>
            <p:cNvSpPr>
              <a:spLocks/>
            </p:cNvSpPr>
            <p:nvPr/>
          </p:nvSpPr>
          <p:spPr bwMode="auto">
            <a:xfrm rot="10800000">
              <a:off x="4765234" y="3759579"/>
              <a:ext cx="1299374" cy="921300"/>
            </a:xfrm>
            <a:custGeom>
              <a:avLst/>
              <a:gdLst>
                <a:gd name="T0" fmla="*/ 1403 w 1904"/>
                <a:gd name="T1" fmla="*/ 1142 h 1350"/>
                <a:gd name="T2" fmla="*/ 1904 w 1904"/>
                <a:gd name="T3" fmla="*/ 0 h 1350"/>
                <a:gd name="T4" fmla="*/ 721 w 1904"/>
                <a:gd name="T5" fmla="*/ 300 h 1350"/>
                <a:gd name="T6" fmla="*/ 0 w 1904"/>
                <a:gd name="T7" fmla="*/ 1350 h 1350"/>
              </a:gdLst>
              <a:ahLst/>
              <a:cxnLst>
                <a:cxn ang="0">
                  <a:pos x="T0" y="T1"/>
                </a:cxn>
                <a:cxn ang="0">
                  <a:pos x="T2" y="T3"/>
                </a:cxn>
                <a:cxn ang="0">
                  <a:pos x="T4" y="T5"/>
                </a:cxn>
                <a:cxn ang="0">
                  <a:pos x="T6" y="T7"/>
                </a:cxn>
              </a:cxnLst>
              <a:rect l="0" t="0" r="r" b="b"/>
              <a:pathLst>
                <a:path w="1904" h="1350">
                  <a:moveTo>
                    <a:pt x="1403" y="1142"/>
                  </a:moveTo>
                  <a:lnTo>
                    <a:pt x="1904" y="0"/>
                  </a:lnTo>
                  <a:lnTo>
                    <a:pt x="721" y="300"/>
                  </a:lnTo>
                  <a:lnTo>
                    <a:pt x="0" y="135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2" name="Line 511">
              <a:extLst>
                <a:ext uri="{FF2B5EF4-FFF2-40B4-BE49-F238E27FC236}">
                  <a16:creationId xmlns:a16="http://schemas.microsoft.com/office/drawing/2014/main" id="{BC20C229-EA00-412A-8D47-BFEA7A1E34AD}"/>
                </a:ext>
              </a:extLst>
            </p:cNvPr>
            <p:cNvSpPr>
              <a:spLocks noChangeShapeType="1"/>
            </p:cNvSpPr>
            <p:nvPr/>
          </p:nvSpPr>
          <p:spPr bwMode="auto">
            <a:xfrm rot="10800000">
              <a:off x="7722265" y="4267317"/>
              <a:ext cx="154915" cy="60259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3" name="Line 512">
              <a:extLst>
                <a:ext uri="{FF2B5EF4-FFF2-40B4-BE49-F238E27FC236}">
                  <a16:creationId xmlns:a16="http://schemas.microsoft.com/office/drawing/2014/main" id="{6BF7DE68-1420-465B-9D2A-1C30DA1B122B}"/>
                </a:ext>
              </a:extLst>
            </p:cNvPr>
            <p:cNvSpPr>
              <a:spLocks noChangeShapeType="1"/>
            </p:cNvSpPr>
            <p:nvPr/>
          </p:nvSpPr>
          <p:spPr bwMode="auto">
            <a:xfrm rot="10800000">
              <a:off x="6534129" y="3416992"/>
              <a:ext cx="0" cy="0"/>
            </a:xfrm>
            <a:prstGeom prst="line">
              <a:avLst/>
            </a:prstGeom>
            <a:noFill/>
            <a:ln w="14288" cap="flat">
              <a:solidFill>
                <a:srgbClr val="7B7C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4" name="Oval 513">
              <a:extLst>
                <a:ext uri="{FF2B5EF4-FFF2-40B4-BE49-F238E27FC236}">
                  <a16:creationId xmlns:a16="http://schemas.microsoft.com/office/drawing/2014/main" id="{88C3D652-7C73-49DA-BE94-BA56FDC1BB7E}"/>
                </a:ext>
              </a:extLst>
            </p:cNvPr>
            <p:cNvSpPr>
              <a:spLocks noChangeArrowheads="1"/>
            </p:cNvSpPr>
            <p:nvPr/>
          </p:nvSpPr>
          <p:spPr bwMode="auto">
            <a:xfrm rot="10800000">
              <a:off x="6676078" y="4359447"/>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5" name="Oval 514">
              <a:extLst>
                <a:ext uri="{FF2B5EF4-FFF2-40B4-BE49-F238E27FC236}">
                  <a16:creationId xmlns:a16="http://schemas.microsoft.com/office/drawing/2014/main" id="{BA9187D0-018D-4A79-9FCC-31499F4187E3}"/>
                </a:ext>
              </a:extLst>
            </p:cNvPr>
            <p:cNvSpPr>
              <a:spLocks noChangeArrowheads="1"/>
            </p:cNvSpPr>
            <p:nvPr/>
          </p:nvSpPr>
          <p:spPr bwMode="auto">
            <a:xfrm rot="10800000">
              <a:off x="5036164" y="3830554"/>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6" name="Oval 515">
              <a:extLst>
                <a:ext uri="{FF2B5EF4-FFF2-40B4-BE49-F238E27FC236}">
                  <a16:creationId xmlns:a16="http://schemas.microsoft.com/office/drawing/2014/main" id="{DE81C6AE-8093-4297-8392-04B4C1E6B3CD}"/>
                </a:ext>
              </a:extLst>
            </p:cNvPr>
            <p:cNvSpPr>
              <a:spLocks noChangeArrowheads="1"/>
            </p:cNvSpPr>
            <p:nvPr/>
          </p:nvSpPr>
          <p:spPr bwMode="auto">
            <a:xfrm rot="10800000">
              <a:off x="7166755" y="5127880"/>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7" name="Oval 517">
              <a:extLst>
                <a:ext uri="{FF2B5EF4-FFF2-40B4-BE49-F238E27FC236}">
                  <a16:creationId xmlns:a16="http://schemas.microsoft.com/office/drawing/2014/main" id="{F3C50E32-5AD9-4F25-B7FA-7EBC0C1CF769}"/>
                </a:ext>
              </a:extLst>
            </p:cNvPr>
            <p:cNvSpPr>
              <a:spLocks noChangeArrowheads="1"/>
            </p:cNvSpPr>
            <p:nvPr/>
          </p:nvSpPr>
          <p:spPr bwMode="auto">
            <a:xfrm rot="10800000">
              <a:off x="6999556" y="3462033"/>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8" name="Oval 518">
              <a:extLst>
                <a:ext uri="{FF2B5EF4-FFF2-40B4-BE49-F238E27FC236}">
                  <a16:creationId xmlns:a16="http://schemas.microsoft.com/office/drawing/2014/main" id="{5A0E2A26-A9A3-498B-BD5F-09DF47735F0F}"/>
                </a:ext>
              </a:extLst>
            </p:cNvPr>
            <p:cNvSpPr>
              <a:spLocks noChangeArrowheads="1"/>
            </p:cNvSpPr>
            <p:nvPr/>
          </p:nvSpPr>
          <p:spPr bwMode="auto">
            <a:xfrm rot="10800000">
              <a:off x="5979302" y="255847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9" name="Oval 519">
              <a:extLst>
                <a:ext uri="{FF2B5EF4-FFF2-40B4-BE49-F238E27FC236}">
                  <a16:creationId xmlns:a16="http://schemas.microsoft.com/office/drawing/2014/main" id="{2A3DCD34-FB1C-43C6-9F0C-3BE5C81C30E0}"/>
                </a:ext>
              </a:extLst>
            </p:cNvPr>
            <p:cNvSpPr>
              <a:spLocks noChangeArrowheads="1"/>
            </p:cNvSpPr>
            <p:nvPr/>
          </p:nvSpPr>
          <p:spPr bwMode="auto">
            <a:xfrm rot="10800000">
              <a:off x="4914006" y="228754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0" name="Oval 520">
              <a:extLst>
                <a:ext uri="{FF2B5EF4-FFF2-40B4-BE49-F238E27FC236}">
                  <a16:creationId xmlns:a16="http://schemas.microsoft.com/office/drawing/2014/main" id="{AA2A11A1-2DEE-4EAE-AEFD-A1D540D86070}"/>
                </a:ext>
              </a:extLst>
            </p:cNvPr>
            <p:cNvSpPr>
              <a:spLocks noChangeArrowheads="1"/>
            </p:cNvSpPr>
            <p:nvPr/>
          </p:nvSpPr>
          <p:spPr bwMode="auto">
            <a:xfrm rot="10800000">
              <a:off x="5378751" y="284919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1" name="Oval 521">
              <a:extLst>
                <a:ext uri="{FF2B5EF4-FFF2-40B4-BE49-F238E27FC236}">
                  <a16:creationId xmlns:a16="http://schemas.microsoft.com/office/drawing/2014/main" id="{E821E16C-070A-4947-A770-9E785AE9D6EE}"/>
                </a:ext>
              </a:extLst>
            </p:cNvPr>
            <p:cNvSpPr>
              <a:spLocks noChangeArrowheads="1"/>
            </p:cNvSpPr>
            <p:nvPr/>
          </p:nvSpPr>
          <p:spPr bwMode="auto">
            <a:xfrm rot="10800000">
              <a:off x="5526841" y="4430422"/>
              <a:ext cx="90765"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2" name="Oval 522">
              <a:extLst>
                <a:ext uri="{FF2B5EF4-FFF2-40B4-BE49-F238E27FC236}">
                  <a16:creationId xmlns:a16="http://schemas.microsoft.com/office/drawing/2014/main" id="{59D576A7-965F-438D-854F-19A24A5DE668}"/>
                </a:ext>
              </a:extLst>
            </p:cNvPr>
            <p:cNvSpPr>
              <a:spLocks noChangeArrowheads="1"/>
            </p:cNvSpPr>
            <p:nvPr/>
          </p:nvSpPr>
          <p:spPr bwMode="auto">
            <a:xfrm rot="10800000">
              <a:off x="7813030" y="4818050"/>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3" name="Oval 523">
              <a:extLst>
                <a:ext uri="{FF2B5EF4-FFF2-40B4-BE49-F238E27FC236}">
                  <a16:creationId xmlns:a16="http://schemas.microsoft.com/office/drawing/2014/main" id="{65E23669-15DC-4550-8003-BFDEF21BE214}"/>
                </a:ext>
              </a:extLst>
            </p:cNvPr>
            <p:cNvSpPr>
              <a:spLocks noChangeArrowheads="1"/>
            </p:cNvSpPr>
            <p:nvPr/>
          </p:nvSpPr>
          <p:spPr bwMode="auto">
            <a:xfrm rot="10800000">
              <a:off x="7845105" y="2765257"/>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4" name="Oval 524">
              <a:extLst>
                <a:ext uri="{FF2B5EF4-FFF2-40B4-BE49-F238E27FC236}">
                  <a16:creationId xmlns:a16="http://schemas.microsoft.com/office/drawing/2014/main" id="{916D3D93-E42E-453F-850A-7DFE643A672A}"/>
                </a:ext>
              </a:extLst>
            </p:cNvPr>
            <p:cNvSpPr>
              <a:spLocks noChangeArrowheads="1"/>
            </p:cNvSpPr>
            <p:nvPr/>
          </p:nvSpPr>
          <p:spPr bwMode="auto">
            <a:xfrm rot="10800000">
              <a:off x="6476122" y="2849198"/>
              <a:ext cx="90765"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5" name="Oval 525">
              <a:extLst>
                <a:ext uri="{FF2B5EF4-FFF2-40B4-BE49-F238E27FC236}">
                  <a16:creationId xmlns:a16="http://schemas.microsoft.com/office/drawing/2014/main" id="{24E89D46-44D2-47A8-8E40-C79659697887}"/>
                </a:ext>
              </a:extLst>
            </p:cNvPr>
            <p:cNvSpPr>
              <a:spLocks noChangeArrowheads="1"/>
            </p:cNvSpPr>
            <p:nvPr/>
          </p:nvSpPr>
          <p:spPr bwMode="auto">
            <a:xfrm rot="10800000">
              <a:off x="4132607" y="324296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6" name="Oval 526">
              <a:extLst>
                <a:ext uri="{FF2B5EF4-FFF2-40B4-BE49-F238E27FC236}">
                  <a16:creationId xmlns:a16="http://schemas.microsoft.com/office/drawing/2014/main" id="{7DC504E6-A0FB-4303-848E-654E1BDBB49E}"/>
                </a:ext>
              </a:extLst>
            </p:cNvPr>
            <p:cNvSpPr>
              <a:spLocks noChangeArrowheads="1"/>
            </p:cNvSpPr>
            <p:nvPr/>
          </p:nvSpPr>
          <p:spPr bwMode="auto">
            <a:xfrm rot="10800000">
              <a:off x="4119641" y="4611270"/>
              <a:ext cx="90083"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7" name="Freeform 527">
              <a:extLst>
                <a:ext uri="{FF2B5EF4-FFF2-40B4-BE49-F238E27FC236}">
                  <a16:creationId xmlns:a16="http://schemas.microsoft.com/office/drawing/2014/main" id="{F5A5EBEA-301B-461C-AA26-229B7ADA8C09}"/>
                </a:ext>
              </a:extLst>
            </p:cNvPr>
            <p:cNvSpPr>
              <a:spLocks noEditPoints="1"/>
            </p:cNvSpPr>
            <p:nvPr/>
          </p:nvSpPr>
          <p:spPr bwMode="auto">
            <a:xfrm rot="10800000">
              <a:off x="4993170" y="3789606"/>
              <a:ext cx="227254" cy="227936"/>
            </a:xfrm>
            <a:custGeom>
              <a:avLst/>
              <a:gdLst>
                <a:gd name="T0" fmla="*/ 70 w 141"/>
                <a:gd name="T1" fmla="*/ 137 h 141"/>
                <a:gd name="T2" fmla="*/ 64 w 141"/>
                <a:gd name="T3" fmla="*/ 141 h 141"/>
                <a:gd name="T4" fmla="*/ 64 w 141"/>
                <a:gd name="T5" fmla="*/ 137 h 141"/>
                <a:gd name="T6" fmla="*/ 81 w 141"/>
                <a:gd name="T7" fmla="*/ 136 h 141"/>
                <a:gd name="T8" fmla="*/ 81 w 141"/>
                <a:gd name="T9" fmla="*/ 140 h 141"/>
                <a:gd name="T10" fmla="*/ 48 w 141"/>
                <a:gd name="T11" fmla="*/ 133 h 141"/>
                <a:gd name="T12" fmla="*/ 90 w 141"/>
                <a:gd name="T13" fmla="*/ 136 h 141"/>
                <a:gd name="T14" fmla="*/ 93 w 141"/>
                <a:gd name="T15" fmla="*/ 137 h 141"/>
                <a:gd name="T16" fmla="*/ 35 w 141"/>
                <a:gd name="T17" fmla="*/ 129 h 141"/>
                <a:gd name="T18" fmla="*/ 102 w 141"/>
                <a:gd name="T19" fmla="*/ 133 h 141"/>
                <a:gd name="T20" fmla="*/ 109 w 141"/>
                <a:gd name="T21" fmla="*/ 130 h 141"/>
                <a:gd name="T22" fmla="*/ 26 w 141"/>
                <a:gd name="T23" fmla="*/ 125 h 141"/>
                <a:gd name="T24" fmla="*/ 32 w 141"/>
                <a:gd name="T25" fmla="*/ 129 h 141"/>
                <a:gd name="T26" fmla="*/ 118 w 141"/>
                <a:gd name="T27" fmla="*/ 120 h 141"/>
                <a:gd name="T28" fmla="*/ 22 w 141"/>
                <a:gd name="T29" fmla="*/ 122 h 141"/>
                <a:gd name="T30" fmla="*/ 24 w 141"/>
                <a:gd name="T31" fmla="*/ 121 h 141"/>
                <a:gd name="T32" fmla="*/ 123 w 141"/>
                <a:gd name="T33" fmla="*/ 112 h 141"/>
                <a:gd name="T34" fmla="*/ 15 w 141"/>
                <a:gd name="T35" fmla="*/ 114 h 141"/>
                <a:gd name="T36" fmla="*/ 17 w 141"/>
                <a:gd name="T37" fmla="*/ 110 h 141"/>
                <a:gd name="T38" fmla="*/ 126 w 141"/>
                <a:gd name="T39" fmla="*/ 107 h 141"/>
                <a:gd name="T40" fmla="*/ 128 w 141"/>
                <a:gd name="T41" fmla="*/ 110 h 141"/>
                <a:gd name="T42" fmla="*/ 9 w 141"/>
                <a:gd name="T43" fmla="*/ 96 h 141"/>
                <a:gd name="T44" fmla="*/ 132 w 141"/>
                <a:gd name="T45" fmla="*/ 100 h 141"/>
                <a:gd name="T46" fmla="*/ 135 w 141"/>
                <a:gd name="T47" fmla="*/ 99 h 141"/>
                <a:gd name="T48" fmla="*/ 3 w 141"/>
                <a:gd name="T49" fmla="*/ 84 h 141"/>
                <a:gd name="T50" fmla="*/ 137 w 141"/>
                <a:gd name="T51" fmla="*/ 89 h 141"/>
                <a:gd name="T52" fmla="*/ 140 w 141"/>
                <a:gd name="T53" fmla="*/ 82 h 141"/>
                <a:gd name="T54" fmla="*/ 0 w 141"/>
                <a:gd name="T55" fmla="*/ 75 h 141"/>
                <a:gd name="T56" fmla="*/ 2 w 141"/>
                <a:gd name="T57" fmla="*/ 82 h 141"/>
                <a:gd name="T58" fmla="*/ 137 w 141"/>
                <a:gd name="T59" fmla="*/ 69 h 141"/>
                <a:gd name="T60" fmla="*/ 141 w 141"/>
                <a:gd name="T61" fmla="*/ 68 h 141"/>
                <a:gd name="T62" fmla="*/ 2 w 141"/>
                <a:gd name="T63" fmla="*/ 71 h 141"/>
                <a:gd name="T64" fmla="*/ 4 w 141"/>
                <a:gd name="T65" fmla="*/ 63 h 141"/>
                <a:gd name="T66" fmla="*/ 1 w 141"/>
                <a:gd name="T67" fmla="*/ 57 h 141"/>
                <a:gd name="T68" fmla="*/ 3 w 141"/>
                <a:gd name="T69" fmla="*/ 59 h 141"/>
                <a:gd name="T70" fmla="*/ 138 w 141"/>
                <a:gd name="T71" fmla="*/ 50 h 141"/>
                <a:gd name="T72" fmla="*/ 5 w 141"/>
                <a:gd name="T73" fmla="*/ 48 h 141"/>
                <a:gd name="T74" fmla="*/ 8 w 141"/>
                <a:gd name="T75" fmla="*/ 47 h 141"/>
                <a:gd name="T76" fmla="*/ 131 w 141"/>
                <a:gd name="T77" fmla="*/ 39 h 141"/>
                <a:gd name="T78" fmla="*/ 11 w 141"/>
                <a:gd name="T79" fmla="*/ 38 h 141"/>
                <a:gd name="T80" fmla="*/ 16 w 141"/>
                <a:gd name="T81" fmla="*/ 32 h 141"/>
                <a:gd name="T82" fmla="*/ 125 w 141"/>
                <a:gd name="T83" fmla="*/ 32 h 141"/>
                <a:gd name="T84" fmla="*/ 129 w 141"/>
                <a:gd name="T85" fmla="*/ 37 h 141"/>
                <a:gd name="T86" fmla="*/ 23 w 141"/>
                <a:gd name="T87" fmla="*/ 21 h 141"/>
                <a:gd name="T88" fmla="*/ 121 w 141"/>
                <a:gd name="T89" fmla="*/ 27 h 141"/>
                <a:gd name="T90" fmla="*/ 124 w 141"/>
                <a:gd name="T91" fmla="*/ 28 h 141"/>
                <a:gd name="T92" fmla="*/ 29 w 141"/>
                <a:gd name="T93" fmla="*/ 13 h 141"/>
                <a:gd name="T94" fmla="*/ 115 w 141"/>
                <a:gd name="T95" fmla="*/ 20 h 141"/>
                <a:gd name="T96" fmla="*/ 116 w 141"/>
                <a:gd name="T97" fmla="*/ 16 h 141"/>
                <a:gd name="T98" fmla="*/ 34 w 141"/>
                <a:gd name="T99" fmla="*/ 10 h 141"/>
                <a:gd name="T100" fmla="*/ 35 w 141"/>
                <a:gd name="T101" fmla="*/ 14 h 141"/>
                <a:gd name="T102" fmla="*/ 101 w 141"/>
                <a:gd name="T103" fmla="*/ 7 h 141"/>
                <a:gd name="T104" fmla="*/ 43 w 141"/>
                <a:gd name="T105" fmla="*/ 7 h 141"/>
                <a:gd name="T106" fmla="*/ 46 w 141"/>
                <a:gd name="T107" fmla="*/ 8 h 141"/>
                <a:gd name="T108" fmla="*/ 88 w 141"/>
                <a:gd name="T109" fmla="*/ 4 h 141"/>
                <a:gd name="T110" fmla="*/ 56 w 141"/>
                <a:gd name="T111" fmla="*/ 5 h 141"/>
                <a:gd name="T112" fmla="*/ 62 w 141"/>
                <a:gd name="T113" fmla="*/ 4 h 141"/>
                <a:gd name="T114" fmla="*/ 78 w 141"/>
                <a:gd name="T115" fmla="*/ 4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0"/>
                    <a:pt x="58" y="140"/>
                  </a:cubicBezTo>
                  <a:cubicBezTo>
                    <a:pt x="57" y="140"/>
                    <a:pt x="56" y="139"/>
                    <a:pt x="56" y="138"/>
                  </a:cubicBezTo>
                  <a:cubicBezTo>
                    <a:pt x="56" y="137"/>
                    <a:pt x="57" y="136"/>
                    <a:pt x="58" y="136"/>
                  </a:cubicBezTo>
                  <a:cubicBezTo>
                    <a:pt x="60" y="136"/>
                    <a:pt x="62" y="137"/>
                    <a:pt x="64" y="137"/>
                  </a:cubicBezTo>
                  <a:cubicBezTo>
                    <a:pt x="65" y="137"/>
                    <a:pt x="66" y="138"/>
                    <a:pt x="66" y="139"/>
                  </a:cubicBezTo>
                  <a:cubicBezTo>
                    <a:pt x="66" y="140"/>
                    <a:pt x="65" y="141"/>
                    <a:pt x="64" y="141"/>
                  </a:cubicBezTo>
                  <a:close/>
                  <a:moveTo>
                    <a:pt x="81" y="140"/>
                  </a:moveTo>
                  <a:cubicBezTo>
                    <a:pt x="80" y="140"/>
                    <a:pt x="79" y="140"/>
                    <a:pt x="79" y="139"/>
                  </a:cubicBezTo>
                  <a:cubicBezTo>
                    <a:pt x="79" y="137"/>
                    <a:pt x="79" y="136"/>
                    <a:pt x="81" y="136"/>
                  </a:cubicBezTo>
                  <a:cubicBezTo>
                    <a:pt x="82" y="136"/>
                    <a:pt x="84" y="136"/>
                    <a:pt x="86" y="135"/>
                  </a:cubicBezTo>
                  <a:cubicBezTo>
                    <a:pt x="87" y="135"/>
                    <a:pt x="88" y="136"/>
                    <a:pt x="88" y="137"/>
                  </a:cubicBezTo>
                  <a:cubicBezTo>
                    <a:pt x="89" y="138"/>
                    <a:pt x="88" y="139"/>
                    <a:pt x="87" y="139"/>
                  </a:cubicBezTo>
                  <a:cubicBezTo>
                    <a:pt x="85" y="140"/>
                    <a:pt x="83" y="140"/>
                    <a:pt x="81" y="140"/>
                  </a:cubicBezTo>
                  <a:cubicBezTo>
                    <a:pt x="81" y="140"/>
                    <a:pt x="81" y="140"/>
                    <a:pt x="81" y="140"/>
                  </a:cubicBezTo>
                  <a:close/>
                  <a:moveTo>
                    <a:pt x="53" y="139"/>
                  </a:moveTo>
                  <a:cubicBezTo>
                    <a:pt x="52" y="139"/>
                    <a:pt x="52" y="139"/>
                    <a:pt x="52" y="139"/>
                  </a:cubicBezTo>
                  <a:cubicBezTo>
                    <a:pt x="50" y="138"/>
                    <a:pt x="48" y="138"/>
                    <a:pt x="46" y="137"/>
                  </a:cubicBezTo>
                  <a:cubicBezTo>
                    <a:pt x="45" y="137"/>
                    <a:pt x="45" y="135"/>
                    <a:pt x="45" y="134"/>
                  </a:cubicBezTo>
                  <a:cubicBezTo>
                    <a:pt x="46" y="133"/>
                    <a:pt x="47" y="133"/>
                    <a:pt x="48" y="133"/>
                  </a:cubicBezTo>
                  <a:cubicBezTo>
                    <a:pt x="49" y="134"/>
                    <a:pt x="51" y="134"/>
                    <a:pt x="53" y="135"/>
                  </a:cubicBezTo>
                  <a:cubicBezTo>
                    <a:pt x="54" y="135"/>
                    <a:pt x="55" y="136"/>
                    <a:pt x="54" y="137"/>
                  </a:cubicBezTo>
                  <a:cubicBezTo>
                    <a:pt x="54" y="138"/>
                    <a:pt x="53" y="139"/>
                    <a:pt x="53" y="139"/>
                  </a:cubicBezTo>
                  <a:close/>
                  <a:moveTo>
                    <a:pt x="92" y="138"/>
                  </a:moveTo>
                  <a:cubicBezTo>
                    <a:pt x="91" y="138"/>
                    <a:pt x="90" y="137"/>
                    <a:pt x="90" y="136"/>
                  </a:cubicBezTo>
                  <a:cubicBezTo>
                    <a:pt x="90" y="135"/>
                    <a:pt x="90" y="134"/>
                    <a:pt x="91" y="134"/>
                  </a:cubicBezTo>
                  <a:cubicBezTo>
                    <a:pt x="93" y="133"/>
                    <a:pt x="95" y="132"/>
                    <a:pt x="97" y="132"/>
                  </a:cubicBezTo>
                  <a:cubicBezTo>
                    <a:pt x="98" y="131"/>
                    <a:pt x="99" y="132"/>
                    <a:pt x="99" y="133"/>
                  </a:cubicBezTo>
                  <a:cubicBezTo>
                    <a:pt x="100" y="134"/>
                    <a:pt x="99" y="135"/>
                    <a:pt x="98" y="135"/>
                  </a:cubicBezTo>
                  <a:cubicBezTo>
                    <a:pt x="96" y="136"/>
                    <a:pt x="94" y="137"/>
                    <a:pt x="93" y="137"/>
                  </a:cubicBezTo>
                  <a:cubicBezTo>
                    <a:pt x="92" y="138"/>
                    <a:pt x="92" y="138"/>
                    <a:pt x="92" y="138"/>
                  </a:cubicBezTo>
                  <a:close/>
                  <a:moveTo>
                    <a:pt x="42" y="135"/>
                  </a:moveTo>
                  <a:cubicBezTo>
                    <a:pt x="41" y="135"/>
                    <a:pt x="41" y="135"/>
                    <a:pt x="41" y="135"/>
                  </a:cubicBezTo>
                  <a:cubicBezTo>
                    <a:pt x="39" y="134"/>
                    <a:pt x="37" y="133"/>
                    <a:pt x="36" y="132"/>
                  </a:cubicBezTo>
                  <a:cubicBezTo>
                    <a:pt x="35" y="131"/>
                    <a:pt x="34" y="130"/>
                    <a:pt x="35" y="129"/>
                  </a:cubicBezTo>
                  <a:cubicBezTo>
                    <a:pt x="35" y="128"/>
                    <a:pt x="37" y="128"/>
                    <a:pt x="38" y="129"/>
                  </a:cubicBezTo>
                  <a:cubicBezTo>
                    <a:pt x="39" y="129"/>
                    <a:pt x="41" y="130"/>
                    <a:pt x="43" y="131"/>
                  </a:cubicBezTo>
                  <a:cubicBezTo>
                    <a:pt x="44" y="132"/>
                    <a:pt x="44" y="133"/>
                    <a:pt x="44" y="134"/>
                  </a:cubicBezTo>
                  <a:cubicBezTo>
                    <a:pt x="43" y="134"/>
                    <a:pt x="43" y="135"/>
                    <a:pt x="42" y="135"/>
                  </a:cubicBezTo>
                  <a:close/>
                  <a:moveTo>
                    <a:pt x="102" y="133"/>
                  </a:moveTo>
                  <a:cubicBezTo>
                    <a:pt x="102" y="133"/>
                    <a:pt x="101" y="133"/>
                    <a:pt x="101" y="132"/>
                  </a:cubicBezTo>
                  <a:cubicBezTo>
                    <a:pt x="100" y="131"/>
                    <a:pt x="101" y="130"/>
                    <a:pt x="102" y="129"/>
                  </a:cubicBezTo>
                  <a:cubicBezTo>
                    <a:pt x="103" y="128"/>
                    <a:pt x="105" y="127"/>
                    <a:pt x="106" y="126"/>
                  </a:cubicBezTo>
                  <a:cubicBezTo>
                    <a:pt x="107" y="126"/>
                    <a:pt x="109" y="126"/>
                    <a:pt x="109" y="127"/>
                  </a:cubicBezTo>
                  <a:cubicBezTo>
                    <a:pt x="110" y="128"/>
                    <a:pt x="109" y="129"/>
                    <a:pt x="109" y="130"/>
                  </a:cubicBezTo>
                  <a:cubicBezTo>
                    <a:pt x="107" y="131"/>
                    <a:pt x="105" y="132"/>
                    <a:pt x="103" y="133"/>
                  </a:cubicBezTo>
                  <a:cubicBezTo>
                    <a:pt x="103" y="133"/>
                    <a:pt x="103" y="133"/>
                    <a:pt x="102" y="133"/>
                  </a:cubicBezTo>
                  <a:close/>
                  <a:moveTo>
                    <a:pt x="32" y="129"/>
                  </a:moveTo>
                  <a:cubicBezTo>
                    <a:pt x="31" y="129"/>
                    <a:pt x="31" y="129"/>
                    <a:pt x="31" y="129"/>
                  </a:cubicBezTo>
                  <a:cubicBezTo>
                    <a:pt x="29" y="128"/>
                    <a:pt x="27" y="127"/>
                    <a:pt x="26" y="125"/>
                  </a:cubicBezTo>
                  <a:cubicBezTo>
                    <a:pt x="25" y="125"/>
                    <a:pt x="25" y="123"/>
                    <a:pt x="26" y="123"/>
                  </a:cubicBezTo>
                  <a:cubicBezTo>
                    <a:pt x="26" y="122"/>
                    <a:pt x="28" y="122"/>
                    <a:pt x="28" y="122"/>
                  </a:cubicBezTo>
                  <a:cubicBezTo>
                    <a:pt x="30" y="123"/>
                    <a:pt x="31" y="125"/>
                    <a:pt x="33" y="126"/>
                  </a:cubicBezTo>
                  <a:cubicBezTo>
                    <a:pt x="34" y="126"/>
                    <a:pt x="34" y="127"/>
                    <a:pt x="33" y="128"/>
                  </a:cubicBezTo>
                  <a:cubicBezTo>
                    <a:pt x="33" y="129"/>
                    <a:pt x="32" y="129"/>
                    <a:pt x="32" y="129"/>
                  </a:cubicBezTo>
                  <a:close/>
                  <a:moveTo>
                    <a:pt x="112" y="127"/>
                  </a:moveTo>
                  <a:cubicBezTo>
                    <a:pt x="112" y="127"/>
                    <a:pt x="111" y="127"/>
                    <a:pt x="111" y="126"/>
                  </a:cubicBezTo>
                  <a:cubicBezTo>
                    <a:pt x="110" y="125"/>
                    <a:pt x="110" y="124"/>
                    <a:pt x="111" y="123"/>
                  </a:cubicBezTo>
                  <a:cubicBezTo>
                    <a:pt x="112" y="122"/>
                    <a:pt x="114" y="121"/>
                    <a:pt x="115" y="120"/>
                  </a:cubicBezTo>
                  <a:cubicBezTo>
                    <a:pt x="116" y="119"/>
                    <a:pt x="117" y="119"/>
                    <a:pt x="118" y="120"/>
                  </a:cubicBezTo>
                  <a:cubicBezTo>
                    <a:pt x="119" y="121"/>
                    <a:pt x="119" y="122"/>
                    <a:pt x="118" y="123"/>
                  </a:cubicBezTo>
                  <a:cubicBezTo>
                    <a:pt x="116" y="124"/>
                    <a:pt x="115" y="125"/>
                    <a:pt x="113" y="126"/>
                  </a:cubicBezTo>
                  <a:cubicBezTo>
                    <a:pt x="113" y="127"/>
                    <a:pt x="113" y="127"/>
                    <a:pt x="112" y="127"/>
                  </a:cubicBezTo>
                  <a:close/>
                  <a:moveTo>
                    <a:pt x="23" y="122"/>
                  </a:moveTo>
                  <a:cubicBezTo>
                    <a:pt x="22" y="122"/>
                    <a:pt x="22" y="122"/>
                    <a:pt x="22" y="122"/>
                  </a:cubicBezTo>
                  <a:cubicBezTo>
                    <a:pt x="20" y="120"/>
                    <a:pt x="19" y="119"/>
                    <a:pt x="17" y="117"/>
                  </a:cubicBezTo>
                  <a:cubicBezTo>
                    <a:pt x="17" y="116"/>
                    <a:pt x="17" y="115"/>
                    <a:pt x="18" y="114"/>
                  </a:cubicBezTo>
                  <a:cubicBezTo>
                    <a:pt x="18" y="114"/>
                    <a:pt x="20" y="114"/>
                    <a:pt x="20" y="115"/>
                  </a:cubicBezTo>
                  <a:cubicBezTo>
                    <a:pt x="22" y="116"/>
                    <a:pt x="23" y="117"/>
                    <a:pt x="24" y="119"/>
                  </a:cubicBezTo>
                  <a:cubicBezTo>
                    <a:pt x="25" y="119"/>
                    <a:pt x="25" y="121"/>
                    <a:pt x="24" y="121"/>
                  </a:cubicBezTo>
                  <a:cubicBezTo>
                    <a:pt x="24" y="122"/>
                    <a:pt x="23" y="122"/>
                    <a:pt x="23" y="122"/>
                  </a:cubicBezTo>
                  <a:close/>
                  <a:moveTo>
                    <a:pt x="121" y="119"/>
                  </a:moveTo>
                  <a:cubicBezTo>
                    <a:pt x="120" y="119"/>
                    <a:pt x="120" y="119"/>
                    <a:pt x="119" y="119"/>
                  </a:cubicBezTo>
                  <a:cubicBezTo>
                    <a:pt x="118" y="118"/>
                    <a:pt x="118" y="117"/>
                    <a:pt x="119" y="116"/>
                  </a:cubicBezTo>
                  <a:cubicBezTo>
                    <a:pt x="120" y="114"/>
                    <a:pt x="122" y="113"/>
                    <a:pt x="123" y="112"/>
                  </a:cubicBezTo>
                  <a:cubicBezTo>
                    <a:pt x="123" y="111"/>
                    <a:pt x="125" y="111"/>
                    <a:pt x="126" y="111"/>
                  </a:cubicBezTo>
                  <a:cubicBezTo>
                    <a:pt x="126" y="112"/>
                    <a:pt x="127" y="113"/>
                    <a:pt x="126" y="114"/>
                  </a:cubicBezTo>
                  <a:cubicBezTo>
                    <a:pt x="125" y="116"/>
                    <a:pt x="123" y="117"/>
                    <a:pt x="122" y="119"/>
                  </a:cubicBezTo>
                  <a:cubicBezTo>
                    <a:pt x="122" y="119"/>
                    <a:pt x="121" y="119"/>
                    <a:pt x="121" y="119"/>
                  </a:cubicBezTo>
                  <a:close/>
                  <a:moveTo>
                    <a:pt x="15" y="114"/>
                  </a:moveTo>
                  <a:cubicBezTo>
                    <a:pt x="15" y="114"/>
                    <a:pt x="14" y="113"/>
                    <a:pt x="14" y="113"/>
                  </a:cubicBezTo>
                  <a:cubicBezTo>
                    <a:pt x="13" y="111"/>
                    <a:pt x="11" y="110"/>
                    <a:pt x="10" y="108"/>
                  </a:cubicBezTo>
                  <a:cubicBezTo>
                    <a:pt x="10" y="107"/>
                    <a:pt x="10" y="106"/>
                    <a:pt x="11" y="105"/>
                  </a:cubicBezTo>
                  <a:cubicBezTo>
                    <a:pt x="12" y="105"/>
                    <a:pt x="13" y="105"/>
                    <a:pt x="14" y="106"/>
                  </a:cubicBezTo>
                  <a:cubicBezTo>
                    <a:pt x="15" y="107"/>
                    <a:pt x="16" y="109"/>
                    <a:pt x="17" y="110"/>
                  </a:cubicBezTo>
                  <a:cubicBezTo>
                    <a:pt x="18" y="111"/>
                    <a:pt x="17" y="112"/>
                    <a:pt x="17" y="113"/>
                  </a:cubicBezTo>
                  <a:cubicBezTo>
                    <a:pt x="16" y="113"/>
                    <a:pt x="16" y="114"/>
                    <a:pt x="15" y="114"/>
                  </a:cubicBezTo>
                  <a:close/>
                  <a:moveTo>
                    <a:pt x="128" y="110"/>
                  </a:moveTo>
                  <a:cubicBezTo>
                    <a:pt x="127" y="110"/>
                    <a:pt x="127" y="110"/>
                    <a:pt x="127" y="110"/>
                  </a:cubicBezTo>
                  <a:cubicBezTo>
                    <a:pt x="126" y="109"/>
                    <a:pt x="125" y="108"/>
                    <a:pt x="126" y="107"/>
                  </a:cubicBezTo>
                  <a:cubicBezTo>
                    <a:pt x="127" y="106"/>
                    <a:pt x="128" y="104"/>
                    <a:pt x="129" y="102"/>
                  </a:cubicBezTo>
                  <a:cubicBezTo>
                    <a:pt x="129" y="101"/>
                    <a:pt x="131" y="101"/>
                    <a:pt x="132" y="102"/>
                  </a:cubicBezTo>
                  <a:cubicBezTo>
                    <a:pt x="133" y="102"/>
                    <a:pt x="133" y="103"/>
                    <a:pt x="132" y="104"/>
                  </a:cubicBezTo>
                  <a:cubicBezTo>
                    <a:pt x="131" y="106"/>
                    <a:pt x="130" y="108"/>
                    <a:pt x="129" y="109"/>
                  </a:cubicBezTo>
                  <a:cubicBezTo>
                    <a:pt x="129" y="110"/>
                    <a:pt x="128" y="110"/>
                    <a:pt x="128" y="110"/>
                  </a:cubicBezTo>
                  <a:close/>
                  <a:moveTo>
                    <a:pt x="9" y="104"/>
                  </a:moveTo>
                  <a:cubicBezTo>
                    <a:pt x="9" y="104"/>
                    <a:pt x="8" y="103"/>
                    <a:pt x="7" y="103"/>
                  </a:cubicBezTo>
                  <a:cubicBezTo>
                    <a:pt x="7" y="101"/>
                    <a:pt x="6" y="99"/>
                    <a:pt x="5" y="97"/>
                  </a:cubicBezTo>
                  <a:cubicBezTo>
                    <a:pt x="5" y="96"/>
                    <a:pt x="5" y="95"/>
                    <a:pt x="6" y="95"/>
                  </a:cubicBezTo>
                  <a:cubicBezTo>
                    <a:pt x="7" y="94"/>
                    <a:pt x="8" y="95"/>
                    <a:pt x="9" y="96"/>
                  </a:cubicBezTo>
                  <a:cubicBezTo>
                    <a:pt x="9" y="98"/>
                    <a:pt x="10" y="99"/>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8"/>
                    <a:pt x="131" y="97"/>
                  </a:cubicBezTo>
                  <a:cubicBezTo>
                    <a:pt x="132" y="96"/>
                    <a:pt x="133" y="94"/>
                    <a:pt x="133" y="92"/>
                  </a:cubicBezTo>
                  <a:cubicBezTo>
                    <a:pt x="134" y="91"/>
                    <a:pt x="135" y="91"/>
                    <a:pt x="136" y="91"/>
                  </a:cubicBezTo>
                  <a:cubicBezTo>
                    <a:pt x="137" y="91"/>
                    <a:pt x="137" y="92"/>
                    <a:pt x="137" y="93"/>
                  </a:cubicBezTo>
                  <a:cubicBezTo>
                    <a:pt x="136" y="95"/>
                    <a:pt x="136" y="97"/>
                    <a:pt x="135" y="99"/>
                  </a:cubicBezTo>
                  <a:cubicBezTo>
                    <a:pt x="135" y="100"/>
                    <a:pt x="134" y="100"/>
                    <a:pt x="133" y="100"/>
                  </a:cubicBezTo>
                  <a:close/>
                  <a:moveTo>
                    <a:pt x="5" y="93"/>
                  </a:moveTo>
                  <a:cubicBezTo>
                    <a:pt x="4" y="93"/>
                    <a:pt x="3" y="93"/>
                    <a:pt x="3" y="92"/>
                  </a:cubicBezTo>
                  <a:cubicBezTo>
                    <a:pt x="2" y="90"/>
                    <a:pt x="2" y="88"/>
                    <a:pt x="1" y="86"/>
                  </a:cubicBezTo>
                  <a:cubicBezTo>
                    <a:pt x="1" y="85"/>
                    <a:pt x="2" y="84"/>
                    <a:pt x="3" y="84"/>
                  </a:cubicBezTo>
                  <a:cubicBezTo>
                    <a:pt x="4" y="84"/>
                    <a:pt x="5" y="84"/>
                    <a:pt x="5" y="85"/>
                  </a:cubicBezTo>
                  <a:cubicBezTo>
                    <a:pt x="6" y="87"/>
                    <a:pt x="6" y="89"/>
                    <a:pt x="7" y="91"/>
                  </a:cubicBezTo>
                  <a:cubicBezTo>
                    <a:pt x="7" y="92"/>
                    <a:pt x="7" y="93"/>
                    <a:pt x="5" y="93"/>
                  </a:cubicBezTo>
                  <a:cubicBezTo>
                    <a:pt x="5" y="93"/>
                    <a:pt x="5" y="93"/>
                    <a:pt x="5" y="93"/>
                  </a:cubicBezTo>
                  <a:close/>
                  <a:moveTo>
                    <a:pt x="137" y="89"/>
                  </a:moveTo>
                  <a:cubicBezTo>
                    <a:pt x="137" y="89"/>
                    <a:pt x="137" y="89"/>
                    <a:pt x="136" y="89"/>
                  </a:cubicBezTo>
                  <a:cubicBezTo>
                    <a:pt x="135" y="89"/>
                    <a:pt x="135" y="88"/>
                    <a:pt x="135" y="87"/>
                  </a:cubicBezTo>
                  <a:cubicBezTo>
                    <a:pt x="135" y="85"/>
                    <a:pt x="136" y="83"/>
                    <a:pt x="136" y="81"/>
                  </a:cubicBezTo>
                  <a:cubicBezTo>
                    <a:pt x="136" y="80"/>
                    <a:pt x="137" y="80"/>
                    <a:pt x="138" y="80"/>
                  </a:cubicBezTo>
                  <a:cubicBezTo>
                    <a:pt x="139" y="80"/>
                    <a:pt x="140" y="81"/>
                    <a:pt x="140" y="82"/>
                  </a:cubicBezTo>
                  <a:cubicBezTo>
                    <a:pt x="140" y="84"/>
                    <a:pt x="139" y="86"/>
                    <a:pt x="139" y="88"/>
                  </a:cubicBezTo>
                  <a:cubicBezTo>
                    <a:pt x="139" y="89"/>
                    <a:pt x="138" y="89"/>
                    <a:pt x="137" y="89"/>
                  </a:cubicBezTo>
                  <a:close/>
                  <a:moveTo>
                    <a:pt x="2" y="82"/>
                  </a:moveTo>
                  <a:cubicBezTo>
                    <a:pt x="1" y="82"/>
                    <a:pt x="0" y="81"/>
                    <a:pt x="0" y="80"/>
                  </a:cubicBezTo>
                  <a:cubicBezTo>
                    <a:pt x="0" y="79"/>
                    <a:pt x="0" y="77"/>
                    <a:pt x="0" y="75"/>
                  </a:cubicBezTo>
                  <a:cubicBezTo>
                    <a:pt x="0" y="73"/>
                    <a:pt x="1" y="73"/>
                    <a:pt x="2" y="72"/>
                  </a:cubicBezTo>
                  <a:cubicBezTo>
                    <a:pt x="3" y="72"/>
                    <a:pt x="4" y="73"/>
                    <a:pt x="4" y="74"/>
                  </a:cubicBezTo>
                  <a:cubicBezTo>
                    <a:pt x="4" y="76"/>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2"/>
                    <a:pt x="137" y="70"/>
                  </a:cubicBezTo>
                  <a:cubicBezTo>
                    <a:pt x="137" y="70"/>
                    <a:pt x="137" y="70"/>
                    <a:pt x="137" y="69"/>
                  </a:cubicBezTo>
                  <a:cubicBezTo>
                    <a:pt x="137" y="69"/>
                    <a:pt x="137" y="68"/>
                    <a:pt x="137" y="68"/>
                  </a:cubicBezTo>
                  <a:cubicBezTo>
                    <a:pt x="137" y="66"/>
                    <a:pt x="137" y="64"/>
                    <a:pt x="137" y="62"/>
                  </a:cubicBezTo>
                  <a:cubicBezTo>
                    <a:pt x="136" y="61"/>
                    <a:pt x="137" y="60"/>
                    <a:pt x="138" y="60"/>
                  </a:cubicBezTo>
                  <a:cubicBezTo>
                    <a:pt x="139" y="60"/>
                    <a:pt x="140" y="61"/>
                    <a:pt x="140" y="62"/>
                  </a:cubicBezTo>
                  <a:cubicBezTo>
                    <a:pt x="141" y="64"/>
                    <a:pt x="141" y="66"/>
                    <a:pt x="141" y="68"/>
                  </a:cubicBezTo>
                  <a:cubicBezTo>
                    <a:pt x="141" y="68"/>
                    <a:pt x="141" y="69"/>
                    <a:pt x="141" y="69"/>
                  </a:cubicBezTo>
                  <a:cubicBezTo>
                    <a:pt x="141" y="69"/>
                    <a:pt x="141" y="70"/>
                    <a:pt x="141" y="70"/>
                  </a:cubicBezTo>
                  <a:cubicBezTo>
                    <a:pt x="141" y="72"/>
                    <a:pt x="141" y="74"/>
                    <a:pt x="141" y="76"/>
                  </a:cubicBezTo>
                  <a:cubicBezTo>
                    <a:pt x="141" y="77"/>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2" y="61"/>
                  </a:cubicBezTo>
                  <a:cubicBezTo>
                    <a:pt x="3" y="61"/>
                    <a:pt x="4" y="62"/>
                    <a:pt x="4" y="63"/>
                  </a:cubicBezTo>
                  <a:cubicBezTo>
                    <a:pt x="4" y="65"/>
                    <a:pt x="4" y="67"/>
                    <a:pt x="4" y="69"/>
                  </a:cubicBezTo>
                  <a:cubicBezTo>
                    <a:pt x="4" y="70"/>
                    <a:pt x="3" y="71"/>
                    <a:pt x="2" y="71"/>
                  </a:cubicBezTo>
                  <a:close/>
                  <a:moveTo>
                    <a:pt x="3" y="59"/>
                  </a:moveTo>
                  <a:cubicBezTo>
                    <a:pt x="3" y="59"/>
                    <a:pt x="3" y="59"/>
                    <a:pt x="2" y="59"/>
                  </a:cubicBezTo>
                  <a:cubicBezTo>
                    <a:pt x="1" y="59"/>
                    <a:pt x="1" y="58"/>
                    <a:pt x="1" y="57"/>
                  </a:cubicBezTo>
                  <a:cubicBezTo>
                    <a:pt x="1" y="55"/>
                    <a:pt x="2" y="53"/>
                    <a:pt x="2" y="51"/>
                  </a:cubicBezTo>
                  <a:cubicBezTo>
                    <a:pt x="3" y="50"/>
                    <a:pt x="4" y="50"/>
                    <a:pt x="5" y="50"/>
                  </a:cubicBezTo>
                  <a:cubicBezTo>
                    <a:pt x="6" y="50"/>
                    <a:pt x="6" y="51"/>
                    <a:pt x="6" y="52"/>
                  </a:cubicBezTo>
                  <a:cubicBezTo>
                    <a:pt x="6" y="54"/>
                    <a:pt x="5" y="56"/>
                    <a:pt x="5" y="58"/>
                  </a:cubicBezTo>
                  <a:cubicBezTo>
                    <a:pt x="5" y="59"/>
                    <a:pt x="4" y="59"/>
                    <a:pt x="3" y="59"/>
                  </a:cubicBezTo>
                  <a:close/>
                  <a:moveTo>
                    <a:pt x="138" y="59"/>
                  </a:moveTo>
                  <a:cubicBezTo>
                    <a:pt x="137" y="59"/>
                    <a:pt x="136" y="58"/>
                    <a:pt x="136" y="57"/>
                  </a:cubicBezTo>
                  <a:cubicBezTo>
                    <a:pt x="135" y="55"/>
                    <a:pt x="135" y="53"/>
                    <a:pt x="134" y="52"/>
                  </a:cubicBezTo>
                  <a:cubicBezTo>
                    <a:pt x="134" y="51"/>
                    <a:pt x="135" y="49"/>
                    <a:pt x="136" y="49"/>
                  </a:cubicBezTo>
                  <a:cubicBezTo>
                    <a:pt x="137" y="49"/>
                    <a:pt x="138" y="49"/>
                    <a:pt x="138" y="50"/>
                  </a:cubicBezTo>
                  <a:cubicBezTo>
                    <a:pt x="139" y="52"/>
                    <a:pt x="139" y="54"/>
                    <a:pt x="140" y="56"/>
                  </a:cubicBezTo>
                  <a:cubicBezTo>
                    <a:pt x="140" y="57"/>
                    <a:pt x="139" y="58"/>
                    <a:pt x="138" y="59"/>
                  </a:cubicBezTo>
                  <a:cubicBezTo>
                    <a:pt x="138" y="59"/>
                    <a:pt x="138" y="59"/>
                    <a:pt x="138" y="59"/>
                  </a:cubicBezTo>
                  <a:close/>
                  <a:moveTo>
                    <a:pt x="6" y="48"/>
                  </a:moveTo>
                  <a:cubicBezTo>
                    <a:pt x="6" y="48"/>
                    <a:pt x="5" y="48"/>
                    <a:pt x="5" y="48"/>
                  </a:cubicBezTo>
                  <a:cubicBezTo>
                    <a:pt x="4" y="48"/>
                    <a:pt x="4" y="47"/>
                    <a:pt x="4" y="46"/>
                  </a:cubicBezTo>
                  <a:cubicBezTo>
                    <a:pt x="5" y="44"/>
                    <a:pt x="6" y="42"/>
                    <a:pt x="6" y="40"/>
                  </a:cubicBezTo>
                  <a:cubicBezTo>
                    <a:pt x="7" y="39"/>
                    <a:pt x="8" y="39"/>
                    <a:pt x="9" y="39"/>
                  </a:cubicBezTo>
                  <a:cubicBezTo>
                    <a:pt x="10" y="40"/>
                    <a:pt x="10" y="41"/>
                    <a:pt x="10" y="42"/>
                  </a:cubicBezTo>
                  <a:cubicBezTo>
                    <a:pt x="9" y="44"/>
                    <a:pt x="8" y="45"/>
                    <a:pt x="8" y="47"/>
                  </a:cubicBezTo>
                  <a:cubicBezTo>
                    <a:pt x="8" y="48"/>
                    <a:pt x="7" y="48"/>
                    <a:pt x="6" y="48"/>
                  </a:cubicBezTo>
                  <a:close/>
                  <a:moveTo>
                    <a:pt x="134" y="48"/>
                  </a:moveTo>
                  <a:cubicBezTo>
                    <a:pt x="134" y="48"/>
                    <a:pt x="133" y="47"/>
                    <a:pt x="133" y="46"/>
                  </a:cubicBezTo>
                  <a:cubicBezTo>
                    <a:pt x="132" y="45"/>
                    <a:pt x="131" y="43"/>
                    <a:pt x="130" y="41"/>
                  </a:cubicBezTo>
                  <a:cubicBezTo>
                    <a:pt x="130" y="40"/>
                    <a:pt x="130" y="39"/>
                    <a:pt x="131" y="39"/>
                  </a:cubicBezTo>
                  <a:cubicBezTo>
                    <a:pt x="132" y="38"/>
                    <a:pt x="133" y="38"/>
                    <a:pt x="134" y="39"/>
                  </a:cubicBezTo>
                  <a:cubicBezTo>
                    <a:pt x="135" y="41"/>
                    <a:pt x="136" y="43"/>
                    <a:pt x="136" y="45"/>
                  </a:cubicBezTo>
                  <a:cubicBezTo>
                    <a:pt x="137" y="46"/>
                    <a:pt x="136" y="47"/>
                    <a:pt x="135" y="47"/>
                  </a:cubicBezTo>
                  <a:cubicBezTo>
                    <a:pt x="135" y="48"/>
                    <a:pt x="135" y="48"/>
                    <a:pt x="134" y="48"/>
                  </a:cubicBezTo>
                  <a:close/>
                  <a:moveTo>
                    <a:pt x="11" y="38"/>
                  </a:moveTo>
                  <a:cubicBezTo>
                    <a:pt x="10" y="38"/>
                    <a:pt x="10" y="38"/>
                    <a:pt x="10" y="38"/>
                  </a:cubicBezTo>
                  <a:cubicBezTo>
                    <a:pt x="9" y="37"/>
                    <a:pt x="9" y="36"/>
                    <a:pt x="9" y="35"/>
                  </a:cubicBezTo>
                  <a:cubicBezTo>
                    <a:pt x="10" y="33"/>
                    <a:pt x="11" y="32"/>
                    <a:pt x="12" y="30"/>
                  </a:cubicBezTo>
                  <a:cubicBezTo>
                    <a:pt x="13" y="29"/>
                    <a:pt x="14" y="29"/>
                    <a:pt x="15" y="30"/>
                  </a:cubicBezTo>
                  <a:cubicBezTo>
                    <a:pt x="16" y="30"/>
                    <a:pt x="16" y="31"/>
                    <a:pt x="16" y="32"/>
                  </a:cubicBezTo>
                  <a:cubicBezTo>
                    <a:pt x="14" y="34"/>
                    <a:pt x="13" y="35"/>
                    <a:pt x="13" y="37"/>
                  </a:cubicBezTo>
                  <a:cubicBezTo>
                    <a:pt x="12" y="38"/>
                    <a:pt x="12" y="38"/>
                    <a:pt x="11" y="38"/>
                  </a:cubicBezTo>
                  <a:close/>
                  <a:moveTo>
                    <a:pt x="129" y="37"/>
                  </a:moveTo>
                  <a:cubicBezTo>
                    <a:pt x="129" y="37"/>
                    <a:pt x="128" y="37"/>
                    <a:pt x="128" y="36"/>
                  </a:cubicBezTo>
                  <a:cubicBezTo>
                    <a:pt x="127" y="35"/>
                    <a:pt x="126" y="33"/>
                    <a:pt x="125" y="32"/>
                  </a:cubicBezTo>
                  <a:cubicBezTo>
                    <a:pt x="124" y="31"/>
                    <a:pt x="124" y="30"/>
                    <a:pt x="125" y="29"/>
                  </a:cubicBezTo>
                  <a:cubicBezTo>
                    <a:pt x="126" y="28"/>
                    <a:pt x="127" y="28"/>
                    <a:pt x="128" y="29"/>
                  </a:cubicBezTo>
                  <a:cubicBezTo>
                    <a:pt x="129" y="31"/>
                    <a:pt x="130" y="33"/>
                    <a:pt x="131" y="34"/>
                  </a:cubicBezTo>
                  <a:cubicBezTo>
                    <a:pt x="132" y="35"/>
                    <a:pt x="131" y="36"/>
                    <a:pt x="130" y="37"/>
                  </a:cubicBezTo>
                  <a:cubicBezTo>
                    <a:pt x="130" y="37"/>
                    <a:pt x="130" y="37"/>
                    <a:pt x="129" y="37"/>
                  </a:cubicBezTo>
                  <a:close/>
                  <a:moveTo>
                    <a:pt x="17" y="29"/>
                  </a:moveTo>
                  <a:cubicBezTo>
                    <a:pt x="17" y="29"/>
                    <a:pt x="16" y="29"/>
                    <a:pt x="16" y="28"/>
                  </a:cubicBezTo>
                  <a:cubicBezTo>
                    <a:pt x="15" y="27"/>
                    <a:pt x="15" y="26"/>
                    <a:pt x="16" y="25"/>
                  </a:cubicBezTo>
                  <a:cubicBezTo>
                    <a:pt x="17" y="24"/>
                    <a:pt x="18" y="22"/>
                    <a:pt x="20" y="21"/>
                  </a:cubicBezTo>
                  <a:cubicBezTo>
                    <a:pt x="21" y="20"/>
                    <a:pt x="22" y="20"/>
                    <a:pt x="23" y="21"/>
                  </a:cubicBezTo>
                  <a:cubicBezTo>
                    <a:pt x="23" y="22"/>
                    <a:pt x="23" y="23"/>
                    <a:pt x="23" y="24"/>
                  </a:cubicBezTo>
                  <a:cubicBezTo>
                    <a:pt x="21" y="25"/>
                    <a:pt x="20" y="26"/>
                    <a:pt x="19" y="28"/>
                  </a:cubicBezTo>
                  <a:cubicBezTo>
                    <a:pt x="18" y="28"/>
                    <a:pt x="18" y="29"/>
                    <a:pt x="17" y="29"/>
                  </a:cubicBezTo>
                  <a:close/>
                  <a:moveTo>
                    <a:pt x="123" y="28"/>
                  </a:moveTo>
                  <a:cubicBezTo>
                    <a:pt x="122" y="28"/>
                    <a:pt x="122" y="28"/>
                    <a:pt x="121" y="27"/>
                  </a:cubicBezTo>
                  <a:cubicBezTo>
                    <a:pt x="120" y="26"/>
                    <a:pt x="119" y="25"/>
                    <a:pt x="117" y="23"/>
                  </a:cubicBezTo>
                  <a:cubicBezTo>
                    <a:pt x="117" y="22"/>
                    <a:pt x="117" y="21"/>
                    <a:pt x="117" y="20"/>
                  </a:cubicBezTo>
                  <a:cubicBezTo>
                    <a:pt x="118" y="20"/>
                    <a:pt x="119" y="20"/>
                    <a:pt x="120" y="20"/>
                  </a:cubicBezTo>
                  <a:cubicBezTo>
                    <a:pt x="122" y="22"/>
                    <a:pt x="123" y="23"/>
                    <a:pt x="124" y="25"/>
                  </a:cubicBezTo>
                  <a:cubicBezTo>
                    <a:pt x="125" y="26"/>
                    <a:pt x="125" y="27"/>
                    <a:pt x="124" y="28"/>
                  </a:cubicBezTo>
                  <a:cubicBezTo>
                    <a:pt x="124" y="28"/>
                    <a:pt x="123" y="28"/>
                    <a:pt x="123" y="28"/>
                  </a:cubicBezTo>
                  <a:close/>
                  <a:moveTo>
                    <a:pt x="25" y="20"/>
                  </a:moveTo>
                  <a:cubicBezTo>
                    <a:pt x="25" y="20"/>
                    <a:pt x="24" y="20"/>
                    <a:pt x="24" y="20"/>
                  </a:cubicBezTo>
                  <a:cubicBezTo>
                    <a:pt x="23" y="19"/>
                    <a:pt x="23" y="18"/>
                    <a:pt x="24" y="17"/>
                  </a:cubicBezTo>
                  <a:cubicBezTo>
                    <a:pt x="26" y="16"/>
                    <a:pt x="27" y="14"/>
                    <a:pt x="29" y="13"/>
                  </a:cubicBezTo>
                  <a:cubicBezTo>
                    <a:pt x="30" y="13"/>
                    <a:pt x="31" y="13"/>
                    <a:pt x="31" y="14"/>
                  </a:cubicBezTo>
                  <a:cubicBezTo>
                    <a:pt x="32" y="15"/>
                    <a:pt x="32" y="16"/>
                    <a:pt x="31" y="17"/>
                  </a:cubicBezTo>
                  <a:cubicBezTo>
                    <a:pt x="29" y="18"/>
                    <a:pt x="28" y="19"/>
                    <a:pt x="27" y="20"/>
                  </a:cubicBezTo>
                  <a:cubicBezTo>
                    <a:pt x="26" y="20"/>
                    <a:pt x="26" y="20"/>
                    <a:pt x="25" y="20"/>
                  </a:cubicBezTo>
                  <a:close/>
                  <a:moveTo>
                    <a:pt x="115" y="20"/>
                  </a:moveTo>
                  <a:cubicBezTo>
                    <a:pt x="114" y="20"/>
                    <a:pt x="114" y="20"/>
                    <a:pt x="113" y="19"/>
                  </a:cubicBezTo>
                  <a:cubicBezTo>
                    <a:pt x="112" y="18"/>
                    <a:pt x="110" y="17"/>
                    <a:pt x="109" y="16"/>
                  </a:cubicBezTo>
                  <a:cubicBezTo>
                    <a:pt x="108" y="15"/>
                    <a:pt x="108" y="14"/>
                    <a:pt x="109" y="13"/>
                  </a:cubicBezTo>
                  <a:cubicBezTo>
                    <a:pt x="109" y="12"/>
                    <a:pt x="110" y="12"/>
                    <a:pt x="111" y="13"/>
                  </a:cubicBezTo>
                  <a:cubicBezTo>
                    <a:pt x="113" y="14"/>
                    <a:pt x="114" y="15"/>
                    <a:pt x="116" y="16"/>
                  </a:cubicBezTo>
                  <a:cubicBezTo>
                    <a:pt x="117" y="17"/>
                    <a:pt x="117" y="18"/>
                    <a:pt x="116" y="19"/>
                  </a:cubicBezTo>
                  <a:cubicBezTo>
                    <a:pt x="116" y="20"/>
                    <a:pt x="115" y="20"/>
                    <a:pt x="115" y="20"/>
                  </a:cubicBezTo>
                  <a:close/>
                  <a:moveTo>
                    <a:pt x="35" y="14"/>
                  </a:moveTo>
                  <a:cubicBezTo>
                    <a:pt x="34" y="14"/>
                    <a:pt x="33" y="13"/>
                    <a:pt x="33" y="13"/>
                  </a:cubicBezTo>
                  <a:cubicBezTo>
                    <a:pt x="32" y="12"/>
                    <a:pt x="33" y="11"/>
                    <a:pt x="34" y="10"/>
                  </a:cubicBezTo>
                  <a:cubicBezTo>
                    <a:pt x="35" y="9"/>
                    <a:pt x="37" y="8"/>
                    <a:pt x="39" y="7"/>
                  </a:cubicBezTo>
                  <a:cubicBezTo>
                    <a:pt x="40" y="7"/>
                    <a:pt x="41" y="7"/>
                    <a:pt x="41" y="8"/>
                  </a:cubicBezTo>
                  <a:cubicBezTo>
                    <a:pt x="42" y="9"/>
                    <a:pt x="41" y="10"/>
                    <a:pt x="40" y="11"/>
                  </a:cubicBezTo>
                  <a:cubicBezTo>
                    <a:pt x="39" y="12"/>
                    <a:pt x="37" y="12"/>
                    <a:pt x="36" y="13"/>
                  </a:cubicBezTo>
                  <a:cubicBezTo>
                    <a:pt x="35" y="14"/>
                    <a:pt x="35" y="14"/>
                    <a:pt x="35" y="14"/>
                  </a:cubicBezTo>
                  <a:close/>
                  <a:moveTo>
                    <a:pt x="105" y="13"/>
                  </a:moveTo>
                  <a:cubicBezTo>
                    <a:pt x="105" y="13"/>
                    <a:pt x="105" y="13"/>
                    <a:pt x="104" y="13"/>
                  </a:cubicBezTo>
                  <a:cubicBezTo>
                    <a:pt x="103" y="12"/>
                    <a:pt x="101" y="11"/>
                    <a:pt x="99" y="10"/>
                  </a:cubicBezTo>
                  <a:cubicBezTo>
                    <a:pt x="98" y="10"/>
                    <a:pt x="98" y="9"/>
                    <a:pt x="99" y="8"/>
                  </a:cubicBezTo>
                  <a:cubicBezTo>
                    <a:pt x="99" y="7"/>
                    <a:pt x="100" y="6"/>
                    <a:pt x="101" y="7"/>
                  </a:cubicBezTo>
                  <a:cubicBezTo>
                    <a:pt x="103" y="8"/>
                    <a:pt x="105" y="9"/>
                    <a:pt x="106" y="10"/>
                  </a:cubicBezTo>
                  <a:cubicBezTo>
                    <a:pt x="107" y="10"/>
                    <a:pt x="108" y="11"/>
                    <a:pt x="107" y="12"/>
                  </a:cubicBezTo>
                  <a:cubicBezTo>
                    <a:pt x="107" y="13"/>
                    <a:pt x="106" y="13"/>
                    <a:pt x="105" y="13"/>
                  </a:cubicBezTo>
                  <a:close/>
                  <a:moveTo>
                    <a:pt x="45" y="9"/>
                  </a:moveTo>
                  <a:cubicBezTo>
                    <a:pt x="44" y="9"/>
                    <a:pt x="43" y="8"/>
                    <a:pt x="43" y="7"/>
                  </a:cubicBezTo>
                  <a:cubicBezTo>
                    <a:pt x="43" y="6"/>
                    <a:pt x="43" y="5"/>
                    <a:pt x="44" y="5"/>
                  </a:cubicBezTo>
                  <a:cubicBezTo>
                    <a:pt x="46" y="4"/>
                    <a:pt x="48" y="3"/>
                    <a:pt x="50" y="3"/>
                  </a:cubicBezTo>
                  <a:cubicBezTo>
                    <a:pt x="51" y="2"/>
                    <a:pt x="52" y="3"/>
                    <a:pt x="52" y="4"/>
                  </a:cubicBezTo>
                  <a:cubicBezTo>
                    <a:pt x="52" y="5"/>
                    <a:pt x="52" y="6"/>
                    <a:pt x="51" y="7"/>
                  </a:cubicBezTo>
                  <a:cubicBezTo>
                    <a:pt x="49" y="7"/>
                    <a:pt x="47" y="8"/>
                    <a:pt x="46" y="8"/>
                  </a:cubicBezTo>
                  <a:cubicBezTo>
                    <a:pt x="45" y="9"/>
                    <a:pt x="45" y="9"/>
                    <a:pt x="45" y="9"/>
                  </a:cubicBezTo>
                  <a:close/>
                  <a:moveTo>
                    <a:pt x="95" y="8"/>
                  </a:moveTo>
                  <a:cubicBezTo>
                    <a:pt x="95" y="8"/>
                    <a:pt x="95" y="8"/>
                    <a:pt x="94" y="8"/>
                  </a:cubicBezTo>
                  <a:cubicBezTo>
                    <a:pt x="93" y="8"/>
                    <a:pt x="91" y="7"/>
                    <a:pt x="89" y="6"/>
                  </a:cubicBezTo>
                  <a:cubicBezTo>
                    <a:pt x="88" y="6"/>
                    <a:pt x="87" y="5"/>
                    <a:pt x="88" y="4"/>
                  </a:cubicBezTo>
                  <a:cubicBezTo>
                    <a:pt x="88" y="3"/>
                    <a:pt x="89" y="2"/>
                    <a:pt x="90" y="3"/>
                  </a:cubicBezTo>
                  <a:cubicBezTo>
                    <a:pt x="92" y="3"/>
                    <a:pt x="94" y="4"/>
                    <a:pt x="96" y="4"/>
                  </a:cubicBezTo>
                  <a:cubicBezTo>
                    <a:pt x="97" y="5"/>
                    <a:pt x="97" y="6"/>
                    <a:pt x="97" y="7"/>
                  </a:cubicBezTo>
                  <a:cubicBezTo>
                    <a:pt x="97" y="8"/>
                    <a:pt x="96" y="8"/>
                    <a:pt x="95" y="8"/>
                  </a:cubicBezTo>
                  <a:close/>
                  <a:moveTo>
                    <a:pt x="56" y="5"/>
                  </a:moveTo>
                  <a:cubicBezTo>
                    <a:pt x="55" y="5"/>
                    <a:pt x="54" y="5"/>
                    <a:pt x="54" y="4"/>
                  </a:cubicBezTo>
                  <a:cubicBezTo>
                    <a:pt x="54" y="3"/>
                    <a:pt x="54" y="2"/>
                    <a:pt x="55" y="1"/>
                  </a:cubicBezTo>
                  <a:cubicBezTo>
                    <a:pt x="57" y="1"/>
                    <a:pt x="59" y="1"/>
                    <a:pt x="61" y="0"/>
                  </a:cubicBezTo>
                  <a:cubicBezTo>
                    <a:pt x="62" y="0"/>
                    <a:pt x="63" y="1"/>
                    <a:pt x="63" y="2"/>
                  </a:cubicBezTo>
                  <a:cubicBezTo>
                    <a:pt x="63" y="3"/>
                    <a:pt x="63" y="4"/>
                    <a:pt x="62" y="4"/>
                  </a:cubicBezTo>
                  <a:cubicBezTo>
                    <a:pt x="60" y="5"/>
                    <a:pt x="58" y="5"/>
                    <a:pt x="56" y="5"/>
                  </a:cubicBezTo>
                  <a:cubicBezTo>
                    <a:pt x="56" y="5"/>
                    <a:pt x="56" y="5"/>
                    <a:pt x="56" y="5"/>
                  </a:cubicBezTo>
                  <a:close/>
                  <a:moveTo>
                    <a:pt x="84" y="5"/>
                  </a:moveTo>
                  <a:cubicBezTo>
                    <a:pt x="84" y="5"/>
                    <a:pt x="84" y="5"/>
                    <a:pt x="84" y="5"/>
                  </a:cubicBezTo>
                  <a:cubicBezTo>
                    <a:pt x="82" y="5"/>
                    <a:pt x="80" y="4"/>
                    <a:pt x="78" y="4"/>
                  </a:cubicBezTo>
                  <a:cubicBezTo>
                    <a:pt x="77" y="4"/>
                    <a:pt x="76" y="3"/>
                    <a:pt x="76" y="2"/>
                  </a:cubicBezTo>
                  <a:cubicBezTo>
                    <a:pt x="77" y="1"/>
                    <a:pt x="78" y="0"/>
                    <a:pt x="79" y="0"/>
                  </a:cubicBezTo>
                  <a:cubicBezTo>
                    <a:pt x="81" y="0"/>
                    <a:pt x="83" y="1"/>
                    <a:pt x="84" y="1"/>
                  </a:cubicBezTo>
                  <a:cubicBezTo>
                    <a:pt x="86" y="1"/>
                    <a:pt x="86" y="2"/>
                    <a:pt x="86" y="3"/>
                  </a:cubicBezTo>
                  <a:cubicBezTo>
                    <a:pt x="86" y="4"/>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8" name="Freeform 528">
              <a:extLst>
                <a:ext uri="{FF2B5EF4-FFF2-40B4-BE49-F238E27FC236}">
                  <a16:creationId xmlns:a16="http://schemas.microsoft.com/office/drawing/2014/main" id="{80AFAFE2-AC97-470C-9478-8B2B1A6CDFB6}"/>
                </a:ext>
              </a:extLst>
            </p:cNvPr>
            <p:cNvSpPr>
              <a:spLocks noEditPoints="1"/>
            </p:cNvSpPr>
            <p:nvPr/>
          </p:nvSpPr>
          <p:spPr bwMode="auto">
            <a:xfrm rot="10800000">
              <a:off x="6955880" y="3420404"/>
              <a:ext cx="227254" cy="227254"/>
            </a:xfrm>
            <a:custGeom>
              <a:avLst/>
              <a:gdLst>
                <a:gd name="T0" fmla="*/ 70 w 141"/>
                <a:gd name="T1" fmla="*/ 137 h 141"/>
                <a:gd name="T2" fmla="*/ 64 w 141"/>
                <a:gd name="T3" fmla="*/ 141 h 141"/>
                <a:gd name="T4" fmla="*/ 64 w 141"/>
                <a:gd name="T5" fmla="*/ 137 h 141"/>
                <a:gd name="T6" fmla="*/ 81 w 141"/>
                <a:gd name="T7" fmla="*/ 137 h 141"/>
                <a:gd name="T8" fmla="*/ 81 w 141"/>
                <a:gd name="T9" fmla="*/ 141 h 141"/>
                <a:gd name="T10" fmla="*/ 48 w 141"/>
                <a:gd name="T11" fmla="*/ 133 h 141"/>
                <a:gd name="T12" fmla="*/ 90 w 141"/>
                <a:gd name="T13" fmla="*/ 137 h 141"/>
                <a:gd name="T14" fmla="*/ 93 w 141"/>
                <a:gd name="T15" fmla="*/ 138 h 141"/>
                <a:gd name="T16" fmla="*/ 35 w 141"/>
                <a:gd name="T17" fmla="*/ 130 h 141"/>
                <a:gd name="T18" fmla="*/ 102 w 141"/>
                <a:gd name="T19" fmla="*/ 133 h 141"/>
                <a:gd name="T20" fmla="*/ 109 w 141"/>
                <a:gd name="T21" fmla="*/ 130 h 141"/>
                <a:gd name="T22" fmla="*/ 26 w 141"/>
                <a:gd name="T23" fmla="*/ 126 h 141"/>
                <a:gd name="T24" fmla="*/ 32 w 141"/>
                <a:gd name="T25" fmla="*/ 130 h 141"/>
                <a:gd name="T26" fmla="*/ 118 w 141"/>
                <a:gd name="T27" fmla="*/ 120 h 141"/>
                <a:gd name="T28" fmla="*/ 22 w 141"/>
                <a:gd name="T29" fmla="*/ 122 h 141"/>
                <a:gd name="T30" fmla="*/ 24 w 141"/>
                <a:gd name="T31" fmla="*/ 122 h 141"/>
                <a:gd name="T32" fmla="*/ 123 w 141"/>
                <a:gd name="T33" fmla="*/ 112 h 141"/>
                <a:gd name="T34" fmla="*/ 15 w 141"/>
                <a:gd name="T35" fmla="*/ 114 h 141"/>
                <a:gd name="T36" fmla="*/ 17 w 141"/>
                <a:gd name="T37" fmla="*/ 111 h 141"/>
                <a:gd name="T38" fmla="*/ 126 w 141"/>
                <a:gd name="T39" fmla="*/ 107 h 141"/>
                <a:gd name="T40" fmla="*/ 128 w 141"/>
                <a:gd name="T41" fmla="*/ 111 h 141"/>
                <a:gd name="T42" fmla="*/ 9 w 141"/>
                <a:gd name="T43" fmla="*/ 96 h 141"/>
                <a:gd name="T44" fmla="*/ 132 w 141"/>
                <a:gd name="T45" fmla="*/ 100 h 141"/>
                <a:gd name="T46" fmla="*/ 135 w 141"/>
                <a:gd name="T47" fmla="*/ 99 h 141"/>
                <a:gd name="T48" fmla="*/ 3 w 141"/>
                <a:gd name="T49" fmla="*/ 84 h 141"/>
                <a:gd name="T50" fmla="*/ 137 w 141"/>
                <a:gd name="T51" fmla="*/ 90 h 141"/>
                <a:gd name="T52" fmla="*/ 140 w 141"/>
                <a:gd name="T53" fmla="*/ 82 h 141"/>
                <a:gd name="T54" fmla="*/ 0 w 141"/>
                <a:gd name="T55" fmla="*/ 75 h 141"/>
                <a:gd name="T56" fmla="*/ 2 w 141"/>
                <a:gd name="T57" fmla="*/ 82 h 141"/>
                <a:gd name="T58" fmla="*/ 137 w 141"/>
                <a:gd name="T59" fmla="*/ 70 h 141"/>
                <a:gd name="T60" fmla="*/ 141 w 141"/>
                <a:gd name="T61" fmla="*/ 68 h 141"/>
                <a:gd name="T62" fmla="*/ 2 w 141"/>
                <a:gd name="T63" fmla="*/ 71 h 141"/>
                <a:gd name="T64" fmla="*/ 4 w 141"/>
                <a:gd name="T65" fmla="*/ 64 h 141"/>
                <a:gd name="T66" fmla="*/ 1 w 141"/>
                <a:gd name="T67" fmla="*/ 57 h 141"/>
                <a:gd name="T68" fmla="*/ 3 w 141"/>
                <a:gd name="T69" fmla="*/ 60 h 141"/>
                <a:gd name="T70" fmla="*/ 138 w 141"/>
                <a:gd name="T71" fmla="*/ 51 h 141"/>
                <a:gd name="T72" fmla="*/ 5 w 141"/>
                <a:gd name="T73" fmla="*/ 49 h 141"/>
                <a:gd name="T74" fmla="*/ 8 w 141"/>
                <a:gd name="T75" fmla="*/ 47 h 141"/>
                <a:gd name="T76" fmla="*/ 131 w 141"/>
                <a:gd name="T77" fmla="*/ 39 h 141"/>
                <a:gd name="T78" fmla="*/ 11 w 141"/>
                <a:gd name="T79" fmla="*/ 38 h 141"/>
                <a:gd name="T80" fmla="*/ 16 w 141"/>
                <a:gd name="T81" fmla="*/ 33 h 141"/>
                <a:gd name="T82" fmla="*/ 125 w 141"/>
                <a:gd name="T83" fmla="*/ 32 h 141"/>
                <a:gd name="T84" fmla="*/ 129 w 141"/>
                <a:gd name="T85" fmla="*/ 38 h 141"/>
                <a:gd name="T86" fmla="*/ 23 w 141"/>
                <a:gd name="T87" fmla="*/ 21 h 141"/>
                <a:gd name="T88" fmla="*/ 121 w 141"/>
                <a:gd name="T89" fmla="*/ 28 h 141"/>
                <a:gd name="T90" fmla="*/ 124 w 141"/>
                <a:gd name="T91" fmla="*/ 28 h 141"/>
                <a:gd name="T92" fmla="*/ 29 w 141"/>
                <a:gd name="T93" fmla="*/ 14 h 141"/>
                <a:gd name="T94" fmla="*/ 115 w 141"/>
                <a:gd name="T95" fmla="*/ 20 h 141"/>
                <a:gd name="T96" fmla="*/ 116 w 141"/>
                <a:gd name="T97" fmla="*/ 17 h 141"/>
                <a:gd name="T98" fmla="*/ 34 w 141"/>
                <a:gd name="T99" fmla="*/ 10 h 141"/>
                <a:gd name="T100" fmla="*/ 35 w 141"/>
                <a:gd name="T101" fmla="*/ 14 h 141"/>
                <a:gd name="T102" fmla="*/ 101 w 141"/>
                <a:gd name="T103" fmla="*/ 7 h 141"/>
                <a:gd name="T104" fmla="*/ 43 w 141"/>
                <a:gd name="T105" fmla="*/ 8 h 141"/>
                <a:gd name="T106" fmla="*/ 46 w 141"/>
                <a:gd name="T107" fmla="*/ 9 h 141"/>
                <a:gd name="T108" fmla="*/ 88 w 141"/>
                <a:gd name="T109" fmla="*/ 4 h 141"/>
                <a:gd name="T110" fmla="*/ 56 w 141"/>
                <a:gd name="T111" fmla="*/ 6 h 141"/>
                <a:gd name="T112" fmla="*/ 62 w 141"/>
                <a:gd name="T113" fmla="*/ 5 h 141"/>
                <a:gd name="T114" fmla="*/ 78 w 141"/>
                <a:gd name="T115" fmla="*/ 5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1"/>
                    <a:pt x="58" y="140"/>
                  </a:cubicBezTo>
                  <a:cubicBezTo>
                    <a:pt x="57" y="140"/>
                    <a:pt x="56" y="139"/>
                    <a:pt x="56" y="138"/>
                  </a:cubicBezTo>
                  <a:cubicBezTo>
                    <a:pt x="56" y="137"/>
                    <a:pt x="57" y="136"/>
                    <a:pt x="58" y="136"/>
                  </a:cubicBezTo>
                  <a:cubicBezTo>
                    <a:pt x="60"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79" y="137"/>
                    <a:pt x="81" y="137"/>
                  </a:cubicBezTo>
                  <a:cubicBezTo>
                    <a:pt x="82" y="136"/>
                    <a:pt x="84" y="136"/>
                    <a:pt x="86" y="136"/>
                  </a:cubicBezTo>
                  <a:cubicBezTo>
                    <a:pt x="87" y="135"/>
                    <a:pt x="88" y="136"/>
                    <a:pt x="88" y="137"/>
                  </a:cubicBezTo>
                  <a:cubicBezTo>
                    <a:pt x="89" y="138"/>
                    <a:pt x="88" y="139"/>
                    <a:pt x="87" y="139"/>
                  </a:cubicBezTo>
                  <a:cubicBezTo>
                    <a:pt x="85" y="140"/>
                    <a:pt x="83" y="140"/>
                    <a:pt x="81" y="141"/>
                  </a:cubicBezTo>
                  <a:cubicBezTo>
                    <a:pt x="81" y="141"/>
                    <a:pt x="81" y="141"/>
                    <a:pt x="81" y="141"/>
                  </a:cubicBezTo>
                  <a:close/>
                  <a:moveTo>
                    <a:pt x="53" y="139"/>
                  </a:moveTo>
                  <a:cubicBezTo>
                    <a:pt x="52" y="139"/>
                    <a:pt x="52" y="139"/>
                    <a:pt x="52" y="139"/>
                  </a:cubicBezTo>
                  <a:cubicBezTo>
                    <a:pt x="50" y="138"/>
                    <a:pt x="48" y="138"/>
                    <a:pt x="46" y="137"/>
                  </a:cubicBezTo>
                  <a:cubicBezTo>
                    <a:pt x="45" y="137"/>
                    <a:pt x="45" y="136"/>
                    <a:pt x="45" y="135"/>
                  </a:cubicBezTo>
                  <a:cubicBezTo>
                    <a:pt x="46" y="134"/>
                    <a:pt x="47" y="133"/>
                    <a:pt x="48" y="133"/>
                  </a:cubicBezTo>
                  <a:cubicBezTo>
                    <a:pt x="49" y="134"/>
                    <a:pt x="51" y="135"/>
                    <a:pt x="53" y="135"/>
                  </a:cubicBezTo>
                  <a:cubicBezTo>
                    <a:pt x="54" y="135"/>
                    <a:pt x="55" y="137"/>
                    <a:pt x="54" y="138"/>
                  </a:cubicBezTo>
                  <a:cubicBezTo>
                    <a:pt x="54" y="138"/>
                    <a:pt x="53" y="139"/>
                    <a:pt x="53" y="139"/>
                  </a:cubicBezTo>
                  <a:close/>
                  <a:moveTo>
                    <a:pt x="92" y="138"/>
                  </a:moveTo>
                  <a:cubicBezTo>
                    <a:pt x="91" y="138"/>
                    <a:pt x="90" y="137"/>
                    <a:pt x="90" y="137"/>
                  </a:cubicBezTo>
                  <a:cubicBezTo>
                    <a:pt x="90" y="135"/>
                    <a:pt x="90" y="134"/>
                    <a:pt x="91" y="134"/>
                  </a:cubicBezTo>
                  <a:cubicBezTo>
                    <a:pt x="93" y="133"/>
                    <a:pt x="95" y="133"/>
                    <a:pt x="97" y="132"/>
                  </a:cubicBezTo>
                  <a:cubicBezTo>
                    <a:pt x="98" y="132"/>
                    <a:pt x="99" y="132"/>
                    <a:pt x="99" y="133"/>
                  </a:cubicBezTo>
                  <a:cubicBezTo>
                    <a:pt x="100" y="134"/>
                    <a:pt x="99" y="135"/>
                    <a:pt x="98" y="136"/>
                  </a:cubicBezTo>
                  <a:cubicBezTo>
                    <a:pt x="96" y="136"/>
                    <a:pt x="94" y="137"/>
                    <a:pt x="93" y="138"/>
                  </a:cubicBezTo>
                  <a:cubicBezTo>
                    <a:pt x="92" y="138"/>
                    <a:pt x="92" y="138"/>
                    <a:pt x="92" y="138"/>
                  </a:cubicBezTo>
                  <a:close/>
                  <a:moveTo>
                    <a:pt x="42" y="135"/>
                  </a:moveTo>
                  <a:cubicBezTo>
                    <a:pt x="41" y="135"/>
                    <a:pt x="41" y="135"/>
                    <a:pt x="41" y="135"/>
                  </a:cubicBezTo>
                  <a:cubicBezTo>
                    <a:pt x="39" y="134"/>
                    <a:pt x="37" y="133"/>
                    <a:pt x="36" y="132"/>
                  </a:cubicBezTo>
                  <a:cubicBezTo>
                    <a:pt x="35" y="132"/>
                    <a:pt x="34" y="131"/>
                    <a:pt x="35" y="130"/>
                  </a:cubicBezTo>
                  <a:cubicBezTo>
                    <a:pt x="35" y="129"/>
                    <a:pt x="37" y="128"/>
                    <a:pt x="38" y="129"/>
                  </a:cubicBezTo>
                  <a:cubicBezTo>
                    <a:pt x="39" y="130"/>
                    <a:pt x="41" y="131"/>
                    <a:pt x="43" y="131"/>
                  </a:cubicBezTo>
                  <a:cubicBezTo>
                    <a:pt x="44" y="132"/>
                    <a:pt x="44" y="133"/>
                    <a:pt x="44" y="134"/>
                  </a:cubicBezTo>
                  <a:cubicBezTo>
                    <a:pt x="43" y="135"/>
                    <a:pt x="43" y="135"/>
                    <a:pt x="42" y="135"/>
                  </a:cubicBezTo>
                  <a:close/>
                  <a:moveTo>
                    <a:pt x="102" y="133"/>
                  </a:moveTo>
                  <a:cubicBezTo>
                    <a:pt x="102" y="133"/>
                    <a:pt x="101" y="133"/>
                    <a:pt x="101" y="132"/>
                  </a:cubicBezTo>
                  <a:cubicBezTo>
                    <a:pt x="100" y="131"/>
                    <a:pt x="101" y="130"/>
                    <a:pt x="102" y="130"/>
                  </a:cubicBezTo>
                  <a:cubicBezTo>
                    <a:pt x="103" y="129"/>
                    <a:pt x="105" y="128"/>
                    <a:pt x="106" y="127"/>
                  </a:cubicBezTo>
                  <a:cubicBezTo>
                    <a:pt x="107" y="126"/>
                    <a:pt x="109" y="126"/>
                    <a:pt x="109" y="127"/>
                  </a:cubicBezTo>
                  <a:cubicBezTo>
                    <a:pt x="110" y="128"/>
                    <a:pt x="109" y="130"/>
                    <a:pt x="109" y="130"/>
                  </a:cubicBezTo>
                  <a:cubicBezTo>
                    <a:pt x="107" y="131"/>
                    <a:pt x="105" y="132"/>
                    <a:pt x="103" y="133"/>
                  </a:cubicBezTo>
                  <a:cubicBezTo>
                    <a:pt x="103" y="133"/>
                    <a:pt x="103" y="133"/>
                    <a:pt x="102" y="133"/>
                  </a:cubicBezTo>
                  <a:close/>
                  <a:moveTo>
                    <a:pt x="32" y="130"/>
                  </a:moveTo>
                  <a:cubicBezTo>
                    <a:pt x="31" y="130"/>
                    <a:pt x="31" y="129"/>
                    <a:pt x="31" y="129"/>
                  </a:cubicBezTo>
                  <a:cubicBezTo>
                    <a:pt x="29" y="128"/>
                    <a:pt x="27" y="127"/>
                    <a:pt x="26" y="126"/>
                  </a:cubicBezTo>
                  <a:cubicBezTo>
                    <a:pt x="25" y="125"/>
                    <a:pt x="25" y="124"/>
                    <a:pt x="26" y="123"/>
                  </a:cubicBezTo>
                  <a:cubicBezTo>
                    <a:pt x="26" y="122"/>
                    <a:pt x="28" y="122"/>
                    <a:pt x="28" y="123"/>
                  </a:cubicBezTo>
                  <a:cubicBezTo>
                    <a:pt x="30" y="124"/>
                    <a:pt x="31" y="125"/>
                    <a:pt x="33" y="126"/>
                  </a:cubicBezTo>
                  <a:cubicBezTo>
                    <a:pt x="34" y="127"/>
                    <a:pt x="34" y="128"/>
                    <a:pt x="33" y="129"/>
                  </a:cubicBezTo>
                  <a:cubicBezTo>
                    <a:pt x="33" y="129"/>
                    <a:pt x="32" y="130"/>
                    <a:pt x="32" y="130"/>
                  </a:cubicBezTo>
                  <a:close/>
                  <a:moveTo>
                    <a:pt x="112" y="127"/>
                  </a:moveTo>
                  <a:cubicBezTo>
                    <a:pt x="112" y="127"/>
                    <a:pt x="111" y="127"/>
                    <a:pt x="111" y="126"/>
                  </a:cubicBezTo>
                  <a:cubicBezTo>
                    <a:pt x="110" y="126"/>
                    <a:pt x="110" y="124"/>
                    <a:pt x="111" y="124"/>
                  </a:cubicBezTo>
                  <a:cubicBezTo>
                    <a:pt x="112" y="122"/>
                    <a:pt x="114" y="121"/>
                    <a:pt x="115" y="120"/>
                  </a:cubicBezTo>
                  <a:cubicBezTo>
                    <a:pt x="116" y="119"/>
                    <a:pt x="117" y="119"/>
                    <a:pt x="118" y="120"/>
                  </a:cubicBezTo>
                  <a:cubicBezTo>
                    <a:pt x="119" y="121"/>
                    <a:pt x="119" y="122"/>
                    <a:pt x="118" y="123"/>
                  </a:cubicBezTo>
                  <a:cubicBezTo>
                    <a:pt x="116" y="124"/>
                    <a:pt x="115" y="126"/>
                    <a:pt x="113" y="127"/>
                  </a:cubicBezTo>
                  <a:cubicBezTo>
                    <a:pt x="113" y="127"/>
                    <a:pt x="113" y="127"/>
                    <a:pt x="112" y="127"/>
                  </a:cubicBezTo>
                  <a:close/>
                  <a:moveTo>
                    <a:pt x="23" y="122"/>
                  </a:moveTo>
                  <a:cubicBezTo>
                    <a:pt x="22" y="122"/>
                    <a:pt x="22" y="122"/>
                    <a:pt x="22" y="122"/>
                  </a:cubicBezTo>
                  <a:cubicBezTo>
                    <a:pt x="20" y="121"/>
                    <a:pt x="19" y="119"/>
                    <a:pt x="17" y="118"/>
                  </a:cubicBezTo>
                  <a:cubicBezTo>
                    <a:pt x="17" y="117"/>
                    <a:pt x="17" y="116"/>
                    <a:pt x="18" y="115"/>
                  </a:cubicBezTo>
                  <a:cubicBezTo>
                    <a:pt x="18" y="114"/>
                    <a:pt x="20" y="114"/>
                    <a:pt x="20" y="115"/>
                  </a:cubicBezTo>
                  <a:cubicBezTo>
                    <a:pt x="22" y="116"/>
                    <a:pt x="23" y="118"/>
                    <a:pt x="24" y="119"/>
                  </a:cubicBezTo>
                  <a:cubicBezTo>
                    <a:pt x="25" y="120"/>
                    <a:pt x="25" y="121"/>
                    <a:pt x="24" y="122"/>
                  </a:cubicBezTo>
                  <a:cubicBezTo>
                    <a:pt x="24" y="122"/>
                    <a:pt x="23" y="122"/>
                    <a:pt x="23" y="122"/>
                  </a:cubicBezTo>
                  <a:close/>
                  <a:moveTo>
                    <a:pt x="121" y="120"/>
                  </a:moveTo>
                  <a:cubicBezTo>
                    <a:pt x="120" y="120"/>
                    <a:pt x="120" y="119"/>
                    <a:pt x="119" y="119"/>
                  </a:cubicBezTo>
                  <a:cubicBezTo>
                    <a:pt x="118" y="118"/>
                    <a:pt x="118" y="117"/>
                    <a:pt x="119" y="116"/>
                  </a:cubicBezTo>
                  <a:cubicBezTo>
                    <a:pt x="120" y="115"/>
                    <a:pt x="122" y="113"/>
                    <a:pt x="123" y="112"/>
                  </a:cubicBezTo>
                  <a:cubicBezTo>
                    <a:pt x="123" y="111"/>
                    <a:pt x="125" y="111"/>
                    <a:pt x="126" y="112"/>
                  </a:cubicBezTo>
                  <a:cubicBezTo>
                    <a:pt x="126" y="112"/>
                    <a:pt x="127" y="114"/>
                    <a:pt x="126" y="114"/>
                  </a:cubicBezTo>
                  <a:cubicBezTo>
                    <a:pt x="125" y="116"/>
                    <a:pt x="123" y="117"/>
                    <a:pt x="122" y="119"/>
                  </a:cubicBezTo>
                  <a:cubicBezTo>
                    <a:pt x="122" y="119"/>
                    <a:pt x="121" y="120"/>
                    <a:pt x="121" y="120"/>
                  </a:cubicBezTo>
                  <a:close/>
                  <a:moveTo>
                    <a:pt x="15" y="114"/>
                  </a:moveTo>
                  <a:cubicBezTo>
                    <a:pt x="15" y="114"/>
                    <a:pt x="14" y="114"/>
                    <a:pt x="14" y="113"/>
                  </a:cubicBezTo>
                  <a:cubicBezTo>
                    <a:pt x="13" y="111"/>
                    <a:pt x="11" y="110"/>
                    <a:pt x="10" y="108"/>
                  </a:cubicBezTo>
                  <a:cubicBezTo>
                    <a:pt x="10" y="107"/>
                    <a:pt x="10" y="106"/>
                    <a:pt x="11" y="105"/>
                  </a:cubicBezTo>
                  <a:cubicBezTo>
                    <a:pt x="12" y="105"/>
                    <a:pt x="13" y="105"/>
                    <a:pt x="14" y="106"/>
                  </a:cubicBezTo>
                  <a:cubicBezTo>
                    <a:pt x="15" y="108"/>
                    <a:pt x="16" y="109"/>
                    <a:pt x="17" y="111"/>
                  </a:cubicBezTo>
                  <a:cubicBezTo>
                    <a:pt x="18" y="112"/>
                    <a:pt x="17" y="113"/>
                    <a:pt x="17" y="113"/>
                  </a:cubicBezTo>
                  <a:cubicBezTo>
                    <a:pt x="16" y="114"/>
                    <a:pt x="16" y="114"/>
                    <a:pt x="15" y="114"/>
                  </a:cubicBezTo>
                  <a:close/>
                  <a:moveTo>
                    <a:pt x="128" y="111"/>
                  </a:moveTo>
                  <a:cubicBezTo>
                    <a:pt x="127" y="111"/>
                    <a:pt x="127" y="110"/>
                    <a:pt x="127" y="110"/>
                  </a:cubicBezTo>
                  <a:cubicBezTo>
                    <a:pt x="126" y="110"/>
                    <a:pt x="125" y="108"/>
                    <a:pt x="126" y="107"/>
                  </a:cubicBezTo>
                  <a:cubicBezTo>
                    <a:pt x="127" y="106"/>
                    <a:pt x="128" y="104"/>
                    <a:pt x="129" y="103"/>
                  </a:cubicBezTo>
                  <a:cubicBezTo>
                    <a:pt x="129" y="102"/>
                    <a:pt x="131" y="101"/>
                    <a:pt x="132" y="102"/>
                  </a:cubicBezTo>
                  <a:cubicBezTo>
                    <a:pt x="133" y="102"/>
                    <a:pt x="133" y="104"/>
                    <a:pt x="132" y="105"/>
                  </a:cubicBezTo>
                  <a:cubicBezTo>
                    <a:pt x="131" y="106"/>
                    <a:pt x="130" y="108"/>
                    <a:pt x="129" y="110"/>
                  </a:cubicBezTo>
                  <a:cubicBezTo>
                    <a:pt x="129" y="110"/>
                    <a:pt x="128" y="111"/>
                    <a:pt x="128" y="111"/>
                  </a:cubicBezTo>
                  <a:close/>
                  <a:moveTo>
                    <a:pt x="9" y="104"/>
                  </a:moveTo>
                  <a:cubicBezTo>
                    <a:pt x="9" y="104"/>
                    <a:pt x="8" y="104"/>
                    <a:pt x="7" y="103"/>
                  </a:cubicBezTo>
                  <a:cubicBezTo>
                    <a:pt x="7" y="101"/>
                    <a:pt x="6" y="100"/>
                    <a:pt x="5" y="98"/>
                  </a:cubicBezTo>
                  <a:cubicBezTo>
                    <a:pt x="5" y="97"/>
                    <a:pt x="5" y="96"/>
                    <a:pt x="6" y="95"/>
                  </a:cubicBezTo>
                  <a:cubicBezTo>
                    <a:pt x="7" y="95"/>
                    <a:pt x="8" y="95"/>
                    <a:pt x="9" y="96"/>
                  </a:cubicBezTo>
                  <a:cubicBezTo>
                    <a:pt x="9" y="98"/>
                    <a:pt x="10" y="100"/>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9"/>
                    <a:pt x="131" y="98"/>
                  </a:cubicBezTo>
                  <a:cubicBezTo>
                    <a:pt x="132" y="96"/>
                    <a:pt x="133" y="94"/>
                    <a:pt x="133" y="93"/>
                  </a:cubicBezTo>
                  <a:cubicBezTo>
                    <a:pt x="134" y="91"/>
                    <a:pt x="135" y="91"/>
                    <a:pt x="136" y="91"/>
                  </a:cubicBezTo>
                  <a:cubicBezTo>
                    <a:pt x="137" y="92"/>
                    <a:pt x="137" y="93"/>
                    <a:pt x="137" y="94"/>
                  </a:cubicBezTo>
                  <a:cubicBezTo>
                    <a:pt x="136" y="96"/>
                    <a:pt x="136" y="98"/>
                    <a:pt x="135" y="99"/>
                  </a:cubicBezTo>
                  <a:cubicBezTo>
                    <a:pt x="135" y="100"/>
                    <a:pt x="134" y="100"/>
                    <a:pt x="133" y="100"/>
                  </a:cubicBezTo>
                  <a:close/>
                  <a:moveTo>
                    <a:pt x="5" y="94"/>
                  </a:moveTo>
                  <a:cubicBezTo>
                    <a:pt x="4" y="94"/>
                    <a:pt x="3" y="93"/>
                    <a:pt x="3" y="92"/>
                  </a:cubicBezTo>
                  <a:cubicBezTo>
                    <a:pt x="2" y="90"/>
                    <a:pt x="2" y="88"/>
                    <a:pt x="1" y="87"/>
                  </a:cubicBezTo>
                  <a:cubicBezTo>
                    <a:pt x="1" y="85"/>
                    <a:pt x="2" y="84"/>
                    <a:pt x="3" y="84"/>
                  </a:cubicBezTo>
                  <a:cubicBezTo>
                    <a:pt x="4" y="84"/>
                    <a:pt x="5" y="85"/>
                    <a:pt x="5" y="86"/>
                  </a:cubicBezTo>
                  <a:cubicBezTo>
                    <a:pt x="6" y="87"/>
                    <a:pt x="6" y="89"/>
                    <a:pt x="7" y="91"/>
                  </a:cubicBezTo>
                  <a:cubicBezTo>
                    <a:pt x="7" y="92"/>
                    <a:pt x="7" y="93"/>
                    <a:pt x="5" y="94"/>
                  </a:cubicBezTo>
                  <a:cubicBezTo>
                    <a:pt x="5" y="94"/>
                    <a:pt x="5" y="94"/>
                    <a:pt x="5" y="94"/>
                  </a:cubicBezTo>
                  <a:close/>
                  <a:moveTo>
                    <a:pt x="137" y="90"/>
                  </a:moveTo>
                  <a:cubicBezTo>
                    <a:pt x="137" y="90"/>
                    <a:pt x="137" y="90"/>
                    <a:pt x="136" y="90"/>
                  </a:cubicBezTo>
                  <a:cubicBezTo>
                    <a:pt x="135" y="89"/>
                    <a:pt x="135" y="88"/>
                    <a:pt x="135" y="87"/>
                  </a:cubicBezTo>
                  <a:cubicBezTo>
                    <a:pt x="135" y="85"/>
                    <a:pt x="136" y="84"/>
                    <a:pt x="136" y="82"/>
                  </a:cubicBezTo>
                  <a:cubicBezTo>
                    <a:pt x="136" y="81"/>
                    <a:pt x="137" y="80"/>
                    <a:pt x="138" y="80"/>
                  </a:cubicBezTo>
                  <a:cubicBezTo>
                    <a:pt x="139" y="80"/>
                    <a:pt x="140" y="81"/>
                    <a:pt x="140" y="82"/>
                  </a:cubicBezTo>
                  <a:cubicBezTo>
                    <a:pt x="140" y="84"/>
                    <a:pt x="139" y="86"/>
                    <a:pt x="139" y="88"/>
                  </a:cubicBezTo>
                  <a:cubicBezTo>
                    <a:pt x="139" y="89"/>
                    <a:pt x="138" y="90"/>
                    <a:pt x="137" y="90"/>
                  </a:cubicBezTo>
                  <a:close/>
                  <a:moveTo>
                    <a:pt x="2" y="82"/>
                  </a:moveTo>
                  <a:cubicBezTo>
                    <a:pt x="1" y="82"/>
                    <a:pt x="0" y="82"/>
                    <a:pt x="0" y="81"/>
                  </a:cubicBezTo>
                  <a:cubicBezTo>
                    <a:pt x="0" y="79"/>
                    <a:pt x="0" y="77"/>
                    <a:pt x="0" y="75"/>
                  </a:cubicBezTo>
                  <a:cubicBezTo>
                    <a:pt x="0" y="74"/>
                    <a:pt x="1" y="73"/>
                    <a:pt x="2" y="73"/>
                  </a:cubicBezTo>
                  <a:cubicBezTo>
                    <a:pt x="3" y="73"/>
                    <a:pt x="4" y="74"/>
                    <a:pt x="4" y="75"/>
                  </a:cubicBezTo>
                  <a:cubicBezTo>
                    <a:pt x="4" y="77"/>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3"/>
                    <a:pt x="137" y="71"/>
                  </a:cubicBezTo>
                  <a:cubicBezTo>
                    <a:pt x="137" y="70"/>
                    <a:pt x="137" y="70"/>
                    <a:pt x="137" y="70"/>
                  </a:cubicBezTo>
                  <a:cubicBezTo>
                    <a:pt x="137" y="69"/>
                    <a:pt x="137" y="69"/>
                    <a:pt x="137" y="68"/>
                  </a:cubicBezTo>
                  <a:cubicBezTo>
                    <a:pt x="137" y="66"/>
                    <a:pt x="137" y="65"/>
                    <a:pt x="137" y="63"/>
                  </a:cubicBezTo>
                  <a:cubicBezTo>
                    <a:pt x="136" y="62"/>
                    <a:pt x="137" y="61"/>
                    <a:pt x="138" y="61"/>
                  </a:cubicBezTo>
                  <a:cubicBezTo>
                    <a:pt x="139" y="60"/>
                    <a:pt x="140" y="61"/>
                    <a:pt x="140"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0" y="71"/>
                    <a:pt x="0" y="70"/>
                    <a:pt x="0" y="69"/>
                  </a:cubicBezTo>
                  <a:cubicBezTo>
                    <a:pt x="0" y="67"/>
                    <a:pt x="0" y="65"/>
                    <a:pt x="0" y="63"/>
                  </a:cubicBezTo>
                  <a:cubicBezTo>
                    <a:pt x="0" y="62"/>
                    <a:pt x="1" y="61"/>
                    <a:pt x="2" y="61"/>
                  </a:cubicBezTo>
                  <a:cubicBezTo>
                    <a:pt x="3" y="62"/>
                    <a:pt x="4" y="62"/>
                    <a:pt x="4" y="64"/>
                  </a:cubicBezTo>
                  <a:cubicBezTo>
                    <a:pt x="4" y="65"/>
                    <a:pt x="4" y="67"/>
                    <a:pt x="4" y="69"/>
                  </a:cubicBezTo>
                  <a:cubicBezTo>
                    <a:pt x="4" y="70"/>
                    <a:pt x="3" y="71"/>
                    <a:pt x="2" y="71"/>
                  </a:cubicBezTo>
                  <a:close/>
                  <a:moveTo>
                    <a:pt x="3" y="60"/>
                  </a:moveTo>
                  <a:cubicBezTo>
                    <a:pt x="3" y="60"/>
                    <a:pt x="3" y="60"/>
                    <a:pt x="2" y="60"/>
                  </a:cubicBezTo>
                  <a:cubicBezTo>
                    <a:pt x="1" y="59"/>
                    <a:pt x="1" y="58"/>
                    <a:pt x="1" y="57"/>
                  </a:cubicBezTo>
                  <a:cubicBezTo>
                    <a:pt x="1" y="55"/>
                    <a:pt x="2" y="53"/>
                    <a:pt x="2" y="52"/>
                  </a:cubicBezTo>
                  <a:cubicBezTo>
                    <a:pt x="3" y="51"/>
                    <a:pt x="4" y="50"/>
                    <a:pt x="5" y="50"/>
                  </a:cubicBezTo>
                  <a:cubicBezTo>
                    <a:pt x="6" y="51"/>
                    <a:pt x="6" y="52"/>
                    <a:pt x="6" y="53"/>
                  </a:cubicBezTo>
                  <a:cubicBezTo>
                    <a:pt x="6" y="54"/>
                    <a:pt x="5" y="56"/>
                    <a:pt x="5" y="58"/>
                  </a:cubicBezTo>
                  <a:cubicBezTo>
                    <a:pt x="5" y="59"/>
                    <a:pt x="4" y="60"/>
                    <a:pt x="3" y="60"/>
                  </a:cubicBezTo>
                  <a:close/>
                  <a:moveTo>
                    <a:pt x="138" y="59"/>
                  </a:moveTo>
                  <a:cubicBezTo>
                    <a:pt x="137" y="59"/>
                    <a:pt x="136" y="58"/>
                    <a:pt x="136" y="57"/>
                  </a:cubicBezTo>
                  <a:cubicBezTo>
                    <a:pt x="135" y="55"/>
                    <a:pt x="135" y="54"/>
                    <a:pt x="134"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5" y="49"/>
                    <a:pt x="5" y="49"/>
                  </a:cubicBezTo>
                  <a:cubicBezTo>
                    <a:pt x="4" y="48"/>
                    <a:pt x="4" y="47"/>
                    <a:pt x="4" y="46"/>
                  </a:cubicBezTo>
                  <a:cubicBezTo>
                    <a:pt x="5" y="44"/>
                    <a:pt x="6" y="42"/>
                    <a:pt x="6" y="41"/>
                  </a:cubicBezTo>
                  <a:cubicBezTo>
                    <a:pt x="7" y="40"/>
                    <a:pt x="8" y="39"/>
                    <a:pt x="9" y="40"/>
                  </a:cubicBezTo>
                  <a:cubicBezTo>
                    <a:pt x="10" y="40"/>
                    <a:pt x="10" y="41"/>
                    <a:pt x="10" y="42"/>
                  </a:cubicBezTo>
                  <a:cubicBezTo>
                    <a:pt x="9" y="44"/>
                    <a:pt x="8" y="46"/>
                    <a:pt x="8" y="47"/>
                  </a:cubicBezTo>
                  <a:cubicBezTo>
                    <a:pt x="8" y="48"/>
                    <a:pt x="7" y="49"/>
                    <a:pt x="6" y="49"/>
                  </a:cubicBezTo>
                  <a:close/>
                  <a:moveTo>
                    <a:pt x="134" y="48"/>
                  </a:moveTo>
                  <a:cubicBezTo>
                    <a:pt x="134" y="48"/>
                    <a:pt x="133" y="47"/>
                    <a:pt x="133" y="47"/>
                  </a:cubicBezTo>
                  <a:cubicBezTo>
                    <a:pt x="132" y="45"/>
                    <a:pt x="131" y="43"/>
                    <a:pt x="130" y="42"/>
                  </a:cubicBezTo>
                  <a:cubicBezTo>
                    <a:pt x="130" y="41"/>
                    <a:pt x="130" y="39"/>
                    <a:pt x="131" y="39"/>
                  </a:cubicBezTo>
                  <a:cubicBezTo>
                    <a:pt x="132" y="38"/>
                    <a:pt x="133" y="39"/>
                    <a:pt x="134" y="40"/>
                  </a:cubicBezTo>
                  <a:cubicBezTo>
                    <a:pt x="135" y="42"/>
                    <a:pt x="136" y="43"/>
                    <a:pt x="136" y="45"/>
                  </a:cubicBezTo>
                  <a:cubicBezTo>
                    <a:pt x="137" y="46"/>
                    <a:pt x="136" y="47"/>
                    <a:pt x="135" y="48"/>
                  </a:cubicBezTo>
                  <a:cubicBezTo>
                    <a:pt x="135" y="48"/>
                    <a:pt x="135" y="48"/>
                    <a:pt x="134" y="48"/>
                  </a:cubicBezTo>
                  <a:close/>
                  <a:moveTo>
                    <a:pt x="11" y="38"/>
                  </a:moveTo>
                  <a:cubicBezTo>
                    <a:pt x="10" y="38"/>
                    <a:pt x="10" y="38"/>
                    <a:pt x="10" y="38"/>
                  </a:cubicBezTo>
                  <a:cubicBezTo>
                    <a:pt x="9" y="38"/>
                    <a:pt x="9" y="36"/>
                    <a:pt x="9" y="35"/>
                  </a:cubicBezTo>
                  <a:cubicBezTo>
                    <a:pt x="10" y="34"/>
                    <a:pt x="11" y="32"/>
                    <a:pt x="12" y="30"/>
                  </a:cubicBezTo>
                  <a:cubicBezTo>
                    <a:pt x="13" y="29"/>
                    <a:pt x="14" y="29"/>
                    <a:pt x="15" y="30"/>
                  </a:cubicBezTo>
                  <a:cubicBezTo>
                    <a:pt x="16" y="31"/>
                    <a:pt x="16" y="32"/>
                    <a:pt x="16" y="33"/>
                  </a:cubicBezTo>
                  <a:cubicBezTo>
                    <a:pt x="14" y="34"/>
                    <a:pt x="13" y="36"/>
                    <a:pt x="13" y="37"/>
                  </a:cubicBezTo>
                  <a:cubicBezTo>
                    <a:pt x="12" y="38"/>
                    <a:pt x="12" y="38"/>
                    <a:pt x="11" y="38"/>
                  </a:cubicBezTo>
                  <a:close/>
                  <a:moveTo>
                    <a:pt x="129" y="38"/>
                  </a:moveTo>
                  <a:cubicBezTo>
                    <a:pt x="129" y="38"/>
                    <a:pt x="128" y="37"/>
                    <a:pt x="128" y="37"/>
                  </a:cubicBezTo>
                  <a:cubicBezTo>
                    <a:pt x="127" y="35"/>
                    <a:pt x="126" y="34"/>
                    <a:pt x="125" y="32"/>
                  </a:cubicBezTo>
                  <a:cubicBezTo>
                    <a:pt x="124" y="31"/>
                    <a:pt x="124" y="30"/>
                    <a:pt x="125" y="29"/>
                  </a:cubicBezTo>
                  <a:cubicBezTo>
                    <a:pt x="126" y="29"/>
                    <a:pt x="127" y="29"/>
                    <a:pt x="128" y="30"/>
                  </a:cubicBezTo>
                  <a:cubicBezTo>
                    <a:pt x="129" y="31"/>
                    <a:pt x="130" y="33"/>
                    <a:pt x="131" y="35"/>
                  </a:cubicBezTo>
                  <a:cubicBezTo>
                    <a:pt x="132" y="36"/>
                    <a:pt x="131" y="37"/>
                    <a:pt x="130" y="37"/>
                  </a:cubicBezTo>
                  <a:cubicBezTo>
                    <a:pt x="130" y="38"/>
                    <a:pt x="130" y="38"/>
                    <a:pt x="129" y="38"/>
                  </a:cubicBezTo>
                  <a:close/>
                  <a:moveTo>
                    <a:pt x="17" y="29"/>
                  </a:moveTo>
                  <a:cubicBezTo>
                    <a:pt x="17" y="29"/>
                    <a:pt x="16" y="29"/>
                    <a:pt x="16" y="29"/>
                  </a:cubicBezTo>
                  <a:cubicBezTo>
                    <a:pt x="15" y="28"/>
                    <a:pt x="15" y="27"/>
                    <a:pt x="16" y="26"/>
                  </a:cubicBezTo>
                  <a:cubicBezTo>
                    <a:pt x="17" y="24"/>
                    <a:pt x="18" y="23"/>
                    <a:pt x="20" y="21"/>
                  </a:cubicBezTo>
                  <a:cubicBezTo>
                    <a:pt x="21" y="21"/>
                    <a:pt x="22" y="21"/>
                    <a:pt x="23" y="21"/>
                  </a:cubicBezTo>
                  <a:cubicBezTo>
                    <a:pt x="23" y="22"/>
                    <a:pt x="23" y="23"/>
                    <a:pt x="23" y="24"/>
                  </a:cubicBezTo>
                  <a:cubicBezTo>
                    <a:pt x="21" y="25"/>
                    <a:pt x="20" y="27"/>
                    <a:pt x="19" y="28"/>
                  </a:cubicBezTo>
                  <a:cubicBezTo>
                    <a:pt x="18" y="29"/>
                    <a:pt x="18" y="29"/>
                    <a:pt x="17" y="29"/>
                  </a:cubicBezTo>
                  <a:close/>
                  <a:moveTo>
                    <a:pt x="123" y="28"/>
                  </a:moveTo>
                  <a:cubicBezTo>
                    <a:pt x="122" y="28"/>
                    <a:pt x="122" y="28"/>
                    <a:pt x="121" y="28"/>
                  </a:cubicBezTo>
                  <a:cubicBezTo>
                    <a:pt x="120" y="26"/>
                    <a:pt x="119" y="25"/>
                    <a:pt x="117" y="24"/>
                  </a:cubicBezTo>
                  <a:cubicBezTo>
                    <a:pt x="117" y="23"/>
                    <a:pt x="117" y="22"/>
                    <a:pt x="117" y="21"/>
                  </a:cubicBezTo>
                  <a:cubicBezTo>
                    <a:pt x="118" y="20"/>
                    <a:pt x="119" y="20"/>
                    <a:pt x="120" y="21"/>
                  </a:cubicBezTo>
                  <a:cubicBezTo>
                    <a:pt x="122" y="22"/>
                    <a:pt x="123" y="24"/>
                    <a:pt x="124" y="25"/>
                  </a:cubicBezTo>
                  <a:cubicBezTo>
                    <a:pt x="125" y="26"/>
                    <a:pt x="125" y="27"/>
                    <a:pt x="124" y="28"/>
                  </a:cubicBezTo>
                  <a:cubicBezTo>
                    <a:pt x="124" y="28"/>
                    <a:pt x="123" y="28"/>
                    <a:pt x="123" y="28"/>
                  </a:cubicBezTo>
                  <a:close/>
                  <a:moveTo>
                    <a:pt x="25" y="21"/>
                  </a:moveTo>
                  <a:cubicBezTo>
                    <a:pt x="25" y="21"/>
                    <a:pt x="24" y="21"/>
                    <a:pt x="24" y="20"/>
                  </a:cubicBezTo>
                  <a:cubicBezTo>
                    <a:pt x="23" y="19"/>
                    <a:pt x="23" y="18"/>
                    <a:pt x="24" y="17"/>
                  </a:cubicBezTo>
                  <a:cubicBezTo>
                    <a:pt x="26" y="16"/>
                    <a:pt x="27" y="15"/>
                    <a:pt x="29" y="14"/>
                  </a:cubicBezTo>
                  <a:cubicBezTo>
                    <a:pt x="30" y="13"/>
                    <a:pt x="31" y="13"/>
                    <a:pt x="31" y="14"/>
                  </a:cubicBezTo>
                  <a:cubicBezTo>
                    <a:pt x="32" y="15"/>
                    <a:pt x="32" y="16"/>
                    <a:pt x="31" y="17"/>
                  </a:cubicBezTo>
                  <a:cubicBezTo>
                    <a:pt x="29" y="18"/>
                    <a:pt x="28" y="19"/>
                    <a:pt x="27" y="20"/>
                  </a:cubicBezTo>
                  <a:cubicBezTo>
                    <a:pt x="26" y="21"/>
                    <a:pt x="26" y="21"/>
                    <a:pt x="25" y="21"/>
                  </a:cubicBezTo>
                  <a:close/>
                  <a:moveTo>
                    <a:pt x="115" y="20"/>
                  </a:moveTo>
                  <a:cubicBezTo>
                    <a:pt x="114" y="20"/>
                    <a:pt x="114" y="20"/>
                    <a:pt x="113" y="20"/>
                  </a:cubicBezTo>
                  <a:cubicBezTo>
                    <a:pt x="112" y="19"/>
                    <a:pt x="110" y="17"/>
                    <a:pt x="109" y="16"/>
                  </a:cubicBezTo>
                  <a:cubicBezTo>
                    <a:pt x="108" y="16"/>
                    <a:pt x="108" y="15"/>
                    <a:pt x="109" y="14"/>
                  </a:cubicBezTo>
                  <a:cubicBezTo>
                    <a:pt x="109" y="13"/>
                    <a:pt x="110" y="13"/>
                    <a:pt x="111" y="13"/>
                  </a:cubicBezTo>
                  <a:cubicBezTo>
                    <a:pt x="113" y="14"/>
                    <a:pt x="114" y="15"/>
                    <a:pt x="116" y="17"/>
                  </a:cubicBezTo>
                  <a:cubicBezTo>
                    <a:pt x="117" y="17"/>
                    <a:pt x="117" y="19"/>
                    <a:pt x="116" y="20"/>
                  </a:cubicBezTo>
                  <a:cubicBezTo>
                    <a:pt x="116" y="20"/>
                    <a:pt x="115" y="20"/>
                    <a:pt x="115" y="20"/>
                  </a:cubicBezTo>
                  <a:close/>
                  <a:moveTo>
                    <a:pt x="35" y="14"/>
                  </a:moveTo>
                  <a:cubicBezTo>
                    <a:pt x="34" y="14"/>
                    <a:pt x="33" y="14"/>
                    <a:pt x="33" y="13"/>
                  </a:cubicBezTo>
                  <a:cubicBezTo>
                    <a:pt x="32" y="12"/>
                    <a:pt x="33" y="11"/>
                    <a:pt x="34" y="10"/>
                  </a:cubicBezTo>
                  <a:cubicBezTo>
                    <a:pt x="35" y="9"/>
                    <a:pt x="37" y="8"/>
                    <a:pt x="39" y="8"/>
                  </a:cubicBezTo>
                  <a:cubicBezTo>
                    <a:pt x="40" y="7"/>
                    <a:pt x="41" y="7"/>
                    <a:pt x="41" y="8"/>
                  </a:cubicBezTo>
                  <a:cubicBezTo>
                    <a:pt x="42" y="9"/>
                    <a:pt x="41" y="11"/>
                    <a:pt x="40" y="11"/>
                  </a:cubicBezTo>
                  <a:cubicBezTo>
                    <a:pt x="39" y="12"/>
                    <a:pt x="37" y="13"/>
                    <a:pt x="36" y="14"/>
                  </a:cubicBezTo>
                  <a:cubicBezTo>
                    <a:pt x="35" y="14"/>
                    <a:pt x="35" y="14"/>
                    <a:pt x="35" y="14"/>
                  </a:cubicBezTo>
                  <a:close/>
                  <a:moveTo>
                    <a:pt x="105" y="14"/>
                  </a:moveTo>
                  <a:cubicBezTo>
                    <a:pt x="105" y="14"/>
                    <a:pt x="105" y="14"/>
                    <a:pt x="104" y="13"/>
                  </a:cubicBezTo>
                  <a:cubicBezTo>
                    <a:pt x="103" y="12"/>
                    <a:pt x="101" y="12"/>
                    <a:pt x="99" y="11"/>
                  </a:cubicBezTo>
                  <a:cubicBezTo>
                    <a:pt x="98" y="10"/>
                    <a:pt x="98" y="9"/>
                    <a:pt x="99" y="8"/>
                  </a:cubicBezTo>
                  <a:cubicBezTo>
                    <a:pt x="99" y="7"/>
                    <a:pt x="100" y="7"/>
                    <a:pt x="101" y="7"/>
                  </a:cubicBezTo>
                  <a:cubicBezTo>
                    <a:pt x="103" y="8"/>
                    <a:pt x="105" y="9"/>
                    <a:pt x="106" y="10"/>
                  </a:cubicBezTo>
                  <a:cubicBezTo>
                    <a:pt x="107" y="10"/>
                    <a:pt x="108" y="12"/>
                    <a:pt x="107" y="13"/>
                  </a:cubicBezTo>
                  <a:cubicBezTo>
                    <a:pt x="107" y="13"/>
                    <a:pt x="106" y="14"/>
                    <a:pt x="105" y="14"/>
                  </a:cubicBezTo>
                  <a:close/>
                  <a:moveTo>
                    <a:pt x="45" y="9"/>
                  </a:moveTo>
                  <a:cubicBezTo>
                    <a:pt x="44" y="9"/>
                    <a:pt x="43" y="8"/>
                    <a:pt x="43" y="8"/>
                  </a:cubicBezTo>
                  <a:cubicBezTo>
                    <a:pt x="43" y="7"/>
                    <a:pt x="43" y="5"/>
                    <a:pt x="44" y="5"/>
                  </a:cubicBezTo>
                  <a:cubicBezTo>
                    <a:pt x="46" y="4"/>
                    <a:pt x="48" y="4"/>
                    <a:pt x="50" y="3"/>
                  </a:cubicBezTo>
                  <a:cubicBezTo>
                    <a:pt x="51" y="3"/>
                    <a:pt x="52" y="3"/>
                    <a:pt x="52" y="4"/>
                  </a:cubicBezTo>
                  <a:cubicBezTo>
                    <a:pt x="52" y="6"/>
                    <a:pt x="52" y="7"/>
                    <a:pt x="51" y="7"/>
                  </a:cubicBezTo>
                  <a:cubicBezTo>
                    <a:pt x="49" y="7"/>
                    <a:pt x="47" y="8"/>
                    <a:pt x="46" y="9"/>
                  </a:cubicBezTo>
                  <a:cubicBezTo>
                    <a:pt x="45" y="9"/>
                    <a:pt x="45" y="9"/>
                    <a:pt x="45" y="9"/>
                  </a:cubicBezTo>
                  <a:close/>
                  <a:moveTo>
                    <a:pt x="95" y="9"/>
                  </a:moveTo>
                  <a:cubicBezTo>
                    <a:pt x="95" y="9"/>
                    <a:pt x="95" y="9"/>
                    <a:pt x="94" y="9"/>
                  </a:cubicBezTo>
                  <a:cubicBezTo>
                    <a:pt x="93" y="8"/>
                    <a:pt x="91" y="7"/>
                    <a:pt x="89" y="7"/>
                  </a:cubicBezTo>
                  <a:cubicBezTo>
                    <a:pt x="88" y="6"/>
                    <a:pt x="87" y="5"/>
                    <a:pt x="88" y="4"/>
                  </a:cubicBezTo>
                  <a:cubicBezTo>
                    <a:pt x="88" y="3"/>
                    <a:pt x="89" y="3"/>
                    <a:pt x="90" y="3"/>
                  </a:cubicBezTo>
                  <a:cubicBezTo>
                    <a:pt x="92" y="3"/>
                    <a:pt x="94" y="4"/>
                    <a:pt x="96" y="5"/>
                  </a:cubicBezTo>
                  <a:cubicBezTo>
                    <a:pt x="97" y="5"/>
                    <a:pt x="97" y="6"/>
                    <a:pt x="97" y="7"/>
                  </a:cubicBezTo>
                  <a:cubicBezTo>
                    <a:pt x="97" y="8"/>
                    <a:pt x="96" y="9"/>
                    <a:pt x="95" y="9"/>
                  </a:cubicBezTo>
                  <a:close/>
                  <a:moveTo>
                    <a:pt x="56" y="6"/>
                  </a:moveTo>
                  <a:cubicBezTo>
                    <a:pt x="55" y="6"/>
                    <a:pt x="54" y="5"/>
                    <a:pt x="54" y="4"/>
                  </a:cubicBezTo>
                  <a:cubicBezTo>
                    <a:pt x="54" y="3"/>
                    <a:pt x="54" y="2"/>
                    <a:pt x="55" y="2"/>
                  </a:cubicBezTo>
                  <a:cubicBezTo>
                    <a:pt x="57" y="1"/>
                    <a:pt x="59" y="1"/>
                    <a:pt x="61" y="1"/>
                  </a:cubicBezTo>
                  <a:cubicBezTo>
                    <a:pt x="62" y="0"/>
                    <a:pt x="63" y="1"/>
                    <a:pt x="63" y="2"/>
                  </a:cubicBezTo>
                  <a:cubicBezTo>
                    <a:pt x="63"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8" y="5"/>
                  </a:cubicBezTo>
                  <a:cubicBezTo>
                    <a:pt x="77" y="4"/>
                    <a:pt x="76" y="3"/>
                    <a:pt x="76" y="2"/>
                  </a:cubicBezTo>
                  <a:cubicBezTo>
                    <a:pt x="77" y="1"/>
                    <a:pt x="78" y="0"/>
                    <a:pt x="79" y="1"/>
                  </a:cubicBezTo>
                  <a:cubicBezTo>
                    <a:pt x="81" y="1"/>
                    <a:pt x="83" y="1"/>
                    <a:pt x="84" y="1"/>
                  </a:cubicBezTo>
                  <a:cubicBezTo>
                    <a:pt x="86" y="2"/>
                    <a:pt x="86"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9" name="Freeform 529">
              <a:extLst>
                <a:ext uri="{FF2B5EF4-FFF2-40B4-BE49-F238E27FC236}">
                  <a16:creationId xmlns:a16="http://schemas.microsoft.com/office/drawing/2014/main" id="{B3CFA768-2828-434D-AE06-0CA34795A835}"/>
                </a:ext>
              </a:extLst>
            </p:cNvPr>
            <p:cNvSpPr>
              <a:spLocks noEditPoints="1"/>
            </p:cNvSpPr>
            <p:nvPr/>
          </p:nvSpPr>
          <p:spPr bwMode="auto">
            <a:xfrm rot="10800000">
              <a:off x="7128538" y="5085568"/>
              <a:ext cx="227254" cy="227936"/>
            </a:xfrm>
            <a:custGeom>
              <a:avLst/>
              <a:gdLst>
                <a:gd name="T0" fmla="*/ 70 w 141"/>
                <a:gd name="T1" fmla="*/ 137 h 141"/>
                <a:gd name="T2" fmla="*/ 76 w 141"/>
                <a:gd name="T3" fmla="*/ 141 h 141"/>
                <a:gd name="T4" fmla="*/ 56 w 141"/>
                <a:gd name="T5" fmla="*/ 138 h 141"/>
                <a:gd name="T6" fmla="*/ 81 w 141"/>
                <a:gd name="T7" fmla="*/ 141 h 141"/>
                <a:gd name="T8" fmla="*/ 87 w 141"/>
                <a:gd name="T9" fmla="*/ 139 h 141"/>
                <a:gd name="T10" fmla="*/ 47 w 141"/>
                <a:gd name="T11" fmla="*/ 137 h 141"/>
                <a:gd name="T12" fmla="*/ 53 w 141"/>
                <a:gd name="T13" fmla="*/ 139 h 141"/>
                <a:gd name="T14" fmla="*/ 100 w 141"/>
                <a:gd name="T15" fmla="*/ 133 h 141"/>
                <a:gd name="T16" fmla="*/ 41 w 141"/>
                <a:gd name="T17" fmla="*/ 135 h 141"/>
                <a:gd name="T18" fmla="*/ 44 w 141"/>
                <a:gd name="T19" fmla="*/ 134 h 141"/>
                <a:gd name="T20" fmla="*/ 107 w 141"/>
                <a:gd name="T21" fmla="*/ 127 h 141"/>
                <a:gd name="T22" fmla="*/ 32 w 141"/>
                <a:gd name="T23" fmla="*/ 130 h 141"/>
                <a:gd name="T24" fmla="*/ 33 w 141"/>
                <a:gd name="T25" fmla="*/ 126 h 141"/>
                <a:gd name="T26" fmla="*/ 111 w 141"/>
                <a:gd name="T27" fmla="*/ 124 h 141"/>
                <a:gd name="T28" fmla="*/ 112 w 141"/>
                <a:gd name="T29" fmla="*/ 127 h 141"/>
                <a:gd name="T30" fmla="*/ 21 w 141"/>
                <a:gd name="T31" fmla="*/ 115 h 141"/>
                <a:gd name="T32" fmla="*/ 120 w 141"/>
                <a:gd name="T33" fmla="*/ 119 h 141"/>
                <a:gd name="T34" fmla="*/ 122 w 141"/>
                <a:gd name="T35" fmla="*/ 119 h 141"/>
                <a:gd name="T36" fmla="*/ 11 w 141"/>
                <a:gd name="T37" fmla="*/ 105 h 141"/>
                <a:gd name="T38" fmla="*/ 128 w 141"/>
                <a:gd name="T39" fmla="*/ 111 h 141"/>
                <a:gd name="T40" fmla="*/ 133 w 141"/>
                <a:gd name="T41" fmla="*/ 105 h 141"/>
                <a:gd name="T42" fmla="*/ 5 w 141"/>
                <a:gd name="T43" fmla="*/ 98 h 141"/>
                <a:gd name="T44" fmla="*/ 10 w 141"/>
                <a:gd name="T45" fmla="*/ 104 h 141"/>
                <a:gd name="T46" fmla="*/ 136 w 141"/>
                <a:gd name="T47" fmla="*/ 91 h 141"/>
                <a:gd name="T48" fmla="*/ 3 w 141"/>
                <a:gd name="T49" fmla="*/ 92 h 141"/>
                <a:gd name="T50" fmla="*/ 6 w 141"/>
                <a:gd name="T51" fmla="*/ 94 h 141"/>
                <a:gd name="T52" fmla="*/ 136 w 141"/>
                <a:gd name="T53" fmla="*/ 82 h 141"/>
                <a:gd name="T54" fmla="*/ 3 w 141"/>
                <a:gd name="T55" fmla="*/ 82 h 141"/>
                <a:gd name="T56" fmla="*/ 5 w 141"/>
                <a:gd name="T57" fmla="*/ 80 h 141"/>
                <a:gd name="T58" fmla="*/ 137 w 141"/>
                <a:gd name="T59" fmla="*/ 76 h 141"/>
                <a:gd name="T60" fmla="*/ 139 w 141"/>
                <a:gd name="T61" fmla="*/ 61 h 141"/>
                <a:gd name="T62" fmla="*/ 141 w 141"/>
                <a:gd name="T63" fmla="*/ 77 h 141"/>
                <a:gd name="T64" fmla="*/ 0 w 141"/>
                <a:gd name="T65" fmla="*/ 63 h 141"/>
                <a:gd name="T66" fmla="*/ 3 w 141"/>
                <a:gd name="T67" fmla="*/ 60 h 141"/>
                <a:gd name="T68" fmla="*/ 6 w 141"/>
                <a:gd name="T69" fmla="*/ 53 h 141"/>
                <a:gd name="T70" fmla="*/ 135 w 141"/>
                <a:gd name="T71" fmla="*/ 52 h 141"/>
                <a:gd name="T72" fmla="*/ 138 w 141"/>
                <a:gd name="T73" fmla="*/ 59 h 141"/>
                <a:gd name="T74" fmla="*/ 9 w 141"/>
                <a:gd name="T75" fmla="*/ 40 h 141"/>
                <a:gd name="T76" fmla="*/ 133 w 141"/>
                <a:gd name="T77" fmla="*/ 47 h 141"/>
                <a:gd name="T78" fmla="*/ 135 w 141"/>
                <a:gd name="T79" fmla="*/ 48 h 141"/>
                <a:gd name="T80" fmla="*/ 13 w 141"/>
                <a:gd name="T81" fmla="*/ 30 h 141"/>
                <a:gd name="T82" fmla="*/ 130 w 141"/>
                <a:gd name="T83" fmla="*/ 38 h 141"/>
                <a:gd name="T84" fmla="*/ 131 w 141"/>
                <a:gd name="T85" fmla="*/ 35 h 141"/>
                <a:gd name="T86" fmla="*/ 16 w 141"/>
                <a:gd name="T87" fmla="*/ 26 h 141"/>
                <a:gd name="T88" fmla="*/ 18 w 141"/>
                <a:gd name="T89" fmla="*/ 29 h 141"/>
                <a:gd name="T90" fmla="*/ 121 w 141"/>
                <a:gd name="T91" fmla="*/ 21 h 141"/>
                <a:gd name="T92" fmla="*/ 24 w 141"/>
                <a:gd name="T93" fmla="*/ 20 h 141"/>
                <a:gd name="T94" fmla="*/ 27 w 141"/>
                <a:gd name="T95" fmla="*/ 20 h 141"/>
                <a:gd name="T96" fmla="*/ 109 w 141"/>
                <a:gd name="T97" fmla="*/ 14 h 141"/>
                <a:gd name="T98" fmla="*/ 35 w 141"/>
                <a:gd name="T99" fmla="*/ 14 h 141"/>
                <a:gd name="T100" fmla="*/ 41 w 141"/>
                <a:gd name="T101" fmla="*/ 11 h 141"/>
                <a:gd name="T102" fmla="*/ 100 w 141"/>
                <a:gd name="T103" fmla="*/ 11 h 141"/>
                <a:gd name="T104" fmla="*/ 106 w 141"/>
                <a:gd name="T105" fmla="*/ 14 h 141"/>
                <a:gd name="T106" fmla="*/ 52 w 141"/>
                <a:gd name="T107" fmla="*/ 4 h 141"/>
                <a:gd name="T108" fmla="*/ 95 w 141"/>
                <a:gd name="T109" fmla="*/ 9 h 141"/>
                <a:gd name="T110" fmla="*/ 97 w 141"/>
                <a:gd name="T111" fmla="*/ 7 h 141"/>
                <a:gd name="T112" fmla="*/ 61 w 141"/>
                <a:gd name="T113" fmla="*/ 1 h 141"/>
                <a:gd name="T114" fmla="*/ 84 w 141"/>
                <a:gd name="T115" fmla="*/ 5 h 141"/>
                <a:gd name="T116" fmla="*/ 85 w 141"/>
                <a:gd name="T117" fmla="*/ 1 h 141"/>
                <a:gd name="T118" fmla="*/ 67 w 141"/>
                <a:gd name="T119" fmla="*/ 0 h 141"/>
                <a:gd name="T120" fmla="*/ 67 w 141"/>
                <a:gd name="T121" fmla="*/ 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41">
                  <a:moveTo>
                    <a:pt x="71" y="141"/>
                  </a:moveTo>
                  <a:cubicBezTo>
                    <a:pt x="71" y="141"/>
                    <a:pt x="71" y="141"/>
                    <a:pt x="71" y="141"/>
                  </a:cubicBezTo>
                  <a:cubicBezTo>
                    <a:pt x="70" y="141"/>
                    <a:pt x="70" y="141"/>
                    <a:pt x="70" y="141"/>
                  </a:cubicBezTo>
                  <a:cubicBezTo>
                    <a:pt x="69" y="141"/>
                    <a:pt x="68" y="140"/>
                    <a:pt x="68" y="139"/>
                  </a:cubicBezTo>
                  <a:cubicBezTo>
                    <a:pt x="68" y="138"/>
                    <a:pt x="69" y="137"/>
                    <a:pt x="70" y="137"/>
                  </a:cubicBezTo>
                  <a:cubicBezTo>
                    <a:pt x="70" y="137"/>
                    <a:pt x="70" y="137"/>
                    <a:pt x="70" y="137"/>
                  </a:cubicBezTo>
                  <a:cubicBezTo>
                    <a:pt x="71" y="137"/>
                    <a:pt x="71" y="137"/>
                    <a:pt x="71" y="137"/>
                  </a:cubicBezTo>
                  <a:cubicBezTo>
                    <a:pt x="72" y="137"/>
                    <a:pt x="74" y="137"/>
                    <a:pt x="75" y="137"/>
                  </a:cubicBezTo>
                  <a:cubicBezTo>
                    <a:pt x="77" y="137"/>
                    <a:pt x="77" y="138"/>
                    <a:pt x="78" y="139"/>
                  </a:cubicBezTo>
                  <a:cubicBezTo>
                    <a:pt x="78" y="140"/>
                    <a:pt x="77" y="141"/>
                    <a:pt x="76" y="141"/>
                  </a:cubicBezTo>
                  <a:cubicBezTo>
                    <a:pt x="74" y="141"/>
                    <a:pt x="72" y="141"/>
                    <a:pt x="71" y="141"/>
                  </a:cubicBezTo>
                  <a:close/>
                  <a:moveTo>
                    <a:pt x="64" y="141"/>
                  </a:moveTo>
                  <a:cubicBezTo>
                    <a:pt x="64" y="141"/>
                    <a:pt x="64" y="141"/>
                    <a:pt x="64" y="141"/>
                  </a:cubicBezTo>
                  <a:cubicBezTo>
                    <a:pt x="62" y="141"/>
                    <a:pt x="60" y="141"/>
                    <a:pt x="58" y="140"/>
                  </a:cubicBezTo>
                  <a:cubicBezTo>
                    <a:pt x="57" y="140"/>
                    <a:pt x="56" y="139"/>
                    <a:pt x="56" y="138"/>
                  </a:cubicBezTo>
                  <a:cubicBezTo>
                    <a:pt x="57" y="137"/>
                    <a:pt x="58" y="136"/>
                    <a:pt x="59" y="136"/>
                  </a:cubicBezTo>
                  <a:cubicBezTo>
                    <a:pt x="61"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80" y="137"/>
                    <a:pt x="81" y="137"/>
                  </a:cubicBezTo>
                  <a:cubicBezTo>
                    <a:pt x="83" y="136"/>
                    <a:pt x="85" y="136"/>
                    <a:pt x="86" y="136"/>
                  </a:cubicBezTo>
                  <a:cubicBezTo>
                    <a:pt x="87" y="135"/>
                    <a:pt x="89" y="136"/>
                    <a:pt x="89" y="137"/>
                  </a:cubicBezTo>
                  <a:cubicBezTo>
                    <a:pt x="89" y="138"/>
                    <a:pt x="88" y="139"/>
                    <a:pt x="87" y="139"/>
                  </a:cubicBezTo>
                  <a:cubicBezTo>
                    <a:pt x="85" y="140"/>
                    <a:pt x="83" y="140"/>
                    <a:pt x="82" y="141"/>
                  </a:cubicBezTo>
                  <a:cubicBezTo>
                    <a:pt x="81" y="141"/>
                    <a:pt x="81" y="141"/>
                    <a:pt x="81" y="141"/>
                  </a:cubicBezTo>
                  <a:close/>
                  <a:moveTo>
                    <a:pt x="53" y="139"/>
                  </a:moveTo>
                  <a:cubicBezTo>
                    <a:pt x="53" y="139"/>
                    <a:pt x="53" y="139"/>
                    <a:pt x="52" y="139"/>
                  </a:cubicBezTo>
                  <a:cubicBezTo>
                    <a:pt x="50" y="138"/>
                    <a:pt x="49" y="138"/>
                    <a:pt x="47" y="137"/>
                  </a:cubicBezTo>
                  <a:cubicBezTo>
                    <a:pt x="46" y="137"/>
                    <a:pt x="45" y="136"/>
                    <a:pt x="46" y="135"/>
                  </a:cubicBezTo>
                  <a:cubicBezTo>
                    <a:pt x="46" y="134"/>
                    <a:pt x="47" y="133"/>
                    <a:pt x="48" y="133"/>
                  </a:cubicBezTo>
                  <a:cubicBezTo>
                    <a:pt x="50" y="134"/>
                    <a:pt x="52" y="135"/>
                    <a:pt x="53" y="135"/>
                  </a:cubicBezTo>
                  <a:cubicBezTo>
                    <a:pt x="54" y="135"/>
                    <a:pt x="55" y="137"/>
                    <a:pt x="55" y="138"/>
                  </a:cubicBezTo>
                  <a:cubicBezTo>
                    <a:pt x="55" y="138"/>
                    <a:pt x="54" y="139"/>
                    <a:pt x="53" y="139"/>
                  </a:cubicBezTo>
                  <a:close/>
                  <a:moveTo>
                    <a:pt x="92" y="138"/>
                  </a:moveTo>
                  <a:cubicBezTo>
                    <a:pt x="91" y="138"/>
                    <a:pt x="91" y="137"/>
                    <a:pt x="90" y="137"/>
                  </a:cubicBezTo>
                  <a:cubicBezTo>
                    <a:pt x="90" y="135"/>
                    <a:pt x="91" y="134"/>
                    <a:pt x="92" y="134"/>
                  </a:cubicBezTo>
                  <a:cubicBezTo>
                    <a:pt x="93" y="133"/>
                    <a:pt x="95" y="133"/>
                    <a:pt x="97" y="132"/>
                  </a:cubicBezTo>
                  <a:cubicBezTo>
                    <a:pt x="98" y="132"/>
                    <a:pt x="99" y="132"/>
                    <a:pt x="100" y="133"/>
                  </a:cubicBezTo>
                  <a:cubicBezTo>
                    <a:pt x="100" y="134"/>
                    <a:pt x="99" y="135"/>
                    <a:pt x="98" y="136"/>
                  </a:cubicBezTo>
                  <a:cubicBezTo>
                    <a:pt x="97" y="136"/>
                    <a:pt x="95" y="137"/>
                    <a:pt x="93" y="138"/>
                  </a:cubicBezTo>
                  <a:cubicBezTo>
                    <a:pt x="93" y="138"/>
                    <a:pt x="93" y="138"/>
                    <a:pt x="92" y="138"/>
                  </a:cubicBezTo>
                  <a:close/>
                  <a:moveTo>
                    <a:pt x="42" y="135"/>
                  </a:moveTo>
                  <a:cubicBezTo>
                    <a:pt x="42" y="135"/>
                    <a:pt x="42" y="135"/>
                    <a:pt x="41" y="135"/>
                  </a:cubicBezTo>
                  <a:cubicBezTo>
                    <a:pt x="39" y="134"/>
                    <a:pt x="38" y="133"/>
                    <a:pt x="36" y="132"/>
                  </a:cubicBezTo>
                  <a:cubicBezTo>
                    <a:pt x="35" y="132"/>
                    <a:pt x="35" y="131"/>
                    <a:pt x="35" y="130"/>
                  </a:cubicBezTo>
                  <a:cubicBezTo>
                    <a:pt x="36" y="129"/>
                    <a:pt x="37" y="128"/>
                    <a:pt x="38" y="129"/>
                  </a:cubicBezTo>
                  <a:cubicBezTo>
                    <a:pt x="40" y="130"/>
                    <a:pt x="41" y="131"/>
                    <a:pt x="43" y="131"/>
                  </a:cubicBezTo>
                  <a:cubicBezTo>
                    <a:pt x="44" y="132"/>
                    <a:pt x="44" y="133"/>
                    <a:pt x="44" y="134"/>
                  </a:cubicBezTo>
                  <a:cubicBezTo>
                    <a:pt x="44" y="135"/>
                    <a:pt x="43" y="135"/>
                    <a:pt x="42" y="135"/>
                  </a:cubicBezTo>
                  <a:close/>
                  <a:moveTo>
                    <a:pt x="103" y="133"/>
                  </a:moveTo>
                  <a:cubicBezTo>
                    <a:pt x="102" y="133"/>
                    <a:pt x="101" y="133"/>
                    <a:pt x="101" y="132"/>
                  </a:cubicBezTo>
                  <a:cubicBezTo>
                    <a:pt x="101" y="131"/>
                    <a:pt x="101" y="130"/>
                    <a:pt x="102" y="130"/>
                  </a:cubicBezTo>
                  <a:cubicBezTo>
                    <a:pt x="104" y="129"/>
                    <a:pt x="105" y="128"/>
                    <a:pt x="107" y="127"/>
                  </a:cubicBezTo>
                  <a:cubicBezTo>
                    <a:pt x="108" y="126"/>
                    <a:pt x="109" y="126"/>
                    <a:pt x="109" y="127"/>
                  </a:cubicBezTo>
                  <a:cubicBezTo>
                    <a:pt x="110" y="128"/>
                    <a:pt x="110" y="130"/>
                    <a:pt x="109" y="130"/>
                  </a:cubicBezTo>
                  <a:cubicBezTo>
                    <a:pt x="107" y="131"/>
                    <a:pt x="106" y="132"/>
                    <a:pt x="104" y="133"/>
                  </a:cubicBezTo>
                  <a:cubicBezTo>
                    <a:pt x="103" y="133"/>
                    <a:pt x="103" y="133"/>
                    <a:pt x="103" y="133"/>
                  </a:cubicBezTo>
                  <a:close/>
                  <a:moveTo>
                    <a:pt x="32" y="130"/>
                  </a:moveTo>
                  <a:cubicBezTo>
                    <a:pt x="32" y="130"/>
                    <a:pt x="31" y="129"/>
                    <a:pt x="31" y="129"/>
                  </a:cubicBezTo>
                  <a:cubicBezTo>
                    <a:pt x="29" y="128"/>
                    <a:pt x="28" y="127"/>
                    <a:pt x="26" y="126"/>
                  </a:cubicBezTo>
                  <a:cubicBezTo>
                    <a:pt x="25" y="125"/>
                    <a:pt x="25" y="124"/>
                    <a:pt x="26" y="123"/>
                  </a:cubicBezTo>
                  <a:cubicBezTo>
                    <a:pt x="27" y="122"/>
                    <a:pt x="28" y="122"/>
                    <a:pt x="29" y="123"/>
                  </a:cubicBezTo>
                  <a:cubicBezTo>
                    <a:pt x="30" y="124"/>
                    <a:pt x="32" y="125"/>
                    <a:pt x="33" y="126"/>
                  </a:cubicBezTo>
                  <a:cubicBezTo>
                    <a:pt x="34" y="127"/>
                    <a:pt x="34" y="128"/>
                    <a:pt x="34" y="129"/>
                  </a:cubicBezTo>
                  <a:cubicBezTo>
                    <a:pt x="33" y="129"/>
                    <a:pt x="33" y="130"/>
                    <a:pt x="32" y="130"/>
                  </a:cubicBezTo>
                  <a:close/>
                  <a:moveTo>
                    <a:pt x="112" y="127"/>
                  </a:moveTo>
                  <a:cubicBezTo>
                    <a:pt x="112" y="127"/>
                    <a:pt x="111" y="127"/>
                    <a:pt x="111" y="126"/>
                  </a:cubicBezTo>
                  <a:cubicBezTo>
                    <a:pt x="110" y="126"/>
                    <a:pt x="110" y="124"/>
                    <a:pt x="111" y="124"/>
                  </a:cubicBezTo>
                  <a:cubicBezTo>
                    <a:pt x="113" y="122"/>
                    <a:pt x="114" y="121"/>
                    <a:pt x="115" y="120"/>
                  </a:cubicBezTo>
                  <a:cubicBezTo>
                    <a:pt x="116" y="119"/>
                    <a:pt x="118" y="119"/>
                    <a:pt x="118" y="120"/>
                  </a:cubicBezTo>
                  <a:cubicBezTo>
                    <a:pt x="119" y="121"/>
                    <a:pt x="119" y="122"/>
                    <a:pt x="118" y="123"/>
                  </a:cubicBezTo>
                  <a:cubicBezTo>
                    <a:pt x="117" y="124"/>
                    <a:pt x="115" y="126"/>
                    <a:pt x="114" y="127"/>
                  </a:cubicBezTo>
                  <a:cubicBezTo>
                    <a:pt x="113" y="127"/>
                    <a:pt x="113" y="127"/>
                    <a:pt x="112" y="127"/>
                  </a:cubicBezTo>
                  <a:close/>
                  <a:moveTo>
                    <a:pt x="23" y="122"/>
                  </a:moveTo>
                  <a:cubicBezTo>
                    <a:pt x="23" y="122"/>
                    <a:pt x="22" y="122"/>
                    <a:pt x="22" y="122"/>
                  </a:cubicBezTo>
                  <a:cubicBezTo>
                    <a:pt x="20" y="121"/>
                    <a:pt x="19" y="119"/>
                    <a:pt x="18" y="118"/>
                  </a:cubicBezTo>
                  <a:cubicBezTo>
                    <a:pt x="17" y="117"/>
                    <a:pt x="17" y="116"/>
                    <a:pt x="18" y="115"/>
                  </a:cubicBezTo>
                  <a:cubicBezTo>
                    <a:pt x="19" y="114"/>
                    <a:pt x="20" y="114"/>
                    <a:pt x="21" y="115"/>
                  </a:cubicBezTo>
                  <a:cubicBezTo>
                    <a:pt x="22" y="116"/>
                    <a:pt x="23" y="118"/>
                    <a:pt x="25" y="119"/>
                  </a:cubicBezTo>
                  <a:cubicBezTo>
                    <a:pt x="25" y="120"/>
                    <a:pt x="25" y="121"/>
                    <a:pt x="25" y="122"/>
                  </a:cubicBezTo>
                  <a:cubicBezTo>
                    <a:pt x="24" y="122"/>
                    <a:pt x="24" y="122"/>
                    <a:pt x="23" y="122"/>
                  </a:cubicBezTo>
                  <a:close/>
                  <a:moveTo>
                    <a:pt x="121" y="120"/>
                  </a:moveTo>
                  <a:cubicBezTo>
                    <a:pt x="120" y="120"/>
                    <a:pt x="120" y="119"/>
                    <a:pt x="120" y="119"/>
                  </a:cubicBezTo>
                  <a:cubicBezTo>
                    <a:pt x="119" y="118"/>
                    <a:pt x="119" y="117"/>
                    <a:pt x="119" y="116"/>
                  </a:cubicBezTo>
                  <a:cubicBezTo>
                    <a:pt x="121" y="115"/>
                    <a:pt x="122" y="113"/>
                    <a:pt x="123" y="112"/>
                  </a:cubicBezTo>
                  <a:cubicBezTo>
                    <a:pt x="124" y="111"/>
                    <a:pt x="125" y="111"/>
                    <a:pt x="126" y="112"/>
                  </a:cubicBezTo>
                  <a:cubicBezTo>
                    <a:pt x="127" y="112"/>
                    <a:pt x="127" y="114"/>
                    <a:pt x="126" y="114"/>
                  </a:cubicBezTo>
                  <a:cubicBezTo>
                    <a:pt x="125" y="116"/>
                    <a:pt x="124" y="117"/>
                    <a:pt x="122" y="119"/>
                  </a:cubicBezTo>
                  <a:cubicBezTo>
                    <a:pt x="122" y="119"/>
                    <a:pt x="121" y="120"/>
                    <a:pt x="121" y="120"/>
                  </a:cubicBezTo>
                  <a:close/>
                  <a:moveTo>
                    <a:pt x="16" y="114"/>
                  </a:moveTo>
                  <a:cubicBezTo>
                    <a:pt x="15" y="114"/>
                    <a:pt x="14" y="114"/>
                    <a:pt x="14" y="113"/>
                  </a:cubicBezTo>
                  <a:cubicBezTo>
                    <a:pt x="13" y="111"/>
                    <a:pt x="12" y="110"/>
                    <a:pt x="11" y="108"/>
                  </a:cubicBezTo>
                  <a:cubicBezTo>
                    <a:pt x="10" y="107"/>
                    <a:pt x="10" y="106"/>
                    <a:pt x="11" y="105"/>
                  </a:cubicBezTo>
                  <a:cubicBezTo>
                    <a:pt x="12" y="105"/>
                    <a:pt x="14" y="105"/>
                    <a:pt x="14" y="106"/>
                  </a:cubicBezTo>
                  <a:cubicBezTo>
                    <a:pt x="15" y="108"/>
                    <a:pt x="16" y="109"/>
                    <a:pt x="17" y="111"/>
                  </a:cubicBezTo>
                  <a:cubicBezTo>
                    <a:pt x="18" y="112"/>
                    <a:pt x="18" y="113"/>
                    <a:pt x="17" y="113"/>
                  </a:cubicBezTo>
                  <a:cubicBezTo>
                    <a:pt x="16" y="114"/>
                    <a:pt x="16" y="114"/>
                    <a:pt x="16" y="114"/>
                  </a:cubicBezTo>
                  <a:close/>
                  <a:moveTo>
                    <a:pt x="128" y="111"/>
                  </a:moveTo>
                  <a:cubicBezTo>
                    <a:pt x="128" y="111"/>
                    <a:pt x="127" y="110"/>
                    <a:pt x="127" y="110"/>
                  </a:cubicBezTo>
                  <a:cubicBezTo>
                    <a:pt x="126" y="110"/>
                    <a:pt x="126" y="108"/>
                    <a:pt x="126" y="107"/>
                  </a:cubicBezTo>
                  <a:cubicBezTo>
                    <a:pt x="127" y="106"/>
                    <a:pt x="128" y="104"/>
                    <a:pt x="129" y="103"/>
                  </a:cubicBezTo>
                  <a:cubicBezTo>
                    <a:pt x="130" y="102"/>
                    <a:pt x="131" y="101"/>
                    <a:pt x="132" y="102"/>
                  </a:cubicBezTo>
                  <a:cubicBezTo>
                    <a:pt x="133" y="102"/>
                    <a:pt x="133" y="104"/>
                    <a:pt x="133" y="105"/>
                  </a:cubicBezTo>
                  <a:cubicBezTo>
                    <a:pt x="132" y="106"/>
                    <a:pt x="131" y="108"/>
                    <a:pt x="130" y="110"/>
                  </a:cubicBezTo>
                  <a:cubicBezTo>
                    <a:pt x="129" y="110"/>
                    <a:pt x="129" y="111"/>
                    <a:pt x="128" y="111"/>
                  </a:cubicBezTo>
                  <a:close/>
                  <a:moveTo>
                    <a:pt x="10" y="104"/>
                  </a:moveTo>
                  <a:cubicBezTo>
                    <a:pt x="9" y="104"/>
                    <a:pt x="8" y="104"/>
                    <a:pt x="8" y="103"/>
                  </a:cubicBezTo>
                  <a:cubicBezTo>
                    <a:pt x="7" y="101"/>
                    <a:pt x="6" y="100"/>
                    <a:pt x="5" y="98"/>
                  </a:cubicBezTo>
                  <a:cubicBezTo>
                    <a:pt x="5" y="97"/>
                    <a:pt x="5" y="96"/>
                    <a:pt x="6" y="95"/>
                  </a:cubicBezTo>
                  <a:cubicBezTo>
                    <a:pt x="7" y="95"/>
                    <a:pt x="9" y="95"/>
                    <a:pt x="9" y="96"/>
                  </a:cubicBezTo>
                  <a:cubicBezTo>
                    <a:pt x="10" y="98"/>
                    <a:pt x="11" y="100"/>
                    <a:pt x="11" y="101"/>
                  </a:cubicBezTo>
                  <a:cubicBezTo>
                    <a:pt x="12" y="102"/>
                    <a:pt x="11" y="103"/>
                    <a:pt x="11" y="104"/>
                  </a:cubicBezTo>
                  <a:cubicBezTo>
                    <a:pt x="10" y="104"/>
                    <a:pt x="10" y="104"/>
                    <a:pt x="10" y="104"/>
                  </a:cubicBezTo>
                  <a:close/>
                  <a:moveTo>
                    <a:pt x="133" y="100"/>
                  </a:moveTo>
                  <a:cubicBezTo>
                    <a:pt x="133" y="100"/>
                    <a:pt x="133" y="100"/>
                    <a:pt x="133" y="100"/>
                  </a:cubicBezTo>
                  <a:cubicBezTo>
                    <a:pt x="132" y="100"/>
                    <a:pt x="131" y="99"/>
                    <a:pt x="132" y="98"/>
                  </a:cubicBezTo>
                  <a:cubicBezTo>
                    <a:pt x="132" y="96"/>
                    <a:pt x="133" y="94"/>
                    <a:pt x="134" y="93"/>
                  </a:cubicBezTo>
                  <a:cubicBezTo>
                    <a:pt x="134" y="91"/>
                    <a:pt x="135" y="91"/>
                    <a:pt x="136" y="91"/>
                  </a:cubicBezTo>
                  <a:cubicBezTo>
                    <a:pt x="137" y="92"/>
                    <a:pt x="138" y="93"/>
                    <a:pt x="137" y="94"/>
                  </a:cubicBezTo>
                  <a:cubicBezTo>
                    <a:pt x="137" y="96"/>
                    <a:pt x="136" y="98"/>
                    <a:pt x="135" y="99"/>
                  </a:cubicBezTo>
                  <a:cubicBezTo>
                    <a:pt x="135" y="100"/>
                    <a:pt x="134" y="100"/>
                    <a:pt x="133" y="100"/>
                  </a:cubicBezTo>
                  <a:close/>
                  <a:moveTo>
                    <a:pt x="5" y="94"/>
                  </a:moveTo>
                  <a:cubicBezTo>
                    <a:pt x="4" y="94"/>
                    <a:pt x="4" y="93"/>
                    <a:pt x="3" y="92"/>
                  </a:cubicBezTo>
                  <a:cubicBezTo>
                    <a:pt x="3" y="90"/>
                    <a:pt x="2" y="88"/>
                    <a:pt x="2" y="87"/>
                  </a:cubicBezTo>
                  <a:cubicBezTo>
                    <a:pt x="2" y="85"/>
                    <a:pt x="2" y="84"/>
                    <a:pt x="3" y="84"/>
                  </a:cubicBezTo>
                  <a:cubicBezTo>
                    <a:pt x="4" y="84"/>
                    <a:pt x="5" y="85"/>
                    <a:pt x="6" y="86"/>
                  </a:cubicBezTo>
                  <a:cubicBezTo>
                    <a:pt x="6" y="87"/>
                    <a:pt x="7" y="89"/>
                    <a:pt x="7" y="91"/>
                  </a:cubicBezTo>
                  <a:cubicBezTo>
                    <a:pt x="7" y="92"/>
                    <a:pt x="7" y="93"/>
                    <a:pt x="6" y="94"/>
                  </a:cubicBezTo>
                  <a:cubicBezTo>
                    <a:pt x="6" y="94"/>
                    <a:pt x="5" y="94"/>
                    <a:pt x="5" y="94"/>
                  </a:cubicBezTo>
                  <a:close/>
                  <a:moveTo>
                    <a:pt x="137" y="90"/>
                  </a:moveTo>
                  <a:cubicBezTo>
                    <a:pt x="137" y="90"/>
                    <a:pt x="137" y="90"/>
                    <a:pt x="137" y="90"/>
                  </a:cubicBezTo>
                  <a:cubicBezTo>
                    <a:pt x="136" y="89"/>
                    <a:pt x="135" y="88"/>
                    <a:pt x="135" y="87"/>
                  </a:cubicBezTo>
                  <a:cubicBezTo>
                    <a:pt x="136" y="85"/>
                    <a:pt x="136" y="84"/>
                    <a:pt x="136" y="82"/>
                  </a:cubicBezTo>
                  <a:cubicBezTo>
                    <a:pt x="137" y="81"/>
                    <a:pt x="138" y="80"/>
                    <a:pt x="139" y="80"/>
                  </a:cubicBezTo>
                  <a:cubicBezTo>
                    <a:pt x="140" y="80"/>
                    <a:pt x="141" y="81"/>
                    <a:pt x="140" y="82"/>
                  </a:cubicBezTo>
                  <a:cubicBezTo>
                    <a:pt x="140" y="84"/>
                    <a:pt x="140" y="86"/>
                    <a:pt x="139" y="88"/>
                  </a:cubicBezTo>
                  <a:cubicBezTo>
                    <a:pt x="139" y="89"/>
                    <a:pt x="138" y="90"/>
                    <a:pt x="137" y="90"/>
                  </a:cubicBezTo>
                  <a:close/>
                  <a:moveTo>
                    <a:pt x="3" y="82"/>
                  </a:moveTo>
                  <a:cubicBezTo>
                    <a:pt x="2" y="82"/>
                    <a:pt x="1" y="82"/>
                    <a:pt x="1" y="81"/>
                  </a:cubicBezTo>
                  <a:cubicBezTo>
                    <a:pt x="0" y="79"/>
                    <a:pt x="0" y="77"/>
                    <a:pt x="0" y="75"/>
                  </a:cubicBezTo>
                  <a:cubicBezTo>
                    <a:pt x="0" y="74"/>
                    <a:pt x="1" y="73"/>
                    <a:pt x="2" y="73"/>
                  </a:cubicBezTo>
                  <a:cubicBezTo>
                    <a:pt x="3" y="73"/>
                    <a:pt x="4" y="74"/>
                    <a:pt x="4" y="75"/>
                  </a:cubicBezTo>
                  <a:cubicBezTo>
                    <a:pt x="4" y="77"/>
                    <a:pt x="4"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7" y="74"/>
                    <a:pt x="137" y="73"/>
                    <a:pt x="137" y="71"/>
                  </a:cubicBezTo>
                  <a:cubicBezTo>
                    <a:pt x="137" y="70"/>
                    <a:pt x="137" y="70"/>
                    <a:pt x="138" y="70"/>
                  </a:cubicBezTo>
                  <a:cubicBezTo>
                    <a:pt x="137" y="69"/>
                    <a:pt x="137" y="69"/>
                    <a:pt x="137" y="68"/>
                  </a:cubicBezTo>
                  <a:cubicBezTo>
                    <a:pt x="137" y="66"/>
                    <a:pt x="137" y="65"/>
                    <a:pt x="137" y="63"/>
                  </a:cubicBezTo>
                  <a:cubicBezTo>
                    <a:pt x="137" y="62"/>
                    <a:pt x="137" y="61"/>
                    <a:pt x="139" y="61"/>
                  </a:cubicBezTo>
                  <a:cubicBezTo>
                    <a:pt x="140" y="60"/>
                    <a:pt x="141" y="61"/>
                    <a:pt x="141"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3" y="61"/>
                  </a:cubicBezTo>
                  <a:cubicBezTo>
                    <a:pt x="4" y="62"/>
                    <a:pt x="4" y="62"/>
                    <a:pt x="4" y="64"/>
                  </a:cubicBezTo>
                  <a:cubicBezTo>
                    <a:pt x="4" y="65"/>
                    <a:pt x="4" y="67"/>
                    <a:pt x="4" y="69"/>
                  </a:cubicBezTo>
                  <a:cubicBezTo>
                    <a:pt x="4" y="70"/>
                    <a:pt x="3" y="71"/>
                    <a:pt x="2" y="71"/>
                  </a:cubicBezTo>
                  <a:close/>
                  <a:moveTo>
                    <a:pt x="3" y="60"/>
                  </a:moveTo>
                  <a:cubicBezTo>
                    <a:pt x="3" y="60"/>
                    <a:pt x="3" y="60"/>
                    <a:pt x="3" y="60"/>
                  </a:cubicBezTo>
                  <a:cubicBezTo>
                    <a:pt x="2" y="59"/>
                    <a:pt x="1" y="58"/>
                    <a:pt x="1" y="57"/>
                  </a:cubicBezTo>
                  <a:cubicBezTo>
                    <a:pt x="2" y="55"/>
                    <a:pt x="2" y="53"/>
                    <a:pt x="3" y="52"/>
                  </a:cubicBezTo>
                  <a:cubicBezTo>
                    <a:pt x="3" y="51"/>
                    <a:pt x="4" y="50"/>
                    <a:pt x="5" y="50"/>
                  </a:cubicBezTo>
                  <a:cubicBezTo>
                    <a:pt x="6" y="51"/>
                    <a:pt x="7" y="52"/>
                    <a:pt x="6" y="53"/>
                  </a:cubicBezTo>
                  <a:cubicBezTo>
                    <a:pt x="6" y="54"/>
                    <a:pt x="6" y="56"/>
                    <a:pt x="5" y="58"/>
                  </a:cubicBezTo>
                  <a:cubicBezTo>
                    <a:pt x="5" y="59"/>
                    <a:pt x="4" y="60"/>
                    <a:pt x="3" y="60"/>
                  </a:cubicBezTo>
                  <a:close/>
                  <a:moveTo>
                    <a:pt x="138" y="59"/>
                  </a:moveTo>
                  <a:cubicBezTo>
                    <a:pt x="137" y="59"/>
                    <a:pt x="136" y="58"/>
                    <a:pt x="136" y="57"/>
                  </a:cubicBezTo>
                  <a:cubicBezTo>
                    <a:pt x="136" y="55"/>
                    <a:pt x="135" y="54"/>
                    <a:pt x="135"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6" y="49"/>
                    <a:pt x="6" y="49"/>
                  </a:cubicBezTo>
                  <a:cubicBezTo>
                    <a:pt x="5" y="48"/>
                    <a:pt x="4" y="47"/>
                    <a:pt x="4" y="46"/>
                  </a:cubicBezTo>
                  <a:cubicBezTo>
                    <a:pt x="5" y="44"/>
                    <a:pt x="6" y="42"/>
                    <a:pt x="7" y="41"/>
                  </a:cubicBezTo>
                  <a:cubicBezTo>
                    <a:pt x="7" y="40"/>
                    <a:pt x="8" y="39"/>
                    <a:pt x="9" y="40"/>
                  </a:cubicBezTo>
                  <a:cubicBezTo>
                    <a:pt x="10" y="40"/>
                    <a:pt x="11" y="41"/>
                    <a:pt x="10" y="42"/>
                  </a:cubicBezTo>
                  <a:cubicBezTo>
                    <a:pt x="10" y="44"/>
                    <a:pt x="9" y="46"/>
                    <a:pt x="8" y="47"/>
                  </a:cubicBezTo>
                  <a:cubicBezTo>
                    <a:pt x="8" y="48"/>
                    <a:pt x="7" y="49"/>
                    <a:pt x="6" y="49"/>
                  </a:cubicBezTo>
                  <a:close/>
                  <a:moveTo>
                    <a:pt x="135" y="48"/>
                  </a:moveTo>
                  <a:cubicBezTo>
                    <a:pt x="134" y="48"/>
                    <a:pt x="133" y="47"/>
                    <a:pt x="133" y="47"/>
                  </a:cubicBezTo>
                  <a:cubicBezTo>
                    <a:pt x="132" y="45"/>
                    <a:pt x="131" y="43"/>
                    <a:pt x="131" y="42"/>
                  </a:cubicBezTo>
                  <a:cubicBezTo>
                    <a:pt x="130" y="41"/>
                    <a:pt x="131" y="39"/>
                    <a:pt x="132" y="39"/>
                  </a:cubicBezTo>
                  <a:cubicBezTo>
                    <a:pt x="133" y="38"/>
                    <a:pt x="134" y="39"/>
                    <a:pt x="134" y="40"/>
                  </a:cubicBezTo>
                  <a:cubicBezTo>
                    <a:pt x="135" y="42"/>
                    <a:pt x="136" y="43"/>
                    <a:pt x="137" y="45"/>
                  </a:cubicBezTo>
                  <a:cubicBezTo>
                    <a:pt x="137" y="46"/>
                    <a:pt x="136" y="47"/>
                    <a:pt x="135" y="48"/>
                  </a:cubicBezTo>
                  <a:cubicBezTo>
                    <a:pt x="135" y="48"/>
                    <a:pt x="135" y="48"/>
                    <a:pt x="135" y="48"/>
                  </a:cubicBezTo>
                  <a:close/>
                  <a:moveTo>
                    <a:pt x="11" y="38"/>
                  </a:moveTo>
                  <a:cubicBezTo>
                    <a:pt x="11" y="38"/>
                    <a:pt x="10" y="38"/>
                    <a:pt x="10" y="38"/>
                  </a:cubicBezTo>
                  <a:cubicBezTo>
                    <a:pt x="9" y="38"/>
                    <a:pt x="9" y="36"/>
                    <a:pt x="9" y="35"/>
                  </a:cubicBezTo>
                  <a:cubicBezTo>
                    <a:pt x="10" y="34"/>
                    <a:pt x="11" y="32"/>
                    <a:pt x="13" y="30"/>
                  </a:cubicBezTo>
                  <a:cubicBezTo>
                    <a:pt x="13" y="29"/>
                    <a:pt x="14" y="29"/>
                    <a:pt x="15" y="30"/>
                  </a:cubicBezTo>
                  <a:cubicBezTo>
                    <a:pt x="16" y="31"/>
                    <a:pt x="16" y="32"/>
                    <a:pt x="16" y="33"/>
                  </a:cubicBezTo>
                  <a:cubicBezTo>
                    <a:pt x="15" y="34"/>
                    <a:pt x="14" y="36"/>
                    <a:pt x="13" y="37"/>
                  </a:cubicBezTo>
                  <a:cubicBezTo>
                    <a:pt x="13" y="38"/>
                    <a:pt x="12" y="38"/>
                    <a:pt x="11" y="38"/>
                  </a:cubicBezTo>
                  <a:close/>
                  <a:moveTo>
                    <a:pt x="130" y="38"/>
                  </a:moveTo>
                  <a:cubicBezTo>
                    <a:pt x="129" y="38"/>
                    <a:pt x="128" y="37"/>
                    <a:pt x="128" y="37"/>
                  </a:cubicBezTo>
                  <a:cubicBezTo>
                    <a:pt x="127" y="35"/>
                    <a:pt x="126" y="34"/>
                    <a:pt x="125" y="32"/>
                  </a:cubicBezTo>
                  <a:cubicBezTo>
                    <a:pt x="124" y="31"/>
                    <a:pt x="125" y="30"/>
                    <a:pt x="125" y="29"/>
                  </a:cubicBezTo>
                  <a:cubicBezTo>
                    <a:pt x="126" y="29"/>
                    <a:pt x="128" y="29"/>
                    <a:pt x="128" y="30"/>
                  </a:cubicBezTo>
                  <a:cubicBezTo>
                    <a:pt x="129" y="31"/>
                    <a:pt x="130" y="33"/>
                    <a:pt x="131" y="35"/>
                  </a:cubicBezTo>
                  <a:cubicBezTo>
                    <a:pt x="132" y="36"/>
                    <a:pt x="132" y="37"/>
                    <a:pt x="131" y="37"/>
                  </a:cubicBezTo>
                  <a:cubicBezTo>
                    <a:pt x="130" y="38"/>
                    <a:pt x="130" y="38"/>
                    <a:pt x="130" y="38"/>
                  </a:cubicBezTo>
                  <a:close/>
                  <a:moveTo>
                    <a:pt x="18" y="29"/>
                  </a:moveTo>
                  <a:cubicBezTo>
                    <a:pt x="17" y="29"/>
                    <a:pt x="17" y="29"/>
                    <a:pt x="16" y="29"/>
                  </a:cubicBezTo>
                  <a:cubicBezTo>
                    <a:pt x="16" y="28"/>
                    <a:pt x="15" y="27"/>
                    <a:pt x="16" y="26"/>
                  </a:cubicBezTo>
                  <a:cubicBezTo>
                    <a:pt x="17" y="24"/>
                    <a:pt x="19" y="23"/>
                    <a:pt x="20" y="21"/>
                  </a:cubicBezTo>
                  <a:cubicBezTo>
                    <a:pt x="21" y="21"/>
                    <a:pt x="22" y="21"/>
                    <a:pt x="23" y="21"/>
                  </a:cubicBezTo>
                  <a:cubicBezTo>
                    <a:pt x="24" y="22"/>
                    <a:pt x="24" y="23"/>
                    <a:pt x="23" y="24"/>
                  </a:cubicBezTo>
                  <a:cubicBezTo>
                    <a:pt x="22" y="25"/>
                    <a:pt x="20" y="27"/>
                    <a:pt x="19" y="28"/>
                  </a:cubicBezTo>
                  <a:cubicBezTo>
                    <a:pt x="19" y="29"/>
                    <a:pt x="18" y="29"/>
                    <a:pt x="18" y="29"/>
                  </a:cubicBezTo>
                  <a:close/>
                  <a:moveTo>
                    <a:pt x="123" y="28"/>
                  </a:moveTo>
                  <a:cubicBezTo>
                    <a:pt x="122" y="28"/>
                    <a:pt x="122" y="28"/>
                    <a:pt x="122" y="28"/>
                  </a:cubicBezTo>
                  <a:cubicBezTo>
                    <a:pt x="120" y="26"/>
                    <a:pt x="119" y="25"/>
                    <a:pt x="118" y="24"/>
                  </a:cubicBezTo>
                  <a:cubicBezTo>
                    <a:pt x="117" y="23"/>
                    <a:pt x="117" y="22"/>
                    <a:pt x="118" y="21"/>
                  </a:cubicBezTo>
                  <a:cubicBezTo>
                    <a:pt x="119" y="20"/>
                    <a:pt x="120" y="20"/>
                    <a:pt x="121" y="21"/>
                  </a:cubicBezTo>
                  <a:cubicBezTo>
                    <a:pt x="122" y="22"/>
                    <a:pt x="123" y="24"/>
                    <a:pt x="125" y="25"/>
                  </a:cubicBezTo>
                  <a:cubicBezTo>
                    <a:pt x="125" y="26"/>
                    <a:pt x="125" y="27"/>
                    <a:pt x="124" y="28"/>
                  </a:cubicBezTo>
                  <a:cubicBezTo>
                    <a:pt x="124" y="28"/>
                    <a:pt x="124" y="28"/>
                    <a:pt x="123" y="28"/>
                  </a:cubicBezTo>
                  <a:close/>
                  <a:moveTo>
                    <a:pt x="26" y="21"/>
                  </a:moveTo>
                  <a:cubicBezTo>
                    <a:pt x="25" y="21"/>
                    <a:pt x="25" y="21"/>
                    <a:pt x="24" y="20"/>
                  </a:cubicBezTo>
                  <a:cubicBezTo>
                    <a:pt x="23" y="19"/>
                    <a:pt x="24" y="18"/>
                    <a:pt x="24" y="17"/>
                  </a:cubicBezTo>
                  <a:cubicBezTo>
                    <a:pt x="26" y="16"/>
                    <a:pt x="27" y="15"/>
                    <a:pt x="29" y="14"/>
                  </a:cubicBezTo>
                  <a:cubicBezTo>
                    <a:pt x="30" y="13"/>
                    <a:pt x="31" y="13"/>
                    <a:pt x="32" y="14"/>
                  </a:cubicBezTo>
                  <a:cubicBezTo>
                    <a:pt x="32" y="15"/>
                    <a:pt x="32" y="16"/>
                    <a:pt x="31" y="17"/>
                  </a:cubicBezTo>
                  <a:cubicBezTo>
                    <a:pt x="30" y="18"/>
                    <a:pt x="28" y="19"/>
                    <a:pt x="27" y="20"/>
                  </a:cubicBezTo>
                  <a:cubicBezTo>
                    <a:pt x="27" y="21"/>
                    <a:pt x="26" y="21"/>
                    <a:pt x="26" y="21"/>
                  </a:cubicBezTo>
                  <a:close/>
                  <a:moveTo>
                    <a:pt x="115" y="20"/>
                  </a:moveTo>
                  <a:cubicBezTo>
                    <a:pt x="115" y="20"/>
                    <a:pt x="114" y="20"/>
                    <a:pt x="114" y="20"/>
                  </a:cubicBezTo>
                  <a:cubicBezTo>
                    <a:pt x="112" y="19"/>
                    <a:pt x="111" y="17"/>
                    <a:pt x="109" y="16"/>
                  </a:cubicBezTo>
                  <a:cubicBezTo>
                    <a:pt x="108" y="16"/>
                    <a:pt x="108" y="15"/>
                    <a:pt x="109" y="14"/>
                  </a:cubicBezTo>
                  <a:cubicBezTo>
                    <a:pt x="109" y="13"/>
                    <a:pt x="111" y="12"/>
                    <a:pt x="112" y="13"/>
                  </a:cubicBezTo>
                  <a:cubicBezTo>
                    <a:pt x="113" y="14"/>
                    <a:pt x="115" y="15"/>
                    <a:pt x="116" y="17"/>
                  </a:cubicBezTo>
                  <a:cubicBezTo>
                    <a:pt x="117" y="17"/>
                    <a:pt x="117" y="19"/>
                    <a:pt x="117" y="20"/>
                  </a:cubicBezTo>
                  <a:cubicBezTo>
                    <a:pt x="116" y="20"/>
                    <a:pt x="116" y="20"/>
                    <a:pt x="115" y="20"/>
                  </a:cubicBezTo>
                  <a:close/>
                  <a:moveTo>
                    <a:pt x="35" y="14"/>
                  </a:moveTo>
                  <a:cubicBezTo>
                    <a:pt x="34" y="14"/>
                    <a:pt x="34" y="14"/>
                    <a:pt x="33" y="13"/>
                  </a:cubicBezTo>
                  <a:cubicBezTo>
                    <a:pt x="33" y="12"/>
                    <a:pt x="33" y="11"/>
                    <a:pt x="34" y="10"/>
                  </a:cubicBezTo>
                  <a:cubicBezTo>
                    <a:pt x="36" y="9"/>
                    <a:pt x="37" y="8"/>
                    <a:pt x="39" y="7"/>
                  </a:cubicBezTo>
                  <a:cubicBezTo>
                    <a:pt x="40" y="7"/>
                    <a:pt x="41" y="7"/>
                    <a:pt x="42" y="8"/>
                  </a:cubicBezTo>
                  <a:cubicBezTo>
                    <a:pt x="42" y="9"/>
                    <a:pt x="42" y="11"/>
                    <a:pt x="41" y="11"/>
                  </a:cubicBezTo>
                  <a:cubicBezTo>
                    <a:pt x="39" y="12"/>
                    <a:pt x="38" y="13"/>
                    <a:pt x="36" y="14"/>
                  </a:cubicBezTo>
                  <a:cubicBezTo>
                    <a:pt x="36" y="14"/>
                    <a:pt x="35" y="14"/>
                    <a:pt x="35" y="14"/>
                  </a:cubicBezTo>
                  <a:close/>
                  <a:moveTo>
                    <a:pt x="106" y="14"/>
                  </a:moveTo>
                  <a:cubicBezTo>
                    <a:pt x="105" y="14"/>
                    <a:pt x="105" y="14"/>
                    <a:pt x="105" y="13"/>
                  </a:cubicBezTo>
                  <a:cubicBezTo>
                    <a:pt x="103" y="12"/>
                    <a:pt x="101" y="12"/>
                    <a:pt x="100" y="11"/>
                  </a:cubicBezTo>
                  <a:cubicBezTo>
                    <a:pt x="99" y="10"/>
                    <a:pt x="98" y="9"/>
                    <a:pt x="99" y="8"/>
                  </a:cubicBezTo>
                  <a:cubicBezTo>
                    <a:pt x="99" y="7"/>
                    <a:pt x="101" y="7"/>
                    <a:pt x="102" y="7"/>
                  </a:cubicBezTo>
                  <a:cubicBezTo>
                    <a:pt x="103" y="8"/>
                    <a:pt x="105" y="9"/>
                    <a:pt x="107" y="10"/>
                  </a:cubicBezTo>
                  <a:cubicBezTo>
                    <a:pt x="108" y="10"/>
                    <a:pt x="108" y="12"/>
                    <a:pt x="107" y="13"/>
                  </a:cubicBezTo>
                  <a:cubicBezTo>
                    <a:pt x="107" y="13"/>
                    <a:pt x="106" y="14"/>
                    <a:pt x="106" y="14"/>
                  </a:cubicBezTo>
                  <a:close/>
                  <a:moveTo>
                    <a:pt x="45" y="9"/>
                  </a:moveTo>
                  <a:cubicBezTo>
                    <a:pt x="44" y="9"/>
                    <a:pt x="44" y="8"/>
                    <a:pt x="43" y="8"/>
                  </a:cubicBezTo>
                  <a:cubicBezTo>
                    <a:pt x="43" y="7"/>
                    <a:pt x="43" y="5"/>
                    <a:pt x="44" y="5"/>
                  </a:cubicBezTo>
                  <a:cubicBezTo>
                    <a:pt x="46" y="4"/>
                    <a:pt x="48" y="4"/>
                    <a:pt x="50" y="3"/>
                  </a:cubicBezTo>
                  <a:cubicBezTo>
                    <a:pt x="51" y="3"/>
                    <a:pt x="52" y="3"/>
                    <a:pt x="52" y="4"/>
                  </a:cubicBezTo>
                  <a:cubicBezTo>
                    <a:pt x="53" y="6"/>
                    <a:pt x="52" y="7"/>
                    <a:pt x="51" y="7"/>
                  </a:cubicBezTo>
                  <a:cubicBezTo>
                    <a:pt x="49" y="7"/>
                    <a:pt x="48" y="8"/>
                    <a:pt x="46" y="9"/>
                  </a:cubicBezTo>
                  <a:cubicBezTo>
                    <a:pt x="46" y="9"/>
                    <a:pt x="45" y="9"/>
                    <a:pt x="45" y="9"/>
                  </a:cubicBezTo>
                  <a:close/>
                  <a:moveTo>
                    <a:pt x="95" y="9"/>
                  </a:moveTo>
                  <a:cubicBezTo>
                    <a:pt x="95" y="9"/>
                    <a:pt x="95" y="9"/>
                    <a:pt x="95" y="9"/>
                  </a:cubicBezTo>
                  <a:cubicBezTo>
                    <a:pt x="93" y="8"/>
                    <a:pt x="91" y="7"/>
                    <a:pt x="89" y="7"/>
                  </a:cubicBezTo>
                  <a:cubicBezTo>
                    <a:pt x="88" y="6"/>
                    <a:pt x="88" y="5"/>
                    <a:pt x="88" y="4"/>
                  </a:cubicBezTo>
                  <a:cubicBezTo>
                    <a:pt x="88" y="3"/>
                    <a:pt x="89" y="3"/>
                    <a:pt x="91" y="3"/>
                  </a:cubicBezTo>
                  <a:cubicBezTo>
                    <a:pt x="92" y="3"/>
                    <a:pt x="94" y="4"/>
                    <a:pt x="96" y="5"/>
                  </a:cubicBezTo>
                  <a:cubicBezTo>
                    <a:pt x="97" y="5"/>
                    <a:pt x="98" y="6"/>
                    <a:pt x="97" y="7"/>
                  </a:cubicBezTo>
                  <a:cubicBezTo>
                    <a:pt x="97" y="8"/>
                    <a:pt x="96" y="9"/>
                    <a:pt x="95" y="9"/>
                  </a:cubicBezTo>
                  <a:close/>
                  <a:moveTo>
                    <a:pt x="56" y="6"/>
                  </a:moveTo>
                  <a:cubicBezTo>
                    <a:pt x="55" y="6"/>
                    <a:pt x="54" y="5"/>
                    <a:pt x="54" y="4"/>
                  </a:cubicBezTo>
                  <a:cubicBezTo>
                    <a:pt x="54" y="3"/>
                    <a:pt x="55" y="2"/>
                    <a:pt x="56" y="2"/>
                  </a:cubicBezTo>
                  <a:cubicBezTo>
                    <a:pt x="58" y="1"/>
                    <a:pt x="59" y="1"/>
                    <a:pt x="61" y="1"/>
                  </a:cubicBezTo>
                  <a:cubicBezTo>
                    <a:pt x="62" y="0"/>
                    <a:pt x="64" y="1"/>
                    <a:pt x="64" y="2"/>
                  </a:cubicBezTo>
                  <a:cubicBezTo>
                    <a:pt x="64"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9" y="5"/>
                  </a:cubicBezTo>
                  <a:cubicBezTo>
                    <a:pt x="77" y="4"/>
                    <a:pt x="77" y="3"/>
                    <a:pt x="77" y="2"/>
                  </a:cubicBezTo>
                  <a:cubicBezTo>
                    <a:pt x="77" y="1"/>
                    <a:pt x="78" y="0"/>
                    <a:pt x="79" y="1"/>
                  </a:cubicBezTo>
                  <a:cubicBezTo>
                    <a:pt x="81" y="1"/>
                    <a:pt x="83" y="1"/>
                    <a:pt x="85" y="1"/>
                  </a:cubicBezTo>
                  <a:cubicBezTo>
                    <a:pt x="86" y="2"/>
                    <a:pt x="87"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0" name="Freeform 530">
              <a:extLst>
                <a:ext uri="{FF2B5EF4-FFF2-40B4-BE49-F238E27FC236}">
                  <a16:creationId xmlns:a16="http://schemas.microsoft.com/office/drawing/2014/main" id="{04CC32EA-6CB1-4D7D-BC61-01811A685B69}"/>
                </a:ext>
              </a:extLst>
            </p:cNvPr>
            <p:cNvSpPr>
              <a:spLocks noEditPoints="1"/>
            </p:cNvSpPr>
            <p:nvPr/>
          </p:nvSpPr>
          <p:spPr bwMode="auto">
            <a:xfrm rot="10800000">
              <a:off x="4871695" y="2245235"/>
              <a:ext cx="229301" cy="227936"/>
            </a:xfrm>
            <a:custGeom>
              <a:avLst/>
              <a:gdLst>
                <a:gd name="T0" fmla="*/ 71 w 142"/>
                <a:gd name="T1" fmla="*/ 137 h 141"/>
                <a:gd name="T2" fmla="*/ 64 w 142"/>
                <a:gd name="T3" fmla="*/ 141 h 141"/>
                <a:gd name="T4" fmla="*/ 65 w 142"/>
                <a:gd name="T5" fmla="*/ 137 h 141"/>
                <a:gd name="T6" fmla="*/ 81 w 142"/>
                <a:gd name="T7" fmla="*/ 137 h 141"/>
                <a:gd name="T8" fmla="*/ 82 w 142"/>
                <a:gd name="T9" fmla="*/ 141 h 141"/>
                <a:gd name="T10" fmla="*/ 48 w 142"/>
                <a:gd name="T11" fmla="*/ 133 h 141"/>
                <a:gd name="T12" fmla="*/ 91 w 142"/>
                <a:gd name="T13" fmla="*/ 137 h 141"/>
                <a:gd name="T14" fmla="*/ 93 w 142"/>
                <a:gd name="T15" fmla="*/ 138 h 141"/>
                <a:gd name="T16" fmla="*/ 36 w 142"/>
                <a:gd name="T17" fmla="*/ 130 h 141"/>
                <a:gd name="T18" fmla="*/ 103 w 142"/>
                <a:gd name="T19" fmla="*/ 133 h 141"/>
                <a:gd name="T20" fmla="*/ 109 w 142"/>
                <a:gd name="T21" fmla="*/ 130 h 141"/>
                <a:gd name="T22" fmla="*/ 27 w 142"/>
                <a:gd name="T23" fmla="*/ 126 h 141"/>
                <a:gd name="T24" fmla="*/ 32 w 142"/>
                <a:gd name="T25" fmla="*/ 130 h 141"/>
                <a:gd name="T26" fmla="*/ 119 w 142"/>
                <a:gd name="T27" fmla="*/ 120 h 141"/>
                <a:gd name="T28" fmla="*/ 22 w 142"/>
                <a:gd name="T29" fmla="*/ 122 h 141"/>
                <a:gd name="T30" fmla="*/ 25 w 142"/>
                <a:gd name="T31" fmla="*/ 122 h 141"/>
                <a:gd name="T32" fmla="*/ 123 w 142"/>
                <a:gd name="T33" fmla="*/ 112 h 141"/>
                <a:gd name="T34" fmla="*/ 16 w 142"/>
                <a:gd name="T35" fmla="*/ 114 h 141"/>
                <a:gd name="T36" fmla="*/ 18 w 142"/>
                <a:gd name="T37" fmla="*/ 111 h 141"/>
                <a:gd name="T38" fmla="*/ 127 w 142"/>
                <a:gd name="T39" fmla="*/ 107 h 141"/>
                <a:gd name="T40" fmla="*/ 128 w 142"/>
                <a:gd name="T41" fmla="*/ 111 h 141"/>
                <a:gd name="T42" fmla="*/ 9 w 142"/>
                <a:gd name="T43" fmla="*/ 96 h 141"/>
                <a:gd name="T44" fmla="*/ 133 w 142"/>
                <a:gd name="T45" fmla="*/ 100 h 141"/>
                <a:gd name="T46" fmla="*/ 136 w 142"/>
                <a:gd name="T47" fmla="*/ 99 h 141"/>
                <a:gd name="T48" fmla="*/ 4 w 142"/>
                <a:gd name="T49" fmla="*/ 84 h 141"/>
                <a:gd name="T50" fmla="*/ 138 w 142"/>
                <a:gd name="T51" fmla="*/ 90 h 141"/>
                <a:gd name="T52" fmla="*/ 141 w 142"/>
                <a:gd name="T53" fmla="*/ 82 h 141"/>
                <a:gd name="T54" fmla="*/ 0 w 142"/>
                <a:gd name="T55" fmla="*/ 75 h 141"/>
                <a:gd name="T56" fmla="*/ 3 w 142"/>
                <a:gd name="T57" fmla="*/ 82 h 141"/>
                <a:gd name="T58" fmla="*/ 138 w 142"/>
                <a:gd name="T59" fmla="*/ 70 h 141"/>
                <a:gd name="T60" fmla="*/ 142 w 142"/>
                <a:gd name="T61" fmla="*/ 68 h 141"/>
                <a:gd name="T62" fmla="*/ 2 w 142"/>
                <a:gd name="T63" fmla="*/ 71 h 141"/>
                <a:gd name="T64" fmla="*/ 5 w 142"/>
                <a:gd name="T65" fmla="*/ 64 h 141"/>
                <a:gd name="T66" fmla="*/ 2 w 142"/>
                <a:gd name="T67" fmla="*/ 57 h 141"/>
                <a:gd name="T68" fmla="*/ 4 w 142"/>
                <a:gd name="T69" fmla="*/ 60 h 141"/>
                <a:gd name="T70" fmla="*/ 139 w 142"/>
                <a:gd name="T71" fmla="*/ 51 h 141"/>
                <a:gd name="T72" fmla="*/ 6 w 142"/>
                <a:gd name="T73" fmla="*/ 49 h 141"/>
                <a:gd name="T74" fmla="*/ 8 w 142"/>
                <a:gd name="T75" fmla="*/ 47 h 141"/>
                <a:gd name="T76" fmla="*/ 132 w 142"/>
                <a:gd name="T77" fmla="*/ 39 h 141"/>
                <a:gd name="T78" fmla="*/ 11 w 142"/>
                <a:gd name="T79" fmla="*/ 38 h 141"/>
                <a:gd name="T80" fmla="*/ 16 w 142"/>
                <a:gd name="T81" fmla="*/ 33 h 141"/>
                <a:gd name="T82" fmla="*/ 125 w 142"/>
                <a:gd name="T83" fmla="*/ 32 h 141"/>
                <a:gd name="T84" fmla="*/ 130 w 142"/>
                <a:gd name="T85" fmla="*/ 38 h 141"/>
                <a:gd name="T86" fmla="*/ 23 w 142"/>
                <a:gd name="T87" fmla="*/ 21 h 141"/>
                <a:gd name="T88" fmla="*/ 122 w 142"/>
                <a:gd name="T89" fmla="*/ 28 h 141"/>
                <a:gd name="T90" fmla="*/ 125 w 142"/>
                <a:gd name="T91" fmla="*/ 28 h 141"/>
                <a:gd name="T92" fmla="*/ 29 w 142"/>
                <a:gd name="T93" fmla="*/ 14 h 141"/>
                <a:gd name="T94" fmla="*/ 115 w 142"/>
                <a:gd name="T95" fmla="*/ 20 h 141"/>
                <a:gd name="T96" fmla="*/ 117 w 142"/>
                <a:gd name="T97" fmla="*/ 17 h 141"/>
                <a:gd name="T98" fmla="*/ 34 w 142"/>
                <a:gd name="T99" fmla="*/ 10 h 141"/>
                <a:gd name="T100" fmla="*/ 35 w 142"/>
                <a:gd name="T101" fmla="*/ 14 h 141"/>
                <a:gd name="T102" fmla="*/ 102 w 142"/>
                <a:gd name="T103" fmla="*/ 7 h 141"/>
                <a:gd name="T104" fmla="*/ 44 w 142"/>
                <a:gd name="T105" fmla="*/ 8 h 141"/>
                <a:gd name="T106" fmla="*/ 46 w 142"/>
                <a:gd name="T107" fmla="*/ 9 h 141"/>
                <a:gd name="T108" fmla="*/ 88 w 142"/>
                <a:gd name="T109" fmla="*/ 4 h 141"/>
                <a:gd name="T110" fmla="*/ 56 w 142"/>
                <a:gd name="T111" fmla="*/ 6 h 141"/>
                <a:gd name="T112" fmla="*/ 62 w 142"/>
                <a:gd name="T113" fmla="*/ 5 h 141"/>
                <a:gd name="T114" fmla="*/ 79 w 142"/>
                <a:gd name="T115" fmla="*/ 5 h 141"/>
                <a:gd name="T116" fmla="*/ 85 w 142"/>
                <a:gd name="T117" fmla="*/ 5 h 141"/>
                <a:gd name="T118" fmla="*/ 75 w 142"/>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1">
                  <a:moveTo>
                    <a:pt x="71" y="141"/>
                  </a:moveTo>
                  <a:cubicBezTo>
                    <a:pt x="70" y="141"/>
                    <a:pt x="70" y="141"/>
                    <a:pt x="70" y="141"/>
                  </a:cubicBezTo>
                  <a:cubicBezTo>
                    <a:pt x="69" y="141"/>
                    <a:pt x="68" y="140"/>
                    <a:pt x="68" y="139"/>
                  </a:cubicBezTo>
                  <a:cubicBezTo>
                    <a:pt x="68" y="138"/>
                    <a:pt x="69" y="138"/>
                    <a:pt x="70" y="137"/>
                  </a:cubicBezTo>
                  <a:cubicBezTo>
                    <a:pt x="71" y="137"/>
                    <a:pt x="71" y="137"/>
                    <a:pt x="71" y="137"/>
                  </a:cubicBezTo>
                  <a:cubicBezTo>
                    <a:pt x="73" y="137"/>
                    <a:pt x="74" y="137"/>
                    <a:pt x="76" y="137"/>
                  </a:cubicBezTo>
                  <a:cubicBezTo>
                    <a:pt x="77" y="137"/>
                    <a:pt x="78" y="138"/>
                    <a:pt x="78" y="139"/>
                  </a:cubicBezTo>
                  <a:cubicBezTo>
                    <a:pt x="78" y="140"/>
                    <a:pt x="77" y="141"/>
                    <a:pt x="76" y="141"/>
                  </a:cubicBezTo>
                  <a:cubicBezTo>
                    <a:pt x="74" y="141"/>
                    <a:pt x="73" y="141"/>
                    <a:pt x="71" y="141"/>
                  </a:cubicBezTo>
                  <a:close/>
                  <a:moveTo>
                    <a:pt x="64" y="141"/>
                  </a:moveTo>
                  <a:cubicBezTo>
                    <a:pt x="64" y="141"/>
                    <a:pt x="64" y="141"/>
                    <a:pt x="64" y="141"/>
                  </a:cubicBezTo>
                  <a:cubicBezTo>
                    <a:pt x="62" y="141"/>
                    <a:pt x="60" y="141"/>
                    <a:pt x="58" y="140"/>
                  </a:cubicBezTo>
                  <a:cubicBezTo>
                    <a:pt x="57" y="140"/>
                    <a:pt x="57" y="139"/>
                    <a:pt x="57" y="138"/>
                  </a:cubicBezTo>
                  <a:cubicBezTo>
                    <a:pt x="57" y="137"/>
                    <a:pt x="58" y="136"/>
                    <a:pt x="59" y="136"/>
                  </a:cubicBezTo>
                  <a:cubicBezTo>
                    <a:pt x="61" y="137"/>
                    <a:pt x="63" y="137"/>
                    <a:pt x="65" y="137"/>
                  </a:cubicBezTo>
                  <a:cubicBezTo>
                    <a:pt x="66" y="137"/>
                    <a:pt x="67" y="138"/>
                    <a:pt x="66" y="139"/>
                  </a:cubicBezTo>
                  <a:cubicBezTo>
                    <a:pt x="66" y="140"/>
                    <a:pt x="65" y="141"/>
                    <a:pt x="64" y="141"/>
                  </a:cubicBezTo>
                  <a:close/>
                  <a:moveTo>
                    <a:pt x="82" y="141"/>
                  </a:moveTo>
                  <a:cubicBezTo>
                    <a:pt x="81" y="141"/>
                    <a:pt x="80" y="140"/>
                    <a:pt x="80" y="139"/>
                  </a:cubicBezTo>
                  <a:cubicBezTo>
                    <a:pt x="79" y="138"/>
                    <a:pt x="80" y="137"/>
                    <a:pt x="81" y="137"/>
                  </a:cubicBezTo>
                  <a:cubicBezTo>
                    <a:pt x="83" y="136"/>
                    <a:pt x="85" y="136"/>
                    <a:pt x="87" y="136"/>
                  </a:cubicBezTo>
                  <a:cubicBezTo>
                    <a:pt x="88" y="135"/>
                    <a:pt x="89" y="136"/>
                    <a:pt x="89" y="137"/>
                  </a:cubicBezTo>
                  <a:cubicBezTo>
                    <a:pt x="89" y="138"/>
                    <a:pt x="89" y="139"/>
                    <a:pt x="88" y="139"/>
                  </a:cubicBezTo>
                  <a:cubicBezTo>
                    <a:pt x="86" y="140"/>
                    <a:pt x="84" y="140"/>
                    <a:pt x="82" y="141"/>
                  </a:cubicBezTo>
                  <a:cubicBezTo>
                    <a:pt x="82" y="141"/>
                    <a:pt x="82" y="141"/>
                    <a:pt x="82" y="141"/>
                  </a:cubicBezTo>
                  <a:close/>
                  <a:moveTo>
                    <a:pt x="53" y="139"/>
                  </a:moveTo>
                  <a:cubicBezTo>
                    <a:pt x="53" y="139"/>
                    <a:pt x="53" y="139"/>
                    <a:pt x="53" y="139"/>
                  </a:cubicBezTo>
                  <a:cubicBezTo>
                    <a:pt x="51" y="138"/>
                    <a:pt x="49" y="138"/>
                    <a:pt x="47" y="137"/>
                  </a:cubicBezTo>
                  <a:cubicBezTo>
                    <a:pt x="46" y="137"/>
                    <a:pt x="45" y="136"/>
                    <a:pt x="46" y="135"/>
                  </a:cubicBezTo>
                  <a:cubicBezTo>
                    <a:pt x="46" y="134"/>
                    <a:pt x="47" y="133"/>
                    <a:pt x="48" y="133"/>
                  </a:cubicBezTo>
                  <a:cubicBezTo>
                    <a:pt x="50" y="134"/>
                    <a:pt x="52" y="135"/>
                    <a:pt x="54" y="135"/>
                  </a:cubicBezTo>
                  <a:cubicBezTo>
                    <a:pt x="55" y="135"/>
                    <a:pt x="55" y="137"/>
                    <a:pt x="55" y="138"/>
                  </a:cubicBezTo>
                  <a:cubicBezTo>
                    <a:pt x="55" y="138"/>
                    <a:pt x="54" y="139"/>
                    <a:pt x="53" y="139"/>
                  </a:cubicBezTo>
                  <a:close/>
                  <a:moveTo>
                    <a:pt x="93" y="138"/>
                  </a:moveTo>
                  <a:cubicBezTo>
                    <a:pt x="92" y="138"/>
                    <a:pt x="91" y="137"/>
                    <a:pt x="91" y="137"/>
                  </a:cubicBezTo>
                  <a:cubicBezTo>
                    <a:pt x="90" y="135"/>
                    <a:pt x="91" y="134"/>
                    <a:pt x="92" y="134"/>
                  </a:cubicBezTo>
                  <a:cubicBezTo>
                    <a:pt x="94" y="133"/>
                    <a:pt x="96" y="133"/>
                    <a:pt x="97" y="132"/>
                  </a:cubicBezTo>
                  <a:cubicBezTo>
                    <a:pt x="98" y="132"/>
                    <a:pt x="99" y="132"/>
                    <a:pt x="100" y="133"/>
                  </a:cubicBezTo>
                  <a:cubicBezTo>
                    <a:pt x="100" y="134"/>
                    <a:pt x="100" y="135"/>
                    <a:pt x="99" y="136"/>
                  </a:cubicBezTo>
                  <a:cubicBezTo>
                    <a:pt x="97" y="136"/>
                    <a:pt x="95" y="137"/>
                    <a:pt x="93" y="138"/>
                  </a:cubicBezTo>
                  <a:cubicBezTo>
                    <a:pt x="93" y="138"/>
                    <a:pt x="93" y="138"/>
                    <a:pt x="93" y="138"/>
                  </a:cubicBezTo>
                  <a:close/>
                  <a:moveTo>
                    <a:pt x="42" y="135"/>
                  </a:moveTo>
                  <a:cubicBezTo>
                    <a:pt x="42" y="135"/>
                    <a:pt x="42" y="135"/>
                    <a:pt x="42" y="135"/>
                  </a:cubicBezTo>
                  <a:cubicBezTo>
                    <a:pt x="40" y="134"/>
                    <a:pt x="38" y="133"/>
                    <a:pt x="36" y="132"/>
                  </a:cubicBezTo>
                  <a:cubicBezTo>
                    <a:pt x="35" y="132"/>
                    <a:pt x="35" y="131"/>
                    <a:pt x="36" y="130"/>
                  </a:cubicBezTo>
                  <a:cubicBezTo>
                    <a:pt x="36" y="129"/>
                    <a:pt x="37" y="128"/>
                    <a:pt x="38" y="129"/>
                  </a:cubicBezTo>
                  <a:cubicBezTo>
                    <a:pt x="40" y="130"/>
                    <a:pt x="42" y="131"/>
                    <a:pt x="43" y="131"/>
                  </a:cubicBezTo>
                  <a:cubicBezTo>
                    <a:pt x="44" y="132"/>
                    <a:pt x="45" y="133"/>
                    <a:pt x="44" y="134"/>
                  </a:cubicBezTo>
                  <a:cubicBezTo>
                    <a:pt x="44" y="135"/>
                    <a:pt x="43" y="135"/>
                    <a:pt x="42" y="135"/>
                  </a:cubicBezTo>
                  <a:close/>
                  <a:moveTo>
                    <a:pt x="103" y="133"/>
                  </a:moveTo>
                  <a:cubicBezTo>
                    <a:pt x="102" y="133"/>
                    <a:pt x="102" y="133"/>
                    <a:pt x="101" y="132"/>
                  </a:cubicBezTo>
                  <a:cubicBezTo>
                    <a:pt x="101" y="131"/>
                    <a:pt x="101" y="130"/>
                    <a:pt x="102" y="130"/>
                  </a:cubicBezTo>
                  <a:cubicBezTo>
                    <a:pt x="104" y="129"/>
                    <a:pt x="105" y="128"/>
                    <a:pt x="107" y="127"/>
                  </a:cubicBezTo>
                  <a:cubicBezTo>
                    <a:pt x="108" y="126"/>
                    <a:pt x="109" y="126"/>
                    <a:pt x="110" y="127"/>
                  </a:cubicBezTo>
                  <a:cubicBezTo>
                    <a:pt x="110" y="128"/>
                    <a:pt x="110" y="130"/>
                    <a:pt x="109" y="130"/>
                  </a:cubicBezTo>
                  <a:cubicBezTo>
                    <a:pt x="108" y="131"/>
                    <a:pt x="106" y="132"/>
                    <a:pt x="104" y="133"/>
                  </a:cubicBezTo>
                  <a:cubicBezTo>
                    <a:pt x="104" y="133"/>
                    <a:pt x="103" y="133"/>
                    <a:pt x="103" y="133"/>
                  </a:cubicBezTo>
                  <a:close/>
                  <a:moveTo>
                    <a:pt x="32" y="130"/>
                  </a:moveTo>
                  <a:cubicBezTo>
                    <a:pt x="32" y="130"/>
                    <a:pt x="32" y="129"/>
                    <a:pt x="31" y="129"/>
                  </a:cubicBezTo>
                  <a:cubicBezTo>
                    <a:pt x="30" y="128"/>
                    <a:pt x="28" y="127"/>
                    <a:pt x="27" y="126"/>
                  </a:cubicBezTo>
                  <a:cubicBezTo>
                    <a:pt x="26" y="125"/>
                    <a:pt x="26" y="124"/>
                    <a:pt x="26" y="123"/>
                  </a:cubicBezTo>
                  <a:cubicBezTo>
                    <a:pt x="27" y="122"/>
                    <a:pt x="28" y="122"/>
                    <a:pt x="29" y="123"/>
                  </a:cubicBezTo>
                  <a:cubicBezTo>
                    <a:pt x="31" y="124"/>
                    <a:pt x="32" y="125"/>
                    <a:pt x="34" y="126"/>
                  </a:cubicBezTo>
                  <a:cubicBezTo>
                    <a:pt x="35" y="127"/>
                    <a:pt x="35" y="128"/>
                    <a:pt x="34" y="129"/>
                  </a:cubicBezTo>
                  <a:cubicBezTo>
                    <a:pt x="34" y="129"/>
                    <a:pt x="33" y="130"/>
                    <a:pt x="32" y="130"/>
                  </a:cubicBezTo>
                  <a:close/>
                  <a:moveTo>
                    <a:pt x="113" y="127"/>
                  </a:moveTo>
                  <a:cubicBezTo>
                    <a:pt x="112" y="127"/>
                    <a:pt x="112" y="127"/>
                    <a:pt x="111" y="126"/>
                  </a:cubicBezTo>
                  <a:cubicBezTo>
                    <a:pt x="111" y="126"/>
                    <a:pt x="111" y="124"/>
                    <a:pt x="112" y="124"/>
                  </a:cubicBezTo>
                  <a:cubicBezTo>
                    <a:pt x="113" y="122"/>
                    <a:pt x="114" y="121"/>
                    <a:pt x="116" y="120"/>
                  </a:cubicBezTo>
                  <a:cubicBezTo>
                    <a:pt x="117" y="119"/>
                    <a:pt x="118" y="119"/>
                    <a:pt x="119" y="120"/>
                  </a:cubicBezTo>
                  <a:cubicBezTo>
                    <a:pt x="119" y="121"/>
                    <a:pt x="119" y="122"/>
                    <a:pt x="118" y="123"/>
                  </a:cubicBezTo>
                  <a:cubicBezTo>
                    <a:pt x="117" y="124"/>
                    <a:pt x="116" y="126"/>
                    <a:pt x="114" y="127"/>
                  </a:cubicBezTo>
                  <a:cubicBezTo>
                    <a:pt x="114" y="127"/>
                    <a:pt x="113" y="127"/>
                    <a:pt x="113" y="127"/>
                  </a:cubicBezTo>
                  <a:close/>
                  <a:moveTo>
                    <a:pt x="24" y="122"/>
                  </a:moveTo>
                  <a:cubicBezTo>
                    <a:pt x="23" y="122"/>
                    <a:pt x="23" y="122"/>
                    <a:pt x="22" y="122"/>
                  </a:cubicBezTo>
                  <a:cubicBezTo>
                    <a:pt x="21" y="121"/>
                    <a:pt x="19" y="119"/>
                    <a:pt x="18" y="118"/>
                  </a:cubicBezTo>
                  <a:cubicBezTo>
                    <a:pt x="17" y="117"/>
                    <a:pt x="17" y="116"/>
                    <a:pt x="18" y="115"/>
                  </a:cubicBezTo>
                  <a:cubicBezTo>
                    <a:pt x="19" y="114"/>
                    <a:pt x="20" y="114"/>
                    <a:pt x="21" y="115"/>
                  </a:cubicBezTo>
                  <a:cubicBezTo>
                    <a:pt x="22" y="116"/>
                    <a:pt x="24" y="118"/>
                    <a:pt x="25" y="119"/>
                  </a:cubicBezTo>
                  <a:cubicBezTo>
                    <a:pt x="26" y="120"/>
                    <a:pt x="26" y="121"/>
                    <a:pt x="25" y="122"/>
                  </a:cubicBezTo>
                  <a:cubicBezTo>
                    <a:pt x="25" y="122"/>
                    <a:pt x="24" y="122"/>
                    <a:pt x="24" y="122"/>
                  </a:cubicBezTo>
                  <a:close/>
                  <a:moveTo>
                    <a:pt x="121" y="120"/>
                  </a:moveTo>
                  <a:cubicBezTo>
                    <a:pt x="121" y="120"/>
                    <a:pt x="120" y="119"/>
                    <a:pt x="120" y="119"/>
                  </a:cubicBezTo>
                  <a:cubicBezTo>
                    <a:pt x="119" y="118"/>
                    <a:pt x="119" y="117"/>
                    <a:pt x="120" y="116"/>
                  </a:cubicBezTo>
                  <a:cubicBezTo>
                    <a:pt x="121" y="115"/>
                    <a:pt x="122" y="113"/>
                    <a:pt x="123" y="112"/>
                  </a:cubicBezTo>
                  <a:cubicBezTo>
                    <a:pt x="124" y="111"/>
                    <a:pt x="125" y="111"/>
                    <a:pt x="126" y="112"/>
                  </a:cubicBezTo>
                  <a:cubicBezTo>
                    <a:pt x="127" y="112"/>
                    <a:pt x="127" y="114"/>
                    <a:pt x="127" y="114"/>
                  </a:cubicBezTo>
                  <a:cubicBezTo>
                    <a:pt x="125" y="116"/>
                    <a:pt x="124" y="117"/>
                    <a:pt x="123" y="119"/>
                  </a:cubicBezTo>
                  <a:cubicBezTo>
                    <a:pt x="122" y="119"/>
                    <a:pt x="122" y="120"/>
                    <a:pt x="121" y="120"/>
                  </a:cubicBezTo>
                  <a:close/>
                  <a:moveTo>
                    <a:pt x="16" y="114"/>
                  </a:moveTo>
                  <a:cubicBezTo>
                    <a:pt x="15" y="114"/>
                    <a:pt x="15" y="114"/>
                    <a:pt x="14" y="113"/>
                  </a:cubicBezTo>
                  <a:cubicBezTo>
                    <a:pt x="13" y="111"/>
                    <a:pt x="12" y="110"/>
                    <a:pt x="11" y="108"/>
                  </a:cubicBezTo>
                  <a:cubicBezTo>
                    <a:pt x="10" y="107"/>
                    <a:pt x="11" y="106"/>
                    <a:pt x="12" y="105"/>
                  </a:cubicBezTo>
                  <a:cubicBezTo>
                    <a:pt x="13" y="105"/>
                    <a:pt x="14" y="105"/>
                    <a:pt x="14" y="106"/>
                  </a:cubicBezTo>
                  <a:cubicBezTo>
                    <a:pt x="15" y="108"/>
                    <a:pt x="16" y="109"/>
                    <a:pt x="18" y="111"/>
                  </a:cubicBezTo>
                  <a:cubicBezTo>
                    <a:pt x="18" y="112"/>
                    <a:pt x="18" y="113"/>
                    <a:pt x="17" y="113"/>
                  </a:cubicBezTo>
                  <a:cubicBezTo>
                    <a:pt x="17" y="114"/>
                    <a:pt x="16" y="114"/>
                    <a:pt x="16" y="114"/>
                  </a:cubicBezTo>
                  <a:close/>
                  <a:moveTo>
                    <a:pt x="128" y="111"/>
                  </a:moveTo>
                  <a:cubicBezTo>
                    <a:pt x="128" y="111"/>
                    <a:pt x="128" y="110"/>
                    <a:pt x="127" y="110"/>
                  </a:cubicBezTo>
                  <a:cubicBezTo>
                    <a:pt x="126" y="110"/>
                    <a:pt x="126" y="108"/>
                    <a:pt x="127" y="107"/>
                  </a:cubicBezTo>
                  <a:cubicBezTo>
                    <a:pt x="128" y="106"/>
                    <a:pt x="129" y="104"/>
                    <a:pt x="129" y="103"/>
                  </a:cubicBezTo>
                  <a:cubicBezTo>
                    <a:pt x="130" y="102"/>
                    <a:pt x="131" y="101"/>
                    <a:pt x="132" y="102"/>
                  </a:cubicBezTo>
                  <a:cubicBezTo>
                    <a:pt x="133" y="102"/>
                    <a:pt x="134" y="104"/>
                    <a:pt x="133" y="105"/>
                  </a:cubicBezTo>
                  <a:cubicBezTo>
                    <a:pt x="132" y="106"/>
                    <a:pt x="131" y="108"/>
                    <a:pt x="130" y="110"/>
                  </a:cubicBezTo>
                  <a:cubicBezTo>
                    <a:pt x="130" y="110"/>
                    <a:pt x="129" y="111"/>
                    <a:pt x="128" y="111"/>
                  </a:cubicBezTo>
                  <a:close/>
                  <a:moveTo>
                    <a:pt x="10" y="104"/>
                  </a:moveTo>
                  <a:cubicBezTo>
                    <a:pt x="9" y="104"/>
                    <a:pt x="8" y="104"/>
                    <a:pt x="8" y="103"/>
                  </a:cubicBezTo>
                  <a:cubicBezTo>
                    <a:pt x="7" y="101"/>
                    <a:pt x="6" y="100"/>
                    <a:pt x="6" y="98"/>
                  </a:cubicBezTo>
                  <a:cubicBezTo>
                    <a:pt x="5" y="97"/>
                    <a:pt x="6" y="96"/>
                    <a:pt x="7" y="95"/>
                  </a:cubicBezTo>
                  <a:cubicBezTo>
                    <a:pt x="8" y="95"/>
                    <a:pt x="9" y="95"/>
                    <a:pt x="9" y="96"/>
                  </a:cubicBezTo>
                  <a:cubicBezTo>
                    <a:pt x="10" y="98"/>
                    <a:pt x="11" y="100"/>
                    <a:pt x="12" y="101"/>
                  </a:cubicBezTo>
                  <a:cubicBezTo>
                    <a:pt x="12" y="102"/>
                    <a:pt x="12" y="103"/>
                    <a:pt x="11" y="104"/>
                  </a:cubicBezTo>
                  <a:cubicBezTo>
                    <a:pt x="11" y="104"/>
                    <a:pt x="10" y="104"/>
                    <a:pt x="10" y="104"/>
                  </a:cubicBezTo>
                  <a:close/>
                  <a:moveTo>
                    <a:pt x="134" y="100"/>
                  </a:moveTo>
                  <a:cubicBezTo>
                    <a:pt x="134" y="100"/>
                    <a:pt x="133" y="100"/>
                    <a:pt x="133" y="100"/>
                  </a:cubicBezTo>
                  <a:cubicBezTo>
                    <a:pt x="132" y="100"/>
                    <a:pt x="132" y="99"/>
                    <a:pt x="132" y="98"/>
                  </a:cubicBezTo>
                  <a:cubicBezTo>
                    <a:pt x="133" y="96"/>
                    <a:pt x="133" y="94"/>
                    <a:pt x="134" y="93"/>
                  </a:cubicBezTo>
                  <a:cubicBezTo>
                    <a:pt x="134" y="91"/>
                    <a:pt x="135" y="91"/>
                    <a:pt x="137" y="91"/>
                  </a:cubicBezTo>
                  <a:cubicBezTo>
                    <a:pt x="138" y="92"/>
                    <a:pt x="138" y="93"/>
                    <a:pt x="138" y="94"/>
                  </a:cubicBezTo>
                  <a:cubicBezTo>
                    <a:pt x="137" y="96"/>
                    <a:pt x="136" y="98"/>
                    <a:pt x="136" y="99"/>
                  </a:cubicBezTo>
                  <a:cubicBezTo>
                    <a:pt x="135" y="100"/>
                    <a:pt x="135" y="100"/>
                    <a:pt x="134" y="100"/>
                  </a:cubicBezTo>
                  <a:close/>
                  <a:moveTo>
                    <a:pt x="6" y="94"/>
                  </a:moveTo>
                  <a:cubicBezTo>
                    <a:pt x="5" y="94"/>
                    <a:pt x="4" y="93"/>
                    <a:pt x="4" y="92"/>
                  </a:cubicBezTo>
                  <a:cubicBezTo>
                    <a:pt x="3" y="90"/>
                    <a:pt x="3" y="88"/>
                    <a:pt x="2" y="87"/>
                  </a:cubicBezTo>
                  <a:cubicBezTo>
                    <a:pt x="2" y="85"/>
                    <a:pt x="3" y="84"/>
                    <a:pt x="4" y="84"/>
                  </a:cubicBezTo>
                  <a:cubicBezTo>
                    <a:pt x="5" y="84"/>
                    <a:pt x="6" y="85"/>
                    <a:pt x="6" y="86"/>
                  </a:cubicBezTo>
                  <a:cubicBezTo>
                    <a:pt x="6" y="87"/>
                    <a:pt x="7" y="89"/>
                    <a:pt x="7" y="91"/>
                  </a:cubicBezTo>
                  <a:cubicBezTo>
                    <a:pt x="8" y="92"/>
                    <a:pt x="7" y="93"/>
                    <a:pt x="6" y="94"/>
                  </a:cubicBezTo>
                  <a:cubicBezTo>
                    <a:pt x="6" y="94"/>
                    <a:pt x="6" y="94"/>
                    <a:pt x="6" y="94"/>
                  </a:cubicBezTo>
                  <a:close/>
                  <a:moveTo>
                    <a:pt x="138" y="90"/>
                  </a:moveTo>
                  <a:cubicBezTo>
                    <a:pt x="137" y="90"/>
                    <a:pt x="137" y="90"/>
                    <a:pt x="137" y="90"/>
                  </a:cubicBezTo>
                  <a:cubicBezTo>
                    <a:pt x="136" y="89"/>
                    <a:pt x="135" y="88"/>
                    <a:pt x="136" y="87"/>
                  </a:cubicBezTo>
                  <a:cubicBezTo>
                    <a:pt x="136" y="85"/>
                    <a:pt x="136" y="84"/>
                    <a:pt x="137" y="82"/>
                  </a:cubicBezTo>
                  <a:cubicBezTo>
                    <a:pt x="137" y="81"/>
                    <a:pt x="138" y="80"/>
                    <a:pt x="139" y="80"/>
                  </a:cubicBezTo>
                  <a:cubicBezTo>
                    <a:pt x="140" y="80"/>
                    <a:pt x="141" y="81"/>
                    <a:pt x="141" y="82"/>
                  </a:cubicBezTo>
                  <a:cubicBezTo>
                    <a:pt x="140" y="84"/>
                    <a:pt x="140" y="86"/>
                    <a:pt x="139" y="88"/>
                  </a:cubicBezTo>
                  <a:cubicBezTo>
                    <a:pt x="139" y="89"/>
                    <a:pt x="138" y="90"/>
                    <a:pt x="138" y="90"/>
                  </a:cubicBezTo>
                  <a:close/>
                  <a:moveTo>
                    <a:pt x="3" y="82"/>
                  </a:moveTo>
                  <a:cubicBezTo>
                    <a:pt x="2" y="82"/>
                    <a:pt x="1" y="82"/>
                    <a:pt x="1" y="81"/>
                  </a:cubicBezTo>
                  <a:cubicBezTo>
                    <a:pt x="1" y="79"/>
                    <a:pt x="1" y="77"/>
                    <a:pt x="0" y="75"/>
                  </a:cubicBezTo>
                  <a:cubicBezTo>
                    <a:pt x="0" y="74"/>
                    <a:pt x="1" y="73"/>
                    <a:pt x="2" y="73"/>
                  </a:cubicBezTo>
                  <a:cubicBezTo>
                    <a:pt x="3" y="73"/>
                    <a:pt x="4" y="74"/>
                    <a:pt x="4" y="75"/>
                  </a:cubicBezTo>
                  <a:cubicBezTo>
                    <a:pt x="5" y="77"/>
                    <a:pt x="5"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8" y="74"/>
                    <a:pt x="138" y="73"/>
                    <a:pt x="138" y="71"/>
                  </a:cubicBezTo>
                  <a:cubicBezTo>
                    <a:pt x="138" y="70"/>
                    <a:pt x="138" y="70"/>
                    <a:pt x="138" y="70"/>
                  </a:cubicBezTo>
                  <a:cubicBezTo>
                    <a:pt x="138" y="69"/>
                    <a:pt x="138" y="69"/>
                    <a:pt x="138" y="68"/>
                  </a:cubicBezTo>
                  <a:cubicBezTo>
                    <a:pt x="138" y="66"/>
                    <a:pt x="137" y="65"/>
                    <a:pt x="137" y="63"/>
                  </a:cubicBezTo>
                  <a:cubicBezTo>
                    <a:pt x="137" y="62"/>
                    <a:pt x="138" y="61"/>
                    <a:pt x="139" y="61"/>
                  </a:cubicBezTo>
                  <a:cubicBezTo>
                    <a:pt x="140" y="60"/>
                    <a:pt x="141" y="61"/>
                    <a:pt x="141" y="62"/>
                  </a:cubicBezTo>
                  <a:cubicBezTo>
                    <a:pt x="141" y="64"/>
                    <a:pt x="142" y="66"/>
                    <a:pt x="142" y="68"/>
                  </a:cubicBezTo>
                  <a:cubicBezTo>
                    <a:pt x="142" y="69"/>
                    <a:pt x="141" y="69"/>
                    <a:pt x="141" y="69"/>
                  </a:cubicBezTo>
                  <a:cubicBezTo>
                    <a:pt x="141" y="70"/>
                    <a:pt x="142" y="70"/>
                    <a:pt x="142" y="71"/>
                  </a:cubicBezTo>
                  <a:cubicBezTo>
                    <a:pt x="142" y="73"/>
                    <a:pt x="142"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1" y="63"/>
                  </a:cubicBezTo>
                  <a:cubicBezTo>
                    <a:pt x="1" y="62"/>
                    <a:pt x="2" y="61"/>
                    <a:pt x="3" y="61"/>
                  </a:cubicBezTo>
                  <a:cubicBezTo>
                    <a:pt x="4" y="62"/>
                    <a:pt x="5" y="62"/>
                    <a:pt x="5" y="64"/>
                  </a:cubicBezTo>
                  <a:cubicBezTo>
                    <a:pt x="4" y="65"/>
                    <a:pt x="4" y="67"/>
                    <a:pt x="4" y="69"/>
                  </a:cubicBezTo>
                  <a:cubicBezTo>
                    <a:pt x="4" y="70"/>
                    <a:pt x="3" y="71"/>
                    <a:pt x="2" y="71"/>
                  </a:cubicBezTo>
                  <a:close/>
                  <a:moveTo>
                    <a:pt x="4" y="60"/>
                  </a:moveTo>
                  <a:cubicBezTo>
                    <a:pt x="3" y="60"/>
                    <a:pt x="3" y="60"/>
                    <a:pt x="3" y="60"/>
                  </a:cubicBezTo>
                  <a:cubicBezTo>
                    <a:pt x="2" y="59"/>
                    <a:pt x="1" y="58"/>
                    <a:pt x="2" y="57"/>
                  </a:cubicBezTo>
                  <a:cubicBezTo>
                    <a:pt x="2" y="55"/>
                    <a:pt x="2" y="53"/>
                    <a:pt x="3" y="52"/>
                  </a:cubicBezTo>
                  <a:cubicBezTo>
                    <a:pt x="3" y="51"/>
                    <a:pt x="4" y="50"/>
                    <a:pt x="5" y="50"/>
                  </a:cubicBezTo>
                  <a:cubicBezTo>
                    <a:pt x="6" y="51"/>
                    <a:pt x="7" y="52"/>
                    <a:pt x="7" y="53"/>
                  </a:cubicBezTo>
                  <a:cubicBezTo>
                    <a:pt x="6" y="54"/>
                    <a:pt x="6" y="56"/>
                    <a:pt x="5" y="58"/>
                  </a:cubicBezTo>
                  <a:cubicBezTo>
                    <a:pt x="5" y="59"/>
                    <a:pt x="4" y="60"/>
                    <a:pt x="4" y="60"/>
                  </a:cubicBezTo>
                  <a:close/>
                  <a:moveTo>
                    <a:pt x="138" y="59"/>
                  </a:moveTo>
                  <a:cubicBezTo>
                    <a:pt x="137" y="59"/>
                    <a:pt x="136" y="58"/>
                    <a:pt x="136" y="57"/>
                  </a:cubicBezTo>
                  <a:cubicBezTo>
                    <a:pt x="136" y="55"/>
                    <a:pt x="135" y="54"/>
                    <a:pt x="135" y="52"/>
                  </a:cubicBezTo>
                  <a:cubicBezTo>
                    <a:pt x="135" y="51"/>
                    <a:pt x="135" y="50"/>
                    <a:pt x="136" y="49"/>
                  </a:cubicBezTo>
                  <a:cubicBezTo>
                    <a:pt x="137" y="49"/>
                    <a:pt x="138" y="50"/>
                    <a:pt x="139" y="51"/>
                  </a:cubicBezTo>
                  <a:cubicBezTo>
                    <a:pt x="139" y="53"/>
                    <a:pt x="140" y="55"/>
                    <a:pt x="140" y="57"/>
                  </a:cubicBezTo>
                  <a:cubicBezTo>
                    <a:pt x="140" y="58"/>
                    <a:pt x="140" y="59"/>
                    <a:pt x="139" y="59"/>
                  </a:cubicBezTo>
                  <a:cubicBezTo>
                    <a:pt x="139" y="59"/>
                    <a:pt x="138" y="59"/>
                    <a:pt x="138" y="59"/>
                  </a:cubicBezTo>
                  <a:close/>
                  <a:moveTo>
                    <a:pt x="7" y="49"/>
                  </a:moveTo>
                  <a:cubicBezTo>
                    <a:pt x="6" y="49"/>
                    <a:pt x="6" y="49"/>
                    <a:pt x="6" y="49"/>
                  </a:cubicBezTo>
                  <a:cubicBezTo>
                    <a:pt x="5" y="48"/>
                    <a:pt x="4" y="47"/>
                    <a:pt x="5" y="46"/>
                  </a:cubicBezTo>
                  <a:cubicBezTo>
                    <a:pt x="5" y="44"/>
                    <a:pt x="6" y="42"/>
                    <a:pt x="7" y="41"/>
                  </a:cubicBezTo>
                  <a:cubicBezTo>
                    <a:pt x="7" y="40"/>
                    <a:pt x="9" y="39"/>
                    <a:pt x="10" y="40"/>
                  </a:cubicBezTo>
                  <a:cubicBezTo>
                    <a:pt x="11" y="40"/>
                    <a:pt x="11" y="41"/>
                    <a:pt x="11" y="42"/>
                  </a:cubicBezTo>
                  <a:cubicBezTo>
                    <a:pt x="10" y="44"/>
                    <a:pt x="9" y="46"/>
                    <a:pt x="8" y="47"/>
                  </a:cubicBezTo>
                  <a:cubicBezTo>
                    <a:pt x="8" y="48"/>
                    <a:pt x="7" y="49"/>
                    <a:pt x="7" y="49"/>
                  </a:cubicBezTo>
                  <a:close/>
                  <a:moveTo>
                    <a:pt x="135" y="48"/>
                  </a:moveTo>
                  <a:cubicBezTo>
                    <a:pt x="134" y="48"/>
                    <a:pt x="133" y="47"/>
                    <a:pt x="133" y="47"/>
                  </a:cubicBezTo>
                  <a:cubicBezTo>
                    <a:pt x="132" y="45"/>
                    <a:pt x="132" y="43"/>
                    <a:pt x="131" y="42"/>
                  </a:cubicBezTo>
                  <a:cubicBezTo>
                    <a:pt x="130" y="41"/>
                    <a:pt x="131" y="39"/>
                    <a:pt x="132" y="39"/>
                  </a:cubicBezTo>
                  <a:cubicBezTo>
                    <a:pt x="133" y="38"/>
                    <a:pt x="134" y="39"/>
                    <a:pt x="135" y="40"/>
                  </a:cubicBezTo>
                  <a:cubicBezTo>
                    <a:pt x="135" y="42"/>
                    <a:pt x="136" y="43"/>
                    <a:pt x="137" y="45"/>
                  </a:cubicBezTo>
                  <a:cubicBezTo>
                    <a:pt x="137" y="46"/>
                    <a:pt x="137" y="47"/>
                    <a:pt x="136" y="48"/>
                  </a:cubicBezTo>
                  <a:cubicBezTo>
                    <a:pt x="136" y="48"/>
                    <a:pt x="135" y="48"/>
                    <a:pt x="135" y="48"/>
                  </a:cubicBezTo>
                  <a:close/>
                  <a:moveTo>
                    <a:pt x="11" y="38"/>
                  </a:moveTo>
                  <a:cubicBezTo>
                    <a:pt x="11" y="38"/>
                    <a:pt x="11" y="38"/>
                    <a:pt x="10" y="38"/>
                  </a:cubicBezTo>
                  <a:cubicBezTo>
                    <a:pt x="10" y="38"/>
                    <a:pt x="9" y="36"/>
                    <a:pt x="10" y="35"/>
                  </a:cubicBezTo>
                  <a:cubicBezTo>
                    <a:pt x="11" y="34"/>
                    <a:pt x="12" y="32"/>
                    <a:pt x="13" y="30"/>
                  </a:cubicBezTo>
                  <a:cubicBezTo>
                    <a:pt x="14" y="29"/>
                    <a:pt x="15" y="29"/>
                    <a:pt x="16" y="30"/>
                  </a:cubicBezTo>
                  <a:cubicBezTo>
                    <a:pt x="17" y="31"/>
                    <a:pt x="17" y="32"/>
                    <a:pt x="16" y="33"/>
                  </a:cubicBezTo>
                  <a:cubicBezTo>
                    <a:pt x="15" y="34"/>
                    <a:pt x="14" y="36"/>
                    <a:pt x="13" y="37"/>
                  </a:cubicBezTo>
                  <a:cubicBezTo>
                    <a:pt x="13" y="38"/>
                    <a:pt x="12" y="38"/>
                    <a:pt x="11" y="38"/>
                  </a:cubicBezTo>
                  <a:close/>
                  <a:moveTo>
                    <a:pt x="130" y="38"/>
                  </a:moveTo>
                  <a:cubicBezTo>
                    <a:pt x="129" y="38"/>
                    <a:pt x="129" y="37"/>
                    <a:pt x="128" y="37"/>
                  </a:cubicBezTo>
                  <a:cubicBezTo>
                    <a:pt x="127" y="35"/>
                    <a:pt x="126" y="34"/>
                    <a:pt x="125" y="32"/>
                  </a:cubicBezTo>
                  <a:cubicBezTo>
                    <a:pt x="125" y="31"/>
                    <a:pt x="125" y="30"/>
                    <a:pt x="126" y="29"/>
                  </a:cubicBezTo>
                  <a:cubicBezTo>
                    <a:pt x="127" y="29"/>
                    <a:pt x="128" y="29"/>
                    <a:pt x="129" y="30"/>
                  </a:cubicBezTo>
                  <a:cubicBezTo>
                    <a:pt x="130" y="31"/>
                    <a:pt x="131" y="33"/>
                    <a:pt x="132" y="35"/>
                  </a:cubicBezTo>
                  <a:cubicBezTo>
                    <a:pt x="132" y="36"/>
                    <a:pt x="132" y="37"/>
                    <a:pt x="131" y="37"/>
                  </a:cubicBezTo>
                  <a:cubicBezTo>
                    <a:pt x="131" y="38"/>
                    <a:pt x="130" y="38"/>
                    <a:pt x="130" y="38"/>
                  </a:cubicBezTo>
                  <a:close/>
                  <a:moveTo>
                    <a:pt x="18" y="29"/>
                  </a:moveTo>
                  <a:cubicBezTo>
                    <a:pt x="18" y="29"/>
                    <a:pt x="17" y="29"/>
                    <a:pt x="17" y="29"/>
                  </a:cubicBezTo>
                  <a:cubicBezTo>
                    <a:pt x="16" y="28"/>
                    <a:pt x="16" y="27"/>
                    <a:pt x="16" y="26"/>
                  </a:cubicBezTo>
                  <a:cubicBezTo>
                    <a:pt x="18" y="24"/>
                    <a:pt x="19" y="23"/>
                    <a:pt x="20" y="21"/>
                  </a:cubicBezTo>
                  <a:cubicBezTo>
                    <a:pt x="21" y="21"/>
                    <a:pt x="22" y="21"/>
                    <a:pt x="23" y="21"/>
                  </a:cubicBezTo>
                  <a:cubicBezTo>
                    <a:pt x="24" y="22"/>
                    <a:pt x="24" y="23"/>
                    <a:pt x="23" y="24"/>
                  </a:cubicBezTo>
                  <a:cubicBezTo>
                    <a:pt x="22" y="25"/>
                    <a:pt x="21" y="27"/>
                    <a:pt x="20" y="28"/>
                  </a:cubicBezTo>
                  <a:cubicBezTo>
                    <a:pt x="19" y="29"/>
                    <a:pt x="19" y="29"/>
                    <a:pt x="18" y="29"/>
                  </a:cubicBezTo>
                  <a:close/>
                  <a:moveTo>
                    <a:pt x="123" y="28"/>
                  </a:moveTo>
                  <a:cubicBezTo>
                    <a:pt x="123" y="28"/>
                    <a:pt x="122" y="28"/>
                    <a:pt x="122" y="28"/>
                  </a:cubicBezTo>
                  <a:cubicBezTo>
                    <a:pt x="121" y="26"/>
                    <a:pt x="119" y="25"/>
                    <a:pt x="118" y="24"/>
                  </a:cubicBezTo>
                  <a:cubicBezTo>
                    <a:pt x="117" y="23"/>
                    <a:pt x="117" y="22"/>
                    <a:pt x="118" y="21"/>
                  </a:cubicBezTo>
                  <a:cubicBezTo>
                    <a:pt x="119" y="20"/>
                    <a:pt x="120" y="20"/>
                    <a:pt x="121" y="21"/>
                  </a:cubicBezTo>
                  <a:cubicBezTo>
                    <a:pt x="122" y="22"/>
                    <a:pt x="124" y="24"/>
                    <a:pt x="125" y="25"/>
                  </a:cubicBezTo>
                  <a:cubicBezTo>
                    <a:pt x="126" y="26"/>
                    <a:pt x="126" y="27"/>
                    <a:pt x="125" y="28"/>
                  </a:cubicBezTo>
                  <a:cubicBezTo>
                    <a:pt x="124" y="28"/>
                    <a:pt x="124" y="28"/>
                    <a:pt x="123" y="28"/>
                  </a:cubicBezTo>
                  <a:close/>
                  <a:moveTo>
                    <a:pt x="26" y="21"/>
                  </a:moveTo>
                  <a:cubicBezTo>
                    <a:pt x="25" y="21"/>
                    <a:pt x="25" y="21"/>
                    <a:pt x="24" y="20"/>
                  </a:cubicBezTo>
                  <a:cubicBezTo>
                    <a:pt x="24" y="19"/>
                    <a:pt x="24" y="18"/>
                    <a:pt x="25" y="17"/>
                  </a:cubicBezTo>
                  <a:cubicBezTo>
                    <a:pt x="26" y="16"/>
                    <a:pt x="28" y="15"/>
                    <a:pt x="29" y="14"/>
                  </a:cubicBezTo>
                  <a:cubicBezTo>
                    <a:pt x="30" y="13"/>
                    <a:pt x="31" y="13"/>
                    <a:pt x="32" y="14"/>
                  </a:cubicBezTo>
                  <a:cubicBezTo>
                    <a:pt x="33" y="15"/>
                    <a:pt x="33" y="16"/>
                    <a:pt x="32" y="17"/>
                  </a:cubicBezTo>
                  <a:cubicBezTo>
                    <a:pt x="30" y="18"/>
                    <a:pt x="29" y="19"/>
                    <a:pt x="27" y="20"/>
                  </a:cubicBezTo>
                  <a:cubicBezTo>
                    <a:pt x="27" y="21"/>
                    <a:pt x="26" y="21"/>
                    <a:pt x="26" y="21"/>
                  </a:cubicBezTo>
                  <a:close/>
                  <a:moveTo>
                    <a:pt x="115" y="20"/>
                  </a:moveTo>
                  <a:cubicBezTo>
                    <a:pt x="115" y="20"/>
                    <a:pt x="114" y="20"/>
                    <a:pt x="114" y="20"/>
                  </a:cubicBezTo>
                  <a:cubicBezTo>
                    <a:pt x="113" y="19"/>
                    <a:pt x="111" y="17"/>
                    <a:pt x="110" y="16"/>
                  </a:cubicBezTo>
                  <a:cubicBezTo>
                    <a:pt x="109" y="16"/>
                    <a:pt x="109" y="15"/>
                    <a:pt x="109" y="14"/>
                  </a:cubicBezTo>
                  <a:cubicBezTo>
                    <a:pt x="110" y="13"/>
                    <a:pt x="111" y="13"/>
                    <a:pt x="112" y="13"/>
                  </a:cubicBezTo>
                  <a:cubicBezTo>
                    <a:pt x="114" y="14"/>
                    <a:pt x="115" y="15"/>
                    <a:pt x="117" y="17"/>
                  </a:cubicBezTo>
                  <a:cubicBezTo>
                    <a:pt x="117" y="17"/>
                    <a:pt x="118" y="19"/>
                    <a:pt x="117" y="20"/>
                  </a:cubicBezTo>
                  <a:cubicBezTo>
                    <a:pt x="116" y="20"/>
                    <a:pt x="116" y="20"/>
                    <a:pt x="115" y="20"/>
                  </a:cubicBezTo>
                  <a:close/>
                  <a:moveTo>
                    <a:pt x="35" y="14"/>
                  </a:moveTo>
                  <a:cubicBezTo>
                    <a:pt x="35" y="14"/>
                    <a:pt x="34" y="14"/>
                    <a:pt x="34" y="13"/>
                  </a:cubicBezTo>
                  <a:cubicBezTo>
                    <a:pt x="33" y="12"/>
                    <a:pt x="33" y="11"/>
                    <a:pt x="34" y="10"/>
                  </a:cubicBezTo>
                  <a:cubicBezTo>
                    <a:pt x="36" y="9"/>
                    <a:pt x="38" y="8"/>
                    <a:pt x="39" y="8"/>
                  </a:cubicBezTo>
                  <a:cubicBezTo>
                    <a:pt x="40" y="7"/>
                    <a:pt x="42" y="7"/>
                    <a:pt x="42" y="8"/>
                  </a:cubicBezTo>
                  <a:cubicBezTo>
                    <a:pt x="43" y="9"/>
                    <a:pt x="42" y="11"/>
                    <a:pt x="41" y="11"/>
                  </a:cubicBezTo>
                  <a:cubicBezTo>
                    <a:pt x="39" y="12"/>
                    <a:pt x="38" y="13"/>
                    <a:pt x="36" y="14"/>
                  </a:cubicBezTo>
                  <a:cubicBezTo>
                    <a:pt x="36" y="14"/>
                    <a:pt x="36" y="14"/>
                    <a:pt x="35" y="14"/>
                  </a:cubicBezTo>
                  <a:close/>
                  <a:moveTo>
                    <a:pt x="106" y="14"/>
                  </a:moveTo>
                  <a:cubicBezTo>
                    <a:pt x="106" y="14"/>
                    <a:pt x="105" y="14"/>
                    <a:pt x="105" y="13"/>
                  </a:cubicBezTo>
                  <a:cubicBezTo>
                    <a:pt x="103" y="12"/>
                    <a:pt x="102" y="12"/>
                    <a:pt x="100" y="11"/>
                  </a:cubicBezTo>
                  <a:cubicBezTo>
                    <a:pt x="99" y="10"/>
                    <a:pt x="99" y="9"/>
                    <a:pt x="99" y="8"/>
                  </a:cubicBezTo>
                  <a:cubicBezTo>
                    <a:pt x="100" y="7"/>
                    <a:pt x="101" y="7"/>
                    <a:pt x="102" y="7"/>
                  </a:cubicBezTo>
                  <a:cubicBezTo>
                    <a:pt x="104" y="8"/>
                    <a:pt x="105" y="9"/>
                    <a:pt x="107" y="10"/>
                  </a:cubicBezTo>
                  <a:cubicBezTo>
                    <a:pt x="108" y="10"/>
                    <a:pt x="108" y="12"/>
                    <a:pt x="108" y="13"/>
                  </a:cubicBezTo>
                  <a:cubicBezTo>
                    <a:pt x="107" y="13"/>
                    <a:pt x="107" y="14"/>
                    <a:pt x="106" y="14"/>
                  </a:cubicBezTo>
                  <a:close/>
                  <a:moveTo>
                    <a:pt x="45" y="9"/>
                  </a:moveTo>
                  <a:cubicBezTo>
                    <a:pt x="45" y="9"/>
                    <a:pt x="44" y="8"/>
                    <a:pt x="44" y="8"/>
                  </a:cubicBezTo>
                  <a:cubicBezTo>
                    <a:pt x="43" y="7"/>
                    <a:pt x="44" y="5"/>
                    <a:pt x="45" y="5"/>
                  </a:cubicBezTo>
                  <a:cubicBezTo>
                    <a:pt x="47" y="4"/>
                    <a:pt x="48" y="4"/>
                    <a:pt x="50" y="3"/>
                  </a:cubicBezTo>
                  <a:cubicBezTo>
                    <a:pt x="51" y="3"/>
                    <a:pt x="52" y="3"/>
                    <a:pt x="53" y="4"/>
                  </a:cubicBezTo>
                  <a:cubicBezTo>
                    <a:pt x="53" y="6"/>
                    <a:pt x="52" y="7"/>
                    <a:pt x="51" y="7"/>
                  </a:cubicBezTo>
                  <a:cubicBezTo>
                    <a:pt x="50" y="7"/>
                    <a:pt x="48" y="8"/>
                    <a:pt x="46" y="9"/>
                  </a:cubicBezTo>
                  <a:cubicBezTo>
                    <a:pt x="46" y="9"/>
                    <a:pt x="46" y="9"/>
                    <a:pt x="45" y="9"/>
                  </a:cubicBezTo>
                  <a:close/>
                  <a:moveTo>
                    <a:pt x="96" y="9"/>
                  </a:moveTo>
                  <a:cubicBezTo>
                    <a:pt x="95" y="9"/>
                    <a:pt x="95" y="9"/>
                    <a:pt x="95" y="9"/>
                  </a:cubicBezTo>
                  <a:cubicBezTo>
                    <a:pt x="93" y="8"/>
                    <a:pt x="92" y="7"/>
                    <a:pt x="90" y="7"/>
                  </a:cubicBezTo>
                  <a:cubicBezTo>
                    <a:pt x="89" y="6"/>
                    <a:pt x="88" y="5"/>
                    <a:pt x="88" y="4"/>
                  </a:cubicBezTo>
                  <a:cubicBezTo>
                    <a:pt x="89" y="3"/>
                    <a:pt x="90" y="3"/>
                    <a:pt x="91" y="3"/>
                  </a:cubicBezTo>
                  <a:cubicBezTo>
                    <a:pt x="93" y="3"/>
                    <a:pt x="95" y="4"/>
                    <a:pt x="96" y="5"/>
                  </a:cubicBezTo>
                  <a:cubicBezTo>
                    <a:pt x="97" y="5"/>
                    <a:pt x="98" y="6"/>
                    <a:pt x="98" y="7"/>
                  </a:cubicBezTo>
                  <a:cubicBezTo>
                    <a:pt x="97" y="8"/>
                    <a:pt x="97" y="9"/>
                    <a:pt x="96" y="9"/>
                  </a:cubicBezTo>
                  <a:close/>
                  <a:moveTo>
                    <a:pt x="56" y="6"/>
                  </a:moveTo>
                  <a:cubicBezTo>
                    <a:pt x="55" y="6"/>
                    <a:pt x="55" y="5"/>
                    <a:pt x="54" y="4"/>
                  </a:cubicBezTo>
                  <a:cubicBezTo>
                    <a:pt x="54" y="3"/>
                    <a:pt x="55" y="2"/>
                    <a:pt x="56" y="2"/>
                  </a:cubicBezTo>
                  <a:cubicBezTo>
                    <a:pt x="58" y="1"/>
                    <a:pt x="60" y="1"/>
                    <a:pt x="62" y="1"/>
                  </a:cubicBezTo>
                  <a:cubicBezTo>
                    <a:pt x="63" y="0"/>
                    <a:pt x="64" y="1"/>
                    <a:pt x="64" y="2"/>
                  </a:cubicBezTo>
                  <a:cubicBezTo>
                    <a:pt x="64" y="3"/>
                    <a:pt x="63" y="4"/>
                    <a:pt x="62" y="5"/>
                  </a:cubicBezTo>
                  <a:cubicBezTo>
                    <a:pt x="60" y="5"/>
                    <a:pt x="59" y="5"/>
                    <a:pt x="57" y="6"/>
                  </a:cubicBezTo>
                  <a:cubicBezTo>
                    <a:pt x="57" y="6"/>
                    <a:pt x="57" y="6"/>
                    <a:pt x="56" y="6"/>
                  </a:cubicBezTo>
                  <a:close/>
                  <a:moveTo>
                    <a:pt x="85" y="5"/>
                  </a:moveTo>
                  <a:cubicBezTo>
                    <a:pt x="85" y="5"/>
                    <a:pt x="84" y="5"/>
                    <a:pt x="84" y="5"/>
                  </a:cubicBezTo>
                  <a:cubicBezTo>
                    <a:pt x="83" y="5"/>
                    <a:pt x="81" y="5"/>
                    <a:pt x="79" y="5"/>
                  </a:cubicBezTo>
                  <a:cubicBezTo>
                    <a:pt x="78" y="4"/>
                    <a:pt x="77" y="3"/>
                    <a:pt x="77" y="2"/>
                  </a:cubicBezTo>
                  <a:cubicBezTo>
                    <a:pt x="77" y="1"/>
                    <a:pt x="78" y="0"/>
                    <a:pt x="79" y="1"/>
                  </a:cubicBezTo>
                  <a:cubicBezTo>
                    <a:pt x="81" y="1"/>
                    <a:pt x="83" y="1"/>
                    <a:pt x="85" y="1"/>
                  </a:cubicBezTo>
                  <a:cubicBezTo>
                    <a:pt x="86" y="2"/>
                    <a:pt x="87" y="3"/>
                    <a:pt x="87" y="4"/>
                  </a:cubicBezTo>
                  <a:cubicBezTo>
                    <a:pt x="87" y="5"/>
                    <a:pt x="86" y="5"/>
                    <a:pt x="85" y="5"/>
                  </a:cubicBezTo>
                  <a:close/>
                  <a:moveTo>
                    <a:pt x="68" y="4"/>
                  </a:moveTo>
                  <a:cubicBezTo>
                    <a:pt x="67" y="4"/>
                    <a:pt x="66" y="3"/>
                    <a:pt x="66" y="2"/>
                  </a:cubicBezTo>
                  <a:cubicBezTo>
                    <a:pt x="66" y="1"/>
                    <a:pt x="66" y="0"/>
                    <a:pt x="68" y="0"/>
                  </a:cubicBezTo>
                  <a:cubicBezTo>
                    <a:pt x="70" y="0"/>
                    <a:pt x="72" y="0"/>
                    <a:pt x="73" y="0"/>
                  </a:cubicBezTo>
                  <a:cubicBezTo>
                    <a:pt x="75" y="0"/>
                    <a:pt x="75" y="1"/>
                    <a:pt x="75" y="2"/>
                  </a:cubicBezTo>
                  <a:cubicBezTo>
                    <a:pt x="75" y="3"/>
                    <a:pt x="74" y="4"/>
                    <a:pt x="73" y="4"/>
                  </a:cubicBezTo>
                  <a:cubicBezTo>
                    <a:pt x="71" y="4"/>
                    <a:pt x="70" y="4"/>
                    <a:pt x="68" y="4"/>
                  </a:cubicBezTo>
                  <a:cubicBezTo>
                    <a:pt x="68" y="4"/>
                    <a:pt x="68" y="4"/>
                    <a:pt x="68"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1" name="Freeform 531">
              <a:extLst>
                <a:ext uri="{FF2B5EF4-FFF2-40B4-BE49-F238E27FC236}">
                  <a16:creationId xmlns:a16="http://schemas.microsoft.com/office/drawing/2014/main" id="{93F1233E-047B-4C41-91C8-0E16A35780A4}"/>
                </a:ext>
              </a:extLst>
            </p:cNvPr>
            <p:cNvSpPr>
              <a:spLocks noEditPoints="1"/>
            </p:cNvSpPr>
            <p:nvPr/>
          </p:nvSpPr>
          <p:spPr bwMode="auto">
            <a:xfrm rot="10800000">
              <a:off x="4542756" y="2274580"/>
              <a:ext cx="3060081" cy="3060081"/>
            </a:xfrm>
            <a:custGeom>
              <a:avLst/>
              <a:gdLst>
                <a:gd name="T0" fmla="*/ 964 w 1896"/>
                <a:gd name="T1" fmla="*/ 1896 h 1896"/>
                <a:gd name="T2" fmla="*/ 1012 w 1896"/>
                <a:gd name="T3" fmla="*/ 1894 h 1896"/>
                <a:gd name="T4" fmla="*/ 1060 w 1896"/>
                <a:gd name="T5" fmla="*/ 1890 h 1896"/>
                <a:gd name="T6" fmla="*/ 1108 w 1896"/>
                <a:gd name="T7" fmla="*/ 1883 h 1896"/>
                <a:gd name="T8" fmla="*/ 1155 w 1896"/>
                <a:gd name="T9" fmla="*/ 1874 h 1896"/>
                <a:gd name="T10" fmla="*/ 1201 w 1896"/>
                <a:gd name="T11" fmla="*/ 1862 h 1896"/>
                <a:gd name="T12" fmla="*/ 1247 w 1896"/>
                <a:gd name="T13" fmla="*/ 1848 h 1896"/>
                <a:gd name="T14" fmla="*/ 1292 w 1896"/>
                <a:gd name="T15" fmla="*/ 1831 h 1896"/>
                <a:gd name="T16" fmla="*/ 1336 w 1896"/>
                <a:gd name="T17" fmla="*/ 1813 h 1896"/>
                <a:gd name="T18" fmla="*/ 1379 w 1896"/>
                <a:gd name="T19" fmla="*/ 1792 h 1896"/>
                <a:gd name="T20" fmla="*/ 1421 w 1896"/>
                <a:gd name="T21" fmla="*/ 1769 h 1896"/>
                <a:gd name="T22" fmla="*/ 1462 w 1896"/>
                <a:gd name="T23" fmla="*/ 1744 h 1896"/>
                <a:gd name="T24" fmla="*/ 1502 w 1896"/>
                <a:gd name="T25" fmla="*/ 1717 h 1896"/>
                <a:gd name="T26" fmla="*/ 1540 w 1896"/>
                <a:gd name="T27" fmla="*/ 1688 h 1896"/>
                <a:gd name="T28" fmla="*/ 1576 w 1896"/>
                <a:gd name="T29" fmla="*/ 1657 h 1896"/>
                <a:gd name="T30" fmla="*/ 1611 w 1896"/>
                <a:gd name="T31" fmla="*/ 1624 h 1896"/>
                <a:gd name="T32" fmla="*/ 1644 w 1896"/>
                <a:gd name="T33" fmla="*/ 1589 h 1896"/>
                <a:gd name="T34" fmla="*/ 1676 w 1896"/>
                <a:gd name="T35" fmla="*/ 1553 h 1896"/>
                <a:gd name="T36" fmla="*/ 1705 w 1896"/>
                <a:gd name="T37" fmla="*/ 1515 h 1896"/>
                <a:gd name="T38" fmla="*/ 1733 w 1896"/>
                <a:gd name="T39" fmla="*/ 1476 h 1896"/>
                <a:gd name="T40" fmla="*/ 1759 w 1896"/>
                <a:gd name="T41" fmla="*/ 1435 h 1896"/>
                <a:gd name="T42" fmla="*/ 1782 w 1896"/>
                <a:gd name="T43" fmla="*/ 1393 h 1896"/>
                <a:gd name="T44" fmla="*/ 1803 w 1896"/>
                <a:gd name="T45" fmla="*/ 1350 h 1896"/>
                <a:gd name="T46" fmla="*/ 1823 w 1896"/>
                <a:gd name="T47" fmla="*/ 1306 h 1896"/>
                <a:gd name="T48" fmla="*/ 1839 w 1896"/>
                <a:gd name="T49" fmla="*/ 1261 h 1896"/>
                <a:gd name="T50" fmla="*/ 1854 w 1896"/>
                <a:gd name="T51" fmla="*/ 1215 h 1896"/>
                <a:gd name="T52" fmla="*/ 1866 w 1896"/>
                <a:gd name="T53" fmla="*/ 1168 h 1896"/>
                <a:gd name="T54" fmla="*/ 1876 w 1896"/>
                <a:gd name="T55" fmla="*/ 1121 h 1896"/>
                <a:gd name="T56" fmla="*/ 1883 w 1896"/>
                <a:gd name="T57" fmla="*/ 1074 h 1896"/>
                <a:gd name="T58" fmla="*/ 1888 w 1896"/>
                <a:gd name="T59" fmla="*/ 1026 h 1896"/>
                <a:gd name="T60" fmla="*/ 1890 w 1896"/>
                <a:gd name="T61" fmla="*/ 926 h 1896"/>
                <a:gd name="T62" fmla="*/ 1888 w 1896"/>
                <a:gd name="T63" fmla="*/ 878 h 1896"/>
                <a:gd name="T64" fmla="*/ 1883 w 1896"/>
                <a:gd name="T65" fmla="*/ 830 h 1896"/>
                <a:gd name="T66" fmla="*/ 1876 w 1896"/>
                <a:gd name="T67" fmla="*/ 783 h 1896"/>
                <a:gd name="T68" fmla="*/ 1866 w 1896"/>
                <a:gd name="T69" fmla="*/ 736 h 1896"/>
                <a:gd name="T70" fmla="*/ 1854 w 1896"/>
                <a:gd name="T71" fmla="*/ 689 h 1896"/>
                <a:gd name="T72" fmla="*/ 1840 w 1896"/>
                <a:gd name="T73" fmla="*/ 644 h 1896"/>
                <a:gd name="T74" fmla="*/ 1823 w 1896"/>
                <a:gd name="T75" fmla="*/ 599 h 1896"/>
                <a:gd name="T76" fmla="*/ 1804 w 1896"/>
                <a:gd name="T77" fmla="*/ 555 h 1896"/>
                <a:gd name="T78" fmla="*/ 1783 w 1896"/>
                <a:gd name="T79" fmla="*/ 512 h 1896"/>
                <a:gd name="T80" fmla="*/ 1760 w 1896"/>
                <a:gd name="T81" fmla="*/ 470 h 1896"/>
                <a:gd name="T82" fmla="*/ 1735 w 1896"/>
                <a:gd name="T83" fmla="*/ 429 h 1896"/>
                <a:gd name="T84" fmla="*/ 1707 w 1896"/>
                <a:gd name="T85" fmla="*/ 390 h 1896"/>
                <a:gd name="T86" fmla="*/ 1678 w 1896"/>
                <a:gd name="T87" fmla="*/ 352 h 1896"/>
                <a:gd name="T88" fmla="*/ 1646 w 1896"/>
                <a:gd name="T89" fmla="*/ 316 h 1896"/>
                <a:gd name="T90" fmla="*/ 1613 w 1896"/>
                <a:gd name="T91" fmla="*/ 281 h 1896"/>
                <a:gd name="T92" fmla="*/ 1579 w 1896"/>
                <a:gd name="T93" fmla="*/ 248 h 1896"/>
                <a:gd name="T94" fmla="*/ 1542 w 1896"/>
                <a:gd name="T95" fmla="*/ 217 h 1896"/>
                <a:gd name="T96" fmla="*/ 1504 w 1896"/>
                <a:gd name="T97" fmla="*/ 188 h 1896"/>
                <a:gd name="T98" fmla="*/ 1465 w 1896"/>
                <a:gd name="T99" fmla="*/ 160 h 1896"/>
                <a:gd name="T100" fmla="*/ 1424 w 1896"/>
                <a:gd name="T101" fmla="*/ 135 h 1896"/>
                <a:gd name="T102" fmla="*/ 1382 w 1896"/>
                <a:gd name="T103" fmla="*/ 112 h 1896"/>
                <a:gd name="T104" fmla="*/ 1338 w 1896"/>
                <a:gd name="T105" fmla="*/ 91 h 1896"/>
                <a:gd name="T106" fmla="*/ 1294 w 1896"/>
                <a:gd name="T107" fmla="*/ 72 h 1896"/>
                <a:gd name="T108" fmla="*/ 1249 w 1896"/>
                <a:gd name="T109" fmla="*/ 55 h 1896"/>
                <a:gd name="T110" fmla="*/ 1203 w 1896"/>
                <a:gd name="T111" fmla="*/ 41 h 1896"/>
                <a:gd name="T112" fmla="*/ 1156 w 1896"/>
                <a:gd name="T113" fmla="*/ 29 h 1896"/>
                <a:gd name="T114" fmla="*/ 1109 w 1896"/>
                <a:gd name="T115" fmla="*/ 20 h 1896"/>
                <a:gd name="T116" fmla="*/ 1062 w 1896"/>
                <a:gd name="T117" fmla="*/ 13 h 1896"/>
                <a:gd name="T118" fmla="*/ 1014 w 1896"/>
                <a:gd name="T119" fmla="*/ 9 h 1896"/>
                <a:gd name="T120" fmla="*/ 966 w 1896"/>
                <a:gd name="T121" fmla="*/ 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96" h="1896">
                  <a:moveTo>
                    <a:pt x="940" y="1896"/>
                  </a:moveTo>
                  <a:cubicBezTo>
                    <a:pt x="940" y="1896"/>
                    <a:pt x="940" y="1896"/>
                    <a:pt x="940" y="1896"/>
                  </a:cubicBezTo>
                  <a:cubicBezTo>
                    <a:pt x="933" y="1896"/>
                    <a:pt x="924" y="1896"/>
                    <a:pt x="916" y="1896"/>
                  </a:cubicBezTo>
                  <a:cubicBezTo>
                    <a:pt x="913" y="1896"/>
                    <a:pt x="910" y="1893"/>
                    <a:pt x="911" y="1890"/>
                  </a:cubicBezTo>
                  <a:cubicBezTo>
                    <a:pt x="911" y="1886"/>
                    <a:pt x="913" y="1884"/>
                    <a:pt x="917" y="1884"/>
                  </a:cubicBezTo>
                  <a:cubicBezTo>
                    <a:pt x="925" y="1884"/>
                    <a:pt x="933" y="1884"/>
                    <a:pt x="941" y="1884"/>
                  </a:cubicBezTo>
                  <a:cubicBezTo>
                    <a:pt x="944" y="1884"/>
                    <a:pt x="947" y="1887"/>
                    <a:pt x="946" y="1890"/>
                  </a:cubicBezTo>
                  <a:cubicBezTo>
                    <a:pt x="946" y="1894"/>
                    <a:pt x="944" y="1896"/>
                    <a:pt x="940" y="1896"/>
                  </a:cubicBezTo>
                  <a:close/>
                  <a:moveTo>
                    <a:pt x="964" y="1896"/>
                  </a:moveTo>
                  <a:cubicBezTo>
                    <a:pt x="961" y="1896"/>
                    <a:pt x="959" y="1893"/>
                    <a:pt x="958" y="1890"/>
                  </a:cubicBezTo>
                  <a:cubicBezTo>
                    <a:pt x="958" y="1887"/>
                    <a:pt x="961" y="1884"/>
                    <a:pt x="964" y="1884"/>
                  </a:cubicBezTo>
                  <a:cubicBezTo>
                    <a:pt x="972" y="1884"/>
                    <a:pt x="980" y="1884"/>
                    <a:pt x="988" y="1883"/>
                  </a:cubicBezTo>
                  <a:cubicBezTo>
                    <a:pt x="991" y="1883"/>
                    <a:pt x="994" y="1886"/>
                    <a:pt x="994" y="1889"/>
                  </a:cubicBezTo>
                  <a:cubicBezTo>
                    <a:pt x="995" y="1892"/>
                    <a:pt x="992" y="1895"/>
                    <a:pt x="989" y="1895"/>
                  </a:cubicBezTo>
                  <a:cubicBezTo>
                    <a:pt x="981" y="1896"/>
                    <a:pt x="973" y="1896"/>
                    <a:pt x="965" y="1896"/>
                  </a:cubicBezTo>
                  <a:cubicBezTo>
                    <a:pt x="965" y="1896"/>
                    <a:pt x="965" y="1896"/>
                    <a:pt x="964" y="1896"/>
                  </a:cubicBezTo>
                  <a:close/>
                  <a:moveTo>
                    <a:pt x="893" y="1895"/>
                  </a:moveTo>
                  <a:cubicBezTo>
                    <a:pt x="892" y="1895"/>
                    <a:pt x="892" y="1895"/>
                    <a:pt x="892" y="1895"/>
                  </a:cubicBezTo>
                  <a:cubicBezTo>
                    <a:pt x="884" y="1894"/>
                    <a:pt x="876" y="1894"/>
                    <a:pt x="868" y="1893"/>
                  </a:cubicBezTo>
                  <a:cubicBezTo>
                    <a:pt x="865" y="1893"/>
                    <a:pt x="862" y="1890"/>
                    <a:pt x="863" y="1886"/>
                  </a:cubicBezTo>
                  <a:cubicBezTo>
                    <a:pt x="863" y="1883"/>
                    <a:pt x="866" y="1881"/>
                    <a:pt x="869" y="1881"/>
                  </a:cubicBezTo>
                  <a:cubicBezTo>
                    <a:pt x="877" y="1882"/>
                    <a:pt x="885" y="1882"/>
                    <a:pt x="893" y="1883"/>
                  </a:cubicBezTo>
                  <a:cubicBezTo>
                    <a:pt x="896" y="1883"/>
                    <a:pt x="899" y="1886"/>
                    <a:pt x="899" y="1889"/>
                  </a:cubicBezTo>
                  <a:cubicBezTo>
                    <a:pt x="898" y="1892"/>
                    <a:pt x="896" y="1895"/>
                    <a:pt x="893" y="1895"/>
                  </a:cubicBezTo>
                  <a:close/>
                  <a:moveTo>
                    <a:pt x="1012" y="1894"/>
                  </a:moveTo>
                  <a:cubicBezTo>
                    <a:pt x="1009" y="1894"/>
                    <a:pt x="1007" y="1892"/>
                    <a:pt x="1006" y="1889"/>
                  </a:cubicBezTo>
                  <a:cubicBezTo>
                    <a:pt x="1006" y="1885"/>
                    <a:pt x="1009" y="1882"/>
                    <a:pt x="1012" y="1882"/>
                  </a:cubicBezTo>
                  <a:cubicBezTo>
                    <a:pt x="1020" y="1882"/>
                    <a:pt x="1028" y="1881"/>
                    <a:pt x="1036" y="1880"/>
                  </a:cubicBezTo>
                  <a:cubicBezTo>
                    <a:pt x="1039" y="1880"/>
                    <a:pt x="1042" y="1882"/>
                    <a:pt x="1042" y="1886"/>
                  </a:cubicBezTo>
                  <a:cubicBezTo>
                    <a:pt x="1043" y="1889"/>
                    <a:pt x="1040" y="1892"/>
                    <a:pt x="1037" y="1892"/>
                  </a:cubicBezTo>
                  <a:cubicBezTo>
                    <a:pt x="1029" y="1893"/>
                    <a:pt x="1021" y="1894"/>
                    <a:pt x="1013" y="1894"/>
                  </a:cubicBezTo>
                  <a:cubicBezTo>
                    <a:pt x="1013" y="1894"/>
                    <a:pt x="1013" y="1894"/>
                    <a:pt x="1012" y="1894"/>
                  </a:cubicBezTo>
                  <a:close/>
                  <a:moveTo>
                    <a:pt x="845" y="1891"/>
                  </a:moveTo>
                  <a:cubicBezTo>
                    <a:pt x="845" y="1891"/>
                    <a:pt x="844" y="1891"/>
                    <a:pt x="844" y="1891"/>
                  </a:cubicBezTo>
                  <a:cubicBezTo>
                    <a:pt x="836" y="1890"/>
                    <a:pt x="828" y="1889"/>
                    <a:pt x="820" y="1888"/>
                  </a:cubicBezTo>
                  <a:cubicBezTo>
                    <a:pt x="817" y="1887"/>
                    <a:pt x="815" y="1884"/>
                    <a:pt x="815" y="1881"/>
                  </a:cubicBezTo>
                  <a:cubicBezTo>
                    <a:pt x="815" y="1878"/>
                    <a:pt x="818" y="1875"/>
                    <a:pt x="822" y="1876"/>
                  </a:cubicBezTo>
                  <a:cubicBezTo>
                    <a:pt x="830" y="1877"/>
                    <a:pt x="838" y="1878"/>
                    <a:pt x="845" y="1879"/>
                  </a:cubicBezTo>
                  <a:cubicBezTo>
                    <a:pt x="849" y="1879"/>
                    <a:pt x="851" y="1882"/>
                    <a:pt x="851" y="1885"/>
                  </a:cubicBezTo>
                  <a:cubicBezTo>
                    <a:pt x="850" y="1888"/>
                    <a:pt x="848" y="1891"/>
                    <a:pt x="845" y="1891"/>
                  </a:cubicBezTo>
                  <a:close/>
                  <a:moveTo>
                    <a:pt x="1060" y="1890"/>
                  </a:moveTo>
                  <a:cubicBezTo>
                    <a:pt x="1057" y="1890"/>
                    <a:pt x="1055" y="1887"/>
                    <a:pt x="1054" y="1884"/>
                  </a:cubicBezTo>
                  <a:cubicBezTo>
                    <a:pt x="1054" y="1881"/>
                    <a:pt x="1056" y="1878"/>
                    <a:pt x="1059" y="1878"/>
                  </a:cubicBezTo>
                  <a:cubicBezTo>
                    <a:pt x="1067" y="1877"/>
                    <a:pt x="1075" y="1876"/>
                    <a:pt x="1083" y="1875"/>
                  </a:cubicBezTo>
                  <a:cubicBezTo>
                    <a:pt x="1086" y="1874"/>
                    <a:pt x="1089" y="1876"/>
                    <a:pt x="1090" y="1880"/>
                  </a:cubicBezTo>
                  <a:cubicBezTo>
                    <a:pt x="1090" y="1883"/>
                    <a:pt x="1088" y="1886"/>
                    <a:pt x="1085" y="1887"/>
                  </a:cubicBezTo>
                  <a:cubicBezTo>
                    <a:pt x="1077" y="1888"/>
                    <a:pt x="1069" y="1889"/>
                    <a:pt x="1061" y="1890"/>
                  </a:cubicBezTo>
                  <a:cubicBezTo>
                    <a:pt x="1061" y="1890"/>
                    <a:pt x="1060" y="1890"/>
                    <a:pt x="1060" y="1890"/>
                  </a:cubicBezTo>
                  <a:close/>
                  <a:moveTo>
                    <a:pt x="797" y="1884"/>
                  </a:moveTo>
                  <a:cubicBezTo>
                    <a:pt x="797" y="1884"/>
                    <a:pt x="797" y="1884"/>
                    <a:pt x="796" y="1884"/>
                  </a:cubicBezTo>
                  <a:cubicBezTo>
                    <a:pt x="788" y="1883"/>
                    <a:pt x="780" y="1881"/>
                    <a:pt x="772" y="1880"/>
                  </a:cubicBezTo>
                  <a:cubicBezTo>
                    <a:pt x="769" y="1879"/>
                    <a:pt x="767" y="1876"/>
                    <a:pt x="768" y="1873"/>
                  </a:cubicBezTo>
                  <a:cubicBezTo>
                    <a:pt x="768" y="1870"/>
                    <a:pt x="771" y="1868"/>
                    <a:pt x="775" y="1868"/>
                  </a:cubicBezTo>
                  <a:cubicBezTo>
                    <a:pt x="782" y="1870"/>
                    <a:pt x="790" y="1871"/>
                    <a:pt x="798" y="1872"/>
                  </a:cubicBezTo>
                  <a:cubicBezTo>
                    <a:pt x="801" y="1873"/>
                    <a:pt x="804" y="1876"/>
                    <a:pt x="803" y="1879"/>
                  </a:cubicBezTo>
                  <a:cubicBezTo>
                    <a:pt x="803" y="1882"/>
                    <a:pt x="800" y="1884"/>
                    <a:pt x="797" y="1884"/>
                  </a:cubicBezTo>
                  <a:close/>
                  <a:moveTo>
                    <a:pt x="1108" y="1883"/>
                  </a:moveTo>
                  <a:cubicBezTo>
                    <a:pt x="1105" y="1883"/>
                    <a:pt x="1102" y="1881"/>
                    <a:pt x="1102" y="1878"/>
                  </a:cubicBezTo>
                  <a:cubicBezTo>
                    <a:pt x="1101" y="1875"/>
                    <a:pt x="1103" y="1871"/>
                    <a:pt x="1107" y="1871"/>
                  </a:cubicBezTo>
                  <a:cubicBezTo>
                    <a:pt x="1114" y="1870"/>
                    <a:pt x="1122" y="1868"/>
                    <a:pt x="1130" y="1867"/>
                  </a:cubicBezTo>
                  <a:cubicBezTo>
                    <a:pt x="1133" y="1866"/>
                    <a:pt x="1137" y="1868"/>
                    <a:pt x="1137" y="1871"/>
                  </a:cubicBezTo>
                  <a:cubicBezTo>
                    <a:pt x="1138" y="1875"/>
                    <a:pt x="1136" y="1878"/>
                    <a:pt x="1132" y="1878"/>
                  </a:cubicBezTo>
                  <a:cubicBezTo>
                    <a:pt x="1125" y="1880"/>
                    <a:pt x="1117" y="1881"/>
                    <a:pt x="1109" y="1883"/>
                  </a:cubicBezTo>
                  <a:cubicBezTo>
                    <a:pt x="1108" y="1883"/>
                    <a:pt x="1108" y="1883"/>
                    <a:pt x="1108" y="1883"/>
                  </a:cubicBezTo>
                  <a:close/>
                  <a:moveTo>
                    <a:pt x="750" y="1875"/>
                  </a:moveTo>
                  <a:cubicBezTo>
                    <a:pt x="750" y="1875"/>
                    <a:pt x="749" y="1875"/>
                    <a:pt x="749" y="1875"/>
                  </a:cubicBezTo>
                  <a:cubicBezTo>
                    <a:pt x="741" y="1874"/>
                    <a:pt x="733" y="1872"/>
                    <a:pt x="725" y="1870"/>
                  </a:cubicBezTo>
                  <a:cubicBezTo>
                    <a:pt x="722" y="1869"/>
                    <a:pt x="720" y="1866"/>
                    <a:pt x="721" y="1863"/>
                  </a:cubicBezTo>
                  <a:cubicBezTo>
                    <a:pt x="722" y="1859"/>
                    <a:pt x="725" y="1857"/>
                    <a:pt x="728" y="1858"/>
                  </a:cubicBezTo>
                  <a:cubicBezTo>
                    <a:pt x="736" y="1860"/>
                    <a:pt x="744" y="1862"/>
                    <a:pt x="751" y="1863"/>
                  </a:cubicBezTo>
                  <a:cubicBezTo>
                    <a:pt x="755" y="1864"/>
                    <a:pt x="757" y="1867"/>
                    <a:pt x="756" y="1871"/>
                  </a:cubicBezTo>
                  <a:cubicBezTo>
                    <a:pt x="755" y="1873"/>
                    <a:pt x="753" y="1875"/>
                    <a:pt x="750" y="1875"/>
                  </a:cubicBezTo>
                  <a:close/>
                  <a:moveTo>
                    <a:pt x="1155" y="1874"/>
                  </a:moveTo>
                  <a:cubicBezTo>
                    <a:pt x="1152" y="1874"/>
                    <a:pt x="1150" y="1872"/>
                    <a:pt x="1149" y="1869"/>
                  </a:cubicBezTo>
                  <a:cubicBezTo>
                    <a:pt x="1148" y="1866"/>
                    <a:pt x="1150" y="1862"/>
                    <a:pt x="1153" y="1862"/>
                  </a:cubicBezTo>
                  <a:cubicBezTo>
                    <a:pt x="1161" y="1860"/>
                    <a:pt x="1169" y="1858"/>
                    <a:pt x="1177" y="1856"/>
                  </a:cubicBezTo>
                  <a:cubicBezTo>
                    <a:pt x="1180" y="1855"/>
                    <a:pt x="1183" y="1857"/>
                    <a:pt x="1184" y="1861"/>
                  </a:cubicBezTo>
                  <a:cubicBezTo>
                    <a:pt x="1185" y="1864"/>
                    <a:pt x="1183" y="1867"/>
                    <a:pt x="1180" y="1868"/>
                  </a:cubicBezTo>
                  <a:cubicBezTo>
                    <a:pt x="1172" y="1870"/>
                    <a:pt x="1164" y="1872"/>
                    <a:pt x="1156" y="1873"/>
                  </a:cubicBezTo>
                  <a:cubicBezTo>
                    <a:pt x="1156" y="1874"/>
                    <a:pt x="1155" y="1874"/>
                    <a:pt x="1155" y="1874"/>
                  </a:cubicBezTo>
                  <a:close/>
                  <a:moveTo>
                    <a:pt x="703" y="1864"/>
                  </a:moveTo>
                  <a:cubicBezTo>
                    <a:pt x="703" y="1864"/>
                    <a:pt x="702" y="1864"/>
                    <a:pt x="702" y="1864"/>
                  </a:cubicBezTo>
                  <a:cubicBezTo>
                    <a:pt x="694" y="1862"/>
                    <a:pt x="686" y="1860"/>
                    <a:pt x="679" y="1857"/>
                  </a:cubicBezTo>
                  <a:cubicBezTo>
                    <a:pt x="675" y="1856"/>
                    <a:pt x="674" y="1853"/>
                    <a:pt x="675" y="1850"/>
                  </a:cubicBezTo>
                  <a:cubicBezTo>
                    <a:pt x="675" y="1847"/>
                    <a:pt x="679" y="1845"/>
                    <a:pt x="682" y="1846"/>
                  </a:cubicBezTo>
                  <a:cubicBezTo>
                    <a:pt x="690" y="1848"/>
                    <a:pt x="697" y="1850"/>
                    <a:pt x="705" y="1852"/>
                  </a:cubicBezTo>
                  <a:cubicBezTo>
                    <a:pt x="708" y="1853"/>
                    <a:pt x="710" y="1856"/>
                    <a:pt x="709" y="1860"/>
                  </a:cubicBezTo>
                  <a:cubicBezTo>
                    <a:pt x="708" y="1862"/>
                    <a:pt x="706" y="1864"/>
                    <a:pt x="703" y="1864"/>
                  </a:cubicBezTo>
                  <a:close/>
                  <a:moveTo>
                    <a:pt x="1201" y="1862"/>
                  </a:moveTo>
                  <a:cubicBezTo>
                    <a:pt x="1199" y="1862"/>
                    <a:pt x="1196" y="1860"/>
                    <a:pt x="1196" y="1858"/>
                  </a:cubicBezTo>
                  <a:cubicBezTo>
                    <a:pt x="1195" y="1854"/>
                    <a:pt x="1196" y="1851"/>
                    <a:pt x="1200" y="1850"/>
                  </a:cubicBezTo>
                  <a:cubicBezTo>
                    <a:pt x="1207" y="1848"/>
                    <a:pt x="1215" y="1846"/>
                    <a:pt x="1223" y="1843"/>
                  </a:cubicBezTo>
                  <a:cubicBezTo>
                    <a:pt x="1226" y="1842"/>
                    <a:pt x="1229" y="1844"/>
                    <a:pt x="1230" y="1847"/>
                  </a:cubicBezTo>
                  <a:cubicBezTo>
                    <a:pt x="1231" y="1851"/>
                    <a:pt x="1229" y="1854"/>
                    <a:pt x="1226" y="1855"/>
                  </a:cubicBezTo>
                  <a:cubicBezTo>
                    <a:pt x="1218" y="1857"/>
                    <a:pt x="1211" y="1860"/>
                    <a:pt x="1203" y="1862"/>
                  </a:cubicBezTo>
                  <a:cubicBezTo>
                    <a:pt x="1202" y="1862"/>
                    <a:pt x="1202" y="1862"/>
                    <a:pt x="1201" y="1862"/>
                  </a:cubicBezTo>
                  <a:close/>
                  <a:moveTo>
                    <a:pt x="657" y="1850"/>
                  </a:moveTo>
                  <a:cubicBezTo>
                    <a:pt x="657" y="1850"/>
                    <a:pt x="656" y="1850"/>
                    <a:pt x="655" y="1850"/>
                  </a:cubicBezTo>
                  <a:cubicBezTo>
                    <a:pt x="648" y="1848"/>
                    <a:pt x="640" y="1845"/>
                    <a:pt x="633" y="1842"/>
                  </a:cubicBezTo>
                  <a:cubicBezTo>
                    <a:pt x="629" y="1841"/>
                    <a:pt x="628" y="1838"/>
                    <a:pt x="629" y="1835"/>
                  </a:cubicBezTo>
                  <a:cubicBezTo>
                    <a:pt x="630" y="1832"/>
                    <a:pt x="633" y="1830"/>
                    <a:pt x="637" y="1831"/>
                  </a:cubicBezTo>
                  <a:cubicBezTo>
                    <a:pt x="644" y="1834"/>
                    <a:pt x="652" y="1836"/>
                    <a:pt x="659" y="1839"/>
                  </a:cubicBezTo>
                  <a:cubicBezTo>
                    <a:pt x="662" y="1840"/>
                    <a:pt x="664" y="1843"/>
                    <a:pt x="663" y="1846"/>
                  </a:cubicBezTo>
                  <a:cubicBezTo>
                    <a:pt x="662" y="1849"/>
                    <a:pt x="660" y="1850"/>
                    <a:pt x="657" y="1850"/>
                  </a:cubicBezTo>
                  <a:close/>
                  <a:moveTo>
                    <a:pt x="1247" y="1848"/>
                  </a:moveTo>
                  <a:cubicBezTo>
                    <a:pt x="1245" y="1848"/>
                    <a:pt x="1242" y="1846"/>
                    <a:pt x="1241" y="1844"/>
                  </a:cubicBezTo>
                  <a:cubicBezTo>
                    <a:pt x="1240" y="1841"/>
                    <a:pt x="1242" y="1837"/>
                    <a:pt x="1245" y="1836"/>
                  </a:cubicBezTo>
                  <a:cubicBezTo>
                    <a:pt x="1253" y="1834"/>
                    <a:pt x="1260" y="1831"/>
                    <a:pt x="1268" y="1828"/>
                  </a:cubicBezTo>
                  <a:cubicBezTo>
                    <a:pt x="1271" y="1827"/>
                    <a:pt x="1274" y="1829"/>
                    <a:pt x="1275" y="1832"/>
                  </a:cubicBezTo>
                  <a:cubicBezTo>
                    <a:pt x="1277" y="1835"/>
                    <a:pt x="1275" y="1838"/>
                    <a:pt x="1272" y="1840"/>
                  </a:cubicBezTo>
                  <a:cubicBezTo>
                    <a:pt x="1264" y="1842"/>
                    <a:pt x="1257" y="1845"/>
                    <a:pt x="1249" y="1848"/>
                  </a:cubicBezTo>
                  <a:cubicBezTo>
                    <a:pt x="1248" y="1848"/>
                    <a:pt x="1248" y="1848"/>
                    <a:pt x="1247" y="1848"/>
                  </a:cubicBezTo>
                  <a:close/>
                  <a:moveTo>
                    <a:pt x="612" y="1834"/>
                  </a:moveTo>
                  <a:cubicBezTo>
                    <a:pt x="611" y="1834"/>
                    <a:pt x="611" y="1834"/>
                    <a:pt x="610" y="1834"/>
                  </a:cubicBezTo>
                  <a:cubicBezTo>
                    <a:pt x="602" y="1831"/>
                    <a:pt x="595" y="1828"/>
                    <a:pt x="587" y="1825"/>
                  </a:cubicBezTo>
                  <a:cubicBezTo>
                    <a:pt x="584" y="1824"/>
                    <a:pt x="583" y="1820"/>
                    <a:pt x="584" y="1817"/>
                  </a:cubicBezTo>
                  <a:cubicBezTo>
                    <a:pt x="585" y="1814"/>
                    <a:pt x="589" y="1813"/>
                    <a:pt x="592" y="1814"/>
                  </a:cubicBezTo>
                  <a:cubicBezTo>
                    <a:pt x="599" y="1817"/>
                    <a:pt x="607" y="1820"/>
                    <a:pt x="614" y="1823"/>
                  </a:cubicBezTo>
                  <a:cubicBezTo>
                    <a:pt x="617" y="1824"/>
                    <a:pt x="619" y="1827"/>
                    <a:pt x="618" y="1831"/>
                  </a:cubicBezTo>
                  <a:cubicBezTo>
                    <a:pt x="617" y="1833"/>
                    <a:pt x="614" y="1834"/>
                    <a:pt x="612" y="1834"/>
                  </a:cubicBezTo>
                  <a:close/>
                  <a:moveTo>
                    <a:pt x="1292" y="1831"/>
                  </a:moveTo>
                  <a:cubicBezTo>
                    <a:pt x="1290" y="1831"/>
                    <a:pt x="1288" y="1830"/>
                    <a:pt x="1287" y="1828"/>
                  </a:cubicBezTo>
                  <a:cubicBezTo>
                    <a:pt x="1285" y="1825"/>
                    <a:pt x="1287" y="1821"/>
                    <a:pt x="1290" y="1820"/>
                  </a:cubicBezTo>
                  <a:cubicBezTo>
                    <a:pt x="1297" y="1817"/>
                    <a:pt x="1305" y="1814"/>
                    <a:pt x="1312" y="1811"/>
                  </a:cubicBezTo>
                  <a:cubicBezTo>
                    <a:pt x="1315" y="1810"/>
                    <a:pt x="1319" y="1811"/>
                    <a:pt x="1320" y="1814"/>
                  </a:cubicBezTo>
                  <a:cubicBezTo>
                    <a:pt x="1321" y="1817"/>
                    <a:pt x="1320" y="1821"/>
                    <a:pt x="1317" y="1822"/>
                  </a:cubicBezTo>
                  <a:cubicBezTo>
                    <a:pt x="1309" y="1825"/>
                    <a:pt x="1302" y="1828"/>
                    <a:pt x="1294" y="1831"/>
                  </a:cubicBezTo>
                  <a:cubicBezTo>
                    <a:pt x="1294" y="1831"/>
                    <a:pt x="1293" y="1831"/>
                    <a:pt x="1292" y="1831"/>
                  </a:cubicBezTo>
                  <a:close/>
                  <a:moveTo>
                    <a:pt x="567" y="1816"/>
                  </a:moveTo>
                  <a:cubicBezTo>
                    <a:pt x="567" y="1816"/>
                    <a:pt x="566" y="1816"/>
                    <a:pt x="565" y="1816"/>
                  </a:cubicBezTo>
                  <a:cubicBezTo>
                    <a:pt x="558" y="1812"/>
                    <a:pt x="550" y="1809"/>
                    <a:pt x="543" y="1805"/>
                  </a:cubicBezTo>
                  <a:cubicBezTo>
                    <a:pt x="540" y="1804"/>
                    <a:pt x="539" y="1800"/>
                    <a:pt x="540" y="1797"/>
                  </a:cubicBezTo>
                  <a:cubicBezTo>
                    <a:pt x="542" y="1794"/>
                    <a:pt x="545" y="1793"/>
                    <a:pt x="548" y="1795"/>
                  </a:cubicBezTo>
                  <a:cubicBezTo>
                    <a:pt x="555" y="1798"/>
                    <a:pt x="563" y="1801"/>
                    <a:pt x="570" y="1805"/>
                  </a:cubicBezTo>
                  <a:cubicBezTo>
                    <a:pt x="573" y="1806"/>
                    <a:pt x="574" y="1809"/>
                    <a:pt x="573" y="1812"/>
                  </a:cubicBezTo>
                  <a:cubicBezTo>
                    <a:pt x="572" y="1815"/>
                    <a:pt x="570" y="1816"/>
                    <a:pt x="567" y="1816"/>
                  </a:cubicBezTo>
                  <a:close/>
                  <a:moveTo>
                    <a:pt x="1336" y="1813"/>
                  </a:moveTo>
                  <a:cubicBezTo>
                    <a:pt x="1334" y="1813"/>
                    <a:pt x="1332" y="1812"/>
                    <a:pt x="1331" y="1809"/>
                  </a:cubicBezTo>
                  <a:cubicBezTo>
                    <a:pt x="1330" y="1806"/>
                    <a:pt x="1331" y="1803"/>
                    <a:pt x="1334" y="1801"/>
                  </a:cubicBezTo>
                  <a:cubicBezTo>
                    <a:pt x="1341" y="1798"/>
                    <a:pt x="1348" y="1795"/>
                    <a:pt x="1355" y="1791"/>
                  </a:cubicBezTo>
                  <a:cubicBezTo>
                    <a:pt x="1358" y="1790"/>
                    <a:pt x="1362" y="1791"/>
                    <a:pt x="1363" y="1794"/>
                  </a:cubicBezTo>
                  <a:cubicBezTo>
                    <a:pt x="1365" y="1797"/>
                    <a:pt x="1364" y="1801"/>
                    <a:pt x="1361" y="1802"/>
                  </a:cubicBezTo>
                  <a:cubicBezTo>
                    <a:pt x="1353" y="1806"/>
                    <a:pt x="1346" y="1809"/>
                    <a:pt x="1339" y="1812"/>
                  </a:cubicBezTo>
                  <a:cubicBezTo>
                    <a:pt x="1338" y="1813"/>
                    <a:pt x="1337" y="1813"/>
                    <a:pt x="1336" y="1813"/>
                  </a:cubicBezTo>
                  <a:close/>
                  <a:moveTo>
                    <a:pt x="524" y="1795"/>
                  </a:moveTo>
                  <a:cubicBezTo>
                    <a:pt x="523" y="1795"/>
                    <a:pt x="522" y="1795"/>
                    <a:pt x="521" y="1795"/>
                  </a:cubicBezTo>
                  <a:cubicBezTo>
                    <a:pt x="514" y="1791"/>
                    <a:pt x="507" y="1787"/>
                    <a:pt x="500" y="1784"/>
                  </a:cubicBezTo>
                  <a:cubicBezTo>
                    <a:pt x="497" y="1782"/>
                    <a:pt x="496" y="1778"/>
                    <a:pt x="497" y="1776"/>
                  </a:cubicBezTo>
                  <a:cubicBezTo>
                    <a:pt x="499" y="1773"/>
                    <a:pt x="503" y="1771"/>
                    <a:pt x="506" y="1773"/>
                  </a:cubicBezTo>
                  <a:cubicBezTo>
                    <a:pt x="512" y="1777"/>
                    <a:pt x="520" y="1781"/>
                    <a:pt x="527" y="1784"/>
                  </a:cubicBezTo>
                  <a:cubicBezTo>
                    <a:pt x="530" y="1786"/>
                    <a:pt x="531" y="1789"/>
                    <a:pt x="529" y="1792"/>
                  </a:cubicBezTo>
                  <a:cubicBezTo>
                    <a:pt x="528" y="1794"/>
                    <a:pt x="526" y="1795"/>
                    <a:pt x="524" y="1795"/>
                  </a:cubicBezTo>
                  <a:close/>
                  <a:moveTo>
                    <a:pt x="1379" y="1792"/>
                  </a:moveTo>
                  <a:cubicBezTo>
                    <a:pt x="1377" y="1792"/>
                    <a:pt x="1375" y="1791"/>
                    <a:pt x="1374" y="1789"/>
                  </a:cubicBezTo>
                  <a:cubicBezTo>
                    <a:pt x="1373" y="1786"/>
                    <a:pt x="1374" y="1782"/>
                    <a:pt x="1377" y="1781"/>
                  </a:cubicBezTo>
                  <a:cubicBezTo>
                    <a:pt x="1384" y="1777"/>
                    <a:pt x="1391" y="1773"/>
                    <a:pt x="1398" y="1770"/>
                  </a:cubicBezTo>
                  <a:cubicBezTo>
                    <a:pt x="1401" y="1768"/>
                    <a:pt x="1404" y="1769"/>
                    <a:pt x="1406" y="1772"/>
                  </a:cubicBezTo>
                  <a:cubicBezTo>
                    <a:pt x="1407" y="1775"/>
                    <a:pt x="1406" y="1778"/>
                    <a:pt x="1403" y="1780"/>
                  </a:cubicBezTo>
                  <a:cubicBezTo>
                    <a:pt x="1396" y="1784"/>
                    <a:pt x="1389" y="1788"/>
                    <a:pt x="1382" y="1791"/>
                  </a:cubicBezTo>
                  <a:cubicBezTo>
                    <a:pt x="1381" y="1792"/>
                    <a:pt x="1380" y="1792"/>
                    <a:pt x="1379" y="1792"/>
                  </a:cubicBezTo>
                  <a:close/>
                  <a:moveTo>
                    <a:pt x="482" y="1773"/>
                  </a:moveTo>
                  <a:cubicBezTo>
                    <a:pt x="481" y="1773"/>
                    <a:pt x="480" y="1772"/>
                    <a:pt x="479" y="1772"/>
                  </a:cubicBezTo>
                  <a:cubicBezTo>
                    <a:pt x="472" y="1768"/>
                    <a:pt x="465" y="1764"/>
                    <a:pt x="458" y="1760"/>
                  </a:cubicBezTo>
                  <a:cubicBezTo>
                    <a:pt x="455" y="1758"/>
                    <a:pt x="454" y="1754"/>
                    <a:pt x="456" y="1751"/>
                  </a:cubicBezTo>
                  <a:cubicBezTo>
                    <a:pt x="458" y="1749"/>
                    <a:pt x="461" y="1748"/>
                    <a:pt x="464" y="1749"/>
                  </a:cubicBezTo>
                  <a:cubicBezTo>
                    <a:pt x="471" y="1753"/>
                    <a:pt x="478" y="1758"/>
                    <a:pt x="485" y="1761"/>
                  </a:cubicBezTo>
                  <a:cubicBezTo>
                    <a:pt x="488" y="1763"/>
                    <a:pt x="489" y="1767"/>
                    <a:pt x="487" y="1770"/>
                  </a:cubicBezTo>
                  <a:cubicBezTo>
                    <a:pt x="486" y="1772"/>
                    <a:pt x="484" y="1773"/>
                    <a:pt x="482" y="1773"/>
                  </a:cubicBezTo>
                  <a:close/>
                  <a:moveTo>
                    <a:pt x="1421" y="1769"/>
                  </a:moveTo>
                  <a:cubicBezTo>
                    <a:pt x="1419" y="1769"/>
                    <a:pt x="1417" y="1768"/>
                    <a:pt x="1416" y="1766"/>
                  </a:cubicBezTo>
                  <a:cubicBezTo>
                    <a:pt x="1415" y="1763"/>
                    <a:pt x="1416" y="1760"/>
                    <a:pt x="1418" y="1758"/>
                  </a:cubicBezTo>
                  <a:cubicBezTo>
                    <a:pt x="1425" y="1754"/>
                    <a:pt x="1432" y="1750"/>
                    <a:pt x="1439" y="1746"/>
                  </a:cubicBezTo>
                  <a:cubicBezTo>
                    <a:pt x="1442" y="1744"/>
                    <a:pt x="1445" y="1745"/>
                    <a:pt x="1447" y="1748"/>
                  </a:cubicBezTo>
                  <a:cubicBezTo>
                    <a:pt x="1449" y="1750"/>
                    <a:pt x="1448" y="1754"/>
                    <a:pt x="1445" y="1756"/>
                  </a:cubicBezTo>
                  <a:cubicBezTo>
                    <a:pt x="1438" y="1760"/>
                    <a:pt x="1431" y="1764"/>
                    <a:pt x="1424" y="1768"/>
                  </a:cubicBezTo>
                  <a:cubicBezTo>
                    <a:pt x="1423" y="1769"/>
                    <a:pt x="1422" y="1769"/>
                    <a:pt x="1421" y="1769"/>
                  </a:cubicBezTo>
                  <a:close/>
                  <a:moveTo>
                    <a:pt x="441" y="1748"/>
                  </a:moveTo>
                  <a:cubicBezTo>
                    <a:pt x="439" y="1748"/>
                    <a:pt x="438" y="1747"/>
                    <a:pt x="437" y="1747"/>
                  </a:cubicBezTo>
                  <a:cubicBezTo>
                    <a:pt x="431" y="1743"/>
                    <a:pt x="424" y="1738"/>
                    <a:pt x="417" y="1734"/>
                  </a:cubicBezTo>
                  <a:cubicBezTo>
                    <a:pt x="414" y="1732"/>
                    <a:pt x="414" y="1728"/>
                    <a:pt x="416" y="1725"/>
                  </a:cubicBezTo>
                  <a:cubicBezTo>
                    <a:pt x="417" y="1722"/>
                    <a:pt x="421" y="1722"/>
                    <a:pt x="424" y="1724"/>
                  </a:cubicBezTo>
                  <a:cubicBezTo>
                    <a:pt x="430" y="1728"/>
                    <a:pt x="437" y="1732"/>
                    <a:pt x="444" y="1737"/>
                  </a:cubicBezTo>
                  <a:cubicBezTo>
                    <a:pt x="447" y="1739"/>
                    <a:pt x="447" y="1742"/>
                    <a:pt x="446" y="1745"/>
                  </a:cubicBezTo>
                  <a:cubicBezTo>
                    <a:pt x="444" y="1747"/>
                    <a:pt x="443" y="1748"/>
                    <a:pt x="441" y="1748"/>
                  </a:cubicBezTo>
                  <a:close/>
                  <a:moveTo>
                    <a:pt x="1462" y="1744"/>
                  </a:moveTo>
                  <a:cubicBezTo>
                    <a:pt x="1460" y="1744"/>
                    <a:pt x="1458" y="1743"/>
                    <a:pt x="1457" y="1741"/>
                  </a:cubicBezTo>
                  <a:cubicBezTo>
                    <a:pt x="1455" y="1738"/>
                    <a:pt x="1456" y="1735"/>
                    <a:pt x="1459" y="1733"/>
                  </a:cubicBezTo>
                  <a:cubicBezTo>
                    <a:pt x="1466" y="1729"/>
                    <a:pt x="1472" y="1724"/>
                    <a:pt x="1479" y="1720"/>
                  </a:cubicBezTo>
                  <a:cubicBezTo>
                    <a:pt x="1481" y="1718"/>
                    <a:pt x="1485" y="1718"/>
                    <a:pt x="1487" y="1721"/>
                  </a:cubicBezTo>
                  <a:cubicBezTo>
                    <a:pt x="1489" y="1724"/>
                    <a:pt x="1488" y="1728"/>
                    <a:pt x="1485" y="1730"/>
                  </a:cubicBezTo>
                  <a:cubicBezTo>
                    <a:pt x="1479" y="1734"/>
                    <a:pt x="1472" y="1739"/>
                    <a:pt x="1465" y="1743"/>
                  </a:cubicBezTo>
                  <a:cubicBezTo>
                    <a:pt x="1464" y="1744"/>
                    <a:pt x="1463" y="1744"/>
                    <a:pt x="1462" y="1744"/>
                  </a:cubicBezTo>
                  <a:close/>
                  <a:moveTo>
                    <a:pt x="401" y="1721"/>
                  </a:moveTo>
                  <a:cubicBezTo>
                    <a:pt x="400" y="1721"/>
                    <a:pt x="398" y="1720"/>
                    <a:pt x="397" y="1720"/>
                  </a:cubicBezTo>
                  <a:cubicBezTo>
                    <a:pt x="391" y="1715"/>
                    <a:pt x="384" y="1710"/>
                    <a:pt x="378" y="1705"/>
                  </a:cubicBezTo>
                  <a:cubicBezTo>
                    <a:pt x="375" y="1703"/>
                    <a:pt x="375" y="1700"/>
                    <a:pt x="377" y="1697"/>
                  </a:cubicBezTo>
                  <a:cubicBezTo>
                    <a:pt x="379" y="1694"/>
                    <a:pt x="382" y="1694"/>
                    <a:pt x="385" y="1696"/>
                  </a:cubicBezTo>
                  <a:cubicBezTo>
                    <a:pt x="391" y="1701"/>
                    <a:pt x="398" y="1705"/>
                    <a:pt x="404" y="1710"/>
                  </a:cubicBezTo>
                  <a:cubicBezTo>
                    <a:pt x="407" y="1712"/>
                    <a:pt x="408" y="1716"/>
                    <a:pt x="406" y="1718"/>
                  </a:cubicBezTo>
                  <a:cubicBezTo>
                    <a:pt x="405" y="1720"/>
                    <a:pt x="403" y="1721"/>
                    <a:pt x="401" y="1721"/>
                  </a:cubicBezTo>
                  <a:close/>
                  <a:moveTo>
                    <a:pt x="1502" y="1717"/>
                  </a:moveTo>
                  <a:cubicBezTo>
                    <a:pt x="1500" y="1717"/>
                    <a:pt x="1498" y="1716"/>
                    <a:pt x="1497" y="1714"/>
                  </a:cubicBezTo>
                  <a:cubicBezTo>
                    <a:pt x="1495" y="1712"/>
                    <a:pt x="1495" y="1708"/>
                    <a:pt x="1498" y="1706"/>
                  </a:cubicBezTo>
                  <a:cubicBezTo>
                    <a:pt x="1504" y="1701"/>
                    <a:pt x="1511" y="1697"/>
                    <a:pt x="1517" y="1692"/>
                  </a:cubicBezTo>
                  <a:cubicBezTo>
                    <a:pt x="1520" y="1690"/>
                    <a:pt x="1524" y="1690"/>
                    <a:pt x="1526" y="1693"/>
                  </a:cubicBezTo>
                  <a:cubicBezTo>
                    <a:pt x="1528" y="1695"/>
                    <a:pt x="1527" y="1699"/>
                    <a:pt x="1524" y="1701"/>
                  </a:cubicBezTo>
                  <a:cubicBezTo>
                    <a:pt x="1518" y="1706"/>
                    <a:pt x="1512" y="1711"/>
                    <a:pt x="1505" y="1716"/>
                  </a:cubicBezTo>
                  <a:cubicBezTo>
                    <a:pt x="1504" y="1716"/>
                    <a:pt x="1503" y="1717"/>
                    <a:pt x="1502" y="1717"/>
                  </a:cubicBezTo>
                  <a:close/>
                  <a:moveTo>
                    <a:pt x="362" y="1692"/>
                  </a:moveTo>
                  <a:cubicBezTo>
                    <a:pt x="361" y="1692"/>
                    <a:pt x="360" y="1691"/>
                    <a:pt x="359" y="1691"/>
                  </a:cubicBezTo>
                  <a:cubicBezTo>
                    <a:pt x="352" y="1686"/>
                    <a:pt x="346" y="1680"/>
                    <a:pt x="340" y="1675"/>
                  </a:cubicBezTo>
                  <a:cubicBezTo>
                    <a:pt x="337" y="1673"/>
                    <a:pt x="337" y="1669"/>
                    <a:pt x="339" y="1667"/>
                  </a:cubicBezTo>
                  <a:cubicBezTo>
                    <a:pt x="341" y="1664"/>
                    <a:pt x="345" y="1664"/>
                    <a:pt x="348" y="1666"/>
                  </a:cubicBezTo>
                  <a:cubicBezTo>
                    <a:pt x="354" y="1671"/>
                    <a:pt x="360" y="1676"/>
                    <a:pt x="366" y="1681"/>
                  </a:cubicBezTo>
                  <a:cubicBezTo>
                    <a:pt x="369" y="1683"/>
                    <a:pt x="369" y="1687"/>
                    <a:pt x="367" y="1690"/>
                  </a:cubicBezTo>
                  <a:cubicBezTo>
                    <a:pt x="366" y="1691"/>
                    <a:pt x="364" y="1692"/>
                    <a:pt x="362" y="1692"/>
                  </a:cubicBezTo>
                  <a:close/>
                  <a:moveTo>
                    <a:pt x="1540" y="1688"/>
                  </a:moveTo>
                  <a:cubicBezTo>
                    <a:pt x="1538" y="1688"/>
                    <a:pt x="1536" y="1687"/>
                    <a:pt x="1535" y="1685"/>
                  </a:cubicBezTo>
                  <a:cubicBezTo>
                    <a:pt x="1533" y="1683"/>
                    <a:pt x="1533" y="1679"/>
                    <a:pt x="1536" y="1677"/>
                  </a:cubicBezTo>
                  <a:cubicBezTo>
                    <a:pt x="1542" y="1672"/>
                    <a:pt x="1548" y="1667"/>
                    <a:pt x="1554" y="1662"/>
                  </a:cubicBezTo>
                  <a:cubicBezTo>
                    <a:pt x="1557" y="1660"/>
                    <a:pt x="1561" y="1660"/>
                    <a:pt x="1563" y="1662"/>
                  </a:cubicBezTo>
                  <a:cubicBezTo>
                    <a:pt x="1565" y="1665"/>
                    <a:pt x="1565" y="1669"/>
                    <a:pt x="1562" y="1671"/>
                  </a:cubicBezTo>
                  <a:cubicBezTo>
                    <a:pt x="1556" y="1676"/>
                    <a:pt x="1550" y="1681"/>
                    <a:pt x="1543" y="1686"/>
                  </a:cubicBezTo>
                  <a:cubicBezTo>
                    <a:pt x="1542" y="1687"/>
                    <a:pt x="1541" y="1688"/>
                    <a:pt x="1540" y="1688"/>
                  </a:cubicBezTo>
                  <a:close/>
                  <a:moveTo>
                    <a:pt x="326" y="1661"/>
                  </a:moveTo>
                  <a:cubicBezTo>
                    <a:pt x="324" y="1661"/>
                    <a:pt x="323" y="1661"/>
                    <a:pt x="322" y="1660"/>
                  </a:cubicBezTo>
                  <a:cubicBezTo>
                    <a:pt x="316" y="1654"/>
                    <a:pt x="310" y="1649"/>
                    <a:pt x="304" y="1643"/>
                  </a:cubicBezTo>
                  <a:cubicBezTo>
                    <a:pt x="301" y="1641"/>
                    <a:pt x="301" y="1637"/>
                    <a:pt x="303" y="1635"/>
                  </a:cubicBezTo>
                  <a:cubicBezTo>
                    <a:pt x="306" y="1632"/>
                    <a:pt x="310" y="1632"/>
                    <a:pt x="312" y="1635"/>
                  </a:cubicBezTo>
                  <a:cubicBezTo>
                    <a:pt x="318" y="1640"/>
                    <a:pt x="324" y="1645"/>
                    <a:pt x="330" y="1651"/>
                  </a:cubicBezTo>
                  <a:cubicBezTo>
                    <a:pt x="332" y="1653"/>
                    <a:pt x="332" y="1657"/>
                    <a:pt x="330" y="1659"/>
                  </a:cubicBezTo>
                  <a:cubicBezTo>
                    <a:pt x="329" y="1660"/>
                    <a:pt x="327" y="1661"/>
                    <a:pt x="326" y="1661"/>
                  </a:cubicBezTo>
                  <a:close/>
                  <a:moveTo>
                    <a:pt x="1576" y="1657"/>
                  </a:moveTo>
                  <a:cubicBezTo>
                    <a:pt x="1575" y="1657"/>
                    <a:pt x="1573" y="1656"/>
                    <a:pt x="1572" y="1655"/>
                  </a:cubicBezTo>
                  <a:cubicBezTo>
                    <a:pt x="1570" y="1652"/>
                    <a:pt x="1570" y="1648"/>
                    <a:pt x="1572" y="1646"/>
                  </a:cubicBezTo>
                  <a:cubicBezTo>
                    <a:pt x="1578" y="1641"/>
                    <a:pt x="1584" y="1635"/>
                    <a:pt x="1590" y="1630"/>
                  </a:cubicBezTo>
                  <a:cubicBezTo>
                    <a:pt x="1592" y="1628"/>
                    <a:pt x="1596" y="1628"/>
                    <a:pt x="1598" y="1630"/>
                  </a:cubicBezTo>
                  <a:cubicBezTo>
                    <a:pt x="1601" y="1633"/>
                    <a:pt x="1600" y="1636"/>
                    <a:pt x="1598" y="1639"/>
                  </a:cubicBezTo>
                  <a:cubicBezTo>
                    <a:pt x="1592" y="1644"/>
                    <a:pt x="1586" y="1650"/>
                    <a:pt x="1580" y="1655"/>
                  </a:cubicBezTo>
                  <a:cubicBezTo>
                    <a:pt x="1579" y="1656"/>
                    <a:pt x="1578" y="1657"/>
                    <a:pt x="1576" y="1657"/>
                  </a:cubicBezTo>
                  <a:close/>
                  <a:moveTo>
                    <a:pt x="290" y="1628"/>
                  </a:moveTo>
                  <a:cubicBezTo>
                    <a:pt x="289" y="1628"/>
                    <a:pt x="287" y="1628"/>
                    <a:pt x="286" y="1627"/>
                  </a:cubicBezTo>
                  <a:cubicBezTo>
                    <a:pt x="281" y="1621"/>
                    <a:pt x="275" y="1615"/>
                    <a:pt x="269" y="1610"/>
                  </a:cubicBezTo>
                  <a:cubicBezTo>
                    <a:pt x="267" y="1607"/>
                    <a:pt x="267" y="1603"/>
                    <a:pt x="269" y="1601"/>
                  </a:cubicBezTo>
                  <a:cubicBezTo>
                    <a:pt x="272" y="1599"/>
                    <a:pt x="276" y="1599"/>
                    <a:pt x="278" y="1601"/>
                  </a:cubicBezTo>
                  <a:cubicBezTo>
                    <a:pt x="283" y="1607"/>
                    <a:pt x="289" y="1613"/>
                    <a:pt x="295" y="1618"/>
                  </a:cubicBezTo>
                  <a:cubicBezTo>
                    <a:pt x="297" y="1620"/>
                    <a:pt x="297" y="1624"/>
                    <a:pt x="295" y="1627"/>
                  </a:cubicBezTo>
                  <a:cubicBezTo>
                    <a:pt x="294" y="1628"/>
                    <a:pt x="292" y="1628"/>
                    <a:pt x="290" y="1628"/>
                  </a:cubicBezTo>
                  <a:close/>
                  <a:moveTo>
                    <a:pt x="1611" y="1624"/>
                  </a:moveTo>
                  <a:cubicBezTo>
                    <a:pt x="1610" y="1624"/>
                    <a:pt x="1608" y="1623"/>
                    <a:pt x="1607" y="1622"/>
                  </a:cubicBezTo>
                  <a:cubicBezTo>
                    <a:pt x="1605" y="1620"/>
                    <a:pt x="1605" y="1616"/>
                    <a:pt x="1607" y="1613"/>
                  </a:cubicBezTo>
                  <a:cubicBezTo>
                    <a:pt x="1613" y="1608"/>
                    <a:pt x="1618" y="1602"/>
                    <a:pt x="1624" y="1596"/>
                  </a:cubicBezTo>
                  <a:cubicBezTo>
                    <a:pt x="1626" y="1594"/>
                    <a:pt x="1630" y="1594"/>
                    <a:pt x="1632" y="1596"/>
                  </a:cubicBezTo>
                  <a:cubicBezTo>
                    <a:pt x="1635" y="1599"/>
                    <a:pt x="1635" y="1602"/>
                    <a:pt x="1632" y="1605"/>
                  </a:cubicBezTo>
                  <a:cubicBezTo>
                    <a:pt x="1627" y="1610"/>
                    <a:pt x="1621" y="1616"/>
                    <a:pt x="1615" y="1622"/>
                  </a:cubicBezTo>
                  <a:cubicBezTo>
                    <a:pt x="1614" y="1623"/>
                    <a:pt x="1613" y="1624"/>
                    <a:pt x="1611" y="1624"/>
                  </a:cubicBezTo>
                  <a:close/>
                  <a:moveTo>
                    <a:pt x="257" y="1594"/>
                  </a:moveTo>
                  <a:cubicBezTo>
                    <a:pt x="255" y="1594"/>
                    <a:pt x="254" y="1593"/>
                    <a:pt x="253" y="1592"/>
                  </a:cubicBezTo>
                  <a:cubicBezTo>
                    <a:pt x="247" y="1586"/>
                    <a:pt x="242" y="1580"/>
                    <a:pt x="236" y="1574"/>
                  </a:cubicBezTo>
                  <a:cubicBezTo>
                    <a:pt x="234" y="1572"/>
                    <a:pt x="234" y="1568"/>
                    <a:pt x="237" y="1566"/>
                  </a:cubicBezTo>
                  <a:cubicBezTo>
                    <a:pt x="239" y="1564"/>
                    <a:pt x="243" y="1564"/>
                    <a:pt x="245" y="1566"/>
                  </a:cubicBezTo>
                  <a:cubicBezTo>
                    <a:pt x="251" y="1572"/>
                    <a:pt x="256" y="1578"/>
                    <a:pt x="261" y="1584"/>
                  </a:cubicBezTo>
                  <a:cubicBezTo>
                    <a:pt x="264" y="1586"/>
                    <a:pt x="264" y="1590"/>
                    <a:pt x="261" y="1592"/>
                  </a:cubicBezTo>
                  <a:cubicBezTo>
                    <a:pt x="260" y="1594"/>
                    <a:pt x="258" y="1594"/>
                    <a:pt x="257" y="1594"/>
                  </a:cubicBezTo>
                  <a:close/>
                  <a:moveTo>
                    <a:pt x="1644" y="1589"/>
                  </a:moveTo>
                  <a:cubicBezTo>
                    <a:pt x="1643" y="1589"/>
                    <a:pt x="1641" y="1589"/>
                    <a:pt x="1640" y="1587"/>
                  </a:cubicBezTo>
                  <a:cubicBezTo>
                    <a:pt x="1638" y="1585"/>
                    <a:pt x="1638" y="1581"/>
                    <a:pt x="1640" y="1579"/>
                  </a:cubicBezTo>
                  <a:cubicBezTo>
                    <a:pt x="1645" y="1573"/>
                    <a:pt x="1651" y="1567"/>
                    <a:pt x="1656" y="1561"/>
                  </a:cubicBezTo>
                  <a:cubicBezTo>
                    <a:pt x="1658" y="1559"/>
                    <a:pt x="1662" y="1558"/>
                    <a:pt x="1664" y="1561"/>
                  </a:cubicBezTo>
                  <a:cubicBezTo>
                    <a:pt x="1667" y="1563"/>
                    <a:pt x="1667" y="1567"/>
                    <a:pt x="1665" y="1569"/>
                  </a:cubicBezTo>
                  <a:cubicBezTo>
                    <a:pt x="1660" y="1575"/>
                    <a:pt x="1654" y="1581"/>
                    <a:pt x="1649" y="1587"/>
                  </a:cubicBezTo>
                  <a:cubicBezTo>
                    <a:pt x="1648" y="1588"/>
                    <a:pt x="1646" y="1589"/>
                    <a:pt x="1644" y="1589"/>
                  </a:cubicBezTo>
                  <a:close/>
                  <a:moveTo>
                    <a:pt x="225" y="1558"/>
                  </a:moveTo>
                  <a:cubicBezTo>
                    <a:pt x="224" y="1558"/>
                    <a:pt x="222" y="1557"/>
                    <a:pt x="221" y="1556"/>
                  </a:cubicBezTo>
                  <a:cubicBezTo>
                    <a:pt x="216" y="1550"/>
                    <a:pt x="210" y="1543"/>
                    <a:pt x="205" y="1537"/>
                  </a:cubicBezTo>
                  <a:cubicBezTo>
                    <a:pt x="203" y="1535"/>
                    <a:pt x="204" y="1531"/>
                    <a:pt x="206" y="1529"/>
                  </a:cubicBezTo>
                  <a:cubicBezTo>
                    <a:pt x="209" y="1527"/>
                    <a:pt x="213" y="1527"/>
                    <a:pt x="215" y="1530"/>
                  </a:cubicBezTo>
                  <a:cubicBezTo>
                    <a:pt x="220" y="1536"/>
                    <a:pt x="225" y="1542"/>
                    <a:pt x="230" y="1548"/>
                  </a:cubicBezTo>
                  <a:cubicBezTo>
                    <a:pt x="232" y="1551"/>
                    <a:pt x="232" y="1555"/>
                    <a:pt x="229" y="1557"/>
                  </a:cubicBezTo>
                  <a:cubicBezTo>
                    <a:pt x="228" y="1558"/>
                    <a:pt x="227" y="1558"/>
                    <a:pt x="225" y="1558"/>
                  </a:cubicBezTo>
                  <a:close/>
                  <a:moveTo>
                    <a:pt x="1676" y="1553"/>
                  </a:moveTo>
                  <a:cubicBezTo>
                    <a:pt x="1674" y="1553"/>
                    <a:pt x="1673" y="1552"/>
                    <a:pt x="1672" y="1551"/>
                  </a:cubicBezTo>
                  <a:cubicBezTo>
                    <a:pt x="1669" y="1549"/>
                    <a:pt x="1669" y="1546"/>
                    <a:pt x="1671" y="1543"/>
                  </a:cubicBezTo>
                  <a:cubicBezTo>
                    <a:pt x="1676" y="1537"/>
                    <a:pt x="1681" y="1531"/>
                    <a:pt x="1686" y="1524"/>
                  </a:cubicBezTo>
                  <a:cubicBezTo>
                    <a:pt x="1688" y="1522"/>
                    <a:pt x="1692" y="1521"/>
                    <a:pt x="1695" y="1523"/>
                  </a:cubicBezTo>
                  <a:cubicBezTo>
                    <a:pt x="1697" y="1525"/>
                    <a:pt x="1698" y="1529"/>
                    <a:pt x="1696" y="1532"/>
                  </a:cubicBezTo>
                  <a:cubicBezTo>
                    <a:pt x="1691" y="1538"/>
                    <a:pt x="1685" y="1544"/>
                    <a:pt x="1680" y="1551"/>
                  </a:cubicBezTo>
                  <a:cubicBezTo>
                    <a:pt x="1679" y="1552"/>
                    <a:pt x="1678" y="1553"/>
                    <a:pt x="1676" y="1553"/>
                  </a:cubicBezTo>
                  <a:close/>
                  <a:moveTo>
                    <a:pt x="196" y="1521"/>
                  </a:moveTo>
                  <a:cubicBezTo>
                    <a:pt x="194" y="1521"/>
                    <a:pt x="192" y="1520"/>
                    <a:pt x="191" y="1518"/>
                  </a:cubicBezTo>
                  <a:cubicBezTo>
                    <a:pt x="186" y="1512"/>
                    <a:pt x="181" y="1505"/>
                    <a:pt x="176" y="1499"/>
                  </a:cubicBezTo>
                  <a:cubicBezTo>
                    <a:pt x="175" y="1496"/>
                    <a:pt x="175" y="1492"/>
                    <a:pt x="178" y="1490"/>
                  </a:cubicBezTo>
                  <a:cubicBezTo>
                    <a:pt x="181" y="1488"/>
                    <a:pt x="184" y="1489"/>
                    <a:pt x="186" y="1492"/>
                  </a:cubicBezTo>
                  <a:cubicBezTo>
                    <a:pt x="191" y="1498"/>
                    <a:pt x="196" y="1505"/>
                    <a:pt x="200" y="1511"/>
                  </a:cubicBezTo>
                  <a:cubicBezTo>
                    <a:pt x="202" y="1514"/>
                    <a:pt x="202" y="1517"/>
                    <a:pt x="199" y="1519"/>
                  </a:cubicBezTo>
                  <a:cubicBezTo>
                    <a:pt x="198" y="1520"/>
                    <a:pt x="197" y="1521"/>
                    <a:pt x="196" y="1521"/>
                  </a:cubicBezTo>
                  <a:close/>
                  <a:moveTo>
                    <a:pt x="1705" y="1515"/>
                  </a:moveTo>
                  <a:cubicBezTo>
                    <a:pt x="1704" y="1515"/>
                    <a:pt x="1703" y="1515"/>
                    <a:pt x="1702" y="1514"/>
                  </a:cubicBezTo>
                  <a:cubicBezTo>
                    <a:pt x="1699" y="1512"/>
                    <a:pt x="1699" y="1508"/>
                    <a:pt x="1701" y="1505"/>
                  </a:cubicBezTo>
                  <a:cubicBezTo>
                    <a:pt x="1705" y="1499"/>
                    <a:pt x="1710" y="1493"/>
                    <a:pt x="1715" y="1486"/>
                  </a:cubicBezTo>
                  <a:cubicBezTo>
                    <a:pt x="1716" y="1483"/>
                    <a:pt x="1720" y="1483"/>
                    <a:pt x="1723" y="1485"/>
                  </a:cubicBezTo>
                  <a:cubicBezTo>
                    <a:pt x="1726" y="1486"/>
                    <a:pt x="1726" y="1490"/>
                    <a:pt x="1724" y="1493"/>
                  </a:cubicBezTo>
                  <a:cubicBezTo>
                    <a:pt x="1720" y="1500"/>
                    <a:pt x="1715" y="1506"/>
                    <a:pt x="1710" y="1513"/>
                  </a:cubicBezTo>
                  <a:cubicBezTo>
                    <a:pt x="1709" y="1514"/>
                    <a:pt x="1707" y="1515"/>
                    <a:pt x="1705" y="1515"/>
                  </a:cubicBezTo>
                  <a:close/>
                  <a:moveTo>
                    <a:pt x="168" y="1482"/>
                  </a:moveTo>
                  <a:cubicBezTo>
                    <a:pt x="166" y="1482"/>
                    <a:pt x="164" y="1481"/>
                    <a:pt x="163" y="1479"/>
                  </a:cubicBezTo>
                  <a:cubicBezTo>
                    <a:pt x="158" y="1472"/>
                    <a:pt x="154" y="1465"/>
                    <a:pt x="149" y="1459"/>
                  </a:cubicBezTo>
                  <a:cubicBezTo>
                    <a:pt x="148" y="1456"/>
                    <a:pt x="148" y="1452"/>
                    <a:pt x="151" y="1450"/>
                  </a:cubicBezTo>
                  <a:cubicBezTo>
                    <a:pt x="154" y="1449"/>
                    <a:pt x="158" y="1449"/>
                    <a:pt x="160" y="1452"/>
                  </a:cubicBezTo>
                  <a:cubicBezTo>
                    <a:pt x="164" y="1459"/>
                    <a:pt x="168" y="1466"/>
                    <a:pt x="173" y="1472"/>
                  </a:cubicBezTo>
                  <a:cubicBezTo>
                    <a:pt x="174" y="1475"/>
                    <a:pt x="174" y="1479"/>
                    <a:pt x="171" y="1480"/>
                  </a:cubicBezTo>
                  <a:cubicBezTo>
                    <a:pt x="170" y="1481"/>
                    <a:pt x="169" y="1482"/>
                    <a:pt x="168" y="1482"/>
                  </a:cubicBezTo>
                  <a:close/>
                  <a:moveTo>
                    <a:pt x="1733" y="1476"/>
                  </a:moveTo>
                  <a:cubicBezTo>
                    <a:pt x="1732" y="1476"/>
                    <a:pt x="1731" y="1475"/>
                    <a:pt x="1730" y="1475"/>
                  </a:cubicBezTo>
                  <a:cubicBezTo>
                    <a:pt x="1727" y="1473"/>
                    <a:pt x="1726" y="1469"/>
                    <a:pt x="1728" y="1466"/>
                  </a:cubicBezTo>
                  <a:cubicBezTo>
                    <a:pt x="1732" y="1460"/>
                    <a:pt x="1737" y="1453"/>
                    <a:pt x="1741" y="1446"/>
                  </a:cubicBezTo>
                  <a:cubicBezTo>
                    <a:pt x="1743" y="1443"/>
                    <a:pt x="1746" y="1443"/>
                    <a:pt x="1749" y="1444"/>
                  </a:cubicBezTo>
                  <a:cubicBezTo>
                    <a:pt x="1752" y="1446"/>
                    <a:pt x="1753" y="1450"/>
                    <a:pt x="1751" y="1453"/>
                  </a:cubicBezTo>
                  <a:cubicBezTo>
                    <a:pt x="1747" y="1460"/>
                    <a:pt x="1742" y="1466"/>
                    <a:pt x="1738" y="1473"/>
                  </a:cubicBezTo>
                  <a:cubicBezTo>
                    <a:pt x="1737" y="1475"/>
                    <a:pt x="1735" y="1476"/>
                    <a:pt x="1733" y="1476"/>
                  </a:cubicBezTo>
                  <a:close/>
                  <a:moveTo>
                    <a:pt x="142" y="1441"/>
                  </a:moveTo>
                  <a:cubicBezTo>
                    <a:pt x="140" y="1441"/>
                    <a:pt x="138" y="1440"/>
                    <a:pt x="137" y="1438"/>
                  </a:cubicBezTo>
                  <a:cubicBezTo>
                    <a:pt x="133" y="1431"/>
                    <a:pt x="128" y="1424"/>
                    <a:pt x="124" y="1417"/>
                  </a:cubicBezTo>
                  <a:cubicBezTo>
                    <a:pt x="123" y="1415"/>
                    <a:pt x="124" y="1411"/>
                    <a:pt x="127" y="1409"/>
                  </a:cubicBezTo>
                  <a:cubicBezTo>
                    <a:pt x="130" y="1408"/>
                    <a:pt x="133" y="1409"/>
                    <a:pt x="135" y="1412"/>
                  </a:cubicBezTo>
                  <a:cubicBezTo>
                    <a:pt x="139" y="1418"/>
                    <a:pt x="143" y="1425"/>
                    <a:pt x="147" y="1432"/>
                  </a:cubicBezTo>
                  <a:cubicBezTo>
                    <a:pt x="149" y="1435"/>
                    <a:pt x="148" y="1439"/>
                    <a:pt x="145" y="1440"/>
                  </a:cubicBezTo>
                  <a:cubicBezTo>
                    <a:pt x="144" y="1441"/>
                    <a:pt x="143" y="1441"/>
                    <a:pt x="142" y="1441"/>
                  </a:cubicBezTo>
                  <a:close/>
                  <a:moveTo>
                    <a:pt x="1759" y="1435"/>
                  </a:moveTo>
                  <a:cubicBezTo>
                    <a:pt x="1758" y="1435"/>
                    <a:pt x="1757" y="1435"/>
                    <a:pt x="1756" y="1434"/>
                  </a:cubicBezTo>
                  <a:cubicBezTo>
                    <a:pt x="1753" y="1432"/>
                    <a:pt x="1752" y="1429"/>
                    <a:pt x="1753" y="1426"/>
                  </a:cubicBezTo>
                  <a:cubicBezTo>
                    <a:pt x="1758" y="1419"/>
                    <a:pt x="1762" y="1412"/>
                    <a:pt x="1765" y="1405"/>
                  </a:cubicBezTo>
                  <a:cubicBezTo>
                    <a:pt x="1767" y="1402"/>
                    <a:pt x="1771" y="1401"/>
                    <a:pt x="1774" y="1403"/>
                  </a:cubicBezTo>
                  <a:cubicBezTo>
                    <a:pt x="1776" y="1405"/>
                    <a:pt x="1777" y="1408"/>
                    <a:pt x="1776" y="1411"/>
                  </a:cubicBezTo>
                  <a:cubicBezTo>
                    <a:pt x="1772" y="1418"/>
                    <a:pt x="1768" y="1425"/>
                    <a:pt x="1764" y="1432"/>
                  </a:cubicBezTo>
                  <a:cubicBezTo>
                    <a:pt x="1763" y="1434"/>
                    <a:pt x="1761" y="1435"/>
                    <a:pt x="1759" y="1435"/>
                  </a:cubicBezTo>
                  <a:close/>
                  <a:moveTo>
                    <a:pt x="118" y="1400"/>
                  </a:moveTo>
                  <a:cubicBezTo>
                    <a:pt x="116" y="1400"/>
                    <a:pt x="114" y="1398"/>
                    <a:pt x="113" y="1396"/>
                  </a:cubicBezTo>
                  <a:cubicBezTo>
                    <a:pt x="109" y="1389"/>
                    <a:pt x="105" y="1382"/>
                    <a:pt x="102" y="1375"/>
                  </a:cubicBezTo>
                  <a:cubicBezTo>
                    <a:pt x="100" y="1372"/>
                    <a:pt x="101" y="1368"/>
                    <a:pt x="104" y="1367"/>
                  </a:cubicBezTo>
                  <a:cubicBezTo>
                    <a:pt x="107" y="1366"/>
                    <a:pt x="111" y="1367"/>
                    <a:pt x="112" y="1370"/>
                  </a:cubicBezTo>
                  <a:cubicBezTo>
                    <a:pt x="116" y="1377"/>
                    <a:pt x="120" y="1384"/>
                    <a:pt x="123" y="1391"/>
                  </a:cubicBezTo>
                  <a:cubicBezTo>
                    <a:pt x="125" y="1394"/>
                    <a:pt x="124" y="1397"/>
                    <a:pt x="121" y="1399"/>
                  </a:cubicBezTo>
                  <a:cubicBezTo>
                    <a:pt x="120" y="1399"/>
                    <a:pt x="119" y="1400"/>
                    <a:pt x="118" y="1400"/>
                  </a:cubicBezTo>
                  <a:close/>
                  <a:moveTo>
                    <a:pt x="1782" y="1393"/>
                  </a:moveTo>
                  <a:cubicBezTo>
                    <a:pt x="1781" y="1393"/>
                    <a:pt x="1780" y="1393"/>
                    <a:pt x="1779" y="1392"/>
                  </a:cubicBezTo>
                  <a:cubicBezTo>
                    <a:pt x="1776" y="1391"/>
                    <a:pt x="1775" y="1387"/>
                    <a:pt x="1777" y="1384"/>
                  </a:cubicBezTo>
                  <a:cubicBezTo>
                    <a:pt x="1781" y="1377"/>
                    <a:pt x="1784" y="1370"/>
                    <a:pt x="1788" y="1363"/>
                  </a:cubicBezTo>
                  <a:cubicBezTo>
                    <a:pt x="1789" y="1360"/>
                    <a:pt x="1793" y="1359"/>
                    <a:pt x="1796" y="1360"/>
                  </a:cubicBezTo>
                  <a:cubicBezTo>
                    <a:pt x="1799" y="1362"/>
                    <a:pt x="1800" y="1365"/>
                    <a:pt x="1798" y="1368"/>
                  </a:cubicBezTo>
                  <a:cubicBezTo>
                    <a:pt x="1795" y="1375"/>
                    <a:pt x="1791" y="1383"/>
                    <a:pt x="1787" y="1390"/>
                  </a:cubicBezTo>
                  <a:cubicBezTo>
                    <a:pt x="1786" y="1392"/>
                    <a:pt x="1784" y="1393"/>
                    <a:pt x="1782" y="1393"/>
                  </a:cubicBezTo>
                  <a:close/>
                  <a:moveTo>
                    <a:pt x="97" y="1357"/>
                  </a:moveTo>
                  <a:cubicBezTo>
                    <a:pt x="94" y="1357"/>
                    <a:pt x="92" y="1356"/>
                    <a:pt x="91" y="1353"/>
                  </a:cubicBezTo>
                  <a:cubicBezTo>
                    <a:pt x="88" y="1346"/>
                    <a:pt x="84" y="1339"/>
                    <a:pt x="81" y="1332"/>
                  </a:cubicBezTo>
                  <a:cubicBezTo>
                    <a:pt x="80" y="1329"/>
                    <a:pt x="81" y="1325"/>
                    <a:pt x="84" y="1324"/>
                  </a:cubicBezTo>
                  <a:cubicBezTo>
                    <a:pt x="87" y="1322"/>
                    <a:pt x="91" y="1324"/>
                    <a:pt x="92" y="1327"/>
                  </a:cubicBezTo>
                  <a:cubicBezTo>
                    <a:pt x="95" y="1334"/>
                    <a:pt x="99" y="1341"/>
                    <a:pt x="102" y="1348"/>
                  </a:cubicBezTo>
                  <a:cubicBezTo>
                    <a:pt x="103" y="1351"/>
                    <a:pt x="102" y="1355"/>
                    <a:pt x="99" y="1356"/>
                  </a:cubicBezTo>
                  <a:cubicBezTo>
                    <a:pt x="98" y="1357"/>
                    <a:pt x="97" y="1357"/>
                    <a:pt x="97" y="1357"/>
                  </a:cubicBezTo>
                  <a:close/>
                  <a:moveTo>
                    <a:pt x="1803" y="1350"/>
                  </a:moveTo>
                  <a:cubicBezTo>
                    <a:pt x="1803" y="1350"/>
                    <a:pt x="1802" y="1350"/>
                    <a:pt x="1801" y="1349"/>
                  </a:cubicBezTo>
                  <a:cubicBezTo>
                    <a:pt x="1798" y="1348"/>
                    <a:pt x="1797" y="1344"/>
                    <a:pt x="1798" y="1341"/>
                  </a:cubicBezTo>
                  <a:cubicBezTo>
                    <a:pt x="1801" y="1334"/>
                    <a:pt x="1805" y="1327"/>
                    <a:pt x="1808" y="1320"/>
                  </a:cubicBezTo>
                  <a:cubicBezTo>
                    <a:pt x="1809" y="1317"/>
                    <a:pt x="1813" y="1315"/>
                    <a:pt x="1816" y="1316"/>
                  </a:cubicBezTo>
                  <a:cubicBezTo>
                    <a:pt x="1819" y="1318"/>
                    <a:pt x="1820" y="1321"/>
                    <a:pt x="1819" y="1324"/>
                  </a:cubicBezTo>
                  <a:cubicBezTo>
                    <a:pt x="1816" y="1332"/>
                    <a:pt x="1812" y="1339"/>
                    <a:pt x="1809" y="1346"/>
                  </a:cubicBezTo>
                  <a:cubicBezTo>
                    <a:pt x="1808" y="1349"/>
                    <a:pt x="1806" y="1350"/>
                    <a:pt x="1803" y="1350"/>
                  </a:cubicBezTo>
                  <a:close/>
                  <a:moveTo>
                    <a:pt x="77" y="1313"/>
                  </a:moveTo>
                  <a:cubicBezTo>
                    <a:pt x="75" y="1313"/>
                    <a:pt x="73" y="1312"/>
                    <a:pt x="72" y="1309"/>
                  </a:cubicBezTo>
                  <a:cubicBezTo>
                    <a:pt x="69" y="1302"/>
                    <a:pt x="66" y="1294"/>
                    <a:pt x="63" y="1287"/>
                  </a:cubicBezTo>
                  <a:cubicBezTo>
                    <a:pt x="62" y="1284"/>
                    <a:pt x="63" y="1280"/>
                    <a:pt x="66" y="1279"/>
                  </a:cubicBezTo>
                  <a:cubicBezTo>
                    <a:pt x="69" y="1278"/>
                    <a:pt x="73" y="1280"/>
                    <a:pt x="74" y="1283"/>
                  </a:cubicBezTo>
                  <a:cubicBezTo>
                    <a:pt x="77" y="1290"/>
                    <a:pt x="80" y="1297"/>
                    <a:pt x="83" y="1305"/>
                  </a:cubicBezTo>
                  <a:cubicBezTo>
                    <a:pt x="84" y="1308"/>
                    <a:pt x="83" y="1311"/>
                    <a:pt x="79" y="1313"/>
                  </a:cubicBezTo>
                  <a:cubicBezTo>
                    <a:pt x="79" y="1313"/>
                    <a:pt x="78" y="1313"/>
                    <a:pt x="77" y="1313"/>
                  </a:cubicBezTo>
                  <a:close/>
                  <a:moveTo>
                    <a:pt x="1823" y="1306"/>
                  </a:moveTo>
                  <a:cubicBezTo>
                    <a:pt x="1822" y="1306"/>
                    <a:pt x="1821" y="1306"/>
                    <a:pt x="1820" y="1305"/>
                  </a:cubicBezTo>
                  <a:cubicBezTo>
                    <a:pt x="1817" y="1304"/>
                    <a:pt x="1816" y="1301"/>
                    <a:pt x="1817" y="1298"/>
                  </a:cubicBezTo>
                  <a:cubicBezTo>
                    <a:pt x="1820" y="1290"/>
                    <a:pt x="1823" y="1283"/>
                    <a:pt x="1826" y="1275"/>
                  </a:cubicBezTo>
                  <a:cubicBezTo>
                    <a:pt x="1827" y="1272"/>
                    <a:pt x="1830" y="1271"/>
                    <a:pt x="1833" y="1272"/>
                  </a:cubicBezTo>
                  <a:cubicBezTo>
                    <a:pt x="1836" y="1273"/>
                    <a:pt x="1838" y="1276"/>
                    <a:pt x="1837" y="1279"/>
                  </a:cubicBezTo>
                  <a:cubicBezTo>
                    <a:pt x="1834" y="1287"/>
                    <a:pt x="1831" y="1295"/>
                    <a:pt x="1828" y="1302"/>
                  </a:cubicBezTo>
                  <a:cubicBezTo>
                    <a:pt x="1827" y="1304"/>
                    <a:pt x="1825" y="1306"/>
                    <a:pt x="1823" y="1306"/>
                  </a:cubicBezTo>
                  <a:close/>
                  <a:moveTo>
                    <a:pt x="60" y="1268"/>
                  </a:moveTo>
                  <a:cubicBezTo>
                    <a:pt x="58" y="1268"/>
                    <a:pt x="55" y="1267"/>
                    <a:pt x="54" y="1264"/>
                  </a:cubicBezTo>
                  <a:cubicBezTo>
                    <a:pt x="52" y="1257"/>
                    <a:pt x="49" y="1249"/>
                    <a:pt x="47" y="1241"/>
                  </a:cubicBezTo>
                  <a:cubicBezTo>
                    <a:pt x="46" y="1238"/>
                    <a:pt x="47" y="1235"/>
                    <a:pt x="50" y="1234"/>
                  </a:cubicBezTo>
                  <a:cubicBezTo>
                    <a:pt x="54" y="1233"/>
                    <a:pt x="57" y="1235"/>
                    <a:pt x="58" y="1238"/>
                  </a:cubicBezTo>
                  <a:cubicBezTo>
                    <a:pt x="60" y="1245"/>
                    <a:pt x="63" y="1253"/>
                    <a:pt x="66" y="1260"/>
                  </a:cubicBezTo>
                  <a:cubicBezTo>
                    <a:pt x="67" y="1263"/>
                    <a:pt x="65" y="1267"/>
                    <a:pt x="62" y="1268"/>
                  </a:cubicBezTo>
                  <a:cubicBezTo>
                    <a:pt x="61" y="1268"/>
                    <a:pt x="61" y="1268"/>
                    <a:pt x="60" y="1268"/>
                  </a:cubicBezTo>
                  <a:close/>
                  <a:moveTo>
                    <a:pt x="1839" y="1261"/>
                  </a:moveTo>
                  <a:cubicBezTo>
                    <a:pt x="1839" y="1261"/>
                    <a:pt x="1838" y="1261"/>
                    <a:pt x="1837" y="1260"/>
                  </a:cubicBezTo>
                  <a:cubicBezTo>
                    <a:pt x="1834" y="1259"/>
                    <a:pt x="1833" y="1256"/>
                    <a:pt x="1834" y="1253"/>
                  </a:cubicBezTo>
                  <a:cubicBezTo>
                    <a:pt x="1836" y="1245"/>
                    <a:pt x="1839" y="1238"/>
                    <a:pt x="1841" y="1230"/>
                  </a:cubicBezTo>
                  <a:cubicBezTo>
                    <a:pt x="1842" y="1227"/>
                    <a:pt x="1846" y="1225"/>
                    <a:pt x="1849" y="1226"/>
                  </a:cubicBezTo>
                  <a:cubicBezTo>
                    <a:pt x="1852" y="1227"/>
                    <a:pt x="1854" y="1230"/>
                    <a:pt x="1853" y="1234"/>
                  </a:cubicBezTo>
                  <a:cubicBezTo>
                    <a:pt x="1850" y="1241"/>
                    <a:pt x="1848" y="1249"/>
                    <a:pt x="1845" y="1257"/>
                  </a:cubicBezTo>
                  <a:cubicBezTo>
                    <a:pt x="1844" y="1259"/>
                    <a:pt x="1842" y="1261"/>
                    <a:pt x="1839" y="1261"/>
                  </a:cubicBezTo>
                  <a:close/>
                  <a:moveTo>
                    <a:pt x="45" y="1223"/>
                  </a:moveTo>
                  <a:cubicBezTo>
                    <a:pt x="43" y="1223"/>
                    <a:pt x="40" y="1221"/>
                    <a:pt x="39" y="1218"/>
                  </a:cubicBezTo>
                  <a:cubicBezTo>
                    <a:pt x="37" y="1211"/>
                    <a:pt x="35" y="1203"/>
                    <a:pt x="33" y="1195"/>
                  </a:cubicBezTo>
                  <a:cubicBezTo>
                    <a:pt x="32" y="1192"/>
                    <a:pt x="34" y="1189"/>
                    <a:pt x="37" y="1188"/>
                  </a:cubicBezTo>
                  <a:cubicBezTo>
                    <a:pt x="40" y="1187"/>
                    <a:pt x="44" y="1189"/>
                    <a:pt x="44" y="1192"/>
                  </a:cubicBezTo>
                  <a:cubicBezTo>
                    <a:pt x="47" y="1200"/>
                    <a:pt x="49" y="1207"/>
                    <a:pt x="51" y="1215"/>
                  </a:cubicBezTo>
                  <a:cubicBezTo>
                    <a:pt x="52" y="1218"/>
                    <a:pt x="50" y="1221"/>
                    <a:pt x="47" y="1222"/>
                  </a:cubicBezTo>
                  <a:cubicBezTo>
                    <a:pt x="46" y="1223"/>
                    <a:pt x="46" y="1223"/>
                    <a:pt x="45" y="1223"/>
                  </a:cubicBezTo>
                  <a:close/>
                  <a:moveTo>
                    <a:pt x="1854" y="1215"/>
                  </a:moveTo>
                  <a:cubicBezTo>
                    <a:pt x="1853" y="1215"/>
                    <a:pt x="1853" y="1215"/>
                    <a:pt x="1852" y="1215"/>
                  </a:cubicBezTo>
                  <a:cubicBezTo>
                    <a:pt x="1849" y="1214"/>
                    <a:pt x="1847" y="1210"/>
                    <a:pt x="1848" y="1207"/>
                  </a:cubicBezTo>
                  <a:cubicBezTo>
                    <a:pt x="1850" y="1200"/>
                    <a:pt x="1852" y="1192"/>
                    <a:pt x="1854" y="1184"/>
                  </a:cubicBezTo>
                  <a:cubicBezTo>
                    <a:pt x="1855" y="1181"/>
                    <a:pt x="1858" y="1179"/>
                    <a:pt x="1862" y="1180"/>
                  </a:cubicBezTo>
                  <a:cubicBezTo>
                    <a:pt x="1865" y="1181"/>
                    <a:pt x="1867" y="1184"/>
                    <a:pt x="1866" y="1187"/>
                  </a:cubicBezTo>
                  <a:cubicBezTo>
                    <a:pt x="1864" y="1195"/>
                    <a:pt x="1862" y="1203"/>
                    <a:pt x="1860" y="1210"/>
                  </a:cubicBezTo>
                  <a:cubicBezTo>
                    <a:pt x="1859" y="1213"/>
                    <a:pt x="1856" y="1215"/>
                    <a:pt x="1854" y="1215"/>
                  </a:cubicBezTo>
                  <a:close/>
                  <a:moveTo>
                    <a:pt x="33" y="1176"/>
                  </a:moveTo>
                  <a:cubicBezTo>
                    <a:pt x="30" y="1176"/>
                    <a:pt x="28" y="1174"/>
                    <a:pt x="27" y="1172"/>
                  </a:cubicBezTo>
                  <a:cubicBezTo>
                    <a:pt x="25" y="1164"/>
                    <a:pt x="23" y="1156"/>
                    <a:pt x="22" y="1148"/>
                  </a:cubicBezTo>
                  <a:cubicBezTo>
                    <a:pt x="21" y="1145"/>
                    <a:pt x="23" y="1142"/>
                    <a:pt x="26" y="1141"/>
                  </a:cubicBezTo>
                  <a:cubicBezTo>
                    <a:pt x="29" y="1140"/>
                    <a:pt x="33" y="1142"/>
                    <a:pt x="33" y="1146"/>
                  </a:cubicBezTo>
                  <a:cubicBezTo>
                    <a:pt x="35" y="1153"/>
                    <a:pt x="37" y="1161"/>
                    <a:pt x="39" y="1169"/>
                  </a:cubicBezTo>
                  <a:cubicBezTo>
                    <a:pt x="39" y="1172"/>
                    <a:pt x="37" y="1175"/>
                    <a:pt x="34" y="1176"/>
                  </a:cubicBezTo>
                  <a:cubicBezTo>
                    <a:pt x="34" y="1176"/>
                    <a:pt x="33" y="1176"/>
                    <a:pt x="33" y="1176"/>
                  </a:cubicBezTo>
                  <a:close/>
                  <a:moveTo>
                    <a:pt x="1866" y="1168"/>
                  </a:moveTo>
                  <a:cubicBezTo>
                    <a:pt x="1865" y="1168"/>
                    <a:pt x="1865" y="1168"/>
                    <a:pt x="1865" y="1168"/>
                  </a:cubicBezTo>
                  <a:cubicBezTo>
                    <a:pt x="1861" y="1167"/>
                    <a:pt x="1859" y="1164"/>
                    <a:pt x="1860" y="1161"/>
                  </a:cubicBezTo>
                  <a:cubicBezTo>
                    <a:pt x="1862" y="1153"/>
                    <a:pt x="1864" y="1145"/>
                    <a:pt x="1865" y="1138"/>
                  </a:cubicBezTo>
                  <a:cubicBezTo>
                    <a:pt x="1866" y="1134"/>
                    <a:pt x="1869" y="1132"/>
                    <a:pt x="1872" y="1133"/>
                  </a:cubicBezTo>
                  <a:cubicBezTo>
                    <a:pt x="1875" y="1134"/>
                    <a:pt x="1878" y="1137"/>
                    <a:pt x="1877" y="1140"/>
                  </a:cubicBezTo>
                  <a:cubicBezTo>
                    <a:pt x="1875" y="1148"/>
                    <a:pt x="1874" y="1156"/>
                    <a:pt x="1872" y="1164"/>
                  </a:cubicBezTo>
                  <a:cubicBezTo>
                    <a:pt x="1871" y="1167"/>
                    <a:pt x="1869" y="1168"/>
                    <a:pt x="1866" y="1168"/>
                  </a:cubicBezTo>
                  <a:close/>
                  <a:moveTo>
                    <a:pt x="23" y="1129"/>
                  </a:moveTo>
                  <a:cubicBezTo>
                    <a:pt x="20" y="1129"/>
                    <a:pt x="17" y="1127"/>
                    <a:pt x="17" y="1125"/>
                  </a:cubicBezTo>
                  <a:cubicBezTo>
                    <a:pt x="15" y="1117"/>
                    <a:pt x="14" y="1109"/>
                    <a:pt x="13" y="1101"/>
                  </a:cubicBezTo>
                  <a:cubicBezTo>
                    <a:pt x="12" y="1097"/>
                    <a:pt x="14" y="1094"/>
                    <a:pt x="18" y="1094"/>
                  </a:cubicBezTo>
                  <a:cubicBezTo>
                    <a:pt x="21" y="1093"/>
                    <a:pt x="24" y="1096"/>
                    <a:pt x="24" y="1099"/>
                  </a:cubicBezTo>
                  <a:cubicBezTo>
                    <a:pt x="26" y="1107"/>
                    <a:pt x="27" y="1115"/>
                    <a:pt x="29" y="1122"/>
                  </a:cubicBezTo>
                  <a:cubicBezTo>
                    <a:pt x="29" y="1126"/>
                    <a:pt x="27" y="1129"/>
                    <a:pt x="24" y="1129"/>
                  </a:cubicBezTo>
                  <a:cubicBezTo>
                    <a:pt x="23" y="1129"/>
                    <a:pt x="23" y="1129"/>
                    <a:pt x="23" y="1129"/>
                  </a:cubicBezTo>
                  <a:close/>
                  <a:moveTo>
                    <a:pt x="1876" y="1121"/>
                  </a:moveTo>
                  <a:cubicBezTo>
                    <a:pt x="1875" y="1121"/>
                    <a:pt x="1875" y="1121"/>
                    <a:pt x="1874" y="1121"/>
                  </a:cubicBezTo>
                  <a:cubicBezTo>
                    <a:pt x="1871" y="1121"/>
                    <a:pt x="1869" y="1118"/>
                    <a:pt x="1870" y="1114"/>
                  </a:cubicBezTo>
                  <a:cubicBezTo>
                    <a:pt x="1871" y="1107"/>
                    <a:pt x="1872" y="1099"/>
                    <a:pt x="1874" y="1091"/>
                  </a:cubicBezTo>
                  <a:cubicBezTo>
                    <a:pt x="1874" y="1088"/>
                    <a:pt x="1877" y="1085"/>
                    <a:pt x="1880" y="1086"/>
                  </a:cubicBezTo>
                  <a:cubicBezTo>
                    <a:pt x="1884" y="1086"/>
                    <a:pt x="1886" y="1089"/>
                    <a:pt x="1885" y="1093"/>
                  </a:cubicBezTo>
                  <a:cubicBezTo>
                    <a:pt x="1884" y="1101"/>
                    <a:pt x="1883" y="1109"/>
                    <a:pt x="1881" y="1116"/>
                  </a:cubicBezTo>
                  <a:cubicBezTo>
                    <a:pt x="1881" y="1119"/>
                    <a:pt x="1878" y="1121"/>
                    <a:pt x="1876" y="1121"/>
                  </a:cubicBezTo>
                  <a:close/>
                  <a:moveTo>
                    <a:pt x="15" y="1082"/>
                  </a:moveTo>
                  <a:cubicBezTo>
                    <a:pt x="12" y="1082"/>
                    <a:pt x="9" y="1080"/>
                    <a:pt x="9" y="1077"/>
                  </a:cubicBezTo>
                  <a:cubicBezTo>
                    <a:pt x="8" y="1069"/>
                    <a:pt x="7" y="1061"/>
                    <a:pt x="6" y="1053"/>
                  </a:cubicBezTo>
                  <a:cubicBezTo>
                    <a:pt x="6" y="1050"/>
                    <a:pt x="8" y="1047"/>
                    <a:pt x="11" y="1046"/>
                  </a:cubicBezTo>
                  <a:cubicBezTo>
                    <a:pt x="15" y="1046"/>
                    <a:pt x="18" y="1048"/>
                    <a:pt x="18" y="1052"/>
                  </a:cubicBezTo>
                  <a:cubicBezTo>
                    <a:pt x="19" y="1059"/>
                    <a:pt x="20" y="1067"/>
                    <a:pt x="21" y="1075"/>
                  </a:cubicBezTo>
                  <a:cubicBezTo>
                    <a:pt x="21" y="1079"/>
                    <a:pt x="19" y="1082"/>
                    <a:pt x="16" y="1082"/>
                  </a:cubicBezTo>
                  <a:cubicBezTo>
                    <a:pt x="16" y="1082"/>
                    <a:pt x="15" y="1082"/>
                    <a:pt x="15" y="1082"/>
                  </a:cubicBezTo>
                  <a:close/>
                  <a:moveTo>
                    <a:pt x="1883" y="1074"/>
                  </a:moveTo>
                  <a:cubicBezTo>
                    <a:pt x="1883" y="1074"/>
                    <a:pt x="1882" y="1074"/>
                    <a:pt x="1882" y="1074"/>
                  </a:cubicBezTo>
                  <a:cubicBezTo>
                    <a:pt x="1879" y="1073"/>
                    <a:pt x="1876" y="1070"/>
                    <a:pt x="1877" y="1067"/>
                  </a:cubicBezTo>
                  <a:cubicBezTo>
                    <a:pt x="1878" y="1059"/>
                    <a:pt x="1879" y="1051"/>
                    <a:pt x="1880" y="1044"/>
                  </a:cubicBezTo>
                  <a:cubicBezTo>
                    <a:pt x="1880" y="1040"/>
                    <a:pt x="1883" y="1038"/>
                    <a:pt x="1886" y="1038"/>
                  </a:cubicBezTo>
                  <a:cubicBezTo>
                    <a:pt x="1889" y="1038"/>
                    <a:pt x="1892" y="1041"/>
                    <a:pt x="1891" y="1045"/>
                  </a:cubicBezTo>
                  <a:cubicBezTo>
                    <a:pt x="1891" y="1053"/>
                    <a:pt x="1890" y="1061"/>
                    <a:pt x="1889" y="1069"/>
                  </a:cubicBezTo>
                  <a:cubicBezTo>
                    <a:pt x="1888" y="1072"/>
                    <a:pt x="1886" y="1074"/>
                    <a:pt x="1883" y="1074"/>
                  </a:cubicBezTo>
                  <a:close/>
                  <a:moveTo>
                    <a:pt x="10" y="1034"/>
                  </a:moveTo>
                  <a:cubicBezTo>
                    <a:pt x="7" y="1034"/>
                    <a:pt x="4" y="1032"/>
                    <a:pt x="4" y="1029"/>
                  </a:cubicBezTo>
                  <a:cubicBezTo>
                    <a:pt x="3" y="1021"/>
                    <a:pt x="3" y="1013"/>
                    <a:pt x="2" y="1005"/>
                  </a:cubicBezTo>
                  <a:cubicBezTo>
                    <a:pt x="2" y="1001"/>
                    <a:pt x="4" y="999"/>
                    <a:pt x="8" y="998"/>
                  </a:cubicBezTo>
                  <a:cubicBezTo>
                    <a:pt x="11" y="998"/>
                    <a:pt x="14" y="1001"/>
                    <a:pt x="14" y="1004"/>
                  </a:cubicBezTo>
                  <a:cubicBezTo>
                    <a:pt x="15" y="1012"/>
                    <a:pt x="15" y="1020"/>
                    <a:pt x="16" y="1028"/>
                  </a:cubicBezTo>
                  <a:cubicBezTo>
                    <a:pt x="16" y="1031"/>
                    <a:pt x="14" y="1034"/>
                    <a:pt x="10" y="1034"/>
                  </a:cubicBezTo>
                  <a:cubicBezTo>
                    <a:pt x="10" y="1034"/>
                    <a:pt x="10" y="1034"/>
                    <a:pt x="10" y="1034"/>
                  </a:cubicBezTo>
                  <a:close/>
                  <a:moveTo>
                    <a:pt x="1888" y="1026"/>
                  </a:moveTo>
                  <a:cubicBezTo>
                    <a:pt x="1887" y="1026"/>
                    <a:pt x="1887" y="1026"/>
                    <a:pt x="1887" y="1026"/>
                  </a:cubicBezTo>
                  <a:cubicBezTo>
                    <a:pt x="1884" y="1026"/>
                    <a:pt x="1881" y="1023"/>
                    <a:pt x="1882" y="1020"/>
                  </a:cubicBezTo>
                  <a:cubicBezTo>
                    <a:pt x="1882" y="1012"/>
                    <a:pt x="1883" y="1004"/>
                    <a:pt x="1883" y="996"/>
                  </a:cubicBezTo>
                  <a:cubicBezTo>
                    <a:pt x="1883" y="993"/>
                    <a:pt x="1886" y="990"/>
                    <a:pt x="1889" y="990"/>
                  </a:cubicBezTo>
                  <a:cubicBezTo>
                    <a:pt x="1893" y="990"/>
                    <a:pt x="1895" y="993"/>
                    <a:pt x="1895" y="997"/>
                  </a:cubicBezTo>
                  <a:cubicBezTo>
                    <a:pt x="1895" y="1005"/>
                    <a:pt x="1894" y="1013"/>
                    <a:pt x="1894" y="1021"/>
                  </a:cubicBezTo>
                  <a:cubicBezTo>
                    <a:pt x="1893" y="1024"/>
                    <a:pt x="1891" y="1026"/>
                    <a:pt x="1888" y="1026"/>
                  </a:cubicBezTo>
                  <a:close/>
                  <a:moveTo>
                    <a:pt x="7" y="986"/>
                  </a:moveTo>
                  <a:cubicBezTo>
                    <a:pt x="4" y="986"/>
                    <a:pt x="1" y="984"/>
                    <a:pt x="1" y="981"/>
                  </a:cubicBezTo>
                  <a:cubicBezTo>
                    <a:pt x="1" y="973"/>
                    <a:pt x="1" y="965"/>
                    <a:pt x="0" y="957"/>
                  </a:cubicBezTo>
                  <a:cubicBezTo>
                    <a:pt x="0" y="953"/>
                    <a:pt x="3" y="951"/>
                    <a:pt x="6" y="950"/>
                  </a:cubicBezTo>
                  <a:cubicBezTo>
                    <a:pt x="6" y="950"/>
                    <a:pt x="6" y="950"/>
                    <a:pt x="6" y="950"/>
                  </a:cubicBezTo>
                  <a:cubicBezTo>
                    <a:pt x="10" y="950"/>
                    <a:pt x="12" y="953"/>
                    <a:pt x="12" y="956"/>
                  </a:cubicBezTo>
                  <a:cubicBezTo>
                    <a:pt x="13" y="964"/>
                    <a:pt x="13" y="972"/>
                    <a:pt x="13" y="980"/>
                  </a:cubicBezTo>
                  <a:cubicBezTo>
                    <a:pt x="13" y="984"/>
                    <a:pt x="10" y="986"/>
                    <a:pt x="7" y="986"/>
                  </a:cubicBezTo>
                  <a:cubicBezTo>
                    <a:pt x="7" y="986"/>
                    <a:pt x="7" y="986"/>
                    <a:pt x="7" y="986"/>
                  </a:cubicBezTo>
                  <a:close/>
                  <a:moveTo>
                    <a:pt x="1890" y="978"/>
                  </a:moveTo>
                  <a:cubicBezTo>
                    <a:pt x="1890" y="978"/>
                    <a:pt x="1890" y="978"/>
                    <a:pt x="1890" y="978"/>
                  </a:cubicBezTo>
                  <a:cubicBezTo>
                    <a:pt x="1887" y="978"/>
                    <a:pt x="1884" y="975"/>
                    <a:pt x="1884" y="972"/>
                  </a:cubicBezTo>
                  <a:cubicBezTo>
                    <a:pt x="1884" y="964"/>
                    <a:pt x="1884" y="956"/>
                    <a:pt x="1884" y="948"/>
                  </a:cubicBezTo>
                  <a:cubicBezTo>
                    <a:pt x="1884" y="943"/>
                    <a:pt x="1884" y="937"/>
                    <a:pt x="1884" y="932"/>
                  </a:cubicBezTo>
                  <a:cubicBezTo>
                    <a:pt x="1884" y="929"/>
                    <a:pt x="1887" y="926"/>
                    <a:pt x="1890" y="926"/>
                  </a:cubicBezTo>
                  <a:cubicBezTo>
                    <a:pt x="1890" y="926"/>
                    <a:pt x="1890" y="926"/>
                    <a:pt x="1890" y="926"/>
                  </a:cubicBezTo>
                  <a:cubicBezTo>
                    <a:pt x="1893" y="926"/>
                    <a:pt x="1896" y="929"/>
                    <a:pt x="1896" y="932"/>
                  </a:cubicBezTo>
                  <a:cubicBezTo>
                    <a:pt x="1896" y="937"/>
                    <a:pt x="1896" y="943"/>
                    <a:pt x="1896" y="948"/>
                  </a:cubicBezTo>
                  <a:cubicBezTo>
                    <a:pt x="1896" y="956"/>
                    <a:pt x="1896" y="964"/>
                    <a:pt x="1896" y="972"/>
                  </a:cubicBezTo>
                  <a:cubicBezTo>
                    <a:pt x="1896" y="976"/>
                    <a:pt x="1893" y="978"/>
                    <a:pt x="1890" y="978"/>
                  </a:cubicBezTo>
                  <a:close/>
                  <a:moveTo>
                    <a:pt x="7" y="938"/>
                  </a:moveTo>
                  <a:cubicBezTo>
                    <a:pt x="7" y="938"/>
                    <a:pt x="6" y="938"/>
                    <a:pt x="6" y="938"/>
                  </a:cubicBezTo>
                  <a:cubicBezTo>
                    <a:pt x="3" y="938"/>
                    <a:pt x="0" y="936"/>
                    <a:pt x="1" y="932"/>
                  </a:cubicBezTo>
                  <a:cubicBezTo>
                    <a:pt x="1" y="924"/>
                    <a:pt x="1" y="916"/>
                    <a:pt x="1" y="908"/>
                  </a:cubicBezTo>
                  <a:cubicBezTo>
                    <a:pt x="1" y="905"/>
                    <a:pt x="4" y="902"/>
                    <a:pt x="7" y="902"/>
                  </a:cubicBezTo>
                  <a:cubicBezTo>
                    <a:pt x="11" y="903"/>
                    <a:pt x="13" y="905"/>
                    <a:pt x="13" y="909"/>
                  </a:cubicBezTo>
                  <a:cubicBezTo>
                    <a:pt x="13" y="917"/>
                    <a:pt x="13" y="925"/>
                    <a:pt x="13" y="933"/>
                  </a:cubicBezTo>
                  <a:cubicBezTo>
                    <a:pt x="12" y="936"/>
                    <a:pt x="10" y="938"/>
                    <a:pt x="7" y="938"/>
                  </a:cubicBezTo>
                  <a:close/>
                  <a:moveTo>
                    <a:pt x="1889" y="914"/>
                  </a:moveTo>
                  <a:cubicBezTo>
                    <a:pt x="1886" y="914"/>
                    <a:pt x="1884" y="912"/>
                    <a:pt x="1883" y="908"/>
                  </a:cubicBezTo>
                  <a:cubicBezTo>
                    <a:pt x="1883" y="900"/>
                    <a:pt x="1883" y="892"/>
                    <a:pt x="1882" y="885"/>
                  </a:cubicBezTo>
                  <a:cubicBezTo>
                    <a:pt x="1882" y="881"/>
                    <a:pt x="1884" y="878"/>
                    <a:pt x="1888" y="878"/>
                  </a:cubicBezTo>
                  <a:cubicBezTo>
                    <a:pt x="1891" y="878"/>
                    <a:pt x="1894" y="880"/>
                    <a:pt x="1894" y="884"/>
                  </a:cubicBezTo>
                  <a:cubicBezTo>
                    <a:pt x="1895" y="892"/>
                    <a:pt x="1895" y="900"/>
                    <a:pt x="1895" y="908"/>
                  </a:cubicBezTo>
                  <a:cubicBezTo>
                    <a:pt x="1896" y="911"/>
                    <a:pt x="1893" y="914"/>
                    <a:pt x="1890" y="914"/>
                  </a:cubicBezTo>
                  <a:cubicBezTo>
                    <a:pt x="1890" y="914"/>
                    <a:pt x="1890" y="914"/>
                    <a:pt x="1889" y="914"/>
                  </a:cubicBezTo>
                  <a:close/>
                  <a:moveTo>
                    <a:pt x="9" y="891"/>
                  </a:moveTo>
                  <a:cubicBezTo>
                    <a:pt x="8" y="891"/>
                    <a:pt x="8" y="891"/>
                    <a:pt x="8" y="891"/>
                  </a:cubicBezTo>
                  <a:cubicBezTo>
                    <a:pt x="5" y="890"/>
                    <a:pt x="2" y="887"/>
                    <a:pt x="3" y="884"/>
                  </a:cubicBezTo>
                  <a:cubicBezTo>
                    <a:pt x="3" y="876"/>
                    <a:pt x="4" y="868"/>
                    <a:pt x="4" y="860"/>
                  </a:cubicBezTo>
                  <a:cubicBezTo>
                    <a:pt x="5" y="857"/>
                    <a:pt x="8" y="854"/>
                    <a:pt x="11" y="855"/>
                  </a:cubicBezTo>
                  <a:cubicBezTo>
                    <a:pt x="14" y="855"/>
                    <a:pt x="17" y="858"/>
                    <a:pt x="16" y="861"/>
                  </a:cubicBezTo>
                  <a:cubicBezTo>
                    <a:pt x="16" y="869"/>
                    <a:pt x="15" y="877"/>
                    <a:pt x="15" y="885"/>
                  </a:cubicBezTo>
                  <a:cubicBezTo>
                    <a:pt x="14" y="888"/>
                    <a:pt x="12" y="891"/>
                    <a:pt x="9" y="891"/>
                  </a:cubicBezTo>
                  <a:close/>
                  <a:moveTo>
                    <a:pt x="1886" y="866"/>
                  </a:moveTo>
                  <a:cubicBezTo>
                    <a:pt x="1883" y="866"/>
                    <a:pt x="1881" y="864"/>
                    <a:pt x="1880" y="861"/>
                  </a:cubicBezTo>
                  <a:cubicBezTo>
                    <a:pt x="1880" y="853"/>
                    <a:pt x="1879" y="845"/>
                    <a:pt x="1878" y="837"/>
                  </a:cubicBezTo>
                  <a:cubicBezTo>
                    <a:pt x="1877" y="834"/>
                    <a:pt x="1880" y="831"/>
                    <a:pt x="1883" y="830"/>
                  </a:cubicBezTo>
                  <a:cubicBezTo>
                    <a:pt x="1886" y="830"/>
                    <a:pt x="1889" y="832"/>
                    <a:pt x="1890" y="836"/>
                  </a:cubicBezTo>
                  <a:cubicBezTo>
                    <a:pt x="1891" y="844"/>
                    <a:pt x="1891" y="852"/>
                    <a:pt x="1892" y="860"/>
                  </a:cubicBezTo>
                  <a:cubicBezTo>
                    <a:pt x="1893" y="863"/>
                    <a:pt x="1890" y="866"/>
                    <a:pt x="1887" y="866"/>
                  </a:cubicBezTo>
                  <a:cubicBezTo>
                    <a:pt x="1887" y="866"/>
                    <a:pt x="1886" y="866"/>
                    <a:pt x="1886" y="866"/>
                  </a:cubicBezTo>
                  <a:close/>
                  <a:moveTo>
                    <a:pt x="13" y="843"/>
                  </a:moveTo>
                  <a:cubicBezTo>
                    <a:pt x="13" y="843"/>
                    <a:pt x="12" y="843"/>
                    <a:pt x="12" y="843"/>
                  </a:cubicBezTo>
                  <a:cubicBezTo>
                    <a:pt x="9" y="842"/>
                    <a:pt x="7" y="839"/>
                    <a:pt x="7" y="836"/>
                  </a:cubicBezTo>
                  <a:cubicBezTo>
                    <a:pt x="8" y="828"/>
                    <a:pt x="9" y="820"/>
                    <a:pt x="10" y="812"/>
                  </a:cubicBezTo>
                  <a:cubicBezTo>
                    <a:pt x="11" y="809"/>
                    <a:pt x="14" y="807"/>
                    <a:pt x="17" y="807"/>
                  </a:cubicBezTo>
                  <a:cubicBezTo>
                    <a:pt x="20" y="807"/>
                    <a:pt x="22" y="811"/>
                    <a:pt x="22" y="814"/>
                  </a:cubicBezTo>
                  <a:cubicBezTo>
                    <a:pt x="21" y="822"/>
                    <a:pt x="20" y="830"/>
                    <a:pt x="19" y="837"/>
                  </a:cubicBezTo>
                  <a:cubicBezTo>
                    <a:pt x="19" y="841"/>
                    <a:pt x="16" y="843"/>
                    <a:pt x="13" y="843"/>
                  </a:cubicBezTo>
                  <a:close/>
                  <a:moveTo>
                    <a:pt x="1881" y="819"/>
                  </a:moveTo>
                  <a:cubicBezTo>
                    <a:pt x="1878" y="819"/>
                    <a:pt x="1875" y="816"/>
                    <a:pt x="1875" y="813"/>
                  </a:cubicBezTo>
                  <a:cubicBezTo>
                    <a:pt x="1874" y="806"/>
                    <a:pt x="1872" y="798"/>
                    <a:pt x="1871" y="790"/>
                  </a:cubicBezTo>
                  <a:cubicBezTo>
                    <a:pt x="1870" y="787"/>
                    <a:pt x="1873" y="783"/>
                    <a:pt x="1876" y="783"/>
                  </a:cubicBezTo>
                  <a:cubicBezTo>
                    <a:pt x="1879" y="782"/>
                    <a:pt x="1882" y="785"/>
                    <a:pt x="1883" y="788"/>
                  </a:cubicBezTo>
                  <a:cubicBezTo>
                    <a:pt x="1884" y="796"/>
                    <a:pt x="1885" y="804"/>
                    <a:pt x="1887" y="812"/>
                  </a:cubicBezTo>
                  <a:cubicBezTo>
                    <a:pt x="1887" y="815"/>
                    <a:pt x="1885" y="818"/>
                    <a:pt x="1881" y="818"/>
                  </a:cubicBezTo>
                  <a:cubicBezTo>
                    <a:pt x="1881" y="819"/>
                    <a:pt x="1881" y="819"/>
                    <a:pt x="1881" y="819"/>
                  </a:cubicBezTo>
                  <a:close/>
                  <a:moveTo>
                    <a:pt x="20" y="795"/>
                  </a:moveTo>
                  <a:cubicBezTo>
                    <a:pt x="19" y="795"/>
                    <a:pt x="19" y="795"/>
                    <a:pt x="19" y="795"/>
                  </a:cubicBezTo>
                  <a:cubicBezTo>
                    <a:pt x="16" y="795"/>
                    <a:pt x="13" y="792"/>
                    <a:pt x="14" y="788"/>
                  </a:cubicBezTo>
                  <a:cubicBezTo>
                    <a:pt x="15" y="780"/>
                    <a:pt x="17" y="772"/>
                    <a:pt x="18" y="765"/>
                  </a:cubicBezTo>
                  <a:cubicBezTo>
                    <a:pt x="19" y="761"/>
                    <a:pt x="22" y="759"/>
                    <a:pt x="25" y="760"/>
                  </a:cubicBezTo>
                  <a:cubicBezTo>
                    <a:pt x="29" y="760"/>
                    <a:pt x="31" y="764"/>
                    <a:pt x="30" y="767"/>
                  </a:cubicBezTo>
                  <a:cubicBezTo>
                    <a:pt x="28" y="775"/>
                    <a:pt x="27" y="782"/>
                    <a:pt x="26" y="790"/>
                  </a:cubicBezTo>
                  <a:cubicBezTo>
                    <a:pt x="25" y="793"/>
                    <a:pt x="23" y="795"/>
                    <a:pt x="20" y="795"/>
                  </a:cubicBezTo>
                  <a:close/>
                  <a:moveTo>
                    <a:pt x="1873" y="771"/>
                  </a:moveTo>
                  <a:cubicBezTo>
                    <a:pt x="1870" y="771"/>
                    <a:pt x="1867" y="769"/>
                    <a:pt x="1867" y="766"/>
                  </a:cubicBezTo>
                  <a:cubicBezTo>
                    <a:pt x="1865" y="759"/>
                    <a:pt x="1863" y="751"/>
                    <a:pt x="1862" y="743"/>
                  </a:cubicBezTo>
                  <a:cubicBezTo>
                    <a:pt x="1861" y="740"/>
                    <a:pt x="1863" y="737"/>
                    <a:pt x="1866" y="736"/>
                  </a:cubicBezTo>
                  <a:cubicBezTo>
                    <a:pt x="1870" y="735"/>
                    <a:pt x="1873" y="737"/>
                    <a:pt x="1873" y="740"/>
                  </a:cubicBezTo>
                  <a:cubicBezTo>
                    <a:pt x="1875" y="748"/>
                    <a:pt x="1877" y="756"/>
                    <a:pt x="1878" y="764"/>
                  </a:cubicBezTo>
                  <a:cubicBezTo>
                    <a:pt x="1879" y="767"/>
                    <a:pt x="1877" y="770"/>
                    <a:pt x="1874" y="771"/>
                  </a:cubicBezTo>
                  <a:cubicBezTo>
                    <a:pt x="1873" y="771"/>
                    <a:pt x="1873" y="771"/>
                    <a:pt x="1873" y="771"/>
                  </a:cubicBezTo>
                  <a:close/>
                  <a:moveTo>
                    <a:pt x="29" y="748"/>
                  </a:moveTo>
                  <a:cubicBezTo>
                    <a:pt x="29" y="748"/>
                    <a:pt x="28" y="748"/>
                    <a:pt x="28" y="748"/>
                  </a:cubicBezTo>
                  <a:cubicBezTo>
                    <a:pt x="25" y="747"/>
                    <a:pt x="22" y="744"/>
                    <a:pt x="23" y="741"/>
                  </a:cubicBezTo>
                  <a:cubicBezTo>
                    <a:pt x="25" y="733"/>
                    <a:pt x="27" y="725"/>
                    <a:pt x="29" y="717"/>
                  </a:cubicBezTo>
                  <a:cubicBezTo>
                    <a:pt x="30" y="714"/>
                    <a:pt x="33" y="712"/>
                    <a:pt x="36" y="713"/>
                  </a:cubicBezTo>
                  <a:cubicBezTo>
                    <a:pt x="39" y="714"/>
                    <a:pt x="41" y="717"/>
                    <a:pt x="40" y="720"/>
                  </a:cubicBezTo>
                  <a:cubicBezTo>
                    <a:pt x="38" y="728"/>
                    <a:pt x="37" y="736"/>
                    <a:pt x="35" y="743"/>
                  </a:cubicBezTo>
                  <a:cubicBezTo>
                    <a:pt x="34" y="746"/>
                    <a:pt x="32" y="748"/>
                    <a:pt x="29" y="748"/>
                  </a:cubicBezTo>
                  <a:close/>
                  <a:moveTo>
                    <a:pt x="1862" y="724"/>
                  </a:moveTo>
                  <a:cubicBezTo>
                    <a:pt x="1859" y="724"/>
                    <a:pt x="1857" y="723"/>
                    <a:pt x="1856" y="720"/>
                  </a:cubicBezTo>
                  <a:cubicBezTo>
                    <a:pt x="1854" y="712"/>
                    <a:pt x="1852" y="704"/>
                    <a:pt x="1850" y="697"/>
                  </a:cubicBezTo>
                  <a:cubicBezTo>
                    <a:pt x="1849" y="694"/>
                    <a:pt x="1851" y="690"/>
                    <a:pt x="1854" y="689"/>
                  </a:cubicBezTo>
                  <a:cubicBezTo>
                    <a:pt x="1858" y="689"/>
                    <a:pt x="1861" y="690"/>
                    <a:pt x="1862" y="694"/>
                  </a:cubicBezTo>
                  <a:cubicBezTo>
                    <a:pt x="1864" y="701"/>
                    <a:pt x="1866" y="709"/>
                    <a:pt x="1868" y="717"/>
                  </a:cubicBezTo>
                  <a:cubicBezTo>
                    <a:pt x="1869" y="720"/>
                    <a:pt x="1867" y="723"/>
                    <a:pt x="1864" y="724"/>
                  </a:cubicBezTo>
                  <a:cubicBezTo>
                    <a:pt x="1863" y="724"/>
                    <a:pt x="1863" y="724"/>
                    <a:pt x="1862" y="724"/>
                  </a:cubicBezTo>
                  <a:close/>
                  <a:moveTo>
                    <a:pt x="41" y="702"/>
                  </a:moveTo>
                  <a:cubicBezTo>
                    <a:pt x="40" y="702"/>
                    <a:pt x="40" y="702"/>
                    <a:pt x="39" y="701"/>
                  </a:cubicBezTo>
                  <a:cubicBezTo>
                    <a:pt x="36" y="701"/>
                    <a:pt x="34" y="697"/>
                    <a:pt x="35" y="694"/>
                  </a:cubicBezTo>
                  <a:cubicBezTo>
                    <a:pt x="37" y="686"/>
                    <a:pt x="39" y="678"/>
                    <a:pt x="42" y="671"/>
                  </a:cubicBezTo>
                  <a:cubicBezTo>
                    <a:pt x="43" y="668"/>
                    <a:pt x="46" y="666"/>
                    <a:pt x="49" y="667"/>
                  </a:cubicBezTo>
                  <a:cubicBezTo>
                    <a:pt x="52" y="668"/>
                    <a:pt x="54" y="671"/>
                    <a:pt x="53" y="674"/>
                  </a:cubicBezTo>
                  <a:cubicBezTo>
                    <a:pt x="51" y="682"/>
                    <a:pt x="49" y="690"/>
                    <a:pt x="46" y="697"/>
                  </a:cubicBezTo>
                  <a:cubicBezTo>
                    <a:pt x="46" y="700"/>
                    <a:pt x="43" y="702"/>
                    <a:pt x="41" y="702"/>
                  </a:cubicBezTo>
                  <a:close/>
                  <a:moveTo>
                    <a:pt x="1849" y="678"/>
                  </a:moveTo>
                  <a:cubicBezTo>
                    <a:pt x="1847" y="678"/>
                    <a:pt x="1844" y="677"/>
                    <a:pt x="1843" y="674"/>
                  </a:cubicBezTo>
                  <a:cubicBezTo>
                    <a:pt x="1841" y="666"/>
                    <a:pt x="1839" y="659"/>
                    <a:pt x="1836" y="651"/>
                  </a:cubicBezTo>
                  <a:cubicBezTo>
                    <a:pt x="1835" y="648"/>
                    <a:pt x="1837" y="645"/>
                    <a:pt x="1840" y="644"/>
                  </a:cubicBezTo>
                  <a:cubicBezTo>
                    <a:pt x="1843" y="643"/>
                    <a:pt x="1847" y="644"/>
                    <a:pt x="1848" y="647"/>
                  </a:cubicBezTo>
                  <a:cubicBezTo>
                    <a:pt x="1850" y="655"/>
                    <a:pt x="1853" y="663"/>
                    <a:pt x="1855" y="670"/>
                  </a:cubicBezTo>
                  <a:cubicBezTo>
                    <a:pt x="1856" y="674"/>
                    <a:pt x="1854" y="677"/>
                    <a:pt x="1851" y="678"/>
                  </a:cubicBezTo>
                  <a:cubicBezTo>
                    <a:pt x="1850" y="678"/>
                    <a:pt x="1850" y="678"/>
                    <a:pt x="1849" y="678"/>
                  </a:cubicBezTo>
                  <a:close/>
                  <a:moveTo>
                    <a:pt x="55" y="656"/>
                  </a:moveTo>
                  <a:cubicBezTo>
                    <a:pt x="54" y="656"/>
                    <a:pt x="53" y="656"/>
                    <a:pt x="53" y="655"/>
                  </a:cubicBezTo>
                  <a:cubicBezTo>
                    <a:pt x="50" y="654"/>
                    <a:pt x="48" y="651"/>
                    <a:pt x="49" y="648"/>
                  </a:cubicBezTo>
                  <a:cubicBezTo>
                    <a:pt x="52" y="640"/>
                    <a:pt x="54" y="632"/>
                    <a:pt x="57" y="625"/>
                  </a:cubicBezTo>
                  <a:cubicBezTo>
                    <a:pt x="58" y="622"/>
                    <a:pt x="62" y="620"/>
                    <a:pt x="65" y="621"/>
                  </a:cubicBezTo>
                  <a:cubicBezTo>
                    <a:pt x="68" y="622"/>
                    <a:pt x="69" y="626"/>
                    <a:pt x="68" y="629"/>
                  </a:cubicBezTo>
                  <a:cubicBezTo>
                    <a:pt x="66" y="636"/>
                    <a:pt x="63" y="644"/>
                    <a:pt x="60" y="652"/>
                  </a:cubicBezTo>
                  <a:cubicBezTo>
                    <a:pt x="60" y="654"/>
                    <a:pt x="57" y="656"/>
                    <a:pt x="55" y="656"/>
                  </a:cubicBezTo>
                  <a:close/>
                  <a:moveTo>
                    <a:pt x="1834" y="633"/>
                  </a:moveTo>
                  <a:cubicBezTo>
                    <a:pt x="1832" y="633"/>
                    <a:pt x="1829" y="631"/>
                    <a:pt x="1828" y="629"/>
                  </a:cubicBezTo>
                  <a:cubicBezTo>
                    <a:pt x="1826" y="621"/>
                    <a:pt x="1823" y="614"/>
                    <a:pt x="1820" y="606"/>
                  </a:cubicBezTo>
                  <a:cubicBezTo>
                    <a:pt x="1819" y="603"/>
                    <a:pt x="1820" y="600"/>
                    <a:pt x="1823" y="599"/>
                  </a:cubicBezTo>
                  <a:cubicBezTo>
                    <a:pt x="1826" y="597"/>
                    <a:pt x="1830" y="599"/>
                    <a:pt x="1831" y="602"/>
                  </a:cubicBezTo>
                  <a:cubicBezTo>
                    <a:pt x="1834" y="610"/>
                    <a:pt x="1837" y="617"/>
                    <a:pt x="1840" y="625"/>
                  </a:cubicBezTo>
                  <a:cubicBezTo>
                    <a:pt x="1841" y="628"/>
                    <a:pt x="1839" y="631"/>
                    <a:pt x="1836" y="632"/>
                  </a:cubicBezTo>
                  <a:cubicBezTo>
                    <a:pt x="1835" y="633"/>
                    <a:pt x="1835" y="633"/>
                    <a:pt x="1834" y="633"/>
                  </a:cubicBezTo>
                  <a:close/>
                  <a:moveTo>
                    <a:pt x="71" y="610"/>
                  </a:moveTo>
                  <a:cubicBezTo>
                    <a:pt x="70" y="610"/>
                    <a:pt x="70" y="610"/>
                    <a:pt x="69" y="610"/>
                  </a:cubicBezTo>
                  <a:cubicBezTo>
                    <a:pt x="66" y="609"/>
                    <a:pt x="64" y="605"/>
                    <a:pt x="66" y="602"/>
                  </a:cubicBezTo>
                  <a:cubicBezTo>
                    <a:pt x="69" y="595"/>
                    <a:pt x="72" y="587"/>
                    <a:pt x="75" y="580"/>
                  </a:cubicBezTo>
                  <a:cubicBezTo>
                    <a:pt x="76" y="577"/>
                    <a:pt x="80" y="575"/>
                    <a:pt x="83" y="577"/>
                  </a:cubicBezTo>
                  <a:cubicBezTo>
                    <a:pt x="86" y="578"/>
                    <a:pt x="87" y="581"/>
                    <a:pt x="86" y="584"/>
                  </a:cubicBezTo>
                  <a:cubicBezTo>
                    <a:pt x="83" y="592"/>
                    <a:pt x="80" y="599"/>
                    <a:pt x="77" y="607"/>
                  </a:cubicBezTo>
                  <a:cubicBezTo>
                    <a:pt x="76" y="609"/>
                    <a:pt x="74" y="610"/>
                    <a:pt x="71" y="610"/>
                  </a:cubicBezTo>
                  <a:close/>
                  <a:moveTo>
                    <a:pt x="1816" y="588"/>
                  </a:moveTo>
                  <a:cubicBezTo>
                    <a:pt x="1814" y="588"/>
                    <a:pt x="1812" y="587"/>
                    <a:pt x="1811" y="584"/>
                  </a:cubicBezTo>
                  <a:cubicBezTo>
                    <a:pt x="1808" y="577"/>
                    <a:pt x="1805" y="570"/>
                    <a:pt x="1801" y="563"/>
                  </a:cubicBezTo>
                  <a:cubicBezTo>
                    <a:pt x="1800" y="560"/>
                    <a:pt x="1801" y="556"/>
                    <a:pt x="1804" y="555"/>
                  </a:cubicBezTo>
                  <a:cubicBezTo>
                    <a:pt x="1807" y="553"/>
                    <a:pt x="1811" y="555"/>
                    <a:pt x="1812" y="558"/>
                  </a:cubicBezTo>
                  <a:cubicBezTo>
                    <a:pt x="1816" y="565"/>
                    <a:pt x="1819" y="572"/>
                    <a:pt x="1822" y="580"/>
                  </a:cubicBezTo>
                  <a:cubicBezTo>
                    <a:pt x="1823" y="583"/>
                    <a:pt x="1822" y="586"/>
                    <a:pt x="1819" y="588"/>
                  </a:cubicBezTo>
                  <a:cubicBezTo>
                    <a:pt x="1818" y="588"/>
                    <a:pt x="1817" y="588"/>
                    <a:pt x="1816" y="588"/>
                  </a:cubicBezTo>
                  <a:close/>
                  <a:moveTo>
                    <a:pt x="90" y="566"/>
                  </a:moveTo>
                  <a:cubicBezTo>
                    <a:pt x="89" y="566"/>
                    <a:pt x="88" y="566"/>
                    <a:pt x="87" y="566"/>
                  </a:cubicBezTo>
                  <a:cubicBezTo>
                    <a:pt x="84" y="564"/>
                    <a:pt x="83" y="561"/>
                    <a:pt x="84" y="558"/>
                  </a:cubicBezTo>
                  <a:cubicBezTo>
                    <a:pt x="88" y="550"/>
                    <a:pt x="91" y="543"/>
                    <a:pt x="95" y="536"/>
                  </a:cubicBezTo>
                  <a:cubicBezTo>
                    <a:pt x="96" y="533"/>
                    <a:pt x="100" y="531"/>
                    <a:pt x="103" y="533"/>
                  </a:cubicBezTo>
                  <a:cubicBezTo>
                    <a:pt x="106" y="534"/>
                    <a:pt x="107" y="538"/>
                    <a:pt x="105" y="541"/>
                  </a:cubicBezTo>
                  <a:cubicBezTo>
                    <a:pt x="102" y="548"/>
                    <a:pt x="99" y="555"/>
                    <a:pt x="95" y="563"/>
                  </a:cubicBezTo>
                  <a:cubicBezTo>
                    <a:pt x="94" y="565"/>
                    <a:pt x="92" y="566"/>
                    <a:pt x="90" y="566"/>
                  </a:cubicBezTo>
                  <a:close/>
                  <a:moveTo>
                    <a:pt x="1797" y="545"/>
                  </a:moveTo>
                  <a:cubicBezTo>
                    <a:pt x="1795" y="545"/>
                    <a:pt x="1792" y="543"/>
                    <a:pt x="1791" y="541"/>
                  </a:cubicBezTo>
                  <a:cubicBezTo>
                    <a:pt x="1788" y="534"/>
                    <a:pt x="1784" y="527"/>
                    <a:pt x="1781" y="520"/>
                  </a:cubicBezTo>
                  <a:cubicBezTo>
                    <a:pt x="1779" y="517"/>
                    <a:pt x="1780" y="513"/>
                    <a:pt x="1783" y="512"/>
                  </a:cubicBezTo>
                  <a:cubicBezTo>
                    <a:pt x="1786" y="510"/>
                    <a:pt x="1790" y="511"/>
                    <a:pt x="1791" y="514"/>
                  </a:cubicBezTo>
                  <a:cubicBezTo>
                    <a:pt x="1795" y="521"/>
                    <a:pt x="1799" y="529"/>
                    <a:pt x="1802" y="536"/>
                  </a:cubicBezTo>
                  <a:cubicBezTo>
                    <a:pt x="1804" y="539"/>
                    <a:pt x="1802" y="542"/>
                    <a:pt x="1799" y="544"/>
                  </a:cubicBezTo>
                  <a:cubicBezTo>
                    <a:pt x="1799" y="544"/>
                    <a:pt x="1798" y="545"/>
                    <a:pt x="1797" y="545"/>
                  </a:cubicBezTo>
                  <a:close/>
                  <a:moveTo>
                    <a:pt x="111" y="523"/>
                  </a:moveTo>
                  <a:cubicBezTo>
                    <a:pt x="110" y="523"/>
                    <a:pt x="109" y="523"/>
                    <a:pt x="108" y="522"/>
                  </a:cubicBezTo>
                  <a:cubicBezTo>
                    <a:pt x="105" y="521"/>
                    <a:pt x="104" y="517"/>
                    <a:pt x="106" y="514"/>
                  </a:cubicBezTo>
                  <a:cubicBezTo>
                    <a:pt x="109" y="507"/>
                    <a:pt x="113" y="500"/>
                    <a:pt x="117" y="493"/>
                  </a:cubicBezTo>
                  <a:cubicBezTo>
                    <a:pt x="118" y="490"/>
                    <a:pt x="122" y="489"/>
                    <a:pt x="125" y="490"/>
                  </a:cubicBezTo>
                  <a:cubicBezTo>
                    <a:pt x="128" y="492"/>
                    <a:pt x="129" y="496"/>
                    <a:pt x="127" y="498"/>
                  </a:cubicBezTo>
                  <a:cubicBezTo>
                    <a:pt x="124" y="505"/>
                    <a:pt x="120" y="512"/>
                    <a:pt x="116" y="520"/>
                  </a:cubicBezTo>
                  <a:cubicBezTo>
                    <a:pt x="115" y="522"/>
                    <a:pt x="113" y="523"/>
                    <a:pt x="111" y="523"/>
                  </a:cubicBezTo>
                  <a:close/>
                  <a:moveTo>
                    <a:pt x="1775" y="502"/>
                  </a:moveTo>
                  <a:cubicBezTo>
                    <a:pt x="1773" y="502"/>
                    <a:pt x="1771" y="501"/>
                    <a:pt x="1770" y="499"/>
                  </a:cubicBezTo>
                  <a:cubicBezTo>
                    <a:pt x="1766" y="492"/>
                    <a:pt x="1762" y="485"/>
                    <a:pt x="1758" y="478"/>
                  </a:cubicBezTo>
                  <a:cubicBezTo>
                    <a:pt x="1756" y="475"/>
                    <a:pt x="1757" y="472"/>
                    <a:pt x="1760" y="470"/>
                  </a:cubicBezTo>
                  <a:cubicBezTo>
                    <a:pt x="1763" y="468"/>
                    <a:pt x="1767" y="469"/>
                    <a:pt x="1768" y="472"/>
                  </a:cubicBezTo>
                  <a:cubicBezTo>
                    <a:pt x="1772" y="479"/>
                    <a:pt x="1776" y="486"/>
                    <a:pt x="1780" y="493"/>
                  </a:cubicBezTo>
                  <a:cubicBezTo>
                    <a:pt x="1782" y="496"/>
                    <a:pt x="1781" y="500"/>
                    <a:pt x="1778" y="501"/>
                  </a:cubicBezTo>
                  <a:cubicBezTo>
                    <a:pt x="1777" y="502"/>
                    <a:pt x="1776" y="502"/>
                    <a:pt x="1775" y="502"/>
                  </a:cubicBezTo>
                  <a:close/>
                  <a:moveTo>
                    <a:pt x="134" y="481"/>
                  </a:moveTo>
                  <a:cubicBezTo>
                    <a:pt x="133" y="481"/>
                    <a:pt x="132" y="480"/>
                    <a:pt x="131" y="480"/>
                  </a:cubicBezTo>
                  <a:cubicBezTo>
                    <a:pt x="128" y="478"/>
                    <a:pt x="127" y="474"/>
                    <a:pt x="129" y="472"/>
                  </a:cubicBezTo>
                  <a:cubicBezTo>
                    <a:pt x="133" y="465"/>
                    <a:pt x="137" y="458"/>
                    <a:pt x="141" y="451"/>
                  </a:cubicBezTo>
                  <a:cubicBezTo>
                    <a:pt x="143" y="448"/>
                    <a:pt x="147" y="447"/>
                    <a:pt x="150" y="449"/>
                  </a:cubicBezTo>
                  <a:cubicBezTo>
                    <a:pt x="152" y="451"/>
                    <a:pt x="153" y="454"/>
                    <a:pt x="151" y="457"/>
                  </a:cubicBezTo>
                  <a:cubicBezTo>
                    <a:pt x="147" y="464"/>
                    <a:pt x="143" y="471"/>
                    <a:pt x="139" y="478"/>
                  </a:cubicBezTo>
                  <a:cubicBezTo>
                    <a:pt x="138" y="480"/>
                    <a:pt x="136" y="481"/>
                    <a:pt x="134" y="481"/>
                  </a:cubicBezTo>
                  <a:close/>
                  <a:moveTo>
                    <a:pt x="1751" y="461"/>
                  </a:moveTo>
                  <a:cubicBezTo>
                    <a:pt x="1749" y="461"/>
                    <a:pt x="1747" y="460"/>
                    <a:pt x="1746" y="458"/>
                  </a:cubicBezTo>
                  <a:cubicBezTo>
                    <a:pt x="1741" y="451"/>
                    <a:pt x="1737" y="444"/>
                    <a:pt x="1733" y="438"/>
                  </a:cubicBezTo>
                  <a:cubicBezTo>
                    <a:pt x="1731" y="435"/>
                    <a:pt x="1732" y="431"/>
                    <a:pt x="1735" y="429"/>
                  </a:cubicBezTo>
                  <a:cubicBezTo>
                    <a:pt x="1737" y="428"/>
                    <a:pt x="1741" y="428"/>
                    <a:pt x="1743" y="431"/>
                  </a:cubicBezTo>
                  <a:cubicBezTo>
                    <a:pt x="1747" y="438"/>
                    <a:pt x="1752" y="445"/>
                    <a:pt x="1756" y="451"/>
                  </a:cubicBezTo>
                  <a:cubicBezTo>
                    <a:pt x="1758" y="454"/>
                    <a:pt x="1757" y="458"/>
                    <a:pt x="1754" y="460"/>
                  </a:cubicBezTo>
                  <a:cubicBezTo>
                    <a:pt x="1753" y="460"/>
                    <a:pt x="1752" y="461"/>
                    <a:pt x="1751" y="461"/>
                  </a:cubicBezTo>
                  <a:close/>
                  <a:moveTo>
                    <a:pt x="159" y="440"/>
                  </a:moveTo>
                  <a:cubicBezTo>
                    <a:pt x="158" y="440"/>
                    <a:pt x="157" y="439"/>
                    <a:pt x="156" y="439"/>
                  </a:cubicBezTo>
                  <a:cubicBezTo>
                    <a:pt x="153" y="437"/>
                    <a:pt x="152" y="433"/>
                    <a:pt x="154" y="430"/>
                  </a:cubicBezTo>
                  <a:cubicBezTo>
                    <a:pt x="159" y="424"/>
                    <a:pt x="163" y="417"/>
                    <a:pt x="168" y="410"/>
                  </a:cubicBezTo>
                  <a:cubicBezTo>
                    <a:pt x="170" y="408"/>
                    <a:pt x="173" y="407"/>
                    <a:pt x="176" y="409"/>
                  </a:cubicBezTo>
                  <a:cubicBezTo>
                    <a:pt x="179" y="411"/>
                    <a:pt x="179" y="415"/>
                    <a:pt x="178" y="417"/>
                  </a:cubicBezTo>
                  <a:cubicBezTo>
                    <a:pt x="173" y="424"/>
                    <a:pt x="169" y="430"/>
                    <a:pt x="164" y="437"/>
                  </a:cubicBezTo>
                  <a:cubicBezTo>
                    <a:pt x="163" y="439"/>
                    <a:pt x="161" y="440"/>
                    <a:pt x="159" y="440"/>
                  </a:cubicBezTo>
                  <a:close/>
                  <a:moveTo>
                    <a:pt x="1725" y="420"/>
                  </a:moveTo>
                  <a:cubicBezTo>
                    <a:pt x="1723" y="420"/>
                    <a:pt x="1721" y="420"/>
                    <a:pt x="1720" y="418"/>
                  </a:cubicBezTo>
                  <a:cubicBezTo>
                    <a:pt x="1715" y="411"/>
                    <a:pt x="1711" y="405"/>
                    <a:pt x="1706" y="398"/>
                  </a:cubicBezTo>
                  <a:cubicBezTo>
                    <a:pt x="1704" y="396"/>
                    <a:pt x="1705" y="392"/>
                    <a:pt x="1707" y="390"/>
                  </a:cubicBezTo>
                  <a:cubicBezTo>
                    <a:pt x="1710" y="388"/>
                    <a:pt x="1714" y="389"/>
                    <a:pt x="1716" y="391"/>
                  </a:cubicBezTo>
                  <a:cubicBezTo>
                    <a:pt x="1720" y="398"/>
                    <a:pt x="1725" y="404"/>
                    <a:pt x="1729" y="411"/>
                  </a:cubicBezTo>
                  <a:cubicBezTo>
                    <a:pt x="1731" y="414"/>
                    <a:pt x="1731" y="418"/>
                    <a:pt x="1728" y="419"/>
                  </a:cubicBezTo>
                  <a:cubicBezTo>
                    <a:pt x="1727" y="420"/>
                    <a:pt x="1726" y="420"/>
                    <a:pt x="1725" y="420"/>
                  </a:cubicBezTo>
                  <a:close/>
                  <a:moveTo>
                    <a:pt x="187" y="400"/>
                  </a:moveTo>
                  <a:cubicBezTo>
                    <a:pt x="185" y="400"/>
                    <a:pt x="184" y="400"/>
                    <a:pt x="183" y="399"/>
                  </a:cubicBezTo>
                  <a:cubicBezTo>
                    <a:pt x="180" y="397"/>
                    <a:pt x="180" y="393"/>
                    <a:pt x="182" y="391"/>
                  </a:cubicBezTo>
                  <a:cubicBezTo>
                    <a:pt x="186" y="384"/>
                    <a:pt x="191" y="378"/>
                    <a:pt x="196" y="371"/>
                  </a:cubicBezTo>
                  <a:cubicBezTo>
                    <a:pt x="198" y="369"/>
                    <a:pt x="202" y="368"/>
                    <a:pt x="205" y="370"/>
                  </a:cubicBezTo>
                  <a:cubicBezTo>
                    <a:pt x="207" y="372"/>
                    <a:pt x="208" y="376"/>
                    <a:pt x="206" y="379"/>
                  </a:cubicBezTo>
                  <a:cubicBezTo>
                    <a:pt x="201" y="385"/>
                    <a:pt x="196" y="391"/>
                    <a:pt x="191" y="398"/>
                  </a:cubicBezTo>
                  <a:cubicBezTo>
                    <a:pt x="190" y="399"/>
                    <a:pt x="188" y="400"/>
                    <a:pt x="187" y="400"/>
                  </a:cubicBezTo>
                  <a:close/>
                  <a:moveTo>
                    <a:pt x="1696" y="382"/>
                  </a:moveTo>
                  <a:cubicBezTo>
                    <a:pt x="1695" y="382"/>
                    <a:pt x="1693" y="381"/>
                    <a:pt x="1692" y="379"/>
                  </a:cubicBezTo>
                  <a:cubicBezTo>
                    <a:pt x="1687" y="373"/>
                    <a:pt x="1682" y="367"/>
                    <a:pt x="1677" y="361"/>
                  </a:cubicBezTo>
                  <a:cubicBezTo>
                    <a:pt x="1675" y="358"/>
                    <a:pt x="1675" y="354"/>
                    <a:pt x="1678" y="352"/>
                  </a:cubicBezTo>
                  <a:cubicBezTo>
                    <a:pt x="1680" y="350"/>
                    <a:pt x="1684" y="351"/>
                    <a:pt x="1686" y="353"/>
                  </a:cubicBezTo>
                  <a:cubicBezTo>
                    <a:pt x="1691" y="359"/>
                    <a:pt x="1696" y="366"/>
                    <a:pt x="1701" y="372"/>
                  </a:cubicBezTo>
                  <a:cubicBezTo>
                    <a:pt x="1703" y="375"/>
                    <a:pt x="1703" y="378"/>
                    <a:pt x="1700" y="380"/>
                  </a:cubicBezTo>
                  <a:cubicBezTo>
                    <a:pt x="1699" y="381"/>
                    <a:pt x="1698" y="382"/>
                    <a:pt x="1696" y="382"/>
                  </a:cubicBezTo>
                  <a:close/>
                  <a:moveTo>
                    <a:pt x="216" y="362"/>
                  </a:moveTo>
                  <a:cubicBezTo>
                    <a:pt x="214" y="362"/>
                    <a:pt x="213" y="362"/>
                    <a:pt x="212" y="361"/>
                  </a:cubicBezTo>
                  <a:cubicBezTo>
                    <a:pt x="209" y="359"/>
                    <a:pt x="209" y="355"/>
                    <a:pt x="211" y="352"/>
                  </a:cubicBezTo>
                  <a:cubicBezTo>
                    <a:pt x="216" y="346"/>
                    <a:pt x="221" y="340"/>
                    <a:pt x="227" y="334"/>
                  </a:cubicBezTo>
                  <a:cubicBezTo>
                    <a:pt x="229" y="331"/>
                    <a:pt x="232" y="331"/>
                    <a:pt x="235" y="333"/>
                  </a:cubicBezTo>
                  <a:cubicBezTo>
                    <a:pt x="238" y="335"/>
                    <a:pt x="238" y="339"/>
                    <a:pt x="236" y="342"/>
                  </a:cubicBezTo>
                  <a:cubicBezTo>
                    <a:pt x="231" y="348"/>
                    <a:pt x="225" y="354"/>
                    <a:pt x="220" y="360"/>
                  </a:cubicBezTo>
                  <a:cubicBezTo>
                    <a:pt x="219" y="361"/>
                    <a:pt x="218" y="362"/>
                    <a:pt x="216" y="362"/>
                  </a:cubicBezTo>
                  <a:close/>
                  <a:moveTo>
                    <a:pt x="1666" y="344"/>
                  </a:moveTo>
                  <a:cubicBezTo>
                    <a:pt x="1665" y="344"/>
                    <a:pt x="1663" y="344"/>
                    <a:pt x="1662" y="342"/>
                  </a:cubicBezTo>
                  <a:cubicBezTo>
                    <a:pt x="1657" y="336"/>
                    <a:pt x="1651" y="330"/>
                    <a:pt x="1646" y="324"/>
                  </a:cubicBezTo>
                  <a:cubicBezTo>
                    <a:pt x="1644" y="322"/>
                    <a:pt x="1644" y="318"/>
                    <a:pt x="1646" y="316"/>
                  </a:cubicBezTo>
                  <a:cubicBezTo>
                    <a:pt x="1649" y="314"/>
                    <a:pt x="1653" y="314"/>
                    <a:pt x="1655" y="316"/>
                  </a:cubicBezTo>
                  <a:cubicBezTo>
                    <a:pt x="1660" y="322"/>
                    <a:pt x="1666" y="328"/>
                    <a:pt x="1671" y="335"/>
                  </a:cubicBezTo>
                  <a:cubicBezTo>
                    <a:pt x="1673" y="337"/>
                    <a:pt x="1673" y="341"/>
                    <a:pt x="1670" y="343"/>
                  </a:cubicBezTo>
                  <a:cubicBezTo>
                    <a:pt x="1669" y="344"/>
                    <a:pt x="1668" y="344"/>
                    <a:pt x="1666" y="344"/>
                  </a:cubicBezTo>
                  <a:close/>
                  <a:moveTo>
                    <a:pt x="247" y="326"/>
                  </a:moveTo>
                  <a:cubicBezTo>
                    <a:pt x="245" y="326"/>
                    <a:pt x="244" y="325"/>
                    <a:pt x="243" y="324"/>
                  </a:cubicBezTo>
                  <a:cubicBezTo>
                    <a:pt x="240" y="322"/>
                    <a:pt x="240" y="318"/>
                    <a:pt x="242" y="316"/>
                  </a:cubicBezTo>
                  <a:cubicBezTo>
                    <a:pt x="248" y="310"/>
                    <a:pt x="253" y="304"/>
                    <a:pt x="259" y="298"/>
                  </a:cubicBezTo>
                  <a:cubicBezTo>
                    <a:pt x="261" y="295"/>
                    <a:pt x="265" y="295"/>
                    <a:pt x="267" y="298"/>
                  </a:cubicBezTo>
                  <a:cubicBezTo>
                    <a:pt x="270" y="300"/>
                    <a:pt x="270" y="304"/>
                    <a:pt x="268" y="306"/>
                  </a:cubicBezTo>
                  <a:cubicBezTo>
                    <a:pt x="262" y="312"/>
                    <a:pt x="257" y="318"/>
                    <a:pt x="251" y="324"/>
                  </a:cubicBezTo>
                  <a:cubicBezTo>
                    <a:pt x="250" y="325"/>
                    <a:pt x="249" y="326"/>
                    <a:pt x="247" y="326"/>
                  </a:cubicBezTo>
                  <a:close/>
                  <a:moveTo>
                    <a:pt x="1634" y="309"/>
                  </a:moveTo>
                  <a:cubicBezTo>
                    <a:pt x="1633" y="309"/>
                    <a:pt x="1631" y="308"/>
                    <a:pt x="1630" y="307"/>
                  </a:cubicBezTo>
                  <a:cubicBezTo>
                    <a:pt x="1624" y="301"/>
                    <a:pt x="1619" y="295"/>
                    <a:pt x="1613" y="290"/>
                  </a:cubicBezTo>
                  <a:cubicBezTo>
                    <a:pt x="1611" y="287"/>
                    <a:pt x="1611" y="283"/>
                    <a:pt x="1613" y="281"/>
                  </a:cubicBezTo>
                  <a:cubicBezTo>
                    <a:pt x="1616" y="279"/>
                    <a:pt x="1620" y="279"/>
                    <a:pt x="1622" y="281"/>
                  </a:cubicBezTo>
                  <a:cubicBezTo>
                    <a:pt x="1627" y="287"/>
                    <a:pt x="1633" y="293"/>
                    <a:pt x="1639" y="299"/>
                  </a:cubicBezTo>
                  <a:cubicBezTo>
                    <a:pt x="1641" y="301"/>
                    <a:pt x="1641" y="305"/>
                    <a:pt x="1638" y="307"/>
                  </a:cubicBezTo>
                  <a:cubicBezTo>
                    <a:pt x="1637" y="308"/>
                    <a:pt x="1636" y="309"/>
                    <a:pt x="1634" y="309"/>
                  </a:cubicBezTo>
                  <a:close/>
                  <a:moveTo>
                    <a:pt x="280" y="291"/>
                  </a:moveTo>
                  <a:cubicBezTo>
                    <a:pt x="278" y="291"/>
                    <a:pt x="277" y="290"/>
                    <a:pt x="276" y="289"/>
                  </a:cubicBezTo>
                  <a:cubicBezTo>
                    <a:pt x="273" y="287"/>
                    <a:pt x="273" y="283"/>
                    <a:pt x="276" y="280"/>
                  </a:cubicBezTo>
                  <a:cubicBezTo>
                    <a:pt x="281" y="275"/>
                    <a:pt x="287" y="269"/>
                    <a:pt x="293" y="264"/>
                  </a:cubicBezTo>
                  <a:cubicBezTo>
                    <a:pt x="295" y="261"/>
                    <a:pt x="299" y="261"/>
                    <a:pt x="301" y="264"/>
                  </a:cubicBezTo>
                  <a:cubicBezTo>
                    <a:pt x="304" y="266"/>
                    <a:pt x="304" y="270"/>
                    <a:pt x="301" y="272"/>
                  </a:cubicBezTo>
                  <a:cubicBezTo>
                    <a:pt x="295" y="278"/>
                    <a:pt x="290" y="283"/>
                    <a:pt x="284" y="289"/>
                  </a:cubicBezTo>
                  <a:cubicBezTo>
                    <a:pt x="283" y="290"/>
                    <a:pt x="281" y="291"/>
                    <a:pt x="280" y="291"/>
                  </a:cubicBezTo>
                  <a:close/>
                  <a:moveTo>
                    <a:pt x="1600" y="275"/>
                  </a:moveTo>
                  <a:cubicBezTo>
                    <a:pt x="1599" y="275"/>
                    <a:pt x="1598" y="274"/>
                    <a:pt x="1596" y="273"/>
                  </a:cubicBezTo>
                  <a:cubicBezTo>
                    <a:pt x="1591" y="267"/>
                    <a:pt x="1585" y="262"/>
                    <a:pt x="1579" y="257"/>
                  </a:cubicBezTo>
                  <a:cubicBezTo>
                    <a:pt x="1576" y="254"/>
                    <a:pt x="1576" y="251"/>
                    <a:pt x="1579" y="248"/>
                  </a:cubicBezTo>
                  <a:cubicBezTo>
                    <a:pt x="1581" y="246"/>
                    <a:pt x="1585" y="246"/>
                    <a:pt x="1587" y="248"/>
                  </a:cubicBezTo>
                  <a:cubicBezTo>
                    <a:pt x="1593" y="253"/>
                    <a:pt x="1599" y="259"/>
                    <a:pt x="1605" y="264"/>
                  </a:cubicBezTo>
                  <a:cubicBezTo>
                    <a:pt x="1607" y="267"/>
                    <a:pt x="1607" y="270"/>
                    <a:pt x="1605" y="273"/>
                  </a:cubicBezTo>
                  <a:cubicBezTo>
                    <a:pt x="1604" y="274"/>
                    <a:pt x="1602" y="275"/>
                    <a:pt x="1600" y="275"/>
                  </a:cubicBezTo>
                  <a:close/>
                  <a:moveTo>
                    <a:pt x="315" y="258"/>
                  </a:moveTo>
                  <a:cubicBezTo>
                    <a:pt x="313" y="258"/>
                    <a:pt x="311" y="257"/>
                    <a:pt x="310" y="256"/>
                  </a:cubicBezTo>
                  <a:cubicBezTo>
                    <a:pt x="308" y="253"/>
                    <a:pt x="308" y="249"/>
                    <a:pt x="310" y="247"/>
                  </a:cubicBezTo>
                  <a:cubicBezTo>
                    <a:pt x="316" y="242"/>
                    <a:pt x="322" y="236"/>
                    <a:pt x="329" y="231"/>
                  </a:cubicBezTo>
                  <a:cubicBezTo>
                    <a:pt x="331" y="229"/>
                    <a:pt x="335" y="229"/>
                    <a:pt x="337" y="232"/>
                  </a:cubicBezTo>
                  <a:cubicBezTo>
                    <a:pt x="339" y="234"/>
                    <a:pt x="339" y="238"/>
                    <a:pt x="336" y="240"/>
                  </a:cubicBezTo>
                  <a:cubicBezTo>
                    <a:pt x="330" y="245"/>
                    <a:pt x="324" y="251"/>
                    <a:pt x="319" y="256"/>
                  </a:cubicBezTo>
                  <a:cubicBezTo>
                    <a:pt x="317" y="257"/>
                    <a:pt x="316" y="258"/>
                    <a:pt x="315" y="258"/>
                  </a:cubicBezTo>
                  <a:close/>
                  <a:moveTo>
                    <a:pt x="1565" y="242"/>
                  </a:moveTo>
                  <a:cubicBezTo>
                    <a:pt x="1564" y="242"/>
                    <a:pt x="1562" y="242"/>
                    <a:pt x="1561" y="241"/>
                  </a:cubicBezTo>
                  <a:cubicBezTo>
                    <a:pt x="1555" y="236"/>
                    <a:pt x="1549" y="230"/>
                    <a:pt x="1543" y="225"/>
                  </a:cubicBezTo>
                  <a:cubicBezTo>
                    <a:pt x="1540" y="223"/>
                    <a:pt x="1540" y="219"/>
                    <a:pt x="1542" y="217"/>
                  </a:cubicBezTo>
                  <a:cubicBezTo>
                    <a:pt x="1544" y="214"/>
                    <a:pt x="1548" y="214"/>
                    <a:pt x="1551" y="216"/>
                  </a:cubicBezTo>
                  <a:cubicBezTo>
                    <a:pt x="1557" y="221"/>
                    <a:pt x="1563" y="226"/>
                    <a:pt x="1569" y="232"/>
                  </a:cubicBezTo>
                  <a:cubicBezTo>
                    <a:pt x="1571" y="234"/>
                    <a:pt x="1572" y="238"/>
                    <a:pt x="1570" y="240"/>
                  </a:cubicBezTo>
                  <a:cubicBezTo>
                    <a:pt x="1568" y="242"/>
                    <a:pt x="1567" y="242"/>
                    <a:pt x="1565" y="242"/>
                  </a:cubicBezTo>
                  <a:close/>
                  <a:moveTo>
                    <a:pt x="351" y="226"/>
                  </a:moveTo>
                  <a:cubicBezTo>
                    <a:pt x="349" y="226"/>
                    <a:pt x="347" y="225"/>
                    <a:pt x="346" y="224"/>
                  </a:cubicBezTo>
                  <a:cubicBezTo>
                    <a:pt x="344" y="221"/>
                    <a:pt x="344" y="218"/>
                    <a:pt x="347" y="216"/>
                  </a:cubicBezTo>
                  <a:cubicBezTo>
                    <a:pt x="353" y="210"/>
                    <a:pt x="359" y="205"/>
                    <a:pt x="366" y="200"/>
                  </a:cubicBezTo>
                  <a:cubicBezTo>
                    <a:pt x="368" y="198"/>
                    <a:pt x="372" y="199"/>
                    <a:pt x="374" y="201"/>
                  </a:cubicBezTo>
                  <a:cubicBezTo>
                    <a:pt x="376" y="204"/>
                    <a:pt x="376" y="208"/>
                    <a:pt x="373" y="210"/>
                  </a:cubicBezTo>
                  <a:cubicBezTo>
                    <a:pt x="367" y="215"/>
                    <a:pt x="361" y="220"/>
                    <a:pt x="355" y="225"/>
                  </a:cubicBezTo>
                  <a:cubicBezTo>
                    <a:pt x="353" y="226"/>
                    <a:pt x="352" y="226"/>
                    <a:pt x="351" y="226"/>
                  </a:cubicBezTo>
                  <a:close/>
                  <a:moveTo>
                    <a:pt x="1528" y="212"/>
                  </a:moveTo>
                  <a:cubicBezTo>
                    <a:pt x="1527" y="212"/>
                    <a:pt x="1525" y="211"/>
                    <a:pt x="1524" y="210"/>
                  </a:cubicBezTo>
                  <a:cubicBezTo>
                    <a:pt x="1518" y="206"/>
                    <a:pt x="1512" y="201"/>
                    <a:pt x="1505" y="196"/>
                  </a:cubicBezTo>
                  <a:cubicBezTo>
                    <a:pt x="1503" y="194"/>
                    <a:pt x="1502" y="190"/>
                    <a:pt x="1504" y="188"/>
                  </a:cubicBezTo>
                  <a:cubicBezTo>
                    <a:pt x="1506" y="185"/>
                    <a:pt x="1510" y="184"/>
                    <a:pt x="1512" y="186"/>
                  </a:cubicBezTo>
                  <a:cubicBezTo>
                    <a:pt x="1519" y="191"/>
                    <a:pt x="1525" y="196"/>
                    <a:pt x="1532" y="201"/>
                  </a:cubicBezTo>
                  <a:cubicBezTo>
                    <a:pt x="1534" y="203"/>
                    <a:pt x="1535" y="207"/>
                    <a:pt x="1533" y="209"/>
                  </a:cubicBezTo>
                  <a:cubicBezTo>
                    <a:pt x="1532" y="211"/>
                    <a:pt x="1530" y="212"/>
                    <a:pt x="1528" y="212"/>
                  </a:cubicBezTo>
                  <a:close/>
                  <a:moveTo>
                    <a:pt x="389" y="197"/>
                  </a:moveTo>
                  <a:cubicBezTo>
                    <a:pt x="387" y="197"/>
                    <a:pt x="385" y="196"/>
                    <a:pt x="384" y="194"/>
                  </a:cubicBezTo>
                  <a:cubicBezTo>
                    <a:pt x="382" y="192"/>
                    <a:pt x="382" y="188"/>
                    <a:pt x="385" y="186"/>
                  </a:cubicBezTo>
                  <a:cubicBezTo>
                    <a:pt x="391" y="181"/>
                    <a:pt x="398" y="176"/>
                    <a:pt x="405" y="172"/>
                  </a:cubicBezTo>
                  <a:cubicBezTo>
                    <a:pt x="407" y="170"/>
                    <a:pt x="411" y="170"/>
                    <a:pt x="413" y="173"/>
                  </a:cubicBezTo>
                  <a:cubicBezTo>
                    <a:pt x="415" y="176"/>
                    <a:pt x="414" y="180"/>
                    <a:pt x="411" y="182"/>
                  </a:cubicBezTo>
                  <a:cubicBezTo>
                    <a:pt x="405" y="186"/>
                    <a:pt x="398" y="191"/>
                    <a:pt x="392" y="195"/>
                  </a:cubicBezTo>
                  <a:cubicBezTo>
                    <a:pt x="391" y="196"/>
                    <a:pt x="390" y="197"/>
                    <a:pt x="389" y="197"/>
                  </a:cubicBezTo>
                  <a:close/>
                  <a:moveTo>
                    <a:pt x="1489" y="183"/>
                  </a:moveTo>
                  <a:cubicBezTo>
                    <a:pt x="1488" y="183"/>
                    <a:pt x="1487" y="183"/>
                    <a:pt x="1486" y="182"/>
                  </a:cubicBezTo>
                  <a:cubicBezTo>
                    <a:pt x="1479" y="177"/>
                    <a:pt x="1473" y="173"/>
                    <a:pt x="1466" y="169"/>
                  </a:cubicBezTo>
                  <a:cubicBezTo>
                    <a:pt x="1463" y="167"/>
                    <a:pt x="1463" y="163"/>
                    <a:pt x="1465" y="160"/>
                  </a:cubicBezTo>
                  <a:cubicBezTo>
                    <a:pt x="1466" y="157"/>
                    <a:pt x="1470" y="157"/>
                    <a:pt x="1473" y="159"/>
                  </a:cubicBezTo>
                  <a:cubicBezTo>
                    <a:pt x="1480" y="163"/>
                    <a:pt x="1486" y="168"/>
                    <a:pt x="1493" y="172"/>
                  </a:cubicBezTo>
                  <a:cubicBezTo>
                    <a:pt x="1496" y="174"/>
                    <a:pt x="1496" y="178"/>
                    <a:pt x="1494" y="181"/>
                  </a:cubicBezTo>
                  <a:cubicBezTo>
                    <a:pt x="1493" y="182"/>
                    <a:pt x="1491" y="183"/>
                    <a:pt x="1489" y="183"/>
                  </a:cubicBezTo>
                  <a:close/>
                  <a:moveTo>
                    <a:pt x="428" y="169"/>
                  </a:moveTo>
                  <a:cubicBezTo>
                    <a:pt x="426" y="169"/>
                    <a:pt x="424" y="168"/>
                    <a:pt x="423" y="166"/>
                  </a:cubicBezTo>
                  <a:cubicBezTo>
                    <a:pt x="421" y="164"/>
                    <a:pt x="422" y="160"/>
                    <a:pt x="424" y="158"/>
                  </a:cubicBezTo>
                  <a:cubicBezTo>
                    <a:pt x="431" y="154"/>
                    <a:pt x="438" y="149"/>
                    <a:pt x="445" y="145"/>
                  </a:cubicBezTo>
                  <a:cubicBezTo>
                    <a:pt x="448" y="143"/>
                    <a:pt x="451" y="144"/>
                    <a:pt x="453" y="147"/>
                  </a:cubicBezTo>
                  <a:cubicBezTo>
                    <a:pt x="455" y="150"/>
                    <a:pt x="454" y="153"/>
                    <a:pt x="451" y="155"/>
                  </a:cubicBezTo>
                  <a:cubicBezTo>
                    <a:pt x="444" y="159"/>
                    <a:pt x="438" y="164"/>
                    <a:pt x="431" y="168"/>
                  </a:cubicBezTo>
                  <a:cubicBezTo>
                    <a:pt x="430" y="169"/>
                    <a:pt x="429" y="169"/>
                    <a:pt x="428" y="169"/>
                  </a:cubicBezTo>
                  <a:close/>
                  <a:moveTo>
                    <a:pt x="1449" y="157"/>
                  </a:moveTo>
                  <a:cubicBezTo>
                    <a:pt x="1448" y="157"/>
                    <a:pt x="1447" y="156"/>
                    <a:pt x="1446" y="156"/>
                  </a:cubicBezTo>
                  <a:cubicBezTo>
                    <a:pt x="1439" y="151"/>
                    <a:pt x="1433" y="147"/>
                    <a:pt x="1426" y="143"/>
                  </a:cubicBezTo>
                  <a:cubicBezTo>
                    <a:pt x="1423" y="141"/>
                    <a:pt x="1422" y="138"/>
                    <a:pt x="1424" y="135"/>
                  </a:cubicBezTo>
                  <a:cubicBezTo>
                    <a:pt x="1425" y="132"/>
                    <a:pt x="1429" y="131"/>
                    <a:pt x="1432" y="133"/>
                  </a:cubicBezTo>
                  <a:cubicBezTo>
                    <a:pt x="1439" y="137"/>
                    <a:pt x="1446" y="141"/>
                    <a:pt x="1453" y="145"/>
                  </a:cubicBezTo>
                  <a:cubicBezTo>
                    <a:pt x="1455" y="147"/>
                    <a:pt x="1456" y="151"/>
                    <a:pt x="1454" y="154"/>
                  </a:cubicBezTo>
                  <a:cubicBezTo>
                    <a:pt x="1453" y="156"/>
                    <a:pt x="1451" y="157"/>
                    <a:pt x="1449" y="157"/>
                  </a:cubicBezTo>
                  <a:close/>
                  <a:moveTo>
                    <a:pt x="468" y="144"/>
                  </a:moveTo>
                  <a:cubicBezTo>
                    <a:pt x="466" y="144"/>
                    <a:pt x="464" y="143"/>
                    <a:pt x="463" y="141"/>
                  </a:cubicBezTo>
                  <a:cubicBezTo>
                    <a:pt x="462" y="138"/>
                    <a:pt x="462" y="134"/>
                    <a:pt x="465" y="133"/>
                  </a:cubicBezTo>
                  <a:cubicBezTo>
                    <a:pt x="472" y="128"/>
                    <a:pt x="479" y="124"/>
                    <a:pt x="486" y="120"/>
                  </a:cubicBezTo>
                  <a:cubicBezTo>
                    <a:pt x="489" y="119"/>
                    <a:pt x="493" y="120"/>
                    <a:pt x="494" y="123"/>
                  </a:cubicBezTo>
                  <a:cubicBezTo>
                    <a:pt x="496" y="126"/>
                    <a:pt x="495" y="129"/>
                    <a:pt x="492" y="131"/>
                  </a:cubicBezTo>
                  <a:cubicBezTo>
                    <a:pt x="485" y="135"/>
                    <a:pt x="478" y="139"/>
                    <a:pt x="471" y="143"/>
                  </a:cubicBezTo>
                  <a:cubicBezTo>
                    <a:pt x="470" y="143"/>
                    <a:pt x="469" y="144"/>
                    <a:pt x="468" y="144"/>
                  </a:cubicBezTo>
                  <a:close/>
                  <a:moveTo>
                    <a:pt x="1408" y="132"/>
                  </a:moveTo>
                  <a:cubicBezTo>
                    <a:pt x="1407" y="132"/>
                    <a:pt x="1406" y="132"/>
                    <a:pt x="1405" y="131"/>
                  </a:cubicBezTo>
                  <a:cubicBezTo>
                    <a:pt x="1398" y="127"/>
                    <a:pt x="1391" y="123"/>
                    <a:pt x="1384" y="120"/>
                  </a:cubicBezTo>
                  <a:cubicBezTo>
                    <a:pt x="1381" y="118"/>
                    <a:pt x="1380" y="115"/>
                    <a:pt x="1382" y="112"/>
                  </a:cubicBezTo>
                  <a:cubicBezTo>
                    <a:pt x="1383" y="109"/>
                    <a:pt x="1387" y="108"/>
                    <a:pt x="1390" y="109"/>
                  </a:cubicBezTo>
                  <a:cubicBezTo>
                    <a:pt x="1397" y="113"/>
                    <a:pt x="1404" y="117"/>
                    <a:pt x="1411" y="121"/>
                  </a:cubicBezTo>
                  <a:cubicBezTo>
                    <a:pt x="1414" y="122"/>
                    <a:pt x="1415" y="126"/>
                    <a:pt x="1413" y="129"/>
                  </a:cubicBezTo>
                  <a:cubicBezTo>
                    <a:pt x="1412" y="131"/>
                    <a:pt x="1410" y="132"/>
                    <a:pt x="1408" y="132"/>
                  </a:cubicBezTo>
                  <a:close/>
                  <a:moveTo>
                    <a:pt x="510" y="120"/>
                  </a:moveTo>
                  <a:cubicBezTo>
                    <a:pt x="508" y="120"/>
                    <a:pt x="506" y="119"/>
                    <a:pt x="505" y="117"/>
                  </a:cubicBezTo>
                  <a:cubicBezTo>
                    <a:pt x="503" y="114"/>
                    <a:pt x="504" y="111"/>
                    <a:pt x="507" y="109"/>
                  </a:cubicBezTo>
                  <a:cubicBezTo>
                    <a:pt x="514" y="105"/>
                    <a:pt x="522" y="102"/>
                    <a:pt x="529" y="98"/>
                  </a:cubicBezTo>
                  <a:cubicBezTo>
                    <a:pt x="532" y="97"/>
                    <a:pt x="535" y="98"/>
                    <a:pt x="537" y="101"/>
                  </a:cubicBezTo>
                  <a:cubicBezTo>
                    <a:pt x="538" y="104"/>
                    <a:pt x="537" y="107"/>
                    <a:pt x="534" y="109"/>
                  </a:cubicBezTo>
                  <a:cubicBezTo>
                    <a:pt x="527" y="112"/>
                    <a:pt x="520" y="116"/>
                    <a:pt x="513" y="120"/>
                  </a:cubicBezTo>
                  <a:cubicBezTo>
                    <a:pt x="512" y="120"/>
                    <a:pt x="511" y="120"/>
                    <a:pt x="510" y="120"/>
                  </a:cubicBezTo>
                  <a:close/>
                  <a:moveTo>
                    <a:pt x="1366" y="110"/>
                  </a:moveTo>
                  <a:cubicBezTo>
                    <a:pt x="1365" y="110"/>
                    <a:pt x="1364" y="109"/>
                    <a:pt x="1363" y="109"/>
                  </a:cubicBezTo>
                  <a:cubicBezTo>
                    <a:pt x="1356" y="105"/>
                    <a:pt x="1349" y="102"/>
                    <a:pt x="1341" y="99"/>
                  </a:cubicBezTo>
                  <a:cubicBezTo>
                    <a:pt x="1338" y="97"/>
                    <a:pt x="1337" y="94"/>
                    <a:pt x="1338" y="91"/>
                  </a:cubicBezTo>
                  <a:cubicBezTo>
                    <a:pt x="1340" y="88"/>
                    <a:pt x="1343" y="86"/>
                    <a:pt x="1346" y="88"/>
                  </a:cubicBezTo>
                  <a:cubicBezTo>
                    <a:pt x="1354" y="91"/>
                    <a:pt x="1361" y="95"/>
                    <a:pt x="1368" y="98"/>
                  </a:cubicBezTo>
                  <a:cubicBezTo>
                    <a:pt x="1371" y="100"/>
                    <a:pt x="1372" y="103"/>
                    <a:pt x="1371" y="106"/>
                  </a:cubicBezTo>
                  <a:cubicBezTo>
                    <a:pt x="1370" y="108"/>
                    <a:pt x="1368" y="110"/>
                    <a:pt x="1366" y="110"/>
                  </a:cubicBezTo>
                  <a:close/>
                  <a:moveTo>
                    <a:pt x="553" y="99"/>
                  </a:moveTo>
                  <a:cubicBezTo>
                    <a:pt x="551" y="99"/>
                    <a:pt x="549" y="98"/>
                    <a:pt x="548" y="96"/>
                  </a:cubicBezTo>
                  <a:cubicBezTo>
                    <a:pt x="546" y="93"/>
                    <a:pt x="548" y="89"/>
                    <a:pt x="551" y="88"/>
                  </a:cubicBezTo>
                  <a:cubicBezTo>
                    <a:pt x="558" y="84"/>
                    <a:pt x="565" y="81"/>
                    <a:pt x="572" y="78"/>
                  </a:cubicBezTo>
                  <a:cubicBezTo>
                    <a:pt x="576" y="76"/>
                    <a:pt x="579" y="78"/>
                    <a:pt x="580" y="81"/>
                  </a:cubicBezTo>
                  <a:cubicBezTo>
                    <a:pt x="582" y="84"/>
                    <a:pt x="580" y="87"/>
                    <a:pt x="577" y="89"/>
                  </a:cubicBezTo>
                  <a:cubicBezTo>
                    <a:pt x="570" y="92"/>
                    <a:pt x="563" y="95"/>
                    <a:pt x="556" y="99"/>
                  </a:cubicBezTo>
                  <a:cubicBezTo>
                    <a:pt x="555" y="99"/>
                    <a:pt x="554" y="99"/>
                    <a:pt x="553" y="99"/>
                  </a:cubicBezTo>
                  <a:close/>
                  <a:moveTo>
                    <a:pt x="1322" y="89"/>
                  </a:moveTo>
                  <a:cubicBezTo>
                    <a:pt x="1321" y="89"/>
                    <a:pt x="1320" y="89"/>
                    <a:pt x="1320" y="89"/>
                  </a:cubicBezTo>
                  <a:cubicBezTo>
                    <a:pt x="1312" y="86"/>
                    <a:pt x="1305" y="83"/>
                    <a:pt x="1297" y="80"/>
                  </a:cubicBezTo>
                  <a:cubicBezTo>
                    <a:pt x="1294" y="78"/>
                    <a:pt x="1293" y="75"/>
                    <a:pt x="1294" y="72"/>
                  </a:cubicBezTo>
                  <a:cubicBezTo>
                    <a:pt x="1295" y="69"/>
                    <a:pt x="1299" y="67"/>
                    <a:pt x="1302" y="68"/>
                  </a:cubicBezTo>
                  <a:cubicBezTo>
                    <a:pt x="1309" y="71"/>
                    <a:pt x="1317" y="75"/>
                    <a:pt x="1324" y="78"/>
                  </a:cubicBezTo>
                  <a:cubicBezTo>
                    <a:pt x="1327" y="79"/>
                    <a:pt x="1329" y="83"/>
                    <a:pt x="1327" y="86"/>
                  </a:cubicBezTo>
                  <a:cubicBezTo>
                    <a:pt x="1326" y="88"/>
                    <a:pt x="1324" y="89"/>
                    <a:pt x="1322" y="89"/>
                  </a:cubicBezTo>
                  <a:close/>
                  <a:moveTo>
                    <a:pt x="597" y="80"/>
                  </a:moveTo>
                  <a:cubicBezTo>
                    <a:pt x="595" y="80"/>
                    <a:pt x="592" y="79"/>
                    <a:pt x="591" y="76"/>
                  </a:cubicBezTo>
                  <a:cubicBezTo>
                    <a:pt x="590" y="73"/>
                    <a:pt x="592" y="70"/>
                    <a:pt x="595" y="69"/>
                  </a:cubicBezTo>
                  <a:cubicBezTo>
                    <a:pt x="602" y="66"/>
                    <a:pt x="610" y="63"/>
                    <a:pt x="617" y="60"/>
                  </a:cubicBezTo>
                  <a:cubicBezTo>
                    <a:pt x="620" y="59"/>
                    <a:pt x="624" y="60"/>
                    <a:pt x="625" y="63"/>
                  </a:cubicBezTo>
                  <a:cubicBezTo>
                    <a:pt x="626" y="66"/>
                    <a:pt x="625" y="70"/>
                    <a:pt x="621" y="71"/>
                  </a:cubicBezTo>
                  <a:cubicBezTo>
                    <a:pt x="614" y="74"/>
                    <a:pt x="606" y="77"/>
                    <a:pt x="599" y="80"/>
                  </a:cubicBezTo>
                  <a:cubicBezTo>
                    <a:pt x="598" y="80"/>
                    <a:pt x="598" y="80"/>
                    <a:pt x="597" y="80"/>
                  </a:cubicBezTo>
                  <a:close/>
                  <a:moveTo>
                    <a:pt x="1277" y="71"/>
                  </a:moveTo>
                  <a:cubicBezTo>
                    <a:pt x="1277" y="71"/>
                    <a:pt x="1276" y="71"/>
                    <a:pt x="1275" y="71"/>
                  </a:cubicBezTo>
                  <a:cubicBezTo>
                    <a:pt x="1268" y="68"/>
                    <a:pt x="1260" y="65"/>
                    <a:pt x="1253" y="63"/>
                  </a:cubicBezTo>
                  <a:cubicBezTo>
                    <a:pt x="1250" y="62"/>
                    <a:pt x="1248" y="58"/>
                    <a:pt x="1249" y="55"/>
                  </a:cubicBezTo>
                  <a:cubicBezTo>
                    <a:pt x="1250" y="52"/>
                    <a:pt x="1253" y="50"/>
                    <a:pt x="1257" y="52"/>
                  </a:cubicBezTo>
                  <a:cubicBezTo>
                    <a:pt x="1264" y="54"/>
                    <a:pt x="1272" y="57"/>
                    <a:pt x="1279" y="60"/>
                  </a:cubicBezTo>
                  <a:cubicBezTo>
                    <a:pt x="1282" y="61"/>
                    <a:pt x="1284" y="64"/>
                    <a:pt x="1283" y="67"/>
                  </a:cubicBezTo>
                  <a:cubicBezTo>
                    <a:pt x="1282" y="70"/>
                    <a:pt x="1280" y="71"/>
                    <a:pt x="1277" y="71"/>
                  </a:cubicBezTo>
                  <a:close/>
                  <a:moveTo>
                    <a:pt x="642" y="63"/>
                  </a:moveTo>
                  <a:cubicBezTo>
                    <a:pt x="639" y="63"/>
                    <a:pt x="637" y="62"/>
                    <a:pt x="636" y="59"/>
                  </a:cubicBezTo>
                  <a:cubicBezTo>
                    <a:pt x="635" y="56"/>
                    <a:pt x="637" y="53"/>
                    <a:pt x="640" y="52"/>
                  </a:cubicBezTo>
                  <a:cubicBezTo>
                    <a:pt x="648" y="49"/>
                    <a:pt x="655" y="47"/>
                    <a:pt x="663" y="44"/>
                  </a:cubicBezTo>
                  <a:cubicBezTo>
                    <a:pt x="666" y="43"/>
                    <a:pt x="669" y="45"/>
                    <a:pt x="670" y="48"/>
                  </a:cubicBezTo>
                  <a:cubicBezTo>
                    <a:pt x="671" y="51"/>
                    <a:pt x="670" y="55"/>
                    <a:pt x="666" y="56"/>
                  </a:cubicBezTo>
                  <a:cubicBezTo>
                    <a:pt x="659" y="58"/>
                    <a:pt x="651" y="60"/>
                    <a:pt x="644" y="63"/>
                  </a:cubicBezTo>
                  <a:cubicBezTo>
                    <a:pt x="643" y="63"/>
                    <a:pt x="643" y="63"/>
                    <a:pt x="642" y="63"/>
                  </a:cubicBezTo>
                  <a:close/>
                  <a:moveTo>
                    <a:pt x="1232" y="56"/>
                  </a:moveTo>
                  <a:cubicBezTo>
                    <a:pt x="1231" y="56"/>
                    <a:pt x="1231" y="56"/>
                    <a:pt x="1230" y="55"/>
                  </a:cubicBezTo>
                  <a:cubicBezTo>
                    <a:pt x="1222" y="53"/>
                    <a:pt x="1215" y="51"/>
                    <a:pt x="1207" y="49"/>
                  </a:cubicBezTo>
                  <a:cubicBezTo>
                    <a:pt x="1204" y="48"/>
                    <a:pt x="1202" y="44"/>
                    <a:pt x="1203" y="41"/>
                  </a:cubicBezTo>
                  <a:cubicBezTo>
                    <a:pt x="1204" y="38"/>
                    <a:pt x="1207" y="36"/>
                    <a:pt x="1210" y="37"/>
                  </a:cubicBezTo>
                  <a:cubicBezTo>
                    <a:pt x="1218" y="39"/>
                    <a:pt x="1226" y="42"/>
                    <a:pt x="1234" y="44"/>
                  </a:cubicBezTo>
                  <a:cubicBezTo>
                    <a:pt x="1237" y="45"/>
                    <a:pt x="1238" y="48"/>
                    <a:pt x="1237" y="52"/>
                  </a:cubicBezTo>
                  <a:cubicBezTo>
                    <a:pt x="1237" y="54"/>
                    <a:pt x="1234" y="56"/>
                    <a:pt x="1232" y="56"/>
                  </a:cubicBezTo>
                  <a:close/>
                  <a:moveTo>
                    <a:pt x="688" y="49"/>
                  </a:moveTo>
                  <a:cubicBezTo>
                    <a:pt x="685" y="49"/>
                    <a:pt x="683" y="47"/>
                    <a:pt x="682" y="45"/>
                  </a:cubicBezTo>
                  <a:cubicBezTo>
                    <a:pt x="681" y="41"/>
                    <a:pt x="683" y="38"/>
                    <a:pt x="686" y="37"/>
                  </a:cubicBezTo>
                  <a:cubicBezTo>
                    <a:pt x="694" y="35"/>
                    <a:pt x="702" y="33"/>
                    <a:pt x="709" y="31"/>
                  </a:cubicBezTo>
                  <a:cubicBezTo>
                    <a:pt x="713" y="30"/>
                    <a:pt x="716" y="32"/>
                    <a:pt x="717" y="35"/>
                  </a:cubicBezTo>
                  <a:cubicBezTo>
                    <a:pt x="717" y="38"/>
                    <a:pt x="716" y="42"/>
                    <a:pt x="712" y="42"/>
                  </a:cubicBezTo>
                  <a:cubicBezTo>
                    <a:pt x="705" y="44"/>
                    <a:pt x="697" y="46"/>
                    <a:pt x="689" y="49"/>
                  </a:cubicBezTo>
                  <a:cubicBezTo>
                    <a:pt x="689" y="49"/>
                    <a:pt x="688" y="49"/>
                    <a:pt x="688" y="49"/>
                  </a:cubicBezTo>
                  <a:close/>
                  <a:moveTo>
                    <a:pt x="1186" y="42"/>
                  </a:moveTo>
                  <a:cubicBezTo>
                    <a:pt x="1185" y="42"/>
                    <a:pt x="1185" y="42"/>
                    <a:pt x="1184" y="42"/>
                  </a:cubicBezTo>
                  <a:cubicBezTo>
                    <a:pt x="1176" y="40"/>
                    <a:pt x="1169" y="38"/>
                    <a:pt x="1161" y="37"/>
                  </a:cubicBezTo>
                  <a:cubicBezTo>
                    <a:pt x="1158" y="36"/>
                    <a:pt x="1156" y="33"/>
                    <a:pt x="1156" y="29"/>
                  </a:cubicBezTo>
                  <a:cubicBezTo>
                    <a:pt x="1157" y="26"/>
                    <a:pt x="1160" y="24"/>
                    <a:pt x="1164" y="25"/>
                  </a:cubicBezTo>
                  <a:cubicBezTo>
                    <a:pt x="1171" y="27"/>
                    <a:pt x="1179" y="29"/>
                    <a:pt x="1187" y="31"/>
                  </a:cubicBezTo>
                  <a:cubicBezTo>
                    <a:pt x="1190" y="31"/>
                    <a:pt x="1192" y="35"/>
                    <a:pt x="1191" y="38"/>
                  </a:cubicBezTo>
                  <a:cubicBezTo>
                    <a:pt x="1191" y="41"/>
                    <a:pt x="1188" y="42"/>
                    <a:pt x="1186" y="42"/>
                  </a:cubicBezTo>
                  <a:close/>
                  <a:moveTo>
                    <a:pt x="734" y="37"/>
                  </a:moveTo>
                  <a:cubicBezTo>
                    <a:pt x="731" y="37"/>
                    <a:pt x="729" y="35"/>
                    <a:pt x="728" y="32"/>
                  </a:cubicBezTo>
                  <a:cubicBezTo>
                    <a:pt x="728" y="29"/>
                    <a:pt x="730" y="26"/>
                    <a:pt x="733" y="25"/>
                  </a:cubicBezTo>
                  <a:cubicBezTo>
                    <a:pt x="741" y="23"/>
                    <a:pt x="748" y="21"/>
                    <a:pt x="756" y="20"/>
                  </a:cubicBezTo>
                  <a:cubicBezTo>
                    <a:pt x="760" y="19"/>
                    <a:pt x="763" y="21"/>
                    <a:pt x="763" y="24"/>
                  </a:cubicBezTo>
                  <a:cubicBezTo>
                    <a:pt x="764" y="28"/>
                    <a:pt x="762" y="31"/>
                    <a:pt x="759" y="32"/>
                  </a:cubicBezTo>
                  <a:cubicBezTo>
                    <a:pt x="751" y="33"/>
                    <a:pt x="743" y="35"/>
                    <a:pt x="735" y="37"/>
                  </a:cubicBezTo>
                  <a:cubicBezTo>
                    <a:pt x="735" y="37"/>
                    <a:pt x="735" y="37"/>
                    <a:pt x="734" y="37"/>
                  </a:cubicBezTo>
                  <a:close/>
                  <a:moveTo>
                    <a:pt x="1139" y="32"/>
                  </a:moveTo>
                  <a:cubicBezTo>
                    <a:pt x="1138" y="32"/>
                    <a:pt x="1138" y="32"/>
                    <a:pt x="1138" y="31"/>
                  </a:cubicBezTo>
                  <a:cubicBezTo>
                    <a:pt x="1130" y="30"/>
                    <a:pt x="1122" y="28"/>
                    <a:pt x="1114" y="27"/>
                  </a:cubicBezTo>
                  <a:cubicBezTo>
                    <a:pt x="1111" y="26"/>
                    <a:pt x="1109" y="23"/>
                    <a:pt x="1109" y="20"/>
                  </a:cubicBezTo>
                  <a:cubicBezTo>
                    <a:pt x="1110" y="17"/>
                    <a:pt x="1113" y="15"/>
                    <a:pt x="1116" y="15"/>
                  </a:cubicBezTo>
                  <a:cubicBezTo>
                    <a:pt x="1124" y="17"/>
                    <a:pt x="1132" y="18"/>
                    <a:pt x="1140" y="20"/>
                  </a:cubicBezTo>
                  <a:cubicBezTo>
                    <a:pt x="1143" y="20"/>
                    <a:pt x="1145" y="24"/>
                    <a:pt x="1145" y="27"/>
                  </a:cubicBezTo>
                  <a:cubicBezTo>
                    <a:pt x="1144" y="30"/>
                    <a:pt x="1142" y="32"/>
                    <a:pt x="1139" y="32"/>
                  </a:cubicBezTo>
                  <a:close/>
                  <a:moveTo>
                    <a:pt x="781" y="27"/>
                  </a:moveTo>
                  <a:cubicBezTo>
                    <a:pt x="778" y="27"/>
                    <a:pt x="776" y="25"/>
                    <a:pt x="775" y="22"/>
                  </a:cubicBezTo>
                  <a:cubicBezTo>
                    <a:pt x="775" y="19"/>
                    <a:pt x="777" y="16"/>
                    <a:pt x="780" y="15"/>
                  </a:cubicBezTo>
                  <a:cubicBezTo>
                    <a:pt x="788" y="14"/>
                    <a:pt x="796" y="13"/>
                    <a:pt x="804" y="11"/>
                  </a:cubicBezTo>
                  <a:cubicBezTo>
                    <a:pt x="807" y="11"/>
                    <a:pt x="810" y="13"/>
                    <a:pt x="811" y="16"/>
                  </a:cubicBezTo>
                  <a:cubicBezTo>
                    <a:pt x="811" y="20"/>
                    <a:pt x="809" y="23"/>
                    <a:pt x="806" y="23"/>
                  </a:cubicBezTo>
                  <a:cubicBezTo>
                    <a:pt x="798" y="24"/>
                    <a:pt x="790" y="26"/>
                    <a:pt x="782" y="27"/>
                  </a:cubicBezTo>
                  <a:cubicBezTo>
                    <a:pt x="782" y="27"/>
                    <a:pt x="781" y="27"/>
                    <a:pt x="781" y="27"/>
                  </a:cubicBezTo>
                  <a:close/>
                  <a:moveTo>
                    <a:pt x="1092" y="23"/>
                  </a:moveTo>
                  <a:cubicBezTo>
                    <a:pt x="1091" y="23"/>
                    <a:pt x="1091" y="23"/>
                    <a:pt x="1091" y="23"/>
                  </a:cubicBezTo>
                  <a:cubicBezTo>
                    <a:pt x="1083" y="22"/>
                    <a:pt x="1075" y="21"/>
                    <a:pt x="1067" y="20"/>
                  </a:cubicBezTo>
                  <a:cubicBezTo>
                    <a:pt x="1064" y="19"/>
                    <a:pt x="1061" y="16"/>
                    <a:pt x="1062" y="13"/>
                  </a:cubicBezTo>
                  <a:cubicBezTo>
                    <a:pt x="1062" y="10"/>
                    <a:pt x="1065" y="8"/>
                    <a:pt x="1069" y="8"/>
                  </a:cubicBezTo>
                  <a:cubicBezTo>
                    <a:pt x="1077" y="9"/>
                    <a:pt x="1085" y="10"/>
                    <a:pt x="1093" y="11"/>
                  </a:cubicBezTo>
                  <a:cubicBezTo>
                    <a:pt x="1096" y="12"/>
                    <a:pt x="1098" y="15"/>
                    <a:pt x="1098" y="18"/>
                  </a:cubicBezTo>
                  <a:cubicBezTo>
                    <a:pt x="1097" y="21"/>
                    <a:pt x="1095" y="23"/>
                    <a:pt x="1092" y="23"/>
                  </a:cubicBezTo>
                  <a:close/>
                  <a:moveTo>
                    <a:pt x="829" y="20"/>
                  </a:moveTo>
                  <a:cubicBezTo>
                    <a:pt x="826" y="20"/>
                    <a:pt x="823" y="18"/>
                    <a:pt x="823" y="15"/>
                  </a:cubicBezTo>
                  <a:cubicBezTo>
                    <a:pt x="822" y="11"/>
                    <a:pt x="824" y="8"/>
                    <a:pt x="828" y="8"/>
                  </a:cubicBezTo>
                  <a:cubicBezTo>
                    <a:pt x="836" y="7"/>
                    <a:pt x="844" y="6"/>
                    <a:pt x="852" y="5"/>
                  </a:cubicBezTo>
                  <a:cubicBezTo>
                    <a:pt x="855" y="5"/>
                    <a:pt x="858" y="7"/>
                    <a:pt x="858" y="11"/>
                  </a:cubicBezTo>
                  <a:cubicBezTo>
                    <a:pt x="859" y="14"/>
                    <a:pt x="856" y="17"/>
                    <a:pt x="853" y="17"/>
                  </a:cubicBezTo>
                  <a:cubicBezTo>
                    <a:pt x="845" y="18"/>
                    <a:pt x="837" y="19"/>
                    <a:pt x="829" y="20"/>
                  </a:cubicBezTo>
                  <a:cubicBezTo>
                    <a:pt x="829" y="20"/>
                    <a:pt x="829" y="20"/>
                    <a:pt x="829" y="20"/>
                  </a:cubicBezTo>
                  <a:close/>
                  <a:moveTo>
                    <a:pt x="1044" y="17"/>
                  </a:moveTo>
                  <a:cubicBezTo>
                    <a:pt x="1044" y="17"/>
                    <a:pt x="1044" y="17"/>
                    <a:pt x="1043" y="17"/>
                  </a:cubicBezTo>
                  <a:cubicBezTo>
                    <a:pt x="1036" y="16"/>
                    <a:pt x="1028" y="16"/>
                    <a:pt x="1020" y="15"/>
                  </a:cubicBezTo>
                  <a:cubicBezTo>
                    <a:pt x="1016" y="15"/>
                    <a:pt x="1014" y="12"/>
                    <a:pt x="1014" y="9"/>
                  </a:cubicBezTo>
                  <a:cubicBezTo>
                    <a:pt x="1014" y="5"/>
                    <a:pt x="1017" y="3"/>
                    <a:pt x="1021" y="3"/>
                  </a:cubicBezTo>
                  <a:cubicBezTo>
                    <a:pt x="1029" y="4"/>
                    <a:pt x="1037" y="4"/>
                    <a:pt x="1045" y="5"/>
                  </a:cubicBezTo>
                  <a:cubicBezTo>
                    <a:pt x="1048" y="6"/>
                    <a:pt x="1050" y="8"/>
                    <a:pt x="1050" y="12"/>
                  </a:cubicBezTo>
                  <a:cubicBezTo>
                    <a:pt x="1050" y="15"/>
                    <a:pt x="1047" y="17"/>
                    <a:pt x="1044" y="17"/>
                  </a:cubicBezTo>
                  <a:close/>
                  <a:moveTo>
                    <a:pt x="876" y="15"/>
                  </a:moveTo>
                  <a:cubicBezTo>
                    <a:pt x="873" y="15"/>
                    <a:pt x="871" y="13"/>
                    <a:pt x="870" y="10"/>
                  </a:cubicBezTo>
                  <a:cubicBezTo>
                    <a:pt x="870" y="6"/>
                    <a:pt x="873" y="3"/>
                    <a:pt x="876" y="3"/>
                  </a:cubicBezTo>
                  <a:cubicBezTo>
                    <a:pt x="884" y="2"/>
                    <a:pt x="892" y="2"/>
                    <a:pt x="900" y="2"/>
                  </a:cubicBezTo>
                  <a:cubicBezTo>
                    <a:pt x="903" y="1"/>
                    <a:pt x="906" y="4"/>
                    <a:pt x="906" y="7"/>
                  </a:cubicBezTo>
                  <a:cubicBezTo>
                    <a:pt x="906" y="11"/>
                    <a:pt x="904" y="13"/>
                    <a:pt x="901" y="14"/>
                  </a:cubicBezTo>
                  <a:cubicBezTo>
                    <a:pt x="893" y="14"/>
                    <a:pt x="885" y="14"/>
                    <a:pt x="877" y="15"/>
                  </a:cubicBezTo>
                  <a:cubicBezTo>
                    <a:pt x="877" y="15"/>
                    <a:pt x="876" y="15"/>
                    <a:pt x="876" y="15"/>
                  </a:cubicBezTo>
                  <a:close/>
                  <a:moveTo>
                    <a:pt x="996" y="14"/>
                  </a:moveTo>
                  <a:cubicBezTo>
                    <a:pt x="996" y="14"/>
                    <a:pt x="996" y="14"/>
                    <a:pt x="996" y="14"/>
                  </a:cubicBezTo>
                  <a:cubicBezTo>
                    <a:pt x="988" y="13"/>
                    <a:pt x="980" y="13"/>
                    <a:pt x="972" y="13"/>
                  </a:cubicBezTo>
                  <a:cubicBezTo>
                    <a:pt x="969" y="13"/>
                    <a:pt x="966" y="10"/>
                    <a:pt x="966" y="6"/>
                  </a:cubicBezTo>
                  <a:cubicBezTo>
                    <a:pt x="966" y="3"/>
                    <a:pt x="969" y="0"/>
                    <a:pt x="972" y="1"/>
                  </a:cubicBezTo>
                  <a:cubicBezTo>
                    <a:pt x="980" y="1"/>
                    <a:pt x="988" y="1"/>
                    <a:pt x="996" y="2"/>
                  </a:cubicBezTo>
                  <a:cubicBezTo>
                    <a:pt x="1000" y="2"/>
                    <a:pt x="1002" y="5"/>
                    <a:pt x="1002" y="8"/>
                  </a:cubicBezTo>
                  <a:cubicBezTo>
                    <a:pt x="1002" y="11"/>
                    <a:pt x="999" y="14"/>
                    <a:pt x="996" y="14"/>
                  </a:cubicBezTo>
                  <a:close/>
                  <a:moveTo>
                    <a:pt x="924" y="13"/>
                  </a:moveTo>
                  <a:cubicBezTo>
                    <a:pt x="921" y="13"/>
                    <a:pt x="918" y="10"/>
                    <a:pt x="918" y="7"/>
                  </a:cubicBezTo>
                  <a:cubicBezTo>
                    <a:pt x="918" y="3"/>
                    <a:pt x="921" y="1"/>
                    <a:pt x="924" y="1"/>
                  </a:cubicBezTo>
                  <a:cubicBezTo>
                    <a:pt x="932" y="0"/>
                    <a:pt x="940" y="0"/>
                    <a:pt x="948" y="0"/>
                  </a:cubicBezTo>
                  <a:cubicBezTo>
                    <a:pt x="952" y="0"/>
                    <a:pt x="954" y="3"/>
                    <a:pt x="954" y="6"/>
                  </a:cubicBezTo>
                  <a:cubicBezTo>
                    <a:pt x="954" y="10"/>
                    <a:pt x="952" y="12"/>
                    <a:pt x="948" y="12"/>
                  </a:cubicBezTo>
                  <a:cubicBezTo>
                    <a:pt x="940" y="12"/>
                    <a:pt x="932" y="12"/>
                    <a:pt x="924" y="13"/>
                  </a:cubicBezTo>
                  <a:cubicBezTo>
                    <a:pt x="924" y="13"/>
                    <a:pt x="924" y="13"/>
                    <a:pt x="924" y="1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2" name="Oval 532">
              <a:extLst>
                <a:ext uri="{FF2B5EF4-FFF2-40B4-BE49-F238E27FC236}">
                  <a16:creationId xmlns:a16="http://schemas.microsoft.com/office/drawing/2014/main" id="{FA4F5606-F470-479B-8469-36D817844E8B}"/>
                </a:ext>
              </a:extLst>
            </p:cNvPr>
            <p:cNvSpPr>
              <a:spLocks noChangeArrowheads="1"/>
            </p:cNvSpPr>
            <p:nvPr/>
          </p:nvSpPr>
          <p:spPr bwMode="auto">
            <a:xfrm rot="10800000">
              <a:off x="4972014" y="5288937"/>
              <a:ext cx="141948" cy="14263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3" name="Group 412">
              <a:extLst>
                <a:ext uri="{FF2B5EF4-FFF2-40B4-BE49-F238E27FC236}">
                  <a16:creationId xmlns:a16="http://schemas.microsoft.com/office/drawing/2014/main" id="{BF288501-3F9E-497E-962D-92597CAFE5F2}"/>
                </a:ext>
              </a:extLst>
            </p:cNvPr>
            <p:cNvGrpSpPr/>
            <p:nvPr/>
          </p:nvGrpSpPr>
          <p:grpSpPr>
            <a:xfrm flipH="1" flipV="1">
              <a:off x="5466104" y="2999335"/>
              <a:ext cx="1199054" cy="1382633"/>
              <a:chOff x="8363008" y="2950704"/>
              <a:chExt cx="1318960" cy="1520896"/>
            </a:xfrm>
            <a:solidFill>
              <a:srgbClr val="44546A">
                <a:lumMod val="75000"/>
              </a:srgbClr>
            </a:solidFill>
          </p:grpSpPr>
          <p:sp>
            <p:nvSpPr>
              <p:cNvPr id="546" name="Freeform 533">
                <a:extLst>
                  <a:ext uri="{FF2B5EF4-FFF2-40B4-BE49-F238E27FC236}">
                    <a16:creationId xmlns:a16="http://schemas.microsoft.com/office/drawing/2014/main" id="{A66325BD-5796-4330-BDA1-12DC6E8D4227}"/>
                  </a:ext>
                </a:extLst>
              </p:cNvPr>
              <p:cNvSpPr>
                <a:spLocks/>
              </p:cNvSpPr>
              <p:nvPr/>
            </p:nvSpPr>
            <p:spPr bwMode="auto">
              <a:xfrm rot="10800000">
                <a:off x="8363008" y="2950704"/>
                <a:ext cx="1318960" cy="1520896"/>
              </a:xfrm>
              <a:custGeom>
                <a:avLst/>
                <a:gdLst>
                  <a:gd name="T0" fmla="*/ 1757 w 1757"/>
                  <a:gd name="T1" fmla="*/ 1520 h 2026"/>
                  <a:gd name="T2" fmla="*/ 880 w 1757"/>
                  <a:gd name="T3" fmla="*/ 2026 h 2026"/>
                  <a:gd name="T4" fmla="*/ 0 w 1757"/>
                  <a:gd name="T5" fmla="*/ 1520 h 2026"/>
                  <a:gd name="T6" fmla="*/ 0 w 1757"/>
                  <a:gd name="T7" fmla="*/ 506 h 2026"/>
                  <a:gd name="T8" fmla="*/ 880 w 1757"/>
                  <a:gd name="T9" fmla="*/ 0 h 2026"/>
                  <a:gd name="T10" fmla="*/ 1757 w 1757"/>
                  <a:gd name="T11" fmla="*/ 506 h 2026"/>
                  <a:gd name="T12" fmla="*/ 1757 w 1757"/>
                  <a:gd name="T13" fmla="*/ 1520 h 2026"/>
                </a:gdLst>
                <a:ahLst/>
                <a:cxnLst>
                  <a:cxn ang="0">
                    <a:pos x="T0" y="T1"/>
                  </a:cxn>
                  <a:cxn ang="0">
                    <a:pos x="T2" y="T3"/>
                  </a:cxn>
                  <a:cxn ang="0">
                    <a:pos x="T4" y="T5"/>
                  </a:cxn>
                  <a:cxn ang="0">
                    <a:pos x="T6" y="T7"/>
                  </a:cxn>
                  <a:cxn ang="0">
                    <a:pos x="T8" y="T9"/>
                  </a:cxn>
                  <a:cxn ang="0">
                    <a:pos x="T10" y="T11"/>
                  </a:cxn>
                  <a:cxn ang="0">
                    <a:pos x="T12" y="T13"/>
                  </a:cxn>
                </a:cxnLst>
                <a:rect l="0" t="0" r="r" b="b"/>
                <a:pathLst>
                  <a:path w="1757" h="2026">
                    <a:moveTo>
                      <a:pt x="1757" y="1520"/>
                    </a:moveTo>
                    <a:lnTo>
                      <a:pt x="880" y="2026"/>
                    </a:lnTo>
                    <a:lnTo>
                      <a:pt x="0" y="1520"/>
                    </a:lnTo>
                    <a:lnTo>
                      <a:pt x="0" y="506"/>
                    </a:lnTo>
                    <a:lnTo>
                      <a:pt x="880" y="0"/>
                    </a:lnTo>
                    <a:lnTo>
                      <a:pt x="1757" y="506"/>
                    </a:lnTo>
                    <a:lnTo>
                      <a:pt x="1757" y="1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8" name="Oval 537">
                <a:extLst>
                  <a:ext uri="{FF2B5EF4-FFF2-40B4-BE49-F238E27FC236}">
                    <a16:creationId xmlns:a16="http://schemas.microsoft.com/office/drawing/2014/main" id="{3A066773-D290-4520-A98F-7F3ACD73FE99}"/>
                  </a:ext>
                </a:extLst>
              </p:cNvPr>
              <p:cNvSpPr>
                <a:spLocks noChangeArrowheads="1"/>
              </p:cNvSpPr>
              <p:nvPr/>
            </p:nvSpPr>
            <p:spPr bwMode="auto">
              <a:xfrm rot="10800000">
                <a:off x="9001844" y="3946118"/>
                <a:ext cx="24773" cy="2477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4" name="Freeform 538">
              <a:extLst>
                <a:ext uri="{FF2B5EF4-FFF2-40B4-BE49-F238E27FC236}">
                  <a16:creationId xmlns:a16="http://schemas.microsoft.com/office/drawing/2014/main" id="{7059011A-A188-4F05-B716-C0324520E0F4}"/>
                </a:ext>
              </a:extLst>
            </p:cNvPr>
            <p:cNvSpPr>
              <a:spLocks noEditPoints="1"/>
            </p:cNvSpPr>
            <p:nvPr/>
          </p:nvSpPr>
          <p:spPr bwMode="auto">
            <a:xfrm rot="10800000">
              <a:off x="5404684" y="2937915"/>
              <a:ext cx="1321894" cy="1508885"/>
            </a:xfrm>
            <a:custGeom>
              <a:avLst/>
              <a:gdLst>
                <a:gd name="T0" fmla="*/ 418 w 819"/>
                <a:gd name="T1" fmla="*/ 935 h 935"/>
                <a:gd name="T2" fmla="*/ 397 w 819"/>
                <a:gd name="T3" fmla="*/ 933 h 935"/>
                <a:gd name="T4" fmla="*/ 460 w 819"/>
                <a:gd name="T5" fmla="*/ 911 h 935"/>
                <a:gd name="T6" fmla="*/ 356 w 819"/>
                <a:gd name="T7" fmla="*/ 909 h 935"/>
                <a:gd name="T8" fmla="*/ 501 w 819"/>
                <a:gd name="T9" fmla="*/ 887 h 935"/>
                <a:gd name="T10" fmla="*/ 314 w 819"/>
                <a:gd name="T11" fmla="*/ 885 h 935"/>
                <a:gd name="T12" fmla="*/ 543 w 819"/>
                <a:gd name="T13" fmla="*/ 863 h 935"/>
                <a:gd name="T14" fmla="*/ 273 w 819"/>
                <a:gd name="T15" fmla="*/ 861 h 935"/>
                <a:gd name="T16" fmla="*/ 584 w 819"/>
                <a:gd name="T17" fmla="*/ 839 h 935"/>
                <a:gd name="T18" fmla="*/ 231 w 819"/>
                <a:gd name="T19" fmla="*/ 837 h 935"/>
                <a:gd name="T20" fmla="*/ 626 w 819"/>
                <a:gd name="T21" fmla="*/ 815 h 935"/>
                <a:gd name="T22" fmla="*/ 190 w 819"/>
                <a:gd name="T23" fmla="*/ 813 h 935"/>
                <a:gd name="T24" fmla="*/ 668 w 819"/>
                <a:gd name="T25" fmla="*/ 791 h 935"/>
                <a:gd name="T26" fmla="*/ 148 w 819"/>
                <a:gd name="T27" fmla="*/ 789 h 935"/>
                <a:gd name="T28" fmla="*/ 709 w 819"/>
                <a:gd name="T29" fmla="*/ 767 h 935"/>
                <a:gd name="T30" fmla="*/ 106 w 819"/>
                <a:gd name="T31" fmla="*/ 765 h 935"/>
                <a:gd name="T32" fmla="*/ 751 w 819"/>
                <a:gd name="T33" fmla="*/ 743 h 935"/>
                <a:gd name="T34" fmla="*/ 65 w 819"/>
                <a:gd name="T35" fmla="*/ 741 h 935"/>
                <a:gd name="T36" fmla="*/ 819 w 819"/>
                <a:gd name="T37" fmla="*/ 705 h 935"/>
                <a:gd name="T38" fmla="*/ 12 w 819"/>
                <a:gd name="T39" fmla="*/ 697 h 935"/>
                <a:gd name="T40" fmla="*/ 6 w 819"/>
                <a:gd name="T41" fmla="*/ 643 h 935"/>
                <a:gd name="T42" fmla="*/ 819 w 819"/>
                <a:gd name="T43" fmla="*/ 641 h 935"/>
                <a:gd name="T44" fmla="*/ 12 w 819"/>
                <a:gd name="T45" fmla="*/ 625 h 935"/>
                <a:gd name="T46" fmla="*/ 813 w 819"/>
                <a:gd name="T47" fmla="*/ 623 h 935"/>
                <a:gd name="T48" fmla="*/ 813 w 819"/>
                <a:gd name="T49" fmla="*/ 575 h 935"/>
                <a:gd name="T50" fmla="*/ 0 w 819"/>
                <a:gd name="T51" fmla="*/ 529 h 935"/>
                <a:gd name="T52" fmla="*/ 807 w 819"/>
                <a:gd name="T53" fmla="*/ 497 h 935"/>
                <a:gd name="T54" fmla="*/ 6 w 819"/>
                <a:gd name="T55" fmla="*/ 451 h 935"/>
                <a:gd name="T56" fmla="*/ 819 w 819"/>
                <a:gd name="T57" fmla="*/ 449 h 935"/>
                <a:gd name="T58" fmla="*/ 12 w 819"/>
                <a:gd name="T59" fmla="*/ 433 h 935"/>
                <a:gd name="T60" fmla="*/ 813 w 819"/>
                <a:gd name="T61" fmla="*/ 431 h 935"/>
                <a:gd name="T62" fmla="*/ 813 w 819"/>
                <a:gd name="T63" fmla="*/ 383 h 935"/>
                <a:gd name="T64" fmla="*/ 0 w 819"/>
                <a:gd name="T65" fmla="*/ 337 h 935"/>
                <a:gd name="T66" fmla="*/ 807 w 819"/>
                <a:gd name="T67" fmla="*/ 305 h 935"/>
                <a:gd name="T68" fmla="*/ 6 w 819"/>
                <a:gd name="T69" fmla="*/ 259 h 935"/>
                <a:gd name="T70" fmla="*/ 819 w 819"/>
                <a:gd name="T71" fmla="*/ 257 h 935"/>
                <a:gd name="T72" fmla="*/ 25 w 819"/>
                <a:gd name="T73" fmla="*/ 232 h 935"/>
                <a:gd name="T74" fmla="*/ 794 w 819"/>
                <a:gd name="T75" fmla="*/ 217 h 935"/>
                <a:gd name="T76" fmla="*/ 68 w 819"/>
                <a:gd name="T77" fmla="*/ 199 h 935"/>
                <a:gd name="T78" fmla="*/ 752 w 819"/>
                <a:gd name="T79" fmla="*/ 193 h 935"/>
                <a:gd name="T80" fmla="*/ 110 w 819"/>
                <a:gd name="T81" fmla="*/ 175 h 935"/>
                <a:gd name="T82" fmla="*/ 710 w 819"/>
                <a:gd name="T83" fmla="*/ 169 h 935"/>
                <a:gd name="T84" fmla="*/ 151 w 819"/>
                <a:gd name="T85" fmla="*/ 151 h 935"/>
                <a:gd name="T86" fmla="*/ 669 w 819"/>
                <a:gd name="T87" fmla="*/ 145 h 935"/>
                <a:gd name="T88" fmla="*/ 193 w 819"/>
                <a:gd name="T89" fmla="*/ 127 h 935"/>
                <a:gd name="T90" fmla="*/ 627 w 819"/>
                <a:gd name="T91" fmla="*/ 121 h 935"/>
                <a:gd name="T92" fmla="*/ 235 w 819"/>
                <a:gd name="T93" fmla="*/ 103 h 935"/>
                <a:gd name="T94" fmla="*/ 586 w 819"/>
                <a:gd name="T95" fmla="*/ 97 h 935"/>
                <a:gd name="T96" fmla="*/ 276 w 819"/>
                <a:gd name="T97" fmla="*/ 79 h 935"/>
                <a:gd name="T98" fmla="*/ 544 w 819"/>
                <a:gd name="T99" fmla="*/ 73 h 935"/>
                <a:gd name="T100" fmla="*/ 318 w 819"/>
                <a:gd name="T101" fmla="*/ 55 h 935"/>
                <a:gd name="T102" fmla="*/ 503 w 819"/>
                <a:gd name="T103" fmla="*/ 49 h 935"/>
                <a:gd name="T104" fmla="*/ 359 w 819"/>
                <a:gd name="T105" fmla="*/ 31 h 935"/>
                <a:gd name="T106" fmla="*/ 461 w 819"/>
                <a:gd name="T107" fmla="*/ 25 h 935"/>
                <a:gd name="T108" fmla="*/ 401 w 819"/>
                <a:gd name="T109" fmla="*/ 7 h 935"/>
                <a:gd name="T110" fmla="*/ 420 w 819"/>
                <a:gd name="T111" fmla="*/ 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9" h="935">
                  <a:moveTo>
                    <a:pt x="418" y="935"/>
                  </a:moveTo>
                  <a:cubicBezTo>
                    <a:pt x="416" y="935"/>
                    <a:pt x="414" y="934"/>
                    <a:pt x="413" y="932"/>
                  </a:cubicBezTo>
                  <a:cubicBezTo>
                    <a:pt x="411" y="929"/>
                    <a:pt x="412" y="926"/>
                    <a:pt x="415" y="924"/>
                  </a:cubicBezTo>
                  <a:cubicBezTo>
                    <a:pt x="436" y="912"/>
                    <a:pt x="436" y="912"/>
                    <a:pt x="436" y="912"/>
                  </a:cubicBezTo>
                  <a:cubicBezTo>
                    <a:pt x="439" y="911"/>
                    <a:pt x="442" y="911"/>
                    <a:pt x="444" y="914"/>
                  </a:cubicBezTo>
                  <a:cubicBezTo>
                    <a:pt x="446" y="917"/>
                    <a:pt x="445" y="921"/>
                    <a:pt x="442" y="923"/>
                  </a:cubicBezTo>
                  <a:cubicBezTo>
                    <a:pt x="421" y="935"/>
                    <a:pt x="421" y="935"/>
                    <a:pt x="421" y="935"/>
                  </a:cubicBezTo>
                  <a:cubicBezTo>
                    <a:pt x="420" y="935"/>
                    <a:pt x="419" y="935"/>
                    <a:pt x="418" y="935"/>
                  </a:cubicBezTo>
                  <a:close/>
                  <a:moveTo>
                    <a:pt x="397" y="933"/>
                  </a:moveTo>
                  <a:cubicBezTo>
                    <a:pt x="396" y="933"/>
                    <a:pt x="395" y="933"/>
                    <a:pt x="394" y="933"/>
                  </a:cubicBezTo>
                  <a:cubicBezTo>
                    <a:pt x="374" y="921"/>
                    <a:pt x="374" y="921"/>
                    <a:pt x="374" y="921"/>
                  </a:cubicBezTo>
                  <a:cubicBezTo>
                    <a:pt x="371" y="919"/>
                    <a:pt x="370" y="915"/>
                    <a:pt x="371" y="912"/>
                  </a:cubicBezTo>
                  <a:cubicBezTo>
                    <a:pt x="373" y="909"/>
                    <a:pt x="377" y="908"/>
                    <a:pt x="380" y="910"/>
                  </a:cubicBezTo>
                  <a:cubicBezTo>
                    <a:pt x="400" y="922"/>
                    <a:pt x="400" y="922"/>
                    <a:pt x="400" y="922"/>
                  </a:cubicBezTo>
                  <a:cubicBezTo>
                    <a:pt x="403" y="924"/>
                    <a:pt x="404" y="927"/>
                    <a:pt x="403" y="930"/>
                  </a:cubicBezTo>
                  <a:cubicBezTo>
                    <a:pt x="401" y="932"/>
                    <a:pt x="399" y="933"/>
                    <a:pt x="397" y="933"/>
                  </a:cubicBezTo>
                  <a:close/>
                  <a:moveTo>
                    <a:pt x="460" y="911"/>
                  </a:moveTo>
                  <a:cubicBezTo>
                    <a:pt x="458" y="911"/>
                    <a:pt x="456" y="910"/>
                    <a:pt x="455" y="908"/>
                  </a:cubicBezTo>
                  <a:cubicBezTo>
                    <a:pt x="453" y="905"/>
                    <a:pt x="454" y="902"/>
                    <a:pt x="457" y="900"/>
                  </a:cubicBezTo>
                  <a:cubicBezTo>
                    <a:pt x="478" y="888"/>
                    <a:pt x="478" y="888"/>
                    <a:pt x="478" y="888"/>
                  </a:cubicBezTo>
                  <a:cubicBezTo>
                    <a:pt x="480" y="887"/>
                    <a:pt x="484" y="887"/>
                    <a:pt x="486" y="890"/>
                  </a:cubicBezTo>
                  <a:cubicBezTo>
                    <a:pt x="487" y="893"/>
                    <a:pt x="486" y="897"/>
                    <a:pt x="484" y="899"/>
                  </a:cubicBezTo>
                  <a:cubicBezTo>
                    <a:pt x="463" y="911"/>
                    <a:pt x="463" y="911"/>
                    <a:pt x="463" y="911"/>
                  </a:cubicBezTo>
                  <a:cubicBezTo>
                    <a:pt x="462" y="911"/>
                    <a:pt x="461" y="911"/>
                    <a:pt x="460" y="911"/>
                  </a:cubicBezTo>
                  <a:close/>
                  <a:moveTo>
                    <a:pt x="356" y="909"/>
                  </a:moveTo>
                  <a:cubicBezTo>
                    <a:pt x="355" y="909"/>
                    <a:pt x="354" y="909"/>
                    <a:pt x="353" y="909"/>
                  </a:cubicBezTo>
                  <a:cubicBezTo>
                    <a:pt x="332" y="897"/>
                    <a:pt x="332" y="897"/>
                    <a:pt x="332" y="897"/>
                  </a:cubicBezTo>
                  <a:cubicBezTo>
                    <a:pt x="329" y="895"/>
                    <a:pt x="328" y="891"/>
                    <a:pt x="330" y="888"/>
                  </a:cubicBezTo>
                  <a:cubicBezTo>
                    <a:pt x="331" y="885"/>
                    <a:pt x="335" y="884"/>
                    <a:pt x="338" y="886"/>
                  </a:cubicBezTo>
                  <a:cubicBezTo>
                    <a:pt x="359" y="898"/>
                    <a:pt x="359" y="898"/>
                    <a:pt x="359" y="898"/>
                  </a:cubicBezTo>
                  <a:cubicBezTo>
                    <a:pt x="362" y="900"/>
                    <a:pt x="363" y="903"/>
                    <a:pt x="361" y="906"/>
                  </a:cubicBezTo>
                  <a:cubicBezTo>
                    <a:pt x="360" y="908"/>
                    <a:pt x="358" y="909"/>
                    <a:pt x="356" y="909"/>
                  </a:cubicBezTo>
                  <a:close/>
                  <a:moveTo>
                    <a:pt x="501" y="887"/>
                  </a:moveTo>
                  <a:cubicBezTo>
                    <a:pt x="499" y="887"/>
                    <a:pt x="497" y="886"/>
                    <a:pt x="496" y="884"/>
                  </a:cubicBezTo>
                  <a:cubicBezTo>
                    <a:pt x="494" y="881"/>
                    <a:pt x="495" y="878"/>
                    <a:pt x="498" y="876"/>
                  </a:cubicBezTo>
                  <a:cubicBezTo>
                    <a:pt x="519" y="864"/>
                    <a:pt x="519" y="864"/>
                    <a:pt x="519" y="864"/>
                  </a:cubicBezTo>
                  <a:cubicBezTo>
                    <a:pt x="522" y="862"/>
                    <a:pt x="526" y="863"/>
                    <a:pt x="527" y="866"/>
                  </a:cubicBezTo>
                  <a:cubicBezTo>
                    <a:pt x="529" y="869"/>
                    <a:pt x="528" y="873"/>
                    <a:pt x="525" y="875"/>
                  </a:cubicBezTo>
                  <a:cubicBezTo>
                    <a:pt x="504" y="887"/>
                    <a:pt x="504" y="887"/>
                    <a:pt x="504" y="887"/>
                  </a:cubicBezTo>
                  <a:cubicBezTo>
                    <a:pt x="503" y="887"/>
                    <a:pt x="502" y="887"/>
                    <a:pt x="501" y="887"/>
                  </a:cubicBezTo>
                  <a:close/>
                  <a:moveTo>
                    <a:pt x="314" y="885"/>
                  </a:moveTo>
                  <a:cubicBezTo>
                    <a:pt x="313" y="885"/>
                    <a:pt x="312" y="885"/>
                    <a:pt x="311" y="885"/>
                  </a:cubicBezTo>
                  <a:cubicBezTo>
                    <a:pt x="290" y="873"/>
                    <a:pt x="290" y="873"/>
                    <a:pt x="290" y="873"/>
                  </a:cubicBezTo>
                  <a:cubicBezTo>
                    <a:pt x="288" y="871"/>
                    <a:pt x="287" y="867"/>
                    <a:pt x="288" y="864"/>
                  </a:cubicBezTo>
                  <a:cubicBezTo>
                    <a:pt x="290" y="861"/>
                    <a:pt x="294" y="860"/>
                    <a:pt x="296" y="862"/>
                  </a:cubicBezTo>
                  <a:cubicBezTo>
                    <a:pt x="317" y="874"/>
                    <a:pt x="317" y="874"/>
                    <a:pt x="317" y="874"/>
                  </a:cubicBezTo>
                  <a:cubicBezTo>
                    <a:pt x="320" y="876"/>
                    <a:pt x="321" y="879"/>
                    <a:pt x="319" y="882"/>
                  </a:cubicBezTo>
                  <a:cubicBezTo>
                    <a:pt x="318" y="884"/>
                    <a:pt x="316" y="885"/>
                    <a:pt x="314" y="885"/>
                  </a:cubicBezTo>
                  <a:close/>
                  <a:moveTo>
                    <a:pt x="543" y="863"/>
                  </a:moveTo>
                  <a:cubicBezTo>
                    <a:pt x="541" y="863"/>
                    <a:pt x="539" y="862"/>
                    <a:pt x="538" y="860"/>
                  </a:cubicBezTo>
                  <a:cubicBezTo>
                    <a:pt x="536" y="857"/>
                    <a:pt x="537" y="854"/>
                    <a:pt x="540" y="852"/>
                  </a:cubicBezTo>
                  <a:cubicBezTo>
                    <a:pt x="561" y="840"/>
                    <a:pt x="561" y="840"/>
                    <a:pt x="561" y="840"/>
                  </a:cubicBezTo>
                  <a:cubicBezTo>
                    <a:pt x="564" y="838"/>
                    <a:pt x="567" y="839"/>
                    <a:pt x="569" y="842"/>
                  </a:cubicBezTo>
                  <a:cubicBezTo>
                    <a:pt x="570" y="845"/>
                    <a:pt x="570" y="849"/>
                    <a:pt x="567" y="851"/>
                  </a:cubicBezTo>
                  <a:cubicBezTo>
                    <a:pt x="546" y="863"/>
                    <a:pt x="546" y="863"/>
                    <a:pt x="546" y="863"/>
                  </a:cubicBezTo>
                  <a:cubicBezTo>
                    <a:pt x="545" y="863"/>
                    <a:pt x="544" y="863"/>
                    <a:pt x="543" y="863"/>
                  </a:cubicBezTo>
                  <a:close/>
                  <a:moveTo>
                    <a:pt x="273" y="861"/>
                  </a:moveTo>
                  <a:cubicBezTo>
                    <a:pt x="272" y="861"/>
                    <a:pt x="271" y="861"/>
                    <a:pt x="270" y="861"/>
                  </a:cubicBezTo>
                  <a:cubicBezTo>
                    <a:pt x="249" y="849"/>
                    <a:pt x="249" y="849"/>
                    <a:pt x="249" y="849"/>
                  </a:cubicBezTo>
                  <a:cubicBezTo>
                    <a:pt x="246" y="847"/>
                    <a:pt x="245" y="843"/>
                    <a:pt x="247" y="840"/>
                  </a:cubicBezTo>
                  <a:cubicBezTo>
                    <a:pt x="248" y="837"/>
                    <a:pt x="252" y="836"/>
                    <a:pt x="255" y="838"/>
                  </a:cubicBezTo>
                  <a:cubicBezTo>
                    <a:pt x="276" y="850"/>
                    <a:pt x="276" y="850"/>
                    <a:pt x="276" y="850"/>
                  </a:cubicBezTo>
                  <a:cubicBezTo>
                    <a:pt x="279" y="852"/>
                    <a:pt x="280" y="855"/>
                    <a:pt x="278" y="858"/>
                  </a:cubicBezTo>
                  <a:cubicBezTo>
                    <a:pt x="277" y="860"/>
                    <a:pt x="275" y="861"/>
                    <a:pt x="273" y="861"/>
                  </a:cubicBezTo>
                  <a:close/>
                  <a:moveTo>
                    <a:pt x="584" y="839"/>
                  </a:moveTo>
                  <a:cubicBezTo>
                    <a:pt x="582" y="839"/>
                    <a:pt x="580" y="838"/>
                    <a:pt x="579" y="836"/>
                  </a:cubicBezTo>
                  <a:cubicBezTo>
                    <a:pt x="578" y="833"/>
                    <a:pt x="579" y="830"/>
                    <a:pt x="581" y="828"/>
                  </a:cubicBezTo>
                  <a:cubicBezTo>
                    <a:pt x="602" y="816"/>
                    <a:pt x="602" y="816"/>
                    <a:pt x="602" y="816"/>
                  </a:cubicBezTo>
                  <a:cubicBezTo>
                    <a:pt x="605" y="814"/>
                    <a:pt x="609" y="815"/>
                    <a:pt x="610" y="818"/>
                  </a:cubicBezTo>
                  <a:cubicBezTo>
                    <a:pt x="612" y="821"/>
                    <a:pt x="611" y="825"/>
                    <a:pt x="608" y="827"/>
                  </a:cubicBezTo>
                  <a:cubicBezTo>
                    <a:pt x="587" y="839"/>
                    <a:pt x="587" y="839"/>
                    <a:pt x="587" y="839"/>
                  </a:cubicBezTo>
                  <a:cubicBezTo>
                    <a:pt x="586" y="839"/>
                    <a:pt x="585" y="839"/>
                    <a:pt x="584" y="839"/>
                  </a:cubicBezTo>
                  <a:close/>
                  <a:moveTo>
                    <a:pt x="231" y="837"/>
                  </a:moveTo>
                  <a:cubicBezTo>
                    <a:pt x="230" y="837"/>
                    <a:pt x="229" y="837"/>
                    <a:pt x="228" y="837"/>
                  </a:cubicBezTo>
                  <a:cubicBezTo>
                    <a:pt x="207" y="825"/>
                    <a:pt x="207" y="825"/>
                    <a:pt x="207" y="825"/>
                  </a:cubicBezTo>
                  <a:cubicBezTo>
                    <a:pt x="204" y="823"/>
                    <a:pt x="203" y="819"/>
                    <a:pt x="205" y="816"/>
                  </a:cubicBezTo>
                  <a:cubicBezTo>
                    <a:pt x="207" y="813"/>
                    <a:pt x="210" y="812"/>
                    <a:pt x="213" y="814"/>
                  </a:cubicBezTo>
                  <a:cubicBezTo>
                    <a:pt x="234" y="826"/>
                    <a:pt x="234" y="826"/>
                    <a:pt x="234" y="826"/>
                  </a:cubicBezTo>
                  <a:cubicBezTo>
                    <a:pt x="237" y="828"/>
                    <a:pt x="238" y="831"/>
                    <a:pt x="236" y="834"/>
                  </a:cubicBezTo>
                  <a:cubicBezTo>
                    <a:pt x="235" y="836"/>
                    <a:pt x="233" y="837"/>
                    <a:pt x="231" y="837"/>
                  </a:cubicBezTo>
                  <a:close/>
                  <a:moveTo>
                    <a:pt x="626" y="815"/>
                  </a:moveTo>
                  <a:cubicBezTo>
                    <a:pt x="624" y="815"/>
                    <a:pt x="622" y="814"/>
                    <a:pt x="621" y="812"/>
                  </a:cubicBezTo>
                  <a:cubicBezTo>
                    <a:pt x="619" y="809"/>
                    <a:pt x="620" y="806"/>
                    <a:pt x="623" y="804"/>
                  </a:cubicBezTo>
                  <a:cubicBezTo>
                    <a:pt x="644" y="792"/>
                    <a:pt x="644" y="792"/>
                    <a:pt x="644" y="792"/>
                  </a:cubicBezTo>
                  <a:cubicBezTo>
                    <a:pt x="647" y="790"/>
                    <a:pt x="650" y="791"/>
                    <a:pt x="652" y="794"/>
                  </a:cubicBezTo>
                  <a:cubicBezTo>
                    <a:pt x="654" y="797"/>
                    <a:pt x="653" y="801"/>
                    <a:pt x="650" y="803"/>
                  </a:cubicBezTo>
                  <a:cubicBezTo>
                    <a:pt x="629" y="815"/>
                    <a:pt x="629" y="815"/>
                    <a:pt x="629" y="815"/>
                  </a:cubicBezTo>
                  <a:cubicBezTo>
                    <a:pt x="628" y="815"/>
                    <a:pt x="627" y="815"/>
                    <a:pt x="626" y="815"/>
                  </a:cubicBezTo>
                  <a:close/>
                  <a:moveTo>
                    <a:pt x="190" y="813"/>
                  </a:moveTo>
                  <a:cubicBezTo>
                    <a:pt x="188" y="813"/>
                    <a:pt x="187" y="813"/>
                    <a:pt x="187" y="813"/>
                  </a:cubicBezTo>
                  <a:cubicBezTo>
                    <a:pt x="166" y="801"/>
                    <a:pt x="166" y="801"/>
                    <a:pt x="166" y="801"/>
                  </a:cubicBezTo>
                  <a:cubicBezTo>
                    <a:pt x="163" y="799"/>
                    <a:pt x="162" y="795"/>
                    <a:pt x="164" y="792"/>
                  </a:cubicBezTo>
                  <a:cubicBezTo>
                    <a:pt x="165" y="789"/>
                    <a:pt x="169" y="788"/>
                    <a:pt x="172" y="790"/>
                  </a:cubicBezTo>
                  <a:cubicBezTo>
                    <a:pt x="193" y="802"/>
                    <a:pt x="193" y="802"/>
                    <a:pt x="193" y="802"/>
                  </a:cubicBezTo>
                  <a:cubicBezTo>
                    <a:pt x="195" y="804"/>
                    <a:pt x="196" y="807"/>
                    <a:pt x="195" y="810"/>
                  </a:cubicBezTo>
                  <a:cubicBezTo>
                    <a:pt x="194" y="812"/>
                    <a:pt x="192" y="813"/>
                    <a:pt x="190" y="813"/>
                  </a:cubicBezTo>
                  <a:close/>
                  <a:moveTo>
                    <a:pt x="668" y="791"/>
                  </a:moveTo>
                  <a:cubicBezTo>
                    <a:pt x="665" y="791"/>
                    <a:pt x="663" y="790"/>
                    <a:pt x="662" y="788"/>
                  </a:cubicBezTo>
                  <a:cubicBezTo>
                    <a:pt x="661" y="785"/>
                    <a:pt x="662" y="782"/>
                    <a:pt x="665" y="780"/>
                  </a:cubicBezTo>
                  <a:cubicBezTo>
                    <a:pt x="685" y="768"/>
                    <a:pt x="685" y="768"/>
                    <a:pt x="685" y="768"/>
                  </a:cubicBezTo>
                  <a:cubicBezTo>
                    <a:pt x="688" y="766"/>
                    <a:pt x="692" y="767"/>
                    <a:pt x="694" y="770"/>
                  </a:cubicBezTo>
                  <a:cubicBezTo>
                    <a:pt x="695" y="773"/>
                    <a:pt x="694" y="777"/>
                    <a:pt x="691" y="779"/>
                  </a:cubicBezTo>
                  <a:cubicBezTo>
                    <a:pt x="671" y="791"/>
                    <a:pt x="671" y="791"/>
                    <a:pt x="671" y="791"/>
                  </a:cubicBezTo>
                  <a:cubicBezTo>
                    <a:pt x="670" y="791"/>
                    <a:pt x="669" y="791"/>
                    <a:pt x="668" y="791"/>
                  </a:cubicBezTo>
                  <a:close/>
                  <a:moveTo>
                    <a:pt x="148" y="789"/>
                  </a:moveTo>
                  <a:cubicBezTo>
                    <a:pt x="147" y="789"/>
                    <a:pt x="146" y="789"/>
                    <a:pt x="145" y="789"/>
                  </a:cubicBezTo>
                  <a:cubicBezTo>
                    <a:pt x="124" y="777"/>
                    <a:pt x="124" y="777"/>
                    <a:pt x="124" y="777"/>
                  </a:cubicBezTo>
                  <a:cubicBezTo>
                    <a:pt x="121" y="775"/>
                    <a:pt x="120" y="771"/>
                    <a:pt x="122" y="768"/>
                  </a:cubicBezTo>
                  <a:cubicBezTo>
                    <a:pt x="124" y="765"/>
                    <a:pt x="127" y="764"/>
                    <a:pt x="130" y="766"/>
                  </a:cubicBezTo>
                  <a:cubicBezTo>
                    <a:pt x="151" y="778"/>
                    <a:pt x="151" y="778"/>
                    <a:pt x="151" y="778"/>
                  </a:cubicBezTo>
                  <a:cubicBezTo>
                    <a:pt x="154" y="780"/>
                    <a:pt x="155" y="783"/>
                    <a:pt x="153" y="786"/>
                  </a:cubicBezTo>
                  <a:cubicBezTo>
                    <a:pt x="152" y="788"/>
                    <a:pt x="150" y="789"/>
                    <a:pt x="148" y="789"/>
                  </a:cubicBezTo>
                  <a:close/>
                  <a:moveTo>
                    <a:pt x="709" y="767"/>
                  </a:moveTo>
                  <a:cubicBezTo>
                    <a:pt x="707" y="767"/>
                    <a:pt x="705" y="766"/>
                    <a:pt x="704" y="764"/>
                  </a:cubicBezTo>
                  <a:cubicBezTo>
                    <a:pt x="702" y="761"/>
                    <a:pt x="703" y="758"/>
                    <a:pt x="706" y="756"/>
                  </a:cubicBezTo>
                  <a:cubicBezTo>
                    <a:pt x="727" y="744"/>
                    <a:pt x="727" y="744"/>
                    <a:pt x="727" y="744"/>
                  </a:cubicBezTo>
                  <a:cubicBezTo>
                    <a:pt x="730" y="742"/>
                    <a:pt x="733" y="743"/>
                    <a:pt x="735" y="746"/>
                  </a:cubicBezTo>
                  <a:cubicBezTo>
                    <a:pt x="737" y="749"/>
                    <a:pt x="736" y="753"/>
                    <a:pt x="733" y="755"/>
                  </a:cubicBezTo>
                  <a:cubicBezTo>
                    <a:pt x="712" y="767"/>
                    <a:pt x="712" y="767"/>
                    <a:pt x="712" y="767"/>
                  </a:cubicBezTo>
                  <a:cubicBezTo>
                    <a:pt x="711" y="767"/>
                    <a:pt x="710" y="767"/>
                    <a:pt x="709" y="767"/>
                  </a:cubicBezTo>
                  <a:close/>
                  <a:moveTo>
                    <a:pt x="106" y="765"/>
                  </a:moveTo>
                  <a:cubicBezTo>
                    <a:pt x="105" y="765"/>
                    <a:pt x="104" y="765"/>
                    <a:pt x="103" y="765"/>
                  </a:cubicBezTo>
                  <a:cubicBezTo>
                    <a:pt x="83" y="753"/>
                    <a:pt x="83" y="753"/>
                    <a:pt x="83" y="753"/>
                  </a:cubicBezTo>
                  <a:cubicBezTo>
                    <a:pt x="80" y="751"/>
                    <a:pt x="79" y="747"/>
                    <a:pt x="80" y="744"/>
                  </a:cubicBezTo>
                  <a:cubicBezTo>
                    <a:pt x="82" y="741"/>
                    <a:pt x="86" y="740"/>
                    <a:pt x="89" y="742"/>
                  </a:cubicBezTo>
                  <a:cubicBezTo>
                    <a:pt x="109" y="754"/>
                    <a:pt x="109" y="754"/>
                    <a:pt x="109" y="754"/>
                  </a:cubicBezTo>
                  <a:cubicBezTo>
                    <a:pt x="112" y="756"/>
                    <a:pt x="113" y="759"/>
                    <a:pt x="112" y="762"/>
                  </a:cubicBezTo>
                  <a:cubicBezTo>
                    <a:pt x="110" y="764"/>
                    <a:pt x="108" y="765"/>
                    <a:pt x="106" y="765"/>
                  </a:cubicBezTo>
                  <a:close/>
                  <a:moveTo>
                    <a:pt x="751" y="743"/>
                  </a:moveTo>
                  <a:cubicBezTo>
                    <a:pt x="749" y="743"/>
                    <a:pt x="747" y="742"/>
                    <a:pt x="746" y="740"/>
                  </a:cubicBezTo>
                  <a:cubicBezTo>
                    <a:pt x="744" y="737"/>
                    <a:pt x="745" y="734"/>
                    <a:pt x="748" y="732"/>
                  </a:cubicBezTo>
                  <a:cubicBezTo>
                    <a:pt x="768" y="720"/>
                    <a:pt x="768" y="720"/>
                    <a:pt x="768" y="720"/>
                  </a:cubicBezTo>
                  <a:cubicBezTo>
                    <a:pt x="771" y="718"/>
                    <a:pt x="775" y="719"/>
                    <a:pt x="777" y="722"/>
                  </a:cubicBezTo>
                  <a:cubicBezTo>
                    <a:pt x="778" y="725"/>
                    <a:pt x="777" y="729"/>
                    <a:pt x="774" y="731"/>
                  </a:cubicBezTo>
                  <a:cubicBezTo>
                    <a:pt x="754" y="743"/>
                    <a:pt x="754" y="743"/>
                    <a:pt x="754" y="743"/>
                  </a:cubicBezTo>
                  <a:cubicBezTo>
                    <a:pt x="753" y="743"/>
                    <a:pt x="752" y="743"/>
                    <a:pt x="751" y="743"/>
                  </a:cubicBezTo>
                  <a:close/>
                  <a:moveTo>
                    <a:pt x="65" y="741"/>
                  </a:moveTo>
                  <a:cubicBezTo>
                    <a:pt x="64" y="741"/>
                    <a:pt x="63" y="741"/>
                    <a:pt x="62" y="741"/>
                  </a:cubicBezTo>
                  <a:cubicBezTo>
                    <a:pt x="41" y="729"/>
                    <a:pt x="41" y="729"/>
                    <a:pt x="41" y="729"/>
                  </a:cubicBezTo>
                  <a:cubicBezTo>
                    <a:pt x="38" y="727"/>
                    <a:pt x="37" y="723"/>
                    <a:pt x="39" y="720"/>
                  </a:cubicBezTo>
                  <a:cubicBezTo>
                    <a:pt x="40" y="717"/>
                    <a:pt x="44" y="716"/>
                    <a:pt x="47" y="718"/>
                  </a:cubicBezTo>
                  <a:cubicBezTo>
                    <a:pt x="68" y="730"/>
                    <a:pt x="68" y="730"/>
                    <a:pt x="68" y="730"/>
                  </a:cubicBezTo>
                  <a:cubicBezTo>
                    <a:pt x="71" y="732"/>
                    <a:pt x="72" y="735"/>
                    <a:pt x="70" y="738"/>
                  </a:cubicBezTo>
                  <a:cubicBezTo>
                    <a:pt x="69" y="740"/>
                    <a:pt x="67" y="741"/>
                    <a:pt x="65" y="741"/>
                  </a:cubicBezTo>
                  <a:close/>
                  <a:moveTo>
                    <a:pt x="792" y="719"/>
                  </a:moveTo>
                  <a:cubicBezTo>
                    <a:pt x="790" y="719"/>
                    <a:pt x="788" y="718"/>
                    <a:pt x="787" y="716"/>
                  </a:cubicBezTo>
                  <a:cubicBezTo>
                    <a:pt x="785" y="713"/>
                    <a:pt x="786" y="710"/>
                    <a:pt x="789" y="708"/>
                  </a:cubicBezTo>
                  <a:cubicBezTo>
                    <a:pt x="807" y="698"/>
                    <a:pt x="807" y="698"/>
                    <a:pt x="807" y="698"/>
                  </a:cubicBezTo>
                  <a:cubicBezTo>
                    <a:pt x="807" y="689"/>
                    <a:pt x="807" y="689"/>
                    <a:pt x="807" y="689"/>
                  </a:cubicBezTo>
                  <a:cubicBezTo>
                    <a:pt x="807" y="686"/>
                    <a:pt x="810" y="683"/>
                    <a:pt x="813" y="683"/>
                  </a:cubicBezTo>
                  <a:cubicBezTo>
                    <a:pt x="816" y="683"/>
                    <a:pt x="819" y="686"/>
                    <a:pt x="819" y="689"/>
                  </a:cubicBezTo>
                  <a:cubicBezTo>
                    <a:pt x="819" y="705"/>
                    <a:pt x="819" y="705"/>
                    <a:pt x="819" y="705"/>
                  </a:cubicBezTo>
                  <a:cubicBezTo>
                    <a:pt x="795" y="719"/>
                    <a:pt x="795" y="719"/>
                    <a:pt x="795" y="719"/>
                  </a:cubicBezTo>
                  <a:cubicBezTo>
                    <a:pt x="794" y="719"/>
                    <a:pt x="793" y="719"/>
                    <a:pt x="792" y="719"/>
                  </a:cubicBezTo>
                  <a:close/>
                  <a:moveTo>
                    <a:pt x="23" y="717"/>
                  </a:moveTo>
                  <a:cubicBezTo>
                    <a:pt x="22" y="717"/>
                    <a:pt x="21" y="717"/>
                    <a:pt x="20" y="717"/>
                  </a:cubicBezTo>
                  <a:cubicBezTo>
                    <a:pt x="0" y="705"/>
                    <a:pt x="0" y="705"/>
                    <a:pt x="0" y="705"/>
                  </a:cubicBezTo>
                  <a:cubicBezTo>
                    <a:pt x="0" y="697"/>
                    <a:pt x="0" y="697"/>
                    <a:pt x="0" y="697"/>
                  </a:cubicBezTo>
                  <a:cubicBezTo>
                    <a:pt x="0" y="694"/>
                    <a:pt x="3" y="691"/>
                    <a:pt x="6" y="691"/>
                  </a:cubicBezTo>
                  <a:cubicBezTo>
                    <a:pt x="9" y="691"/>
                    <a:pt x="12" y="694"/>
                    <a:pt x="12" y="697"/>
                  </a:cubicBezTo>
                  <a:cubicBezTo>
                    <a:pt x="12" y="698"/>
                    <a:pt x="12" y="698"/>
                    <a:pt x="12" y="698"/>
                  </a:cubicBezTo>
                  <a:cubicBezTo>
                    <a:pt x="26" y="706"/>
                    <a:pt x="26" y="706"/>
                    <a:pt x="26" y="706"/>
                  </a:cubicBezTo>
                  <a:cubicBezTo>
                    <a:pt x="29" y="708"/>
                    <a:pt x="30" y="711"/>
                    <a:pt x="28" y="714"/>
                  </a:cubicBezTo>
                  <a:cubicBezTo>
                    <a:pt x="27" y="716"/>
                    <a:pt x="25" y="717"/>
                    <a:pt x="23" y="717"/>
                  </a:cubicBezTo>
                  <a:close/>
                  <a:moveTo>
                    <a:pt x="6" y="679"/>
                  </a:moveTo>
                  <a:cubicBezTo>
                    <a:pt x="3" y="679"/>
                    <a:pt x="0" y="677"/>
                    <a:pt x="0" y="673"/>
                  </a:cubicBezTo>
                  <a:cubicBezTo>
                    <a:pt x="0" y="649"/>
                    <a:pt x="0" y="649"/>
                    <a:pt x="0" y="649"/>
                  </a:cubicBezTo>
                  <a:cubicBezTo>
                    <a:pt x="0" y="646"/>
                    <a:pt x="3" y="643"/>
                    <a:pt x="6" y="643"/>
                  </a:cubicBezTo>
                  <a:cubicBezTo>
                    <a:pt x="9" y="643"/>
                    <a:pt x="12" y="646"/>
                    <a:pt x="12" y="649"/>
                  </a:cubicBezTo>
                  <a:cubicBezTo>
                    <a:pt x="12" y="673"/>
                    <a:pt x="12" y="673"/>
                    <a:pt x="12" y="673"/>
                  </a:cubicBezTo>
                  <a:cubicBezTo>
                    <a:pt x="12" y="677"/>
                    <a:pt x="9" y="679"/>
                    <a:pt x="6" y="679"/>
                  </a:cubicBezTo>
                  <a:close/>
                  <a:moveTo>
                    <a:pt x="813" y="671"/>
                  </a:moveTo>
                  <a:cubicBezTo>
                    <a:pt x="810" y="671"/>
                    <a:pt x="807" y="669"/>
                    <a:pt x="807" y="665"/>
                  </a:cubicBezTo>
                  <a:cubicBezTo>
                    <a:pt x="807" y="641"/>
                    <a:pt x="807" y="641"/>
                    <a:pt x="807" y="641"/>
                  </a:cubicBezTo>
                  <a:cubicBezTo>
                    <a:pt x="807" y="638"/>
                    <a:pt x="810" y="635"/>
                    <a:pt x="813" y="635"/>
                  </a:cubicBezTo>
                  <a:cubicBezTo>
                    <a:pt x="816" y="635"/>
                    <a:pt x="819" y="638"/>
                    <a:pt x="819" y="641"/>
                  </a:cubicBezTo>
                  <a:cubicBezTo>
                    <a:pt x="819" y="665"/>
                    <a:pt x="819" y="665"/>
                    <a:pt x="819" y="665"/>
                  </a:cubicBezTo>
                  <a:cubicBezTo>
                    <a:pt x="819" y="669"/>
                    <a:pt x="816" y="671"/>
                    <a:pt x="813" y="671"/>
                  </a:cubicBezTo>
                  <a:close/>
                  <a:moveTo>
                    <a:pt x="6" y="631"/>
                  </a:moveTo>
                  <a:cubicBezTo>
                    <a:pt x="3" y="631"/>
                    <a:pt x="0" y="629"/>
                    <a:pt x="0" y="625"/>
                  </a:cubicBezTo>
                  <a:cubicBezTo>
                    <a:pt x="0" y="601"/>
                    <a:pt x="0" y="601"/>
                    <a:pt x="0" y="601"/>
                  </a:cubicBezTo>
                  <a:cubicBezTo>
                    <a:pt x="0" y="598"/>
                    <a:pt x="3" y="595"/>
                    <a:pt x="6" y="595"/>
                  </a:cubicBezTo>
                  <a:cubicBezTo>
                    <a:pt x="9" y="595"/>
                    <a:pt x="12" y="598"/>
                    <a:pt x="12" y="601"/>
                  </a:cubicBezTo>
                  <a:cubicBezTo>
                    <a:pt x="12" y="625"/>
                    <a:pt x="12" y="625"/>
                    <a:pt x="12" y="625"/>
                  </a:cubicBezTo>
                  <a:cubicBezTo>
                    <a:pt x="12" y="629"/>
                    <a:pt x="9" y="631"/>
                    <a:pt x="6" y="631"/>
                  </a:cubicBezTo>
                  <a:close/>
                  <a:moveTo>
                    <a:pt x="813" y="623"/>
                  </a:moveTo>
                  <a:cubicBezTo>
                    <a:pt x="810" y="623"/>
                    <a:pt x="807" y="621"/>
                    <a:pt x="807" y="617"/>
                  </a:cubicBezTo>
                  <a:cubicBezTo>
                    <a:pt x="807" y="593"/>
                    <a:pt x="807" y="593"/>
                    <a:pt x="807" y="593"/>
                  </a:cubicBezTo>
                  <a:cubicBezTo>
                    <a:pt x="807" y="590"/>
                    <a:pt x="810" y="587"/>
                    <a:pt x="813" y="587"/>
                  </a:cubicBezTo>
                  <a:cubicBezTo>
                    <a:pt x="816" y="587"/>
                    <a:pt x="819" y="590"/>
                    <a:pt x="819" y="593"/>
                  </a:cubicBezTo>
                  <a:cubicBezTo>
                    <a:pt x="819" y="617"/>
                    <a:pt x="819" y="617"/>
                    <a:pt x="819" y="617"/>
                  </a:cubicBezTo>
                  <a:cubicBezTo>
                    <a:pt x="819" y="621"/>
                    <a:pt x="816" y="623"/>
                    <a:pt x="813" y="623"/>
                  </a:cubicBezTo>
                  <a:close/>
                  <a:moveTo>
                    <a:pt x="6" y="583"/>
                  </a:moveTo>
                  <a:cubicBezTo>
                    <a:pt x="3" y="583"/>
                    <a:pt x="0" y="581"/>
                    <a:pt x="0" y="577"/>
                  </a:cubicBezTo>
                  <a:cubicBezTo>
                    <a:pt x="0" y="553"/>
                    <a:pt x="0" y="553"/>
                    <a:pt x="0" y="553"/>
                  </a:cubicBezTo>
                  <a:cubicBezTo>
                    <a:pt x="0" y="550"/>
                    <a:pt x="3" y="547"/>
                    <a:pt x="6" y="547"/>
                  </a:cubicBezTo>
                  <a:cubicBezTo>
                    <a:pt x="9" y="547"/>
                    <a:pt x="12" y="550"/>
                    <a:pt x="12" y="553"/>
                  </a:cubicBezTo>
                  <a:cubicBezTo>
                    <a:pt x="12" y="577"/>
                    <a:pt x="12" y="577"/>
                    <a:pt x="12" y="577"/>
                  </a:cubicBezTo>
                  <a:cubicBezTo>
                    <a:pt x="12" y="581"/>
                    <a:pt x="9" y="583"/>
                    <a:pt x="6" y="583"/>
                  </a:cubicBezTo>
                  <a:close/>
                  <a:moveTo>
                    <a:pt x="813" y="575"/>
                  </a:moveTo>
                  <a:cubicBezTo>
                    <a:pt x="810" y="575"/>
                    <a:pt x="807" y="573"/>
                    <a:pt x="807" y="569"/>
                  </a:cubicBezTo>
                  <a:cubicBezTo>
                    <a:pt x="807" y="545"/>
                    <a:pt x="807" y="545"/>
                    <a:pt x="807" y="545"/>
                  </a:cubicBezTo>
                  <a:cubicBezTo>
                    <a:pt x="807" y="542"/>
                    <a:pt x="810" y="539"/>
                    <a:pt x="813" y="539"/>
                  </a:cubicBezTo>
                  <a:cubicBezTo>
                    <a:pt x="816" y="539"/>
                    <a:pt x="819" y="542"/>
                    <a:pt x="819" y="545"/>
                  </a:cubicBezTo>
                  <a:cubicBezTo>
                    <a:pt x="819" y="569"/>
                    <a:pt x="819" y="569"/>
                    <a:pt x="819" y="569"/>
                  </a:cubicBezTo>
                  <a:cubicBezTo>
                    <a:pt x="819" y="573"/>
                    <a:pt x="816" y="575"/>
                    <a:pt x="813" y="575"/>
                  </a:cubicBezTo>
                  <a:close/>
                  <a:moveTo>
                    <a:pt x="6" y="535"/>
                  </a:moveTo>
                  <a:cubicBezTo>
                    <a:pt x="3" y="535"/>
                    <a:pt x="0" y="533"/>
                    <a:pt x="0" y="529"/>
                  </a:cubicBezTo>
                  <a:cubicBezTo>
                    <a:pt x="0" y="505"/>
                    <a:pt x="0" y="505"/>
                    <a:pt x="0" y="505"/>
                  </a:cubicBezTo>
                  <a:cubicBezTo>
                    <a:pt x="0" y="502"/>
                    <a:pt x="3" y="499"/>
                    <a:pt x="6" y="499"/>
                  </a:cubicBezTo>
                  <a:cubicBezTo>
                    <a:pt x="9" y="499"/>
                    <a:pt x="12" y="502"/>
                    <a:pt x="12" y="505"/>
                  </a:cubicBezTo>
                  <a:cubicBezTo>
                    <a:pt x="12" y="529"/>
                    <a:pt x="12" y="529"/>
                    <a:pt x="12" y="529"/>
                  </a:cubicBezTo>
                  <a:cubicBezTo>
                    <a:pt x="12" y="533"/>
                    <a:pt x="9" y="535"/>
                    <a:pt x="6" y="535"/>
                  </a:cubicBezTo>
                  <a:close/>
                  <a:moveTo>
                    <a:pt x="813" y="527"/>
                  </a:moveTo>
                  <a:cubicBezTo>
                    <a:pt x="810" y="527"/>
                    <a:pt x="807" y="525"/>
                    <a:pt x="807" y="521"/>
                  </a:cubicBezTo>
                  <a:cubicBezTo>
                    <a:pt x="807" y="497"/>
                    <a:pt x="807" y="497"/>
                    <a:pt x="807" y="497"/>
                  </a:cubicBezTo>
                  <a:cubicBezTo>
                    <a:pt x="807" y="494"/>
                    <a:pt x="810" y="491"/>
                    <a:pt x="813" y="491"/>
                  </a:cubicBezTo>
                  <a:cubicBezTo>
                    <a:pt x="816" y="491"/>
                    <a:pt x="819" y="494"/>
                    <a:pt x="819" y="497"/>
                  </a:cubicBezTo>
                  <a:cubicBezTo>
                    <a:pt x="819" y="521"/>
                    <a:pt x="819" y="521"/>
                    <a:pt x="819" y="521"/>
                  </a:cubicBezTo>
                  <a:cubicBezTo>
                    <a:pt x="819" y="525"/>
                    <a:pt x="816" y="527"/>
                    <a:pt x="813" y="527"/>
                  </a:cubicBezTo>
                  <a:close/>
                  <a:moveTo>
                    <a:pt x="6" y="487"/>
                  </a:moveTo>
                  <a:cubicBezTo>
                    <a:pt x="3" y="487"/>
                    <a:pt x="0" y="485"/>
                    <a:pt x="0" y="481"/>
                  </a:cubicBezTo>
                  <a:cubicBezTo>
                    <a:pt x="0" y="457"/>
                    <a:pt x="0" y="457"/>
                    <a:pt x="0" y="457"/>
                  </a:cubicBezTo>
                  <a:cubicBezTo>
                    <a:pt x="0" y="454"/>
                    <a:pt x="3" y="451"/>
                    <a:pt x="6" y="451"/>
                  </a:cubicBezTo>
                  <a:cubicBezTo>
                    <a:pt x="9" y="451"/>
                    <a:pt x="12" y="454"/>
                    <a:pt x="12" y="457"/>
                  </a:cubicBezTo>
                  <a:cubicBezTo>
                    <a:pt x="12" y="481"/>
                    <a:pt x="12" y="481"/>
                    <a:pt x="12" y="481"/>
                  </a:cubicBezTo>
                  <a:cubicBezTo>
                    <a:pt x="12" y="485"/>
                    <a:pt x="9" y="487"/>
                    <a:pt x="6" y="487"/>
                  </a:cubicBezTo>
                  <a:close/>
                  <a:moveTo>
                    <a:pt x="813" y="479"/>
                  </a:moveTo>
                  <a:cubicBezTo>
                    <a:pt x="810" y="479"/>
                    <a:pt x="807" y="477"/>
                    <a:pt x="807" y="473"/>
                  </a:cubicBezTo>
                  <a:cubicBezTo>
                    <a:pt x="807" y="449"/>
                    <a:pt x="807" y="449"/>
                    <a:pt x="807" y="449"/>
                  </a:cubicBezTo>
                  <a:cubicBezTo>
                    <a:pt x="807" y="446"/>
                    <a:pt x="810" y="443"/>
                    <a:pt x="813" y="443"/>
                  </a:cubicBezTo>
                  <a:cubicBezTo>
                    <a:pt x="816" y="443"/>
                    <a:pt x="819" y="446"/>
                    <a:pt x="819" y="449"/>
                  </a:cubicBezTo>
                  <a:cubicBezTo>
                    <a:pt x="819" y="473"/>
                    <a:pt x="819" y="473"/>
                    <a:pt x="819" y="473"/>
                  </a:cubicBezTo>
                  <a:cubicBezTo>
                    <a:pt x="819" y="477"/>
                    <a:pt x="816" y="479"/>
                    <a:pt x="813" y="479"/>
                  </a:cubicBezTo>
                  <a:close/>
                  <a:moveTo>
                    <a:pt x="6" y="439"/>
                  </a:moveTo>
                  <a:cubicBezTo>
                    <a:pt x="3" y="439"/>
                    <a:pt x="0" y="437"/>
                    <a:pt x="0" y="433"/>
                  </a:cubicBezTo>
                  <a:cubicBezTo>
                    <a:pt x="0" y="409"/>
                    <a:pt x="0" y="409"/>
                    <a:pt x="0" y="409"/>
                  </a:cubicBezTo>
                  <a:cubicBezTo>
                    <a:pt x="0" y="406"/>
                    <a:pt x="3" y="403"/>
                    <a:pt x="6" y="403"/>
                  </a:cubicBezTo>
                  <a:cubicBezTo>
                    <a:pt x="9" y="403"/>
                    <a:pt x="12" y="406"/>
                    <a:pt x="12" y="409"/>
                  </a:cubicBezTo>
                  <a:cubicBezTo>
                    <a:pt x="12" y="433"/>
                    <a:pt x="12" y="433"/>
                    <a:pt x="12" y="433"/>
                  </a:cubicBezTo>
                  <a:cubicBezTo>
                    <a:pt x="12" y="437"/>
                    <a:pt x="9" y="439"/>
                    <a:pt x="6" y="439"/>
                  </a:cubicBezTo>
                  <a:close/>
                  <a:moveTo>
                    <a:pt x="813" y="431"/>
                  </a:moveTo>
                  <a:cubicBezTo>
                    <a:pt x="810" y="431"/>
                    <a:pt x="807" y="429"/>
                    <a:pt x="807" y="425"/>
                  </a:cubicBezTo>
                  <a:cubicBezTo>
                    <a:pt x="807" y="401"/>
                    <a:pt x="807" y="401"/>
                    <a:pt x="807" y="401"/>
                  </a:cubicBezTo>
                  <a:cubicBezTo>
                    <a:pt x="807" y="398"/>
                    <a:pt x="810" y="395"/>
                    <a:pt x="813" y="395"/>
                  </a:cubicBezTo>
                  <a:cubicBezTo>
                    <a:pt x="816" y="395"/>
                    <a:pt x="819" y="398"/>
                    <a:pt x="819" y="401"/>
                  </a:cubicBezTo>
                  <a:cubicBezTo>
                    <a:pt x="819" y="425"/>
                    <a:pt x="819" y="425"/>
                    <a:pt x="819" y="425"/>
                  </a:cubicBezTo>
                  <a:cubicBezTo>
                    <a:pt x="819" y="429"/>
                    <a:pt x="816" y="431"/>
                    <a:pt x="813" y="431"/>
                  </a:cubicBezTo>
                  <a:close/>
                  <a:moveTo>
                    <a:pt x="6" y="391"/>
                  </a:moveTo>
                  <a:cubicBezTo>
                    <a:pt x="3" y="391"/>
                    <a:pt x="0" y="389"/>
                    <a:pt x="0" y="385"/>
                  </a:cubicBezTo>
                  <a:cubicBezTo>
                    <a:pt x="0" y="361"/>
                    <a:pt x="0" y="361"/>
                    <a:pt x="0" y="361"/>
                  </a:cubicBezTo>
                  <a:cubicBezTo>
                    <a:pt x="0" y="358"/>
                    <a:pt x="3" y="355"/>
                    <a:pt x="6" y="355"/>
                  </a:cubicBezTo>
                  <a:cubicBezTo>
                    <a:pt x="9" y="355"/>
                    <a:pt x="12" y="358"/>
                    <a:pt x="12" y="361"/>
                  </a:cubicBezTo>
                  <a:cubicBezTo>
                    <a:pt x="12" y="385"/>
                    <a:pt x="12" y="385"/>
                    <a:pt x="12" y="385"/>
                  </a:cubicBezTo>
                  <a:cubicBezTo>
                    <a:pt x="12" y="389"/>
                    <a:pt x="9" y="391"/>
                    <a:pt x="6" y="391"/>
                  </a:cubicBezTo>
                  <a:close/>
                  <a:moveTo>
                    <a:pt x="813" y="383"/>
                  </a:moveTo>
                  <a:cubicBezTo>
                    <a:pt x="810" y="383"/>
                    <a:pt x="807" y="381"/>
                    <a:pt x="807" y="377"/>
                  </a:cubicBezTo>
                  <a:cubicBezTo>
                    <a:pt x="807" y="353"/>
                    <a:pt x="807" y="353"/>
                    <a:pt x="807" y="353"/>
                  </a:cubicBezTo>
                  <a:cubicBezTo>
                    <a:pt x="807" y="350"/>
                    <a:pt x="810" y="347"/>
                    <a:pt x="813" y="347"/>
                  </a:cubicBezTo>
                  <a:cubicBezTo>
                    <a:pt x="816" y="347"/>
                    <a:pt x="819" y="350"/>
                    <a:pt x="819" y="353"/>
                  </a:cubicBezTo>
                  <a:cubicBezTo>
                    <a:pt x="819" y="377"/>
                    <a:pt x="819" y="377"/>
                    <a:pt x="819" y="377"/>
                  </a:cubicBezTo>
                  <a:cubicBezTo>
                    <a:pt x="819" y="381"/>
                    <a:pt x="816" y="383"/>
                    <a:pt x="813" y="383"/>
                  </a:cubicBezTo>
                  <a:close/>
                  <a:moveTo>
                    <a:pt x="6" y="343"/>
                  </a:moveTo>
                  <a:cubicBezTo>
                    <a:pt x="3" y="343"/>
                    <a:pt x="0" y="341"/>
                    <a:pt x="0" y="337"/>
                  </a:cubicBezTo>
                  <a:cubicBezTo>
                    <a:pt x="0" y="313"/>
                    <a:pt x="0" y="313"/>
                    <a:pt x="0" y="313"/>
                  </a:cubicBezTo>
                  <a:cubicBezTo>
                    <a:pt x="0" y="310"/>
                    <a:pt x="3" y="307"/>
                    <a:pt x="6" y="307"/>
                  </a:cubicBezTo>
                  <a:cubicBezTo>
                    <a:pt x="9" y="307"/>
                    <a:pt x="12" y="310"/>
                    <a:pt x="12" y="313"/>
                  </a:cubicBezTo>
                  <a:cubicBezTo>
                    <a:pt x="12" y="337"/>
                    <a:pt x="12" y="337"/>
                    <a:pt x="12" y="337"/>
                  </a:cubicBezTo>
                  <a:cubicBezTo>
                    <a:pt x="12" y="341"/>
                    <a:pt x="9" y="343"/>
                    <a:pt x="6" y="343"/>
                  </a:cubicBezTo>
                  <a:close/>
                  <a:moveTo>
                    <a:pt x="813" y="335"/>
                  </a:moveTo>
                  <a:cubicBezTo>
                    <a:pt x="810" y="335"/>
                    <a:pt x="807" y="333"/>
                    <a:pt x="807" y="329"/>
                  </a:cubicBezTo>
                  <a:cubicBezTo>
                    <a:pt x="807" y="305"/>
                    <a:pt x="807" y="305"/>
                    <a:pt x="807" y="305"/>
                  </a:cubicBezTo>
                  <a:cubicBezTo>
                    <a:pt x="807" y="302"/>
                    <a:pt x="810" y="299"/>
                    <a:pt x="813" y="299"/>
                  </a:cubicBezTo>
                  <a:cubicBezTo>
                    <a:pt x="816" y="299"/>
                    <a:pt x="819" y="302"/>
                    <a:pt x="819" y="305"/>
                  </a:cubicBezTo>
                  <a:cubicBezTo>
                    <a:pt x="819" y="329"/>
                    <a:pt x="819" y="329"/>
                    <a:pt x="819" y="329"/>
                  </a:cubicBezTo>
                  <a:cubicBezTo>
                    <a:pt x="819" y="333"/>
                    <a:pt x="816" y="335"/>
                    <a:pt x="813" y="335"/>
                  </a:cubicBezTo>
                  <a:close/>
                  <a:moveTo>
                    <a:pt x="6" y="295"/>
                  </a:moveTo>
                  <a:cubicBezTo>
                    <a:pt x="3" y="295"/>
                    <a:pt x="0" y="293"/>
                    <a:pt x="0" y="289"/>
                  </a:cubicBezTo>
                  <a:cubicBezTo>
                    <a:pt x="0" y="265"/>
                    <a:pt x="0" y="265"/>
                    <a:pt x="0" y="265"/>
                  </a:cubicBezTo>
                  <a:cubicBezTo>
                    <a:pt x="0" y="262"/>
                    <a:pt x="3" y="259"/>
                    <a:pt x="6" y="259"/>
                  </a:cubicBezTo>
                  <a:cubicBezTo>
                    <a:pt x="9" y="259"/>
                    <a:pt x="12" y="262"/>
                    <a:pt x="12" y="265"/>
                  </a:cubicBezTo>
                  <a:cubicBezTo>
                    <a:pt x="12" y="289"/>
                    <a:pt x="12" y="289"/>
                    <a:pt x="12" y="289"/>
                  </a:cubicBezTo>
                  <a:cubicBezTo>
                    <a:pt x="12" y="293"/>
                    <a:pt x="9" y="295"/>
                    <a:pt x="6" y="295"/>
                  </a:cubicBezTo>
                  <a:close/>
                  <a:moveTo>
                    <a:pt x="813" y="287"/>
                  </a:moveTo>
                  <a:cubicBezTo>
                    <a:pt x="810" y="287"/>
                    <a:pt x="807" y="285"/>
                    <a:pt x="807" y="281"/>
                  </a:cubicBezTo>
                  <a:cubicBezTo>
                    <a:pt x="807" y="257"/>
                    <a:pt x="807" y="257"/>
                    <a:pt x="807" y="257"/>
                  </a:cubicBezTo>
                  <a:cubicBezTo>
                    <a:pt x="807" y="254"/>
                    <a:pt x="810" y="251"/>
                    <a:pt x="813" y="251"/>
                  </a:cubicBezTo>
                  <a:cubicBezTo>
                    <a:pt x="816" y="251"/>
                    <a:pt x="819" y="254"/>
                    <a:pt x="819" y="257"/>
                  </a:cubicBezTo>
                  <a:cubicBezTo>
                    <a:pt x="819" y="281"/>
                    <a:pt x="819" y="281"/>
                    <a:pt x="819" y="281"/>
                  </a:cubicBezTo>
                  <a:cubicBezTo>
                    <a:pt x="819" y="285"/>
                    <a:pt x="816" y="287"/>
                    <a:pt x="813" y="287"/>
                  </a:cubicBezTo>
                  <a:close/>
                  <a:moveTo>
                    <a:pt x="6" y="247"/>
                  </a:moveTo>
                  <a:cubicBezTo>
                    <a:pt x="3" y="247"/>
                    <a:pt x="0" y="245"/>
                    <a:pt x="0" y="241"/>
                  </a:cubicBezTo>
                  <a:cubicBezTo>
                    <a:pt x="0" y="232"/>
                    <a:pt x="0" y="232"/>
                    <a:pt x="0" y="232"/>
                  </a:cubicBezTo>
                  <a:cubicBezTo>
                    <a:pt x="19" y="221"/>
                    <a:pt x="19" y="221"/>
                    <a:pt x="19" y="221"/>
                  </a:cubicBezTo>
                  <a:cubicBezTo>
                    <a:pt x="21" y="219"/>
                    <a:pt x="25" y="220"/>
                    <a:pt x="27" y="223"/>
                  </a:cubicBezTo>
                  <a:cubicBezTo>
                    <a:pt x="28" y="226"/>
                    <a:pt x="27" y="230"/>
                    <a:pt x="25" y="232"/>
                  </a:cubicBezTo>
                  <a:cubicBezTo>
                    <a:pt x="12" y="239"/>
                    <a:pt x="12" y="239"/>
                    <a:pt x="12" y="239"/>
                  </a:cubicBezTo>
                  <a:cubicBezTo>
                    <a:pt x="12" y="241"/>
                    <a:pt x="12" y="241"/>
                    <a:pt x="12" y="241"/>
                  </a:cubicBezTo>
                  <a:cubicBezTo>
                    <a:pt x="12" y="245"/>
                    <a:pt x="9" y="247"/>
                    <a:pt x="6" y="247"/>
                  </a:cubicBezTo>
                  <a:close/>
                  <a:moveTo>
                    <a:pt x="811" y="240"/>
                  </a:moveTo>
                  <a:cubicBezTo>
                    <a:pt x="810" y="240"/>
                    <a:pt x="809" y="240"/>
                    <a:pt x="808" y="240"/>
                  </a:cubicBezTo>
                  <a:cubicBezTo>
                    <a:pt x="788" y="228"/>
                    <a:pt x="788" y="228"/>
                    <a:pt x="788" y="228"/>
                  </a:cubicBezTo>
                  <a:cubicBezTo>
                    <a:pt x="785" y="226"/>
                    <a:pt x="784" y="222"/>
                    <a:pt x="785" y="219"/>
                  </a:cubicBezTo>
                  <a:cubicBezTo>
                    <a:pt x="787" y="217"/>
                    <a:pt x="791" y="216"/>
                    <a:pt x="794" y="217"/>
                  </a:cubicBezTo>
                  <a:cubicBezTo>
                    <a:pt x="814" y="229"/>
                    <a:pt x="814" y="229"/>
                    <a:pt x="814" y="229"/>
                  </a:cubicBezTo>
                  <a:cubicBezTo>
                    <a:pt x="817" y="231"/>
                    <a:pt x="818" y="235"/>
                    <a:pt x="817" y="237"/>
                  </a:cubicBezTo>
                  <a:cubicBezTo>
                    <a:pt x="815" y="239"/>
                    <a:pt x="813" y="240"/>
                    <a:pt x="811" y="240"/>
                  </a:cubicBezTo>
                  <a:close/>
                  <a:moveTo>
                    <a:pt x="42" y="220"/>
                  </a:moveTo>
                  <a:cubicBezTo>
                    <a:pt x="40" y="220"/>
                    <a:pt x="38" y="219"/>
                    <a:pt x="37" y="217"/>
                  </a:cubicBezTo>
                  <a:cubicBezTo>
                    <a:pt x="36" y="214"/>
                    <a:pt x="37" y="211"/>
                    <a:pt x="39" y="209"/>
                  </a:cubicBezTo>
                  <a:cubicBezTo>
                    <a:pt x="60" y="197"/>
                    <a:pt x="60" y="197"/>
                    <a:pt x="60" y="197"/>
                  </a:cubicBezTo>
                  <a:cubicBezTo>
                    <a:pt x="63" y="195"/>
                    <a:pt x="67" y="196"/>
                    <a:pt x="68" y="199"/>
                  </a:cubicBezTo>
                  <a:cubicBezTo>
                    <a:pt x="70" y="202"/>
                    <a:pt x="69" y="206"/>
                    <a:pt x="66" y="208"/>
                  </a:cubicBezTo>
                  <a:cubicBezTo>
                    <a:pt x="45" y="220"/>
                    <a:pt x="45" y="220"/>
                    <a:pt x="45" y="220"/>
                  </a:cubicBezTo>
                  <a:cubicBezTo>
                    <a:pt x="44" y="220"/>
                    <a:pt x="43" y="220"/>
                    <a:pt x="42" y="220"/>
                  </a:cubicBezTo>
                  <a:close/>
                  <a:moveTo>
                    <a:pt x="770" y="216"/>
                  </a:moveTo>
                  <a:cubicBezTo>
                    <a:pt x="769" y="216"/>
                    <a:pt x="768" y="216"/>
                    <a:pt x="767" y="216"/>
                  </a:cubicBezTo>
                  <a:cubicBezTo>
                    <a:pt x="746" y="204"/>
                    <a:pt x="746" y="204"/>
                    <a:pt x="746" y="204"/>
                  </a:cubicBezTo>
                  <a:cubicBezTo>
                    <a:pt x="743" y="202"/>
                    <a:pt x="742" y="198"/>
                    <a:pt x="744" y="195"/>
                  </a:cubicBezTo>
                  <a:cubicBezTo>
                    <a:pt x="746" y="193"/>
                    <a:pt x="749" y="192"/>
                    <a:pt x="752" y="193"/>
                  </a:cubicBezTo>
                  <a:cubicBezTo>
                    <a:pt x="773" y="205"/>
                    <a:pt x="773" y="205"/>
                    <a:pt x="773" y="205"/>
                  </a:cubicBezTo>
                  <a:cubicBezTo>
                    <a:pt x="776" y="207"/>
                    <a:pt x="777" y="211"/>
                    <a:pt x="775" y="213"/>
                  </a:cubicBezTo>
                  <a:cubicBezTo>
                    <a:pt x="774" y="215"/>
                    <a:pt x="772" y="216"/>
                    <a:pt x="770" y="216"/>
                  </a:cubicBezTo>
                  <a:close/>
                  <a:moveTo>
                    <a:pt x="84" y="196"/>
                  </a:moveTo>
                  <a:cubicBezTo>
                    <a:pt x="82" y="196"/>
                    <a:pt x="80" y="195"/>
                    <a:pt x="79" y="193"/>
                  </a:cubicBezTo>
                  <a:cubicBezTo>
                    <a:pt x="77" y="190"/>
                    <a:pt x="78" y="187"/>
                    <a:pt x="81" y="185"/>
                  </a:cubicBezTo>
                  <a:cubicBezTo>
                    <a:pt x="102" y="173"/>
                    <a:pt x="102" y="173"/>
                    <a:pt x="102" y="173"/>
                  </a:cubicBezTo>
                  <a:cubicBezTo>
                    <a:pt x="105" y="171"/>
                    <a:pt x="108" y="172"/>
                    <a:pt x="110" y="175"/>
                  </a:cubicBezTo>
                  <a:cubicBezTo>
                    <a:pt x="112" y="178"/>
                    <a:pt x="111" y="182"/>
                    <a:pt x="108" y="184"/>
                  </a:cubicBezTo>
                  <a:cubicBezTo>
                    <a:pt x="87" y="196"/>
                    <a:pt x="87" y="196"/>
                    <a:pt x="87" y="196"/>
                  </a:cubicBezTo>
                  <a:cubicBezTo>
                    <a:pt x="86" y="196"/>
                    <a:pt x="85" y="196"/>
                    <a:pt x="84" y="196"/>
                  </a:cubicBezTo>
                  <a:close/>
                  <a:moveTo>
                    <a:pt x="728" y="192"/>
                  </a:moveTo>
                  <a:cubicBezTo>
                    <a:pt x="727" y="192"/>
                    <a:pt x="726" y="192"/>
                    <a:pt x="725" y="192"/>
                  </a:cubicBezTo>
                  <a:cubicBezTo>
                    <a:pt x="704" y="180"/>
                    <a:pt x="704" y="180"/>
                    <a:pt x="704" y="180"/>
                  </a:cubicBezTo>
                  <a:cubicBezTo>
                    <a:pt x="702" y="178"/>
                    <a:pt x="701" y="174"/>
                    <a:pt x="702" y="171"/>
                  </a:cubicBezTo>
                  <a:cubicBezTo>
                    <a:pt x="704" y="169"/>
                    <a:pt x="708" y="168"/>
                    <a:pt x="710" y="169"/>
                  </a:cubicBezTo>
                  <a:cubicBezTo>
                    <a:pt x="731" y="181"/>
                    <a:pt x="731" y="181"/>
                    <a:pt x="731" y="181"/>
                  </a:cubicBezTo>
                  <a:cubicBezTo>
                    <a:pt x="734" y="183"/>
                    <a:pt x="735" y="187"/>
                    <a:pt x="733" y="189"/>
                  </a:cubicBezTo>
                  <a:cubicBezTo>
                    <a:pt x="732" y="191"/>
                    <a:pt x="730" y="192"/>
                    <a:pt x="728" y="192"/>
                  </a:cubicBezTo>
                  <a:close/>
                  <a:moveTo>
                    <a:pt x="126" y="172"/>
                  </a:moveTo>
                  <a:cubicBezTo>
                    <a:pt x="123" y="172"/>
                    <a:pt x="121" y="171"/>
                    <a:pt x="120" y="169"/>
                  </a:cubicBezTo>
                  <a:cubicBezTo>
                    <a:pt x="119" y="166"/>
                    <a:pt x="120" y="163"/>
                    <a:pt x="123" y="161"/>
                  </a:cubicBezTo>
                  <a:cubicBezTo>
                    <a:pt x="143" y="149"/>
                    <a:pt x="143" y="149"/>
                    <a:pt x="143" y="149"/>
                  </a:cubicBezTo>
                  <a:cubicBezTo>
                    <a:pt x="146" y="147"/>
                    <a:pt x="150" y="148"/>
                    <a:pt x="151" y="151"/>
                  </a:cubicBezTo>
                  <a:cubicBezTo>
                    <a:pt x="153" y="154"/>
                    <a:pt x="152" y="158"/>
                    <a:pt x="149" y="160"/>
                  </a:cubicBezTo>
                  <a:cubicBezTo>
                    <a:pt x="129" y="172"/>
                    <a:pt x="129" y="172"/>
                    <a:pt x="129" y="172"/>
                  </a:cubicBezTo>
                  <a:cubicBezTo>
                    <a:pt x="128" y="172"/>
                    <a:pt x="127" y="172"/>
                    <a:pt x="126" y="172"/>
                  </a:cubicBezTo>
                  <a:close/>
                  <a:moveTo>
                    <a:pt x="687" y="168"/>
                  </a:moveTo>
                  <a:cubicBezTo>
                    <a:pt x="686" y="168"/>
                    <a:pt x="685" y="168"/>
                    <a:pt x="684" y="168"/>
                  </a:cubicBezTo>
                  <a:cubicBezTo>
                    <a:pt x="663" y="156"/>
                    <a:pt x="663" y="156"/>
                    <a:pt x="663" y="156"/>
                  </a:cubicBezTo>
                  <a:cubicBezTo>
                    <a:pt x="660" y="154"/>
                    <a:pt x="659" y="150"/>
                    <a:pt x="661" y="147"/>
                  </a:cubicBezTo>
                  <a:cubicBezTo>
                    <a:pt x="662" y="145"/>
                    <a:pt x="666" y="144"/>
                    <a:pt x="669" y="145"/>
                  </a:cubicBezTo>
                  <a:cubicBezTo>
                    <a:pt x="690" y="157"/>
                    <a:pt x="690" y="157"/>
                    <a:pt x="690" y="157"/>
                  </a:cubicBezTo>
                  <a:cubicBezTo>
                    <a:pt x="693" y="159"/>
                    <a:pt x="694" y="163"/>
                    <a:pt x="692" y="165"/>
                  </a:cubicBezTo>
                  <a:cubicBezTo>
                    <a:pt x="691" y="167"/>
                    <a:pt x="689" y="168"/>
                    <a:pt x="687" y="168"/>
                  </a:cubicBezTo>
                  <a:close/>
                  <a:moveTo>
                    <a:pt x="167" y="148"/>
                  </a:moveTo>
                  <a:cubicBezTo>
                    <a:pt x="165" y="148"/>
                    <a:pt x="163" y="147"/>
                    <a:pt x="162" y="145"/>
                  </a:cubicBezTo>
                  <a:cubicBezTo>
                    <a:pt x="160" y="142"/>
                    <a:pt x="161" y="139"/>
                    <a:pt x="164" y="137"/>
                  </a:cubicBezTo>
                  <a:cubicBezTo>
                    <a:pt x="185" y="125"/>
                    <a:pt x="185" y="125"/>
                    <a:pt x="185" y="125"/>
                  </a:cubicBezTo>
                  <a:cubicBezTo>
                    <a:pt x="188" y="123"/>
                    <a:pt x="191" y="124"/>
                    <a:pt x="193" y="127"/>
                  </a:cubicBezTo>
                  <a:cubicBezTo>
                    <a:pt x="195" y="130"/>
                    <a:pt x="194" y="134"/>
                    <a:pt x="191" y="136"/>
                  </a:cubicBezTo>
                  <a:cubicBezTo>
                    <a:pt x="170" y="148"/>
                    <a:pt x="170" y="148"/>
                    <a:pt x="170" y="148"/>
                  </a:cubicBezTo>
                  <a:cubicBezTo>
                    <a:pt x="169" y="148"/>
                    <a:pt x="168" y="148"/>
                    <a:pt x="167" y="148"/>
                  </a:cubicBezTo>
                  <a:close/>
                  <a:moveTo>
                    <a:pt x="645" y="144"/>
                  </a:moveTo>
                  <a:cubicBezTo>
                    <a:pt x="644" y="144"/>
                    <a:pt x="643" y="144"/>
                    <a:pt x="642" y="144"/>
                  </a:cubicBezTo>
                  <a:cubicBezTo>
                    <a:pt x="621" y="132"/>
                    <a:pt x="621" y="132"/>
                    <a:pt x="621" y="132"/>
                  </a:cubicBezTo>
                  <a:cubicBezTo>
                    <a:pt x="618" y="130"/>
                    <a:pt x="617" y="126"/>
                    <a:pt x="619" y="123"/>
                  </a:cubicBezTo>
                  <a:cubicBezTo>
                    <a:pt x="621" y="121"/>
                    <a:pt x="624" y="120"/>
                    <a:pt x="627" y="121"/>
                  </a:cubicBezTo>
                  <a:cubicBezTo>
                    <a:pt x="648" y="133"/>
                    <a:pt x="648" y="133"/>
                    <a:pt x="648" y="133"/>
                  </a:cubicBezTo>
                  <a:cubicBezTo>
                    <a:pt x="651" y="135"/>
                    <a:pt x="652" y="139"/>
                    <a:pt x="650" y="141"/>
                  </a:cubicBezTo>
                  <a:cubicBezTo>
                    <a:pt x="649" y="143"/>
                    <a:pt x="647" y="144"/>
                    <a:pt x="645" y="144"/>
                  </a:cubicBezTo>
                  <a:close/>
                  <a:moveTo>
                    <a:pt x="209" y="124"/>
                  </a:moveTo>
                  <a:cubicBezTo>
                    <a:pt x="207" y="124"/>
                    <a:pt x="205" y="123"/>
                    <a:pt x="203" y="121"/>
                  </a:cubicBezTo>
                  <a:cubicBezTo>
                    <a:pt x="202" y="118"/>
                    <a:pt x="203" y="115"/>
                    <a:pt x="206" y="113"/>
                  </a:cubicBezTo>
                  <a:cubicBezTo>
                    <a:pt x="226" y="101"/>
                    <a:pt x="226" y="101"/>
                    <a:pt x="226" y="101"/>
                  </a:cubicBezTo>
                  <a:cubicBezTo>
                    <a:pt x="229" y="99"/>
                    <a:pt x="233" y="100"/>
                    <a:pt x="235" y="103"/>
                  </a:cubicBezTo>
                  <a:cubicBezTo>
                    <a:pt x="236" y="106"/>
                    <a:pt x="235" y="110"/>
                    <a:pt x="232" y="112"/>
                  </a:cubicBezTo>
                  <a:cubicBezTo>
                    <a:pt x="212" y="124"/>
                    <a:pt x="212" y="124"/>
                    <a:pt x="212" y="124"/>
                  </a:cubicBezTo>
                  <a:cubicBezTo>
                    <a:pt x="211" y="124"/>
                    <a:pt x="210" y="124"/>
                    <a:pt x="209" y="124"/>
                  </a:cubicBezTo>
                  <a:close/>
                  <a:moveTo>
                    <a:pt x="604" y="120"/>
                  </a:moveTo>
                  <a:cubicBezTo>
                    <a:pt x="603" y="120"/>
                    <a:pt x="602" y="120"/>
                    <a:pt x="601" y="120"/>
                  </a:cubicBezTo>
                  <a:cubicBezTo>
                    <a:pt x="580" y="108"/>
                    <a:pt x="580" y="108"/>
                    <a:pt x="580" y="108"/>
                  </a:cubicBezTo>
                  <a:cubicBezTo>
                    <a:pt x="577" y="106"/>
                    <a:pt x="576" y="102"/>
                    <a:pt x="578" y="99"/>
                  </a:cubicBezTo>
                  <a:cubicBezTo>
                    <a:pt x="579" y="97"/>
                    <a:pt x="583" y="96"/>
                    <a:pt x="586" y="97"/>
                  </a:cubicBezTo>
                  <a:cubicBezTo>
                    <a:pt x="607" y="109"/>
                    <a:pt x="607" y="109"/>
                    <a:pt x="607" y="109"/>
                  </a:cubicBezTo>
                  <a:cubicBezTo>
                    <a:pt x="609" y="111"/>
                    <a:pt x="610" y="115"/>
                    <a:pt x="609" y="117"/>
                  </a:cubicBezTo>
                  <a:cubicBezTo>
                    <a:pt x="608" y="119"/>
                    <a:pt x="606" y="120"/>
                    <a:pt x="604" y="120"/>
                  </a:cubicBezTo>
                  <a:close/>
                  <a:moveTo>
                    <a:pt x="250" y="100"/>
                  </a:moveTo>
                  <a:cubicBezTo>
                    <a:pt x="248" y="100"/>
                    <a:pt x="246" y="99"/>
                    <a:pt x="245" y="97"/>
                  </a:cubicBezTo>
                  <a:cubicBezTo>
                    <a:pt x="243" y="94"/>
                    <a:pt x="244" y="91"/>
                    <a:pt x="247" y="89"/>
                  </a:cubicBezTo>
                  <a:cubicBezTo>
                    <a:pt x="268" y="77"/>
                    <a:pt x="268" y="77"/>
                    <a:pt x="268" y="77"/>
                  </a:cubicBezTo>
                  <a:cubicBezTo>
                    <a:pt x="271" y="75"/>
                    <a:pt x="275" y="76"/>
                    <a:pt x="276" y="79"/>
                  </a:cubicBezTo>
                  <a:cubicBezTo>
                    <a:pt x="278" y="82"/>
                    <a:pt x="277" y="86"/>
                    <a:pt x="274" y="88"/>
                  </a:cubicBezTo>
                  <a:cubicBezTo>
                    <a:pt x="253" y="100"/>
                    <a:pt x="253" y="100"/>
                    <a:pt x="253" y="100"/>
                  </a:cubicBezTo>
                  <a:cubicBezTo>
                    <a:pt x="252" y="100"/>
                    <a:pt x="251" y="100"/>
                    <a:pt x="250" y="100"/>
                  </a:cubicBezTo>
                  <a:close/>
                  <a:moveTo>
                    <a:pt x="562" y="96"/>
                  </a:moveTo>
                  <a:cubicBezTo>
                    <a:pt x="561" y="96"/>
                    <a:pt x="560" y="96"/>
                    <a:pt x="559" y="96"/>
                  </a:cubicBezTo>
                  <a:cubicBezTo>
                    <a:pt x="538" y="84"/>
                    <a:pt x="538" y="84"/>
                    <a:pt x="538" y="84"/>
                  </a:cubicBezTo>
                  <a:cubicBezTo>
                    <a:pt x="535" y="82"/>
                    <a:pt x="534" y="78"/>
                    <a:pt x="536" y="75"/>
                  </a:cubicBezTo>
                  <a:cubicBezTo>
                    <a:pt x="538" y="73"/>
                    <a:pt x="541" y="72"/>
                    <a:pt x="544" y="73"/>
                  </a:cubicBezTo>
                  <a:cubicBezTo>
                    <a:pt x="565" y="85"/>
                    <a:pt x="565" y="85"/>
                    <a:pt x="565" y="85"/>
                  </a:cubicBezTo>
                  <a:cubicBezTo>
                    <a:pt x="568" y="87"/>
                    <a:pt x="569" y="91"/>
                    <a:pt x="567" y="93"/>
                  </a:cubicBezTo>
                  <a:cubicBezTo>
                    <a:pt x="566" y="95"/>
                    <a:pt x="564" y="96"/>
                    <a:pt x="562" y="96"/>
                  </a:cubicBezTo>
                  <a:close/>
                  <a:moveTo>
                    <a:pt x="292" y="76"/>
                  </a:moveTo>
                  <a:cubicBezTo>
                    <a:pt x="290" y="76"/>
                    <a:pt x="288" y="75"/>
                    <a:pt x="287" y="73"/>
                  </a:cubicBezTo>
                  <a:cubicBezTo>
                    <a:pt x="285" y="70"/>
                    <a:pt x="286" y="67"/>
                    <a:pt x="289" y="65"/>
                  </a:cubicBezTo>
                  <a:cubicBezTo>
                    <a:pt x="310" y="53"/>
                    <a:pt x="310" y="53"/>
                    <a:pt x="310" y="53"/>
                  </a:cubicBezTo>
                  <a:cubicBezTo>
                    <a:pt x="312" y="51"/>
                    <a:pt x="316" y="52"/>
                    <a:pt x="318" y="55"/>
                  </a:cubicBezTo>
                  <a:cubicBezTo>
                    <a:pt x="319" y="58"/>
                    <a:pt x="318" y="62"/>
                    <a:pt x="316" y="64"/>
                  </a:cubicBezTo>
                  <a:cubicBezTo>
                    <a:pt x="295" y="76"/>
                    <a:pt x="295" y="76"/>
                    <a:pt x="295" y="76"/>
                  </a:cubicBezTo>
                  <a:cubicBezTo>
                    <a:pt x="294" y="76"/>
                    <a:pt x="293" y="76"/>
                    <a:pt x="292" y="76"/>
                  </a:cubicBezTo>
                  <a:close/>
                  <a:moveTo>
                    <a:pt x="520" y="72"/>
                  </a:moveTo>
                  <a:cubicBezTo>
                    <a:pt x="519" y="72"/>
                    <a:pt x="518" y="72"/>
                    <a:pt x="517" y="72"/>
                  </a:cubicBezTo>
                  <a:cubicBezTo>
                    <a:pt x="497" y="60"/>
                    <a:pt x="497" y="60"/>
                    <a:pt x="497" y="60"/>
                  </a:cubicBezTo>
                  <a:cubicBezTo>
                    <a:pt x="494" y="58"/>
                    <a:pt x="493" y="54"/>
                    <a:pt x="494" y="51"/>
                  </a:cubicBezTo>
                  <a:cubicBezTo>
                    <a:pt x="496" y="49"/>
                    <a:pt x="500" y="48"/>
                    <a:pt x="503" y="49"/>
                  </a:cubicBezTo>
                  <a:cubicBezTo>
                    <a:pt x="523" y="61"/>
                    <a:pt x="523" y="61"/>
                    <a:pt x="523" y="61"/>
                  </a:cubicBezTo>
                  <a:cubicBezTo>
                    <a:pt x="526" y="63"/>
                    <a:pt x="527" y="67"/>
                    <a:pt x="526" y="69"/>
                  </a:cubicBezTo>
                  <a:cubicBezTo>
                    <a:pt x="525" y="71"/>
                    <a:pt x="522" y="72"/>
                    <a:pt x="520" y="72"/>
                  </a:cubicBezTo>
                  <a:close/>
                  <a:moveTo>
                    <a:pt x="333" y="52"/>
                  </a:moveTo>
                  <a:cubicBezTo>
                    <a:pt x="331" y="52"/>
                    <a:pt x="329" y="51"/>
                    <a:pt x="328" y="49"/>
                  </a:cubicBezTo>
                  <a:cubicBezTo>
                    <a:pt x="327" y="46"/>
                    <a:pt x="327" y="43"/>
                    <a:pt x="330" y="41"/>
                  </a:cubicBezTo>
                  <a:cubicBezTo>
                    <a:pt x="351" y="29"/>
                    <a:pt x="351" y="29"/>
                    <a:pt x="351" y="29"/>
                  </a:cubicBezTo>
                  <a:cubicBezTo>
                    <a:pt x="354" y="27"/>
                    <a:pt x="358" y="28"/>
                    <a:pt x="359" y="31"/>
                  </a:cubicBezTo>
                  <a:cubicBezTo>
                    <a:pt x="361" y="34"/>
                    <a:pt x="360" y="38"/>
                    <a:pt x="357" y="40"/>
                  </a:cubicBezTo>
                  <a:cubicBezTo>
                    <a:pt x="336" y="52"/>
                    <a:pt x="336" y="52"/>
                    <a:pt x="336" y="52"/>
                  </a:cubicBezTo>
                  <a:cubicBezTo>
                    <a:pt x="335" y="52"/>
                    <a:pt x="334" y="52"/>
                    <a:pt x="333" y="52"/>
                  </a:cubicBezTo>
                  <a:close/>
                  <a:moveTo>
                    <a:pt x="479" y="48"/>
                  </a:moveTo>
                  <a:cubicBezTo>
                    <a:pt x="478" y="48"/>
                    <a:pt x="477" y="48"/>
                    <a:pt x="476" y="48"/>
                  </a:cubicBezTo>
                  <a:cubicBezTo>
                    <a:pt x="455" y="36"/>
                    <a:pt x="455" y="36"/>
                    <a:pt x="455" y="36"/>
                  </a:cubicBezTo>
                  <a:cubicBezTo>
                    <a:pt x="452" y="34"/>
                    <a:pt x="451" y="30"/>
                    <a:pt x="453" y="27"/>
                  </a:cubicBezTo>
                  <a:cubicBezTo>
                    <a:pt x="455" y="25"/>
                    <a:pt x="458" y="24"/>
                    <a:pt x="461" y="25"/>
                  </a:cubicBezTo>
                  <a:cubicBezTo>
                    <a:pt x="482" y="37"/>
                    <a:pt x="482" y="37"/>
                    <a:pt x="482" y="37"/>
                  </a:cubicBezTo>
                  <a:cubicBezTo>
                    <a:pt x="485" y="39"/>
                    <a:pt x="486" y="43"/>
                    <a:pt x="484" y="45"/>
                  </a:cubicBezTo>
                  <a:cubicBezTo>
                    <a:pt x="483" y="47"/>
                    <a:pt x="481" y="48"/>
                    <a:pt x="479" y="48"/>
                  </a:cubicBezTo>
                  <a:close/>
                  <a:moveTo>
                    <a:pt x="375" y="28"/>
                  </a:moveTo>
                  <a:cubicBezTo>
                    <a:pt x="373" y="28"/>
                    <a:pt x="371" y="27"/>
                    <a:pt x="370" y="25"/>
                  </a:cubicBezTo>
                  <a:cubicBezTo>
                    <a:pt x="368" y="22"/>
                    <a:pt x="369" y="19"/>
                    <a:pt x="372" y="17"/>
                  </a:cubicBezTo>
                  <a:cubicBezTo>
                    <a:pt x="393" y="5"/>
                    <a:pt x="393" y="5"/>
                    <a:pt x="393" y="5"/>
                  </a:cubicBezTo>
                  <a:cubicBezTo>
                    <a:pt x="396" y="3"/>
                    <a:pt x="399" y="4"/>
                    <a:pt x="401" y="7"/>
                  </a:cubicBezTo>
                  <a:cubicBezTo>
                    <a:pt x="403" y="10"/>
                    <a:pt x="402" y="14"/>
                    <a:pt x="399" y="16"/>
                  </a:cubicBezTo>
                  <a:cubicBezTo>
                    <a:pt x="378" y="28"/>
                    <a:pt x="378" y="28"/>
                    <a:pt x="378" y="28"/>
                  </a:cubicBezTo>
                  <a:cubicBezTo>
                    <a:pt x="377" y="28"/>
                    <a:pt x="376" y="28"/>
                    <a:pt x="375" y="28"/>
                  </a:cubicBezTo>
                  <a:close/>
                  <a:moveTo>
                    <a:pt x="437" y="24"/>
                  </a:moveTo>
                  <a:cubicBezTo>
                    <a:pt x="436" y="24"/>
                    <a:pt x="435" y="24"/>
                    <a:pt x="434" y="24"/>
                  </a:cubicBezTo>
                  <a:cubicBezTo>
                    <a:pt x="414" y="12"/>
                    <a:pt x="414" y="12"/>
                    <a:pt x="414" y="12"/>
                  </a:cubicBezTo>
                  <a:cubicBezTo>
                    <a:pt x="411" y="10"/>
                    <a:pt x="410" y="6"/>
                    <a:pt x="411" y="3"/>
                  </a:cubicBezTo>
                  <a:cubicBezTo>
                    <a:pt x="413" y="1"/>
                    <a:pt x="417" y="0"/>
                    <a:pt x="420" y="1"/>
                  </a:cubicBezTo>
                  <a:cubicBezTo>
                    <a:pt x="440" y="13"/>
                    <a:pt x="440" y="13"/>
                    <a:pt x="440" y="13"/>
                  </a:cubicBezTo>
                  <a:cubicBezTo>
                    <a:pt x="443" y="15"/>
                    <a:pt x="444" y="19"/>
                    <a:pt x="442" y="21"/>
                  </a:cubicBezTo>
                  <a:cubicBezTo>
                    <a:pt x="441" y="23"/>
                    <a:pt x="439" y="24"/>
                    <a:pt x="437" y="24"/>
                  </a:cubicBezTo>
                  <a:close/>
                </a:path>
              </a:pathLst>
            </a:cu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5" name="Group 414">
              <a:extLst>
                <a:ext uri="{FF2B5EF4-FFF2-40B4-BE49-F238E27FC236}">
                  <a16:creationId xmlns:a16="http://schemas.microsoft.com/office/drawing/2014/main" id="{E4AAFFE2-034B-4B70-9C00-C0D734EC385E}"/>
                </a:ext>
              </a:extLst>
            </p:cNvPr>
            <p:cNvGrpSpPr/>
            <p:nvPr/>
          </p:nvGrpSpPr>
          <p:grpSpPr>
            <a:xfrm flipH="1" flipV="1">
              <a:off x="7181769" y="3911082"/>
              <a:ext cx="653782" cy="753419"/>
              <a:chOff x="10250240" y="3953625"/>
              <a:chExt cx="719160" cy="828761"/>
            </a:xfrm>
          </p:grpSpPr>
          <p:sp>
            <p:nvSpPr>
              <p:cNvPr id="532" name="Freeform 539">
                <a:extLst>
                  <a:ext uri="{FF2B5EF4-FFF2-40B4-BE49-F238E27FC236}">
                    <a16:creationId xmlns:a16="http://schemas.microsoft.com/office/drawing/2014/main" id="{B32FA744-B620-40B2-9B2D-3E159C0E0048}"/>
                  </a:ext>
                </a:extLst>
              </p:cNvPr>
              <p:cNvSpPr>
                <a:spLocks/>
              </p:cNvSpPr>
              <p:nvPr/>
            </p:nvSpPr>
            <p:spPr bwMode="auto">
              <a:xfrm rot="10800000">
                <a:off x="10250240" y="3953625"/>
                <a:ext cx="719160" cy="828761"/>
              </a:xfrm>
              <a:custGeom>
                <a:avLst/>
                <a:gdLst>
                  <a:gd name="T0" fmla="*/ 958 w 958"/>
                  <a:gd name="T1" fmla="*/ 827 h 1104"/>
                  <a:gd name="T2" fmla="*/ 478 w 958"/>
                  <a:gd name="T3" fmla="*/ 1104 h 1104"/>
                  <a:gd name="T4" fmla="*/ 0 w 958"/>
                  <a:gd name="T5" fmla="*/ 827 h 1104"/>
                  <a:gd name="T6" fmla="*/ 0 w 958"/>
                  <a:gd name="T7" fmla="*/ 274 h 1104"/>
                  <a:gd name="T8" fmla="*/ 478 w 958"/>
                  <a:gd name="T9" fmla="*/ 0 h 1104"/>
                  <a:gd name="T10" fmla="*/ 958 w 958"/>
                  <a:gd name="T11" fmla="*/ 274 h 1104"/>
                  <a:gd name="T12" fmla="*/ 958 w 958"/>
                  <a:gd name="T13" fmla="*/ 827 h 1104"/>
                </a:gdLst>
                <a:ahLst/>
                <a:cxnLst>
                  <a:cxn ang="0">
                    <a:pos x="T0" y="T1"/>
                  </a:cxn>
                  <a:cxn ang="0">
                    <a:pos x="T2" y="T3"/>
                  </a:cxn>
                  <a:cxn ang="0">
                    <a:pos x="T4" y="T5"/>
                  </a:cxn>
                  <a:cxn ang="0">
                    <a:pos x="T6" y="T7"/>
                  </a:cxn>
                  <a:cxn ang="0">
                    <a:pos x="T8" y="T9"/>
                  </a:cxn>
                  <a:cxn ang="0">
                    <a:pos x="T10" y="T11"/>
                  </a:cxn>
                  <a:cxn ang="0">
                    <a:pos x="T12" y="T13"/>
                  </a:cxn>
                </a:cxnLst>
                <a:rect l="0" t="0" r="r" b="b"/>
                <a:pathLst>
                  <a:path w="958" h="1104">
                    <a:moveTo>
                      <a:pt x="958" y="827"/>
                    </a:moveTo>
                    <a:lnTo>
                      <a:pt x="478" y="1104"/>
                    </a:lnTo>
                    <a:lnTo>
                      <a:pt x="0" y="827"/>
                    </a:lnTo>
                    <a:lnTo>
                      <a:pt x="0" y="274"/>
                    </a:lnTo>
                    <a:lnTo>
                      <a:pt x="478" y="0"/>
                    </a:lnTo>
                    <a:lnTo>
                      <a:pt x="958" y="274"/>
                    </a:lnTo>
                    <a:lnTo>
                      <a:pt x="958" y="827"/>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3" name="Freeform 540">
                <a:extLst>
                  <a:ext uri="{FF2B5EF4-FFF2-40B4-BE49-F238E27FC236}">
                    <a16:creationId xmlns:a16="http://schemas.microsoft.com/office/drawing/2014/main" id="{37BC5DB8-B6E0-4747-AC47-D92527D40CD6}"/>
                  </a:ext>
                </a:extLst>
              </p:cNvPr>
              <p:cNvSpPr>
                <a:spLocks/>
              </p:cNvSpPr>
              <p:nvPr/>
            </p:nvSpPr>
            <p:spPr bwMode="auto">
              <a:xfrm rot="10800000">
                <a:off x="10329813" y="3953625"/>
                <a:ext cx="554008" cy="355076"/>
              </a:xfrm>
              <a:custGeom>
                <a:avLst/>
                <a:gdLst>
                  <a:gd name="T0" fmla="*/ 302 w 312"/>
                  <a:gd name="T1" fmla="*/ 92 h 200"/>
                  <a:gd name="T2" fmla="*/ 208 w 312"/>
                  <a:gd name="T3" fmla="*/ 45 h 200"/>
                  <a:gd name="T4" fmla="*/ 207 w 312"/>
                  <a:gd name="T5" fmla="*/ 45 h 200"/>
                  <a:gd name="T6" fmla="*/ 206 w 312"/>
                  <a:gd name="T7" fmla="*/ 45 h 200"/>
                  <a:gd name="T8" fmla="*/ 197 w 312"/>
                  <a:gd name="T9" fmla="*/ 32 h 200"/>
                  <a:gd name="T10" fmla="*/ 191 w 312"/>
                  <a:gd name="T11" fmla="*/ 6 h 200"/>
                  <a:gd name="T12" fmla="*/ 191 w 312"/>
                  <a:gd name="T13" fmla="*/ 0 h 200"/>
                  <a:gd name="T14" fmla="*/ 121 w 312"/>
                  <a:gd name="T15" fmla="*/ 0 h 200"/>
                  <a:gd name="T16" fmla="*/ 121 w 312"/>
                  <a:gd name="T17" fmla="*/ 6 h 200"/>
                  <a:gd name="T18" fmla="*/ 116 w 312"/>
                  <a:gd name="T19" fmla="*/ 32 h 200"/>
                  <a:gd name="T20" fmla="*/ 106 w 312"/>
                  <a:gd name="T21" fmla="*/ 45 h 200"/>
                  <a:gd name="T22" fmla="*/ 106 w 312"/>
                  <a:gd name="T23" fmla="*/ 45 h 200"/>
                  <a:gd name="T24" fmla="*/ 104 w 312"/>
                  <a:gd name="T25" fmla="*/ 45 h 200"/>
                  <a:gd name="T26" fmla="*/ 11 w 312"/>
                  <a:gd name="T27" fmla="*/ 92 h 200"/>
                  <a:gd name="T28" fmla="*/ 0 w 312"/>
                  <a:gd name="T29" fmla="*/ 111 h 200"/>
                  <a:gd name="T30" fmla="*/ 154 w 312"/>
                  <a:gd name="T31" fmla="*/ 200 h 200"/>
                  <a:gd name="T32" fmla="*/ 312 w 312"/>
                  <a:gd name="T33" fmla="*/ 109 h 200"/>
                  <a:gd name="T34" fmla="*/ 302 w 312"/>
                  <a:gd name="T35" fmla="*/ 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200">
                    <a:moveTo>
                      <a:pt x="302" y="92"/>
                    </a:moveTo>
                    <a:cubicBezTo>
                      <a:pt x="290" y="81"/>
                      <a:pt x="258" y="58"/>
                      <a:pt x="208" y="45"/>
                    </a:cubicBezTo>
                    <a:cubicBezTo>
                      <a:pt x="207" y="45"/>
                      <a:pt x="207" y="45"/>
                      <a:pt x="207" y="45"/>
                    </a:cubicBezTo>
                    <a:cubicBezTo>
                      <a:pt x="206" y="45"/>
                      <a:pt x="206" y="45"/>
                      <a:pt x="206" y="45"/>
                    </a:cubicBezTo>
                    <a:cubicBezTo>
                      <a:pt x="203" y="41"/>
                      <a:pt x="199" y="37"/>
                      <a:pt x="197" y="32"/>
                    </a:cubicBezTo>
                    <a:cubicBezTo>
                      <a:pt x="193" y="24"/>
                      <a:pt x="191" y="15"/>
                      <a:pt x="191" y="6"/>
                    </a:cubicBezTo>
                    <a:cubicBezTo>
                      <a:pt x="191" y="0"/>
                      <a:pt x="191" y="0"/>
                      <a:pt x="191" y="0"/>
                    </a:cubicBezTo>
                    <a:cubicBezTo>
                      <a:pt x="121" y="0"/>
                      <a:pt x="121" y="0"/>
                      <a:pt x="121" y="0"/>
                    </a:cubicBezTo>
                    <a:cubicBezTo>
                      <a:pt x="121" y="6"/>
                      <a:pt x="121" y="6"/>
                      <a:pt x="121" y="6"/>
                    </a:cubicBezTo>
                    <a:cubicBezTo>
                      <a:pt x="121" y="15"/>
                      <a:pt x="119" y="24"/>
                      <a:pt x="116" y="32"/>
                    </a:cubicBezTo>
                    <a:cubicBezTo>
                      <a:pt x="113" y="37"/>
                      <a:pt x="110" y="41"/>
                      <a:pt x="106" y="45"/>
                    </a:cubicBezTo>
                    <a:cubicBezTo>
                      <a:pt x="106" y="45"/>
                      <a:pt x="106" y="45"/>
                      <a:pt x="106" y="45"/>
                    </a:cubicBezTo>
                    <a:cubicBezTo>
                      <a:pt x="104" y="45"/>
                      <a:pt x="104" y="45"/>
                      <a:pt x="104" y="45"/>
                    </a:cubicBezTo>
                    <a:cubicBezTo>
                      <a:pt x="55" y="58"/>
                      <a:pt x="22" y="81"/>
                      <a:pt x="11" y="92"/>
                    </a:cubicBezTo>
                    <a:cubicBezTo>
                      <a:pt x="6" y="97"/>
                      <a:pt x="2" y="103"/>
                      <a:pt x="0" y="111"/>
                    </a:cubicBezTo>
                    <a:cubicBezTo>
                      <a:pt x="154" y="200"/>
                      <a:pt x="154" y="200"/>
                      <a:pt x="154" y="200"/>
                    </a:cubicBezTo>
                    <a:cubicBezTo>
                      <a:pt x="312" y="109"/>
                      <a:pt x="312" y="109"/>
                      <a:pt x="312" y="109"/>
                    </a:cubicBezTo>
                    <a:cubicBezTo>
                      <a:pt x="310" y="102"/>
                      <a:pt x="306" y="96"/>
                      <a:pt x="302" y="92"/>
                    </a:cubicBezTo>
                    <a:close/>
                  </a:path>
                </a:pathLst>
              </a:custGeom>
              <a:solidFill>
                <a:srgbClr val="2580B7">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4" name="Freeform 541">
                <a:extLst>
                  <a:ext uri="{FF2B5EF4-FFF2-40B4-BE49-F238E27FC236}">
                    <a16:creationId xmlns:a16="http://schemas.microsoft.com/office/drawing/2014/main" id="{5B27324F-65A8-47BA-9956-3871FBBDE869}"/>
                  </a:ext>
                </a:extLst>
              </p:cNvPr>
              <p:cNvSpPr>
                <a:spLocks/>
              </p:cNvSpPr>
              <p:nvPr/>
            </p:nvSpPr>
            <p:spPr bwMode="auto">
              <a:xfrm rot="10800000">
                <a:off x="10329813" y="3953625"/>
                <a:ext cx="554008" cy="274752"/>
              </a:xfrm>
              <a:custGeom>
                <a:avLst/>
                <a:gdLst>
                  <a:gd name="T0" fmla="*/ 302 w 312"/>
                  <a:gd name="T1" fmla="*/ 47 h 155"/>
                  <a:gd name="T2" fmla="*/ 208 w 312"/>
                  <a:gd name="T3" fmla="*/ 0 h 155"/>
                  <a:gd name="T4" fmla="*/ 207 w 312"/>
                  <a:gd name="T5" fmla="*/ 0 h 155"/>
                  <a:gd name="T6" fmla="*/ 155 w 312"/>
                  <a:gd name="T7" fmla="*/ 57 h 155"/>
                  <a:gd name="T8" fmla="*/ 106 w 312"/>
                  <a:gd name="T9" fmla="*/ 0 h 155"/>
                  <a:gd name="T10" fmla="*/ 104 w 312"/>
                  <a:gd name="T11" fmla="*/ 0 h 155"/>
                  <a:gd name="T12" fmla="*/ 11 w 312"/>
                  <a:gd name="T13" fmla="*/ 47 h 155"/>
                  <a:gd name="T14" fmla="*/ 0 w 312"/>
                  <a:gd name="T15" fmla="*/ 66 h 155"/>
                  <a:gd name="T16" fmla="*/ 154 w 312"/>
                  <a:gd name="T17" fmla="*/ 155 h 155"/>
                  <a:gd name="T18" fmla="*/ 312 w 312"/>
                  <a:gd name="T19" fmla="*/ 64 h 155"/>
                  <a:gd name="T20" fmla="*/ 302 w 312"/>
                  <a:gd name="T21" fmla="*/ 4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155">
                    <a:moveTo>
                      <a:pt x="302" y="47"/>
                    </a:moveTo>
                    <a:cubicBezTo>
                      <a:pt x="290" y="36"/>
                      <a:pt x="258" y="13"/>
                      <a:pt x="208" y="0"/>
                    </a:cubicBezTo>
                    <a:cubicBezTo>
                      <a:pt x="207" y="0"/>
                      <a:pt x="207" y="0"/>
                      <a:pt x="207" y="0"/>
                    </a:cubicBezTo>
                    <a:cubicBezTo>
                      <a:pt x="155" y="57"/>
                      <a:pt x="155" y="57"/>
                      <a:pt x="155" y="57"/>
                    </a:cubicBezTo>
                    <a:cubicBezTo>
                      <a:pt x="106" y="0"/>
                      <a:pt x="106" y="0"/>
                      <a:pt x="106" y="0"/>
                    </a:cubicBezTo>
                    <a:cubicBezTo>
                      <a:pt x="104" y="0"/>
                      <a:pt x="104" y="0"/>
                      <a:pt x="104" y="0"/>
                    </a:cubicBezTo>
                    <a:cubicBezTo>
                      <a:pt x="55" y="13"/>
                      <a:pt x="22" y="36"/>
                      <a:pt x="11" y="47"/>
                    </a:cubicBezTo>
                    <a:cubicBezTo>
                      <a:pt x="6" y="52"/>
                      <a:pt x="2" y="58"/>
                      <a:pt x="0" y="66"/>
                    </a:cubicBezTo>
                    <a:cubicBezTo>
                      <a:pt x="154" y="155"/>
                      <a:pt x="154" y="155"/>
                      <a:pt x="154" y="155"/>
                    </a:cubicBezTo>
                    <a:cubicBezTo>
                      <a:pt x="312" y="64"/>
                      <a:pt x="312" y="64"/>
                      <a:pt x="312" y="64"/>
                    </a:cubicBezTo>
                    <a:cubicBezTo>
                      <a:pt x="310" y="57"/>
                      <a:pt x="306" y="51"/>
                      <a:pt x="302" y="47"/>
                    </a:cubicBezTo>
                    <a:close/>
                  </a:path>
                </a:pathLst>
              </a:custGeom>
              <a:solidFill>
                <a:srgbClr val="2580B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5" name="Freeform 542">
                <a:extLst>
                  <a:ext uri="{FF2B5EF4-FFF2-40B4-BE49-F238E27FC236}">
                    <a16:creationId xmlns:a16="http://schemas.microsoft.com/office/drawing/2014/main" id="{90624078-E6C3-412A-9491-0CB161378801}"/>
                  </a:ext>
                </a:extLst>
              </p:cNvPr>
              <p:cNvSpPr>
                <a:spLocks/>
              </p:cNvSpPr>
              <p:nvPr/>
            </p:nvSpPr>
            <p:spPr bwMode="auto">
              <a:xfrm rot="10800000">
                <a:off x="10441666" y="4225374"/>
                <a:ext cx="330303" cy="335558"/>
              </a:xfrm>
              <a:custGeom>
                <a:avLst/>
                <a:gdLst>
                  <a:gd name="T0" fmla="*/ 184 w 186"/>
                  <a:gd name="T1" fmla="*/ 89 h 189"/>
                  <a:gd name="T2" fmla="*/ 178 w 186"/>
                  <a:gd name="T3" fmla="*/ 82 h 189"/>
                  <a:gd name="T4" fmla="*/ 178 w 186"/>
                  <a:gd name="T5" fmla="*/ 80 h 189"/>
                  <a:gd name="T6" fmla="*/ 178 w 186"/>
                  <a:gd name="T7" fmla="*/ 72 h 189"/>
                  <a:gd name="T8" fmla="*/ 171 w 186"/>
                  <a:gd name="T9" fmla="*/ 46 h 189"/>
                  <a:gd name="T10" fmla="*/ 159 w 186"/>
                  <a:gd name="T11" fmla="*/ 26 h 189"/>
                  <a:gd name="T12" fmla="*/ 143 w 186"/>
                  <a:gd name="T13" fmla="*/ 13 h 189"/>
                  <a:gd name="T14" fmla="*/ 133 w 186"/>
                  <a:gd name="T15" fmla="*/ 7 h 189"/>
                  <a:gd name="T16" fmla="*/ 129 w 186"/>
                  <a:gd name="T17" fmla="*/ 6 h 189"/>
                  <a:gd name="T18" fmla="*/ 127 w 186"/>
                  <a:gd name="T19" fmla="*/ 5 h 189"/>
                  <a:gd name="T20" fmla="*/ 105 w 186"/>
                  <a:gd name="T21" fmla="*/ 0 h 189"/>
                  <a:gd name="T22" fmla="*/ 93 w 186"/>
                  <a:gd name="T23" fmla="*/ 0 h 189"/>
                  <a:gd name="T24" fmla="*/ 89 w 186"/>
                  <a:gd name="T25" fmla="*/ 0 h 189"/>
                  <a:gd name="T26" fmla="*/ 64 w 186"/>
                  <a:gd name="T27" fmla="*/ 4 h 189"/>
                  <a:gd name="T28" fmla="*/ 14 w 186"/>
                  <a:gd name="T29" fmla="*/ 48 h 189"/>
                  <a:gd name="T30" fmla="*/ 9 w 186"/>
                  <a:gd name="T31" fmla="*/ 73 h 189"/>
                  <a:gd name="T32" fmla="*/ 8 w 186"/>
                  <a:gd name="T33" fmla="*/ 80 h 189"/>
                  <a:gd name="T34" fmla="*/ 8 w 186"/>
                  <a:gd name="T35" fmla="*/ 82 h 189"/>
                  <a:gd name="T36" fmla="*/ 2 w 186"/>
                  <a:gd name="T37" fmla="*/ 89 h 189"/>
                  <a:gd name="T38" fmla="*/ 0 w 186"/>
                  <a:gd name="T39" fmla="*/ 99 h 189"/>
                  <a:gd name="T40" fmla="*/ 2 w 186"/>
                  <a:gd name="T41" fmla="*/ 108 h 189"/>
                  <a:gd name="T42" fmla="*/ 10 w 186"/>
                  <a:gd name="T43" fmla="*/ 118 h 189"/>
                  <a:gd name="T44" fmla="*/ 15 w 186"/>
                  <a:gd name="T45" fmla="*/ 119 h 189"/>
                  <a:gd name="T46" fmla="*/ 15 w 186"/>
                  <a:gd name="T47" fmla="*/ 119 h 189"/>
                  <a:gd name="T48" fmla="*/ 53 w 186"/>
                  <a:gd name="T49" fmla="*/ 174 h 189"/>
                  <a:gd name="T50" fmla="*/ 93 w 186"/>
                  <a:gd name="T51" fmla="*/ 189 h 189"/>
                  <a:gd name="T52" fmla="*/ 134 w 186"/>
                  <a:gd name="T53" fmla="*/ 174 h 189"/>
                  <a:gd name="T54" fmla="*/ 171 w 186"/>
                  <a:gd name="T55" fmla="*/ 119 h 189"/>
                  <a:gd name="T56" fmla="*/ 172 w 186"/>
                  <a:gd name="T57" fmla="*/ 119 h 189"/>
                  <a:gd name="T58" fmla="*/ 186 w 186"/>
                  <a:gd name="T59" fmla="*/ 99 h 189"/>
                  <a:gd name="T60" fmla="*/ 184 w 186"/>
                  <a:gd name="T61" fmla="*/ 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89">
                    <a:moveTo>
                      <a:pt x="184" y="89"/>
                    </a:moveTo>
                    <a:cubicBezTo>
                      <a:pt x="183" y="86"/>
                      <a:pt x="181" y="83"/>
                      <a:pt x="178" y="82"/>
                    </a:cubicBezTo>
                    <a:cubicBezTo>
                      <a:pt x="178" y="81"/>
                      <a:pt x="178" y="80"/>
                      <a:pt x="178" y="80"/>
                    </a:cubicBezTo>
                    <a:cubicBezTo>
                      <a:pt x="178" y="77"/>
                      <a:pt x="178" y="75"/>
                      <a:pt x="178" y="72"/>
                    </a:cubicBezTo>
                    <a:cubicBezTo>
                      <a:pt x="177" y="63"/>
                      <a:pt x="175" y="54"/>
                      <a:pt x="171" y="46"/>
                    </a:cubicBezTo>
                    <a:cubicBezTo>
                      <a:pt x="168" y="38"/>
                      <a:pt x="164" y="32"/>
                      <a:pt x="159" y="26"/>
                    </a:cubicBezTo>
                    <a:cubicBezTo>
                      <a:pt x="154" y="21"/>
                      <a:pt x="149" y="17"/>
                      <a:pt x="143" y="13"/>
                    </a:cubicBezTo>
                    <a:cubicBezTo>
                      <a:pt x="140" y="11"/>
                      <a:pt x="137" y="9"/>
                      <a:pt x="133" y="7"/>
                    </a:cubicBezTo>
                    <a:cubicBezTo>
                      <a:pt x="132" y="7"/>
                      <a:pt x="130" y="6"/>
                      <a:pt x="129" y="6"/>
                    </a:cubicBezTo>
                    <a:cubicBezTo>
                      <a:pt x="128" y="6"/>
                      <a:pt x="127" y="5"/>
                      <a:pt x="127" y="5"/>
                    </a:cubicBezTo>
                    <a:cubicBezTo>
                      <a:pt x="120" y="3"/>
                      <a:pt x="113" y="1"/>
                      <a:pt x="105" y="0"/>
                    </a:cubicBezTo>
                    <a:cubicBezTo>
                      <a:pt x="101" y="0"/>
                      <a:pt x="97" y="0"/>
                      <a:pt x="93" y="0"/>
                    </a:cubicBezTo>
                    <a:cubicBezTo>
                      <a:pt x="92" y="0"/>
                      <a:pt x="90" y="0"/>
                      <a:pt x="89" y="0"/>
                    </a:cubicBezTo>
                    <a:cubicBezTo>
                      <a:pt x="80" y="0"/>
                      <a:pt x="72" y="1"/>
                      <a:pt x="64" y="4"/>
                    </a:cubicBezTo>
                    <a:cubicBezTo>
                      <a:pt x="40" y="11"/>
                      <a:pt x="23" y="26"/>
                      <a:pt x="14" y="48"/>
                    </a:cubicBezTo>
                    <a:cubicBezTo>
                      <a:pt x="11" y="55"/>
                      <a:pt x="9" y="64"/>
                      <a:pt x="9" y="73"/>
                    </a:cubicBezTo>
                    <a:cubicBezTo>
                      <a:pt x="8" y="75"/>
                      <a:pt x="8" y="77"/>
                      <a:pt x="8" y="80"/>
                    </a:cubicBezTo>
                    <a:cubicBezTo>
                      <a:pt x="8" y="80"/>
                      <a:pt x="8" y="81"/>
                      <a:pt x="8" y="82"/>
                    </a:cubicBezTo>
                    <a:cubicBezTo>
                      <a:pt x="6" y="83"/>
                      <a:pt x="4" y="86"/>
                      <a:pt x="2" y="89"/>
                    </a:cubicBezTo>
                    <a:cubicBezTo>
                      <a:pt x="1" y="92"/>
                      <a:pt x="0" y="96"/>
                      <a:pt x="0" y="99"/>
                    </a:cubicBezTo>
                    <a:cubicBezTo>
                      <a:pt x="0" y="102"/>
                      <a:pt x="1" y="106"/>
                      <a:pt x="2" y="108"/>
                    </a:cubicBezTo>
                    <a:cubicBezTo>
                      <a:pt x="3" y="113"/>
                      <a:pt x="6" y="116"/>
                      <a:pt x="10" y="118"/>
                    </a:cubicBezTo>
                    <a:cubicBezTo>
                      <a:pt x="12" y="119"/>
                      <a:pt x="13" y="119"/>
                      <a:pt x="15" y="119"/>
                    </a:cubicBezTo>
                    <a:cubicBezTo>
                      <a:pt x="15" y="119"/>
                      <a:pt x="15" y="119"/>
                      <a:pt x="15" y="119"/>
                    </a:cubicBezTo>
                    <a:cubicBezTo>
                      <a:pt x="22" y="139"/>
                      <a:pt x="35" y="160"/>
                      <a:pt x="53" y="174"/>
                    </a:cubicBezTo>
                    <a:cubicBezTo>
                      <a:pt x="64" y="183"/>
                      <a:pt x="78" y="189"/>
                      <a:pt x="93" y="189"/>
                    </a:cubicBezTo>
                    <a:cubicBezTo>
                      <a:pt x="108" y="189"/>
                      <a:pt x="122" y="183"/>
                      <a:pt x="134" y="174"/>
                    </a:cubicBezTo>
                    <a:cubicBezTo>
                      <a:pt x="151" y="160"/>
                      <a:pt x="165" y="139"/>
                      <a:pt x="171" y="119"/>
                    </a:cubicBezTo>
                    <a:cubicBezTo>
                      <a:pt x="172" y="119"/>
                      <a:pt x="172" y="119"/>
                      <a:pt x="172" y="119"/>
                    </a:cubicBezTo>
                    <a:cubicBezTo>
                      <a:pt x="180" y="119"/>
                      <a:pt x="186" y="110"/>
                      <a:pt x="186" y="99"/>
                    </a:cubicBezTo>
                    <a:cubicBezTo>
                      <a:pt x="186" y="96"/>
                      <a:pt x="186" y="92"/>
                      <a:pt x="184" y="8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6" name="Freeform 543">
                <a:extLst>
                  <a:ext uri="{FF2B5EF4-FFF2-40B4-BE49-F238E27FC236}">
                    <a16:creationId xmlns:a16="http://schemas.microsoft.com/office/drawing/2014/main" id="{EA26C56A-7CFF-4753-AC01-0254E2A524D4}"/>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7" name="Freeform 544">
                <a:extLst>
                  <a:ext uri="{FF2B5EF4-FFF2-40B4-BE49-F238E27FC236}">
                    <a16:creationId xmlns:a16="http://schemas.microsoft.com/office/drawing/2014/main" id="{2E050CFD-943D-4EDC-A22C-4CABAFA5BB95}"/>
                  </a:ext>
                </a:extLst>
              </p:cNvPr>
              <p:cNvSpPr>
                <a:spLocks/>
              </p:cNvSpPr>
              <p:nvPr/>
            </p:nvSpPr>
            <p:spPr bwMode="auto">
              <a:xfrm rot="10800000">
                <a:off x="10422148" y="4306449"/>
                <a:ext cx="367838" cy="313037"/>
              </a:xfrm>
              <a:custGeom>
                <a:avLst/>
                <a:gdLst>
                  <a:gd name="T0" fmla="*/ 195 w 207"/>
                  <a:gd name="T1" fmla="*/ 93 h 176"/>
                  <a:gd name="T2" fmla="*/ 102 w 207"/>
                  <a:gd name="T3" fmla="*/ 0 h 176"/>
                  <a:gd name="T4" fmla="*/ 11 w 207"/>
                  <a:gd name="T5" fmla="*/ 93 h 176"/>
                  <a:gd name="T6" fmla="*/ 103 w 207"/>
                  <a:gd name="T7" fmla="*/ 69 h 176"/>
                  <a:gd name="T8" fmla="*/ 195 w 207"/>
                  <a:gd name="T9" fmla="*/ 93 h 176"/>
                </a:gdLst>
                <a:ahLst/>
                <a:cxnLst>
                  <a:cxn ang="0">
                    <a:pos x="T0" y="T1"/>
                  </a:cxn>
                  <a:cxn ang="0">
                    <a:pos x="T2" y="T3"/>
                  </a:cxn>
                  <a:cxn ang="0">
                    <a:pos x="T4" y="T5"/>
                  </a:cxn>
                  <a:cxn ang="0">
                    <a:pos x="T6" y="T7"/>
                  </a:cxn>
                  <a:cxn ang="0">
                    <a:pos x="T8" y="T9"/>
                  </a:cxn>
                </a:cxnLst>
                <a:rect l="0" t="0" r="r" b="b"/>
                <a:pathLst>
                  <a:path w="207" h="176">
                    <a:moveTo>
                      <a:pt x="195" y="93"/>
                    </a:moveTo>
                    <a:cubicBezTo>
                      <a:pt x="186" y="27"/>
                      <a:pt x="165" y="0"/>
                      <a:pt x="102" y="0"/>
                    </a:cubicBezTo>
                    <a:cubicBezTo>
                      <a:pt x="50" y="0"/>
                      <a:pt x="20" y="27"/>
                      <a:pt x="11" y="93"/>
                    </a:cubicBezTo>
                    <a:cubicBezTo>
                      <a:pt x="0" y="176"/>
                      <a:pt x="61" y="69"/>
                      <a:pt x="103" y="69"/>
                    </a:cubicBezTo>
                    <a:cubicBezTo>
                      <a:pt x="147" y="69"/>
                      <a:pt x="207" y="176"/>
                      <a:pt x="195" y="9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8" name="Freeform 545">
                <a:extLst>
                  <a:ext uri="{FF2B5EF4-FFF2-40B4-BE49-F238E27FC236}">
                    <a16:creationId xmlns:a16="http://schemas.microsoft.com/office/drawing/2014/main" id="{460BC179-E22E-41A1-837E-1E7CE0F78A33}"/>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9" name="Freeform 546">
                <a:extLst>
                  <a:ext uri="{FF2B5EF4-FFF2-40B4-BE49-F238E27FC236}">
                    <a16:creationId xmlns:a16="http://schemas.microsoft.com/office/drawing/2014/main" id="{F9D009C8-BB13-4737-822A-003A3DF30E4B}"/>
                  </a:ext>
                </a:extLst>
              </p:cNvPr>
              <p:cNvSpPr>
                <a:spLocks/>
              </p:cNvSpPr>
              <p:nvPr/>
            </p:nvSpPr>
            <p:spPr bwMode="auto">
              <a:xfrm rot="10800000">
                <a:off x="10502471" y="4468597"/>
                <a:ext cx="187672"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0" name="Freeform 547">
                <a:extLst>
                  <a:ext uri="{FF2B5EF4-FFF2-40B4-BE49-F238E27FC236}">
                    <a16:creationId xmlns:a16="http://schemas.microsoft.com/office/drawing/2014/main" id="{2277CA84-DD64-4764-B117-6B36C0F35E1B}"/>
                  </a:ext>
                </a:extLst>
              </p:cNvPr>
              <p:cNvSpPr>
                <a:spLocks/>
              </p:cNvSpPr>
              <p:nvPr/>
            </p:nvSpPr>
            <p:spPr bwMode="auto">
              <a:xfrm rot="10800000">
                <a:off x="10473945" y="4498625"/>
                <a:ext cx="188423"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1" name="Freeform 548">
                <a:extLst>
                  <a:ext uri="{FF2B5EF4-FFF2-40B4-BE49-F238E27FC236}">
                    <a16:creationId xmlns:a16="http://schemas.microsoft.com/office/drawing/2014/main" id="{75939AF3-04F4-4FA0-810B-B7AAEB1DDEE0}"/>
                  </a:ext>
                </a:extLst>
              </p:cNvPr>
              <p:cNvSpPr>
                <a:spLocks/>
              </p:cNvSpPr>
              <p:nvPr/>
            </p:nvSpPr>
            <p:spPr bwMode="auto">
              <a:xfrm rot="10800000">
                <a:off x="10445419" y="4470099"/>
                <a:ext cx="144132" cy="218450"/>
              </a:xfrm>
              <a:custGeom>
                <a:avLst/>
                <a:gdLst>
                  <a:gd name="T0" fmla="*/ 16 w 81"/>
                  <a:gd name="T1" fmla="*/ 123 h 123"/>
                  <a:gd name="T2" fmla="*/ 64 w 81"/>
                  <a:gd name="T3" fmla="*/ 63 h 123"/>
                  <a:gd name="T4" fmla="*/ 25 w 81"/>
                  <a:gd name="T5" fmla="*/ 0 h 123"/>
                  <a:gd name="T6" fmla="*/ 2 w 81"/>
                  <a:gd name="T7" fmla="*/ 66 h 123"/>
                  <a:gd name="T8" fmla="*/ 16 w 81"/>
                  <a:gd name="T9" fmla="*/ 123 h 123"/>
                </a:gdLst>
                <a:ahLst/>
                <a:cxnLst>
                  <a:cxn ang="0">
                    <a:pos x="T0" y="T1"/>
                  </a:cxn>
                  <a:cxn ang="0">
                    <a:pos x="T2" y="T3"/>
                  </a:cxn>
                  <a:cxn ang="0">
                    <a:pos x="T4" y="T5"/>
                  </a:cxn>
                  <a:cxn ang="0">
                    <a:pos x="T6" y="T7"/>
                  </a:cxn>
                  <a:cxn ang="0">
                    <a:pos x="T8" y="T9"/>
                  </a:cxn>
                </a:cxnLst>
                <a:rect l="0" t="0" r="r" b="b"/>
                <a:pathLst>
                  <a:path w="81" h="123">
                    <a:moveTo>
                      <a:pt x="16" y="123"/>
                    </a:moveTo>
                    <a:cubicBezTo>
                      <a:pt x="16" y="123"/>
                      <a:pt x="81" y="98"/>
                      <a:pt x="64" y="63"/>
                    </a:cubicBezTo>
                    <a:cubicBezTo>
                      <a:pt x="47" y="29"/>
                      <a:pt x="17" y="31"/>
                      <a:pt x="25" y="0"/>
                    </a:cubicBezTo>
                    <a:cubicBezTo>
                      <a:pt x="25" y="0"/>
                      <a:pt x="4" y="23"/>
                      <a:pt x="2" y="66"/>
                    </a:cubicBezTo>
                    <a:cubicBezTo>
                      <a:pt x="0" y="113"/>
                      <a:pt x="16" y="123"/>
                      <a:pt x="16" y="12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2" name="Freeform 549">
                <a:extLst>
                  <a:ext uri="{FF2B5EF4-FFF2-40B4-BE49-F238E27FC236}">
                    <a16:creationId xmlns:a16="http://schemas.microsoft.com/office/drawing/2014/main" id="{5E39BDB1-FA3A-460E-B485-6B3FDEEAE037}"/>
                  </a:ext>
                </a:extLst>
              </p:cNvPr>
              <p:cNvSpPr>
                <a:spLocks/>
              </p:cNvSpPr>
              <p:nvPr/>
            </p:nvSpPr>
            <p:spPr bwMode="auto">
              <a:xfrm rot="10800000">
                <a:off x="10727678" y="4345484"/>
                <a:ext cx="53299" cy="89332"/>
              </a:xfrm>
              <a:custGeom>
                <a:avLst/>
                <a:gdLst>
                  <a:gd name="T0" fmla="*/ 27 w 30"/>
                  <a:gd name="T1" fmla="*/ 22 h 50"/>
                  <a:gd name="T2" fmla="*/ 21 w 30"/>
                  <a:gd name="T3" fmla="*/ 48 h 50"/>
                  <a:gd name="T4" fmla="*/ 3 w 30"/>
                  <a:gd name="T5" fmla="*/ 28 h 50"/>
                  <a:gd name="T6" fmla="*/ 9 w 30"/>
                  <a:gd name="T7" fmla="*/ 1 h 50"/>
                  <a:gd name="T8" fmla="*/ 27 w 30"/>
                  <a:gd name="T9" fmla="*/ 22 h 50"/>
                </a:gdLst>
                <a:ahLst/>
                <a:cxnLst>
                  <a:cxn ang="0">
                    <a:pos x="T0" y="T1"/>
                  </a:cxn>
                  <a:cxn ang="0">
                    <a:pos x="T2" y="T3"/>
                  </a:cxn>
                  <a:cxn ang="0">
                    <a:pos x="T4" y="T5"/>
                  </a:cxn>
                  <a:cxn ang="0">
                    <a:pos x="T6" y="T7"/>
                  </a:cxn>
                  <a:cxn ang="0">
                    <a:pos x="T8" y="T9"/>
                  </a:cxn>
                </a:cxnLst>
                <a:rect l="0" t="0" r="r" b="b"/>
                <a:pathLst>
                  <a:path w="30" h="50">
                    <a:moveTo>
                      <a:pt x="27" y="22"/>
                    </a:moveTo>
                    <a:cubicBezTo>
                      <a:pt x="30" y="34"/>
                      <a:pt x="27" y="46"/>
                      <a:pt x="21" y="48"/>
                    </a:cubicBezTo>
                    <a:cubicBezTo>
                      <a:pt x="14" y="50"/>
                      <a:pt x="6" y="41"/>
                      <a:pt x="3" y="28"/>
                    </a:cubicBezTo>
                    <a:cubicBezTo>
                      <a:pt x="0" y="15"/>
                      <a:pt x="2" y="3"/>
                      <a:pt x="9" y="1"/>
                    </a:cubicBezTo>
                    <a:cubicBezTo>
                      <a:pt x="15" y="0"/>
                      <a:pt x="23" y="9"/>
                      <a:pt x="27" y="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3" name="Freeform 550">
                <a:extLst>
                  <a:ext uri="{FF2B5EF4-FFF2-40B4-BE49-F238E27FC236}">
                    <a16:creationId xmlns:a16="http://schemas.microsoft.com/office/drawing/2014/main" id="{B3FE6ED8-5CD3-4CD4-8080-EEDF600A1D9A}"/>
                  </a:ext>
                </a:extLst>
              </p:cNvPr>
              <p:cNvSpPr>
                <a:spLocks/>
              </p:cNvSpPr>
              <p:nvPr/>
            </p:nvSpPr>
            <p:spPr bwMode="auto">
              <a:xfrm rot="10800000">
                <a:off x="10429655" y="4347736"/>
                <a:ext cx="53299" cy="88581"/>
              </a:xfrm>
              <a:custGeom>
                <a:avLst/>
                <a:gdLst>
                  <a:gd name="T0" fmla="*/ 3 w 30"/>
                  <a:gd name="T1" fmla="*/ 23 h 50"/>
                  <a:gd name="T2" fmla="*/ 20 w 30"/>
                  <a:gd name="T3" fmla="*/ 2 h 50"/>
                  <a:gd name="T4" fmla="*/ 27 w 30"/>
                  <a:gd name="T5" fmla="*/ 28 h 50"/>
                  <a:gd name="T6" fmla="*/ 10 w 30"/>
                  <a:gd name="T7" fmla="*/ 49 h 50"/>
                  <a:gd name="T8" fmla="*/ 3 w 30"/>
                  <a:gd name="T9" fmla="*/ 23 h 50"/>
                </a:gdLst>
                <a:ahLst/>
                <a:cxnLst>
                  <a:cxn ang="0">
                    <a:pos x="T0" y="T1"/>
                  </a:cxn>
                  <a:cxn ang="0">
                    <a:pos x="T2" y="T3"/>
                  </a:cxn>
                  <a:cxn ang="0">
                    <a:pos x="T4" y="T5"/>
                  </a:cxn>
                  <a:cxn ang="0">
                    <a:pos x="T6" y="T7"/>
                  </a:cxn>
                  <a:cxn ang="0">
                    <a:pos x="T8" y="T9"/>
                  </a:cxn>
                </a:cxnLst>
                <a:rect l="0" t="0" r="r" b="b"/>
                <a:pathLst>
                  <a:path w="30" h="50">
                    <a:moveTo>
                      <a:pt x="3" y="23"/>
                    </a:moveTo>
                    <a:cubicBezTo>
                      <a:pt x="6" y="10"/>
                      <a:pt x="13" y="0"/>
                      <a:pt x="20" y="2"/>
                    </a:cubicBezTo>
                    <a:cubicBezTo>
                      <a:pt x="26" y="3"/>
                      <a:pt x="30" y="15"/>
                      <a:pt x="27" y="28"/>
                    </a:cubicBezTo>
                    <a:cubicBezTo>
                      <a:pt x="24" y="41"/>
                      <a:pt x="16" y="50"/>
                      <a:pt x="10" y="49"/>
                    </a:cubicBezTo>
                    <a:cubicBezTo>
                      <a:pt x="3" y="47"/>
                      <a:pt x="0" y="36"/>
                      <a:pt x="3" y="23"/>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4" name="Freeform 551">
                <a:extLst>
                  <a:ext uri="{FF2B5EF4-FFF2-40B4-BE49-F238E27FC236}">
                    <a16:creationId xmlns:a16="http://schemas.microsoft.com/office/drawing/2014/main" id="{55D435F5-A618-45BD-9953-BA7E49F8DDF3}"/>
                  </a:ext>
                </a:extLst>
              </p:cNvPr>
              <p:cNvSpPr>
                <a:spLocks/>
              </p:cNvSpPr>
              <p:nvPr/>
            </p:nvSpPr>
            <p:spPr bwMode="auto">
              <a:xfrm rot="10800000">
                <a:off x="10558773" y="4384520"/>
                <a:ext cx="202686" cy="181667"/>
              </a:xfrm>
              <a:custGeom>
                <a:avLst/>
                <a:gdLst>
                  <a:gd name="T0" fmla="*/ 114 w 114"/>
                  <a:gd name="T1" fmla="*/ 47 h 102"/>
                  <a:gd name="T2" fmla="*/ 39 w 114"/>
                  <a:gd name="T3" fmla="*/ 30 h 102"/>
                  <a:gd name="T4" fmla="*/ 0 w 114"/>
                  <a:gd name="T5" fmla="*/ 93 h 102"/>
                  <a:gd name="T6" fmla="*/ 70 w 114"/>
                  <a:gd name="T7" fmla="*/ 84 h 102"/>
                  <a:gd name="T8" fmla="*/ 114 w 114"/>
                  <a:gd name="T9" fmla="*/ 47 h 102"/>
                </a:gdLst>
                <a:ahLst/>
                <a:cxnLst>
                  <a:cxn ang="0">
                    <a:pos x="T0" y="T1"/>
                  </a:cxn>
                  <a:cxn ang="0">
                    <a:pos x="T2" y="T3"/>
                  </a:cxn>
                  <a:cxn ang="0">
                    <a:pos x="T4" y="T5"/>
                  </a:cxn>
                  <a:cxn ang="0">
                    <a:pos x="T6" y="T7"/>
                  </a:cxn>
                  <a:cxn ang="0">
                    <a:pos x="T8" y="T9"/>
                  </a:cxn>
                </a:cxnLst>
                <a:rect l="0" t="0" r="r" b="b"/>
                <a:pathLst>
                  <a:path w="114" h="102">
                    <a:moveTo>
                      <a:pt x="114" y="47"/>
                    </a:moveTo>
                    <a:cubicBezTo>
                      <a:pt x="114" y="47"/>
                      <a:pt x="63" y="0"/>
                      <a:pt x="39" y="30"/>
                    </a:cubicBezTo>
                    <a:cubicBezTo>
                      <a:pt x="16" y="61"/>
                      <a:pt x="31" y="87"/>
                      <a:pt x="0" y="93"/>
                    </a:cubicBezTo>
                    <a:cubicBezTo>
                      <a:pt x="0" y="93"/>
                      <a:pt x="30" y="102"/>
                      <a:pt x="70" y="84"/>
                    </a:cubicBezTo>
                    <a:cubicBezTo>
                      <a:pt x="112" y="65"/>
                      <a:pt x="114" y="47"/>
                      <a:pt x="114" y="47"/>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5" name="Freeform 552">
                <a:extLst>
                  <a:ext uri="{FF2B5EF4-FFF2-40B4-BE49-F238E27FC236}">
                    <a16:creationId xmlns:a16="http://schemas.microsoft.com/office/drawing/2014/main" id="{B9564BDB-73B0-4756-B5F6-005CA9653047}"/>
                  </a:ext>
                </a:extLst>
              </p:cNvPr>
              <p:cNvSpPr>
                <a:spLocks/>
              </p:cNvSpPr>
              <p:nvPr/>
            </p:nvSpPr>
            <p:spPr bwMode="auto">
              <a:xfrm rot="10800000">
                <a:off x="10459682" y="4363501"/>
                <a:ext cx="154642" cy="216949"/>
              </a:xfrm>
              <a:custGeom>
                <a:avLst/>
                <a:gdLst>
                  <a:gd name="T0" fmla="*/ 60 w 87"/>
                  <a:gd name="T1" fmla="*/ 0 h 122"/>
                  <a:gd name="T2" fmla="*/ 22 w 87"/>
                  <a:gd name="T3" fmla="*/ 66 h 122"/>
                  <a:gd name="T4" fmla="*/ 70 w 87"/>
                  <a:gd name="T5" fmla="*/ 122 h 122"/>
                  <a:gd name="T6" fmla="*/ 82 w 87"/>
                  <a:gd name="T7" fmla="*/ 54 h 122"/>
                  <a:gd name="T8" fmla="*/ 60 w 87"/>
                  <a:gd name="T9" fmla="*/ 0 h 122"/>
                </a:gdLst>
                <a:ahLst/>
                <a:cxnLst>
                  <a:cxn ang="0">
                    <a:pos x="T0" y="T1"/>
                  </a:cxn>
                  <a:cxn ang="0">
                    <a:pos x="T2" y="T3"/>
                  </a:cxn>
                  <a:cxn ang="0">
                    <a:pos x="T4" y="T5"/>
                  </a:cxn>
                  <a:cxn ang="0">
                    <a:pos x="T6" y="T7"/>
                  </a:cxn>
                  <a:cxn ang="0">
                    <a:pos x="T8" y="T9"/>
                  </a:cxn>
                </a:cxnLst>
                <a:rect l="0" t="0" r="r" b="b"/>
                <a:pathLst>
                  <a:path w="87" h="122">
                    <a:moveTo>
                      <a:pt x="60" y="0"/>
                    </a:moveTo>
                    <a:cubicBezTo>
                      <a:pt x="60" y="0"/>
                      <a:pt x="0" y="34"/>
                      <a:pt x="22" y="66"/>
                    </a:cubicBezTo>
                    <a:cubicBezTo>
                      <a:pt x="43" y="98"/>
                      <a:pt x="73" y="91"/>
                      <a:pt x="70" y="122"/>
                    </a:cubicBezTo>
                    <a:cubicBezTo>
                      <a:pt x="70" y="122"/>
                      <a:pt x="87" y="96"/>
                      <a:pt x="82" y="54"/>
                    </a:cubicBezTo>
                    <a:cubicBezTo>
                      <a:pt x="77" y="8"/>
                      <a:pt x="60" y="0"/>
                      <a:pt x="60"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6" name="Freeform 553">
              <a:extLst>
                <a:ext uri="{FF2B5EF4-FFF2-40B4-BE49-F238E27FC236}">
                  <a16:creationId xmlns:a16="http://schemas.microsoft.com/office/drawing/2014/main" id="{FD0B112C-B8DC-4CE2-9480-3D780073643D}"/>
                </a:ext>
              </a:extLst>
            </p:cNvPr>
            <p:cNvSpPr>
              <a:spLocks noEditPoints="1"/>
            </p:cNvSpPr>
            <p:nvPr/>
          </p:nvSpPr>
          <p:spPr bwMode="auto">
            <a:xfrm rot="10800000">
              <a:off x="7037774" y="3838060"/>
              <a:ext cx="943138" cy="943138"/>
            </a:xfrm>
            <a:custGeom>
              <a:avLst/>
              <a:gdLst>
                <a:gd name="T0" fmla="*/ 315 w 584"/>
                <a:gd name="T1" fmla="*/ 583 h 584"/>
                <a:gd name="T2" fmla="*/ 246 w 584"/>
                <a:gd name="T3" fmla="*/ 576 h 584"/>
                <a:gd name="T4" fmla="*/ 332 w 584"/>
                <a:gd name="T5" fmla="*/ 577 h 584"/>
                <a:gd name="T6" fmla="*/ 336 w 584"/>
                <a:gd name="T7" fmla="*/ 580 h 584"/>
                <a:gd name="T8" fmla="*/ 230 w 584"/>
                <a:gd name="T9" fmla="*/ 569 h 584"/>
                <a:gd name="T10" fmla="*/ 397 w 584"/>
                <a:gd name="T11" fmla="*/ 556 h 584"/>
                <a:gd name="T12" fmla="*/ 187 w 584"/>
                <a:gd name="T13" fmla="*/ 564 h 584"/>
                <a:gd name="T14" fmla="*/ 188 w 584"/>
                <a:gd name="T15" fmla="*/ 564 h 584"/>
                <a:gd name="T16" fmla="*/ 439 w 584"/>
                <a:gd name="T17" fmla="*/ 544 h 584"/>
                <a:gd name="T18" fmla="*/ 128 w 584"/>
                <a:gd name="T19" fmla="*/ 528 h 584"/>
                <a:gd name="T20" fmla="*/ 451 w 584"/>
                <a:gd name="T21" fmla="*/ 532 h 584"/>
                <a:gd name="T22" fmla="*/ 455 w 584"/>
                <a:gd name="T23" fmla="*/ 533 h 584"/>
                <a:gd name="T24" fmla="*/ 116 w 584"/>
                <a:gd name="T25" fmla="*/ 515 h 584"/>
                <a:gd name="T26" fmla="*/ 500 w 584"/>
                <a:gd name="T27" fmla="*/ 484 h 584"/>
                <a:gd name="T28" fmla="*/ 79 w 584"/>
                <a:gd name="T29" fmla="*/ 491 h 584"/>
                <a:gd name="T30" fmla="*/ 82 w 584"/>
                <a:gd name="T31" fmla="*/ 493 h 584"/>
                <a:gd name="T32" fmla="*/ 533 w 584"/>
                <a:gd name="T33" fmla="*/ 456 h 584"/>
                <a:gd name="T34" fmla="*/ 41 w 584"/>
                <a:gd name="T35" fmla="*/ 434 h 584"/>
                <a:gd name="T36" fmla="*/ 540 w 584"/>
                <a:gd name="T37" fmla="*/ 439 h 584"/>
                <a:gd name="T38" fmla="*/ 542 w 584"/>
                <a:gd name="T39" fmla="*/ 439 h 584"/>
                <a:gd name="T40" fmla="*/ 37 w 584"/>
                <a:gd name="T41" fmla="*/ 416 h 584"/>
                <a:gd name="T42" fmla="*/ 564 w 584"/>
                <a:gd name="T43" fmla="*/ 375 h 584"/>
                <a:gd name="T44" fmla="*/ 13 w 584"/>
                <a:gd name="T45" fmla="*/ 380 h 584"/>
                <a:gd name="T46" fmla="*/ 17 w 584"/>
                <a:gd name="T47" fmla="*/ 382 h 584"/>
                <a:gd name="T48" fmla="*/ 581 w 584"/>
                <a:gd name="T49" fmla="*/ 335 h 584"/>
                <a:gd name="T50" fmla="*/ 5 w 584"/>
                <a:gd name="T51" fmla="*/ 311 h 584"/>
                <a:gd name="T52" fmla="*/ 579 w 584"/>
                <a:gd name="T53" fmla="*/ 317 h 584"/>
                <a:gd name="T54" fmla="*/ 584 w 584"/>
                <a:gd name="T55" fmla="*/ 292 h 584"/>
                <a:gd name="T56" fmla="*/ 1 w 584"/>
                <a:gd name="T57" fmla="*/ 272 h 584"/>
                <a:gd name="T58" fmla="*/ 4 w 584"/>
                <a:gd name="T59" fmla="*/ 298 h 584"/>
                <a:gd name="T60" fmla="*/ 583 w 584"/>
                <a:gd name="T61" fmla="*/ 266 h 584"/>
                <a:gd name="T62" fmla="*/ 7 w 584"/>
                <a:gd name="T63" fmla="*/ 229 h 584"/>
                <a:gd name="T64" fmla="*/ 568 w 584"/>
                <a:gd name="T65" fmla="*/ 224 h 584"/>
                <a:gd name="T66" fmla="*/ 572 w 584"/>
                <a:gd name="T67" fmla="*/ 228 h 584"/>
                <a:gd name="T68" fmla="*/ 27 w 584"/>
                <a:gd name="T69" fmla="*/ 190 h 584"/>
                <a:gd name="T70" fmla="*/ 548 w 584"/>
                <a:gd name="T71" fmla="*/ 160 h 584"/>
                <a:gd name="T72" fmla="*/ 30 w 584"/>
                <a:gd name="T73" fmla="*/ 172 h 584"/>
                <a:gd name="T74" fmla="*/ 31 w 584"/>
                <a:gd name="T75" fmla="*/ 173 h 584"/>
                <a:gd name="T76" fmla="*/ 543 w 584"/>
                <a:gd name="T77" fmla="*/ 142 h 584"/>
                <a:gd name="T78" fmla="*/ 62 w 584"/>
                <a:gd name="T79" fmla="*/ 112 h 584"/>
                <a:gd name="T80" fmla="*/ 512 w 584"/>
                <a:gd name="T81" fmla="*/ 112 h 584"/>
                <a:gd name="T82" fmla="*/ 515 w 584"/>
                <a:gd name="T83" fmla="*/ 113 h 584"/>
                <a:gd name="T84" fmla="*/ 97 w 584"/>
                <a:gd name="T85" fmla="*/ 85 h 584"/>
                <a:gd name="T86" fmla="*/ 466 w 584"/>
                <a:gd name="T87" fmla="*/ 62 h 584"/>
                <a:gd name="T88" fmla="*/ 107 w 584"/>
                <a:gd name="T89" fmla="*/ 71 h 584"/>
                <a:gd name="T90" fmla="*/ 110 w 584"/>
                <a:gd name="T91" fmla="*/ 72 h 584"/>
                <a:gd name="T92" fmla="*/ 454 w 584"/>
                <a:gd name="T93" fmla="*/ 48 h 584"/>
                <a:gd name="T94" fmla="*/ 163 w 584"/>
                <a:gd name="T95" fmla="*/ 30 h 584"/>
                <a:gd name="T96" fmla="*/ 412 w 584"/>
                <a:gd name="T97" fmla="*/ 34 h 584"/>
                <a:gd name="T98" fmla="*/ 414 w 584"/>
                <a:gd name="T99" fmla="*/ 35 h 584"/>
                <a:gd name="T100" fmla="*/ 205 w 584"/>
                <a:gd name="T101" fmla="*/ 21 h 584"/>
                <a:gd name="T102" fmla="*/ 349 w 584"/>
                <a:gd name="T103" fmla="*/ 9 h 584"/>
                <a:gd name="T104" fmla="*/ 221 w 584"/>
                <a:gd name="T105" fmla="*/ 12 h 584"/>
                <a:gd name="T106" fmla="*/ 225 w 584"/>
                <a:gd name="T107" fmla="*/ 15 h 584"/>
                <a:gd name="T108" fmla="*/ 332 w 584"/>
                <a:gd name="T109" fmla="*/ 2 h 584"/>
                <a:gd name="T110" fmla="*/ 289 w 584"/>
                <a:gd name="T11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584">
                  <a:moveTo>
                    <a:pt x="293" y="584"/>
                  </a:moveTo>
                  <a:cubicBezTo>
                    <a:pt x="291" y="584"/>
                    <a:pt x="289" y="582"/>
                    <a:pt x="289" y="580"/>
                  </a:cubicBezTo>
                  <a:cubicBezTo>
                    <a:pt x="289" y="577"/>
                    <a:pt x="291" y="576"/>
                    <a:pt x="293" y="576"/>
                  </a:cubicBezTo>
                  <a:cubicBezTo>
                    <a:pt x="300" y="576"/>
                    <a:pt x="307" y="575"/>
                    <a:pt x="314" y="575"/>
                  </a:cubicBezTo>
                  <a:cubicBezTo>
                    <a:pt x="316" y="575"/>
                    <a:pt x="318" y="576"/>
                    <a:pt x="319" y="578"/>
                  </a:cubicBezTo>
                  <a:cubicBezTo>
                    <a:pt x="319" y="581"/>
                    <a:pt x="317" y="583"/>
                    <a:pt x="315" y="583"/>
                  </a:cubicBezTo>
                  <a:cubicBezTo>
                    <a:pt x="308" y="583"/>
                    <a:pt x="300" y="584"/>
                    <a:pt x="293" y="584"/>
                  </a:cubicBezTo>
                  <a:cubicBezTo>
                    <a:pt x="293" y="584"/>
                    <a:pt x="293" y="584"/>
                    <a:pt x="293" y="584"/>
                  </a:cubicBezTo>
                  <a:close/>
                  <a:moveTo>
                    <a:pt x="272" y="583"/>
                  </a:moveTo>
                  <a:cubicBezTo>
                    <a:pt x="271" y="583"/>
                    <a:pt x="271" y="583"/>
                    <a:pt x="271" y="583"/>
                  </a:cubicBezTo>
                  <a:cubicBezTo>
                    <a:pt x="264" y="582"/>
                    <a:pt x="257" y="582"/>
                    <a:pt x="250" y="581"/>
                  </a:cubicBezTo>
                  <a:cubicBezTo>
                    <a:pt x="247" y="580"/>
                    <a:pt x="246" y="578"/>
                    <a:pt x="246" y="576"/>
                  </a:cubicBezTo>
                  <a:cubicBezTo>
                    <a:pt x="247" y="574"/>
                    <a:pt x="249" y="572"/>
                    <a:pt x="251" y="573"/>
                  </a:cubicBezTo>
                  <a:cubicBezTo>
                    <a:pt x="258" y="574"/>
                    <a:pt x="265" y="574"/>
                    <a:pt x="272" y="575"/>
                  </a:cubicBezTo>
                  <a:cubicBezTo>
                    <a:pt x="274" y="575"/>
                    <a:pt x="276" y="577"/>
                    <a:pt x="276" y="579"/>
                  </a:cubicBezTo>
                  <a:cubicBezTo>
                    <a:pt x="275" y="581"/>
                    <a:pt x="274" y="583"/>
                    <a:pt x="272" y="583"/>
                  </a:cubicBezTo>
                  <a:close/>
                  <a:moveTo>
                    <a:pt x="336" y="580"/>
                  </a:moveTo>
                  <a:cubicBezTo>
                    <a:pt x="334" y="580"/>
                    <a:pt x="332" y="579"/>
                    <a:pt x="332" y="577"/>
                  </a:cubicBezTo>
                  <a:cubicBezTo>
                    <a:pt x="332" y="575"/>
                    <a:pt x="333" y="573"/>
                    <a:pt x="335" y="572"/>
                  </a:cubicBezTo>
                  <a:cubicBezTo>
                    <a:pt x="342" y="571"/>
                    <a:pt x="349" y="570"/>
                    <a:pt x="356" y="568"/>
                  </a:cubicBezTo>
                  <a:cubicBezTo>
                    <a:pt x="358" y="568"/>
                    <a:pt x="360" y="569"/>
                    <a:pt x="361" y="571"/>
                  </a:cubicBezTo>
                  <a:cubicBezTo>
                    <a:pt x="361" y="574"/>
                    <a:pt x="360" y="576"/>
                    <a:pt x="358" y="576"/>
                  </a:cubicBezTo>
                  <a:cubicBezTo>
                    <a:pt x="351" y="578"/>
                    <a:pt x="344" y="579"/>
                    <a:pt x="336" y="580"/>
                  </a:cubicBezTo>
                  <a:cubicBezTo>
                    <a:pt x="336" y="580"/>
                    <a:pt x="336" y="580"/>
                    <a:pt x="336" y="580"/>
                  </a:cubicBezTo>
                  <a:close/>
                  <a:moveTo>
                    <a:pt x="229" y="577"/>
                  </a:moveTo>
                  <a:cubicBezTo>
                    <a:pt x="229" y="577"/>
                    <a:pt x="229" y="577"/>
                    <a:pt x="228" y="577"/>
                  </a:cubicBezTo>
                  <a:cubicBezTo>
                    <a:pt x="221" y="575"/>
                    <a:pt x="214" y="573"/>
                    <a:pt x="207" y="571"/>
                  </a:cubicBezTo>
                  <a:cubicBezTo>
                    <a:pt x="205" y="570"/>
                    <a:pt x="204" y="568"/>
                    <a:pt x="204" y="566"/>
                  </a:cubicBezTo>
                  <a:cubicBezTo>
                    <a:pt x="205" y="564"/>
                    <a:pt x="207" y="563"/>
                    <a:pt x="209" y="563"/>
                  </a:cubicBezTo>
                  <a:cubicBezTo>
                    <a:pt x="216" y="565"/>
                    <a:pt x="223" y="567"/>
                    <a:pt x="230" y="569"/>
                  </a:cubicBezTo>
                  <a:cubicBezTo>
                    <a:pt x="232" y="569"/>
                    <a:pt x="233" y="571"/>
                    <a:pt x="233" y="574"/>
                  </a:cubicBezTo>
                  <a:cubicBezTo>
                    <a:pt x="233" y="575"/>
                    <a:pt x="231" y="577"/>
                    <a:pt x="229" y="577"/>
                  </a:cubicBezTo>
                  <a:close/>
                  <a:moveTo>
                    <a:pt x="378" y="571"/>
                  </a:moveTo>
                  <a:cubicBezTo>
                    <a:pt x="376" y="571"/>
                    <a:pt x="374" y="570"/>
                    <a:pt x="374" y="568"/>
                  </a:cubicBezTo>
                  <a:cubicBezTo>
                    <a:pt x="373" y="566"/>
                    <a:pt x="374" y="563"/>
                    <a:pt x="377" y="563"/>
                  </a:cubicBezTo>
                  <a:cubicBezTo>
                    <a:pt x="383" y="561"/>
                    <a:pt x="390" y="558"/>
                    <a:pt x="397" y="556"/>
                  </a:cubicBezTo>
                  <a:cubicBezTo>
                    <a:pt x="399" y="555"/>
                    <a:pt x="401" y="556"/>
                    <a:pt x="402" y="558"/>
                  </a:cubicBezTo>
                  <a:cubicBezTo>
                    <a:pt x="403" y="560"/>
                    <a:pt x="402" y="562"/>
                    <a:pt x="399" y="563"/>
                  </a:cubicBezTo>
                  <a:cubicBezTo>
                    <a:pt x="393" y="566"/>
                    <a:pt x="386" y="568"/>
                    <a:pt x="379" y="570"/>
                  </a:cubicBezTo>
                  <a:cubicBezTo>
                    <a:pt x="379" y="571"/>
                    <a:pt x="378" y="571"/>
                    <a:pt x="378" y="571"/>
                  </a:cubicBezTo>
                  <a:close/>
                  <a:moveTo>
                    <a:pt x="188" y="564"/>
                  </a:moveTo>
                  <a:cubicBezTo>
                    <a:pt x="187" y="564"/>
                    <a:pt x="187" y="564"/>
                    <a:pt x="187" y="564"/>
                  </a:cubicBezTo>
                  <a:cubicBezTo>
                    <a:pt x="180" y="561"/>
                    <a:pt x="173" y="558"/>
                    <a:pt x="166" y="555"/>
                  </a:cubicBezTo>
                  <a:cubicBezTo>
                    <a:pt x="164" y="554"/>
                    <a:pt x="164" y="552"/>
                    <a:pt x="165" y="550"/>
                  </a:cubicBezTo>
                  <a:cubicBezTo>
                    <a:pt x="166" y="548"/>
                    <a:pt x="168" y="547"/>
                    <a:pt x="170" y="548"/>
                  </a:cubicBezTo>
                  <a:cubicBezTo>
                    <a:pt x="176" y="551"/>
                    <a:pt x="183" y="554"/>
                    <a:pt x="189" y="557"/>
                  </a:cubicBezTo>
                  <a:cubicBezTo>
                    <a:pt x="191" y="557"/>
                    <a:pt x="192" y="560"/>
                    <a:pt x="192" y="562"/>
                  </a:cubicBezTo>
                  <a:cubicBezTo>
                    <a:pt x="191" y="563"/>
                    <a:pt x="190" y="564"/>
                    <a:pt x="188" y="564"/>
                  </a:cubicBezTo>
                  <a:close/>
                  <a:moveTo>
                    <a:pt x="418" y="555"/>
                  </a:moveTo>
                  <a:cubicBezTo>
                    <a:pt x="416" y="555"/>
                    <a:pt x="415" y="554"/>
                    <a:pt x="414" y="553"/>
                  </a:cubicBezTo>
                  <a:cubicBezTo>
                    <a:pt x="413" y="551"/>
                    <a:pt x="414" y="548"/>
                    <a:pt x="416" y="547"/>
                  </a:cubicBezTo>
                  <a:cubicBezTo>
                    <a:pt x="422" y="544"/>
                    <a:pt x="429" y="541"/>
                    <a:pt x="435" y="537"/>
                  </a:cubicBezTo>
                  <a:cubicBezTo>
                    <a:pt x="436" y="536"/>
                    <a:pt x="439" y="537"/>
                    <a:pt x="440" y="539"/>
                  </a:cubicBezTo>
                  <a:cubicBezTo>
                    <a:pt x="441" y="541"/>
                    <a:pt x="441" y="543"/>
                    <a:pt x="439" y="544"/>
                  </a:cubicBezTo>
                  <a:cubicBezTo>
                    <a:pt x="432" y="548"/>
                    <a:pt x="426" y="551"/>
                    <a:pt x="419" y="554"/>
                  </a:cubicBezTo>
                  <a:cubicBezTo>
                    <a:pt x="419" y="555"/>
                    <a:pt x="418" y="555"/>
                    <a:pt x="418" y="555"/>
                  </a:cubicBezTo>
                  <a:close/>
                  <a:moveTo>
                    <a:pt x="149" y="546"/>
                  </a:moveTo>
                  <a:cubicBezTo>
                    <a:pt x="148" y="546"/>
                    <a:pt x="148" y="546"/>
                    <a:pt x="147" y="545"/>
                  </a:cubicBezTo>
                  <a:cubicBezTo>
                    <a:pt x="141" y="542"/>
                    <a:pt x="135" y="538"/>
                    <a:pt x="129" y="534"/>
                  </a:cubicBezTo>
                  <a:cubicBezTo>
                    <a:pt x="127" y="532"/>
                    <a:pt x="126" y="530"/>
                    <a:pt x="128" y="528"/>
                  </a:cubicBezTo>
                  <a:cubicBezTo>
                    <a:pt x="129" y="526"/>
                    <a:pt x="131" y="526"/>
                    <a:pt x="133" y="527"/>
                  </a:cubicBezTo>
                  <a:cubicBezTo>
                    <a:pt x="139" y="531"/>
                    <a:pt x="145" y="535"/>
                    <a:pt x="151" y="538"/>
                  </a:cubicBezTo>
                  <a:cubicBezTo>
                    <a:pt x="153" y="539"/>
                    <a:pt x="154" y="542"/>
                    <a:pt x="153" y="544"/>
                  </a:cubicBezTo>
                  <a:cubicBezTo>
                    <a:pt x="152" y="545"/>
                    <a:pt x="151" y="546"/>
                    <a:pt x="149" y="546"/>
                  </a:cubicBezTo>
                  <a:close/>
                  <a:moveTo>
                    <a:pt x="455" y="533"/>
                  </a:moveTo>
                  <a:cubicBezTo>
                    <a:pt x="453" y="533"/>
                    <a:pt x="452" y="533"/>
                    <a:pt x="451" y="532"/>
                  </a:cubicBezTo>
                  <a:cubicBezTo>
                    <a:pt x="450" y="530"/>
                    <a:pt x="451" y="527"/>
                    <a:pt x="452" y="526"/>
                  </a:cubicBezTo>
                  <a:cubicBezTo>
                    <a:pt x="458" y="522"/>
                    <a:pt x="464" y="518"/>
                    <a:pt x="469" y="513"/>
                  </a:cubicBezTo>
                  <a:cubicBezTo>
                    <a:pt x="471" y="512"/>
                    <a:pt x="474" y="512"/>
                    <a:pt x="475" y="514"/>
                  </a:cubicBezTo>
                  <a:cubicBezTo>
                    <a:pt x="476" y="516"/>
                    <a:pt x="476" y="518"/>
                    <a:pt x="474" y="520"/>
                  </a:cubicBezTo>
                  <a:cubicBezTo>
                    <a:pt x="469" y="524"/>
                    <a:pt x="463" y="528"/>
                    <a:pt x="457" y="533"/>
                  </a:cubicBezTo>
                  <a:cubicBezTo>
                    <a:pt x="456" y="533"/>
                    <a:pt x="456" y="533"/>
                    <a:pt x="455" y="533"/>
                  </a:cubicBezTo>
                  <a:close/>
                  <a:moveTo>
                    <a:pt x="114" y="522"/>
                  </a:moveTo>
                  <a:cubicBezTo>
                    <a:pt x="113" y="522"/>
                    <a:pt x="112" y="521"/>
                    <a:pt x="111" y="521"/>
                  </a:cubicBezTo>
                  <a:cubicBezTo>
                    <a:pt x="105" y="516"/>
                    <a:pt x="100" y="512"/>
                    <a:pt x="94" y="507"/>
                  </a:cubicBezTo>
                  <a:cubicBezTo>
                    <a:pt x="93" y="505"/>
                    <a:pt x="93" y="503"/>
                    <a:pt x="94" y="501"/>
                  </a:cubicBezTo>
                  <a:cubicBezTo>
                    <a:pt x="96" y="499"/>
                    <a:pt x="98" y="499"/>
                    <a:pt x="100" y="501"/>
                  </a:cubicBezTo>
                  <a:cubicBezTo>
                    <a:pt x="105" y="506"/>
                    <a:pt x="111" y="510"/>
                    <a:pt x="116" y="515"/>
                  </a:cubicBezTo>
                  <a:cubicBezTo>
                    <a:pt x="118" y="516"/>
                    <a:pt x="118" y="518"/>
                    <a:pt x="117" y="520"/>
                  </a:cubicBezTo>
                  <a:cubicBezTo>
                    <a:pt x="116" y="521"/>
                    <a:pt x="115" y="522"/>
                    <a:pt x="114" y="522"/>
                  </a:cubicBezTo>
                  <a:close/>
                  <a:moveTo>
                    <a:pt x="488" y="506"/>
                  </a:moveTo>
                  <a:cubicBezTo>
                    <a:pt x="487" y="506"/>
                    <a:pt x="486" y="506"/>
                    <a:pt x="485" y="505"/>
                  </a:cubicBezTo>
                  <a:cubicBezTo>
                    <a:pt x="484" y="504"/>
                    <a:pt x="484" y="501"/>
                    <a:pt x="486" y="499"/>
                  </a:cubicBezTo>
                  <a:cubicBezTo>
                    <a:pt x="491" y="495"/>
                    <a:pt x="496" y="490"/>
                    <a:pt x="500" y="484"/>
                  </a:cubicBezTo>
                  <a:cubicBezTo>
                    <a:pt x="502" y="483"/>
                    <a:pt x="505" y="483"/>
                    <a:pt x="506" y="484"/>
                  </a:cubicBezTo>
                  <a:cubicBezTo>
                    <a:pt x="508" y="486"/>
                    <a:pt x="508" y="488"/>
                    <a:pt x="506" y="490"/>
                  </a:cubicBezTo>
                  <a:cubicBezTo>
                    <a:pt x="501" y="495"/>
                    <a:pt x="496" y="500"/>
                    <a:pt x="491" y="505"/>
                  </a:cubicBezTo>
                  <a:cubicBezTo>
                    <a:pt x="490" y="506"/>
                    <a:pt x="489" y="506"/>
                    <a:pt x="488" y="506"/>
                  </a:cubicBezTo>
                  <a:close/>
                  <a:moveTo>
                    <a:pt x="82" y="493"/>
                  </a:moveTo>
                  <a:cubicBezTo>
                    <a:pt x="81" y="493"/>
                    <a:pt x="80" y="492"/>
                    <a:pt x="79" y="491"/>
                  </a:cubicBezTo>
                  <a:cubicBezTo>
                    <a:pt x="74" y="486"/>
                    <a:pt x="69" y="481"/>
                    <a:pt x="65" y="475"/>
                  </a:cubicBezTo>
                  <a:cubicBezTo>
                    <a:pt x="63" y="473"/>
                    <a:pt x="64" y="471"/>
                    <a:pt x="65" y="469"/>
                  </a:cubicBezTo>
                  <a:cubicBezTo>
                    <a:pt x="67" y="468"/>
                    <a:pt x="70" y="468"/>
                    <a:pt x="71" y="470"/>
                  </a:cubicBezTo>
                  <a:cubicBezTo>
                    <a:pt x="75" y="475"/>
                    <a:pt x="80" y="481"/>
                    <a:pt x="85" y="486"/>
                  </a:cubicBezTo>
                  <a:cubicBezTo>
                    <a:pt x="86" y="488"/>
                    <a:pt x="86" y="490"/>
                    <a:pt x="85" y="492"/>
                  </a:cubicBezTo>
                  <a:cubicBezTo>
                    <a:pt x="84" y="492"/>
                    <a:pt x="83" y="493"/>
                    <a:pt x="82" y="493"/>
                  </a:cubicBezTo>
                  <a:close/>
                  <a:moveTo>
                    <a:pt x="517" y="475"/>
                  </a:moveTo>
                  <a:cubicBezTo>
                    <a:pt x="517" y="475"/>
                    <a:pt x="516" y="475"/>
                    <a:pt x="515" y="474"/>
                  </a:cubicBezTo>
                  <a:cubicBezTo>
                    <a:pt x="513" y="473"/>
                    <a:pt x="513" y="470"/>
                    <a:pt x="514" y="468"/>
                  </a:cubicBezTo>
                  <a:cubicBezTo>
                    <a:pt x="519" y="463"/>
                    <a:pt x="523" y="457"/>
                    <a:pt x="527" y="451"/>
                  </a:cubicBezTo>
                  <a:cubicBezTo>
                    <a:pt x="528" y="450"/>
                    <a:pt x="531" y="449"/>
                    <a:pt x="532" y="450"/>
                  </a:cubicBezTo>
                  <a:cubicBezTo>
                    <a:pt x="534" y="452"/>
                    <a:pt x="535" y="454"/>
                    <a:pt x="533" y="456"/>
                  </a:cubicBezTo>
                  <a:cubicBezTo>
                    <a:pt x="529" y="462"/>
                    <a:pt x="525" y="468"/>
                    <a:pt x="521" y="473"/>
                  </a:cubicBezTo>
                  <a:cubicBezTo>
                    <a:pt x="520" y="474"/>
                    <a:pt x="519" y="475"/>
                    <a:pt x="517" y="475"/>
                  </a:cubicBezTo>
                  <a:close/>
                  <a:moveTo>
                    <a:pt x="55" y="459"/>
                  </a:moveTo>
                  <a:cubicBezTo>
                    <a:pt x="54" y="459"/>
                    <a:pt x="52" y="459"/>
                    <a:pt x="52" y="458"/>
                  </a:cubicBezTo>
                  <a:cubicBezTo>
                    <a:pt x="48" y="452"/>
                    <a:pt x="44" y="445"/>
                    <a:pt x="40" y="439"/>
                  </a:cubicBezTo>
                  <a:cubicBezTo>
                    <a:pt x="39" y="437"/>
                    <a:pt x="39" y="435"/>
                    <a:pt x="41" y="434"/>
                  </a:cubicBezTo>
                  <a:cubicBezTo>
                    <a:pt x="43" y="433"/>
                    <a:pt x="46" y="433"/>
                    <a:pt x="47" y="435"/>
                  </a:cubicBezTo>
                  <a:cubicBezTo>
                    <a:pt x="50" y="441"/>
                    <a:pt x="54" y="447"/>
                    <a:pt x="58" y="453"/>
                  </a:cubicBezTo>
                  <a:cubicBezTo>
                    <a:pt x="59" y="455"/>
                    <a:pt x="59" y="457"/>
                    <a:pt x="57" y="459"/>
                  </a:cubicBezTo>
                  <a:cubicBezTo>
                    <a:pt x="57" y="459"/>
                    <a:pt x="56" y="459"/>
                    <a:pt x="55" y="459"/>
                  </a:cubicBezTo>
                  <a:close/>
                  <a:moveTo>
                    <a:pt x="542" y="439"/>
                  </a:moveTo>
                  <a:cubicBezTo>
                    <a:pt x="541" y="439"/>
                    <a:pt x="540" y="439"/>
                    <a:pt x="540" y="439"/>
                  </a:cubicBezTo>
                  <a:cubicBezTo>
                    <a:pt x="538" y="438"/>
                    <a:pt x="537" y="435"/>
                    <a:pt x="538" y="433"/>
                  </a:cubicBezTo>
                  <a:cubicBezTo>
                    <a:pt x="542" y="427"/>
                    <a:pt x="545" y="421"/>
                    <a:pt x="548" y="415"/>
                  </a:cubicBezTo>
                  <a:cubicBezTo>
                    <a:pt x="549" y="413"/>
                    <a:pt x="551" y="412"/>
                    <a:pt x="553" y="413"/>
                  </a:cubicBezTo>
                  <a:cubicBezTo>
                    <a:pt x="555" y="414"/>
                    <a:pt x="556" y="416"/>
                    <a:pt x="555" y="418"/>
                  </a:cubicBezTo>
                  <a:cubicBezTo>
                    <a:pt x="552" y="425"/>
                    <a:pt x="549" y="431"/>
                    <a:pt x="545" y="437"/>
                  </a:cubicBezTo>
                  <a:cubicBezTo>
                    <a:pt x="544" y="439"/>
                    <a:pt x="543" y="439"/>
                    <a:pt x="542" y="439"/>
                  </a:cubicBezTo>
                  <a:close/>
                  <a:moveTo>
                    <a:pt x="33" y="422"/>
                  </a:moveTo>
                  <a:cubicBezTo>
                    <a:pt x="32" y="422"/>
                    <a:pt x="30" y="421"/>
                    <a:pt x="30" y="420"/>
                  </a:cubicBezTo>
                  <a:cubicBezTo>
                    <a:pt x="26" y="413"/>
                    <a:pt x="23" y="407"/>
                    <a:pt x="21" y="400"/>
                  </a:cubicBezTo>
                  <a:cubicBezTo>
                    <a:pt x="20" y="398"/>
                    <a:pt x="21" y="396"/>
                    <a:pt x="23" y="395"/>
                  </a:cubicBezTo>
                  <a:cubicBezTo>
                    <a:pt x="25" y="394"/>
                    <a:pt x="27" y="395"/>
                    <a:pt x="28" y="397"/>
                  </a:cubicBezTo>
                  <a:cubicBezTo>
                    <a:pt x="31" y="404"/>
                    <a:pt x="34" y="410"/>
                    <a:pt x="37" y="416"/>
                  </a:cubicBezTo>
                  <a:cubicBezTo>
                    <a:pt x="38" y="418"/>
                    <a:pt x="37" y="421"/>
                    <a:pt x="35" y="422"/>
                  </a:cubicBezTo>
                  <a:cubicBezTo>
                    <a:pt x="34" y="422"/>
                    <a:pt x="34" y="422"/>
                    <a:pt x="33" y="422"/>
                  </a:cubicBezTo>
                  <a:close/>
                  <a:moveTo>
                    <a:pt x="560" y="401"/>
                  </a:moveTo>
                  <a:cubicBezTo>
                    <a:pt x="560" y="401"/>
                    <a:pt x="559" y="401"/>
                    <a:pt x="559" y="400"/>
                  </a:cubicBezTo>
                  <a:cubicBezTo>
                    <a:pt x="557" y="400"/>
                    <a:pt x="556" y="397"/>
                    <a:pt x="557" y="395"/>
                  </a:cubicBezTo>
                  <a:cubicBezTo>
                    <a:pt x="559" y="389"/>
                    <a:pt x="561" y="382"/>
                    <a:pt x="564" y="375"/>
                  </a:cubicBezTo>
                  <a:cubicBezTo>
                    <a:pt x="564" y="373"/>
                    <a:pt x="566" y="372"/>
                    <a:pt x="569" y="373"/>
                  </a:cubicBezTo>
                  <a:cubicBezTo>
                    <a:pt x="571" y="373"/>
                    <a:pt x="572" y="375"/>
                    <a:pt x="571" y="378"/>
                  </a:cubicBezTo>
                  <a:cubicBezTo>
                    <a:pt x="569" y="384"/>
                    <a:pt x="567" y="391"/>
                    <a:pt x="564" y="398"/>
                  </a:cubicBezTo>
                  <a:cubicBezTo>
                    <a:pt x="563" y="400"/>
                    <a:pt x="562" y="401"/>
                    <a:pt x="560" y="401"/>
                  </a:cubicBezTo>
                  <a:close/>
                  <a:moveTo>
                    <a:pt x="17" y="382"/>
                  </a:moveTo>
                  <a:cubicBezTo>
                    <a:pt x="16" y="382"/>
                    <a:pt x="14" y="381"/>
                    <a:pt x="13" y="380"/>
                  </a:cubicBezTo>
                  <a:cubicBezTo>
                    <a:pt x="11" y="373"/>
                    <a:pt x="9" y="366"/>
                    <a:pt x="8" y="359"/>
                  </a:cubicBezTo>
                  <a:cubicBezTo>
                    <a:pt x="7" y="356"/>
                    <a:pt x="9" y="354"/>
                    <a:pt x="11" y="354"/>
                  </a:cubicBezTo>
                  <a:cubicBezTo>
                    <a:pt x="13" y="353"/>
                    <a:pt x="15" y="355"/>
                    <a:pt x="15" y="357"/>
                  </a:cubicBezTo>
                  <a:cubicBezTo>
                    <a:pt x="17" y="364"/>
                    <a:pt x="19" y="370"/>
                    <a:pt x="21" y="377"/>
                  </a:cubicBezTo>
                  <a:cubicBezTo>
                    <a:pt x="22" y="379"/>
                    <a:pt x="21" y="382"/>
                    <a:pt x="18" y="382"/>
                  </a:cubicBezTo>
                  <a:cubicBezTo>
                    <a:pt x="18" y="382"/>
                    <a:pt x="18" y="382"/>
                    <a:pt x="17" y="382"/>
                  </a:cubicBezTo>
                  <a:close/>
                  <a:moveTo>
                    <a:pt x="573" y="360"/>
                  </a:moveTo>
                  <a:cubicBezTo>
                    <a:pt x="573" y="360"/>
                    <a:pt x="572" y="360"/>
                    <a:pt x="572" y="359"/>
                  </a:cubicBezTo>
                  <a:cubicBezTo>
                    <a:pt x="570" y="359"/>
                    <a:pt x="568" y="357"/>
                    <a:pt x="569" y="355"/>
                  </a:cubicBezTo>
                  <a:cubicBezTo>
                    <a:pt x="571" y="348"/>
                    <a:pt x="572" y="341"/>
                    <a:pt x="573" y="334"/>
                  </a:cubicBezTo>
                  <a:cubicBezTo>
                    <a:pt x="573" y="332"/>
                    <a:pt x="575" y="330"/>
                    <a:pt x="577" y="330"/>
                  </a:cubicBezTo>
                  <a:cubicBezTo>
                    <a:pt x="580" y="331"/>
                    <a:pt x="581" y="333"/>
                    <a:pt x="581" y="335"/>
                  </a:cubicBezTo>
                  <a:cubicBezTo>
                    <a:pt x="580" y="342"/>
                    <a:pt x="578" y="349"/>
                    <a:pt x="577" y="356"/>
                  </a:cubicBezTo>
                  <a:cubicBezTo>
                    <a:pt x="576" y="358"/>
                    <a:pt x="575" y="360"/>
                    <a:pt x="573" y="360"/>
                  </a:cubicBezTo>
                  <a:close/>
                  <a:moveTo>
                    <a:pt x="7" y="341"/>
                  </a:moveTo>
                  <a:cubicBezTo>
                    <a:pt x="6" y="341"/>
                    <a:pt x="4" y="339"/>
                    <a:pt x="4" y="337"/>
                  </a:cubicBezTo>
                  <a:cubicBezTo>
                    <a:pt x="2" y="330"/>
                    <a:pt x="2" y="323"/>
                    <a:pt x="1" y="316"/>
                  </a:cubicBezTo>
                  <a:cubicBezTo>
                    <a:pt x="1" y="313"/>
                    <a:pt x="2" y="311"/>
                    <a:pt x="5" y="311"/>
                  </a:cubicBezTo>
                  <a:cubicBezTo>
                    <a:pt x="7" y="311"/>
                    <a:pt x="9" y="313"/>
                    <a:pt x="9" y="315"/>
                  </a:cubicBezTo>
                  <a:cubicBezTo>
                    <a:pt x="10" y="322"/>
                    <a:pt x="10" y="329"/>
                    <a:pt x="11" y="336"/>
                  </a:cubicBezTo>
                  <a:cubicBezTo>
                    <a:pt x="12" y="338"/>
                    <a:pt x="10" y="340"/>
                    <a:pt x="8" y="340"/>
                  </a:cubicBezTo>
                  <a:cubicBezTo>
                    <a:pt x="8" y="341"/>
                    <a:pt x="8" y="341"/>
                    <a:pt x="7" y="341"/>
                  </a:cubicBezTo>
                  <a:close/>
                  <a:moveTo>
                    <a:pt x="579" y="317"/>
                  </a:moveTo>
                  <a:cubicBezTo>
                    <a:pt x="579" y="317"/>
                    <a:pt x="579" y="317"/>
                    <a:pt x="579" y="317"/>
                  </a:cubicBezTo>
                  <a:cubicBezTo>
                    <a:pt x="577" y="317"/>
                    <a:pt x="575" y="315"/>
                    <a:pt x="575" y="313"/>
                  </a:cubicBezTo>
                  <a:cubicBezTo>
                    <a:pt x="576" y="306"/>
                    <a:pt x="576" y="299"/>
                    <a:pt x="576" y="292"/>
                  </a:cubicBezTo>
                  <a:cubicBezTo>
                    <a:pt x="576" y="290"/>
                    <a:pt x="576" y="289"/>
                    <a:pt x="576" y="287"/>
                  </a:cubicBezTo>
                  <a:cubicBezTo>
                    <a:pt x="576" y="285"/>
                    <a:pt x="578" y="283"/>
                    <a:pt x="580" y="283"/>
                  </a:cubicBezTo>
                  <a:cubicBezTo>
                    <a:pt x="582" y="283"/>
                    <a:pt x="584" y="285"/>
                    <a:pt x="584" y="287"/>
                  </a:cubicBezTo>
                  <a:cubicBezTo>
                    <a:pt x="584" y="289"/>
                    <a:pt x="584" y="290"/>
                    <a:pt x="584" y="292"/>
                  </a:cubicBezTo>
                  <a:cubicBezTo>
                    <a:pt x="584" y="299"/>
                    <a:pt x="584" y="306"/>
                    <a:pt x="583" y="313"/>
                  </a:cubicBezTo>
                  <a:cubicBezTo>
                    <a:pt x="583" y="315"/>
                    <a:pt x="581" y="317"/>
                    <a:pt x="579" y="317"/>
                  </a:cubicBezTo>
                  <a:close/>
                  <a:moveTo>
                    <a:pt x="4" y="298"/>
                  </a:moveTo>
                  <a:cubicBezTo>
                    <a:pt x="2" y="298"/>
                    <a:pt x="0" y="296"/>
                    <a:pt x="0" y="294"/>
                  </a:cubicBezTo>
                  <a:cubicBezTo>
                    <a:pt x="0" y="292"/>
                    <a:pt x="0" y="292"/>
                    <a:pt x="0" y="292"/>
                  </a:cubicBezTo>
                  <a:cubicBezTo>
                    <a:pt x="0" y="285"/>
                    <a:pt x="0" y="278"/>
                    <a:pt x="1" y="272"/>
                  </a:cubicBezTo>
                  <a:cubicBezTo>
                    <a:pt x="1" y="270"/>
                    <a:pt x="3" y="268"/>
                    <a:pt x="5" y="268"/>
                  </a:cubicBezTo>
                  <a:cubicBezTo>
                    <a:pt x="7" y="268"/>
                    <a:pt x="9" y="270"/>
                    <a:pt x="9" y="273"/>
                  </a:cubicBezTo>
                  <a:cubicBezTo>
                    <a:pt x="8" y="279"/>
                    <a:pt x="8" y="285"/>
                    <a:pt x="8" y="292"/>
                  </a:cubicBezTo>
                  <a:cubicBezTo>
                    <a:pt x="8" y="294"/>
                    <a:pt x="8" y="294"/>
                    <a:pt x="8" y="294"/>
                  </a:cubicBezTo>
                  <a:cubicBezTo>
                    <a:pt x="8" y="296"/>
                    <a:pt x="6" y="298"/>
                    <a:pt x="4" y="298"/>
                  </a:cubicBezTo>
                  <a:cubicBezTo>
                    <a:pt x="4" y="298"/>
                    <a:pt x="4" y="298"/>
                    <a:pt x="4" y="298"/>
                  </a:cubicBezTo>
                  <a:close/>
                  <a:moveTo>
                    <a:pt x="579" y="270"/>
                  </a:moveTo>
                  <a:cubicBezTo>
                    <a:pt x="577" y="270"/>
                    <a:pt x="575" y="268"/>
                    <a:pt x="575" y="266"/>
                  </a:cubicBezTo>
                  <a:cubicBezTo>
                    <a:pt x="574" y="259"/>
                    <a:pt x="573" y="252"/>
                    <a:pt x="572" y="245"/>
                  </a:cubicBezTo>
                  <a:cubicBezTo>
                    <a:pt x="572" y="243"/>
                    <a:pt x="573" y="241"/>
                    <a:pt x="576" y="241"/>
                  </a:cubicBezTo>
                  <a:cubicBezTo>
                    <a:pt x="578" y="240"/>
                    <a:pt x="580" y="242"/>
                    <a:pt x="580" y="244"/>
                  </a:cubicBezTo>
                  <a:cubicBezTo>
                    <a:pt x="581" y="251"/>
                    <a:pt x="582" y="258"/>
                    <a:pt x="583" y="266"/>
                  </a:cubicBezTo>
                  <a:cubicBezTo>
                    <a:pt x="583" y="268"/>
                    <a:pt x="581" y="270"/>
                    <a:pt x="579" y="270"/>
                  </a:cubicBezTo>
                  <a:cubicBezTo>
                    <a:pt x="579" y="270"/>
                    <a:pt x="579" y="270"/>
                    <a:pt x="579" y="270"/>
                  </a:cubicBezTo>
                  <a:close/>
                  <a:moveTo>
                    <a:pt x="7" y="255"/>
                  </a:moveTo>
                  <a:cubicBezTo>
                    <a:pt x="7" y="255"/>
                    <a:pt x="6" y="255"/>
                    <a:pt x="6" y="255"/>
                  </a:cubicBezTo>
                  <a:cubicBezTo>
                    <a:pt x="4" y="255"/>
                    <a:pt x="3" y="253"/>
                    <a:pt x="3" y="250"/>
                  </a:cubicBezTo>
                  <a:cubicBezTo>
                    <a:pt x="4" y="243"/>
                    <a:pt x="5" y="236"/>
                    <a:pt x="7" y="229"/>
                  </a:cubicBezTo>
                  <a:cubicBezTo>
                    <a:pt x="7" y="227"/>
                    <a:pt x="9" y="225"/>
                    <a:pt x="12" y="226"/>
                  </a:cubicBezTo>
                  <a:cubicBezTo>
                    <a:pt x="14" y="226"/>
                    <a:pt x="15" y="228"/>
                    <a:pt x="15" y="231"/>
                  </a:cubicBezTo>
                  <a:cubicBezTo>
                    <a:pt x="13" y="237"/>
                    <a:pt x="12" y="244"/>
                    <a:pt x="11" y="251"/>
                  </a:cubicBezTo>
                  <a:cubicBezTo>
                    <a:pt x="11" y="253"/>
                    <a:pt x="9" y="255"/>
                    <a:pt x="7" y="255"/>
                  </a:cubicBezTo>
                  <a:close/>
                  <a:moveTo>
                    <a:pt x="572" y="228"/>
                  </a:moveTo>
                  <a:cubicBezTo>
                    <a:pt x="570" y="228"/>
                    <a:pt x="568" y="226"/>
                    <a:pt x="568" y="224"/>
                  </a:cubicBezTo>
                  <a:cubicBezTo>
                    <a:pt x="566" y="218"/>
                    <a:pt x="564" y="211"/>
                    <a:pt x="562" y="204"/>
                  </a:cubicBezTo>
                  <a:cubicBezTo>
                    <a:pt x="562" y="202"/>
                    <a:pt x="563" y="200"/>
                    <a:pt x="565" y="199"/>
                  </a:cubicBezTo>
                  <a:cubicBezTo>
                    <a:pt x="567" y="198"/>
                    <a:pt x="569" y="200"/>
                    <a:pt x="570" y="202"/>
                  </a:cubicBezTo>
                  <a:cubicBezTo>
                    <a:pt x="572" y="208"/>
                    <a:pt x="574" y="216"/>
                    <a:pt x="576" y="223"/>
                  </a:cubicBezTo>
                  <a:cubicBezTo>
                    <a:pt x="576" y="225"/>
                    <a:pt x="575" y="227"/>
                    <a:pt x="573" y="227"/>
                  </a:cubicBezTo>
                  <a:cubicBezTo>
                    <a:pt x="573" y="227"/>
                    <a:pt x="572" y="228"/>
                    <a:pt x="572" y="228"/>
                  </a:cubicBezTo>
                  <a:close/>
                  <a:moveTo>
                    <a:pt x="16" y="213"/>
                  </a:moveTo>
                  <a:cubicBezTo>
                    <a:pt x="16" y="213"/>
                    <a:pt x="15" y="213"/>
                    <a:pt x="15" y="213"/>
                  </a:cubicBezTo>
                  <a:cubicBezTo>
                    <a:pt x="13" y="212"/>
                    <a:pt x="12" y="210"/>
                    <a:pt x="12" y="208"/>
                  </a:cubicBezTo>
                  <a:cubicBezTo>
                    <a:pt x="14" y="201"/>
                    <a:pt x="17" y="194"/>
                    <a:pt x="19" y="187"/>
                  </a:cubicBezTo>
                  <a:cubicBezTo>
                    <a:pt x="20" y="185"/>
                    <a:pt x="22" y="184"/>
                    <a:pt x="24" y="185"/>
                  </a:cubicBezTo>
                  <a:cubicBezTo>
                    <a:pt x="26" y="186"/>
                    <a:pt x="27" y="188"/>
                    <a:pt x="27" y="190"/>
                  </a:cubicBezTo>
                  <a:cubicBezTo>
                    <a:pt x="24" y="197"/>
                    <a:pt x="22" y="203"/>
                    <a:pt x="20" y="210"/>
                  </a:cubicBezTo>
                  <a:cubicBezTo>
                    <a:pt x="19" y="212"/>
                    <a:pt x="18" y="213"/>
                    <a:pt x="16" y="213"/>
                  </a:cubicBezTo>
                  <a:close/>
                  <a:moveTo>
                    <a:pt x="559" y="187"/>
                  </a:moveTo>
                  <a:cubicBezTo>
                    <a:pt x="557" y="187"/>
                    <a:pt x="556" y="186"/>
                    <a:pt x="555" y="184"/>
                  </a:cubicBezTo>
                  <a:cubicBezTo>
                    <a:pt x="552" y="178"/>
                    <a:pt x="549" y="171"/>
                    <a:pt x="546" y="165"/>
                  </a:cubicBezTo>
                  <a:cubicBezTo>
                    <a:pt x="545" y="163"/>
                    <a:pt x="546" y="161"/>
                    <a:pt x="548" y="160"/>
                  </a:cubicBezTo>
                  <a:cubicBezTo>
                    <a:pt x="550" y="159"/>
                    <a:pt x="552" y="159"/>
                    <a:pt x="553" y="161"/>
                  </a:cubicBezTo>
                  <a:cubicBezTo>
                    <a:pt x="557" y="168"/>
                    <a:pt x="560" y="174"/>
                    <a:pt x="562" y="181"/>
                  </a:cubicBezTo>
                  <a:cubicBezTo>
                    <a:pt x="563" y="183"/>
                    <a:pt x="562" y="186"/>
                    <a:pt x="560" y="186"/>
                  </a:cubicBezTo>
                  <a:cubicBezTo>
                    <a:pt x="560" y="187"/>
                    <a:pt x="559" y="187"/>
                    <a:pt x="559" y="187"/>
                  </a:cubicBezTo>
                  <a:close/>
                  <a:moveTo>
                    <a:pt x="31" y="173"/>
                  </a:moveTo>
                  <a:cubicBezTo>
                    <a:pt x="31" y="173"/>
                    <a:pt x="30" y="173"/>
                    <a:pt x="30" y="172"/>
                  </a:cubicBezTo>
                  <a:cubicBezTo>
                    <a:pt x="28" y="171"/>
                    <a:pt x="27" y="169"/>
                    <a:pt x="28" y="167"/>
                  </a:cubicBezTo>
                  <a:cubicBezTo>
                    <a:pt x="31" y="161"/>
                    <a:pt x="34" y="154"/>
                    <a:pt x="38" y="148"/>
                  </a:cubicBezTo>
                  <a:cubicBezTo>
                    <a:pt x="39" y="146"/>
                    <a:pt x="41" y="145"/>
                    <a:pt x="43" y="146"/>
                  </a:cubicBezTo>
                  <a:cubicBezTo>
                    <a:pt x="45" y="147"/>
                    <a:pt x="46" y="150"/>
                    <a:pt x="45" y="152"/>
                  </a:cubicBezTo>
                  <a:cubicBezTo>
                    <a:pt x="41" y="158"/>
                    <a:pt x="38" y="164"/>
                    <a:pt x="35" y="171"/>
                  </a:cubicBezTo>
                  <a:cubicBezTo>
                    <a:pt x="34" y="172"/>
                    <a:pt x="33" y="173"/>
                    <a:pt x="31" y="173"/>
                  </a:cubicBezTo>
                  <a:close/>
                  <a:moveTo>
                    <a:pt x="540" y="148"/>
                  </a:moveTo>
                  <a:cubicBezTo>
                    <a:pt x="538" y="148"/>
                    <a:pt x="537" y="148"/>
                    <a:pt x="536" y="146"/>
                  </a:cubicBezTo>
                  <a:cubicBezTo>
                    <a:pt x="532" y="140"/>
                    <a:pt x="529" y="134"/>
                    <a:pt x="525" y="129"/>
                  </a:cubicBezTo>
                  <a:cubicBezTo>
                    <a:pt x="523" y="127"/>
                    <a:pt x="524" y="124"/>
                    <a:pt x="526" y="123"/>
                  </a:cubicBezTo>
                  <a:cubicBezTo>
                    <a:pt x="527" y="122"/>
                    <a:pt x="530" y="122"/>
                    <a:pt x="531" y="124"/>
                  </a:cubicBezTo>
                  <a:cubicBezTo>
                    <a:pt x="535" y="130"/>
                    <a:pt x="539" y="136"/>
                    <a:pt x="543" y="142"/>
                  </a:cubicBezTo>
                  <a:cubicBezTo>
                    <a:pt x="544" y="144"/>
                    <a:pt x="543" y="147"/>
                    <a:pt x="542" y="148"/>
                  </a:cubicBezTo>
                  <a:cubicBezTo>
                    <a:pt x="541" y="148"/>
                    <a:pt x="540" y="148"/>
                    <a:pt x="540" y="148"/>
                  </a:cubicBezTo>
                  <a:close/>
                  <a:moveTo>
                    <a:pt x="53" y="135"/>
                  </a:moveTo>
                  <a:cubicBezTo>
                    <a:pt x="52" y="135"/>
                    <a:pt x="51" y="135"/>
                    <a:pt x="50" y="135"/>
                  </a:cubicBezTo>
                  <a:cubicBezTo>
                    <a:pt x="49" y="134"/>
                    <a:pt x="48" y="131"/>
                    <a:pt x="49" y="129"/>
                  </a:cubicBezTo>
                  <a:cubicBezTo>
                    <a:pt x="53" y="123"/>
                    <a:pt x="58" y="117"/>
                    <a:pt x="62" y="112"/>
                  </a:cubicBezTo>
                  <a:cubicBezTo>
                    <a:pt x="63" y="110"/>
                    <a:pt x="66" y="110"/>
                    <a:pt x="68" y="111"/>
                  </a:cubicBezTo>
                  <a:cubicBezTo>
                    <a:pt x="69" y="112"/>
                    <a:pt x="70" y="115"/>
                    <a:pt x="68" y="117"/>
                  </a:cubicBezTo>
                  <a:cubicBezTo>
                    <a:pt x="64" y="122"/>
                    <a:pt x="60" y="128"/>
                    <a:pt x="56" y="134"/>
                  </a:cubicBezTo>
                  <a:cubicBezTo>
                    <a:pt x="55" y="135"/>
                    <a:pt x="54" y="135"/>
                    <a:pt x="53" y="135"/>
                  </a:cubicBezTo>
                  <a:close/>
                  <a:moveTo>
                    <a:pt x="515" y="113"/>
                  </a:moveTo>
                  <a:cubicBezTo>
                    <a:pt x="514" y="113"/>
                    <a:pt x="513" y="113"/>
                    <a:pt x="512" y="112"/>
                  </a:cubicBezTo>
                  <a:cubicBezTo>
                    <a:pt x="507" y="106"/>
                    <a:pt x="503" y="101"/>
                    <a:pt x="498" y="96"/>
                  </a:cubicBezTo>
                  <a:cubicBezTo>
                    <a:pt x="496" y="94"/>
                    <a:pt x="496" y="92"/>
                    <a:pt x="498" y="90"/>
                  </a:cubicBezTo>
                  <a:cubicBezTo>
                    <a:pt x="499" y="89"/>
                    <a:pt x="502" y="89"/>
                    <a:pt x="503" y="90"/>
                  </a:cubicBezTo>
                  <a:cubicBezTo>
                    <a:pt x="508" y="96"/>
                    <a:pt x="513" y="101"/>
                    <a:pt x="518" y="107"/>
                  </a:cubicBezTo>
                  <a:cubicBezTo>
                    <a:pt x="519" y="108"/>
                    <a:pt x="519" y="111"/>
                    <a:pt x="517" y="112"/>
                  </a:cubicBezTo>
                  <a:cubicBezTo>
                    <a:pt x="517" y="113"/>
                    <a:pt x="516" y="113"/>
                    <a:pt x="515" y="113"/>
                  </a:cubicBezTo>
                  <a:close/>
                  <a:moveTo>
                    <a:pt x="79" y="102"/>
                  </a:moveTo>
                  <a:cubicBezTo>
                    <a:pt x="78" y="102"/>
                    <a:pt x="77" y="101"/>
                    <a:pt x="76" y="101"/>
                  </a:cubicBezTo>
                  <a:cubicBezTo>
                    <a:pt x="75" y="99"/>
                    <a:pt x="75" y="97"/>
                    <a:pt x="76" y="95"/>
                  </a:cubicBezTo>
                  <a:cubicBezTo>
                    <a:pt x="81" y="90"/>
                    <a:pt x="86" y="84"/>
                    <a:pt x="91" y="79"/>
                  </a:cubicBezTo>
                  <a:cubicBezTo>
                    <a:pt x="93" y="78"/>
                    <a:pt x="96" y="78"/>
                    <a:pt x="97" y="80"/>
                  </a:cubicBezTo>
                  <a:cubicBezTo>
                    <a:pt x="99" y="81"/>
                    <a:pt x="99" y="84"/>
                    <a:pt x="97" y="85"/>
                  </a:cubicBezTo>
                  <a:cubicBezTo>
                    <a:pt x="92" y="90"/>
                    <a:pt x="87" y="95"/>
                    <a:pt x="82" y="100"/>
                  </a:cubicBezTo>
                  <a:cubicBezTo>
                    <a:pt x="81" y="101"/>
                    <a:pt x="80" y="102"/>
                    <a:pt x="79" y="102"/>
                  </a:cubicBezTo>
                  <a:close/>
                  <a:moveTo>
                    <a:pt x="485" y="82"/>
                  </a:moveTo>
                  <a:cubicBezTo>
                    <a:pt x="484" y="82"/>
                    <a:pt x="483" y="82"/>
                    <a:pt x="483" y="81"/>
                  </a:cubicBezTo>
                  <a:cubicBezTo>
                    <a:pt x="477" y="76"/>
                    <a:pt x="472" y="72"/>
                    <a:pt x="466" y="67"/>
                  </a:cubicBezTo>
                  <a:cubicBezTo>
                    <a:pt x="465" y="66"/>
                    <a:pt x="464" y="63"/>
                    <a:pt x="466" y="62"/>
                  </a:cubicBezTo>
                  <a:cubicBezTo>
                    <a:pt x="467" y="60"/>
                    <a:pt x="469" y="60"/>
                    <a:pt x="471" y="61"/>
                  </a:cubicBezTo>
                  <a:cubicBezTo>
                    <a:pt x="477" y="65"/>
                    <a:pt x="483" y="70"/>
                    <a:pt x="488" y="75"/>
                  </a:cubicBezTo>
                  <a:cubicBezTo>
                    <a:pt x="490" y="77"/>
                    <a:pt x="490" y="79"/>
                    <a:pt x="488" y="81"/>
                  </a:cubicBezTo>
                  <a:cubicBezTo>
                    <a:pt x="487" y="82"/>
                    <a:pt x="486" y="82"/>
                    <a:pt x="485" y="82"/>
                  </a:cubicBezTo>
                  <a:close/>
                  <a:moveTo>
                    <a:pt x="110" y="72"/>
                  </a:moveTo>
                  <a:cubicBezTo>
                    <a:pt x="109" y="72"/>
                    <a:pt x="108" y="72"/>
                    <a:pt x="107" y="71"/>
                  </a:cubicBezTo>
                  <a:cubicBezTo>
                    <a:pt x="106" y="69"/>
                    <a:pt x="106" y="66"/>
                    <a:pt x="108" y="65"/>
                  </a:cubicBezTo>
                  <a:cubicBezTo>
                    <a:pt x="113" y="60"/>
                    <a:pt x="119" y="56"/>
                    <a:pt x="125" y="52"/>
                  </a:cubicBezTo>
                  <a:cubicBezTo>
                    <a:pt x="127" y="51"/>
                    <a:pt x="130" y="51"/>
                    <a:pt x="131" y="53"/>
                  </a:cubicBezTo>
                  <a:cubicBezTo>
                    <a:pt x="132" y="55"/>
                    <a:pt x="132" y="57"/>
                    <a:pt x="130" y="58"/>
                  </a:cubicBezTo>
                  <a:cubicBezTo>
                    <a:pt x="124" y="62"/>
                    <a:pt x="118" y="67"/>
                    <a:pt x="113" y="71"/>
                  </a:cubicBezTo>
                  <a:cubicBezTo>
                    <a:pt x="112" y="72"/>
                    <a:pt x="111" y="72"/>
                    <a:pt x="110" y="72"/>
                  </a:cubicBezTo>
                  <a:close/>
                  <a:moveTo>
                    <a:pt x="451" y="56"/>
                  </a:moveTo>
                  <a:cubicBezTo>
                    <a:pt x="451" y="56"/>
                    <a:pt x="450" y="55"/>
                    <a:pt x="449" y="55"/>
                  </a:cubicBezTo>
                  <a:cubicBezTo>
                    <a:pt x="443" y="51"/>
                    <a:pt x="437" y="47"/>
                    <a:pt x="431" y="44"/>
                  </a:cubicBezTo>
                  <a:cubicBezTo>
                    <a:pt x="429" y="43"/>
                    <a:pt x="428" y="40"/>
                    <a:pt x="429" y="38"/>
                  </a:cubicBezTo>
                  <a:cubicBezTo>
                    <a:pt x="431" y="37"/>
                    <a:pt x="433" y="36"/>
                    <a:pt x="435" y="37"/>
                  </a:cubicBezTo>
                  <a:cubicBezTo>
                    <a:pt x="441" y="40"/>
                    <a:pt x="447" y="44"/>
                    <a:pt x="454" y="48"/>
                  </a:cubicBezTo>
                  <a:cubicBezTo>
                    <a:pt x="455" y="50"/>
                    <a:pt x="456" y="52"/>
                    <a:pt x="455" y="54"/>
                  </a:cubicBezTo>
                  <a:cubicBezTo>
                    <a:pt x="454" y="55"/>
                    <a:pt x="453" y="56"/>
                    <a:pt x="451" y="56"/>
                  </a:cubicBezTo>
                  <a:close/>
                  <a:moveTo>
                    <a:pt x="146" y="48"/>
                  </a:moveTo>
                  <a:cubicBezTo>
                    <a:pt x="144" y="48"/>
                    <a:pt x="143" y="47"/>
                    <a:pt x="142" y="46"/>
                  </a:cubicBezTo>
                  <a:cubicBezTo>
                    <a:pt x="141" y="44"/>
                    <a:pt x="142" y="41"/>
                    <a:pt x="144" y="40"/>
                  </a:cubicBezTo>
                  <a:cubicBezTo>
                    <a:pt x="150" y="36"/>
                    <a:pt x="156" y="33"/>
                    <a:pt x="163" y="30"/>
                  </a:cubicBezTo>
                  <a:cubicBezTo>
                    <a:pt x="165" y="29"/>
                    <a:pt x="167" y="30"/>
                    <a:pt x="168" y="32"/>
                  </a:cubicBezTo>
                  <a:cubicBezTo>
                    <a:pt x="169" y="34"/>
                    <a:pt x="168" y="36"/>
                    <a:pt x="166" y="37"/>
                  </a:cubicBezTo>
                  <a:cubicBezTo>
                    <a:pt x="160" y="40"/>
                    <a:pt x="154" y="43"/>
                    <a:pt x="148" y="47"/>
                  </a:cubicBezTo>
                  <a:cubicBezTo>
                    <a:pt x="147" y="47"/>
                    <a:pt x="146" y="48"/>
                    <a:pt x="146" y="48"/>
                  </a:cubicBezTo>
                  <a:close/>
                  <a:moveTo>
                    <a:pt x="414" y="35"/>
                  </a:moveTo>
                  <a:cubicBezTo>
                    <a:pt x="413" y="35"/>
                    <a:pt x="413" y="34"/>
                    <a:pt x="412" y="34"/>
                  </a:cubicBezTo>
                  <a:cubicBezTo>
                    <a:pt x="406" y="31"/>
                    <a:pt x="399" y="28"/>
                    <a:pt x="393" y="26"/>
                  </a:cubicBezTo>
                  <a:cubicBezTo>
                    <a:pt x="391" y="25"/>
                    <a:pt x="389" y="23"/>
                    <a:pt x="390" y="21"/>
                  </a:cubicBezTo>
                  <a:cubicBezTo>
                    <a:pt x="391" y="19"/>
                    <a:pt x="393" y="18"/>
                    <a:pt x="395" y="18"/>
                  </a:cubicBezTo>
                  <a:cubicBezTo>
                    <a:pt x="402" y="21"/>
                    <a:pt x="409" y="24"/>
                    <a:pt x="416" y="27"/>
                  </a:cubicBezTo>
                  <a:cubicBezTo>
                    <a:pt x="418" y="28"/>
                    <a:pt x="418" y="30"/>
                    <a:pt x="417" y="32"/>
                  </a:cubicBezTo>
                  <a:cubicBezTo>
                    <a:pt x="417" y="34"/>
                    <a:pt x="415" y="35"/>
                    <a:pt x="414" y="35"/>
                  </a:cubicBezTo>
                  <a:close/>
                  <a:moveTo>
                    <a:pt x="184" y="29"/>
                  </a:moveTo>
                  <a:cubicBezTo>
                    <a:pt x="182" y="29"/>
                    <a:pt x="181" y="28"/>
                    <a:pt x="180" y="26"/>
                  </a:cubicBezTo>
                  <a:cubicBezTo>
                    <a:pt x="179" y="24"/>
                    <a:pt x="180" y="22"/>
                    <a:pt x="183" y="21"/>
                  </a:cubicBezTo>
                  <a:cubicBezTo>
                    <a:pt x="189" y="18"/>
                    <a:pt x="196" y="16"/>
                    <a:pt x="203" y="13"/>
                  </a:cubicBezTo>
                  <a:cubicBezTo>
                    <a:pt x="205" y="13"/>
                    <a:pt x="207" y="14"/>
                    <a:pt x="208" y="16"/>
                  </a:cubicBezTo>
                  <a:cubicBezTo>
                    <a:pt x="209" y="18"/>
                    <a:pt x="208" y="20"/>
                    <a:pt x="205" y="21"/>
                  </a:cubicBezTo>
                  <a:cubicBezTo>
                    <a:pt x="199" y="23"/>
                    <a:pt x="192" y="26"/>
                    <a:pt x="186" y="28"/>
                  </a:cubicBezTo>
                  <a:cubicBezTo>
                    <a:pt x="185" y="28"/>
                    <a:pt x="185" y="29"/>
                    <a:pt x="184" y="29"/>
                  </a:cubicBezTo>
                  <a:close/>
                  <a:moveTo>
                    <a:pt x="374" y="19"/>
                  </a:moveTo>
                  <a:cubicBezTo>
                    <a:pt x="373" y="19"/>
                    <a:pt x="373" y="19"/>
                    <a:pt x="373" y="19"/>
                  </a:cubicBezTo>
                  <a:cubicBezTo>
                    <a:pt x="366" y="17"/>
                    <a:pt x="359" y="15"/>
                    <a:pt x="352" y="14"/>
                  </a:cubicBezTo>
                  <a:cubicBezTo>
                    <a:pt x="350" y="14"/>
                    <a:pt x="348" y="11"/>
                    <a:pt x="349" y="9"/>
                  </a:cubicBezTo>
                  <a:cubicBezTo>
                    <a:pt x="349" y="7"/>
                    <a:pt x="352" y="6"/>
                    <a:pt x="354" y="6"/>
                  </a:cubicBezTo>
                  <a:cubicBezTo>
                    <a:pt x="361" y="8"/>
                    <a:pt x="368" y="9"/>
                    <a:pt x="375" y="12"/>
                  </a:cubicBezTo>
                  <a:cubicBezTo>
                    <a:pt x="377" y="12"/>
                    <a:pt x="378" y="14"/>
                    <a:pt x="377" y="16"/>
                  </a:cubicBezTo>
                  <a:cubicBezTo>
                    <a:pt x="377" y="18"/>
                    <a:pt x="375" y="19"/>
                    <a:pt x="374" y="19"/>
                  </a:cubicBezTo>
                  <a:close/>
                  <a:moveTo>
                    <a:pt x="225" y="15"/>
                  </a:moveTo>
                  <a:cubicBezTo>
                    <a:pt x="223" y="15"/>
                    <a:pt x="221" y="14"/>
                    <a:pt x="221" y="12"/>
                  </a:cubicBezTo>
                  <a:cubicBezTo>
                    <a:pt x="221" y="10"/>
                    <a:pt x="222" y="8"/>
                    <a:pt x="224" y="8"/>
                  </a:cubicBezTo>
                  <a:cubicBezTo>
                    <a:pt x="231" y="6"/>
                    <a:pt x="238" y="4"/>
                    <a:pt x="245" y="3"/>
                  </a:cubicBezTo>
                  <a:cubicBezTo>
                    <a:pt x="248" y="3"/>
                    <a:pt x="250" y="4"/>
                    <a:pt x="250" y="7"/>
                  </a:cubicBezTo>
                  <a:cubicBezTo>
                    <a:pt x="250" y="9"/>
                    <a:pt x="249" y="11"/>
                    <a:pt x="247" y="11"/>
                  </a:cubicBezTo>
                  <a:cubicBezTo>
                    <a:pt x="240" y="12"/>
                    <a:pt x="233" y="14"/>
                    <a:pt x="226" y="15"/>
                  </a:cubicBezTo>
                  <a:cubicBezTo>
                    <a:pt x="226" y="15"/>
                    <a:pt x="225" y="15"/>
                    <a:pt x="225" y="15"/>
                  </a:cubicBezTo>
                  <a:close/>
                  <a:moveTo>
                    <a:pt x="332" y="10"/>
                  </a:moveTo>
                  <a:cubicBezTo>
                    <a:pt x="331" y="10"/>
                    <a:pt x="331" y="10"/>
                    <a:pt x="331" y="10"/>
                  </a:cubicBezTo>
                  <a:cubicBezTo>
                    <a:pt x="324" y="9"/>
                    <a:pt x="317" y="9"/>
                    <a:pt x="310" y="8"/>
                  </a:cubicBezTo>
                  <a:cubicBezTo>
                    <a:pt x="308" y="8"/>
                    <a:pt x="306" y="6"/>
                    <a:pt x="306" y="4"/>
                  </a:cubicBezTo>
                  <a:cubicBezTo>
                    <a:pt x="306" y="2"/>
                    <a:pt x="308" y="0"/>
                    <a:pt x="311" y="0"/>
                  </a:cubicBezTo>
                  <a:cubicBezTo>
                    <a:pt x="318" y="1"/>
                    <a:pt x="325" y="1"/>
                    <a:pt x="332" y="2"/>
                  </a:cubicBezTo>
                  <a:cubicBezTo>
                    <a:pt x="334" y="3"/>
                    <a:pt x="336" y="5"/>
                    <a:pt x="336" y="7"/>
                  </a:cubicBezTo>
                  <a:cubicBezTo>
                    <a:pt x="335" y="9"/>
                    <a:pt x="334" y="10"/>
                    <a:pt x="332" y="10"/>
                  </a:cubicBezTo>
                  <a:close/>
                  <a:moveTo>
                    <a:pt x="267" y="9"/>
                  </a:moveTo>
                  <a:cubicBezTo>
                    <a:pt x="265" y="9"/>
                    <a:pt x="264" y="7"/>
                    <a:pt x="263" y="5"/>
                  </a:cubicBezTo>
                  <a:cubicBezTo>
                    <a:pt x="263" y="3"/>
                    <a:pt x="265" y="1"/>
                    <a:pt x="267" y="1"/>
                  </a:cubicBezTo>
                  <a:cubicBezTo>
                    <a:pt x="274" y="0"/>
                    <a:pt x="282" y="0"/>
                    <a:pt x="289" y="0"/>
                  </a:cubicBezTo>
                  <a:cubicBezTo>
                    <a:pt x="291" y="0"/>
                    <a:pt x="293" y="1"/>
                    <a:pt x="293" y="4"/>
                  </a:cubicBezTo>
                  <a:cubicBezTo>
                    <a:pt x="293" y="6"/>
                    <a:pt x="291" y="8"/>
                    <a:pt x="289" y="8"/>
                  </a:cubicBezTo>
                  <a:cubicBezTo>
                    <a:pt x="282" y="8"/>
                    <a:pt x="275" y="8"/>
                    <a:pt x="268" y="9"/>
                  </a:cubicBezTo>
                  <a:cubicBezTo>
                    <a:pt x="268" y="9"/>
                    <a:pt x="267" y="9"/>
                    <a:pt x="267" y="9"/>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7" name="Group 416">
              <a:extLst>
                <a:ext uri="{FF2B5EF4-FFF2-40B4-BE49-F238E27FC236}">
                  <a16:creationId xmlns:a16="http://schemas.microsoft.com/office/drawing/2014/main" id="{E5BEF306-E107-4281-8979-812580C65679}"/>
                </a:ext>
              </a:extLst>
            </p:cNvPr>
            <p:cNvGrpSpPr/>
            <p:nvPr/>
          </p:nvGrpSpPr>
          <p:grpSpPr>
            <a:xfrm flipH="1" flipV="1">
              <a:off x="4413092" y="2873084"/>
              <a:ext cx="580078" cy="668113"/>
              <a:chOff x="7204695" y="2811827"/>
              <a:chExt cx="638086" cy="734924"/>
            </a:xfrm>
          </p:grpSpPr>
          <p:sp>
            <p:nvSpPr>
              <p:cNvPr id="530" name="Freeform 554">
                <a:extLst>
                  <a:ext uri="{FF2B5EF4-FFF2-40B4-BE49-F238E27FC236}">
                    <a16:creationId xmlns:a16="http://schemas.microsoft.com/office/drawing/2014/main" id="{119179E6-5312-4876-955C-5AE651B6D8AC}"/>
                  </a:ext>
                </a:extLst>
              </p:cNvPr>
              <p:cNvSpPr>
                <a:spLocks/>
              </p:cNvSpPr>
              <p:nvPr/>
            </p:nvSpPr>
            <p:spPr bwMode="auto">
              <a:xfrm rot="10800000">
                <a:off x="7204695" y="2811827"/>
                <a:ext cx="638086" cy="734924"/>
              </a:xfrm>
              <a:custGeom>
                <a:avLst/>
                <a:gdLst>
                  <a:gd name="T0" fmla="*/ 850 w 850"/>
                  <a:gd name="T1" fmla="*/ 735 h 979"/>
                  <a:gd name="T2" fmla="*/ 424 w 850"/>
                  <a:gd name="T3" fmla="*/ 979 h 979"/>
                  <a:gd name="T4" fmla="*/ 0 w 850"/>
                  <a:gd name="T5" fmla="*/ 735 h 979"/>
                  <a:gd name="T6" fmla="*/ 0 w 850"/>
                  <a:gd name="T7" fmla="*/ 246 h 979"/>
                  <a:gd name="T8" fmla="*/ 424 w 850"/>
                  <a:gd name="T9" fmla="*/ 0 h 979"/>
                  <a:gd name="T10" fmla="*/ 850 w 850"/>
                  <a:gd name="T11" fmla="*/ 246 h 979"/>
                  <a:gd name="T12" fmla="*/ 850 w 850"/>
                  <a:gd name="T13" fmla="*/ 735 h 979"/>
                </a:gdLst>
                <a:ahLst/>
                <a:cxnLst>
                  <a:cxn ang="0">
                    <a:pos x="T0" y="T1"/>
                  </a:cxn>
                  <a:cxn ang="0">
                    <a:pos x="T2" y="T3"/>
                  </a:cxn>
                  <a:cxn ang="0">
                    <a:pos x="T4" y="T5"/>
                  </a:cxn>
                  <a:cxn ang="0">
                    <a:pos x="T6" y="T7"/>
                  </a:cxn>
                  <a:cxn ang="0">
                    <a:pos x="T8" y="T9"/>
                  </a:cxn>
                  <a:cxn ang="0">
                    <a:pos x="T10" y="T11"/>
                  </a:cxn>
                  <a:cxn ang="0">
                    <a:pos x="T12" y="T13"/>
                  </a:cxn>
                </a:cxnLst>
                <a:rect l="0" t="0" r="r" b="b"/>
                <a:pathLst>
                  <a:path w="850" h="979">
                    <a:moveTo>
                      <a:pt x="850" y="735"/>
                    </a:moveTo>
                    <a:lnTo>
                      <a:pt x="424" y="979"/>
                    </a:lnTo>
                    <a:lnTo>
                      <a:pt x="0" y="735"/>
                    </a:lnTo>
                    <a:lnTo>
                      <a:pt x="0" y="246"/>
                    </a:lnTo>
                    <a:lnTo>
                      <a:pt x="424" y="0"/>
                    </a:lnTo>
                    <a:lnTo>
                      <a:pt x="850" y="246"/>
                    </a:lnTo>
                    <a:lnTo>
                      <a:pt x="850" y="735"/>
                    </a:ln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1" name="Freeform 555">
                <a:extLst>
                  <a:ext uri="{FF2B5EF4-FFF2-40B4-BE49-F238E27FC236}">
                    <a16:creationId xmlns:a16="http://schemas.microsoft.com/office/drawing/2014/main" id="{A7D443FE-858B-4BAA-875B-85E1E13EABB9}"/>
                  </a:ext>
                </a:extLst>
              </p:cNvPr>
              <p:cNvSpPr>
                <a:spLocks/>
              </p:cNvSpPr>
              <p:nvPr/>
            </p:nvSpPr>
            <p:spPr bwMode="auto">
              <a:xfrm rot="10800000">
                <a:off x="7267002" y="3064058"/>
                <a:ext cx="500709" cy="300276"/>
              </a:xfrm>
              <a:custGeom>
                <a:avLst/>
                <a:gdLst>
                  <a:gd name="T0" fmla="*/ 259 w 282"/>
                  <a:gd name="T1" fmla="*/ 109 h 169"/>
                  <a:gd name="T2" fmla="*/ 261 w 282"/>
                  <a:gd name="T3" fmla="*/ 97 h 169"/>
                  <a:gd name="T4" fmla="*/ 212 w 282"/>
                  <a:gd name="T5" fmla="*/ 48 h 169"/>
                  <a:gd name="T6" fmla="*/ 210 w 282"/>
                  <a:gd name="T7" fmla="*/ 48 h 169"/>
                  <a:gd name="T8" fmla="*/ 140 w 282"/>
                  <a:gd name="T9" fmla="*/ 0 h 169"/>
                  <a:gd name="T10" fmla="*/ 66 w 282"/>
                  <a:gd name="T11" fmla="*/ 61 h 169"/>
                  <a:gd name="T12" fmla="*/ 28 w 282"/>
                  <a:gd name="T13" fmla="*/ 102 h 169"/>
                  <a:gd name="T14" fmla="*/ 29 w 282"/>
                  <a:gd name="T15" fmla="*/ 108 h 169"/>
                  <a:gd name="T16" fmla="*/ 0 w 282"/>
                  <a:gd name="T17" fmla="*/ 138 h 169"/>
                  <a:gd name="T18" fmla="*/ 0 w 282"/>
                  <a:gd name="T19" fmla="*/ 139 h 169"/>
                  <a:gd name="T20" fmla="*/ 30 w 282"/>
                  <a:gd name="T21" fmla="*/ 169 h 169"/>
                  <a:gd name="T22" fmla="*/ 124 w 282"/>
                  <a:gd name="T23" fmla="*/ 169 h 169"/>
                  <a:gd name="T24" fmla="*/ 124 w 282"/>
                  <a:gd name="T25" fmla="*/ 115 h 169"/>
                  <a:gd name="T26" fmla="*/ 89 w 282"/>
                  <a:gd name="T27" fmla="*/ 115 h 169"/>
                  <a:gd name="T28" fmla="*/ 142 w 282"/>
                  <a:gd name="T29" fmla="*/ 61 h 169"/>
                  <a:gd name="T30" fmla="*/ 196 w 282"/>
                  <a:gd name="T31" fmla="*/ 115 h 169"/>
                  <a:gd name="T32" fmla="*/ 160 w 282"/>
                  <a:gd name="T33" fmla="*/ 115 h 169"/>
                  <a:gd name="T34" fmla="*/ 160 w 282"/>
                  <a:gd name="T35" fmla="*/ 169 h 169"/>
                  <a:gd name="T36" fmla="*/ 253 w 282"/>
                  <a:gd name="T37" fmla="*/ 169 h 169"/>
                  <a:gd name="T38" fmla="*/ 282 w 282"/>
                  <a:gd name="T39" fmla="*/ 139 h 169"/>
                  <a:gd name="T40" fmla="*/ 282 w 282"/>
                  <a:gd name="T41" fmla="*/ 138 h 169"/>
                  <a:gd name="T42" fmla="*/ 259 w 282"/>
                  <a:gd name="T43" fmla="*/ 10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69">
                    <a:moveTo>
                      <a:pt x="259" y="109"/>
                    </a:moveTo>
                    <a:cubicBezTo>
                      <a:pt x="260" y="105"/>
                      <a:pt x="261" y="101"/>
                      <a:pt x="261" y="97"/>
                    </a:cubicBezTo>
                    <a:cubicBezTo>
                      <a:pt x="261" y="70"/>
                      <a:pt x="239" y="48"/>
                      <a:pt x="212" y="48"/>
                    </a:cubicBezTo>
                    <a:cubicBezTo>
                      <a:pt x="211" y="48"/>
                      <a:pt x="210" y="48"/>
                      <a:pt x="210" y="48"/>
                    </a:cubicBezTo>
                    <a:cubicBezTo>
                      <a:pt x="199" y="20"/>
                      <a:pt x="172" y="0"/>
                      <a:pt x="140" y="0"/>
                    </a:cubicBezTo>
                    <a:cubicBezTo>
                      <a:pt x="103" y="0"/>
                      <a:pt x="73" y="26"/>
                      <a:pt x="66" y="61"/>
                    </a:cubicBezTo>
                    <a:cubicBezTo>
                      <a:pt x="45" y="62"/>
                      <a:pt x="28" y="80"/>
                      <a:pt x="28" y="102"/>
                    </a:cubicBezTo>
                    <a:cubicBezTo>
                      <a:pt x="28" y="104"/>
                      <a:pt x="29" y="106"/>
                      <a:pt x="29" y="108"/>
                    </a:cubicBezTo>
                    <a:cubicBezTo>
                      <a:pt x="13" y="109"/>
                      <a:pt x="0" y="122"/>
                      <a:pt x="0" y="138"/>
                    </a:cubicBezTo>
                    <a:cubicBezTo>
                      <a:pt x="0" y="139"/>
                      <a:pt x="0" y="139"/>
                      <a:pt x="0" y="139"/>
                    </a:cubicBezTo>
                    <a:cubicBezTo>
                      <a:pt x="0" y="156"/>
                      <a:pt x="14" y="169"/>
                      <a:pt x="30" y="169"/>
                    </a:cubicBezTo>
                    <a:cubicBezTo>
                      <a:pt x="124" y="169"/>
                      <a:pt x="124" y="169"/>
                      <a:pt x="124" y="169"/>
                    </a:cubicBezTo>
                    <a:cubicBezTo>
                      <a:pt x="124" y="115"/>
                      <a:pt x="124" y="115"/>
                      <a:pt x="124" y="115"/>
                    </a:cubicBezTo>
                    <a:cubicBezTo>
                      <a:pt x="89" y="115"/>
                      <a:pt x="89" y="115"/>
                      <a:pt x="89" y="115"/>
                    </a:cubicBezTo>
                    <a:cubicBezTo>
                      <a:pt x="142" y="61"/>
                      <a:pt x="142" y="61"/>
                      <a:pt x="142" y="61"/>
                    </a:cubicBezTo>
                    <a:cubicBezTo>
                      <a:pt x="196" y="115"/>
                      <a:pt x="196" y="115"/>
                      <a:pt x="196" y="115"/>
                    </a:cubicBezTo>
                    <a:cubicBezTo>
                      <a:pt x="160" y="115"/>
                      <a:pt x="160" y="115"/>
                      <a:pt x="160" y="115"/>
                    </a:cubicBezTo>
                    <a:cubicBezTo>
                      <a:pt x="160" y="169"/>
                      <a:pt x="160" y="169"/>
                      <a:pt x="160" y="169"/>
                    </a:cubicBezTo>
                    <a:cubicBezTo>
                      <a:pt x="253" y="169"/>
                      <a:pt x="253" y="169"/>
                      <a:pt x="253" y="169"/>
                    </a:cubicBezTo>
                    <a:cubicBezTo>
                      <a:pt x="269" y="169"/>
                      <a:pt x="282" y="156"/>
                      <a:pt x="282" y="139"/>
                    </a:cubicBezTo>
                    <a:cubicBezTo>
                      <a:pt x="282" y="138"/>
                      <a:pt x="282" y="138"/>
                      <a:pt x="282" y="138"/>
                    </a:cubicBezTo>
                    <a:cubicBezTo>
                      <a:pt x="282" y="124"/>
                      <a:pt x="273" y="112"/>
                      <a:pt x="259"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8" name="Freeform 556">
              <a:extLst>
                <a:ext uri="{FF2B5EF4-FFF2-40B4-BE49-F238E27FC236}">
                  <a16:creationId xmlns:a16="http://schemas.microsoft.com/office/drawing/2014/main" id="{E076CE99-8C29-444D-A336-B85E412AC3D6}"/>
                </a:ext>
              </a:extLst>
            </p:cNvPr>
            <p:cNvSpPr>
              <a:spLocks noEditPoints="1"/>
            </p:cNvSpPr>
            <p:nvPr/>
          </p:nvSpPr>
          <p:spPr bwMode="auto">
            <a:xfrm rot="10800000">
              <a:off x="4277968" y="2778224"/>
              <a:ext cx="845549" cy="845549"/>
            </a:xfrm>
            <a:custGeom>
              <a:avLst/>
              <a:gdLst>
                <a:gd name="T0" fmla="*/ 259 w 524"/>
                <a:gd name="T1" fmla="*/ 516 h 524"/>
                <a:gd name="T2" fmla="*/ 262 w 524"/>
                <a:gd name="T3" fmla="*/ 524 h 524"/>
                <a:gd name="T4" fmla="*/ 217 w 524"/>
                <a:gd name="T5" fmla="*/ 512 h 524"/>
                <a:gd name="T6" fmla="*/ 298 w 524"/>
                <a:gd name="T7" fmla="*/ 518 h 524"/>
                <a:gd name="T8" fmla="*/ 303 w 524"/>
                <a:gd name="T9" fmla="*/ 521 h 524"/>
                <a:gd name="T10" fmla="*/ 171 w 524"/>
                <a:gd name="T11" fmla="*/ 504 h 524"/>
                <a:gd name="T12" fmla="*/ 344 w 524"/>
                <a:gd name="T13" fmla="*/ 511 h 524"/>
                <a:gd name="T14" fmla="*/ 365 w 524"/>
                <a:gd name="T15" fmla="*/ 503 h 524"/>
                <a:gd name="T16" fmla="*/ 134 w 524"/>
                <a:gd name="T17" fmla="*/ 491 h 524"/>
                <a:gd name="T18" fmla="*/ 155 w 524"/>
                <a:gd name="T19" fmla="*/ 501 h 524"/>
                <a:gd name="T20" fmla="*/ 405 w 524"/>
                <a:gd name="T21" fmla="*/ 477 h 524"/>
                <a:gd name="T22" fmla="*/ 115 w 524"/>
                <a:gd name="T23" fmla="*/ 479 h 524"/>
                <a:gd name="T24" fmla="*/ 121 w 524"/>
                <a:gd name="T25" fmla="*/ 478 h 524"/>
                <a:gd name="T26" fmla="*/ 433 w 524"/>
                <a:gd name="T27" fmla="*/ 450 h 524"/>
                <a:gd name="T28" fmla="*/ 84 w 524"/>
                <a:gd name="T29" fmla="*/ 453 h 524"/>
                <a:gd name="T30" fmla="*/ 87 w 524"/>
                <a:gd name="T31" fmla="*/ 446 h 524"/>
                <a:gd name="T32" fmla="*/ 448 w 524"/>
                <a:gd name="T33" fmla="*/ 435 h 524"/>
                <a:gd name="T34" fmla="*/ 451 w 524"/>
                <a:gd name="T35" fmla="*/ 442 h 524"/>
                <a:gd name="T36" fmla="*/ 47 w 524"/>
                <a:gd name="T37" fmla="*/ 397 h 524"/>
                <a:gd name="T38" fmla="*/ 475 w 524"/>
                <a:gd name="T39" fmla="*/ 408 h 524"/>
                <a:gd name="T40" fmla="*/ 481 w 524"/>
                <a:gd name="T41" fmla="*/ 407 h 524"/>
                <a:gd name="T42" fmla="*/ 22 w 524"/>
                <a:gd name="T43" fmla="*/ 357 h 524"/>
                <a:gd name="T44" fmla="*/ 498 w 524"/>
                <a:gd name="T45" fmla="*/ 371 h 524"/>
                <a:gd name="T46" fmla="*/ 510 w 524"/>
                <a:gd name="T47" fmla="*/ 348 h 524"/>
                <a:gd name="T48" fmla="*/ 7 w 524"/>
                <a:gd name="T49" fmla="*/ 321 h 524"/>
                <a:gd name="T50" fmla="*/ 17 w 524"/>
                <a:gd name="T51" fmla="*/ 345 h 524"/>
                <a:gd name="T52" fmla="*/ 517 w 524"/>
                <a:gd name="T53" fmla="*/ 301 h 524"/>
                <a:gd name="T54" fmla="*/ 3 w 524"/>
                <a:gd name="T55" fmla="*/ 300 h 524"/>
                <a:gd name="T56" fmla="*/ 7 w 524"/>
                <a:gd name="T57" fmla="*/ 303 h 524"/>
                <a:gd name="T58" fmla="*/ 516 w 524"/>
                <a:gd name="T59" fmla="*/ 262 h 524"/>
                <a:gd name="T60" fmla="*/ 4 w 524"/>
                <a:gd name="T61" fmla="*/ 260 h 524"/>
                <a:gd name="T62" fmla="*/ 10 w 524"/>
                <a:gd name="T63" fmla="*/ 235 h 524"/>
                <a:gd name="T64" fmla="*/ 515 w 524"/>
                <a:gd name="T65" fmla="*/ 232 h 524"/>
                <a:gd name="T66" fmla="*/ 520 w 524"/>
                <a:gd name="T67" fmla="*/ 257 h 524"/>
                <a:gd name="T68" fmla="*/ 15 w 524"/>
                <a:gd name="T69" fmla="*/ 189 h 524"/>
                <a:gd name="T70" fmla="*/ 511 w 524"/>
                <a:gd name="T71" fmla="*/ 211 h 524"/>
                <a:gd name="T72" fmla="*/ 516 w 524"/>
                <a:gd name="T73" fmla="*/ 214 h 524"/>
                <a:gd name="T74" fmla="*/ 25 w 524"/>
                <a:gd name="T75" fmla="*/ 151 h 524"/>
                <a:gd name="T76" fmla="*/ 503 w 524"/>
                <a:gd name="T77" fmla="*/ 173 h 524"/>
                <a:gd name="T78" fmla="*/ 507 w 524"/>
                <a:gd name="T79" fmla="*/ 168 h 524"/>
                <a:gd name="T80" fmla="*/ 35 w 524"/>
                <a:gd name="T81" fmla="*/ 131 h 524"/>
                <a:gd name="T82" fmla="*/ 39 w 524"/>
                <a:gd name="T83" fmla="*/ 137 h 524"/>
                <a:gd name="T84" fmla="*/ 476 w 524"/>
                <a:gd name="T85" fmla="*/ 110 h 524"/>
                <a:gd name="T86" fmla="*/ 61 w 524"/>
                <a:gd name="T87" fmla="*/ 101 h 524"/>
                <a:gd name="T88" fmla="*/ 66 w 524"/>
                <a:gd name="T89" fmla="*/ 101 h 524"/>
                <a:gd name="T90" fmla="*/ 442 w 524"/>
                <a:gd name="T91" fmla="*/ 77 h 524"/>
                <a:gd name="T92" fmla="*/ 93 w 524"/>
                <a:gd name="T93" fmla="*/ 71 h 524"/>
                <a:gd name="T94" fmla="*/ 113 w 524"/>
                <a:gd name="T95" fmla="*/ 57 h 524"/>
                <a:gd name="T96" fmla="*/ 410 w 524"/>
                <a:gd name="T97" fmla="*/ 55 h 524"/>
                <a:gd name="T98" fmla="*/ 429 w 524"/>
                <a:gd name="T99" fmla="*/ 69 h 524"/>
                <a:gd name="T100" fmla="*/ 150 w 524"/>
                <a:gd name="T101" fmla="*/ 30 h 524"/>
                <a:gd name="T102" fmla="*/ 392 w 524"/>
                <a:gd name="T103" fmla="*/ 44 h 524"/>
                <a:gd name="T104" fmla="*/ 397 w 524"/>
                <a:gd name="T105" fmla="*/ 42 h 524"/>
                <a:gd name="T106" fmla="*/ 185 w 524"/>
                <a:gd name="T107" fmla="*/ 12 h 524"/>
                <a:gd name="T108" fmla="*/ 355 w 524"/>
                <a:gd name="T109" fmla="*/ 26 h 524"/>
                <a:gd name="T110" fmla="*/ 357 w 524"/>
                <a:gd name="T111" fmla="*/ 18 h 524"/>
                <a:gd name="T112" fmla="*/ 207 w 524"/>
                <a:gd name="T113" fmla="*/ 6 h 524"/>
                <a:gd name="T114" fmla="*/ 207 w 524"/>
                <a:gd name="T115" fmla="*/ 14 h 524"/>
                <a:gd name="T116" fmla="*/ 293 w 524"/>
                <a:gd name="T117" fmla="*/ 2 h 524"/>
                <a:gd name="T118" fmla="*/ 246 w 524"/>
                <a:gd name="T119" fmla="*/ 5 h 524"/>
                <a:gd name="T120" fmla="*/ 250 w 524"/>
                <a:gd name="T121" fmla="*/ 9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524">
                  <a:moveTo>
                    <a:pt x="262" y="524"/>
                  </a:moveTo>
                  <a:cubicBezTo>
                    <a:pt x="259" y="524"/>
                    <a:pt x="259" y="524"/>
                    <a:pt x="259" y="524"/>
                  </a:cubicBezTo>
                  <a:cubicBezTo>
                    <a:pt x="257" y="524"/>
                    <a:pt x="255" y="522"/>
                    <a:pt x="255" y="520"/>
                  </a:cubicBezTo>
                  <a:cubicBezTo>
                    <a:pt x="255" y="518"/>
                    <a:pt x="257" y="516"/>
                    <a:pt x="259" y="516"/>
                  </a:cubicBezTo>
                  <a:cubicBezTo>
                    <a:pt x="259" y="516"/>
                    <a:pt x="259" y="516"/>
                    <a:pt x="259" y="516"/>
                  </a:cubicBezTo>
                  <a:cubicBezTo>
                    <a:pt x="262" y="516"/>
                    <a:pt x="262" y="516"/>
                    <a:pt x="262" y="516"/>
                  </a:cubicBezTo>
                  <a:cubicBezTo>
                    <a:pt x="268" y="516"/>
                    <a:pt x="274" y="516"/>
                    <a:pt x="280" y="516"/>
                  </a:cubicBezTo>
                  <a:cubicBezTo>
                    <a:pt x="283" y="515"/>
                    <a:pt x="285" y="517"/>
                    <a:pt x="285" y="519"/>
                  </a:cubicBezTo>
                  <a:cubicBezTo>
                    <a:pt x="285" y="522"/>
                    <a:pt x="283" y="524"/>
                    <a:pt x="281" y="524"/>
                  </a:cubicBezTo>
                  <a:cubicBezTo>
                    <a:pt x="275" y="524"/>
                    <a:pt x="269" y="524"/>
                    <a:pt x="262" y="524"/>
                  </a:cubicBezTo>
                  <a:close/>
                  <a:moveTo>
                    <a:pt x="238" y="523"/>
                  </a:moveTo>
                  <a:cubicBezTo>
                    <a:pt x="238" y="523"/>
                    <a:pt x="238" y="523"/>
                    <a:pt x="237" y="523"/>
                  </a:cubicBezTo>
                  <a:cubicBezTo>
                    <a:pt x="230" y="522"/>
                    <a:pt x="223" y="521"/>
                    <a:pt x="216" y="520"/>
                  </a:cubicBezTo>
                  <a:cubicBezTo>
                    <a:pt x="214" y="520"/>
                    <a:pt x="212" y="518"/>
                    <a:pt x="213" y="516"/>
                  </a:cubicBezTo>
                  <a:cubicBezTo>
                    <a:pt x="213" y="513"/>
                    <a:pt x="215" y="512"/>
                    <a:pt x="217" y="512"/>
                  </a:cubicBezTo>
                  <a:cubicBezTo>
                    <a:pt x="224" y="514"/>
                    <a:pt x="231" y="515"/>
                    <a:pt x="238" y="515"/>
                  </a:cubicBezTo>
                  <a:cubicBezTo>
                    <a:pt x="240" y="515"/>
                    <a:pt x="242" y="517"/>
                    <a:pt x="242" y="520"/>
                  </a:cubicBezTo>
                  <a:cubicBezTo>
                    <a:pt x="242" y="522"/>
                    <a:pt x="240" y="523"/>
                    <a:pt x="238" y="523"/>
                  </a:cubicBezTo>
                  <a:close/>
                  <a:moveTo>
                    <a:pt x="302" y="521"/>
                  </a:moveTo>
                  <a:cubicBezTo>
                    <a:pt x="300" y="521"/>
                    <a:pt x="298" y="520"/>
                    <a:pt x="298" y="518"/>
                  </a:cubicBezTo>
                  <a:cubicBezTo>
                    <a:pt x="298" y="516"/>
                    <a:pt x="299" y="514"/>
                    <a:pt x="301" y="513"/>
                  </a:cubicBezTo>
                  <a:cubicBezTo>
                    <a:pt x="308" y="512"/>
                    <a:pt x="315" y="511"/>
                    <a:pt x="322" y="509"/>
                  </a:cubicBezTo>
                  <a:cubicBezTo>
                    <a:pt x="324" y="509"/>
                    <a:pt x="327" y="510"/>
                    <a:pt x="327" y="512"/>
                  </a:cubicBezTo>
                  <a:cubicBezTo>
                    <a:pt x="328" y="514"/>
                    <a:pt x="326" y="516"/>
                    <a:pt x="324" y="517"/>
                  </a:cubicBezTo>
                  <a:cubicBezTo>
                    <a:pt x="317" y="519"/>
                    <a:pt x="310" y="520"/>
                    <a:pt x="303" y="521"/>
                  </a:cubicBezTo>
                  <a:cubicBezTo>
                    <a:pt x="302" y="521"/>
                    <a:pt x="302" y="521"/>
                    <a:pt x="302" y="521"/>
                  </a:cubicBezTo>
                  <a:close/>
                  <a:moveTo>
                    <a:pt x="196" y="516"/>
                  </a:moveTo>
                  <a:cubicBezTo>
                    <a:pt x="195" y="516"/>
                    <a:pt x="195" y="516"/>
                    <a:pt x="195" y="515"/>
                  </a:cubicBezTo>
                  <a:cubicBezTo>
                    <a:pt x="187" y="514"/>
                    <a:pt x="180" y="511"/>
                    <a:pt x="174" y="509"/>
                  </a:cubicBezTo>
                  <a:cubicBezTo>
                    <a:pt x="172" y="508"/>
                    <a:pt x="171" y="506"/>
                    <a:pt x="171" y="504"/>
                  </a:cubicBezTo>
                  <a:cubicBezTo>
                    <a:pt x="172" y="502"/>
                    <a:pt x="174" y="501"/>
                    <a:pt x="176" y="501"/>
                  </a:cubicBezTo>
                  <a:cubicBezTo>
                    <a:pt x="183" y="504"/>
                    <a:pt x="190" y="506"/>
                    <a:pt x="197" y="508"/>
                  </a:cubicBezTo>
                  <a:cubicBezTo>
                    <a:pt x="199" y="508"/>
                    <a:pt x="200" y="511"/>
                    <a:pt x="199" y="513"/>
                  </a:cubicBezTo>
                  <a:cubicBezTo>
                    <a:pt x="199" y="514"/>
                    <a:pt x="197" y="516"/>
                    <a:pt x="196" y="516"/>
                  </a:cubicBezTo>
                  <a:close/>
                  <a:moveTo>
                    <a:pt x="344" y="511"/>
                  </a:moveTo>
                  <a:cubicBezTo>
                    <a:pt x="342" y="511"/>
                    <a:pt x="341" y="510"/>
                    <a:pt x="340" y="508"/>
                  </a:cubicBezTo>
                  <a:cubicBezTo>
                    <a:pt x="339" y="506"/>
                    <a:pt x="340" y="504"/>
                    <a:pt x="343" y="503"/>
                  </a:cubicBezTo>
                  <a:cubicBezTo>
                    <a:pt x="349" y="501"/>
                    <a:pt x="356" y="499"/>
                    <a:pt x="362" y="496"/>
                  </a:cubicBezTo>
                  <a:cubicBezTo>
                    <a:pt x="364" y="495"/>
                    <a:pt x="367" y="496"/>
                    <a:pt x="368" y="498"/>
                  </a:cubicBezTo>
                  <a:cubicBezTo>
                    <a:pt x="368" y="500"/>
                    <a:pt x="368" y="502"/>
                    <a:pt x="365" y="503"/>
                  </a:cubicBezTo>
                  <a:cubicBezTo>
                    <a:pt x="359" y="506"/>
                    <a:pt x="352" y="509"/>
                    <a:pt x="345" y="511"/>
                  </a:cubicBezTo>
                  <a:cubicBezTo>
                    <a:pt x="345" y="511"/>
                    <a:pt x="344" y="511"/>
                    <a:pt x="344" y="511"/>
                  </a:cubicBezTo>
                  <a:close/>
                  <a:moveTo>
                    <a:pt x="155" y="501"/>
                  </a:moveTo>
                  <a:cubicBezTo>
                    <a:pt x="155" y="501"/>
                    <a:pt x="154" y="501"/>
                    <a:pt x="153" y="501"/>
                  </a:cubicBezTo>
                  <a:cubicBezTo>
                    <a:pt x="147" y="498"/>
                    <a:pt x="140" y="494"/>
                    <a:pt x="134" y="491"/>
                  </a:cubicBezTo>
                  <a:cubicBezTo>
                    <a:pt x="132" y="490"/>
                    <a:pt x="131" y="487"/>
                    <a:pt x="132" y="485"/>
                  </a:cubicBezTo>
                  <a:cubicBezTo>
                    <a:pt x="134" y="483"/>
                    <a:pt x="136" y="483"/>
                    <a:pt x="138" y="484"/>
                  </a:cubicBezTo>
                  <a:cubicBezTo>
                    <a:pt x="144" y="487"/>
                    <a:pt x="150" y="491"/>
                    <a:pt x="157" y="493"/>
                  </a:cubicBezTo>
                  <a:cubicBezTo>
                    <a:pt x="159" y="494"/>
                    <a:pt x="160" y="497"/>
                    <a:pt x="159" y="499"/>
                  </a:cubicBezTo>
                  <a:cubicBezTo>
                    <a:pt x="158" y="500"/>
                    <a:pt x="157" y="501"/>
                    <a:pt x="155" y="501"/>
                  </a:cubicBezTo>
                  <a:close/>
                  <a:moveTo>
                    <a:pt x="383" y="494"/>
                  </a:moveTo>
                  <a:cubicBezTo>
                    <a:pt x="382" y="494"/>
                    <a:pt x="380" y="494"/>
                    <a:pt x="380" y="492"/>
                  </a:cubicBezTo>
                  <a:cubicBezTo>
                    <a:pt x="379" y="490"/>
                    <a:pt x="379" y="488"/>
                    <a:pt x="381" y="487"/>
                  </a:cubicBezTo>
                  <a:cubicBezTo>
                    <a:pt x="388" y="483"/>
                    <a:pt x="394" y="480"/>
                    <a:pt x="400" y="476"/>
                  </a:cubicBezTo>
                  <a:cubicBezTo>
                    <a:pt x="401" y="475"/>
                    <a:pt x="404" y="475"/>
                    <a:pt x="405" y="477"/>
                  </a:cubicBezTo>
                  <a:cubicBezTo>
                    <a:pt x="406" y="479"/>
                    <a:pt x="406" y="482"/>
                    <a:pt x="404" y="483"/>
                  </a:cubicBezTo>
                  <a:cubicBezTo>
                    <a:pt x="398" y="487"/>
                    <a:pt x="392" y="490"/>
                    <a:pt x="385" y="494"/>
                  </a:cubicBezTo>
                  <a:cubicBezTo>
                    <a:pt x="385" y="494"/>
                    <a:pt x="384" y="494"/>
                    <a:pt x="383" y="494"/>
                  </a:cubicBezTo>
                  <a:close/>
                  <a:moveTo>
                    <a:pt x="118" y="480"/>
                  </a:moveTo>
                  <a:cubicBezTo>
                    <a:pt x="117" y="480"/>
                    <a:pt x="116" y="480"/>
                    <a:pt x="115" y="479"/>
                  </a:cubicBezTo>
                  <a:cubicBezTo>
                    <a:pt x="109" y="475"/>
                    <a:pt x="104" y="471"/>
                    <a:pt x="98" y="466"/>
                  </a:cubicBezTo>
                  <a:cubicBezTo>
                    <a:pt x="96" y="465"/>
                    <a:pt x="96" y="462"/>
                    <a:pt x="97" y="461"/>
                  </a:cubicBezTo>
                  <a:cubicBezTo>
                    <a:pt x="99" y="459"/>
                    <a:pt x="101" y="459"/>
                    <a:pt x="103" y="460"/>
                  </a:cubicBezTo>
                  <a:cubicBezTo>
                    <a:pt x="108" y="465"/>
                    <a:pt x="114" y="469"/>
                    <a:pt x="120" y="473"/>
                  </a:cubicBezTo>
                  <a:cubicBezTo>
                    <a:pt x="122" y="474"/>
                    <a:pt x="122" y="476"/>
                    <a:pt x="121" y="478"/>
                  </a:cubicBezTo>
                  <a:cubicBezTo>
                    <a:pt x="120" y="479"/>
                    <a:pt x="119" y="480"/>
                    <a:pt x="118" y="480"/>
                  </a:cubicBezTo>
                  <a:close/>
                  <a:moveTo>
                    <a:pt x="419" y="471"/>
                  </a:moveTo>
                  <a:cubicBezTo>
                    <a:pt x="418" y="471"/>
                    <a:pt x="417" y="471"/>
                    <a:pt x="416" y="469"/>
                  </a:cubicBezTo>
                  <a:cubicBezTo>
                    <a:pt x="415" y="468"/>
                    <a:pt x="415" y="465"/>
                    <a:pt x="417" y="464"/>
                  </a:cubicBezTo>
                  <a:cubicBezTo>
                    <a:pt x="422" y="460"/>
                    <a:pt x="428" y="455"/>
                    <a:pt x="433" y="450"/>
                  </a:cubicBezTo>
                  <a:cubicBezTo>
                    <a:pt x="435" y="449"/>
                    <a:pt x="437" y="449"/>
                    <a:pt x="439" y="451"/>
                  </a:cubicBezTo>
                  <a:cubicBezTo>
                    <a:pt x="440" y="452"/>
                    <a:pt x="440" y="455"/>
                    <a:pt x="439" y="456"/>
                  </a:cubicBezTo>
                  <a:cubicBezTo>
                    <a:pt x="433" y="461"/>
                    <a:pt x="428" y="466"/>
                    <a:pt x="422" y="470"/>
                  </a:cubicBezTo>
                  <a:cubicBezTo>
                    <a:pt x="421" y="471"/>
                    <a:pt x="420" y="471"/>
                    <a:pt x="419" y="471"/>
                  </a:cubicBezTo>
                  <a:close/>
                  <a:moveTo>
                    <a:pt x="84" y="453"/>
                  </a:moveTo>
                  <a:cubicBezTo>
                    <a:pt x="83" y="453"/>
                    <a:pt x="82" y="453"/>
                    <a:pt x="82" y="452"/>
                  </a:cubicBezTo>
                  <a:cubicBezTo>
                    <a:pt x="76" y="447"/>
                    <a:pt x="71" y="442"/>
                    <a:pt x="66" y="436"/>
                  </a:cubicBezTo>
                  <a:cubicBezTo>
                    <a:pt x="65" y="435"/>
                    <a:pt x="65" y="432"/>
                    <a:pt x="67" y="431"/>
                  </a:cubicBezTo>
                  <a:cubicBezTo>
                    <a:pt x="68" y="429"/>
                    <a:pt x="71" y="429"/>
                    <a:pt x="72" y="431"/>
                  </a:cubicBezTo>
                  <a:cubicBezTo>
                    <a:pt x="77" y="436"/>
                    <a:pt x="82" y="441"/>
                    <a:pt x="87" y="446"/>
                  </a:cubicBezTo>
                  <a:cubicBezTo>
                    <a:pt x="89" y="448"/>
                    <a:pt x="89" y="450"/>
                    <a:pt x="87" y="452"/>
                  </a:cubicBezTo>
                  <a:cubicBezTo>
                    <a:pt x="86" y="453"/>
                    <a:pt x="85" y="453"/>
                    <a:pt x="84" y="453"/>
                  </a:cubicBezTo>
                  <a:close/>
                  <a:moveTo>
                    <a:pt x="451" y="442"/>
                  </a:moveTo>
                  <a:cubicBezTo>
                    <a:pt x="450" y="442"/>
                    <a:pt x="449" y="442"/>
                    <a:pt x="448" y="441"/>
                  </a:cubicBezTo>
                  <a:cubicBezTo>
                    <a:pt x="447" y="440"/>
                    <a:pt x="447" y="437"/>
                    <a:pt x="448" y="435"/>
                  </a:cubicBezTo>
                  <a:cubicBezTo>
                    <a:pt x="453" y="430"/>
                    <a:pt x="458" y="425"/>
                    <a:pt x="462" y="419"/>
                  </a:cubicBezTo>
                  <a:cubicBezTo>
                    <a:pt x="463" y="418"/>
                    <a:pt x="466" y="417"/>
                    <a:pt x="468" y="419"/>
                  </a:cubicBezTo>
                  <a:cubicBezTo>
                    <a:pt x="469" y="420"/>
                    <a:pt x="470" y="423"/>
                    <a:pt x="468" y="424"/>
                  </a:cubicBezTo>
                  <a:cubicBezTo>
                    <a:pt x="464" y="430"/>
                    <a:pt x="459" y="436"/>
                    <a:pt x="454" y="441"/>
                  </a:cubicBezTo>
                  <a:cubicBezTo>
                    <a:pt x="453" y="442"/>
                    <a:pt x="452" y="442"/>
                    <a:pt x="451" y="442"/>
                  </a:cubicBezTo>
                  <a:close/>
                  <a:moveTo>
                    <a:pt x="56" y="421"/>
                  </a:moveTo>
                  <a:cubicBezTo>
                    <a:pt x="55" y="421"/>
                    <a:pt x="53" y="420"/>
                    <a:pt x="53" y="419"/>
                  </a:cubicBezTo>
                  <a:cubicBezTo>
                    <a:pt x="48" y="414"/>
                    <a:pt x="44" y="407"/>
                    <a:pt x="40" y="401"/>
                  </a:cubicBezTo>
                  <a:cubicBezTo>
                    <a:pt x="39" y="399"/>
                    <a:pt x="40" y="397"/>
                    <a:pt x="41" y="396"/>
                  </a:cubicBezTo>
                  <a:cubicBezTo>
                    <a:pt x="43" y="395"/>
                    <a:pt x="46" y="395"/>
                    <a:pt x="47" y="397"/>
                  </a:cubicBezTo>
                  <a:cubicBezTo>
                    <a:pt x="51" y="403"/>
                    <a:pt x="55" y="409"/>
                    <a:pt x="59" y="415"/>
                  </a:cubicBezTo>
                  <a:cubicBezTo>
                    <a:pt x="60" y="416"/>
                    <a:pt x="60" y="419"/>
                    <a:pt x="58" y="420"/>
                  </a:cubicBezTo>
                  <a:cubicBezTo>
                    <a:pt x="57" y="421"/>
                    <a:pt x="57" y="421"/>
                    <a:pt x="56" y="421"/>
                  </a:cubicBezTo>
                  <a:close/>
                  <a:moveTo>
                    <a:pt x="478" y="408"/>
                  </a:moveTo>
                  <a:cubicBezTo>
                    <a:pt x="477" y="408"/>
                    <a:pt x="476" y="408"/>
                    <a:pt x="475" y="408"/>
                  </a:cubicBezTo>
                  <a:cubicBezTo>
                    <a:pt x="474" y="407"/>
                    <a:pt x="473" y="404"/>
                    <a:pt x="474" y="402"/>
                  </a:cubicBezTo>
                  <a:cubicBezTo>
                    <a:pt x="478" y="396"/>
                    <a:pt x="482" y="390"/>
                    <a:pt x="485" y="384"/>
                  </a:cubicBezTo>
                  <a:cubicBezTo>
                    <a:pt x="486" y="382"/>
                    <a:pt x="489" y="381"/>
                    <a:pt x="491" y="382"/>
                  </a:cubicBezTo>
                  <a:cubicBezTo>
                    <a:pt x="493" y="384"/>
                    <a:pt x="493" y="386"/>
                    <a:pt x="492" y="388"/>
                  </a:cubicBezTo>
                  <a:cubicBezTo>
                    <a:pt x="489" y="394"/>
                    <a:pt x="485" y="401"/>
                    <a:pt x="481" y="407"/>
                  </a:cubicBezTo>
                  <a:cubicBezTo>
                    <a:pt x="480" y="408"/>
                    <a:pt x="479" y="408"/>
                    <a:pt x="478" y="408"/>
                  </a:cubicBezTo>
                  <a:close/>
                  <a:moveTo>
                    <a:pt x="33" y="385"/>
                  </a:moveTo>
                  <a:cubicBezTo>
                    <a:pt x="31" y="385"/>
                    <a:pt x="30" y="384"/>
                    <a:pt x="29" y="382"/>
                  </a:cubicBezTo>
                  <a:cubicBezTo>
                    <a:pt x="26" y="376"/>
                    <a:pt x="23" y="369"/>
                    <a:pt x="20" y="363"/>
                  </a:cubicBezTo>
                  <a:cubicBezTo>
                    <a:pt x="19" y="361"/>
                    <a:pt x="20" y="358"/>
                    <a:pt x="22" y="357"/>
                  </a:cubicBezTo>
                  <a:cubicBezTo>
                    <a:pt x="24" y="357"/>
                    <a:pt x="27" y="358"/>
                    <a:pt x="28" y="360"/>
                  </a:cubicBezTo>
                  <a:cubicBezTo>
                    <a:pt x="30" y="366"/>
                    <a:pt x="33" y="372"/>
                    <a:pt x="36" y="379"/>
                  </a:cubicBezTo>
                  <a:cubicBezTo>
                    <a:pt x="38" y="381"/>
                    <a:pt x="37" y="383"/>
                    <a:pt x="35" y="384"/>
                  </a:cubicBezTo>
                  <a:cubicBezTo>
                    <a:pt x="34" y="384"/>
                    <a:pt x="34" y="385"/>
                    <a:pt x="33" y="385"/>
                  </a:cubicBezTo>
                  <a:close/>
                  <a:moveTo>
                    <a:pt x="498" y="371"/>
                  </a:moveTo>
                  <a:cubicBezTo>
                    <a:pt x="498" y="371"/>
                    <a:pt x="497" y="371"/>
                    <a:pt x="497" y="370"/>
                  </a:cubicBezTo>
                  <a:cubicBezTo>
                    <a:pt x="495" y="369"/>
                    <a:pt x="494" y="367"/>
                    <a:pt x="495" y="365"/>
                  </a:cubicBezTo>
                  <a:cubicBezTo>
                    <a:pt x="498" y="359"/>
                    <a:pt x="500" y="352"/>
                    <a:pt x="502" y="345"/>
                  </a:cubicBezTo>
                  <a:cubicBezTo>
                    <a:pt x="503" y="343"/>
                    <a:pt x="505" y="342"/>
                    <a:pt x="508" y="343"/>
                  </a:cubicBezTo>
                  <a:cubicBezTo>
                    <a:pt x="510" y="344"/>
                    <a:pt x="511" y="346"/>
                    <a:pt x="510" y="348"/>
                  </a:cubicBezTo>
                  <a:cubicBezTo>
                    <a:pt x="508" y="355"/>
                    <a:pt x="505" y="362"/>
                    <a:pt x="502" y="368"/>
                  </a:cubicBezTo>
                  <a:cubicBezTo>
                    <a:pt x="501" y="370"/>
                    <a:pt x="500" y="371"/>
                    <a:pt x="498" y="371"/>
                  </a:cubicBezTo>
                  <a:close/>
                  <a:moveTo>
                    <a:pt x="17" y="345"/>
                  </a:moveTo>
                  <a:cubicBezTo>
                    <a:pt x="15" y="345"/>
                    <a:pt x="13" y="344"/>
                    <a:pt x="13" y="342"/>
                  </a:cubicBezTo>
                  <a:cubicBezTo>
                    <a:pt x="10" y="335"/>
                    <a:pt x="9" y="328"/>
                    <a:pt x="7" y="321"/>
                  </a:cubicBezTo>
                  <a:cubicBezTo>
                    <a:pt x="6" y="319"/>
                    <a:pt x="8" y="317"/>
                    <a:pt x="10" y="316"/>
                  </a:cubicBezTo>
                  <a:cubicBezTo>
                    <a:pt x="12" y="316"/>
                    <a:pt x="14" y="317"/>
                    <a:pt x="15" y="319"/>
                  </a:cubicBezTo>
                  <a:cubicBezTo>
                    <a:pt x="16" y="326"/>
                    <a:pt x="18" y="333"/>
                    <a:pt x="20" y="340"/>
                  </a:cubicBezTo>
                  <a:cubicBezTo>
                    <a:pt x="21" y="342"/>
                    <a:pt x="20" y="344"/>
                    <a:pt x="18" y="345"/>
                  </a:cubicBezTo>
                  <a:cubicBezTo>
                    <a:pt x="17" y="345"/>
                    <a:pt x="17" y="345"/>
                    <a:pt x="17" y="345"/>
                  </a:cubicBezTo>
                  <a:close/>
                  <a:moveTo>
                    <a:pt x="512" y="330"/>
                  </a:moveTo>
                  <a:cubicBezTo>
                    <a:pt x="512" y="330"/>
                    <a:pt x="512" y="330"/>
                    <a:pt x="511" y="330"/>
                  </a:cubicBezTo>
                  <a:cubicBezTo>
                    <a:pt x="509" y="329"/>
                    <a:pt x="508" y="327"/>
                    <a:pt x="508" y="325"/>
                  </a:cubicBezTo>
                  <a:cubicBezTo>
                    <a:pt x="510" y="318"/>
                    <a:pt x="512" y="311"/>
                    <a:pt x="513" y="304"/>
                  </a:cubicBezTo>
                  <a:cubicBezTo>
                    <a:pt x="513" y="302"/>
                    <a:pt x="515" y="301"/>
                    <a:pt x="517" y="301"/>
                  </a:cubicBezTo>
                  <a:cubicBezTo>
                    <a:pt x="520" y="302"/>
                    <a:pt x="521" y="304"/>
                    <a:pt x="521" y="306"/>
                  </a:cubicBezTo>
                  <a:cubicBezTo>
                    <a:pt x="520" y="313"/>
                    <a:pt x="518" y="320"/>
                    <a:pt x="516" y="327"/>
                  </a:cubicBezTo>
                  <a:cubicBezTo>
                    <a:pt x="516" y="329"/>
                    <a:pt x="514" y="330"/>
                    <a:pt x="512" y="330"/>
                  </a:cubicBezTo>
                  <a:close/>
                  <a:moveTo>
                    <a:pt x="7" y="303"/>
                  </a:moveTo>
                  <a:cubicBezTo>
                    <a:pt x="5" y="303"/>
                    <a:pt x="3" y="302"/>
                    <a:pt x="3" y="300"/>
                  </a:cubicBezTo>
                  <a:cubicBezTo>
                    <a:pt x="2" y="292"/>
                    <a:pt x="1" y="285"/>
                    <a:pt x="1" y="278"/>
                  </a:cubicBezTo>
                  <a:cubicBezTo>
                    <a:pt x="1" y="276"/>
                    <a:pt x="2" y="274"/>
                    <a:pt x="5" y="274"/>
                  </a:cubicBezTo>
                  <a:cubicBezTo>
                    <a:pt x="7" y="274"/>
                    <a:pt x="9" y="275"/>
                    <a:pt x="9" y="277"/>
                  </a:cubicBezTo>
                  <a:cubicBezTo>
                    <a:pt x="9" y="284"/>
                    <a:pt x="10" y="292"/>
                    <a:pt x="11" y="298"/>
                  </a:cubicBezTo>
                  <a:cubicBezTo>
                    <a:pt x="11" y="301"/>
                    <a:pt x="10" y="303"/>
                    <a:pt x="7" y="303"/>
                  </a:cubicBezTo>
                  <a:cubicBezTo>
                    <a:pt x="7" y="303"/>
                    <a:pt x="7" y="303"/>
                    <a:pt x="7" y="303"/>
                  </a:cubicBezTo>
                  <a:close/>
                  <a:moveTo>
                    <a:pt x="519" y="288"/>
                  </a:moveTo>
                  <a:cubicBezTo>
                    <a:pt x="519" y="288"/>
                    <a:pt x="519" y="288"/>
                    <a:pt x="519" y="288"/>
                  </a:cubicBezTo>
                  <a:cubicBezTo>
                    <a:pt x="517" y="288"/>
                    <a:pt x="515" y="286"/>
                    <a:pt x="515" y="283"/>
                  </a:cubicBezTo>
                  <a:cubicBezTo>
                    <a:pt x="516" y="276"/>
                    <a:pt x="516" y="269"/>
                    <a:pt x="516" y="262"/>
                  </a:cubicBezTo>
                  <a:cubicBezTo>
                    <a:pt x="516" y="260"/>
                    <a:pt x="518" y="258"/>
                    <a:pt x="520" y="258"/>
                  </a:cubicBezTo>
                  <a:cubicBezTo>
                    <a:pt x="523" y="258"/>
                    <a:pt x="524" y="260"/>
                    <a:pt x="524" y="262"/>
                  </a:cubicBezTo>
                  <a:cubicBezTo>
                    <a:pt x="524" y="270"/>
                    <a:pt x="524" y="277"/>
                    <a:pt x="523" y="284"/>
                  </a:cubicBezTo>
                  <a:cubicBezTo>
                    <a:pt x="523" y="286"/>
                    <a:pt x="522" y="288"/>
                    <a:pt x="519" y="288"/>
                  </a:cubicBezTo>
                  <a:close/>
                  <a:moveTo>
                    <a:pt x="4" y="260"/>
                  </a:moveTo>
                  <a:cubicBezTo>
                    <a:pt x="4" y="260"/>
                    <a:pt x="4" y="260"/>
                    <a:pt x="4" y="260"/>
                  </a:cubicBezTo>
                  <a:cubicBezTo>
                    <a:pt x="2" y="260"/>
                    <a:pt x="0" y="258"/>
                    <a:pt x="0" y="256"/>
                  </a:cubicBezTo>
                  <a:cubicBezTo>
                    <a:pt x="1" y="249"/>
                    <a:pt x="1" y="242"/>
                    <a:pt x="2" y="234"/>
                  </a:cubicBezTo>
                  <a:cubicBezTo>
                    <a:pt x="2" y="232"/>
                    <a:pt x="4" y="231"/>
                    <a:pt x="6" y="231"/>
                  </a:cubicBezTo>
                  <a:cubicBezTo>
                    <a:pt x="8" y="231"/>
                    <a:pt x="10" y="233"/>
                    <a:pt x="10" y="235"/>
                  </a:cubicBezTo>
                  <a:cubicBezTo>
                    <a:pt x="9" y="242"/>
                    <a:pt x="9" y="249"/>
                    <a:pt x="8" y="256"/>
                  </a:cubicBezTo>
                  <a:cubicBezTo>
                    <a:pt x="8" y="258"/>
                    <a:pt x="7" y="260"/>
                    <a:pt x="4" y="260"/>
                  </a:cubicBezTo>
                  <a:close/>
                  <a:moveTo>
                    <a:pt x="520" y="257"/>
                  </a:moveTo>
                  <a:cubicBezTo>
                    <a:pt x="518" y="257"/>
                    <a:pt x="516" y="255"/>
                    <a:pt x="516" y="253"/>
                  </a:cubicBezTo>
                  <a:cubicBezTo>
                    <a:pt x="516" y="246"/>
                    <a:pt x="515" y="239"/>
                    <a:pt x="515" y="232"/>
                  </a:cubicBezTo>
                  <a:cubicBezTo>
                    <a:pt x="514" y="230"/>
                    <a:pt x="516" y="228"/>
                    <a:pt x="518" y="228"/>
                  </a:cubicBezTo>
                  <a:cubicBezTo>
                    <a:pt x="520" y="227"/>
                    <a:pt x="522" y="229"/>
                    <a:pt x="522" y="231"/>
                  </a:cubicBezTo>
                  <a:cubicBezTo>
                    <a:pt x="523" y="238"/>
                    <a:pt x="524" y="246"/>
                    <a:pt x="524" y="253"/>
                  </a:cubicBezTo>
                  <a:cubicBezTo>
                    <a:pt x="524" y="255"/>
                    <a:pt x="523" y="257"/>
                    <a:pt x="520" y="257"/>
                  </a:cubicBezTo>
                  <a:cubicBezTo>
                    <a:pt x="520" y="257"/>
                    <a:pt x="520" y="257"/>
                    <a:pt x="520" y="257"/>
                  </a:cubicBezTo>
                  <a:close/>
                  <a:moveTo>
                    <a:pt x="9" y="218"/>
                  </a:moveTo>
                  <a:cubicBezTo>
                    <a:pt x="9" y="218"/>
                    <a:pt x="8" y="217"/>
                    <a:pt x="8" y="217"/>
                  </a:cubicBezTo>
                  <a:cubicBezTo>
                    <a:pt x="6" y="217"/>
                    <a:pt x="5" y="215"/>
                    <a:pt x="5" y="213"/>
                  </a:cubicBezTo>
                  <a:cubicBezTo>
                    <a:pt x="6" y="206"/>
                    <a:pt x="8" y="198"/>
                    <a:pt x="10" y="192"/>
                  </a:cubicBezTo>
                  <a:cubicBezTo>
                    <a:pt x="11" y="189"/>
                    <a:pt x="13" y="188"/>
                    <a:pt x="15" y="189"/>
                  </a:cubicBezTo>
                  <a:cubicBezTo>
                    <a:pt x="17" y="189"/>
                    <a:pt x="18" y="192"/>
                    <a:pt x="18" y="194"/>
                  </a:cubicBezTo>
                  <a:cubicBezTo>
                    <a:pt x="16" y="200"/>
                    <a:pt x="14" y="207"/>
                    <a:pt x="13" y="214"/>
                  </a:cubicBezTo>
                  <a:cubicBezTo>
                    <a:pt x="12" y="216"/>
                    <a:pt x="11" y="218"/>
                    <a:pt x="9" y="218"/>
                  </a:cubicBezTo>
                  <a:close/>
                  <a:moveTo>
                    <a:pt x="515" y="214"/>
                  </a:moveTo>
                  <a:cubicBezTo>
                    <a:pt x="513" y="214"/>
                    <a:pt x="512" y="213"/>
                    <a:pt x="511" y="211"/>
                  </a:cubicBezTo>
                  <a:cubicBezTo>
                    <a:pt x="510" y="204"/>
                    <a:pt x="508" y="197"/>
                    <a:pt x="506" y="191"/>
                  </a:cubicBezTo>
                  <a:cubicBezTo>
                    <a:pt x="505" y="189"/>
                    <a:pt x="507" y="186"/>
                    <a:pt x="509" y="186"/>
                  </a:cubicBezTo>
                  <a:cubicBezTo>
                    <a:pt x="511" y="185"/>
                    <a:pt x="513" y="186"/>
                    <a:pt x="514" y="188"/>
                  </a:cubicBezTo>
                  <a:cubicBezTo>
                    <a:pt x="516" y="195"/>
                    <a:pt x="518" y="203"/>
                    <a:pt x="519" y="210"/>
                  </a:cubicBezTo>
                  <a:cubicBezTo>
                    <a:pt x="519" y="212"/>
                    <a:pt x="518" y="214"/>
                    <a:pt x="516" y="214"/>
                  </a:cubicBezTo>
                  <a:cubicBezTo>
                    <a:pt x="516" y="214"/>
                    <a:pt x="515" y="214"/>
                    <a:pt x="515" y="214"/>
                  </a:cubicBezTo>
                  <a:close/>
                  <a:moveTo>
                    <a:pt x="21" y="176"/>
                  </a:moveTo>
                  <a:cubicBezTo>
                    <a:pt x="20" y="176"/>
                    <a:pt x="20" y="176"/>
                    <a:pt x="19" y="176"/>
                  </a:cubicBezTo>
                  <a:cubicBezTo>
                    <a:pt x="17" y="175"/>
                    <a:pt x="16" y="173"/>
                    <a:pt x="17" y="171"/>
                  </a:cubicBezTo>
                  <a:cubicBezTo>
                    <a:pt x="19" y="164"/>
                    <a:pt x="22" y="157"/>
                    <a:pt x="25" y="151"/>
                  </a:cubicBezTo>
                  <a:cubicBezTo>
                    <a:pt x="26" y="149"/>
                    <a:pt x="29" y="148"/>
                    <a:pt x="31" y="149"/>
                  </a:cubicBezTo>
                  <a:cubicBezTo>
                    <a:pt x="33" y="150"/>
                    <a:pt x="33" y="152"/>
                    <a:pt x="32" y="154"/>
                  </a:cubicBezTo>
                  <a:cubicBezTo>
                    <a:pt x="29" y="160"/>
                    <a:pt x="27" y="167"/>
                    <a:pt x="24" y="174"/>
                  </a:cubicBezTo>
                  <a:cubicBezTo>
                    <a:pt x="24" y="175"/>
                    <a:pt x="22" y="176"/>
                    <a:pt x="21" y="176"/>
                  </a:cubicBezTo>
                  <a:close/>
                  <a:moveTo>
                    <a:pt x="503" y="173"/>
                  </a:moveTo>
                  <a:cubicBezTo>
                    <a:pt x="501" y="173"/>
                    <a:pt x="500" y="172"/>
                    <a:pt x="499" y="171"/>
                  </a:cubicBezTo>
                  <a:cubicBezTo>
                    <a:pt x="497" y="164"/>
                    <a:pt x="494" y="158"/>
                    <a:pt x="491" y="151"/>
                  </a:cubicBezTo>
                  <a:cubicBezTo>
                    <a:pt x="490" y="149"/>
                    <a:pt x="491" y="147"/>
                    <a:pt x="493" y="146"/>
                  </a:cubicBezTo>
                  <a:cubicBezTo>
                    <a:pt x="495" y="145"/>
                    <a:pt x="497" y="146"/>
                    <a:pt x="498" y="148"/>
                  </a:cubicBezTo>
                  <a:cubicBezTo>
                    <a:pt x="501" y="154"/>
                    <a:pt x="504" y="161"/>
                    <a:pt x="507" y="168"/>
                  </a:cubicBezTo>
                  <a:cubicBezTo>
                    <a:pt x="508" y="170"/>
                    <a:pt x="507" y="172"/>
                    <a:pt x="504" y="173"/>
                  </a:cubicBezTo>
                  <a:cubicBezTo>
                    <a:pt x="504" y="173"/>
                    <a:pt x="504" y="173"/>
                    <a:pt x="503" y="173"/>
                  </a:cubicBezTo>
                  <a:close/>
                  <a:moveTo>
                    <a:pt x="39" y="137"/>
                  </a:moveTo>
                  <a:cubicBezTo>
                    <a:pt x="38" y="137"/>
                    <a:pt x="37" y="137"/>
                    <a:pt x="37" y="137"/>
                  </a:cubicBezTo>
                  <a:cubicBezTo>
                    <a:pt x="35" y="136"/>
                    <a:pt x="34" y="133"/>
                    <a:pt x="35" y="131"/>
                  </a:cubicBezTo>
                  <a:cubicBezTo>
                    <a:pt x="39" y="125"/>
                    <a:pt x="43" y="119"/>
                    <a:pt x="47" y="113"/>
                  </a:cubicBezTo>
                  <a:cubicBezTo>
                    <a:pt x="48" y="111"/>
                    <a:pt x="51" y="111"/>
                    <a:pt x="53" y="112"/>
                  </a:cubicBezTo>
                  <a:cubicBezTo>
                    <a:pt x="54" y="113"/>
                    <a:pt x="55" y="116"/>
                    <a:pt x="54" y="117"/>
                  </a:cubicBezTo>
                  <a:cubicBezTo>
                    <a:pt x="50" y="123"/>
                    <a:pt x="46" y="129"/>
                    <a:pt x="42" y="135"/>
                  </a:cubicBezTo>
                  <a:cubicBezTo>
                    <a:pt x="42" y="137"/>
                    <a:pt x="40" y="137"/>
                    <a:pt x="39" y="137"/>
                  </a:cubicBezTo>
                  <a:close/>
                  <a:moveTo>
                    <a:pt x="484" y="135"/>
                  </a:moveTo>
                  <a:cubicBezTo>
                    <a:pt x="483" y="135"/>
                    <a:pt x="482" y="134"/>
                    <a:pt x="481" y="133"/>
                  </a:cubicBezTo>
                  <a:cubicBezTo>
                    <a:pt x="477" y="127"/>
                    <a:pt x="473" y="121"/>
                    <a:pt x="469" y="115"/>
                  </a:cubicBezTo>
                  <a:cubicBezTo>
                    <a:pt x="468" y="113"/>
                    <a:pt x="468" y="111"/>
                    <a:pt x="470" y="109"/>
                  </a:cubicBezTo>
                  <a:cubicBezTo>
                    <a:pt x="472" y="108"/>
                    <a:pt x="474" y="109"/>
                    <a:pt x="476" y="110"/>
                  </a:cubicBezTo>
                  <a:cubicBezTo>
                    <a:pt x="480" y="116"/>
                    <a:pt x="484" y="122"/>
                    <a:pt x="488" y="129"/>
                  </a:cubicBezTo>
                  <a:cubicBezTo>
                    <a:pt x="489" y="131"/>
                    <a:pt x="488" y="133"/>
                    <a:pt x="486" y="134"/>
                  </a:cubicBezTo>
                  <a:cubicBezTo>
                    <a:pt x="486" y="134"/>
                    <a:pt x="485" y="135"/>
                    <a:pt x="484" y="135"/>
                  </a:cubicBezTo>
                  <a:close/>
                  <a:moveTo>
                    <a:pt x="63" y="102"/>
                  </a:moveTo>
                  <a:cubicBezTo>
                    <a:pt x="62" y="102"/>
                    <a:pt x="62" y="102"/>
                    <a:pt x="61" y="101"/>
                  </a:cubicBezTo>
                  <a:cubicBezTo>
                    <a:pt x="59" y="100"/>
                    <a:pt x="59" y="97"/>
                    <a:pt x="60" y="95"/>
                  </a:cubicBezTo>
                  <a:cubicBezTo>
                    <a:pt x="65" y="90"/>
                    <a:pt x="70" y="84"/>
                    <a:pt x="75" y="79"/>
                  </a:cubicBezTo>
                  <a:cubicBezTo>
                    <a:pt x="76" y="78"/>
                    <a:pt x="79" y="78"/>
                    <a:pt x="81" y="79"/>
                  </a:cubicBezTo>
                  <a:cubicBezTo>
                    <a:pt x="82" y="81"/>
                    <a:pt x="82" y="83"/>
                    <a:pt x="81" y="85"/>
                  </a:cubicBezTo>
                  <a:cubicBezTo>
                    <a:pt x="76" y="90"/>
                    <a:pt x="71" y="95"/>
                    <a:pt x="66" y="101"/>
                  </a:cubicBezTo>
                  <a:cubicBezTo>
                    <a:pt x="66" y="102"/>
                    <a:pt x="65" y="102"/>
                    <a:pt x="63" y="102"/>
                  </a:cubicBezTo>
                  <a:close/>
                  <a:moveTo>
                    <a:pt x="459" y="100"/>
                  </a:moveTo>
                  <a:cubicBezTo>
                    <a:pt x="458" y="100"/>
                    <a:pt x="457" y="99"/>
                    <a:pt x="456" y="98"/>
                  </a:cubicBezTo>
                  <a:cubicBezTo>
                    <a:pt x="452" y="93"/>
                    <a:pt x="447" y="88"/>
                    <a:pt x="442" y="83"/>
                  </a:cubicBezTo>
                  <a:cubicBezTo>
                    <a:pt x="440" y="81"/>
                    <a:pt x="440" y="79"/>
                    <a:pt x="442" y="77"/>
                  </a:cubicBezTo>
                  <a:cubicBezTo>
                    <a:pt x="443" y="75"/>
                    <a:pt x="446" y="75"/>
                    <a:pt x="448" y="77"/>
                  </a:cubicBezTo>
                  <a:cubicBezTo>
                    <a:pt x="453" y="82"/>
                    <a:pt x="458" y="88"/>
                    <a:pt x="462" y="93"/>
                  </a:cubicBezTo>
                  <a:cubicBezTo>
                    <a:pt x="464" y="95"/>
                    <a:pt x="464" y="97"/>
                    <a:pt x="462" y="99"/>
                  </a:cubicBezTo>
                  <a:cubicBezTo>
                    <a:pt x="461" y="99"/>
                    <a:pt x="460" y="100"/>
                    <a:pt x="459" y="100"/>
                  </a:cubicBezTo>
                  <a:close/>
                  <a:moveTo>
                    <a:pt x="93" y="71"/>
                  </a:moveTo>
                  <a:cubicBezTo>
                    <a:pt x="92" y="71"/>
                    <a:pt x="91" y="71"/>
                    <a:pt x="90" y="70"/>
                  </a:cubicBezTo>
                  <a:cubicBezTo>
                    <a:pt x="89" y="68"/>
                    <a:pt x="89" y="66"/>
                    <a:pt x="91" y="64"/>
                  </a:cubicBezTo>
                  <a:cubicBezTo>
                    <a:pt x="96" y="60"/>
                    <a:pt x="102" y="55"/>
                    <a:pt x="108" y="51"/>
                  </a:cubicBezTo>
                  <a:cubicBezTo>
                    <a:pt x="110" y="49"/>
                    <a:pt x="112" y="50"/>
                    <a:pt x="113" y="52"/>
                  </a:cubicBezTo>
                  <a:cubicBezTo>
                    <a:pt x="115" y="53"/>
                    <a:pt x="114" y="56"/>
                    <a:pt x="113" y="57"/>
                  </a:cubicBezTo>
                  <a:cubicBezTo>
                    <a:pt x="107" y="61"/>
                    <a:pt x="101" y="66"/>
                    <a:pt x="96" y="70"/>
                  </a:cubicBezTo>
                  <a:cubicBezTo>
                    <a:pt x="95" y="71"/>
                    <a:pt x="94" y="71"/>
                    <a:pt x="93" y="71"/>
                  </a:cubicBezTo>
                  <a:close/>
                  <a:moveTo>
                    <a:pt x="429" y="69"/>
                  </a:moveTo>
                  <a:cubicBezTo>
                    <a:pt x="428" y="69"/>
                    <a:pt x="427" y="69"/>
                    <a:pt x="426" y="68"/>
                  </a:cubicBezTo>
                  <a:cubicBezTo>
                    <a:pt x="421" y="64"/>
                    <a:pt x="415" y="59"/>
                    <a:pt x="410" y="55"/>
                  </a:cubicBezTo>
                  <a:cubicBezTo>
                    <a:pt x="408" y="54"/>
                    <a:pt x="407" y="52"/>
                    <a:pt x="409" y="50"/>
                  </a:cubicBezTo>
                  <a:cubicBezTo>
                    <a:pt x="410" y="48"/>
                    <a:pt x="413" y="48"/>
                    <a:pt x="414" y="49"/>
                  </a:cubicBezTo>
                  <a:cubicBezTo>
                    <a:pt x="420" y="53"/>
                    <a:pt x="426" y="58"/>
                    <a:pt x="432" y="62"/>
                  </a:cubicBezTo>
                  <a:cubicBezTo>
                    <a:pt x="433" y="64"/>
                    <a:pt x="433" y="66"/>
                    <a:pt x="432" y="68"/>
                  </a:cubicBezTo>
                  <a:cubicBezTo>
                    <a:pt x="431" y="69"/>
                    <a:pt x="430" y="69"/>
                    <a:pt x="429" y="69"/>
                  </a:cubicBezTo>
                  <a:close/>
                  <a:moveTo>
                    <a:pt x="128" y="46"/>
                  </a:moveTo>
                  <a:cubicBezTo>
                    <a:pt x="127" y="46"/>
                    <a:pt x="125" y="45"/>
                    <a:pt x="125" y="44"/>
                  </a:cubicBezTo>
                  <a:cubicBezTo>
                    <a:pt x="123" y="42"/>
                    <a:pt x="124" y="40"/>
                    <a:pt x="126" y="39"/>
                  </a:cubicBezTo>
                  <a:cubicBezTo>
                    <a:pt x="132" y="35"/>
                    <a:pt x="139" y="31"/>
                    <a:pt x="145" y="28"/>
                  </a:cubicBezTo>
                  <a:cubicBezTo>
                    <a:pt x="147" y="27"/>
                    <a:pt x="149" y="28"/>
                    <a:pt x="150" y="30"/>
                  </a:cubicBezTo>
                  <a:cubicBezTo>
                    <a:pt x="151" y="32"/>
                    <a:pt x="151" y="34"/>
                    <a:pt x="149" y="35"/>
                  </a:cubicBezTo>
                  <a:cubicBezTo>
                    <a:pt x="142" y="38"/>
                    <a:pt x="136" y="42"/>
                    <a:pt x="130" y="45"/>
                  </a:cubicBezTo>
                  <a:cubicBezTo>
                    <a:pt x="129" y="46"/>
                    <a:pt x="129" y="46"/>
                    <a:pt x="128" y="46"/>
                  </a:cubicBezTo>
                  <a:close/>
                  <a:moveTo>
                    <a:pt x="394" y="44"/>
                  </a:moveTo>
                  <a:cubicBezTo>
                    <a:pt x="393" y="44"/>
                    <a:pt x="393" y="44"/>
                    <a:pt x="392" y="44"/>
                  </a:cubicBezTo>
                  <a:cubicBezTo>
                    <a:pt x="386" y="40"/>
                    <a:pt x="380" y="37"/>
                    <a:pt x="373" y="34"/>
                  </a:cubicBezTo>
                  <a:cubicBezTo>
                    <a:pt x="371" y="33"/>
                    <a:pt x="370" y="30"/>
                    <a:pt x="371" y="28"/>
                  </a:cubicBezTo>
                  <a:cubicBezTo>
                    <a:pt x="372" y="26"/>
                    <a:pt x="375" y="26"/>
                    <a:pt x="377" y="27"/>
                  </a:cubicBezTo>
                  <a:cubicBezTo>
                    <a:pt x="383" y="30"/>
                    <a:pt x="390" y="33"/>
                    <a:pt x="396" y="37"/>
                  </a:cubicBezTo>
                  <a:cubicBezTo>
                    <a:pt x="398" y="38"/>
                    <a:pt x="399" y="41"/>
                    <a:pt x="397" y="42"/>
                  </a:cubicBezTo>
                  <a:cubicBezTo>
                    <a:pt x="397" y="44"/>
                    <a:pt x="395" y="44"/>
                    <a:pt x="394" y="44"/>
                  </a:cubicBezTo>
                  <a:close/>
                  <a:moveTo>
                    <a:pt x="166" y="27"/>
                  </a:moveTo>
                  <a:cubicBezTo>
                    <a:pt x="165" y="27"/>
                    <a:pt x="163" y="26"/>
                    <a:pt x="163" y="24"/>
                  </a:cubicBezTo>
                  <a:cubicBezTo>
                    <a:pt x="162" y="22"/>
                    <a:pt x="163" y="20"/>
                    <a:pt x="165" y="19"/>
                  </a:cubicBezTo>
                  <a:cubicBezTo>
                    <a:pt x="172" y="16"/>
                    <a:pt x="179" y="14"/>
                    <a:pt x="185" y="12"/>
                  </a:cubicBezTo>
                  <a:cubicBezTo>
                    <a:pt x="188" y="11"/>
                    <a:pt x="190" y="12"/>
                    <a:pt x="190" y="14"/>
                  </a:cubicBezTo>
                  <a:cubicBezTo>
                    <a:pt x="191" y="17"/>
                    <a:pt x="190" y="19"/>
                    <a:pt x="188" y="19"/>
                  </a:cubicBezTo>
                  <a:cubicBezTo>
                    <a:pt x="181" y="21"/>
                    <a:pt x="174" y="24"/>
                    <a:pt x="168" y="26"/>
                  </a:cubicBezTo>
                  <a:cubicBezTo>
                    <a:pt x="167" y="27"/>
                    <a:pt x="167" y="27"/>
                    <a:pt x="166" y="27"/>
                  </a:cubicBezTo>
                  <a:close/>
                  <a:moveTo>
                    <a:pt x="355" y="26"/>
                  </a:moveTo>
                  <a:cubicBezTo>
                    <a:pt x="355" y="26"/>
                    <a:pt x="354" y="26"/>
                    <a:pt x="354" y="25"/>
                  </a:cubicBezTo>
                  <a:cubicBezTo>
                    <a:pt x="347" y="23"/>
                    <a:pt x="341" y="21"/>
                    <a:pt x="334" y="19"/>
                  </a:cubicBezTo>
                  <a:cubicBezTo>
                    <a:pt x="332" y="18"/>
                    <a:pt x="331" y="16"/>
                    <a:pt x="331" y="14"/>
                  </a:cubicBezTo>
                  <a:cubicBezTo>
                    <a:pt x="332" y="11"/>
                    <a:pt x="334" y="10"/>
                    <a:pt x="336" y="11"/>
                  </a:cubicBezTo>
                  <a:cubicBezTo>
                    <a:pt x="343" y="13"/>
                    <a:pt x="350" y="15"/>
                    <a:pt x="357" y="18"/>
                  </a:cubicBezTo>
                  <a:cubicBezTo>
                    <a:pt x="359" y="19"/>
                    <a:pt x="360" y="21"/>
                    <a:pt x="359" y="23"/>
                  </a:cubicBezTo>
                  <a:cubicBezTo>
                    <a:pt x="358" y="25"/>
                    <a:pt x="357" y="26"/>
                    <a:pt x="355" y="26"/>
                  </a:cubicBezTo>
                  <a:close/>
                  <a:moveTo>
                    <a:pt x="207" y="14"/>
                  </a:moveTo>
                  <a:cubicBezTo>
                    <a:pt x="206" y="14"/>
                    <a:pt x="204" y="13"/>
                    <a:pt x="204" y="11"/>
                  </a:cubicBezTo>
                  <a:cubicBezTo>
                    <a:pt x="203" y="9"/>
                    <a:pt x="204" y="7"/>
                    <a:pt x="207" y="6"/>
                  </a:cubicBezTo>
                  <a:cubicBezTo>
                    <a:pt x="214" y="5"/>
                    <a:pt x="221" y="3"/>
                    <a:pt x="228" y="3"/>
                  </a:cubicBezTo>
                  <a:cubicBezTo>
                    <a:pt x="230" y="2"/>
                    <a:pt x="232" y="4"/>
                    <a:pt x="233" y="6"/>
                  </a:cubicBezTo>
                  <a:cubicBezTo>
                    <a:pt x="233" y="8"/>
                    <a:pt x="231" y="10"/>
                    <a:pt x="229" y="10"/>
                  </a:cubicBezTo>
                  <a:cubicBezTo>
                    <a:pt x="222" y="11"/>
                    <a:pt x="215" y="13"/>
                    <a:pt x="208" y="14"/>
                  </a:cubicBezTo>
                  <a:cubicBezTo>
                    <a:pt x="208" y="14"/>
                    <a:pt x="208" y="14"/>
                    <a:pt x="207" y="14"/>
                  </a:cubicBezTo>
                  <a:close/>
                  <a:moveTo>
                    <a:pt x="314" y="14"/>
                  </a:moveTo>
                  <a:cubicBezTo>
                    <a:pt x="314" y="14"/>
                    <a:pt x="314" y="13"/>
                    <a:pt x="313" y="13"/>
                  </a:cubicBezTo>
                  <a:cubicBezTo>
                    <a:pt x="306" y="12"/>
                    <a:pt x="299" y="11"/>
                    <a:pt x="292" y="10"/>
                  </a:cubicBezTo>
                  <a:cubicBezTo>
                    <a:pt x="290" y="10"/>
                    <a:pt x="289" y="8"/>
                    <a:pt x="289" y="6"/>
                  </a:cubicBezTo>
                  <a:cubicBezTo>
                    <a:pt x="289" y="3"/>
                    <a:pt x="291" y="2"/>
                    <a:pt x="293" y="2"/>
                  </a:cubicBezTo>
                  <a:cubicBezTo>
                    <a:pt x="301" y="3"/>
                    <a:pt x="308" y="4"/>
                    <a:pt x="315" y="6"/>
                  </a:cubicBezTo>
                  <a:cubicBezTo>
                    <a:pt x="317" y="6"/>
                    <a:pt x="319" y="8"/>
                    <a:pt x="318" y="10"/>
                  </a:cubicBezTo>
                  <a:cubicBezTo>
                    <a:pt x="318" y="12"/>
                    <a:pt x="316" y="14"/>
                    <a:pt x="314" y="14"/>
                  </a:cubicBezTo>
                  <a:close/>
                  <a:moveTo>
                    <a:pt x="250" y="9"/>
                  </a:moveTo>
                  <a:cubicBezTo>
                    <a:pt x="248" y="9"/>
                    <a:pt x="246" y="7"/>
                    <a:pt x="246" y="5"/>
                  </a:cubicBezTo>
                  <a:cubicBezTo>
                    <a:pt x="246" y="3"/>
                    <a:pt x="248" y="1"/>
                    <a:pt x="250" y="1"/>
                  </a:cubicBezTo>
                  <a:cubicBezTo>
                    <a:pt x="257" y="0"/>
                    <a:pt x="264" y="0"/>
                    <a:pt x="272" y="0"/>
                  </a:cubicBezTo>
                  <a:cubicBezTo>
                    <a:pt x="274" y="1"/>
                    <a:pt x="276" y="2"/>
                    <a:pt x="276" y="5"/>
                  </a:cubicBezTo>
                  <a:cubicBezTo>
                    <a:pt x="275" y="7"/>
                    <a:pt x="274" y="9"/>
                    <a:pt x="271" y="8"/>
                  </a:cubicBezTo>
                  <a:cubicBezTo>
                    <a:pt x="264" y="8"/>
                    <a:pt x="257" y="8"/>
                    <a:pt x="250" y="9"/>
                  </a:cubicBezTo>
                  <a:cubicBezTo>
                    <a:pt x="250" y="9"/>
                    <a:pt x="250" y="9"/>
                    <a:pt x="250" y="9"/>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9" name="Group 418">
              <a:extLst>
                <a:ext uri="{FF2B5EF4-FFF2-40B4-BE49-F238E27FC236}">
                  <a16:creationId xmlns:a16="http://schemas.microsoft.com/office/drawing/2014/main" id="{61F54C51-0D03-4BE8-B259-23E77C9D1A00}"/>
                </a:ext>
              </a:extLst>
            </p:cNvPr>
            <p:cNvGrpSpPr/>
            <p:nvPr/>
          </p:nvGrpSpPr>
          <p:grpSpPr>
            <a:xfrm flipH="1" flipV="1">
              <a:off x="4335976" y="4119227"/>
              <a:ext cx="894003" cy="1032538"/>
              <a:chOff x="7119867" y="4182585"/>
              <a:chExt cx="983403" cy="1135792"/>
            </a:xfrm>
          </p:grpSpPr>
          <p:sp>
            <p:nvSpPr>
              <p:cNvPr id="513" name="Freeform 557">
                <a:extLst>
                  <a:ext uri="{FF2B5EF4-FFF2-40B4-BE49-F238E27FC236}">
                    <a16:creationId xmlns:a16="http://schemas.microsoft.com/office/drawing/2014/main" id="{5A479AF5-8FFB-4E9F-8824-749833EF32B6}"/>
                  </a:ext>
                </a:extLst>
              </p:cNvPr>
              <p:cNvSpPr>
                <a:spLocks/>
              </p:cNvSpPr>
              <p:nvPr/>
            </p:nvSpPr>
            <p:spPr bwMode="auto">
              <a:xfrm rot="10800000" flipV="1">
                <a:off x="7171665" y="4182585"/>
                <a:ext cx="931605" cy="1075737"/>
              </a:xfrm>
              <a:custGeom>
                <a:avLst/>
                <a:gdLst>
                  <a:gd name="T0" fmla="*/ 1241 w 1241"/>
                  <a:gd name="T1" fmla="*/ 359 h 1433"/>
                  <a:gd name="T2" fmla="*/ 1241 w 1241"/>
                  <a:gd name="T3" fmla="*/ 1076 h 1433"/>
                  <a:gd name="T4" fmla="*/ 1114 w 1241"/>
                  <a:gd name="T5" fmla="*/ 1149 h 1433"/>
                  <a:gd name="T6" fmla="*/ 619 w 1241"/>
                  <a:gd name="T7" fmla="*/ 1433 h 1433"/>
                  <a:gd name="T8" fmla="*/ 135 w 1241"/>
                  <a:gd name="T9" fmla="*/ 1152 h 1433"/>
                  <a:gd name="T10" fmla="*/ 0 w 1241"/>
                  <a:gd name="T11" fmla="*/ 1076 h 1433"/>
                  <a:gd name="T12" fmla="*/ 0 w 1241"/>
                  <a:gd name="T13" fmla="*/ 359 h 1433"/>
                  <a:gd name="T14" fmla="*/ 619 w 1241"/>
                  <a:gd name="T15" fmla="*/ 0 h 1433"/>
                  <a:gd name="T16" fmla="*/ 1241 w 1241"/>
                  <a:gd name="T17" fmla="*/ 359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1" h="1433">
                    <a:moveTo>
                      <a:pt x="1241" y="359"/>
                    </a:moveTo>
                    <a:lnTo>
                      <a:pt x="1241" y="1076"/>
                    </a:lnTo>
                    <a:lnTo>
                      <a:pt x="1114" y="1149"/>
                    </a:lnTo>
                    <a:lnTo>
                      <a:pt x="619" y="1433"/>
                    </a:lnTo>
                    <a:lnTo>
                      <a:pt x="135" y="1152"/>
                    </a:lnTo>
                    <a:lnTo>
                      <a:pt x="0" y="1076"/>
                    </a:lnTo>
                    <a:lnTo>
                      <a:pt x="0" y="359"/>
                    </a:lnTo>
                    <a:lnTo>
                      <a:pt x="619" y="0"/>
                    </a:lnTo>
                    <a:lnTo>
                      <a:pt x="1241" y="359"/>
                    </a:ln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4" name="Freeform 558">
                <a:extLst>
                  <a:ext uri="{FF2B5EF4-FFF2-40B4-BE49-F238E27FC236}">
                    <a16:creationId xmlns:a16="http://schemas.microsoft.com/office/drawing/2014/main" id="{C521BD7F-D38A-4B9B-84F6-76FC3A09300E}"/>
                  </a:ext>
                </a:extLst>
              </p:cNvPr>
              <p:cNvSpPr>
                <a:spLocks/>
              </p:cNvSpPr>
              <p:nvPr/>
            </p:nvSpPr>
            <p:spPr bwMode="auto">
              <a:xfrm rot="10800000">
                <a:off x="7267002" y="4182585"/>
                <a:ext cx="734924" cy="464676"/>
              </a:xfrm>
              <a:custGeom>
                <a:avLst/>
                <a:gdLst>
                  <a:gd name="T0" fmla="*/ 402 w 414"/>
                  <a:gd name="T1" fmla="*/ 124 h 262"/>
                  <a:gd name="T2" fmla="*/ 277 w 414"/>
                  <a:gd name="T3" fmla="*/ 61 h 262"/>
                  <a:gd name="T4" fmla="*/ 275 w 414"/>
                  <a:gd name="T5" fmla="*/ 60 h 262"/>
                  <a:gd name="T6" fmla="*/ 274 w 414"/>
                  <a:gd name="T7" fmla="*/ 61 h 262"/>
                  <a:gd name="T8" fmla="*/ 262 w 414"/>
                  <a:gd name="T9" fmla="*/ 43 h 262"/>
                  <a:gd name="T10" fmla="*/ 254 w 414"/>
                  <a:gd name="T11" fmla="*/ 8 h 262"/>
                  <a:gd name="T12" fmla="*/ 254 w 414"/>
                  <a:gd name="T13" fmla="*/ 0 h 262"/>
                  <a:gd name="T14" fmla="*/ 160 w 414"/>
                  <a:gd name="T15" fmla="*/ 0 h 262"/>
                  <a:gd name="T16" fmla="*/ 160 w 414"/>
                  <a:gd name="T17" fmla="*/ 8 h 262"/>
                  <a:gd name="T18" fmla="*/ 153 w 414"/>
                  <a:gd name="T19" fmla="*/ 43 h 262"/>
                  <a:gd name="T20" fmla="*/ 140 w 414"/>
                  <a:gd name="T21" fmla="*/ 61 h 262"/>
                  <a:gd name="T22" fmla="*/ 139 w 414"/>
                  <a:gd name="T23" fmla="*/ 60 h 262"/>
                  <a:gd name="T24" fmla="*/ 138 w 414"/>
                  <a:gd name="T25" fmla="*/ 61 h 262"/>
                  <a:gd name="T26" fmla="*/ 12 w 414"/>
                  <a:gd name="T27" fmla="*/ 124 h 262"/>
                  <a:gd name="T28" fmla="*/ 0 w 414"/>
                  <a:gd name="T29" fmla="*/ 143 h 262"/>
                  <a:gd name="T30" fmla="*/ 205 w 414"/>
                  <a:gd name="T31" fmla="*/ 262 h 262"/>
                  <a:gd name="T32" fmla="*/ 414 w 414"/>
                  <a:gd name="T33" fmla="*/ 142 h 262"/>
                  <a:gd name="T34" fmla="*/ 402 w 414"/>
                  <a:gd name="T35" fmla="*/ 1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4" h="262">
                    <a:moveTo>
                      <a:pt x="402" y="124"/>
                    </a:moveTo>
                    <a:cubicBezTo>
                      <a:pt x="387" y="108"/>
                      <a:pt x="343" y="78"/>
                      <a:pt x="277" y="61"/>
                    </a:cubicBezTo>
                    <a:cubicBezTo>
                      <a:pt x="275" y="60"/>
                      <a:pt x="275" y="60"/>
                      <a:pt x="275" y="60"/>
                    </a:cubicBezTo>
                    <a:cubicBezTo>
                      <a:pt x="274" y="61"/>
                      <a:pt x="274" y="61"/>
                      <a:pt x="274" y="61"/>
                    </a:cubicBezTo>
                    <a:cubicBezTo>
                      <a:pt x="269" y="55"/>
                      <a:pt x="265" y="49"/>
                      <a:pt x="262" y="43"/>
                    </a:cubicBezTo>
                    <a:cubicBezTo>
                      <a:pt x="257" y="32"/>
                      <a:pt x="254" y="21"/>
                      <a:pt x="254" y="8"/>
                    </a:cubicBezTo>
                    <a:cubicBezTo>
                      <a:pt x="254" y="0"/>
                      <a:pt x="254" y="0"/>
                      <a:pt x="254" y="0"/>
                    </a:cubicBezTo>
                    <a:cubicBezTo>
                      <a:pt x="160" y="0"/>
                      <a:pt x="160" y="0"/>
                      <a:pt x="160" y="0"/>
                    </a:cubicBezTo>
                    <a:cubicBezTo>
                      <a:pt x="160" y="8"/>
                      <a:pt x="160" y="8"/>
                      <a:pt x="160" y="8"/>
                    </a:cubicBezTo>
                    <a:cubicBezTo>
                      <a:pt x="160" y="21"/>
                      <a:pt x="158" y="32"/>
                      <a:pt x="153" y="43"/>
                    </a:cubicBezTo>
                    <a:cubicBezTo>
                      <a:pt x="149" y="49"/>
                      <a:pt x="145" y="55"/>
                      <a:pt x="140" y="61"/>
                    </a:cubicBezTo>
                    <a:cubicBezTo>
                      <a:pt x="139" y="60"/>
                      <a:pt x="139" y="60"/>
                      <a:pt x="139" y="60"/>
                    </a:cubicBezTo>
                    <a:cubicBezTo>
                      <a:pt x="138" y="61"/>
                      <a:pt x="138" y="61"/>
                      <a:pt x="138" y="61"/>
                    </a:cubicBezTo>
                    <a:cubicBezTo>
                      <a:pt x="71" y="78"/>
                      <a:pt x="28" y="108"/>
                      <a:pt x="12" y="124"/>
                    </a:cubicBezTo>
                    <a:cubicBezTo>
                      <a:pt x="7" y="129"/>
                      <a:pt x="3" y="136"/>
                      <a:pt x="0" y="143"/>
                    </a:cubicBezTo>
                    <a:cubicBezTo>
                      <a:pt x="205" y="262"/>
                      <a:pt x="205" y="262"/>
                      <a:pt x="205" y="262"/>
                    </a:cubicBezTo>
                    <a:cubicBezTo>
                      <a:pt x="414" y="142"/>
                      <a:pt x="414" y="142"/>
                      <a:pt x="414" y="142"/>
                    </a:cubicBezTo>
                    <a:cubicBezTo>
                      <a:pt x="411" y="135"/>
                      <a:pt x="407" y="129"/>
                      <a:pt x="402" y="124"/>
                    </a:cubicBezTo>
                    <a:close/>
                  </a:path>
                </a:pathLst>
              </a:custGeom>
              <a:solidFill>
                <a:srgbClr val="F59B11">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5" name="Freeform 559">
                <a:extLst>
                  <a:ext uri="{FF2B5EF4-FFF2-40B4-BE49-F238E27FC236}">
                    <a16:creationId xmlns:a16="http://schemas.microsoft.com/office/drawing/2014/main" id="{CAD18E4E-3DE4-4F6A-A249-D11B61CC45D6}"/>
                  </a:ext>
                </a:extLst>
              </p:cNvPr>
              <p:cNvSpPr>
                <a:spLocks/>
              </p:cNvSpPr>
              <p:nvPr/>
            </p:nvSpPr>
            <p:spPr bwMode="auto">
              <a:xfrm rot="10800000">
                <a:off x="7267002" y="4182585"/>
                <a:ext cx="734924" cy="358829"/>
              </a:xfrm>
              <a:custGeom>
                <a:avLst/>
                <a:gdLst>
                  <a:gd name="T0" fmla="*/ 402 w 414"/>
                  <a:gd name="T1" fmla="*/ 64 h 202"/>
                  <a:gd name="T2" fmla="*/ 277 w 414"/>
                  <a:gd name="T3" fmla="*/ 1 h 202"/>
                  <a:gd name="T4" fmla="*/ 275 w 414"/>
                  <a:gd name="T5" fmla="*/ 0 h 202"/>
                  <a:gd name="T6" fmla="*/ 205 w 414"/>
                  <a:gd name="T7" fmla="*/ 77 h 202"/>
                  <a:gd name="T8" fmla="*/ 139 w 414"/>
                  <a:gd name="T9" fmla="*/ 0 h 202"/>
                  <a:gd name="T10" fmla="*/ 138 w 414"/>
                  <a:gd name="T11" fmla="*/ 1 h 202"/>
                  <a:gd name="T12" fmla="*/ 12 w 414"/>
                  <a:gd name="T13" fmla="*/ 64 h 202"/>
                  <a:gd name="T14" fmla="*/ 0 w 414"/>
                  <a:gd name="T15" fmla="*/ 83 h 202"/>
                  <a:gd name="T16" fmla="*/ 205 w 414"/>
                  <a:gd name="T17" fmla="*/ 202 h 202"/>
                  <a:gd name="T18" fmla="*/ 414 w 414"/>
                  <a:gd name="T19" fmla="*/ 82 h 202"/>
                  <a:gd name="T20" fmla="*/ 402 w 414"/>
                  <a:gd name="T21" fmla="*/ 6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4" h="202">
                    <a:moveTo>
                      <a:pt x="402" y="64"/>
                    </a:moveTo>
                    <a:cubicBezTo>
                      <a:pt x="387" y="48"/>
                      <a:pt x="343" y="18"/>
                      <a:pt x="277" y="1"/>
                    </a:cubicBezTo>
                    <a:cubicBezTo>
                      <a:pt x="275" y="0"/>
                      <a:pt x="275" y="0"/>
                      <a:pt x="275" y="0"/>
                    </a:cubicBezTo>
                    <a:cubicBezTo>
                      <a:pt x="205" y="77"/>
                      <a:pt x="205" y="77"/>
                      <a:pt x="205" y="77"/>
                    </a:cubicBezTo>
                    <a:cubicBezTo>
                      <a:pt x="139" y="0"/>
                      <a:pt x="139" y="0"/>
                      <a:pt x="139" y="0"/>
                    </a:cubicBezTo>
                    <a:cubicBezTo>
                      <a:pt x="138" y="1"/>
                      <a:pt x="138" y="1"/>
                      <a:pt x="138" y="1"/>
                    </a:cubicBezTo>
                    <a:cubicBezTo>
                      <a:pt x="71" y="18"/>
                      <a:pt x="28" y="48"/>
                      <a:pt x="12" y="64"/>
                    </a:cubicBezTo>
                    <a:cubicBezTo>
                      <a:pt x="7" y="69"/>
                      <a:pt x="3" y="76"/>
                      <a:pt x="0" y="83"/>
                    </a:cubicBezTo>
                    <a:cubicBezTo>
                      <a:pt x="205" y="202"/>
                      <a:pt x="205" y="202"/>
                      <a:pt x="205" y="202"/>
                    </a:cubicBezTo>
                    <a:cubicBezTo>
                      <a:pt x="414" y="82"/>
                      <a:pt x="414" y="82"/>
                      <a:pt x="414" y="82"/>
                    </a:cubicBezTo>
                    <a:cubicBezTo>
                      <a:pt x="411" y="75"/>
                      <a:pt x="407" y="69"/>
                      <a:pt x="402" y="64"/>
                    </a:cubicBezTo>
                    <a:close/>
                  </a:path>
                </a:pathLst>
              </a:custGeom>
              <a:solidFill>
                <a:srgbClr val="179E8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516" name="Group 515">
                <a:extLst>
                  <a:ext uri="{FF2B5EF4-FFF2-40B4-BE49-F238E27FC236}">
                    <a16:creationId xmlns:a16="http://schemas.microsoft.com/office/drawing/2014/main" id="{85BE0752-F9A0-4A53-8712-7764FB623BE8}"/>
                  </a:ext>
                </a:extLst>
              </p:cNvPr>
              <p:cNvGrpSpPr/>
              <p:nvPr/>
            </p:nvGrpSpPr>
            <p:grpSpPr>
              <a:xfrm>
                <a:off x="7387863" y="4536159"/>
                <a:ext cx="493953" cy="589291"/>
                <a:chOff x="7387863" y="4536159"/>
                <a:chExt cx="493953" cy="589291"/>
              </a:xfrm>
            </p:grpSpPr>
            <p:sp>
              <p:nvSpPr>
                <p:cNvPr id="518" name="Freeform 560">
                  <a:extLst>
                    <a:ext uri="{FF2B5EF4-FFF2-40B4-BE49-F238E27FC236}">
                      <a16:creationId xmlns:a16="http://schemas.microsoft.com/office/drawing/2014/main" id="{A4A3C980-B574-4E5A-9C59-A3C3ADCD410B}"/>
                    </a:ext>
                  </a:extLst>
                </p:cNvPr>
                <p:cNvSpPr>
                  <a:spLocks/>
                </p:cNvSpPr>
                <p:nvPr/>
              </p:nvSpPr>
              <p:spPr bwMode="auto">
                <a:xfrm rot="10800000">
                  <a:off x="7412636" y="4536159"/>
                  <a:ext cx="443657" cy="450413"/>
                </a:xfrm>
                <a:custGeom>
                  <a:avLst/>
                  <a:gdLst>
                    <a:gd name="T0" fmla="*/ 247 w 250"/>
                    <a:gd name="T1" fmla="*/ 120 h 254"/>
                    <a:gd name="T2" fmla="*/ 239 w 250"/>
                    <a:gd name="T3" fmla="*/ 110 h 254"/>
                    <a:gd name="T4" fmla="*/ 239 w 250"/>
                    <a:gd name="T5" fmla="*/ 108 h 254"/>
                    <a:gd name="T6" fmla="*/ 239 w 250"/>
                    <a:gd name="T7" fmla="*/ 98 h 254"/>
                    <a:gd name="T8" fmla="*/ 236 w 250"/>
                    <a:gd name="T9" fmla="*/ 80 h 254"/>
                    <a:gd name="T10" fmla="*/ 201 w 250"/>
                    <a:gd name="T11" fmla="*/ 25 h 254"/>
                    <a:gd name="T12" fmla="*/ 200 w 250"/>
                    <a:gd name="T13" fmla="*/ 24 h 254"/>
                    <a:gd name="T14" fmla="*/ 197 w 250"/>
                    <a:gd name="T15" fmla="*/ 22 h 254"/>
                    <a:gd name="T16" fmla="*/ 173 w 250"/>
                    <a:gd name="T17" fmla="*/ 9 h 254"/>
                    <a:gd name="T18" fmla="*/ 159 w 250"/>
                    <a:gd name="T19" fmla="*/ 4 h 254"/>
                    <a:gd name="T20" fmla="*/ 125 w 250"/>
                    <a:gd name="T21" fmla="*/ 0 h 254"/>
                    <a:gd name="T22" fmla="*/ 118 w 250"/>
                    <a:gd name="T23" fmla="*/ 1 h 254"/>
                    <a:gd name="T24" fmla="*/ 113 w 250"/>
                    <a:gd name="T25" fmla="*/ 1 h 254"/>
                    <a:gd name="T26" fmla="*/ 93 w 250"/>
                    <a:gd name="T27" fmla="*/ 4 h 254"/>
                    <a:gd name="T28" fmla="*/ 60 w 250"/>
                    <a:gd name="T29" fmla="*/ 17 h 254"/>
                    <a:gd name="T30" fmla="*/ 51 w 250"/>
                    <a:gd name="T31" fmla="*/ 23 h 254"/>
                    <a:gd name="T32" fmla="*/ 29 w 250"/>
                    <a:gd name="T33" fmla="*/ 46 h 254"/>
                    <a:gd name="T34" fmla="*/ 19 w 250"/>
                    <a:gd name="T35" fmla="*/ 65 h 254"/>
                    <a:gd name="T36" fmla="*/ 15 w 250"/>
                    <a:gd name="T37" fmla="*/ 77 h 254"/>
                    <a:gd name="T38" fmla="*/ 12 w 250"/>
                    <a:gd name="T39" fmla="*/ 98 h 254"/>
                    <a:gd name="T40" fmla="*/ 11 w 250"/>
                    <a:gd name="T41" fmla="*/ 108 h 254"/>
                    <a:gd name="T42" fmla="*/ 11 w 250"/>
                    <a:gd name="T43" fmla="*/ 110 h 254"/>
                    <a:gd name="T44" fmla="*/ 3 w 250"/>
                    <a:gd name="T45" fmla="*/ 120 h 254"/>
                    <a:gd name="T46" fmla="*/ 0 w 250"/>
                    <a:gd name="T47" fmla="*/ 134 h 254"/>
                    <a:gd name="T48" fmla="*/ 3 w 250"/>
                    <a:gd name="T49" fmla="*/ 146 h 254"/>
                    <a:gd name="T50" fmla="*/ 3 w 250"/>
                    <a:gd name="T51" fmla="*/ 146 h 254"/>
                    <a:gd name="T52" fmla="*/ 14 w 250"/>
                    <a:gd name="T53" fmla="*/ 159 h 254"/>
                    <a:gd name="T54" fmla="*/ 20 w 250"/>
                    <a:gd name="T55" fmla="*/ 160 h 254"/>
                    <a:gd name="T56" fmla="*/ 21 w 250"/>
                    <a:gd name="T57" fmla="*/ 161 h 254"/>
                    <a:gd name="T58" fmla="*/ 71 w 250"/>
                    <a:gd name="T59" fmla="*/ 234 h 254"/>
                    <a:gd name="T60" fmla="*/ 125 w 250"/>
                    <a:gd name="T61" fmla="*/ 254 h 254"/>
                    <a:gd name="T62" fmla="*/ 180 w 250"/>
                    <a:gd name="T63" fmla="*/ 234 h 254"/>
                    <a:gd name="T64" fmla="*/ 230 w 250"/>
                    <a:gd name="T65" fmla="*/ 160 h 254"/>
                    <a:gd name="T66" fmla="*/ 231 w 250"/>
                    <a:gd name="T67" fmla="*/ 160 h 254"/>
                    <a:gd name="T68" fmla="*/ 250 w 250"/>
                    <a:gd name="T69" fmla="*/ 134 h 254"/>
                    <a:gd name="T70" fmla="*/ 247 w 250"/>
                    <a:gd name="T71" fmla="*/ 1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0" h="254">
                      <a:moveTo>
                        <a:pt x="247" y="120"/>
                      </a:moveTo>
                      <a:cubicBezTo>
                        <a:pt x="245" y="116"/>
                        <a:pt x="243" y="112"/>
                        <a:pt x="239" y="110"/>
                      </a:cubicBezTo>
                      <a:cubicBezTo>
                        <a:pt x="239" y="108"/>
                        <a:pt x="239" y="108"/>
                        <a:pt x="239" y="108"/>
                      </a:cubicBezTo>
                      <a:cubicBezTo>
                        <a:pt x="239" y="105"/>
                        <a:pt x="239" y="101"/>
                        <a:pt x="239" y="98"/>
                      </a:cubicBezTo>
                      <a:cubicBezTo>
                        <a:pt x="238" y="92"/>
                        <a:pt x="237" y="86"/>
                        <a:pt x="236" y="80"/>
                      </a:cubicBezTo>
                      <a:cubicBezTo>
                        <a:pt x="231" y="57"/>
                        <a:pt x="219" y="38"/>
                        <a:pt x="201" y="25"/>
                      </a:cubicBezTo>
                      <a:cubicBezTo>
                        <a:pt x="201" y="24"/>
                        <a:pt x="201" y="24"/>
                        <a:pt x="200" y="24"/>
                      </a:cubicBezTo>
                      <a:cubicBezTo>
                        <a:pt x="199" y="23"/>
                        <a:pt x="198" y="22"/>
                        <a:pt x="197" y="22"/>
                      </a:cubicBezTo>
                      <a:cubicBezTo>
                        <a:pt x="190" y="16"/>
                        <a:pt x="182" y="12"/>
                        <a:pt x="173" y="9"/>
                      </a:cubicBezTo>
                      <a:cubicBezTo>
                        <a:pt x="169" y="7"/>
                        <a:pt x="164" y="6"/>
                        <a:pt x="159" y="4"/>
                      </a:cubicBezTo>
                      <a:cubicBezTo>
                        <a:pt x="149" y="2"/>
                        <a:pt x="137" y="0"/>
                        <a:pt x="125" y="0"/>
                      </a:cubicBezTo>
                      <a:cubicBezTo>
                        <a:pt x="123" y="0"/>
                        <a:pt x="120" y="1"/>
                        <a:pt x="118" y="1"/>
                      </a:cubicBezTo>
                      <a:cubicBezTo>
                        <a:pt x="116" y="1"/>
                        <a:pt x="115" y="1"/>
                        <a:pt x="113" y="1"/>
                      </a:cubicBezTo>
                      <a:cubicBezTo>
                        <a:pt x="106" y="1"/>
                        <a:pt x="99" y="3"/>
                        <a:pt x="93" y="4"/>
                      </a:cubicBezTo>
                      <a:cubicBezTo>
                        <a:pt x="81" y="7"/>
                        <a:pt x="70" y="11"/>
                        <a:pt x="60" y="17"/>
                      </a:cubicBezTo>
                      <a:cubicBezTo>
                        <a:pt x="57" y="19"/>
                        <a:pt x="54" y="21"/>
                        <a:pt x="51" y="23"/>
                      </a:cubicBezTo>
                      <a:cubicBezTo>
                        <a:pt x="43" y="29"/>
                        <a:pt x="35" y="37"/>
                        <a:pt x="29" y="46"/>
                      </a:cubicBezTo>
                      <a:cubicBezTo>
                        <a:pt x="25" y="52"/>
                        <a:pt x="22" y="58"/>
                        <a:pt x="19" y="65"/>
                      </a:cubicBezTo>
                      <a:cubicBezTo>
                        <a:pt x="18" y="69"/>
                        <a:pt x="16" y="73"/>
                        <a:pt x="15" y="77"/>
                      </a:cubicBezTo>
                      <a:cubicBezTo>
                        <a:pt x="13" y="84"/>
                        <a:pt x="12" y="91"/>
                        <a:pt x="12" y="98"/>
                      </a:cubicBezTo>
                      <a:cubicBezTo>
                        <a:pt x="11" y="102"/>
                        <a:pt x="11" y="105"/>
                        <a:pt x="11" y="108"/>
                      </a:cubicBezTo>
                      <a:cubicBezTo>
                        <a:pt x="11" y="109"/>
                        <a:pt x="11" y="109"/>
                        <a:pt x="11" y="110"/>
                      </a:cubicBezTo>
                      <a:cubicBezTo>
                        <a:pt x="8" y="112"/>
                        <a:pt x="5" y="116"/>
                        <a:pt x="3" y="120"/>
                      </a:cubicBezTo>
                      <a:cubicBezTo>
                        <a:pt x="1" y="124"/>
                        <a:pt x="0" y="129"/>
                        <a:pt x="0" y="134"/>
                      </a:cubicBezTo>
                      <a:cubicBezTo>
                        <a:pt x="0" y="138"/>
                        <a:pt x="1" y="143"/>
                        <a:pt x="3" y="146"/>
                      </a:cubicBezTo>
                      <a:cubicBezTo>
                        <a:pt x="3" y="146"/>
                        <a:pt x="3" y="146"/>
                        <a:pt x="3" y="146"/>
                      </a:cubicBezTo>
                      <a:cubicBezTo>
                        <a:pt x="5" y="152"/>
                        <a:pt x="9" y="157"/>
                        <a:pt x="14" y="159"/>
                      </a:cubicBezTo>
                      <a:cubicBezTo>
                        <a:pt x="16" y="160"/>
                        <a:pt x="18" y="160"/>
                        <a:pt x="20" y="160"/>
                      </a:cubicBezTo>
                      <a:cubicBezTo>
                        <a:pt x="20" y="160"/>
                        <a:pt x="20" y="160"/>
                        <a:pt x="21" y="161"/>
                      </a:cubicBezTo>
                      <a:cubicBezTo>
                        <a:pt x="30" y="188"/>
                        <a:pt x="47" y="216"/>
                        <a:pt x="71" y="234"/>
                      </a:cubicBezTo>
                      <a:cubicBezTo>
                        <a:pt x="86" y="246"/>
                        <a:pt x="105" y="254"/>
                        <a:pt x="125" y="254"/>
                      </a:cubicBezTo>
                      <a:cubicBezTo>
                        <a:pt x="146" y="254"/>
                        <a:pt x="164" y="246"/>
                        <a:pt x="180" y="234"/>
                      </a:cubicBezTo>
                      <a:cubicBezTo>
                        <a:pt x="203" y="216"/>
                        <a:pt x="221" y="187"/>
                        <a:pt x="230" y="160"/>
                      </a:cubicBezTo>
                      <a:cubicBezTo>
                        <a:pt x="231" y="160"/>
                        <a:pt x="231" y="160"/>
                        <a:pt x="231" y="160"/>
                      </a:cubicBezTo>
                      <a:cubicBezTo>
                        <a:pt x="242" y="160"/>
                        <a:pt x="250" y="149"/>
                        <a:pt x="250" y="134"/>
                      </a:cubicBezTo>
                      <a:cubicBezTo>
                        <a:pt x="250" y="129"/>
                        <a:pt x="249" y="124"/>
                        <a:pt x="247" y="12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9" name="Freeform 561">
                  <a:extLst>
                    <a:ext uri="{FF2B5EF4-FFF2-40B4-BE49-F238E27FC236}">
                      <a16:creationId xmlns:a16="http://schemas.microsoft.com/office/drawing/2014/main" id="{79FD0BAA-739D-4BC0-8AE9-9E00CEC8BA73}"/>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0" name="Freeform 562">
                  <a:extLst>
                    <a:ext uri="{FF2B5EF4-FFF2-40B4-BE49-F238E27FC236}">
                      <a16:creationId xmlns:a16="http://schemas.microsoft.com/office/drawing/2014/main" id="{897CDD98-DA64-469A-9DDD-C73463C7661F}"/>
                    </a:ext>
                  </a:extLst>
                </p:cNvPr>
                <p:cNvSpPr>
                  <a:spLocks/>
                </p:cNvSpPr>
                <p:nvPr/>
              </p:nvSpPr>
              <p:spPr bwMode="auto">
                <a:xfrm rot="10800000">
                  <a:off x="7387863" y="4645760"/>
                  <a:ext cx="493953" cy="418884"/>
                </a:xfrm>
                <a:custGeom>
                  <a:avLst/>
                  <a:gdLst>
                    <a:gd name="T0" fmla="*/ 263 w 278"/>
                    <a:gd name="T1" fmla="*/ 125 h 236"/>
                    <a:gd name="T2" fmla="*/ 137 w 278"/>
                    <a:gd name="T3" fmla="*/ 0 h 236"/>
                    <a:gd name="T4" fmla="*/ 16 w 278"/>
                    <a:gd name="T5" fmla="*/ 125 h 236"/>
                    <a:gd name="T6" fmla="*/ 139 w 278"/>
                    <a:gd name="T7" fmla="*/ 93 h 236"/>
                    <a:gd name="T8" fmla="*/ 263 w 278"/>
                    <a:gd name="T9" fmla="*/ 125 h 236"/>
                  </a:gdLst>
                  <a:ahLst/>
                  <a:cxnLst>
                    <a:cxn ang="0">
                      <a:pos x="T0" y="T1"/>
                    </a:cxn>
                    <a:cxn ang="0">
                      <a:pos x="T2" y="T3"/>
                    </a:cxn>
                    <a:cxn ang="0">
                      <a:pos x="T4" y="T5"/>
                    </a:cxn>
                    <a:cxn ang="0">
                      <a:pos x="T6" y="T7"/>
                    </a:cxn>
                    <a:cxn ang="0">
                      <a:pos x="T8" y="T9"/>
                    </a:cxn>
                  </a:cxnLst>
                  <a:rect l="0" t="0" r="r" b="b"/>
                  <a:pathLst>
                    <a:path w="278" h="236">
                      <a:moveTo>
                        <a:pt x="263" y="125"/>
                      </a:moveTo>
                      <a:cubicBezTo>
                        <a:pt x="251" y="36"/>
                        <a:pt x="222" y="0"/>
                        <a:pt x="137" y="0"/>
                      </a:cubicBezTo>
                      <a:cubicBezTo>
                        <a:pt x="67" y="0"/>
                        <a:pt x="28" y="36"/>
                        <a:pt x="16" y="125"/>
                      </a:cubicBezTo>
                      <a:cubicBezTo>
                        <a:pt x="0" y="236"/>
                        <a:pt x="83" y="93"/>
                        <a:pt x="139" y="93"/>
                      </a:cubicBezTo>
                      <a:cubicBezTo>
                        <a:pt x="198" y="93"/>
                        <a:pt x="278" y="236"/>
                        <a:pt x="263" y="125"/>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1" name="Freeform 563">
                  <a:extLst>
                    <a:ext uri="{FF2B5EF4-FFF2-40B4-BE49-F238E27FC236}">
                      <a16:creationId xmlns:a16="http://schemas.microsoft.com/office/drawing/2014/main" id="{7667F6B9-240E-4CE1-A993-BDF2D7ADC927}"/>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2" name="Freeform 564">
                  <a:extLst>
                    <a:ext uri="{FF2B5EF4-FFF2-40B4-BE49-F238E27FC236}">
                      <a16:creationId xmlns:a16="http://schemas.microsoft.com/office/drawing/2014/main" id="{EC72AA78-F4DC-4BC6-BAC0-DFE662746A8D}"/>
                    </a:ext>
                  </a:extLst>
                </p:cNvPr>
                <p:cNvSpPr>
                  <a:spLocks/>
                </p:cNvSpPr>
                <p:nvPr/>
              </p:nvSpPr>
              <p:spPr bwMode="auto">
                <a:xfrm rot="10800000">
                  <a:off x="7503469" y="4825175"/>
                  <a:ext cx="271749" cy="241722"/>
                </a:xfrm>
                <a:custGeom>
                  <a:avLst/>
                  <a:gdLst>
                    <a:gd name="T0" fmla="*/ 153 w 153"/>
                    <a:gd name="T1" fmla="*/ 63 h 136"/>
                    <a:gd name="T2" fmla="*/ 52 w 153"/>
                    <a:gd name="T3" fmla="*/ 41 h 136"/>
                    <a:gd name="T4" fmla="*/ 0 w 153"/>
                    <a:gd name="T5" fmla="*/ 125 h 136"/>
                    <a:gd name="T6" fmla="*/ 93 w 153"/>
                    <a:gd name="T7" fmla="*/ 113 h 136"/>
                    <a:gd name="T8" fmla="*/ 153 w 153"/>
                    <a:gd name="T9" fmla="*/ 63 h 136"/>
                  </a:gdLst>
                  <a:ahLst/>
                  <a:cxnLst>
                    <a:cxn ang="0">
                      <a:pos x="T0" y="T1"/>
                    </a:cxn>
                    <a:cxn ang="0">
                      <a:pos x="T2" y="T3"/>
                    </a:cxn>
                    <a:cxn ang="0">
                      <a:pos x="T4" y="T5"/>
                    </a:cxn>
                    <a:cxn ang="0">
                      <a:pos x="T6" y="T7"/>
                    </a:cxn>
                    <a:cxn ang="0">
                      <a:pos x="T8" y="T9"/>
                    </a:cxn>
                  </a:cxnLst>
                  <a:rect l="0" t="0" r="r" b="b"/>
                  <a:pathLst>
                    <a:path w="153" h="136">
                      <a:moveTo>
                        <a:pt x="153" y="63"/>
                      </a:moveTo>
                      <a:cubicBezTo>
                        <a:pt x="153" y="63"/>
                        <a:pt x="84" y="0"/>
                        <a:pt x="52" y="41"/>
                      </a:cubicBezTo>
                      <a:cubicBezTo>
                        <a:pt x="21" y="82"/>
                        <a:pt x="41" y="116"/>
                        <a:pt x="0" y="125"/>
                      </a:cubicBezTo>
                      <a:cubicBezTo>
                        <a:pt x="0" y="125"/>
                        <a:pt x="40" y="136"/>
                        <a:pt x="93" y="113"/>
                      </a:cubicBezTo>
                      <a:cubicBezTo>
                        <a:pt x="149" y="88"/>
                        <a:pt x="153" y="63"/>
                        <a:pt x="153" y="6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3" name="Freeform 565">
                  <a:extLst>
                    <a:ext uri="{FF2B5EF4-FFF2-40B4-BE49-F238E27FC236}">
                      <a16:creationId xmlns:a16="http://schemas.microsoft.com/office/drawing/2014/main" id="{A623A5B3-D6EB-4391-AA0C-20502FE74A21}"/>
                    </a:ext>
                  </a:extLst>
                </p:cNvPr>
                <p:cNvSpPr>
                  <a:spLocks/>
                </p:cNvSpPr>
                <p:nvPr/>
              </p:nvSpPr>
              <p:spPr bwMode="auto">
                <a:xfrm rot="10800000">
                  <a:off x="7629585" y="4860457"/>
                  <a:ext cx="213196" cy="264993"/>
                </a:xfrm>
                <a:custGeom>
                  <a:avLst/>
                  <a:gdLst>
                    <a:gd name="T0" fmla="*/ 7 w 120"/>
                    <a:gd name="T1" fmla="*/ 120 h 149"/>
                    <a:gd name="T2" fmla="*/ 107 w 120"/>
                    <a:gd name="T3" fmla="*/ 98 h 149"/>
                    <a:gd name="T4" fmla="*/ 120 w 120"/>
                    <a:gd name="T5" fmla="*/ 0 h 149"/>
                    <a:gd name="T6" fmla="*/ 41 w 120"/>
                    <a:gd name="T7" fmla="*/ 49 h 149"/>
                    <a:gd name="T8" fmla="*/ 7 w 120"/>
                    <a:gd name="T9" fmla="*/ 120 h 149"/>
                  </a:gdLst>
                  <a:ahLst/>
                  <a:cxnLst>
                    <a:cxn ang="0">
                      <a:pos x="T0" y="T1"/>
                    </a:cxn>
                    <a:cxn ang="0">
                      <a:pos x="T2" y="T3"/>
                    </a:cxn>
                    <a:cxn ang="0">
                      <a:pos x="T4" y="T5"/>
                    </a:cxn>
                    <a:cxn ang="0">
                      <a:pos x="T6" y="T7"/>
                    </a:cxn>
                    <a:cxn ang="0">
                      <a:pos x="T8" y="T9"/>
                    </a:cxn>
                  </a:cxnLst>
                  <a:rect l="0" t="0" r="r" b="b"/>
                  <a:pathLst>
                    <a:path w="120" h="149">
                      <a:moveTo>
                        <a:pt x="7" y="120"/>
                      </a:moveTo>
                      <a:cubicBezTo>
                        <a:pt x="7" y="120"/>
                        <a:pt x="96" y="149"/>
                        <a:pt x="107" y="98"/>
                      </a:cubicBezTo>
                      <a:cubicBezTo>
                        <a:pt x="120" y="48"/>
                        <a:pt x="86" y="25"/>
                        <a:pt x="120" y="0"/>
                      </a:cubicBezTo>
                      <a:cubicBezTo>
                        <a:pt x="120" y="0"/>
                        <a:pt x="79"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4" name="Freeform 566">
                  <a:extLst>
                    <a:ext uri="{FF2B5EF4-FFF2-40B4-BE49-F238E27FC236}">
                      <a16:creationId xmlns:a16="http://schemas.microsoft.com/office/drawing/2014/main" id="{B5F91D43-EADB-4E13-B38D-10D83D167DD8}"/>
                    </a:ext>
                  </a:extLst>
                </p:cNvPr>
                <p:cNvSpPr>
                  <a:spLocks/>
                </p:cNvSpPr>
                <p:nvPr/>
              </p:nvSpPr>
              <p:spPr bwMode="auto">
                <a:xfrm rot="10800000">
                  <a:off x="7554516" y="4860457"/>
                  <a:ext cx="215448" cy="264993"/>
                </a:xfrm>
                <a:custGeom>
                  <a:avLst/>
                  <a:gdLst>
                    <a:gd name="T0" fmla="*/ 7 w 121"/>
                    <a:gd name="T1" fmla="*/ 120 h 149"/>
                    <a:gd name="T2" fmla="*/ 108 w 121"/>
                    <a:gd name="T3" fmla="*/ 98 h 149"/>
                    <a:gd name="T4" fmla="*/ 121 w 121"/>
                    <a:gd name="T5" fmla="*/ 0 h 149"/>
                    <a:gd name="T6" fmla="*/ 41 w 121"/>
                    <a:gd name="T7" fmla="*/ 49 h 149"/>
                    <a:gd name="T8" fmla="*/ 7 w 121"/>
                    <a:gd name="T9" fmla="*/ 120 h 149"/>
                  </a:gdLst>
                  <a:ahLst/>
                  <a:cxnLst>
                    <a:cxn ang="0">
                      <a:pos x="T0" y="T1"/>
                    </a:cxn>
                    <a:cxn ang="0">
                      <a:pos x="T2" y="T3"/>
                    </a:cxn>
                    <a:cxn ang="0">
                      <a:pos x="T4" y="T5"/>
                    </a:cxn>
                    <a:cxn ang="0">
                      <a:pos x="T6" y="T7"/>
                    </a:cxn>
                    <a:cxn ang="0">
                      <a:pos x="T8" y="T9"/>
                    </a:cxn>
                  </a:cxnLst>
                  <a:rect l="0" t="0" r="r" b="b"/>
                  <a:pathLst>
                    <a:path w="121" h="149">
                      <a:moveTo>
                        <a:pt x="7" y="120"/>
                      </a:moveTo>
                      <a:cubicBezTo>
                        <a:pt x="7" y="120"/>
                        <a:pt x="96" y="149"/>
                        <a:pt x="108" y="98"/>
                      </a:cubicBezTo>
                      <a:cubicBezTo>
                        <a:pt x="120" y="48"/>
                        <a:pt x="87" y="25"/>
                        <a:pt x="121" y="0"/>
                      </a:cubicBezTo>
                      <a:cubicBezTo>
                        <a:pt x="121" y="0"/>
                        <a:pt x="80"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5" name="Freeform 567">
                  <a:extLst>
                    <a:ext uri="{FF2B5EF4-FFF2-40B4-BE49-F238E27FC236}">
                      <a16:creationId xmlns:a16="http://schemas.microsoft.com/office/drawing/2014/main" id="{D52192E4-F85E-4012-AEEA-B7C51F79DAE8}"/>
                    </a:ext>
                  </a:extLst>
                </p:cNvPr>
                <p:cNvSpPr>
                  <a:spLocks/>
                </p:cNvSpPr>
                <p:nvPr/>
              </p:nvSpPr>
              <p:spPr bwMode="auto">
                <a:xfrm rot="10800000">
                  <a:off x="7476445" y="4858956"/>
                  <a:ext cx="215448" cy="262741"/>
                </a:xfrm>
                <a:custGeom>
                  <a:avLst/>
                  <a:gdLst>
                    <a:gd name="T0" fmla="*/ 8 w 121"/>
                    <a:gd name="T1" fmla="*/ 119 h 148"/>
                    <a:gd name="T2" fmla="*/ 108 w 121"/>
                    <a:gd name="T3" fmla="*/ 98 h 148"/>
                    <a:gd name="T4" fmla="*/ 121 w 121"/>
                    <a:gd name="T5" fmla="*/ 0 h 148"/>
                    <a:gd name="T6" fmla="*/ 42 w 121"/>
                    <a:gd name="T7" fmla="*/ 49 h 148"/>
                    <a:gd name="T8" fmla="*/ 8 w 121"/>
                    <a:gd name="T9" fmla="*/ 119 h 148"/>
                  </a:gdLst>
                  <a:ahLst/>
                  <a:cxnLst>
                    <a:cxn ang="0">
                      <a:pos x="T0" y="T1"/>
                    </a:cxn>
                    <a:cxn ang="0">
                      <a:pos x="T2" y="T3"/>
                    </a:cxn>
                    <a:cxn ang="0">
                      <a:pos x="T4" y="T5"/>
                    </a:cxn>
                    <a:cxn ang="0">
                      <a:pos x="T6" y="T7"/>
                    </a:cxn>
                    <a:cxn ang="0">
                      <a:pos x="T8" y="T9"/>
                    </a:cxn>
                  </a:cxnLst>
                  <a:rect l="0" t="0" r="r" b="b"/>
                  <a:pathLst>
                    <a:path w="121" h="148">
                      <a:moveTo>
                        <a:pt x="8" y="119"/>
                      </a:moveTo>
                      <a:cubicBezTo>
                        <a:pt x="8" y="119"/>
                        <a:pt x="96" y="148"/>
                        <a:pt x="108" y="98"/>
                      </a:cubicBezTo>
                      <a:cubicBezTo>
                        <a:pt x="120" y="48"/>
                        <a:pt x="87" y="25"/>
                        <a:pt x="121" y="0"/>
                      </a:cubicBezTo>
                      <a:cubicBezTo>
                        <a:pt x="121" y="0"/>
                        <a:pt x="80" y="6"/>
                        <a:pt x="42" y="49"/>
                      </a:cubicBezTo>
                      <a:cubicBezTo>
                        <a:pt x="0" y="95"/>
                        <a:pt x="8" y="119"/>
                        <a:pt x="8" y="119"/>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6" name="Freeform 568">
                  <a:extLst>
                    <a:ext uri="{FF2B5EF4-FFF2-40B4-BE49-F238E27FC236}">
                      <a16:creationId xmlns:a16="http://schemas.microsoft.com/office/drawing/2014/main" id="{5E15514C-65A2-4F4B-88B8-807812AF72EA}"/>
                    </a:ext>
                  </a:extLst>
                </p:cNvPr>
                <p:cNvSpPr>
                  <a:spLocks/>
                </p:cNvSpPr>
                <p:nvPr/>
              </p:nvSpPr>
              <p:spPr bwMode="auto">
                <a:xfrm rot="10800000">
                  <a:off x="7796238" y="4697558"/>
                  <a:ext cx="72817" cy="118609"/>
                </a:xfrm>
                <a:custGeom>
                  <a:avLst/>
                  <a:gdLst>
                    <a:gd name="T0" fmla="*/ 36 w 41"/>
                    <a:gd name="T1" fmla="*/ 29 h 67"/>
                    <a:gd name="T2" fmla="*/ 29 w 41"/>
                    <a:gd name="T3" fmla="*/ 65 h 67"/>
                    <a:gd name="T4" fmla="*/ 5 w 41"/>
                    <a:gd name="T5" fmla="*/ 37 h 67"/>
                    <a:gd name="T6" fmla="*/ 12 w 41"/>
                    <a:gd name="T7" fmla="*/ 2 h 67"/>
                    <a:gd name="T8" fmla="*/ 36 w 41"/>
                    <a:gd name="T9" fmla="*/ 29 h 67"/>
                  </a:gdLst>
                  <a:ahLst/>
                  <a:cxnLst>
                    <a:cxn ang="0">
                      <a:pos x="T0" y="T1"/>
                    </a:cxn>
                    <a:cxn ang="0">
                      <a:pos x="T2" y="T3"/>
                    </a:cxn>
                    <a:cxn ang="0">
                      <a:pos x="T4" y="T5"/>
                    </a:cxn>
                    <a:cxn ang="0">
                      <a:pos x="T6" y="T7"/>
                    </a:cxn>
                    <a:cxn ang="0">
                      <a:pos x="T8" y="T9"/>
                    </a:cxn>
                  </a:cxnLst>
                  <a:rect l="0" t="0" r="r" b="b"/>
                  <a:pathLst>
                    <a:path w="41" h="67">
                      <a:moveTo>
                        <a:pt x="36" y="29"/>
                      </a:moveTo>
                      <a:cubicBezTo>
                        <a:pt x="41" y="46"/>
                        <a:pt x="37" y="62"/>
                        <a:pt x="29" y="65"/>
                      </a:cubicBezTo>
                      <a:cubicBezTo>
                        <a:pt x="20" y="67"/>
                        <a:pt x="9" y="55"/>
                        <a:pt x="5" y="37"/>
                      </a:cubicBezTo>
                      <a:cubicBezTo>
                        <a:pt x="0" y="20"/>
                        <a:pt x="3" y="4"/>
                        <a:pt x="12" y="2"/>
                      </a:cubicBezTo>
                      <a:cubicBezTo>
                        <a:pt x="21" y="0"/>
                        <a:pt x="32" y="12"/>
                        <a:pt x="36" y="2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7" name="Freeform 569">
                  <a:extLst>
                    <a:ext uri="{FF2B5EF4-FFF2-40B4-BE49-F238E27FC236}">
                      <a16:creationId xmlns:a16="http://schemas.microsoft.com/office/drawing/2014/main" id="{A6E2671D-89B5-45B6-AD95-BEDCB63115AC}"/>
                    </a:ext>
                  </a:extLst>
                </p:cNvPr>
                <p:cNvSpPr>
                  <a:spLocks/>
                </p:cNvSpPr>
                <p:nvPr/>
              </p:nvSpPr>
              <p:spPr bwMode="auto">
                <a:xfrm rot="10800000">
                  <a:off x="7398373" y="4699059"/>
                  <a:ext cx="69814" cy="119360"/>
                </a:xfrm>
                <a:custGeom>
                  <a:avLst/>
                  <a:gdLst>
                    <a:gd name="T0" fmla="*/ 4 w 39"/>
                    <a:gd name="T1" fmla="*/ 30 h 67"/>
                    <a:gd name="T2" fmla="*/ 26 w 39"/>
                    <a:gd name="T3" fmla="*/ 2 h 67"/>
                    <a:gd name="T4" fmla="*/ 36 w 39"/>
                    <a:gd name="T5" fmla="*/ 37 h 67"/>
                    <a:gd name="T6" fmla="*/ 13 w 39"/>
                    <a:gd name="T7" fmla="*/ 65 h 67"/>
                    <a:gd name="T8" fmla="*/ 4 w 39"/>
                    <a:gd name="T9" fmla="*/ 30 h 67"/>
                  </a:gdLst>
                  <a:ahLst/>
                  <a:cxnLst>
                    <a:cxn ang="0">
                      <a:pos x="T0" y="T1"/>
                    </a:cxn>
                    <a:cxn ang="0">
                      <a:pos x="T2" y="T3"/>
                    </a:cxn>
                    <a:cxn ang="0">
                      <a:pos x="T4" y="T5"/>
                    </a:cxn>
                    <a:cxn ang="0">
                      <a:pos x="T6" y="T7"/>
                    </a:cxn>
                    <a:cxn ang="0">
                      <a:pos x="T8" y="T9"/>
                    </a:cxn>
                  </a:cxnLst>
                  <a:rect l="0" t="0" r="r" b="b"/>
                  <a:pathLst>
                    <a:path w="39" h="67">
                      <a:moveTo>
                        <a:pt x="4" y="30"/>
                      </a:moveTo>
                      <a:cubicBezTo>
                        <a:pt x="7" y="13"/>
                        <a:pt x="18" y="0"/>
                        <a:pt x="26" y="2"/>
                      </a:cubicBezTo>
                      <a:cubicBezTo>
                        <a:pt x="35" y="4"/>
                        <a:pt x="39" y="19"/>
                        <a:pt x="36" y="37"/>
                      </a:cubicBezTo>
                      <a:cubicBezTo>
                        <a:pt x="32" y="54"/>
                        <a:pt x="22" y="67"/>
                        <a:pt x="13" y="65"/>
                      </a:cubicBezTo>
                      <a:cubicBezTo>
                        <a:pt x="4" y="63"/>
                        <a:pt x="0" y="48"/>
                        <a:pt x="4" y="3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8" name="Freeform 570">
                  <a:extLst>
                    <a:ext uri="{FF2B5EF4-FFF2-40B4-BE49-F238E27FC236}">
                      <a16:creationId xmlns:a16="http://schemas.microsoft.com/office/drawing/2014/main" id="{FDC8517F-B7C4-4883-A148-1E452E1E5D56}"/>
                    </a:ext>
                  </a:extLst>
                </p:cNvPr>
                <p:cNvSpPr>
                  <a:spLocks/>
                </p:cNvSpPr>
                <p:nvPr/>
              </p:nvSpPr>
              <p:spPr bwMode="auto">
                <a:xfrm rot="10800000">
                  <a:off x="7675377" y="4745602"/>
                  <a:ext cx="161398" cy="221453"/>
                </a:xfrm>
                <a:custGeom>
                  <a:avLst/>
                  <a:gdLst>
                    <a:gd name="T0" fmla="*/ 82 w 91"/>
                    <a:gd name="T1" fmla="*/ 12 h 125"/>
                    <a:gd name="T2" fmla="*/ 3 w 91"/>
                    <a:gd name="T3" fmla="*/ 43 h 125"/>
                    <a:gd name="T4" fmla="*/ 5 w 91"/>
                    <a:gd name="T5" fmla="*/ 125 h 125"/>
                    <a:gd name="T6" fmla="*/ 64 w 91"/>
                    <a:gd name="T7" fmla="*/ 74 h 125"/>
                    <a:gd name="T8" fmla="*/ 82 w 91"/>
                    <a:gd name="T9" fmla="*/ 12 h 125"/>
                  </a:gdLst>
                  <a:ahLst/>
                  <a:cxnLst>
                    <a:cxn ang="0">
                      <a:pos x="T0" y="T1"/>
                    </a:cxn>
                    <a:cxn ang="0">
                      <a:pos x="T2" y="T3"/>
                    </a:cxn>
                    <a:cxn ang="0">
                      <a:pos x="T4" y="T5"/>
                    </a:cxn>
                    <a:cxn ang="0">
                      <a:pos x="T6" y="T7"/>
                    </a:cxn>
                    <a:cxn ang="0">
                      <a:pos x="T8" y="T9"/>
                    </a:cxn>
                  </a:cxnLst>
                  <a:rect l="0" t="0" r="r" b="b"/>
                  <a:pathLst>
                    <a:path w="91" h="125">
                      <a:moveTo>
                        <a:pt x="82" y="12"/>
                      </a:moveTo>
                      <a:cubicBezTo>
                        <a:pt x="82" y="12"/>
                        <a:pt x="6" y="0"/>
                        <a:pt x="3" y="43"/>
                      </a:cubicBezTo>
                      <a:cubicBezTo>
                        <a:pt x="0" y="85"/>
                        <a:pt x="30" y="100"/>
                        <a:pt x="5" y="125"/>
                      </a:cubicBezTo>
                      <a:cubicBezTo>
                        <a:pt x="5" y="125"/>
                        <a:pt x="38" y="114"/>
                        <a:pt x="64" y="74"/>
                      </a:cubicBezTo>
                      <a:cubicBezTo>
                        <a:pt x="91" y="31"/>
                        <a:pt x="82" y="12"/>
                        <a:pt x="82"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9" name="Freeform 571">
                  <a:extLst>
                    <a:ext uri="{FF2B5EF4-FFF2-40B4-BE49-F238E27FC236}">
                      <a16:creationId xmlns:a16="http://schemas.microsoft.com/office/drawing/2014/main" id="{345CD45B-E177-4F6E-B7B5-CBF97E36642C}"/>
                    </a:ext>
                  </a:extLst>
                </p:cNvPr>
                <p:cNvSpPr>
                  <a:spLocks/>
                </p:cNvSpPr>
                <p:nvPr/>
              </p:nvSpPr>
              <p:spPr bwMode="auto">
                <a:xfrm rot="10800000">
                  <a:off x="7428401" y="4741848"/>
                  <a:ext cx="163650" cy="221453"/>
                </a:xfrm>
                <a:custGeom>
                  <a:avLst/>
                  <a:gdLst>
                    <a:gd name="T0" fmla="*/ 10 w 92"/>
                    <a:gd name="T1" fmla="*/ 12 h 125"/>
                    <a:gd name="T2" fmla="*/ 89 w 92"/>
                    <a:gd name="T3" fmla="*/ 43 h 125"/>
                    <a:gd name="T4" fmla="*/ 86 w 92"/>
                    <a:gd name="T5" fmla="*/ 125 h 125"/>
                    <a:gd name="T6" fmla="*/ 28 w 92"/>
                    <a:gd name="T7" fmla="*/ 74 h 125"/>
                    <a:gd name="T8" fmla="*/ 10 w 92"/>
                    <a:gd name="T9" fmla="*/ 12 h 125"/>
                  </a:gdLst>
                  <a:ahLst/>
                  <a:cxnLst>
                    <a:cxn ang="0">
                      <a:pos x="T0" y="T1"/>
                    </a:cxn>
                    <a:cxn ang="0">
                      <a:pos x="T2" y="T3"/>
                    </a:cxn>
                    <a:cxn ang="0">
                      <a:pos x="T4" y="T5"/>
                    </a:cxn>
                    <a:cxn ang="0">
                      <a:pos x="T6" y="T7"/>
                    </a:cxn>
                    <a:cxn ang="0">
                      <a:pos x="T8" y="T9"/>
                    </a:cxn>
                  </a:cxnLst>
                  <a:rect l="0" t="0" r="r" b="b"/>
                  <a:pathLst>
                    <a:path w="92" h="125">
                      <a:moveTo>
                        <a:pt x="10" y="12"/>
                      </a:moveTo>
                      <a:cubicBezTo>
                        <a:pt x="10" y="12"/>
                        <a:pt x="86" y="0"/>
                        <a:pt x="89" y="43"/>
                      </a:cubicBezTo>
                      <a:cubicBezTo>
                        <a:pt x="92" y="85"/>
                        <a:pt x="62" y="100"/>
                        <a:pt x="86" y="125"/>
                      </a:cubicBezTo>
                      <a:cubicBezTo>
                        <a:pt x="86" y="125"/>
                        <a:pt x="53" y="114"/>
                        <a:pt x="28" y="74"/>
                      </a:cubicBezTo>
                      <a:cubicBezTo>
                        <a:pt x="0" y="30"/>
                        <a:pt x="10" y="12"/>
                        <a:pt x="10"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517" name="Freeform 572">
                <a:extLst>
                  <a:ext uri="{FF2B5EF4-FFF2-40B4-BE49-F238E27FC236}">
                    <a16:creationId xmlns:a16="http://schemas.microsoft.com/office/drawing/2014/main" id="{B84E7BA8-9D18-48D3-B9DC-5828EB8E97D5}"/>
                  </a:ext>
                </a:extLst>
              </p:cNvPr>
              <p:cNvSpPr>
                <a:spLocks noEditPoints="1"/>
              </p:cNvSpPr>
              <p:nvPr/>
            </p:nvSpPr>
            <p:spPr bwMode="auto">
              <a:xfrm rot="10800000">
                <a:off x="7119867" y="4418301"/>
                <a:ext cx="525482" cy="900076"/>
              </a:xfrm>
              <a:custGeom>
                <a:avLst/>
                <a:gdLst>
                  <a:gd name="T0" fmla="*/ 288 w 296"/>
                  <a:gd name="T1" fmla="*/ 503 h 507"/>
                  <a:gd name="T2" fmla="*/ 292 w 296"/>
                  <a:gd name="T3" fmla="*/ 480 h 507"/>
                  <a:gd name="T4" fmla="*/ 296 w 296"/>
                  <a:gd name="T5" fmla="*/ 503 h 507"/>
                  <a:gd name="T6" fmla="*/ 292 w 296"/>
                  <a:gd name="T7" fmla="*/ 466 h 507"/>
                  <a:gd name="T8" fmla="*/ 288 w 296"/>
                  <a:gd name="T9" fmla="*/ 441 h 507"/>
                  <a:gd name="T10" fmla="*/ 296 w 296"/>
                  <a:gd name="T11" fmla="*/ 441 h 507"/>
                  <a:gd name="T12" fmla="*/ 292 w 296"/>
                  <a:gd name="T13" fmla="*/ 466 h 507"/>
                  <a:gd name="T14" fmla="*/ 288 w 296"/>
                  <a:gd name="T15" fmla="*/ 419 h 507"/>
                  <a:gd name="T16" fmla="*/ 292 w 296"/>
                  <a:gd name="T17" fmla="*/ 394 h 507"/>
                  <a:gd name="T18" fmla="*/ 296 w 296"/>
                  <a:gd name="T19" fmla="*/ 419 h 507"/>
                  <a:gd name="T20" fmla="*/ 292 w 296"/>
                  <a:gd name="T21" fmla="*/ 380 h 507"/>
                  <a:gd name="T22" fmla="*/ 288 w 296"/>
                  <a:gd name="T23" fmla="*/ 355 h 507"/>
                  <a:gd name="T24" fmla="*/ 296 w 296"/>
                  <a:gd name="T25" fmla="*/ 355 h 507"/>
                  <a:gd name="T26" fmla="*/ 292 w 296"/>
                  <a:gd name="T27" fmla="*/ 380 h 507"/>
                  <a:gd name="T28" fmla="*/ 288 w 296"/>
                  <a:gd name="T29" fmla="*/ 333 h 507"/>
                  <a:gd name="T30" fmla="*/ 292 w 296"/>
                  <a:gd name="T31" fmla="*/ 308 h 507"/>
                  <a:gd name="T32" fmla="*/ 296 w 296"/>
                  <a:gd name="T33" fmla="*/ 333 h 507"/>
                  <a:gd name="T34" fmla="*/ 292 w 296"/>
                  <a:gd name="T35" fmla="*/ 294 h 507"/>
                  <a:gd name="T36" fmla="*/ 288 w 296"/>
                  <a:gd name="T37" fmla="*/ 269 h 507"/>
                  <a:gd name="T38" fmla="*/ 296 w 296"/>
                  <a:gd name="T39" fmla="*/ 269 h 507"/>
                  <a:gd name="T40" fmla="*/ 292 w 296"/>
                  <a:gd name="T41" fmla="*/ 294 h 507"/>
                  <a:gd name="T42" fmla="*/ 288 w 296"/>
                  <a:gd name="T43" fmla="*/ 247 h 507"/>
                  <a:gd name="T44" fmla="*/ 292 w 296"/>
                  <a:gd name="T45" fmla="*/ 222 h 507"/>
                  <a:gd name="T46" fmla="*/ 296 w 296"/>
                  <a:gd name="T47" fmla="*/ 247 h 507"/>
                  <a:gd name="T48" fmla="*/ 292 w 296"/>
                  <a:gd name="T49" fmla="*/ 208 h 507"/>
                  <a:gd name="T50" fmla="*/ 288 w 296"/>
                  <a:gd name="T51" fmla="*/ 183 h 507"/>
                  <a:gd name="T52" fmla="*/ 296 w 296"/>
                  <a:gd name="T53" fmla="*/ 183 h 507"/>
                  <a:gd name="T54" fmla="*/ 292 w 296"/>
                  <a:gd name="T55" fmla="*/ 208 h 507"/>
                  <a:gd name="T56" fmla="*/ 282 w 296"/>
                  <a:gd name="T57" fmla="*/ 170 h 507"/>
                  <a:gd name="T58" fmla="*/ 262 w 296"/>
                  <a:gd name="T59" fmla="*/ 154 h 507"/>
                  <a:gd name="T60" fmla="*/ 286 w 296"/>
                  <a:gd name="T61" fmla="*/ 163 h 507"/>
                  <a:gd name="T62" fmla="*/ 284 w 296"/>
                  <a:gd name="T63" fmla="*/ 170 h 507"/>
                  <a:gd name="T64" fmla="*/ 244 w 296"/>
                  <a:gd name="T65" fmla="*/ 148 h 507"/>
                  <a:gd name="T66" fmla="*/ 224 w 296"/>
                  <a:gd name="T67" fmla="*/ 132 h 507"/>
                  <a:gd name="T68" fmla="*/ 248 w 296"/>
                  <a:gd name="T69" fmla="*/ 141 h 507"/>
                  <a:gd name="T70" fmla="*/ 246 w 296"/>
                  <a:gd name="T71" fmla="*/ 149 h 507"/>
                  <a:gd name="T72" fmla="*/ 207 w 296"/>
                  <a:gd name="T73" fmla="*/ 127 h 507"/>
                  <a:gd name="T74" fmla="*/ 187 w 296"/>
                  <a:gd name="T75" fmla="*/ 111 h 507"/>
                  <a:gd name="T76" fmla="*/ 211 w 296"/>
                  <a:gd name="T77" fmla="*/ 120 h 507"/>
                  <a:gd name="T78" fmla="*/ 209 w 296"/>
                  <a:gd name="T79" fmla="*/ 127 h 507"/>
                  <a:gd name="T80" fmla="*/ 170 w 296"/>
                  <a:gd name="T81" fmla="*/ 105 h 507"/>
                  <a:gd name="T82" fmla="*/ 150 w 296"/>
                  <a:gd name="T83" fmla="*/ 89 h 507"/>
                  <a:gd name="T84" fmla="*/ 174 w 296"/>
                  <a:gd name="T85" fmla="*/ 98 h 507"/>
                  <a:gd name="T86" fmla="*/ 172 w 296"/>
                  <a:gd name="T87" fmla="*/ 106 h 507"/>
                  <a:gd name="T88" fmla="*/ 133 w 296"/>
                  <a:gd name="T89" fmla="*/ 84 h 507"/>
                  <a:gd name="T90" fmla="*/ 113 w 296"/>
                  <a:gd name="T91" fmla="*/ 68 h 507"/>
                  <a:gd name="T92" fmla="*/ 137 w 296"/>
                  <a:gd name="T93" fmla="*/ 77 h 507"/>
                  <a:gd name="T94" fmla="*/ 135 w 296"/>
                  <a:gd name="T95" fmla="*/ 84 h 507"/>
                  <a:gd name="T96" fmla="*/ 96 w 296"/>
                  <a:gd name="T97" fmla="*/ 62 h 507"/>
                  <a:gd name="T98" fmla="*/ 75 w 296"/>
                  <a:gd name="T99" fmla="*/ 46 h 507"/>
                  <a:gd name="T100" fmla="*/ 100 w 296"/>
                  <a:gd name="T101" fmla="*/ 55 h 507"/>
                  <a:gd name="T102" fmla="*/ 98 w 296"/>
                  <a:gd name="T103" fmla="*/ 63 h 507"/>
                  <a:gd name="T104" fmla="*/ 58 w 296"/>
                  <a:gd name="T105" fmla="*/ 41 h 507"/>
                  <a:gd name="T106" fmla="*/ 38 w 296"/>
                  <a:gd name="T107" fmla="*/ 25 h 507"/>
                  <a:gd name="T108" fmla="*/ 62 w 296"/>
                  <a:gd name="T109" fmla="*/ 34 h 507"/>
                  <a:gd name="T110" fmla="*/ 60 w 296"/>
                  <a:gd name="T111" fmla="*/ 41 h 507"/>
                  <a:gd name="T112" fmla="*/ 21 w 296"/>
                  <a:gd name="T113" fmla="*/ 19 h 507"/>
                  <a:gd name="T114" fmla="*/ 1 w 296"/>
                  <a:gd name="T115" fmla="*/ 3 h 507"/>
                  <a:gd name="T116" fmla="*/ 25 w 296"/>
                  <a:gd name="T117" fmla="*/ 12 h 507"/>
                  <a:gd name="T118" fmla="*/ 23 w 296"/>
                  <a:gd name="T119" fmla="*/ 2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6" h="507">
                    <a:moveTo>
                      <a:pt x="292" y="507"/>
                    </a:moveTo>
                    <a:cubicBezTo>
                      <a:pt x="290" y="507"/>
                      <a:pt x="288" y="506"/>
                      <a:pt x="288" y="503"/>
                    </a:cubicBezTo>
                    <a:cubicBezTo>
                      <a:pt x="288" y="484"/>
                      <a:pt x="288" y="484"/>
                      <a:pt x="288" y="484"/>
                    </a:cubicBezTo>
                    <a:cubicBezTo>
                      <a:pt x="288" y="482"/>
                      <a:pt x="290" y="480"/>
                      <a:pt x="292" y="480"/>
                    </a:cubicBezTo>
                    <a:cubicBezTo>
                      <a:pt x="294" y="480"/>
                      <a:pt x="296" y="482"/>
                      <a:pt x="296" y="484"/>
                    </a:cubicBezTo>
                    <a:cubicBezTo>
                      <a:pt x="296" y="503"/>
                      <a:pt x="296" y="503"/>
                      <a:pt x="296" y="503"/>
                    </a:cubicBezTo>
                    <a:cubicBezTo>
                      <a:pt x="296" y="506"/>
                      <a:pt x="294" y="507"/>
                      <a:pt x="292" y="507"/>
                    </a:cubicBezTo>
                    <a:close/>
                    <a:moveTo>
                      <a:pt x="292" y="466"/>
                    </a:moveTo>
                    <a:cubicBezTo>
                      <a:pt x="290" y="466"/>
                      <a:pt x="288" y="465"/>
                      <a:pt x="288" y="462"/>
                    </a:cubicBezTo>
                    <a:cubicBezTo>
                      <a:pt x="288" y="441"/>
                      <a:pt x="288" y="441"/>
                      <a:pt x="288" y="441"/>
                    </a:cubicBezTo>
                    <a:cubicBezTo>
                      <a:pt x="288" y="439"/>
                      <a:pt x="290" y="437"/>
                      <a:pt x="292" y="437"/>
                    </a:cubicBezTo>
                    <a:cubicBezTo>
                      <a:pt x="294" y="437"/>
                      <a:pt x="296" y="439"/>
                      <a:pt x="296" y="441"/>
                    </a:cubicBezTo>
                    <a:cubicBezTo>
                      <a:pt x="296" y="462"/>
                      <a:pt x="296" y="462"/>
                      <a:pt x="296" y="462"/>
                    </a:cubicBezTo>
                    <a:cubicBezTo>
                      <a:pt x="296" y="465"/>
                      <a:pt x="294" y="466"/>
                      <a:pt x="292" y="466"/>
                    </a:cubicBezTo>
                    <a:close/>
                    <a:moveTo>
                      <a:pt x="292" y="423"/>
                    </a:moveTo>
                    <a:cubicBezTo>
                      <a:pt x="290" y="423"/>
                      <a:pt x="288" y="422"/>
                      <a:pt x="288" y="419"/>
                    </a:cubicBezTo>
                    <a:cubicBezTo>
                      <a:pt x="288" y="398"/>
                      <a:pt x="288" y="398"/>
                      <a:pt x="288" y="398"/>
                    </a:cubicBezTo>
                    <a:cubicBezTo>
                      <a:pt x="288" y="396"/>
                      <a:pt x="290" y="394"/>
                      <a:pt x="292" y="394"/>
                    </a:cubicBezTo>
                    <a:cubicBezTo>
                      <a:pt x="294" y="394"/>
                      <a:pt x="296" y="396"/>
                      <a:pt x="296" y="398"/>
                    </a:cubicBezTo>
                    <a:cubicBezTo>
                      <a:pt x="296" y="419"/>
                      <a:pt x="296" y="419"/>
                      <a:pt x="296" y="419"/>
                    </a:cubicBezTo>
                    <a:cubicBezTo>
                      <a:pt x="296" y="422"/>
                      <a:pt x="294" y="423"/>
                      <a:pt x="292" y="423"/>
                    </a:cubicBezTo>
                    <a:close/>
                    <a:moveTo>
                      <a:pt x="292" y="380"/>
                    </a:moveTo>
                    <a:cubicBezTo>
                      <a:pt x="290" y="380"/>
                      <a:pt x="288" y="379"/>
                      <a:pt x="288" y="376"/>
                    </a:cubicBezTo>
                    <a:cubicBezTo>
                      <a:pt x="288" y="355"/>
                      <a:pt x="288" y="355"/>
                      <a:pt x="288" y="355"/>
                    </a:cubicBezTo>
                    <a:cubicBezTo>
                      <a:pt x="288" y="353"/>
                      <a:pt x="290" y="351"/>
                      <a:pt x="292" y="351"/>
                    </a:cubicBezTo>
                    <a:cubicBezTo>
                      <a:pt x="294" y="351"/>
                      <a:pt x="296" y="353"/>
                      <a:pt x="296" y="355"/>
                    </a:cubicBezTo>
                    <a:cubicBezTo>
                      <a:pt x="296" y="376"/>
                      <a:pt x="296" y="376"/>
                      <a:pt x="296" y="376"/>
                    </a:cubicBezTo>
                    <a:cubicBezTo>
                      <a:pt x="296" y="379"/>
                      <a:pt x="294" y="380"/>
                      <a:pt x="292" y="380"/>
                    </a:cubicBezTo>
                    <a:close/>
                    <a:moveTo>
                      <a:pt x="292" y="337"/>
                    </a:moveTo>
                    <a:cubicBezTo>
                      <a:pt x="290" y="337"/>
                      <a:pt x="288" y="336"/>
                      <a:pt x="288" y="333"/>
                    </a:cubicBezTo>
                    <a:cubicBezTo>
                      <a:pt x="288" y="312"/>
                      <a:pt x="288" y="312"/>
                      <a:pt x="288" y="312"/>
                    </a:cubicBezTo>
                    <a:cubicBezTo>
                      <a:pt x="288" y="310"/>
                      <a:pt x="290" y="308"/>
                      <a:pt x="292" y="308"/>
                    </a:cubicBezTo>
                    <a:cubicBezTo>
                      <a:pt x="294" y="308"/>
                      <a:pt x="296" y="310"/>
                      <a:pt x="296" y="312"/>
                    </a:cubicBezTo>
                    <a:cubicBezTo>
                      <a:pt x="296" y="333"/>
                      <a:pt x="296" y="333"/>
                      <a:pt x="296" y="333"/>
                    </a:cubicBezTo>
                    <a:cubicBezTo>
                      <a:pt x="296" y="336"/>
                      <a:pt x="294" y="337"/>
                      <a:pt x="292" y="337"/>
                    </a:cubicBezTo>
                    <a:close/>
                    <a:moveTo>
                      <a:pt x="292" y="294"/>
                    </a:moveTo>
                    <a:cubicBezTo>
                      <a:pt x="290" y="294"/>
                      <a:pt x="288" y="293"/>
                      <a:pt x="288" y="290"/>
                    </a:cubicBezTo>
                    <a:cubicBezTo>
                      <a:pt x="288" y="269"/>
                      <a:pt x="288" y="269"/>
                      <a:pt x="288" y="269"/>
                    </a:cubicBezTo>
                    <a:cubicBezTo>
                      <a:pt x="288" y="267"/>
                      <a:pt x="290" y="265"/>
                      <a:pt x="292" y="265"/>
                    </a:cubicBezTo>
                    <a:cubicBezTo>
                      <a:pt x="294" y="265"/>
                      <a:pt x="296" y="267"/>
                      <a:pt x="296" y="269"/>
                    </a:cubicBezTo>
                    <a:cubicBezTo>
                      <a:pt x="296" y="290"/>
                      <a:pt x="296" y="290"/>
                      <a:pt x="296" y="290"/>
                    </a:cubicBezTo>
                    <a:cubicBezTo>
                      <a:pt x="296" y="293"/>
                      <a:pt x="294" y="294"/>
                      <a:pt x="292" y="294"/>
                    </a:cubicBezTo>
                    <a:close/>
                    <a:moveTo>
                      <a:pt x="292" y="251"/>
                    </a:moveTo>
                    <a:cubicBezTo>
                      <a:pt x="290" y="251"/>
                      <a:pt x="288" y="250"/>
                      <a:pt x="288" y="247"/>
                    </a:cubicBezTo>
                    <a:cubicBezTo>
                      <a:pt x="288" y="226"/>
                      <a:pt x="288" y="226"/>
                      <a:pt x="288" y="226"/>
                    </a:cubicBezTo>
                    <a:cubicBezTo>
                      <a:pt x="288" y="224"/>
                      <a:pt x="290" y="222"/>
                      <a:pt x="292" y="222"/>
                    </a:cubicBezTo>
                    <a:cubicBezTo>
                      <a:pt x="294" y="222"/>
                      <a:pt x="296" y="224"/>
                      <a:pt x="296" y="226"/>
                    </a:cubicBezTo>
                    <a:cubicBezTo>
                      <a:pt x="296" y="247"/>
                      <a:pt x="296" y="247"/>
                      <a:pt x="296" y="247"/>
                    </a:cubicBezTo>
                    <a:cubicBezTo>
                      <a:pt x="296" y="250"/>
                      <a:pt x="294" y="251"/>
                      <a:pt x="292" y="251"/>
                    </a:cubicBezTo>
                    <a:close/>
                    <a:moveTo>
                      <a:pt x="292" y="208"/>
                    </a:moveTo>
                    <a:cubicBezTo>
                      <a:pt x="290" y="208"/>
                      <a:pt x="288" y="207"/>
                      <a:pt x="288" y="204"/>
                    </a:cubicBezTo>
                    <a:cubicBezTo>
                      <a:pt x="288" y="183"/>
                      <a:pt x="288" y="183"/>
                      <a:pt x="288" y="183"/>
                    </a:cubicBezTo>
                    <a:cubicBezTo>
                      <a:pt x="288" y="181"/>
                      <a:pt x="290" y="179"/>
                      <a:pt x="292" y="179"/>
                    </a:cubicBezTo>
                    <a:cubicBezTo>
                      <a:pt x="294" y="179"/>
                      <a:pt x="296" y="181"/>
                      <a:pt x="296" y="183"/>
                    </a:cubicBezTo>
                    <a:cubicBezTo>
                      <a:pt x="296" y="204"/>
                      <a:pt x="296" y="204"/>
                      <a:pt x="296" y="204"/>
                    </a:cubicBezTo>
                    <a:cubicBezTo>
                      <a:pt x="296" y="207"/>
                      <a:pt x="294" y="208"/>
                      <a:pt x="292" y="208"/>
                    </a:cubicBezTo>
                    <a:close/>
                    <a:moveTo>
                      <a:pt x="284" y="170"/>
                    </a:moveTo>
                    <a:cubicBezTo>
                      <a:pt x="283" y="170"/>
                      <a:pt x="282" y="170"/>
                      <a:pt x="282" y="170"/>
                    </a:cubicBezTo>
                    <a:cubicBezTo>
                      <a:pt x="263" y="159"/>
                      <a:pt x="263" y="159"/>
                      <a:pt x="263" y="159"/>
                    </a:cubicBezTo>
                    <a:cubicBezTo>
                      <a:pt x="261" y="158"/>
                      <a:pt x="261" y="155"/>
                      <a:pt x="262" y="154"/>
                    </a:cubicBezTo>
                    <a:cubicBezTo>
                      <a:pt x="263" y="152"/>
                      <a:pt x="265" y="151"/>
                      <a:pt x="267" y="152"/>
                    </a:cubicBezTo>
                    <a:cubicBezTo>
                      <a:pt x="286" y="163"/>
                      <a:pt x="286" y="163"/>
                      <a:pt x="286" y="163"/>
                    </a:cubicBezTo>
                    <a:cubicBezTo>
                      <a:pt x="288" y="164"/>
                      <a:pt x="288" y="166"/>
                      <a:pt x="287" y="168"/>
                    </a:cubicBezTo>
                    <a:cubicBezTo>
                      <a:pt x="286" y="170"/>
                      <a:pt x="285" y="170"/>
                      <a:pt x="284" y="170"/>
                    </a:cubicBezTo>
                    <a:close/>
                    <a:moveTo>
                      <a:pt x="246" y="149"/>
                    </a:moveTo>
                    <a:cubicBezTo>
                      <a:pt x="246" y="149"/>
                      <a:pt x="245" y="149"/>
                      <a:pt x="244" y="148"/>
                    </a:cubicBezTo>
                    <a:cubicBezTo>
                      <a:pt x="226" y="138"/>
                      <a:pt x="226" y="138"/>
                      <a:pt x="226" y="138"/>
                    </a:cubicBezTo>
                    <a:cubicBezTo>
                      <a:pt x="224" y="136"/>
                      <a:pt x="223" y="134"/>
                      <a:pt x="224" y="132"/>
                    </a:cubicBezTo>
                    <a:cubicBezTo>
                      <a:pt x="226" y="130"/>
                      <a:pt x="228" y="130"/>
                      <a:pt x="230" y="131"/>
                    </a:cubicBezTo>
                    <a:cubicBezTo>
                      <a:pt x="248" y="141"/>
                      <a:pt x="248" y="141"/>
                      <a:pt x="248" y="141"/>
                    </a:cubicBezTo>
                    <a:cubicBezTo>
                      <a:pt x="250" y="142"/>
                      <a:pt x="251" y="145"/>
                      <a:pt x="250" y="147"/>
                    </a:cubicBezTo>
                    <a:cubicBezTo>
                      <a:pt x="249" y="148"/>
                      <a:pt x="248" y="149"/>
                      <a:pt x="246" y="149"/>
                    </a:cubicBezTo>
                    <a:close/>
                    <a:moveTo>
                      <a:pt x="209" y="127"/>
                    </a:moveTo>
                    <a:cubicBezTo>
                      <a:pt x="209" y="127"/>
                      <a:pt x="208" y="127"/>
                      <a:pt x="207" y="127"/>
                    </a:cubicBezTo>
                    <a:cubicBezTo>
                      <a:pt x="189" y="116"/>
                      <a:pt x="189" y="116"/>
                      <a:pt x="189" y="116"/>
                    </a:cubicBezTo>
                    <a:cubicBezTo>
                      <a:pt x="187" y="115"/>
                      <a:pt x="186" y="112"/>
                      <a:pt x="187" y="111"/>
                    </a:cubicBezTo>
                    <a:cubicBezTo>
                      <a:pt x="188" y="109"/>
                      <a:pt x="191" y="108"/>
                      <a:pt x="193" y="109"/>
                    </a:cubicBezTo>
                    <a:cubicBezTo>
                      <a:pt x="211" y="120"/>
                      <a:pt x="211" y="120"/>
                      <a:pt x="211" y="120"/>
                    </a:cubicBezTo>
                    <a:cubicBezTo>
                      <a:pt x="213" y="121"/>
                      <a:pt x="214" y="123"/>
                      <a:pt x="213" y="125"/>
                    </a:cubicBezTo>
                    <a:cubicBezTo>
                      <a:pt x="212" y="127"/>
                      <a:pt x="211" y="127"/>
                      <a:pt x="209" y="127"/>
                    </a:cubicBezTo>
                    <a:close/>
                    <a:moveTo>
                      <a:pt x="172" y="106"/>
                    </a:moveTo>
                    <a:cubicBezTo>
                      <a:pt x="171" y="106"/>
                      <a:pt x="171" y="106"/>
                      <a:pt x="170" y="105"/>
                    </a:cubicBezTo>
                    <a:cubicBezTo>
                      <a:pt x="151" y="95"/>
                      <a:pt x="151" y="95"/>
                      <a:pt x="151" y="95"/>
                    </a:cubicBezTo>
                    <a:cubicBezTo>
                      <a:pt x="149" y="93"/>
                      <a:pt x="149" y="91"/>
                      <a:pt x="150" y="89"/>
                    </a:cubicBezTo>
                    <a:cubicBezTo>
                      <a:pt x="151" y="87"/>
                      <a:pt x="153" y="87"/>
                      <a:pt x="155" y="88"/>
                    </a:cubicBezTo>
                    <a:cubicBezTo>
                      <a:pt x="174" y="98"/>
                      <a:pt x="174" y="98"/>
                      <a:pt x="174" y="98"/>
                    </a:cubicBezTo>
                    <a:cubicBezTo>
                      <a:pt x="176" y="99"/>
                      <a:pt x="177" y="102"/>
                      <a:pt x="175" y="104"/>
                    </a:cubicBezTo>
                    <a:cubicBezTo>
                      <a:pt x="175" y="105"/>
                      <a:pt x="173" y="106"/>
                      <a:pt x="172" y="106"/>
                    </a:cubicBezTo>
                    <a:close/>
                    <a:moveTo>
                      <a:pt x="135" y="84"/>
                    </a:moveTo>
                    <a:cubicBezTo>
                      <a:pt x="134" y="84"/>
                      <a:pt x="133" y="84"/>
                      <a:pt x="133" y="84"/>
                    </a:cubicBezTo>
                    <a:cubicBezTo>
                      <a:pt x="114" y="73"/>
                      <a:pt x="114" y="73"/>
                      <a:pt x="114" y="73"/>
                    </a:cubicBezTo>
                    <a:cubicBezTo>
                      <a:pt x="112" y="72"/>
                      <a:pt x="112" y="69"/>
                      <a:pt x="113" y="68"/>
                    </a:cubicBezTo>
                    <a:cubicBezTo>
                      <a:pt x="114" y="66"/>
                      <a:pt x="116" y="65"/>
                      <a:pt x="118" y="66"/>
                    </a:cubicBezTo>
                    <a:cubicBezTo>
                      <a:pt x="137" y="77"/>
                      <a:pt x="137" y="77"/>
                      <a:pt x="137" y="77"/>
                    </a:cubicBezTo>
                    <a:cubicBezTo>
                      <a:pt x="139" y="78"/>
                      <a:pt x="139" y="80"/>
                      <a:pt x="138" y="82"/>
                    </a:cubicBezTo>
                    <a:cubicBezTo>
                      <a:pt x="138" y="84"/>
                      <a:pt x="136" y="84"/>
                      <a:pt x="135" y="84"/>
                    </a:cubicBezTo>
                    <a:close/>
                    <a:moveTo>
                      <a:pt x="98" y="63"/>
                    </a:moveTo>
                    <a:cubicBezTo>
                      <a:pt x="97" y="63"/>
                      <a:pt x="96" y="63"/>
                      <a:pt x="96" y="62"/>
                    </a:cubicBezTo>
                    <a:cubicBezTo>
                      <a:pt x="77" y="52"/>
                      <a:pt x="77" y="52"/>
                      <a:pt x="77" y="52"/>
                    </a:cubicBezTo>
                    <a:cubicBezTo>
                      <a:pt x="75" y="50"/>
                      <a:pt x="74" y="48"/>
                      <a:pt x="75" y="46"/>
                    </a:cubicBezTo>
                    <a:cubicBezTo>
                      <a:pt x="77" y="44"/>
                      <a:pt x="79" y="44"/>
                      <a:pt x="81" y="45"/>
                    </a:cubicBezTo>
                    <a:cubicBezTo>
                      <a:pt x="100" y="55"/>
                      <a:pt x="100" y="55"/>
                      <a:pt x="100" y="55"/>
                    </a:cubicBezTo>
                    <a:cubicBezTo>
                      <a:pt x="101" y="56"/>
                      <a:pt x="102" y="59"/>
                      <a:pt x="101" y="61"/>
                    </a:cubicBezTo>
                    <a:cubicBezTo>
                      <a:pt x="100" y="62"/>
                      <a:pt x="99" y="63"/>
                      <a:pt x="98" y="63"/>
                    </a:cubicBezTo>
                    <a:close/>
                    <a:moveTo>
                      <a:pt x="60" y="41"/>
                    </a:moveTo>
                    <a:cubicBezTo>
                      <a:pt x="60" y="41"/>
                      <a:pt x="59" y="41"/>
                      <a:pt x="58" y="41"/>
                    </a:cubicBezTo>
                    <a:cubicBezTo>
                      <a:pt x="40" y="30"/>
                      <a:pt x="40" y="30"/>
                      <a:pt x="40" y="30"/>
                    </a:cubicBezTo>
                    <a:cubicBezTo>
                      <a:pt x="38" y="29"/>
                      <a:pt x="37" y="26"/>
                      <a:pt x="38" y="25"/>
                    </a:cubicBezTo>
                    <a:cubicBezTo>
                      <a:pt x="39" y="23"/>
                      <a:pt x="42" y="22"/>
                      <a:pt x="44" y="23"/>
                    </a:cubicBezTo>
                    <a:cubicBezTo>
                      <a:pt x="62" y="34"/>
                      <a:pt x="62" y="34"/>
                      <a:pt x="62" y="34"/>
                    </a:cubicBezTo>
                    <a:cubicBezTo>
                      <a:pt x="64" y="35"/>
                      <a:pt x="65" y="37"/>
                      <a:pt x="64" y="39"/>
                    </a:cubicBezTo>
                    <a:cubicBezTo>
                      <a:pt x="63" y="41"/>
                      <a:pt x="62" y="41"/>
                      <a:pt x="60" y="41"/>
                    </a:cubicBezTo>
                    <a:close/>
                    <a:moveTo>
                      <a:pt x="23" y="20"/>
                    </a:moveTo>
                    <a:cubicBezTo>
                      <a:pt x="22" y="20"/>
                      <a:pt x="22" y="20"/>
                      <a:pt x="21" y="19"/>
                    </a:cubicBezTo>
                    <a:cubicBezTo>
                      <a:pt x="2" y="9"/>
                      <a:pt x="2" y="9"/>
                      <a:pt x="2" y="9"/>
                    </a:cubicBezTo>
                    <a:cubicBezTo>
                      <a:pt x="1" y="7"/>
                      <a:pt x="0" y="5"/>
                      <a:pt x="1" y="3"/>
                    </a:cubicBezTo>
                    <a:cubicBezTo>
                      <a:pt x="2" y="1"/>
                      <a:pt x="5" y="0"/>
                      <a:pt x="6" y="2"/>
                    </a:cubicBezTo>
                    <a:cubicBezTo>
                      <a:pt x="25" y="12"/>
                      <a:pt x="25" y="12"/>
                      <a:pt x="25" y="12"/>
                    </a:cubicBezTo>
                    <a:cubicBezTo>
                      <a:pt x="27" y="13"/>
                      <a:pt x="28" y="16"/>
                      <a:pt x="27" y="18"/>
                    </a:cubicBezTo>
                    <a:cubicBezTo>
                      <a:pt x="26" y="19"/>
                      <a:pt x="24" y="20"/>
                      <a:pt x="23" y="20"/>
                    </a:cubicBez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0" name="Freeform 574">
              <a:extLst>
                <a:ext uri="{FF2B5EF4-FFF2-40B4-BE49-F238E27FC236}">
                  <a16:creationId xmlns:a16="http://schemas.microsoft.com/office/drawing/2014/main" id="{5D44F4E0-69B1-4BEE-A807-7DDB0F66C3E9}"/>
                </a:ext>
              </a:extLst>
            </p:cNvPr>
            <p:cNvSpPr>
              <a:spLocks noEditPoints="1"/>
            </p:cNvSpPr>
            <p:nvPr/>
          </p:nvSpPr>
          <p:spPr bwMode="auto">
            <a:xfrm rot="10800000">
              <a:off x="7146282" y="2130584"/>
              <a:ext cx="417656" cy="711790"/>
            </a:xfrm>
            <a:custGeom>
              <a:avLst/>
              <a:gdLst>
                <a:gd name="T0" fmla="*/ 253 w 259"/>
                <a:gd name="T1" fmla="*/ 441 h 441"/>
                <a:gd name="T2" fmla="*/ 233 w 259"/>
                <a:gd name="T3" fmla="*/ 425 h 441"/>
                <a:gd name="T4" fmla="*/ 257 w 259"/>
                <a:gd name="T5" fmla="*/ 434 h 441"/>
                <a:gd name="T6" fmla="*/ 255 w 259"/>
                <a:gd name="T7" fmla="*/ 441 h 441"/>
                <a:gd name="T8" fmla="*/ 215 w 259"/>
                <a:gd name="T9" fmla="*/ 419 h 441"/>
                <a:gd name="T10" fmla="*/ 195 w 259"/>
                <a:gd name="T11" fmla="*/ 403 h 441"/>
                <a:gd name="T12" fmla="*/ 219 w 259"/>
                <a:gd name="T13" fmla="*/ 412 h 441"/>
                <a:gd name="T14" fmla="*/ 217 w 259"/>
                <a:gd name="T15" fmla="*/ 420 h 441"/>
                <a:gd name="T16" fmla="*/ 178 w 259"/>
                <a:gd name="T17" fmla="*/ 398 h 441"/>
                <a:gd name="T18" fmla="*/ 158 w 259"/>
                <a:gd name="T19" fmla="*/ 382 h 441"/>
                <a:gd name="T20" fmla="*/ 182 w 259"/>
                <a:gd name="T21" fmla="*/ 391 h 441"/>
                <a:gd name="T22" fmla="*/ 180 w 259"/>
                <a:gd name="T23" fmla="*/ 398 h 441"/>
                <a:gd name="T24" fmla="*/ 141 w 259"/>
                <a:gd name="T25" fmla="*/ 376 h 441"/>
                <a:gd name="T26" fmla="*/ 121 w 259"/>
                <a:gd name="T27" fmla="*/ 360 h 441"/>
                <a:gd name="T28" fmla="*/ 145 w 259"/>
                <a:gd name="T29" fmla="*/ 369 h 441"/>
                <a:gd name="T30" fmla="*/ 143 w 259"/>
                <a:gd name="T31" fmla="*/ 377 h 441"/>
                <a:gd name="T32" fmla="*/ 104 w 259"/>
                <a:gd name="T33" fmla="*/ 355 h 441"/>
                <a:gd name="T34" fmla="*/ 84 w 259"/>
                <a:gd name="T35" fmla="*/ 339 h 441"/>
                <a:gd name="T36" fmla="*/ 108 w 259"/>
                <a:gd name="T37" fmla="*/ 348 h 441"/>
                <a:gd name="T38" fmla="*/ 106 w 259"/>
                <a:gd name="T39" fmla="*/ 355 h 441"/>
                <a:gd name="T40" fmla="*/ 66 w 259"/>
                <a:gd name="T41" fmla="*/ 333 h 441"/>
                <a:gd name="T42" fmla="*/ 46 w 259"/>
                <a:gd name="T43" fmla="*/ 317 h 441"/>
                <a:gd name="T44" fmla="*/ 70 w 259"/>
                <a:gd name="T45" fmla="*/ 326 h 441"/>
                <a:gd name="T46" fmla="*/ 68 w 259"/>
                <a:gd name="T47" fmla="*/ 334 h 441"/>
                <a:gd name="T48" fmla="*/ 29 w 259"/>
                <a:gd name="T49" fmla="*/ 312 h 441"/>
                <a:gd name="T50" fmla="*/ 9 w 259"/>
                <a:gd name="T51" fmla="*/ 296 h 441"/>
                <a:gd name="T52" fmla="*/ 33 w 259"/>
                <a:gd name="T53" fmla="*/ 305 h 441"/>
                <a:gd name="T54" fmla="*/ 31 w 259"/>
                <a:gd name="T55" fmla="*/ 312 h 441"/>
                <a:gd name="T56" fmla="*/ 0 w 259"/>
                <a:gd name="T57" fmla="*/ 281 h 441"/>
                <a:gd name="T58" fmla="*/ 4 w 259"/>
                <a:gd name="T59" fmla="*/ 255 h 441"/>
                <a:gd name="T60" fmla="*/ 8 w 259"/>
                <a:gd name="T61" fmla="*/ 281 h 441"/>
                <a:gd name="T62" fmla="*/ 4 w 259"/>
                <a:gd name="T63" fmla="*/ 242 h 441"/>
                <a:gd name="T64" fmla="*/ 0 w 259"/>
                <a:gd name="T65" fmla="*/ 216 h 441"/>
                <a:gd name="T66" fmla="*/ 8 w 259"/>
                <a:gd name="T67" fmla="*/ 216 h 441"/>
                <a:gd name="T68" fmla="*/ 4 w 259"/>
                <a:gd name="T69" fmla="*/ 242 h 441"/>
                <a:gd name="T70" fmla="*/ 0 w 259"/>
                <a:gd name="T71" fmla="*/ 195 h 441"/>
                <a:gd name="T72" fmla="*/ 4 w 259"/>
                <a:gd name="T73" fmla="*/ 169 h 441"/>
                <a:gd name="T74" fmla="*/ 8 w 259"/>
                <a:gd name="T75" fmla="*/ 195 h 441"/>
                <a:gd name="T76" fmla="*/ 4 w 259"/>
                <a:gd name="T77" fmla="*/ 156 h 441"/>
                <a:gd name="T78" fmla="*/ 0 w 259"/>
                <a:gd name="T79" fmla="*/ 130 h 441"/>
                <a:gd name="T80" fmla="*/ 8 w 259"/>
                <a:gd name="T81" fmla="*/ 130 h 441"/>
                <a:gd name="T82" fmla="*/ 4 w 259"/>
                <a:gd name="T83" fmla="*/ 156 h 441"/>
                <a:gd name="T84" fmla="*/ 0 w 259"/>
                <a:gd name="T85" fmla="*/ 109 h 441"/>
                <a:gd name="T86" fmla="*/ 4 w 259"/>
                <a:gd name="T87" fmla="*/ 83 h 441"/>
                <a:gd name="T88" fmla="*/ 8 w 259"/>
                <a:gd name="T89" fmla="*/ 109 h 441"/>
                <a:gd name="T90" fmla="*/ 4 w 259"/>
                <a:gd name="T91" fmla="*/ 70 h 441"/>
                <a:gd name="T92" fmla="*/ 0 w 259"/>
                <a:gd name="T93" fmla="*/ 44 h 441"/>
                <a:gd name="T94" fmla="*/ 8 w 259"/>
                <a:gd name="T95" fmla="*/ 44 h 441"/>
                <a:gd name="T96" fmla="*/ 4 w 259"/>
                <a:gd name="T97" fmla="*/ 70 h 441"/>
                <a:gd name="T98" fmla="*/ 0 w 259"/>
                <a:gd name="T99" fmla="*/ 23 h 441"/>
                <a:gd name="T100" fmla="*/ 4 w 259"/>
                <a:gd name="T101" fmla="*/ 0 h 441"/>
                <a:gd name="T102" fmla="*/ 8 w 259"/>
                <a:gd name="T10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441">
                  <a:moveTo>
                    <a:pt x="255" y="441"/>
                  </a:moveTo>
                  <a:cubicBezTo>
                    <a:pt x="254" y="441"/>
                    <a:pt x="253" y="441"/>
                    <a:pt x="253" y="441"/>
                  </a:cubicBezTo>
                  <a:cubicBezTo>
                    <a:pt x="234" y="430"/>
                    <a:pt x="234" y="430"/>
                    <a:pt x="234" y="430"/>
                  </a:cubicBezTo>
                  <a:cubicBezTo>
                    <a:pt x="232" y="429"/>
                    <a:pt x="231" y="427"/>
                    <a:pt x="233" y="425"/>
                  </a:cubicBezTo>
                  <a:cubicBezTo>
                    <a:pt x="234" y="423"/>
                    <a:pt x="236" y="422"/>
                    <a:pt x="238" y="423"/>
                  </a:cubicBezTo>
                  <a:cubicBezTo>
                    <a:pt x="257" y="434"/>
                    <a:pt x="257" y="434"/>
                    <a:pt x="257" y="434"/>
                  </a:cubicBezTo>
                  <a:cubicBezTo>
                    <a:pt x="259" y="435"/>
                    <a:pt x="259" y="437"/>
                    <a:pt x="258" y="439"/>
                  </a:cubicBezTo>
                  <a:cubicBezTo>
                    <a:pt x="257" y="441"/>
                    <a:pt x="256" y="441"/>
                    <a:pt x="255" y="441"/>
                  </a:cubicBezTo>
                  <a:close/>
                  <a:moveTo>
                    <a:pt x="217" y="420"/>
                  </a:moveTo>
                  <a:cubicBezTo>
                    <a:pt x="217" y="420"/>
                    <a:pt x="216" y="420"/>
                    <a:pt x="215" y="419"/>
                  </a:cubicBezTo>
                  <a:cubicBezTo>
                    <a:pt x="197" y="409"/>
                    <a:pt x="197" y="409"/>
                    <a:pt x="197" y="409"/>
                  </a:cubicBezTo>
                  <a:cubicBezTo>
                    <a:pt x="195" y="408"/>
                    <a:pt x="194" y="405"/>
                    <a:pt x="195" y="403"/>
                  </a:cubicBezTo>
                  <a:cubicBezTo>
                    <a:pt x="196" y="401"/>
                    <a:pt x="199" y="401"/>
                    <a:pt x="201" y="402"/>
                  </a:cubicBezTo>
                  <a:cubicBezTo>
                    <a:pt x="219" y="412"/>
                    <a:pt x="219" y="412"/>
                    <a:pt x="219" y="412"/>
                  </a:cubicBezTo>
                  <a:cubicBezTo>
                    <a:pt x="221" y="414"/>
                    <a:pt x="222" y="416"/>
                    <a:pt x="221" y="418"/>
                  </a:cubicBezTo>
                  <a:cubicBezTo>
                    <a:pt x="220" y="419"/>
                    <a:pt x="219" y="420"/>
                    <a:pt x="217" y="420"/>
                  </a:cubicBezTo>
                  <a:close/>
                  <a:moveTo>
                    <a:pt x="180" y="398"/>
                  </a:moveTo>
                  <a:cubicBezTo>
                    <a:pt x="179" y="398"/>
                    <a:pt x="179" y="398"/>
                    <a:pt x="178" y="398"/>
                  </a:cubicBezTo>
                  <a:cubicBezTo>
                    <a:pt x="159" y="387"/>
                    <a:pt x="159" y="387"/>
                    <a:pt x="159" y="387"/>
                  </a:cubicBezTo>
                  <a:cubicBezTo>
                    <a:pt x="158" y="386"/>
                    <a:pt x="157" y="384"/>
                    <a:pt x="158" y="382"/>
                  </a:cubicBezTo>
                  <a:cubicBezTo>
                    <a:pt x="159" y="380"/>
                    <a:pt x="162" y="379"/>
                    <a:pt x="163" y="380"/>
                  </a:cubicBezTo>
                  <a:cubicBezTo>
                    <a:pt x="182" y="391"/>
                    <a:pt x="182" y="391"/>
                    <a:pt x="182" y="391"/>
                  </a:cubicBezTo>
                  <a:cubicBezTo>
                    <a:pt x="184" y="392"/>
                    <a:pt x="185" y="394"/>
                    <a:pt x="184" y="396"/>
                  </a:cubicBezTo>
                  <a:cubicBezTo>
                    <a:pt x="183" y="398"/>
                    <a:pt x="181" y="398"/>
                    <a:pt x="180" y="398"/>
                  </a:cubicBezTo>
                  <a:close/>
                  <a:moveTo>
                    <a:pt x="143" y="377"/>
                  </a:moveTo>
                  <a:cubicBezTo>
                    <a:pt x="142" y="377"/>
                    <a:pt x="142" y="377"/>
                    <a:pt x="141" y="376"/>
                  </a:cubicBezTo>
                  <a:cubicBezTo>
                    <a:pt x="122" y="366"/>
                    <a:pt x="122" y="366"/>
                    <a:pt x="122" y="366"/>
                  </a:cubicBezTo>
                  <a:cubicBezTo>
                    <a:pt x="120" y="364"/>
                    <a:pt x="120" y="362"/>
                    <a:pt x="121" y="360"/>
                  </a:cubicBezTo>
                  <a:cubicBezTo>
                    <a:pt x="122" y="358"/>
                    <a:pt x="124" y="358"/>
                    <a:pt x="126" y="359"/>
                  </a:cubicBezTo>
                  <a:cubicBezTo>
                    <a:pt x="145" y="369"/>
                    <a:pt x="145" y="369"/>
                    <a:pt x="145" y="369"/>
                  </a:cubicBezTo>
                  <a:cubicBezTo>
                    <a:pt x="147" y="371"/>
                    <a:pt x="147" y="373"/>
                    <a:pt x="146" y="375"/>
                  </a:cubicBezTo>
                  <a:cubicBezTo>
                    <a:pt x="146" y="376"/>
                    <a:pt x="144" y="377"/>
                    <a:pt x="143" y="377"/>
                  </a:cubicBezTo>
                  <a:close/>
                  <a:moveTo>
                    <a:pt x="106" y="355"/>
                  </a:moveTo>
                  <a:cubicBezTo>
                    <a:pt x="105" y="355"/>
                    <a:pt x="104" y="355"/>
                    <a:pt x="104" y="355"/>
                  </a:cubicBezTo>
                  <a:cubicBezTo>
                    <a:pt x="85" y="344"/>
                    <a:pt x="85" y="344"/>
                    <a:pt x="85" y="344"/>
                  </a:cubicBezTo>
                  <a:cubicBezTo>
                    <a:pt x="83" y="343"/>
                    <a:pt x="82" y="341"/>
                    <a:pt x="84" y="339"/>
                  </a:cubicBezTo>
                  <a:cubicBezTo>
                    <a:pt x="85" y="337"/>
                    <a:pt x="87" y="336"/>
                    <a:pt x="89" y="337"/>
                  </a:cubicBezTo>
                  <a:cubicBezTo>
                    <a:pt x="108" y="348"/>
                    <a:pt x="108" y="348"/>
                    <a:pt x="108" y="348"/>
                  </a:cubicBezTo>
                  <a:cubicBezTo>
                    <a:pt x="110" y="349"/>
                    <a:pt x="110" y="351"/>
                    <a:pt x="109" y="353"/>
                  </a:cubicBezTo>
                  <a:cubicBezTo>
                    <a:pt x="108" y="355"/>
                    <a:pt x="107" y="355"/>
                    <a:pt x="106" y="355"/>
                  </a:cubicBezTo>
                  <a:close/>
                  <a:moveTo>
                    <a:pt x="68" y="334"/>
                  </a:moveTo>
                  <a:cubicBezTo>
                    <a:pt x="68" y="334"/>
                    <a:pt x="67" y="334"/>
                    <a:pt x="66" y="333"/>
                  </a:cubicBezTo>
                  <a:cubicBezTo>
                    <a:pt x="48" y="323"/>
                    <a:pt x="48" y="323"/>
                    <a:pt x="48" y="323"/>
                  </a:cubicBezTo>
                  <a:cubicBezTo>
                    <a:pt x="46" y="321"/>
                    <a:pt x="45" y="319"/>
                    <a:pt x="46" y="317"/>
                  </a:cubicBezTo>
                  <a:cubicBezTo>
                    <a:pt x="47" y="315"/>
                    <a:pt x="50" y="315"/>
                    <a:pt x="52" y="316"/>
                  </a:cubicBezTo>
                  <a:cubicBezTo>
                    <a:pt x="70" y="326"/>
                    <a:pt x="70" y="326"/>
                    <a:pt x="70" y="326"/>
                  </a:cubicBezTo>
                  <a:cubicBezTo>
                    <a:pt x="72" y="328"/>
                    <a:pt x="73" y="330"/>
                    <a:pt x="72" y="332"/>
                  </a:cubicBezTo>
                  <a:cubicBezTo>
                    <a:pt x="71" y="333"/>
                    <a:pt x="70" y="334"/>
                    <a:pt x="68" y="334"/>
                  </a:cubicBezTo>
                  <a:close/>
                  <a:moveTo>
                    <a:pt x="31" y="312"/>
                  </a:moveTo>
                  <a:cubicBezTo>
                    <a:pt x="30" y="312"/>
                    <a:pt x="30" y="312"/>
                    <a:pt x="29" y="312"/>
                  </a:cubicBezTo>
                  <a:cubicBezTo>
                    <a:pt x="11" y="301"/>
                    <a:pt x="11" y="301"/>
                    <a:pt x="11" y="301"/>
                  </a:cubicBezTo>
                  <a:cubicBezTo>
                    <a:pt x="9" y="300"/>
                    <a:pt x="8" y="298"/>
                    <a:pt x="9" y="296"/>
                  </a:cubicBezTo>
                  <a:cubicBezTo>
                    <a:pt x="10" y="294"/>
                    <a:pt x="13" y="293"/>
                    <a:pt x="15" y="294"/>
                  </a:cubicBezTo>
                  <a:cubicBezTo>
                    <a:pt x="33" y="305"/>
                    <a:pt x="33" y="305"/>
                    <a:pt x="33" y="305"/>
                  </a:cubicBezTo>
                  <a:cubicBezTo>
                    <a:pt x="35" y="306"/>
                    <a:pt x="36" y="308"/>
                    <a:pt x="35" y="310"/>
                  </a:cubicBezTo>
                  <a:cubicBezTo>
                    <a:pt x="34" y="312"/>
                    <a:pt x="33" y="312"/>
                    <a:pt x="31" y="312"/>
                  </a:cubicBezTo>
                  <a:close/>
                  <a:moveTo>
                    <a:pt x="4" y="285"/>
                  </a:moveTo>
                  <a:cubicBezTo>
                    <a:pt x="2" y="285"/>
                    <a:pt x="0" y="283"/>
                    <a:pt x="0" y="281"/>
                  </a:cubicBezTo>
                  <a:cubicBezTo>
                    <a:pt x="0" y="259"/>
                    <a:pt x="0" y="259"/>
                    <a:pt x="0" y="259"/>
                  </a:cubicBezTo>
                  <a:cubicBezTo>
                    <a:pt x="0" y="257"/>
                    <a:pt x="2" y="255"/>
                    <a:pt x="4" y="255"/>
                  </a:cubicBezTo>
                  <a:cubicBezTo>
                    <a:pt x="6" y="255"/>
                    <a:pt x="8" y="257"/>
                    <a:pt x="8" y="259"/>
                  </a:cubicBezTo>
                  <a:cubicBezTo>
                    <a:pt x="8" y="281"/>
                    <a:pt x="8" y="281"/>
                    <a:pt x="8" y="281"/>
                  </a:cubicBezTo>
                  <a:cubicBezTo>
                    <a:pt x="8" y="283"/>
                    <a:pt x="6" y="285"/>
                    <a:pt x="4" y="285"/>
                  </a:cubicBezTo>
                  <a:close/>
                  <a:moveTo>
                    <a:pt x="4" y="242"/>
                  </a:moveTo>
                  <a:cubicBezTo>
                    <a:pt x="2" y="242"/>
                    <a:pt x="0" y="240"/>
                    <a:pt x="0" y="238"/>
                  </a:cubicBezTo>
                  <a:cubicBezTo>
                    <a:pt x="0" y="216"/>
                    <a:pt x="0" y="216"/>
                    <a:pt x="0" y="216"/>
                  </a:cubicBezTo>
                  <a:cubicBezTo>
                    <a:pt x="0" y="214"/>
                    <a:pt x="2" y="212"/>
                    <a:pt x="4" y="212"/>
                  </a:cubicBezTo>
                  <a:cubicBezTo>
                    <a:pt x="6" y="212"/>
                    <a:pt x="8" y="214"/>
                    <a:pt x="8" y="216"/>
                  </a:cubicBezTo>
                  <a:cubicBezTo>
                    <a:pt x="8" y="238"/>
                    <a:pt x="8" y="238"/>
                    <a:pt x="8" y="238"/>
                  </a:cubicBezTo>
                  <a:cubicBezTo>
                    <a:pt x="8" y="240"/>
                    <a:pt x="6" y="242"/>
                    <a:pt x="4" y="242"/>
                  </a:cubicBezTo>
                  <a:close/>
                  <a:moveTo>
                    <a:pt x="4" y="199"/>
                  </a:moveTo>
                  <a:cubicBezTo>
                    <a:pt x="2" y="199"/>
                    <a:pt x="0" y="197"/>
                    <a:pt x="0" y="195"/>
                  </a:cubicBezTo>
                  <a:cubicBezTo>
                    <a:pt x="0" y="173"/>
                    <a:pt x="0" y="173"/>
                    <a:pt x="0" y="173"/>
                  </a:cubicBezTo>
                  <a:cubicBezTo>
                    <a:pt x="0" y="171"/>
                    <a:pt x="2" y="169"/>
                    <a:pt x="4" y="169"/>
                  </a:cubicBezTo>
                  <a:cubicBezTo>
                    <a:pt x="6" y="169"/>
                    <a:pt x="8" y="171"/>
                    <a:pt x="8" y="173"/>
                  </a:cubicBezTo>
                  <a:cubicBezTo>
                    <a:pt x="8" y="195"/>
                    <a:pt x="8" y="195"/>
                    <a:pt x="8" y="195"/>
                  </a:cubicBezTo>
                  <a:cubicBezTo>
                    <a:pt x="8" y="197"/>
                    <a:pt x="6" y="199"/>
                    <a:pt x="4" y="199"/>
                  </a:cubicBezTo>
                  <a:close/>
                  <a:moveTo>
                    <a:pt x="4" y="156"/>
                  </a:moveTo>
                  <a:cubicBezTo>
                    <a:pt x="2" y="156"/>
                    <a:pt x="0" y="154"/>
                    <a:pt x="0" y="152"/>
                  </a:cubicBezTo>
                  <a:cubicBezTo>
                    <a:pt x="0" y="130"/>
                    <a:pt x="0" y="130"/>
                    <a:pt x="0" y="130"/>
                  </a:cubicBezTo>
                  <a:cubicBezTo>
                    <a:pt x="0" y="128"/>
                    <a:pt x="2" y="126"/>
                    <a:pt x="4" y="126"/>
                  </a:cubicBezTo>
                  <a:cubicBezTo>
                    <a:pt x="6" y="126"/>
                    <a:pt x="8" y="128"/>
                    <a:pt x="8" y="130"/>
                  </a:cubicBezTo>
                  <a:cubicBezTo>
                    <a:pt x="8" y="152"/>
                    <a:pt x="8" y="152"/>
                    <a:pt x="8" y="152"/>
                  </a:cubicBezTo>
                  <a:cubicBezTo>
                    <a:pt x="8" y="154"/>
                    <a:pt x="6" y="156"/>
                    <a:pt x="4" y="156"/>
                  </a:cubicBezTo>
                  <a:close/>
                  <a:moveTo>
                    <a:pt x="4" y="113"/>
                  </a:moveTo>
                  <a:cubicBezTo>
                    <a:pt x="2" y="113"/>
                    <a:pt x="0" y="111"/>
                    <a:pt x="0" y="109"/>
                  </a:cubicBezTo>
                  <a:cubicBezTo>
                    <a:pt x="0" y="87"/>
                    <a:pt x="0" y="87"/>
                    <a:pt x="0" y="87"/>
                  </a:cubicBezTo>
                  <a:cubicBezTo>
                    <a:pt x="0" y="85"/>
                    <a:pt x="2" y="83"/>
                    <a:pt x="4" y="83"/>
                  </a:cubicBezTo>
                  <a:cubicBezTo>
                    <a:pt x="6" y="83"/>
                    <a:pt x="8" y="85"/>
                    <a:pt x="8" y="87"/>
                  </a:cubicBezTo>
                  <a:cubicBezTo>
                    <a:pt x="8" y="109"/>
                    <a:pt x="8" y="109"/>
                    <a:pt x="8" y="109"/>
                  </a:cubicBezTo>
                  <a:cubicBezTo>
                    <a:pt x="8" y="111"/>
                    <a:pt x="6" y="113"/>
                    <a:pt x="4" y="113"/>
                  </a:cubicBezTo>
                  <a:close/>
                  <a:moveTo>
                    <a:pt x="4" y="70"/>
                  </a:moveTo>
                  <a:cubicBezTo>
                    <a:pt x="2" y="70"/>
                    <a:pt x="0" y="68"/>
                    <a:pt x="0" y="66"/>
                  </a:cubicBezTo>
                  <a:cubicBezTo>
                    <a:pt x="0" y="44"/>
                    <a:pt x="0" y="44"/>
                    <a:pt x="0" y="44"/>
                  </a:cubicBezTo>
                  <a:cubicBezTo>
                    <a:pt x="0" y="42"/>
                    <a:pt x="2" y="40"/>
                    <a:pt x="4" y="40"/>
                  </a:cubicBezTo>
                  <a:cubicBezTo>
                    <a:pt x="6" y="40"/>
                    <a:pt x="8" y="42"/>
                    <a:pt x="8" y="44"/>
                  </a:cubicBezTo>
                  <a:cubicBezTo>
                    <a:pt x="8" y="66"/>
                    <a:pt x="8" y="66"/>
                    <a:pt x="8" y="66"/>
                  </a:cubicBezTo>
                  <a:cubicBezTo>
                    <a:pt x="8" y="68"/>
                    <a:pt x="6" y="70"/>
                    <a:pt x="4" y="70"/>
                  </a:cubicBezTo>
                  <a:close/>
                  <a:moveTo>
                    <a:pt x="4" y="27"/>
                  </a:moveTo>
                  <a:cubicBezTo>
                    <a:pt x="2" y="27"/>
                    <a:pt x="0" y="25"/>
                    <a:pt x="0" y="23"/>
                  </a:cubicBezTo>
                  <a:cubicBezTo>
                    <a:pt x="0" y="4"/>
                    <a:pt x="0" y="4"/>
                    <a:pt x="0" y="4"/>
                  </a:cubicBezTo>
                  <a:cubicBezTo>
                    <a:pt x="0" y="2"/>
                    <a:pt x="2" y="0"/>
                    <a:pt x="4" y="0"/>
                  </a:cubicBezTo>
                  <a:cubicBezTo>
                    <a:pt x="6" y="0"/>
                    <a:pt x="8" y="2"/>
                    <a:pt x="8" y="4"/>
                  </a:cubicBezTo>
                  <a:cubicBezTo>
                    <a:pt x="8" y="23"/>
                    <a:pt x="8" y="23"/>
                    <a:pt x="8" y="23"/>
                  </a:cubicBezTo>
                  <a:cubicBezTo>
                    <a:pt x="8" y="25"/>
                    <a:pt x="6" y="27"/>
                    <a:pt x="4" y="27"/>
                  </a:cubicBezTo>
                  <a:close/>
                </a:path>
              </a:pathLst>
            </a:cu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21" name="Group 420">
              <a:extLst>
                <a:ext uri="{FF2B5EF4-FFF2-40B4-BE49-F238E27FC236}">
                  <a16:creationId xmlns:a16="http://schemas.microsoft.com/office/drawing/2014/main" id="{F68FBA7E-A7DE-4755-B1B0-4893FFC93783}"/>
                </a:ext>
              </a:extLst>
            </p:cNvPr>
            <p:cNvGrpSpPr/>
            <p:nvPr/>
          </p:nvGrpSpPr>
          <p:grpSpPr>
            <a:xfrm flipH="1" flipV="1">
              <a:off x="6785951" y="2179037"/>
              <a:ext cx="734310" cy="847596"/>
              <a:chOff x="9814840" y="2048376"/>
              <a:chExt cx="807741" cy="932356"/>
            </a:xfrm>
          </p:grpSpPr>
          <p:sp>
            <p:nvSpPr>
              <p:cNvPr id="501" name="Freeform 573">
                <a:extLst>
                  <a:ext uri="{FF2B5EF4-FFF2-40B4-BE49-F238E27FC236}">
                    <a16:creationId xmlns:a16="http://schemas.microsoft.com/office/drawing/2014/main" id="{40F0D87C-62A0-44CE-B899-509DC5829740}"/>
                  </a:ext>
                </a:extLst>
              </p:cNvPr>
              <p:cNvSpPr>
                <a:spLocks/>
              </p:cNvSpPr>
              <p:nvPr/>
            </p:nvSpPr>
            <p:spPr bwMode="auto">
              <a:xfrm rot="10800000">
                <a:off x="9814840" y="2048376"/>
                <a:ext cx="807741" cy="932356"/>
              </a:xfrm>
              <a:custGeom>
                <a:avLst/>
                <a:gdLst>
                  <a:gd name="T0" fmla="*/ 1076 w 1076"/>
                  <a:gd name="T1" fmla="*/ 310 h 1242"/>
                  <a:gd name="T2" fmla="*/ 1076 w 1076"/>
                  <a:gd name="T3" fmla="*/ 932 h 1242"/>
                  <a:gd name="T4" fmla="*/ 974 w 1076"/>
                  <a:gd name="T5" fmla="*/ 989 h 1242"/>
                  <a:gd name="T6" fmla="*/ 539 w 1076"/>
                  <a:gd name="T7" fmla="*/ 1242 h 1242"/>
                  <a:gd name="T8" fmla="*/ 113 w 1076"/>
                  <a:gd name="T9" fmla="*/ 996 h 1242"/>
                  <a:gd name="T10" fmla="*/ 0 w 1076"/>
                  <a:gd name="T11" fmla="*/ 932 h 1242"/>
                  <a:gd name="T12" fmla="*/ 0 w 1076"/>
                  <a:gd name="T13" fmla="*/ 310 h 1242"/>
                  <a:gd name="T14" fmla="*/ 539 w 1076"/>
                  <a:gd name="T15" fmla="*/ 0 h 1242"/>
                  <a:gd name="T16" fmla="*/ 1076 w 1076"/>
                  <a:gd name="T17" fmla="*/ 3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242">
                    <a:moveTo>
                      <a:pt x="1076" y="310"/>
                    </a:moveTo>
                    <a:lnTo>
                      <a:pt x="1076" y="932"/>
                    </a:lnTo>
                    <a:lnTo>
                      <a:pt x="974" y="989"/>
                    </a:lnTo>
                    <a:lnTo>
                      <a:pt x="539" y="1242"/>
                    </a:lnTo>
                    <a:lnTo>
                      <a:pt x="113" y="996"/>
                    </a:lnTo>
                    <a:lnTo>
                      <a:pt x="0" y="932"/>
                    </a:lnTo>
                    <a:lnTo>
                      <a:pt x="0" y="310"/>
                    </a:lnTo>
                    <a:lnTo>
                      <a:pt x="539" y="0"/>
                    </a:lnTo>
                    <a:lnTo>
                      <a:pt x="1076" y="310"/>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2" name="Freeform 575">
                <a:extLst>
                  <a:ext uri="{FF2B5EF4-FFF2-40B4-BE49-F238E27FC236}">
                    <a16:creationId xmlns:a16="http://schemas.microsoft.com/office/drawing/2014/main" id="{D9699799-D0A1-4E41-AB41-6A60EB8718B7}"/>
                  </a:ext>
                </a:extLst>
              </p:cNvPr>
              <p:cNvSpPr>
                <a:spLocks/>
              </p:cNvSpPr>
              <p:nvPr/>
            </p:nvSpPr>
            <p:spPr bwMode="auto">
              <a:xfrm rot="10800000">
                <a:off x="9891411" y="2048376"/>
                <a:ext cx="646343" cy="412128"/>
              </a:xfrm>
              <a:custGeom>
                <a:avLst/>
                <a:gdLst>
                  <a:gd name="T0" fmla="*/ 352 w 364"/>
                  <a:gd name="T1" fmla="*/ 108 h 232"/>
                  <a:gd name="T2" fmla="*/ 243 w 364"/>
                  <a:gd name="T3" fmla="*/ 53 h 232"/>
                  <a:gd name="T4" fmla="*/ 241 w 364"/>
                  <a:gd name="T5" fmla="*/ 53 h 232"/>
                  <a:gd name="T6" fmla="*/ 241 w 364"/>
                  <a:gd name="T7" fmla="*/ 53 h 232"/>
                  <a:gd name="T8" fmla="*/ 230 w 364"/>
                  <a:gd name="T9" fmla="*/ 37 h 232"/>
                  <a:gd name="T10" fmla="*/ 223 w 364"/>
                  <a:gd name="T11" fmla="*/ 7 h 232"/>
                  <a:gd name="T12" fmla="*/ 223 w 364"/>
                  <a:gd name="T13" fmla="*/ 0 h 232"/>
                  <a:gd name="T14" fmla="*/ 141 w 364"/>
                  <a:gd name="T15" fmla="*/ 0 h 232"/>
                  <a:gd name="T16" fmla="*/ 141 w 364"/>
                  <a:gd name="T17" fmla="*/ 7 h 232"/>
                  <a:gd name="T18" fmla="*/ 134 w 364"/>
                  <a:gd name="T19" fmla="*/ 37 h 232"/>
                  <a:gd name="T20" fmla="*/ 124 w 364"/>
                  <a:gd name="T21" fmla="*/ 53 h 232"/>
                  <a:gd name="T22" fmla="*/ 123 w 364"/>
                  <a:gd name="T23" fmla="*/ 53 h 232"/>
                  <a:gd name="T24" fmla="*/ 122 w 364"/>
                  <a:gd name="T25" fmla="*/ 53 h 232"/>
                  <a:gd name="T26" fmla="*/ 12 w 364"/>
                  <a:gd name="T27" fmla="*/ 108 h 232"/>
                  <a:gd name="T28" fmla="*/ 0 w 364"/>
                  <a:gd name="T29" fmla="*/ 128 h 232"/>
                  <a:gd name="T30" fmla="*/ 180 w 364"/>
                  <a:gd name="T31" fmla="*/ 232 h 232"/>
                  <a:gd name="T32" fmla="*/ 364 w 364"/>
                  <a:gd name="T33" fmla="*/ 125 h 232"/>
                  <a:gd name="T34" fmla="*/ 352 w 364"/>
                  <a:gd name="T35" fmla="*/ 10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4" h="232">
                    <a:moveTo>
                      <a:pt x="352" y="108"/>
                    </a:moveTo>
                    <a:cubicBezTo>
                      <a:pt x="339" y="94"/>
                      <a:pt x="301" y="68"/>
                      <a:pt x="243" y="53"/>
                    </a:cubicBezTo>
                    <a:cubicBezTo>
                      <a:pt x="241" y="53"/>
                      <a:pt x="241" y="53"/>
                      <a:pt x="241" y="53"/>
                    </a:cubicBezTo>
                    <a:cubicBezTo>
                      <a:pt x="241" y="53"/>
                      <a:pt x="241" y="53"/>
                      <a:pt x="241" y="53"/>
                    </a:cubicBezTo>
                    <a:cubicBezTo>
                      <a:pt x="236" y="48"/>
                      <a:pt x="233" y="43"/>
                      <a:pt x="230" y="37"/>
                    </a:cubicBezTo>
                    <a:cubicBezTo>
                      <a:pt x="225" y="28"/>
                      <a:pt x="223" y="18"/>
                      <a:pt x="223" y="7"/>
                    </a:cubicBezTo>
                    <a:cubicBezTo>
                      <a:pt x="223" y="0"/>
                      <a:pt x="223" y="0"/>
                      <a:pt x="223" y="0"/>
                    </a:cubicBezTo>
                    <a:cubicBezTo>
                      <a:pt x="141" y="0"/>
                      <a:pt x="141" y="0"/>
                      <a:pt x="141" y="0"/>
                    </a:cubicBezTo>
                    <a:cubicBezTo>
                      <a:pt x="141" y="7"/>
                      <a:pt x="141" y="7"/>
                      <a:pt x="141" y="7"/>
                    </a:cubicBezTo>
                    <a:cubicBezTo>
                      <a:pt x="141" y="18"/>
                      <a:pt x="139" y="28"/>
                      <a:pt x="134" y="37"/>
                    </a:cubicBezTo>
                    <a:cubicBezTo>
                      <a:pt x="132" y="43"/>
                      <a:pt x="128" y="48"/>
                      <a:pt x="124" y="53"/>
                    </a:cubicBezTo>
                    <a:cubicBezTo>
                      <a:pt x="123" y="53"/>
                      <a:pt x="123" y="53"/>
                      <a:pt x="123" y="53"/>
                    </a:cubicBezTo>
                    <a:cubicBezTo>
                      <a:pt x="122" y="53"/>
                      <a:pt x="122" y="53"/>
                      <a:pt x="122" y="53"/>
                    </a:cubicBezTo>
                    <a:cubicBezTo>
                      <a:pt x="63" y="68"/>
                      <a:pt x="25" y="94"/>
                      <a:pt x="12" y="108"/>
                    </a:cubicBezTo>
                    <a:cubicBezTo>
                      <a:pt x="7" y="113"/>
                      <a:pt x="3" y="120"/>
                      <a:pt x="0" y="128"/>
                    </a:cubicBezTo>
                    <a:cubicBezTo>
                      <a:pt x="180" y="232"/>
                      <a:pt x="180" y="232"/>
                      <a:pt x="180" y="232"/>
                    </a:cubicBezTo>
                    <a:cubicBezTo>
                      <a:pt x="364" y="125"/>
                      <a:pt x="364" y="125"/>
                      <a:pt x="364" y="125"/>
                    </a:cubicBezTo>
                    <a:cubicBezTo>
                      <a:pt x="361" y="119"/>
                      <a:pt x="357" y="113"/>
                      <a:pt x="352" y="108"/>
                    </a:cubicBezTo>
                    <a:close/>
                  </a:path>
                </a:pathLst>
              </a:custGeom>
              <a:solidFill>
                <a:srgbClr val="C03B26">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3" name="Freeform 576">
                <a:extLst>
                  <a:ext uri="{FF2B5EF4-FFF2-40B4-BE49-F238E27FC236}">
                    <a16:creationId xmlns:a16="http://schemas.microsoft.com/office/drawing/2014/main" id="{3CF8FDAC-E9A1-4769-A3A9-AAE1FBF21E2B}"/>
                  </a:ext>
                </a:extLst>
              </p:cNvPr>
              <p:cNvSpPr>
                <a:spLocks/>
              </p:cNvSpPr>
              <p:nvPr/>
            </p:nvSpPr>
            <p:spPr bwMode="auto">
              <a:xfrm rot="10800000">
                <a:off x="9891411" y="2048376"/>
                <a:ext cx="646343" cy="318292"/>
              </a:xfrm>
              <a:custGeom>
                <a:avLst/>
                <a:gdLst>
                  <a:gd name="T0" fmla="*/ 352 w 364"/>
                  <a:gd name="T1" fmla="*/ 55 h 179"/>
                  <a:gd name="T2" fmla="*/ 243 w 364"/>
                  <a:gd name="T3" fmla="*/ 0 h 179"/>
                  <a:gd name="T4" fmla="*/ 241 w 364"/>
                  <a:gd name="T5" fmla="*/ 0 h 179"/>
                  <a:gd name="T6" fmla="*/ 181 w 364"/>
                  <a:gd name="T7" fmla="*/ 67 h 179"/>
                  <a:gd name="T8" fmla="*/ 123 w 364"/>
                  <a:gd name="T9" fmla="*/ 0 h 179"/>
                  <a:gd name="T10" fmla="*/ 122 w 364"/>
                  <a:gd name="T11" fmla="*/ 0 h 179"/>
                  <a:gd name="T12" fmla="*/ 12 w 364"/>
                  <a:gd name="T13" fmla="*/ 55 h 179"/>
                  <a:gd name="T14" fmla="*/ 0 w 364"/>
                  <a:gd name="T15" fmla="*/ 75 h 179"/>
                  <a:gd name="T16" fmla="*/ 180 w 364"/>
                  <a:gd name="T17" fmla="*/ 179 h 179"/>
                  <a:gd name="T18" fmla="*/ 364 w 364"/>
                  <a:gd name="T19" fmla="*/ 72 h 179"/>
                  <a:gd name="T20" fmla="*/ 352 w 364"/>
                  <a:gd name="T21" fmla="*/ 5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79">
                    <a:moveTo>
                      <a:pt x="352" y="55"/>
                    </a:moveTo>
                    <a:cubicBezTo>
                      <a:pt x="339" y="41"/>
                      <a:pt x="301" y="15"/>
                      <a:pt x="243" y="0"/>
                    </a:cubicBezTo>
                    <a:cubicBezTo>
                      <a:pt x="241" y="0"/>
                      <a:pt x="241" y="0"/>
                      <a:pt x="241" y="0"/>
                    </a:cubicBezTo>
                    <a:cubicBezTo>
                      <a:pt x="181" y="67"/>
                      <a:pt x="181" y="67"/>
                      <a:pt x="181" y="67"/>
                    </a:cubicBezTo>
                    <a:cubicBezTo>
                      <a:pt x="123" y="0"/>
                      <a:pt x="123" y="0"/>
                      <a:pt x="123" y="0"/>
                    </a:cubicBezTo>
                    <a:cubicBezTo>
                      <a:pt x="122" y="0"/>
                      <a:pt x="122" y="0"/>
                      <a:pt x="122" y="0"/>
                    </a:cubicBezTo>
                    <a:cubicBezTo>
                      <a:pt x="63" y="15"/>
                      <a:pt x="25" y="41"/>
                      <a:pt x="12" y="55"/>
                    </a:cubicBezTo>
                    <a:cubicBezTo>
                      <a:pt x="7" y="60"/>
                      <a:pt x="3" y="67"/>
                      <a:pt x="0" y="75"/>
                    </a:cubicBezTo>
                    <a:cubicBezTo>
                      <a:pt x="180" y="179"/>
                      <a:pt x="180" y="179"/>
                      <a:pt x="180" y="179"/>
                    </a:cubicBezTo>
                    <a:cubicBezTo>
                      <a:pt x="364" y="72"/>
                      <a:pt x="364" y="72"/>
                      <a:pt x="364" y="72"/>
                    </a:cubicBezTo>
                    <a:cubicBezTo>
                      <a:pt x="361" y="66"/>
                      <a:pt x="357" y="60"/>
                      <a:pt x="352" y="55"/>
                    </a:cubicBezTo>
                    <a:close/>
                  </a:path>
                </a:pathLst>
              </a:custGeom>
              <a:solidFill>
                <a:srgbClr val="C03B2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4" name="Freeform 577">
                <a:extLst>
                  <a:ext uri="{FF2B5EF4-FFF2-40B4-BE49-F238E27FC236}">
                    <a16:creationId xmlns:a16="http://schemas.microsoft.com/office/drawing/2014/main" id="{71E88F29-B1A1-4C85-80B6-436CE4EE2DC2}"/>
                  </a:ext>
                </a:extLst>
              </p:cNvPr>
              <p:cNvSpPr>
                <a:spLocks/>
              </p:cNvSpPr>
              <p:nvPr/>
            </p:nvSpPr>
            <p:spPr bwMode="auto">
              <a:xfrm rot="10800000">
                <a:off x="10021280" y="2362915"/>
                <a:ext cx="386605" cy="394112"/>
              </a:xfrm>
              <a:custGeom>
                <a:avLst/>
                <a:gdLst>
                  <a:gd name="T0" fmla="*/ 216 w 218"/>
                  <a:gd name="T1" fmla="*/ 105 h 222"/>
                  <a:gd name="T2" fmla="*/ 209 w 218"/>
                  <a:gd name="T3" fmla="*/ 96 h 222"/>
                  <a:gd name="T4" fmla="*/ 209 w 218"/>
                  <a:gd name="T5" fmla="*/ 94 h 222"/>
                  <a:gd name="T6" fmla="*/ 208 w 218"/>
                  <a:gd name="T7" fmla="*/ 85 h 222"/>
                  <a:gd name="T8" fmla="*/ 193 w 218"/>
                  <a:gd name="T9" fmla="*/ 40 h 222"/>
                  <a:gd name="T10" fmla="*/ 172 w 218"/>
                  <a:gd name="T11" fmla="*/ 19 h 222"/>
                  <a:gd name="T12" fmla="*/ 151 w 218"/>
                  <a:gd name="T13" fmla="*/ 8 h 222"/>
                  <a:gd name="T14" fmla="*/ 123 w 218"/>
                  <a:gd name="T15" fmla="*/ 1 h 222"/>
                  <a:gd name="T16" fmla="*/ 109 w 218"/>
                  <a:gd name="T17" fmla="*/ 0 h 222"/>
                  <a:gd name="T18" fmla="*/ 109 w 218"/>
                  <a:gd name="T19" fmla="*/ 0 h 222"/>
                  <a:gd name="T20" fmla="*/ 81 w 218"/>
                  <a:gd name="T21" fmla="*/ 4 h 222"/>
                  <a:gd name="T22" fmla="*/ 30 w 218"/>
                  <a:gd name="T23" fmla="*/ 34 h 222"/>
                  <a:gd name="T24" fmla="*/ 16 w 218"/>
                  <a:gd name="T25" fmla="*/ 57 h 222"/>
                  <a:gd name="T26" fmla="*/ 10 w 218"/>
                  <a:gd name="T27" fmla="*/ 86 h 222"/>
                  <a:gd name="T28" fmla="*/ 10 w 218"/>
                  <a:gd name="T29" fmla="*/ 94 h 222"/>
                  <a:gd name="T30" fmla="*/ 10 w 218"/>
                  <a:gd name="T31" fmla="*/ 96 h 222"/>
                  <a:gd name="T32" fmla="*/ 3 w 218"/>
                  <a:gd name="T33" fmla="*/ 105 h 222"/>
                  <a:gd name="T34" fmla="*/ 0 w 218"/>
                  <a:gd name="T35" fmla="*/ 117 h 222"/>
                  <a:gd name="T36" fmla="*/ 2 w 218"/>
                  <a:gd name="T37" fmla="*/ 128 h 222"/>
                  <a:gd name="T38" fmla="*/ 12 w 218"/>
                  <a:gd name="T39" fmla="*/ 139 h 222"/>
                  <a:gd name="T40" fmla="*/ 18 w 218"/>
                  <a:gd name="T41" fmla="*/ 140 h 222"/>
                  <a:gd name="T42" fmla="*/ 18 w 218"/>
                  <a:gd name="T43" fmla="*/ 140 h 222"/>
                  <a:gd name="T44" fmla="*/ 61 w 218"/>
                  <a:gd name="T45" fmla="*/ 204 h 222"/>
                  <a:gd name="T46" fmla="*/ 109 w 218"/>
                  <a:gd name="T47" fmla="*/ 222 h 222"/>
                  <a:gd name="T48" fmla="*/ 157 w 218"/>
                  <a:gd name="T49" fmla="*/ 204 h 222"/>
                  <a:gd name="T50" fmla="*/ 201 w 218"/>
                  <a:gd name="T51" fmla="*/ 140 h 222"/>
                  <a:gd name="T52" fmla="*/ 202 w 218"/>
                  <a:gd name="T53" fmla="*/ 140 h 222"/>
                  <a:gd name="T54" fmla="*/ 202 w 218"/>
                  <a:gd name="T55" fmla="*/ 140 h 222"/>
                  <a:gd name="T56" fmla="*/ 218 w 218"/>
                  <a:gd name="T57" fmla="*/ 117 h 222"/>
                  <a:gd name="T58" fmla="*/ 216 w 218"/>
                  <a:gd name="T59" fmla="*/ 10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8" h="222">
                    <a:moveTo>
                      <a:pt x="216" y="105"/>
                    </a:moveTo>
                    <a:cubicBezTo>
                      <a:pt x="214" y="101"/>
                      <a:pt x="212" y="98"/>
                      <a:pt x="209" y="96"/>
                    </a:cubicBezTo>
                    <a:cubicBezTo>
                      <a:pt x="209" y="94"/>
                      <a:pt x="209" y="94"/>
                      <a:pt x="209" y="94"/>
                    </a:cubicBezTo>
                    <a:cubicBezTo>
                      <a:pt x="209" y="91"/>
                      <a:pt x="209" y="88"/>
                      <a:pt x="208" y="85"/>
                    </a:cubicBezTo>
                    <a:cubicBezTo>
                      <a:pt x="207" y="68"/>
                      <a:pt x="202" y="53"/>
                      <a:pt x="193" y="40"/>
                    </a:cubicBezTo>
                    <a:cubicBezTo>
                      <a:pt x="188" y="32"/>
                      <a:pt x="180" y="25"/>
                      <a:pt x="172" y="19"/>
                    </a:cubicBezTo>
                    <a:cubicBezTo>
                      <a:pt x="166" y="14"/>
                      <a:pt x="159" y="10"/>
                      <a:pt x="151" y="8"/>
                    </a:cubicBezTo>
                    <a:cubicBezTo>
                      <a:pt x="142" y="4"/>
                      <a:pt x="133" y="2"/>
                      <a:pt x="123" y="1"/>
                    </a:cubicBezTo>
                    <a:cubicBezTo>
                      <a:pt x="119" y="1"/>
                      <a:pt x="114" y="0"/>
                      <a:pt x="109" y="0"/>
                    </a:cubicBezTo>
                    <a:cubicBezTo>
                      <a:pt x="109" y="0"/>
                      <a:pt x="109" y="0"/>
                      <a:pt x="109" y="0"/>
                    </a:cubicBezTo>
                    <a:cubicBezTo>
                      <a:pt x="99" y="0"/>
                      <a:pt x="90" y="1"/>
                      <a:pt x="81" y="4"/>
                    </a:cubicBezTo>
                    <a:cubicBezTo>
                      <a:pt x="60" y="8"/>
                      <a:pt x="42" y="19"/>
                      <a:pt x="30" y="34"/>
                    </a:cubicBezTo>
                    <a:cubicBezTo>
                      <a:pt x="24" y="41"/>
                      <a:pt x="20" y="48"/>
                      <a:pt x="16" y="57"/>
                    </a:cubicBezTo>
                    <a:cubicBezTo>
                      <a:pt x="13" y="66"/>
                      <a:pt x="11" y="75"/>
                      <a:pt x="10" y="86"/>
                    </a:cubicBezTo>
                    <a:cubicBezTo>
                      <a:pt x="10" y="89"/>
                      <a:pt x="10" y="91"/>
                      <a:pt x="10" y="94"/>
                    </a:cubicBezTo>
                    <a:cubicBezTo>
                      <a:pt x="10" y="95"/>
                      <a:pt x="10" y="95"/>
                      <a:pt x="10" y="96"/>
                    </a:cubicBezTo>
                    <a:cubicBezTo>
                      <a:pt x="7" y="98"/>
                      <a:pt x="4" y="101"/>
                      <a:pt x="3" y="105"/>
                    </a:cubicBezTo>
                    <a:cubicBezTo>
                      <a:pt x="1" y="109"/>
                      <a:pt x="0" y="113"/>
                      <a:pt x="0" y="117"/>
                    </a:cubicBezTo>
                    <a:cubicBezTo>
                      <a:pt x="0" y="121"/>
                      <a:pt x="1" y="124"/>
                      <a:pt x="2" y="128"/>
                    </a:cubicBezTo>
                    <a:cubicBezTo>
                      <a:pt x="4" y="133"/>
                      <a:pt x="8" y="137"/>
                      <a:pt x="12" y="139"/>
                    </a:cubicBezTo>
                    <a:cubicBezTo>
                      <a:pt x="14" y="140"/>
                      <a:pt x="16" y="140"/>
                      <a:pt x="18" y="140"/>
                    </a:cubicBezTo>
                    <a:cubicBezTo>
                      <a:pt x="18" y="140"/>
                      <a:pt x="18" y="140"/>
                      <a:pt x="18" y="140"/>
                    </a:cubicBezTo>
                    <a:cubicBezTo>
                      <a:pt x="26" y="164"/>
                      <a:pt x="41" y="188"/>
                      <a:pt x="61" y="204"/>
                    </a:cubicBezTo>
                    <a:cubicBezTo>
                      <a:pt x="75" y="215"/>
                      <a:pt x="91" y="222"/>
                      <a:pt x="109" y="222"/>
                    </a:cubicBezTo>
                    <a:cubicBezTo>
                      <a:pt x="127" y="222"/>
                      <a:pt x="143" y="215"/>
                      <a:pt x="157" y="204"/>
                    </a:cubicBezTo>
                    <a:cubicBezTo>
                      <a:pt x="177" y="188"/>
                      <a:pt x="193" y="164"/>
                      <a:pt x="201" y="140"/>
                    </a:cubicBezTo>
                    <a:cubicBezTo>
                      <a:pt x="201" y="140"/>
                      <a:pt x="201" y="140"/>
                      <a:pt x="202" y="140"/>
                    </a:cubicBezTo>
                    <a:cubicBezTo>
                      <a:pt x="202" y="140"/>
                      <a:pt x="202" y="140"/>
                      <a:pt x="202" y="140"/>
                    </a:cubicBezTo>
                    <a:cubicBezTo>
                      <a:pt x="211" y="140"/>
                      <a:pt x="218" y="130"/>
                      <a:pt x="218" y="117"/>
                    </a:cubicBezTo>
                    <a:cubicBezTo>
                      <a:pt x="218" y="113"/>
                      <a:pt x="217" y="109"/>
                      <a:pt x="216" y="105"/>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5" name="Freeform 578">
                <a:extLst>
                  <a:ext uri="{FF2B5EF4-FFF2-40B4-BE49-F238E27FC236}">
                    <a16:creationId xmlns:a16="http://schemas.microsoft.com/office/drawing/2014/main" id="{2791AD97-8B9C-4A6A-851B-17D711D16FFF}"/>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6" name="Freeform 579">
                <a:extLst>
                  <a:ext uri="{FF2B5EF4-FFF2-40B4-BE49-F238E27FC236}">
                    <a16:creationId xmlns:a16="http://schemas.microsoft.com/office/drawing/2014/main" id="{83EF78D2-F942-476E-B822-A4D0935D7CC1}"/>
                  </a:ext>
                </a:extLst>
              </p:cNvPr>
              <p:cNvSpPr>
                <a:spLocks/>
              </p:cNvSpPr>
              <p:nvPr/>
            </p:nvSpPr>
            <p:spPr bwMode="auto">
              <a:xfrm rot="10800000">
                <a:off x="9999510" y="2459003"/>
                <a:ext cx="430145" cy="365586"/>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9" y="31"/>
                      <a:pt x="193" y="0"/>
                      <a:pt x="119" y="0"/>
                    </a:cubicBezTo>
                    <a:cubicBezTo>
                      <a:pt x="58" y="0"/>
                      <a:pt x="24" y="31"/>
                      <a:pt x="13" y="109"/>
                    </a:cubicBezTo>
                    <a:cubicBezTo>
                      <a:pt x="0" y="206"/>
                      <a:pt x="72" y="81"/>
                      <a:pt x="121" y="81"/>
                    </a:cubicBezTo>
                    <a:cubicBezTo>
                      <a:pt x="173" y="81"/>
                      <a:pt x="242" y="206"/>
                      <a:pt x="229" y="109"/>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7" name="Freeform 580">
                <a:extLst>
                  <a:ext uri="{FF2B5EF4-FFF2-40B4-BE49-F238E27FC236}">
                    <a16:creationId xmlns:a16="http://schemas.microsoft.com/office/drawing/2014/main" id="{BA52BECD-3571-49D9-BE93-F9068A6DD233}"/>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8" name="Freeform 581">
                <a:extLst>
                  <a:ext uri="{FF2B5EF4-FFF2-40B4-BE49-F238E27FC236}">
                    <a16:creationId xmlns:a16="http://schemas.microsoft.com/office/drawing/2014/main" id="{3AB2D3C0-D286-49B8-B770-B83AAB4BD483}"/>
                  </a:ext>
                </a:extLst>
              </p:cNvPr>
              <p:cNvSpPr>
                <a:spLocks/>
              </p:cNvSpPr>
              <p:nvPr/>
            </p:nvSpPr>
            <p:spPr bwMode="auto">
              <a:xfrm rot="10800000">
                <a:off x="10100853" y="2615146"/>
                <a:ext cx="236467" cy="210944"/>
              </a:xfrm>
              <a:custGeom>
                <a:avLst/>
                <a:gdLst>
                  <a:gd name="T0" fmla="*/ 133 w 133"/>
                  <a:gd name="T1" fmla="*/ 54 h 119"/>
                  <a:gd name="T2" fmla="*/ 46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6" y="35"/>
                    </a:cubicBezTo>
                    <a:cubicBezTo>
                      <a:pt x="18" y="71"/>
                      <a:pt x="36" y="101"/>
                      <a:pt x="0" y="109"/>
                    </a:cubicBezTo>
                    <a:cubicBezTo>
                      <a:pt x="0" y="109"/>
                      <a:pt x="35" y="119"/>
                      <a:pt x="81" y="98"/>
                    </a:cubicBezTo>
                    <a:cubicBezTo>
                      <a:pt x="131" y="76"/>
                      <a:pt x="133" y="54"/>
                      <a:pt x="133" y="5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9" name="Freeform 582">
                <a:extLst>
                  <a:ext uri="{FF2B5EF4-FFF2-40B4-BE49-F238E27FC236}">
                    <a16:creationId xmlns:a16="http://schemas.microsoft.com/office/drawing/2014/main" id="{0C00955E-D53B-4034-A482-B060B7F03E8A}"/>
                  </a:ext>
                </a:extLst>
              </p:cNvPr>
              <p:cNvSpPr>
                <a:spLocks/>
              </p:cNvSpPr>
              <p:nvPr/>
            </p:nvSpPr>
            <p:spPr bwMode="auto">
              <a:xfrm rot="10800000">
                <a:off x="10356838" y="2504795"/>
                <a:ext cx="61556" cy="105096"/>
              </a:xfrm>
              <a:custGeom>
                <a:avLst/>
                <a:gdLst>
                  <a:gd name="T0" fmla="*/ 31 w 35"/>
                  <a:gd name="T1" fmla="*/ 26 h 59"/>
                  <a:gd name="T2" fmla="*/ 25 w 35"/>
                  <a:gd name="T3" fmla="*/ 57 h 59"/>
                  <a:gd name="T4" fmla="*/ 4 w 35"/>
                  <a:gd name="T5" fmla="*/ 33 h 59"/>
                  <a:gd name="T6" fmla="*/ 10 w 35"/>
                  <a:gd name="T7" fmla="*/ 2 h 59"/>
                  <a:gd name="T8" fmla="*/ 31 w 35"/>
                  <a:gd name="T9" fmla="*/ 26 h 59"/>
                </a:gdLst>
                <a:ahLst/>
                <a:cxnLst>
                  <a:cxn ang="0">
                    <a:pos x="T0" y="T1"/>
                  </a:cxn>
                  <a:cxn ang="0">
                    <a:pos x="T2" y="T3"/>
                  </a:cxn>
                  <a:cxn ang="0">
                    <a:pos x="T4" y="T5"/>
                  </a:cxn>
                  <a:cxn ang="0">
                    <a:pos x="T6" y="T7"/>
                  </a:cxn>
                  <a:cxn ang="0">
                    <a:pos x="T8" y="T9"/>
                  </a:cxn>
                </a:cxnLst>
                <a:rect l="0" t="0" r="r" b="b"/>
                <a:pathLst>
                  <a:path w="35" h="59">
                    <a:moveTo>
                      <a:pt x="31" y="26"/>
                    </a:moveTo>
                    <a:cubicBezTo>
                      <a:pt x="35" y="41"/>
                      <a:pt x="32" y="55"/>
                      <a:pt x="25" y="57"/>
                    </a:cubicBezTo>
                    <a:cubicBezTo>
                      <a:pt x="17" y="59"/>
                      <a:pt x="8" y="48"/>
                      <a:pt x="4" y="33"/>
                    </a:cubicBezTo>
                    <a:cubicBezTo>
                      <a:pt x="0" y="18"/>
                      <a:pt x="3" y="4"/>
                      <a:pt x="10" y="2"/>
                    </a:cubicBezTo>
                    <a:cubicBezTo>
                      <a:pt x="18" y="0"/>
                      <a:pt x="27" y="11"/>
                      <a:pt x="31"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0" name="Freeform 583">
                <a:extLst>
                  <a:ext uri="{FF2B5EF4-FFF2-40B4-BE49-F238E27FC236}">
                    <a16:creationId xmlns:a16="http://schemas.microsoft.com/office/drawing/2014/main" id="{2971ACCB-F4AA-4D40-951C-36289C062C35}"/>
                  </a:ext>
                </a:extLst>
              </p:cNvPr>
              <p:cNvSpPr>
                <a:spLocks/>
              </p:cNvSpPr>
              <p:nvPr/>
            </p:nvSpPr>
            <p:spPr bwMode="auto">
              <a:xfrm rot="10800000">
                <a:off x="10008518" y="2504795"/>
                <a:ext cx="60806" cy="105096"/>
              </a:xfrm>
              <a:custGeom>
                <a:avLst/>
                <a:gdLst>
                  <a:gd name="T0" fmla="*/ 3 w 34"/>
                  <a:gd name="T1" fmla="*/ 26 h 59"/>
                  <a:gd name="T2" fmla="*/ 23 w 34"/>
                  <a:gd name="T3" fmla="*/ 1 h 59"/>
                  <a:gd name="T4" fmla="*/ 31 w 34"/>
                  <a:gd name="T5" fmla="*/ 32 h 59"/>
                  <a:gd name="T6" fmla="*/ 11 w 34"/>
                  <a:gd name="T7" fmla="*/ 57 h 59"/>
                  <a:gd name="T8" fmla="*/ 3 w 34"/>
                  <a:gd name="T9" fmla="*/ 26 h 59"/>
                </a:gdLst>
                <a:ahLst/>
                <a:cxnLst>
                  <a:cxn ang="0">
                    <a:pos x="T0" y="T1"/>
                  </a:cxn>
                  <a:cxn ang="0">
                    <a:pos x="T2" y="T3"/>
                  </a:cxn>
                  <a:cxn ang="0">
                    <a:pos x="T4" y="T5"/>
                  </a:cxn>
                  <a:cxn ang="0">
                    <a:pos x="T6" y="T7"/>
                  </a:cxn>
                  <a:cxn ang="0">
                    <a:pos x="T8" y="T9"/>
                  </a:cxn>
                </a:cxnLst>
                <a:rect l="0" t="0" r="r" b="b"/>
                <a:pathLst>
                  <a:path w="34" h="59">
                    <a:moveTo>
                      <a:pt x="3" y="26"/>
                    </a:moveTo>
                    <a:cubicBezTo>
                      <a:pt x="6" y="11"/>
                      <a:pt x="15" y="0"/>
                      <a:pt x="23" y="1"/>
                    </a:cubicBezTo>
                    <a:cubicBezTo>
                      <a:pt x="31" y="3"/>
                      <a:pt x="34" y="17"/>
                      <a:pt x="31" y="32"/>
                    </a:cubicBezTo>
                    <a:cubicBezTo>
                      <a:pt x="28" y="47"/>
                      <a:pt x="19" y="59"/>
                      <a:pt x="11" y="57"/>
                    </a:cubicBezTo>
                    <a:cubicBezTo>
                      <a:pt x="4" y="55"/>
                      <a:pt x="0" y="41"/>
                      <a:pt x="3"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1" name="Freeform 584">
                <a:extLst>
                  <a:ext uri="{FF2B5EF4-FFF2-40B4-BE49-F238E27FC236}">
                    <a16:creationId xmlns:a16="http://schemas.microsoft.com/office/drawing/2014/main" id="{7F7AB742-EA69-47F8-9F47-76DCDF0C76D9}"/>
                  </a:ext>
                </a:extLst>
              </p:cNvPr>
              <p:cNvSpPr>
                <a:spLocks/>
              </p:cNvSpPr>
              <p:nvPr/>
            </p:nvSpPr>
            <p:spPr bwMode="auto">
              <a:xfrm rot="10800000">
                <a:off x="10056562" y="2590374"/>
                <a:ext cx="236467" cy="210944"/>
              </a:xfrm>
              <a:custGeom>
                <a:avLst/>
                <a:gdLst>
                  <a:gd name="T0" fmla="*/ 133 w 133"/>
                  <a:gd name="T1" fmla="*/ 55 h 119"/>
                  <a:gd name="T2" fmla="*/ 46 w 133"/>
                  <a:gd name="T3" fmla="*/ 36 h 119"/>
                  <a:gd name="T4" fmla="*/ 0 w 133"/>
                  <a:gd name="T5" fmla="*/ 110 h 119"/>
                  <a:gd name="T6" fmla="*/ 81 w 133"/>
                  <a:gd name="T7" fmla="*/ 99 h 119"/>
                  <a:gd name="T8" fmla="*/ 133 w 133"/>
                  <a:gd name="T9" fmla="*/ 55 h 119"/>
                </a:gdLst>
                <a:ahLst/>
                <a:cxnLst>
                  <a:cxn ang="0">
                    <a:pos x="T0" y="T1"/>
                  </a:cxn>
                  <a:cxn ang="0">
                    <a:pos x="T2" y="T3"/>
                  </a:cxn>
                  <a:cxn ang="0">
                    <a:pos x="T4" y="T5"/>
                  </a:cxn>
                  <a:cxn ang="0">
                    <a:pos x="T6" y="T7"/>
                  </a:cxn>
                  <a:cxn ang="0">
                    <a:pos x="T8" y="T9"/>
                  </a:cxn>
                </a:cxnLst>
                <a:rect l="0" t="0" r="r" b="b"/>
                <a:pathLst>
                  <a:path w="133" h="119">
                    <a:moveTo>
                      <a:pt x="133" y="55"/>
                    </a:moveTo>
                    <a:cubicBezTo>
                      <a:pt x="133" y="55"/>
                      <a:pt x="73" y="0"/>
                      <a:pt x="46" y="36"/>
                    </a:cubicBezTo>
                    <a:cubicBezTo>
                      <a:pt x="18" y="72"/>
                      <a:pt x="36" y="102"/>
                      <a:pt x="0" y="110"/>
                    </a:cubicBezTo>
                    <a:cubicBezTo>
                      <a:pt x="0" y="110"/>
                      <a:pt x="35" y="119"/>
                      <a:pt x="81" y="99"/>
                    </a:cubicBezTo>
                    <a:cubicBezTo>
                      <a:pt x="130" y="77"/>
                      <a:pt x="133" y="55"/>
                      <a:pt x="133" y="55"/>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2" name="Freeform 585">
                <a:extLst>
                  <a:ext uri="{FF2B5EF4-FFF2-40B4-BE49-F238E27FC236}">
                    <a16:creationId xmlns:a16="http://schemas.microsoft.com/office/drawing/2014/main" id="{B7C4B273-2374-43DA-91B0-5652E96ECECF}"/>
                  </a:ext>
                </a:extLst>
              </p:cNvPr>
              <p:cNvSpPr>
                <a:spLocks/>
              </p:cNvSpPr>
              <p:nvPr/>
            </p:nvSpPr>
            <p:spPr bwMode="auto">
              <a:xfrm rot="10800000">
                <a:off x="10175171" y="2639919"/>
                <a:ext cx="215448" cy="221453"/>
              </a:xfrm>
              <a:custGeom>
                <a:avLst/>
                <a:gdLst>
                  <a:gd name="T0" fmla="*/ 2 w 121"/>
                  <a:gd name="T1" fmla="*/ 84 h 125"/>
                  <a:gd name="T2" fmla="*/ 92 w 121"/>
                  <a:gd name="T3" fmla="*/ 84 h 125"/>
                  <a:gd name="T4" fmla="*/ 121 w 121"/>
                  <a:gd name="T5" fmla="*/ 2 h 125"/>
                  <a:gd name="T6" fmla="*/ 44 w 121"/>
                  <a:gd name="T7" fmla="*/ 30 h 125"/>
                  <a:gd name="T8" fmla="*/ 2 w 121"/>
                  <a:gd name="T9" fmla="*/ 84 h 125"/>
                </a:gdLst>
                <a:ahLst/>
                <a:cxnLst>
                  <a:cxn ang="0">
                    <a:pos x="T0" y="T1"/>
                  </a:cxn>
                  <a:cxn ang="0">
                    <a:pos x="T2" y="T3"/>
                  </a:cxn>
                  <a:cxn ang="0">
                    <a:pos x="T4" y="T5"/>
                  </a:cxn>
                  <a:cxn ang="0">
                    <a:pos x="T6" y="T7"/>
                  </a:cxn>
                  <a:cxn ang="0">
                    <a:pos x="T8" y="T9"/>
                  </a:cxn>
                </a:cxnLst>
                <a:rect l="0" t="0" r="r" b="b"/>
                <a:pathLst>
                  <a:path w="121" h="125">
                    <a:moveTo>
                      <a:pt x="2" y="84"/>
                    </a:moveTo>
                    <a:cubicBezTo>
                      <a:pt x="2" y="84"/>
                      <a:pt x="73" y="125"/>
                      <a:pt x="92" y="84"/>
                    </a:cubicBezTo>
                    <a:cubicBezTo>
                      <a:pt x="111" y="43"/>
                      <a:pt x="87" y="18"/>
                      <a:pt x="121" y="2"/>
                    </a:cubicBezTo>
                    <a:cubicBezTo>
                      <a:pt x="121" y="2"/>
                      <a:pt x="84" y="0"/>
                      <a:pt x="44" y="30"/>
                    </a:cubicBezTo>
                    <a:cubicBezTo>
                      <a:pt x="0" y="62"/>
                      <a:pt x="2" y="84"/>
                      <a:pt x="2" y="8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2" name="Group 421">
              <a:extLst>
                <a:ext uri="{FF2B5EF4-FFF2-40B4-BE49-F238E27FC236}">
                  <a16:creationId xmlns:a16="http://schemas.microsoft.com/office/drawing/2014/main" id="{AA4A07A6-A5D0-4B5E-BEEC-39A87859241B}"/>
                </a:ext>
              </a:extLst>
            </p:cNvPr>
            <p:cNvGrpSpPr/>
            <p:nvPr/>
          </p:nvGrpSpPr>
          <p:grpSpPr>
            <a:xfrm flipH="1" flipV="1">
              <a:off x="5842131" y="2026170"/>
              <a:ext cx="388994" cy="448366"/>
              <a:chOff x="8776638" y="1880222"/>
              <a:chExt cx="427893" cy="493203"/>
            </a:xfrm>
          </p:grpSpPr>
          <p:sp>
            <p:nvSpPr>
              <p:cNvPr id="497" name="Freeform 586">
                <a:extLst>
                  <a:ext uri="{FF2B5EF4-FFF2-40B4-BE49-F238E27FC236}">
                    <a16:creationId xmlns:a16="http://schemas.microsoft.com/office/drawing/2014/main" id="{DCC14312-7EC6-4B13-862B-44FFE8422EF5}"/>
                  </a:ext>
                </a:extLst>
              </p:cNvPr>
              <p:cNvSpPr>
                <a:spLocks/>
              </p:cNvSpPr>
              <p:nvPr/>
            </p:nvSpPr>
            <p:spPr bwMode="auto">
              <a:xfrm rot="10800000">
                <a:off x="8776638" y="1880222"/>
                <a:ext cx="427893" cy="493203"/>
              </a:xfrm>
              <a:custGeom>
                <a:avLst/>
                <a:gdLst>
                  <a:gd name="T0" fmla="*/ 570 w 570"/>
                  <a:gd name="T1" fmla="*/ 492 h 657"/>
                  <a:gd name="T2" fmla="*/ 287 w 570"/>
                  <a:gd name="T3" fmla="*/ 657 h 657"/>
                  <a:gd name="T4" fmla="*/ 0 w 570"/>
                  <a:gd name="T5" fmla="*/ 492 h 657"/>
                  <a:gd name="T6" fmla="*/ 0 w 570"/>
                  <a:gd name="T7" fmla="*/ 163 h 657"/>
                  <a:gd name="T8" fmla="*/ 287 w 570"/>
                  <a:gd name="T9" fmla="*/ 0 h 657"/>
                  <a:gd name="T10" fmla="*/ 570 w 570"/>
                  <a:gd name="T11" fmla="*/ 163 h 657"/>
                  <a:gd name="T12" fmla="*/ 570 w 570"/>
                  <a:gd name="T13" fmla="*/ 492 h 657"/>
                </a:gdLst>
                <a:ahLst/>
                <a:cxnLst>
                  <a:cxn ang="0">
                    <a:pos x="T0" y="T1"/>
                  </a:cxn>
                  <a:cxn ang="0">
                    <a:pos x="T2" y="T3"/>
                  </a:cxn>
                  <a:cxn ang="0">
                    <a:pos x="T4" y="T5"/>
                  </a:cxn>
                  <a:cxn ang="0">
                    <a:pos x="T6" y="T7"/>
                  </a:cxn>
                  <a:cxn ang="0">
                    <a:pos x="T8" y="T9"/>
                  </a:cxn>
                  <a:cxn ang="0">
                    <a:pos x="T10" y="T11"/>
                  </a:cxn>
                  <a:cxn ang="0">
                    <a:pos x="T12" y="T13"/>
                  </a:cxn>
                </a:cxnLst>
                <a:rect l="0" t="0" r="r" b="b"/>
                <a:pathLst>
                  <a:path w="570" h="657">
                    <a:moveTo>
                      <a:pt x="570" y="492"/>
                    </a:moveTo>
                    <a:lnTo>
                      <a:pt x="287" y="657"/>
                    </a:lnTo>
                    <a:lnTo>
                      <a:pt x="0" y="492"/>
                    </a:lnTo>
                    <a:lnTo>
                      <a:pt x="0" y="163"/>
                    </a:lnTo>
                    <a:lnTo>
                      <a:pt x="287" y="0"/>
                    </a:lnTo>
                    <a:lnTo>
                      <a:pt x="570" y="163"/>
                    </a:lnTo>
                    <a:lnTo>
                      <a:pt x="570" y="49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8" name="Freeform 587">
                <a:extLst>
                  <a:ext uri="{FF2B5EF4-FFF2-40B4-BE49-F238E27FC236}">
                    <a16:creationId xmlns:a16="http://schemas.microsoft.com/office/drawing/2014/main" id="{A5B926D4-D123-425C-9FBF-B50DBC278578}"/>
                  </a:ext>
                </a:extLst>
              </p:cNvPr>
              <p:cNvSpPr>
                <a:spLocks/>
              </p:cNvSpPr>
              <p:nvPr/>
            </p:nvSpPr>
            <p:spPr bwMode="auto">
              <a:xfrm rot="10800000">
                <a:off x="8805164" y="1914003"/>
                <a:ext cx="370840" cy="427142"/>
              </a:xfrm>
              <a:custGeom>
                <a:avLst/>
                <a:gdLst>
                  <a:gd name="T0" fmla="*/ 494 w 494"/>
                  <a:gd name="T1" fmla="*/ 428 h 569"/>
                  <a:gd name="T2" fmla="*/ 249 w 494"/>
                  <a:gd name="T3" fmla="*/ 569 h 569"/>
                  <a:gd name="T4" fmla="*/ 0 w 494"/>
                  <a:gd name="T5" fmla="*/ 428 h 569"/>
                  <a:gd name="T6" fmla="*/ 0 w 494"/>
                  <a:gd name="T7" fmla="*/ 141 h 569"/>
                  <a:gd name="T8" fmla="*/ 249 w 494"/>
                  <a:gd name="T9" fmla="*/ 0 h 569"/>
                  <a:gd name="T10" fmla="*/ 494 w 494"/>
                  <a:gd name="T11" fmla="*/ 141 h 569"/>
                  <a:gd name="T12" fmla="*/ 494 w 494"/>
                  <a:gd name="T13" fmla="*/ 428 h 569"/>
                </a:gdLst>
                <a:ahLst/>
                <a:cxnLst>
                  <a:cxn ang="0">
                    <a:pos x="T0" y="T1"/>
                  </a:cxn>
                  <a:cxn ang="0">
                    <a:pos x="T2" y="T3"/>
                  </a:cxn>
                  <a:cxn ang="0">
                    <a:pos x="T4" y="T5"/>
                  </a:cxn>
                  <a:cxn ang="0">
                    <a:pos x="T6" y="T7"/>
                  </a:cxn>
                  <a:cxn ang="0">
                    <a:pos x="T8" y="T9"/>
                  </a:cxn>
                  <a:cxn ang="0">
                    <a:pos x="T10" y="T11"/>
                  </a:cxn>
                  <a:cxn ang="0">
                    <a:pos x="T12" y="T13"/>
                  </a:cxn>
                </a:cxnLst>
                <a:rect l="0" t="0" r="r" b="b"/>
                <a:pathLst>
                  <a:path w="494" h="569">
                    <a:moveTo>
                      <a:pt x="494" y="428"/>
                    </a:moveTo>
                    <a:lnTo>
                      <a:pt x="249" y="569"/>
                    </a:lnTo>
                    <a:lnTo>
                      <a:pt x="0" y="428"/>
                    </a:lnTo>
                    <a:lnTo>
                      <a:pt x="0" y="141"/>
                    </a:lnTo>
                    <a:lnTo>
                      <a:pt x="249" y="0"/>
                    </a:lnTo>
                    <a:lnTo>
                      <a:pt x="494" y="141"/>
                    </a:lnTo>
                    <a:lnTo>
                      <a:pt x="494" y="4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9" name="Freeform 588">
                <a:extLst>
                  <a:ext uri="{FF2B5EF4-FFF2-40B4-BE49-F238E27FC236}">
                    <a16:creationId xmlns:a16="http://schemas.microsoft.com/office/drawing/2014/main" id="{8420AA41-23A3-40E6-BF2F-BBE4D03133F7}"/>
                  </a:ext>
                </a:extLst>
              </p:cNvPr>
              <p:cNvSpPr>
                <a:spLocks/>
              </p:cNvSpPr>
              <p:nvPr/>
            </p:nvSpPr>
            <p:spPr bwMode="auto">
              <a:xfrm rot="10800000">
                <a:off x="8889992" y="2053631"/>
                <a:ext cx="204187" cy="140379"/>
              </a:xfrm>
              <a:custGeom>
                <a:avLst/>
                <a:gdLst>
                  <a:gd name="T0" fmla="*/ 137 w 272"/>
                  <a:gd name="T1" fmla="*/ 139 h 187"/>
                  <a:gd name="T2" fmla="*/ 0 w 272"/>
                  <a:gd name="T3" fmla="*/ 0 h 187"/>
                  <a:gd name="T4" fmla="*/ 0 w 272"/>
                  <a:gd name="T5" fmla="*/ 187 h 187"/>
                  <a:gd name="T6" fmla="*/ 272 w 272"/>
                  <a:gd name="T7" fmla="*/ 187 h 187"/>
                  <a:gd name="T8" fmla="*/ 272 w 272"/>
                  <a:gd name="T9" fmla="*/ 2 h 187"/>
                  <a:gd name="T10" fmla="*/ 137 w 272"/>
                  <a:gd name="T11" fmla="*/ 139 h 187"/>
                </a:gdLst>
                <a:ahLst/>
                <a:cxnLst>
                  <a:cxn ang="0">
                    <a:pos x="T0" y="T1"/>
                  </a:cxn>
                  <a:cxn ang="0">
                    <a:pos x="T2" y="T3"/>
                  </a:cxn>
                  <a:cxn ang="0">
                    <a:pos x="T4" y="T5"/>
                  </a:cxn>
                  <a:cxn ang="0">
                    <a:pos x="T6" y="T7"/>
                  </a:cxn>
                  <a:cxn ang="0">
                    <a:pos x="T8" y="T9"/>
                  </a:cxn>
                  <a:cxn ang="0">
                    <a:pos x="T10" y="T11"/>
                  </a:cxn>
                </a:cxnLst>
                <a:rect l="0" t="0" r="r" b="b"/>
                <a:pathLst>
                  <a:path w="272" h="187">
                    <a:moveTo>
                      <a:pt x="137" y="139"/>
                    </a:moveTo>
                    <a:lnTo>
                      <a:pt x="0" y="0"/>
                    </a:lnTo>
                    <a:lnTo>
                      <a:pt x="0" y="187"/>
                    </a:lnTo>
                    <a:lnTo>
                      <a:pt x="272" y="187"/>
                    </a:lnTo>
                    <a:lnTo>
                      <a:pt x="272" y="2"/>
                    </a:lnTo>
                    <a:lnTo>
                      <a:pt x="137" y="13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0" name="Freeform 589">
                <a:extLst>
                  <a:ext uri="{FF2B5EF4-FFF2-40B4-BE49-F238E27FC236}">
                    <a16:creationId xmlns:a16="http://schemas.microsoft.com/office/drawing/2014/main" id="{5C3B4789-03AC-48CE-8AB4-3FF2CDED2A62}"/>
                  </a:ext>
                </a:extLst>
              </p:cNvPr>
              <p:cNvSpPr>
                <a:spLocks/>
              </p:cNvSpPr>
              <p:nvPr/>
            </p:nvSpPr>
            <p:spPr bwMode="auto">
              <a:xfrm rot="10800000">
                <a:off x="8899000" y="2109182"/>
                <a:ext cx="186171" cy="93836"/>
              </a:xfrm>
              <a:custGeom>
                <a:avLst/>
                <a:gdLst>
                  <a:gd name="T0" fmla="*/ 248 w 248"/>
                  <a:gd name="T1" fmla="*/ 2 h 125"/>
                  <a:gd name="T2" fmla="*/ 248 w 248"/>
                  <a:gd name="T3" fmla="*/ 0 h 125"/>
                  <a:gd name="T4" fmla="*/ 0 w 248"/>
                  <a:gd name="T5" fmla="*/ 0 h 125"/>
                  <a:gd name="T6" fmla="*/ 0 w 248"/>
                  <a:gd name="T7" fmla="*/ 0 h 125"/>
                  <a:gd name="T8" fmla="*/ 125 w 248"/>
                  <a:gd name="T9" fmla="*/ 125 h 125"/>
                  <a:gd name="T10" fmla="*/ 248 w 248"/>
                  <a:gd name="T11" fmla="*/ 2 h 125"/>
                </a:gdLst>
                <a:ahLst/>
                <a:cxnLst>
                  <a:cxn ang="0">
                    <a:pos x="T0" y="T1"/>
                  </a:cxn>
                  <a:cxn ang="0">
                    <a:pos x="T2" y="T3"/>
                  </a:cxn>
                  <a:cxn ang="0">
                    <a:pos x="T4" y="T5"/>
                  </a:cxn>
                  <a:cxn ang="0">
                    <a:pos x="T6" y="T7"/>
                  </a:cxn>
                  <a:cxn ang="0">
                    <a:pos x="T8" y="T9"/>
                  </a:cxn>
                  <a:cxn ang="0">
                    <a:pos x="T10" y="T11"/>
                  </a:cxn>
                </a:cxnLst>
                <a:rect l="0" t="0" r="r" b="b"/>
                <a:pathLst>
                  <a:path w="248" h="125">
                    <a:moveTo>
                      <a:pt x="248" y="2"/>
                    </a:moveTo>
                    <a:lnTo>
                      <a:pt x="248" y="0"/>
                    </a:lnTo>
                    <a:lnTo>
                      <a:pt x="0" y="0"/>
                    </a:lnTo>
                    <a:lnTo>
                      <a:pt x="0" y="0"/>
                    </a:lnTo>
                    <a:lnTo>
                      <a:pt x="125" y="125"/>
                    </a:lnTo>
                    <a:lnTo>
                      <a:pt x="248"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3" name="Group 422">
              <a:extLst>
                <a:ext uri="{FF2B5EF4-FFF2-40B4-BE49-F238E27FC236}">
                  <a16:creationId xmlns:a16="http://schemas.microsoft.com/office/drawing/2014/main" id="{09767FEB-5F2B-4D1F-AB95-256962E9EDC2}"/>
                </a:ext>
              </a:extLst>
            </p:cNvPr>
            <p:cNvGrpSpPr/>
            <p:nvPr/>
          </p:nvGrpSpPr>
          <p:grpSpPr>
            <a:xfrm flipH="1" flipV="1">
              <a:off x="7688143" y="3202705"/>
              <a:ext cx="384216" cy="443589"/>
              <a:chOff x="10807251" y="3174410"/>
              <a:chExt cx="422638" cy="487948"/>
            </a:xfrm>
          </p:grpSpPr>
          <p:sp>
            <p:nvSpPr>
              <p:cNvPr id="493" name="Oval 516">
                <a:extLst>
                  <a:ext uri="{FF2B5EF4-FFF2-40B4-BE49-F238E27FC236}">
                    <a16:creationId xmlns:a16="http://schemas.microsoft.com/office/drawing/2014/main" id="{EFD96209-71B8-4FA7-B216-0E13B2FB5926}"/>
                  </a:ext>
                </a:extLst>
              </p:cNvPr>
              <p:cNvSpPr>
                <a:spLocks noChangeArrowheads="1"/>
              </p:cNvSpPr>
              <p:nvPr/>
            </p:nvSpPr>
            <p:spPr bwMode="auto">
              <a:xfrm rot="10800000">
                <a:off x="10922857" y="3346317"/>
                <a:ext cx="156143" cy="156143"/>
              </a:xfrm>
              <a:prstGeom prst="ellipse">
                <a:avLst/>
              </a:prstGeom>
              <a:solidFill>
                <a:srgbClr val="233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4" name="Freeform 590">
                <a:extLst>
                  <a:ext uri="{FF2B5EF4-FFF2-40B4-BE49-F238E27FC236}">
                    <a16:creationId xmlns:a16="http://schemas.microsoft.com/office/drawing/2014/main" id="{FA588E2B-AD8C-4DAE-A299-38E16A87549E}"/>
                  </a:ext>
                </a:extLst>
              </p:cNvPr>
              <p:cNvSpPr>
                <a:spLocks/>
              </p:cNvSpPr>
              <p:nvPr/>
            </p:nvSpPr>
            <p:spPr bwMode="auto">
              <a:xfrm rot="10800000">
                <a:off x="10807251" y="3174410"/>
                <a:ext cx="422638" cy="487948"/>
              </a:xfrm>
              <a:custGeom>
                <a:avLst/>
                <a:gdLst>
                  <a:gd name="T0" fmla="*/ 563 w 563"/>
                  <a:gd name="T1" fmla="*/ 490 h 650"/>
                  <a:gd name="T2" fmla="*/ 281 w 563"/>
                  <a:gd name="T3" fmla="*/ 650 h 650"/>
                  <a:gd name="T4" fmla="*/ 0 w 563"/>
                  <a:gd name="T5" fmla="*/ 490 h 650"/>
                  <a:gd name="T6" fmla="*/ 0 w 563"/>
                  <a:gd name="T7" fmla="*/ 163 h 650"/>
                  <a:gd name="T8" fmla="*/ 281 w 563"/>
                  <a:gd name="T9" fmla="*/ 0 h 650"/>
                  <a:gd name="T10" fmla="*/ 563 w 563"/>
                  <a:gd name="T11" fmla="*/ 163 h 650"/>
                  <a:gd name="T12" fmla="*/ 563 w 563"/>
                  <a:gd name="T13" fmla="*/ 490 h 650"/>
                </a:gdLst>
                <a:ahLst/>
                <a:cxnLst>
                  <a:cxn ang="0">
                    <a:pos x="T0" y="T1"/>
                  </a:cxn>
                  <a:cxn ang="0">
                    <a:pos x="T2" y="T3"/>
                  </a:cxn>
                  <a:cxn ang="0">
                    <a:pos x="T4" y="T5"/>
                  </a:cxn>
                  <a:cxn ang="0">
                    <a:pos x="T6" y="T7"/>
                  </a:cxn>
                  <a:cxn ang="0">
                    <a:pos x="T8" y="T9"/>
                  </a:cxn>
                  <a:cxn ang="0">
                    <a:pos x="T10" y="T11"/>
                  </a:cxn>
                  <a:cxn ang="0">
                    <a:pos x="T12" y="T13"/>
                  </a:cxn>
                </a:cxnLst>
                <a:rect l="0" t="0" r="r" b="b"/>
                <a:pathLst>
                  <a:path w="563" h="650">
                    <a:moveTo>
                      <a:pt x="563" y="490"/>
                    </a:moveTo>
                    <a:lnTo>
                      <a:pt x="281" y="650"/>
                    </a:lnTo>
                    <a:lnTo>
                      <a:pt x="0" y="490"/>
                    </a:lnTo>
                    <a:lnTo>
                      <a:pt x="0" y="163"/>
                    </a:lnTo>
                    <a:lnTo>
                      <a:pt x="281" y="0"/>
                    </a:lnTo>
                    <a:lnTo>
                      <a:pt x="563" y="163"/>
                    </a:lnTo>
                    <a:lnTo>
                      <a:pt x="563" y="49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5" name="Freeform 591">
                <a:extLst>
                  <a:ext uri="{FF2B5EF4-FFF2-40B4-BE49-F238E27FC236}">
                    <a16:creationId xmlns:a16="http://schemas.microsoft.com/office/drawing/2014/main" id="{CEC1681B-063F-40ED-879F-113E5BD868AD}"/>
                  </a:ext>
                </a:extLst>
              </p:cNvPr>
              <p:cNvSpPr>
                <a:spLocks/>
              </p:cNvSpPr>
              <p:nvPr/>
            </p:nvSpPr>
            <p:spPr bwMode="auto">
              <a:xfrm rot="10800000">
                <a:off x="10838029" y="3208191"/>
                <a:ext cx="361832" cy="418884"/>
              </a:xfrm>
              <a:custGeom>
                <a:avLst/>
                <a:gdLst>
                  <a:gd name="T0" fmla="*/ 482 w 482"/>
                  <a:gd name="T1" fmla="*/ 419 h 558"/>
                  <a:gd name="T2" fmla="*/ 241 w 482"/>
                  <a:gd name="T3" fmla="*/ 558 h 558"/>
                  <a:gd name="T4" fmla="*/ 0 w 482"/>
                  <a:gd name="T5" fmla="*/ 419 h 558"/>
                  <a:gd name="T6" fmla="*/ 0 w 482"/>
                  <a:gd name="T7" fmla="*/ 140 h 558"/>
                  <a:gd name="T8" fmla="*/ 241 w 482"/>
                  <a:gd name="T9" fmla="*/ 0 h 558"/>
                  <a:gd name="T10" fmla="*/ 482 w 482"/>
                  <a:gd name="T11" fmla="*/ 140 h 558"/>
                  <a:gd name="T12" fmla="*/ 482 w 482"/>
                  <a:gd name="T13" fmla="*/ 419 h 558"/>
                </a:gdLst>
                <a:ahLst/>
                <a:cxnLst>
                  <a:cxn ang="0">
                    <a:pos x="T0" y="T1"/>
                  </a:cxn>
                  <a:cxn ang="0">
                    <a:pos x="T2" y="T3"/>
                  </a:cxn>
                  <a:cxn ang="0">
                    <a:pos x="T4" y="T5"/>
                  </a:cxn>
                  <a:cxn ang="0">
                    <a:pos x="T6" y="T7"/>
                  </a:cxn>
                  <a:cxn ang="0">
                    <a:pos x="T8" y="T9"/>
                  </a:cxn>
                  <a:cxn ang="0">
                    <a:pos x="T10" y="T11"/>
                  </a:cxn>
                  <a:cxn ang="0">
                    <a:pos x="T12" y="T13"/>
                  </a:cxn>
                </a:cxnLst>
                <a:rect l="0" t="0" r="r" b="b"/>
                <a:pathLst>
                  <a:path w="482" h="558">
                    <a:moveTo>
                      <a:pt x="482" y="419"/>
                    </a:moveTo>
                    <a:lnTo>
                      <a:pt x="241" y="558"/>
                    </a:lnTo>
                    <a:lnTo>
                      <a:pt x="0" y="419"/>
                    </a:lnTo>
                    <a:lnTo>
                      <a:pt x="0" y="140"/>
                    </a:lnTo>
                    <a:lnTo>
                      <a:pt x="241" y="0"/>
                    </a:lnTo>
                    <a:lnTo>
                      <a:pt x="482" y="140"/>
                    </a:lnTo>
                    <a:lnTo>
                      <a:pt x="482" y="419"/>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6" name="Freeform 592">
                <a:extLst>
                  <a:ext uri="{FF2B5EF4-FFF2-40B4-BE49-F238E27FC236}">
                    <a16:creationId xmlns:a16="http://schemas.microsoft.com/office/drawing/2014/main" id="{D7BB8DE4-478D-462D-8FFF-0D5CA414855E}"/>
                  </a:ext>
                </a:extLst>
              </p:cNvPr>
              <p:cNvSpPr>
                <a:spLocks/>
              </p:cNvSpPr>
              <p:nvPr/>
            </p:nvSpPr>
            <p:spPr bwMode="auto">
              <a:xfrm rot="10800000">
                <a:off x="10901838" y="3305780"/>
                <a:ext cx="234215" cy="196680"/>
              </a:xfrm>
              <a:custGeom>
                <a:avLst/>
                <a:gdLst>
                  <a:gd name="T0" fmla="*/ 132 w 132"/>
                  <a:gd name="T1" fmla="*/ 44 h 111"/>
                  <a:gd name="T2" fmla="*/ 66 w 132"/>
                  <a:gd name="T3" fmla="*/ 0 h 111"/>
                  <a:gd name="T4" fmla="*/ 0 w 132"/>
                  <a:gd name="T5" fmla="*/ 44 h 111"/>
                  <a:gd name="T6" fmla="*/ 66 w 132"/>
                  <a:gd name="T7" fmla="*/ 87 h 111"/>
                  <a:gd name="T8" fmla="*/ 70 w 132"/>
                  <a:gd name="T9" fmla="*/ 87 h 111"/>
                  <a:gd name="T10" fmla="*/ 91 w 132"/>
                  <a:gd name="T11" fmla="*/ 111 h 111"/>
                  <a:gd name="T12" fmla="*/ 91 w 132"/>
                  <a:gd name="T13" fmla="*/ 84 h 111"/>
                  <a:gd name="T14" fmla="*/ 132 w 132"/>
                  <a:gd name="T15" fmla="*/ 44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11">
                    <a:moveTo>
                      <a:pt x="132" y="44"/>
                    </a:moveTo>
                    <a:cubicBezTo>
                      <a:pt x="132" y="20"/>
                      <a:pt x="102" y="0"/>
                      <a:pt x="66" y="0"/>
                    </a:cubicBezTo>
                    <a:cubicBezTo>
                      <a:pt x="30" y="0"/>
                      <a:pt x="0" y="20"/>
                      <a:pt x="0" y="44"/>
                    </a:cubicBezTo>
                    <a:cubicBezTo>
                      <a:pt x="0" y="68"/>
                      <a:pt x="30" y="87"/>
                      <a:pt x="66" y="87"/>
                    </a:cubicBezTo>
                    <a:cubicBezTo>
                      <a:pt x="67" y="87"/>
                      <a:pt x="69" y="87"/>
                      <a:pt x="70" y="87"/>
                    </a:cubicBezTo>
                    <a:cubicBezTo>
                      <a:pt x="91" y="111"/>
                      <a:pt x="91" y="111"/>
                      <a:pt x="91" y="111"/>
                    </a:cubicBezTo>
                    <a:cubicBezTo>
                      <a:pt x="91" y="84"/>
                      <a:pt x="91" y="84"/>
                      <a:pt x="91" y="84"/>
                    </a:cubicBezTo>
                    <a:cubicBezTo>
                      <a:pt x="115" y="77"/>
                      <a:pt x="132" y="62"/>
                      <a:pt x="132"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4" name="Group 423">
              <a:extLst>
                <a:ext uri="{FF2B5EF4-FFF2-40B4-BE49-F238E27FC236}">
                  <a16:creationId xmlns:a16="http://schemas.microsoft.com/office/drawing/2014/main" id="{14A3C847-0541-46A2-ACC9-6887B0ACB21C}"/>
                </a:ext>
              </a:extLst>
            </p:cNvPr>
            <p:cNvGrpSpPr/>
            <p:nvPr/>
          </p:nvGrpSpPr>
          <p:grpSpPr>
            <a:xfrm flipH="1" flipV="1">
              <a:off x="6704058" y="4853537"/>
              <a:ext cx="351459" cy="406737"/>
              <a:chOff x="9724758" y="4990326"/>
              <a:chExt cx="386605" cy="447411"/>
            </a:xfrm>
          </p:grpSpPr>
          <p:sp>
            <p:nvSpPr>
              <p:cNvPr id="488" name="Freeform 593">
                <a:extLst>
                  <a:ext uri="{FF2B5EF4-FFF2-40B4-BE49-F238E27FC236}">
                    <a16:creationId xmlns:a16="http://schemas.microsoft.com/office/drawing/2014/main" id="{D7DA439B-E9F1-4CE2-A3FF-2868998A1CCA}"/>
                  </a:ext>
                </a:extLst>
              </p:cNvPr>
              <p:cNvSpPr>
                <a:spLocks/>
              </p:cNvSpPr>
              <p:nvPr/>
            </p:nvSpPr>
            <p:spPr bwMode="auto">
              <a:xfrm rot="10800000">
                <a:off x="9724758" y="4990326"/>
                <a:ext cx="386605" cy="447411"/>
              </a:xfrm>
              <a:custGeom>
                <a:avLst/>
                <a:gdLst>
                  <a:gd name="T0" fmla="*/ 515 w 515"/>
                  <a:gd name="T1" fmla="*/ 447 h 596"/>
                  <a:gd name="T2" fmla="*/ 258 w 515"/>
                  <a:gd name="T3" fmla="*/ 596 h 596"/>
                  <a:gd name="T4" fmla="*/ 0 w 515"/>
                  <a:gd name="T5" fmla="*/ 447 h 596"/>
                  <a:gd name="T6" fmla="*/ 0 w 515"/>
                  <a:gd name="T7" fmla="*/ 149 h 596"/>
                  <a:gd name="T8" fmla="*/ 258 w 515"/>
                  <a:gd name="T9" fmla="*/ 0 h 596"/>
                  <a:gd name="T10" fmla="*/ 515 w 515"/>
                  <a:gd name="T11" fmla="*/ 149 h 596"/>
                  <a:gd name="T12" fmla="*/ 515 w 515"/>
                  <a:gd name="T13" fmla="*/ 447 h 596"/>
                </a:gdLst>
                <a:ahLst/>
                <a:cxnLst>
                  <a:cxn ang="0">
                    <a:pos x="T0" y="T1"/>
                  </a:cxn>
                  <a:cxn ang="0">
                    <a:pos x="T2" y="T3"/>
                  </a:cxn>
                  <a:cxn ang="0">
                    <a:pos x="T4" y="T5"/>
                  </a:cxn>
                  <a:cxn ang="0">
                    <a:pos x="T6" y="T7"/>
                  </a:cxn>
                  <a:cxn ang="0">
                    <a:pos x="T8" y="T9"/>
                  </a:cxn>
                  <a:cxn ang="0">
                    <a:pos x="T10" y="T11"/>
                  </a:cxn>
                  <a:cxn ang="0">
                    <a:pos x="T12" y="T13"/>
                  </a:cxn>
                </a:cxnLst>
                <a:rect l="0" t="0" r="r" b="b"/>
                <a:pathLst>
                  <a:path w="515" h="596">
                    <a:moveTo>
                      <a:pt x="515" y="447"/>
                    </a:moveTo>
                    <a:lnTo>
                      <a:pt x="258" y="596"/>
                    </a:lnTo>
                    <a:lnTo>
                      <a:pt x="0" y="447"/>
                    </a:lnTo>
                    <a:lnTo>
                      <a:pt x="0" y="149"/>
                    </a:lnTo>
                    <a:lnTo>
                      <a:pt x="258" y="0"/>
                    </a:lnTo>
                    <a:lnTo>
                      <a:pt x="515" y="149"/>
                    </a:lnTo>
                    <a:lnTo>
                      <a:pt x="515" y="447"/>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9" name="Freeform 594">
                <a:extLst>
                  <a:ext uri="{FF2B5EF4-FFF2-40B4-BE49-F238E27FC236}">
                    <a16:creationId xmlns:a16="http://schemas.microsoft.com/office/drawing/2014/main" id="{B6DCAEDB-3B19-442B-88A9-36AAAE8B568F}"/>
                  </a:ext>
                </a:extLst>
              </p:cNvPr>
              <p:cNvSpPr>
                <a:spLocks/>
              </p:cNvSpPr>
              <p:nvPr/>
            </p:nvSpPr>
            <p:spPr bwMode="auto">
              <a:xfrm rot="10800000">
                <a:off x="9754785" y="5024107"/>
                <a:ext cx="328051" cy="379849"/>
              </a:xfrm>
              <a:custGeom>
                <a:avLst/>
                <a:gdLst>
                  <a:gd name="T0" fmla="*/ 437 w 437"/>
                  <a:gd name="T1" fmla="*/ 378 h 506"/>
                  <a:gd name="T2" fmla="*/ 220 w 437"/>
                  <a:gd name="T3" fmla="*/ 506 h 506"/>
                  <a:gd name="T4" fmla="*/ 0 w 437"/>
                  <a:gd name="T5" fmla="*/ 378 h 506"/>
                  <a:gd name="T6" fmla="*/ 0 w 437"/>
                  <a:gd name="T7" fmla="*/ 128 h 506"/>
                  <a:gd name="T8" fmla="*/ 220 w 437"/>
                  <a:gd name="T9" fmla="*/ 0 h 506"/>
                  <a:gd name="T10" fmla="*/ 437 w 437"/>
                  <a:gd name="T11" fmla="*/ 128 h 506"/>
                  <a:gd name="T12" fmla="*/ 437 w 437"/>
                  <a:gd name="T13" fmla="*/ 378 h 506"/>
                </a:gdLst>
                <a:ahLst/>
                <a:cxnLst>
                  <a:cxn ang="0">
                    <a:pos x="T0" y="T1"/>
                  </a:cxn>
                  <a:cxn ang="0">
                    <a:pos x="T2" y="T3"/>
                  </a:cxn>
                  <a:cxn ang="0">
                    <a:pos x="T4" y="T5"/>
                  </a:cxn>
                  <a:cxn ang="0">
                    <a:pos x="T6" y="T7"/>
                  </a:cxn>
                  <a:cxn ang="0">
                    <a:pos x="T8" y="T9"/>
                  </a:cxn>
                  <a:cxn ang="0">
                    <a:pos x="T10" y="T11"/>
                  </a:cxn>
                  <a:cxn ang="0">
                    <a:pos x="T12" y="T13"/>
                  </a:cxn>
                </a:cxnLst>
                <a:rect l="0" t="0" r="r" b="b"/>
                <a:pathLst>
                  <a:path w="437" h="506">
                    <a:moveTo>
                      <a:pt x="437" y="378"/>
                    </a:moveTo>
                    <a:lnTo>
                      <a:pt x="220" y="506"/>
                    </a:lnTo>
                    <a:lnTo>
                      <a:pt x="0" y="378"/>
                    </a:lnTo>
                    <a:lnTo>
                      <a:pt x="0" y="128"/>
                    </a:lnTo>
                    <a:lnTo>
                      <a:pt x="220" y="0"/>
                    </a:lnTo>
                    <a:lnTo>
                      <a:pt x="437" y="128"/>
                    </a:lnTo>
                    <a:lnTo>
                      <a:pt x="437" y="37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0" name="Freeform 595">
                <a:extLst>
                  <a:ext uri="{FF2B5EF4-FFF2-40B4-BE49-F238E27FC236}">
                    <a16:creationId xmlns:a16="http://schemas.microsoft.com/office/drawing/2014/main" id="{8A970042-A28E-4B0A-AD58-E38D260F06E1}"/>
                  </a:ext>
                </a:extLst>
              </p:cNvPr>
              <p:cNvSpPr>
                <a:spLocks/>
              </p:cNvSpPr>
              <p:nvPr/>
            </p:nvSpPr>
            <p:spPr bwMode="auto">
              <a:xfrm rot="10800000">
                <a:off x="9859131" y="5167489"/>
                <a:ext cx="114105" cy="114105"/>
              </a:xfrm>
              <a:custGeom>
                <a:avLst/>
                <a:gdLst>
                  <a:gd name="T0" fmla="*/ 0 w 152"/>
                  <a:gd name="T1" fmla="*/ 152 h 152"/>
                  <a:gd name="T2" fmla="*/ 0 w 152"/>
                  <a:gd name="T3" fmla="*/ 0 h 152"/>
                  <a:gd name="T4" fmla="*/ 152 w 152"/>
                  <a:gd name="T5" fmla="*/ 0 h 152"/>
                  <a:gd name="T6" fmla="*/ 152 w 152"/>
                  <a:gd name="T7" fmla="*/ 149 h 152"/>
                </a:gdLst>
                <a:ahLst/>
                <a:cxnLst>
                  <a:cxn ang="0">
                    <a:pos x="T0" y="T1"/>
                  </a:cxn>
                  <a:cxn ang="0">
                    <a:pos x="T2" y="T3"/>
                  </a:cxn>
                  <a:cxn ang="0">
                    <a:pos x="T4" y="T5"/>
                  </a:cxn>
                  <a:cxn ang="0">
                    <a:pos x="T6" y="T7"/>
                  </a:cxn>
                </a:cxnLst>
                <a:rect l="0" t="0" r="r" b="b"/>
                <a:pathLst>
                  <a:path w="152" h="152">
                    <a:moveTo>
                      <a:pt x="0" y="152"/>
                    </a:moveTo>
                    <a:lnTo>
                      <a:pt x="0" y="0"/>
                    </a:lnTo>
                    <a:lnTo>
                      <a:pt x="152" y="0"/>
                    </a:lnTo>
                    <a:lnTo>
                      <a:pt x="152" y="149"/>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1" name="Oval 596">
                <a:extLst>
                  <a:ext uri="{FF2B5EF4-FFF2-40B4-BE49-F238E27FC236}">
                    <a16:creationId xmlns:a16="http://schemas.microsoft.com/office/drawing/2014/main" id="{E535037E-409B-45DF-BAD1-B873A5955D60}"/>
                  </a:ext>
                </a:extLst>
              </p:cNvPr>
              <p:cNvSpPr>
                <a:spLocks noChangeArrowheads="1"/>
              </p:cNvSpPr>
              <p:nvPr/>
            </p:nvSpPr>
            <p:spPr bwMode="auto">
              <a:xfrm rot="10800000">
                <a:off x="9965729"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2" name="Oval 597">
                <a:extLst>
                  <a:ext uri="{FF2B5EF4-FFF2-40B4-BE49-F238E27FC236}">
                    <a16:creationId xmlns:a16="http://schemas.microsoft.com/office/drawing/2014/main" id="{8B118CC4-59AF-4422-B1AC-F71D8941A2E9}"/>
                  </a:ext>
                </a:extLst>
              </p:cNvPr>
              <p:cNvSpPr>
                <a:spLocks noChangeArrowheads="1"/>
              </p:cNvSpPr>
              <p:nvPr/>
            </p:nvSpPr>
            <p:spPr bwMode="auto">
              <a:xfrm rot="10800000">
                <a:off x="9853876"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5" name="Group 424">
              <a:extLst>
                <a:ext uri="{FF2B5EF4-FFF2-40B4-BE49-F238E27FC236}">
                  <a16:creationId xmlns:a16="http://schemas.microsoft.com/office/drawing/2014/main" id="{197D9409-932B-4544-BE01-205B8C602369}"/>
                </a:ext>
              </a:extLst>
            </p:cNvPr>
            <p:cNvGrpSpPr/>
            <p:nvPr/>
          </p:nvGrpSpPr>
          <p:grpSpPr>
            <a:xfrm flipH="1" flipV="1">
              <a:off x="6001823" y="4169045"/>
              <a:ext cx="388994" cy="449048"/>
              <a:chOff x="8952299" y="4237385"/>
              <a:chExt cx="427893" cy="493953"/>
            </a:xfrm>
          </p:grpSpPr>
          <p:sp>
            <p:nvSpPr>
              <p:cNvPr id="481" name="Freeform 598">
                <a:extLst>
                  <a:ext uri="{FF2B5EF4-FFF2-40B4-BE49-F238E27FC236}">
                    <a16:creationId xmlns:a16="http://schemas.microsoft.com/office/drawing/2014/main" id="{A904E7EC-5FFA-4D1F-9117-A8EBC1577846}"/>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C5E3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2" name="Freeform 599">
                <a:extLst>
                  <a:ext uri="{FF2B5EF4-FFF2-40B4-BE49-F238E27FC236}">
                    <a16:creationId xmlns:a16="http://schemas.microsoft.com/office/drawing/2014/main" id="{C4C50A44-B28C-4970-A8CB-9749D5DC4D97}"/>
                  </a:ext>
                </a:extLst>
              </p:cNvPr>
              <p:cNvSpPr>
                <a:spLocks/>
              </p:cNvSpPr>
              <p:nvPr/>
            </p:nvSpPr>
            <p:spPr bwMode="auto">
              <a:xfrm rot="10800000">
                <a:off x="8952299" y="4237385"/>
                <a:ext cx="427893" cy="493953"/>
              </a:xfrm>
              <a:custGeom>
                <a:avLst/>
                <a:gdLst>
                  <a:gd name="T0" fmla="*/ 570 w 570"/>
                  <a:gd name="T1" fmla="*/ 492 h 658"/>
                  <a:gd name="T2" fmla="*/ 286 w 570"/>
                  <a:gd name="T3" fmla="*/ 658 h 658"/>
                  <a:gd name="T4" fmla="*/ 0 w 570"/>
                  <a:gd name="T5" fmla="*/ 492 h 658"/>
                  <a:gd name="T6" fmla="*/ 0 w 570"/>
                  <a:gd name="T7" fmla="*/ 164 h 658"/>
                  <a:gd name="T8" fmla="*/ 286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6" y="658"/>
                    </a:lnTo>
                    <a:lnTo>
                      <a:pt x="0" y="492"/>
                    </a:lnTo>
                    <a:lnTo>
                      <a:pt x="0" y="164"/>
                    </a:lnTo>
                    <a:lnTo>
                      <a:pt x="286"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3" name="Freeform 600">
                <a:extLst>
                  <a:ext uri="{FF2B5EF4-FFF2-40B4-BE49-F238E27FC236}">
                    <a16:creationId xmlns:a16="http://schemas.microsoft.com/office/drawing/2014/main" id="{90143D5B-54B7-445F-9F95-9178382B6B58}"/>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63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4" name="Freeform 601">
                <a:extLst>
                  <a:ext uri="{FF2B5EF4-FFF2-40B4-BE49-F238E27FC236}">
                    <a16:creationId xmlns:a16="http://schemas.microsoft.com/office/drawing/2014/main" id="{A48E1285-4362-462D-8186-1E35F0F62F7E}"/>
                  </a:ext>
                </a:extLst>
              </p:cNvPr>
              <p:cNvSpPr>
                <a:spLocks/>
              </p:cNvSpPr>
              <p:nvPr/>
            </p:nvSpPr>
            <p:spPr bwMode="auto">
              <a:xfrm rot="10800000">
                <a:off x="9142223" y="4407792"/>
                <a:ext cx="92335" cy="129869"/>
              </a:xfrm>
              <a:custGeom>
                <a:avLst/>
                <a:gdLst>
                  <a:gd name="T0" fmla="*/ 123 w 123"/>
                  <a:gd name="T1" fmla="*/ 173 h 173"/>
                  <a:gd name="T2" fmla="*/ 0 w 123"/>
                  <a:gd name="T3" fmla="*/ 85 h 173"/>
                  <a:gd name="T4" fmla="*/ 123 w 123"/>
                  <a:gd name="T5" fmla="*/ 0 h 173"/>
                </a:gdLst>
                <a:ahLst/>
                <a:cxnLst>
                  <a:cxn ang="0">
                    <a:pos x="T0" y="T1"/>
                  </a:cxn>
                  <a:cxn ang="0">
                    <a:pos x="T2" y="T3"/>
                  </a:cxn>
                  <a:cxn ang="0">
                    <a:pos x="T4" y="T5"/>
                  </a:cxn>
                </a:cxnLst>
                <a:rect l="0" t="0" r="r" b="b"/>
                <a:pathLst>
                  <a:path w="123" h="173">
                    <a:moveTo>
                      <a:pt x="123" y="173"/>
                    </a:moveTo>
                    <a:lnTo>
                      <a:pt x="0" y="85"/>
                    </a:lnTo>
                    <a:lnTo>
                      <a:pt x="123"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5" name="Oval 602">
                <a:extLst>
                  <a:ext uri="{FF2B5EF4-FFF2-40B4-BE49-F238E27FC236}">
                    <a16:creationId xmlns:a16="http://schemas.microsoft.com/office/drawing/2014/main" id="{C8FE2B12-9139-4DEE-B2CF-132120E36E4A}"/>
                  </a:ext>
                </a:extLst>
              </p:cNvPr>
              <p:cNvSpPr>
                <a:spLocks noChangeArrowheads="1"/>
              </p:cNvSpPr>
              <p:nvPr/>
            </p:nvSpPr>
            <p:spPr bwMode="auto">
              <a:xfrm rot="10800000">
                <a:off x="9209785" y="4446827"/>
                <a:ext cx="51047"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6" name="Oval 603">
                <a:extLst>
                  <a:ext uri="{FF2B5EF4-FFF2-40B4-BE49-F238E27FC236}">
                    <a16:creationId xmlns:a16="http://schemas.microsoft.com/office/drawing/2014/main" id="{1F5FDFF0-22BE-429A-9E27-E492AEB74906}"/>
                  </a:ext>
                </a:extLst>
              </p:cNvPr>
              <p:cNvSpPr>
                <a:spLocks noChangeArrowheads="1"/>
              </p:cNvSpPr>
              <p:nvPr/>
            </p:nvSpPr>
            <p:spPr bwMode="auto">
              <a:xfrm rot="10800000">
                <a:off x="9109944" y="4515891"/>
                <a:ext cx="51798"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7" name="Oval 604">
                <a:extLst>
                  <a:ext uri="{FF2B5EF4-FFF2-40B4-BE49-F238E27FC236}">
                    <a16:creationId xmlns:a16="http://schemas.microsoft.com/office/drawing/2014/main" id="{34417459-5DBF-49E9-A600-066CAD6EBC20}"/>
                  </a:ext>
                </a:extLst>
              </p:cNvPr>
              <p:cNvSpPr>
                <a:spLocks noChangeArrowheads="1"/>
              </p:cNvSpPr>
              <p:nvPr/>
            </p:nvSpPr>
            <p:spPr bwMode="auto">
              <a:xfrm rot="10800000">
                <a:off x="9112196" y="4381518"/>
                <a:ext cx="48044" cy="457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6" name="Group 425">
              <a:extLst>
                <a:ext uri="{FF2B5EF4-FFF2-40B4-BE49-F238E27FC236}">
                  <a16:creationId xmlns:a16="http://schemas.microsoft.com/office/drawing/2014/main" id="{4421A2D3-7189-4F33-9391-78AFB1E774CA}"/>
                </a:ext>
              </a:extLst>
            </p:cNvPr>
            <p:cNvGrpSpPr/>
            <p:nvPr/>
          </p:nvGrpSpPr>
          <p:grpSpPr>
            <a:xfrm flipH="1" flipV="1">
              <a:off x="4263636" y="3715903"/>
              <a:ext cx="351459" cy="404690"/>
              <a:chOff x="7040294" y="3738928"/>
              <a:chExt cx="386605" cy="445159"/>
            </a:xfrm>
          </p:grpSpPr>
          <p:sp>
            <p:nvSpPr>
              <p:cNvPr id="475" name="Freeform 605">
                <a:extLst>
                  <a:ext uri="{FF2B5EF4-FFF2-40B4-BE49-F238E27FC236}">
                    <a16:creationId xmlns:a16="http://schemas.microsoft.com/office/drawing/2014/main" id="{CEED76F4-7078-4839-9EA2-2CF48E4DC3F0}"/>
                  </a:ext>
                </a:extLst>
              </p:cNvPr>
              <p:cNvSpPr>
                <a:spLocks/>
              </p:cNvSpPr>
              <p:nvPr/>
            </p:nvSpPr>
            <p:spPr bwMode="auto">
              <a:xfrm rot="10800000">
                <a:off x="7040294" y="3738928"/>
                <a:ext cx="386605" cy="445159"/>
              </a:xfrm>
              <a:custGeom>
                <a:avLst/>
                <a:gdLst>
                  <a:gd name="T0" fmla="*/ 515 w 515"/>
                  <a:gd name="T1" fmla="*/ 444 h 593"/>
                  <a:gd name="T2" fmla="*/ 258 w 515"/>
                  <a:gd name="T3" fmla="*/ 593 h 593"/>
                  <a:gd name="T4" fmla="*/ 0 w 515"/>
                  <a:gd name="T5" fmla="*/ 444 h 593"/>
                  <a:gd name="T6" fmla="*/ 0 w 515"/>
                  <a:gd name="T7" fmla="*/ 146 h 593"/>
                  <a:gd name="T8" fmla="*/ 258 w 515"/>
                  <a:gd name="T9" fmla="*/ 0 h 593"/>
                  <a:gd name="T10" fmla="*/ 515 w 515"/>
                  <a:gd name="T11" fmla="*/ 146 h 593"/>
                  <a:gd name="T12" fmla="*/ 515 w 515"/>
                  <a:gd name="T13" fmla="*/ 444 h 593"/>
                </a:gdLst>
                <a:ahLst/>
                <a:cxnLst>
                  <a:cxn ang="0">
                    <a:pos x="T0" y="T1"/>
                  </a:cxn>
                  <a:cxn ang="0">
                    <a:pos x="T2" y="T3"/>
                  </a:cxn>
                  <a:cxn ang="0">
                    <a:pos x="T4" y="T5"/>
                  </a:cxn>
                  <a:cxn ang="0">
                    <a:pos x="T6" y="T7"/>
                  </a:cxn>
                  <a:cxn ang="0">
                    <a:pos x="T8" y="T9"/>
                  </a:cxn>
                  <a:cxn ang="0">
                    <a:pos x="T10" y="T11"/>
                  </a:cxn>
                  <a:cxn ang="0">
                    <a:pos x="T12" y="T13"/>
                  </a:cxn>
                </a:cxnLst>
                <a:rect l="0" t="0" r="r" b="b"/>
                <a:pathLst>
                  <a:path w="515" h="593">
                    <a:moveTo>
                      <a:pt x="515" y="444"/>
                    </a:moveTo>
                    <a:lnTo>
                      <a:pt x="258" y="593"/>
                    </a:lnTo>
                    <a:lnTo>
                      <a:pt x="0" y="444"/>
                    </a:lnTo>
                    <a:lnTo>
                      <a:pt x="0" y="146"/>
                    </a:lnTo>
                    <a:lnTo>
                      <a:pt x="258" y="0"/>
                    </a:lnTo>
                    <a:lnTo>
                      <a:pt x="515" y="146"/>
                    </a:lnTo>
                    <a:lnTo>
                      <a:pt x="515" y="444"/>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6" name="Freeform 606">
                <a:extLst>
                  <a:ext uri="{FF2B5EF4-FFF2-40B4-BE49-F238E27FC236}">
                    <a16:creationId xmlns:a16="http://schemas.microsoft.com/office/drawing/2014/main" id="{D10104F4-E930-4B3A-9FDF-0CB2F88AEAB8}"/>
                  </a:ext>
                </a:extLst>
              </p:cNvPr>
              <p:cNvSpPr>
                <a:spLocks/>
              </p:cNvSpPr>
              <p:nvPr/>
            </p:nvSpPr>
            <p:spPr bwMode="auto">
              <a:xfrm rot="10800000">
                <a:off x="7066568" y="3768955"/>
                <a:ext cx="334057" cy="386605"/>
              </a:xfrm>
              <a:custGeom>
                <a:avLst/>
                <a:gdLst>
                  <a:gd name="T0" fmla="*/ 445 w 445"/>
                  <a:gd name="T1" fmla="*/ 387 h 515"/>
                  <a:gd name="T2" fmla="*/ 223 w 445"/>
                  <a:gd name="T3" fmla="*/ 515 h 515"/>
                  <a:gd name="T4" fmla="*/ 0 w 445"/>
                  <a:gd name="T5" fmla="*/ 387 h 515"/>
                  <a:gd name="T6" fmla="*/ 0 w 445"/>
                  <a:gd name="T7" fmla="*/ 130 h 515"/>
                  <a:gd name="T8" fmla="*/ 223 w 445"/>
                  <a:gd name="T9" fmla="*/ 0 h 515"/>
                  <a:gd name="T10" fmla="*/ 445 w 445"/>
                  <a:gd name="T11" fmla="*/ 130 h 515"/>
                  <a:gd name="T12" fmla="*/ 445 w 445"/>
                  <a:gd name="T13" fmla="*/ 387 h 515"/>
                </a:gdLst>
                <a:ahLst/>
                <a:cxnLst>
                  <a:cxn ang="0">
                    <a:pos x="T0" y="T1"/>
                  </a:cxn>
                  <a:cxn ang="0">
                    <a:pos x="T2" y="T3"/>
                  </a:cxn>
                  <a:cxn ang="0">
                    <a:pos x="T4" y="T5"/>
                  </a:cxn>
                  <a:cxn ang="0">
                    <a:pos x="T6" y="T7"/>
                  </a:cxn>
                  <a:cxn ang="0">
                    <a:pos x="T8" y="T9"/>
                  </a:cxn>
                  <a:cxn ang="0">
                    <a:pos x="T10" y="T11"/>
                  </a:cxn>
                  <a:cxn ang="0">
                    <a:pos x="T12" y="T13"/>
                  </a:cxn>
                </a:cxnLst>
                <a:rect l="0" t="0" r="r" b="b"/>
                <a:pathLst>
                  <a:path w="445" h="515">
                    <a:moveTo>
                      <a:pt x="445" y="387"/>
                    </a:moveTo>
                    <a:lnTo>
                      <a:pt x="223" y="515"/>
                    </a:lnTo>
                    <a:lnTo>
                      <a:pt x="0" y="387"/>
                    </a:lnTo>
                    <a:lnTo>
                      <a:pt x="0" y="130"/>
                    </a:lnTo>
                    <a:lnTo>
                      <a:pt x="223" y="0"/>
                    </a:lnTo>
                    <a:lnTo>
                      <a:pt x="445" y="130"/>
                    </a:lnTo>
                    <a:lnTo>
                      <a:pt x="445" y="387"/>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7" name="Line 607">
                <a:extLst>
                  <a:ext uri="{FF2B5EF4-FFF2-40B4-BE49-F238E27FC236}">
                    <a16:creationId xmlns:a16="http://schemas.microsoft.com/office/drawing/2014/main" id="{E614E0A0-6ABB-4C02-BEAD-C1076BB559FB}"/>
                  </a:ext>
                </a:extLst>
              </p:cNvPr>
              <p:cNvSpPr>
                <a:spLocks noChangeShapeType="1"/>
              </p:cNvSpPr>
              <p:nvPr/>
            </p:nvSpPr>
            <p:spPr bwMode="auto">
              <a:xfrm rot="10800000">
                <a:off x="7130377" y="3905581"/>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8" name="Line 608">
                <a:extLst>
                  <a:ext uri="{FF2B5EF4-FFF2-40B4-BE49-F238E27FC236}">
                    <a16:creationId xmlns:a16="http://schemas.microsoft.com/office/drawing/2014/main" id="{C4149A1D-771B-4B47-AFFF-C96FF65E409A}"/>
                  </a:ext>
                </a:extLst>
              </p:cNvPr>
              <p:cNvSpPr>
                <a:spLocks noChangeShapeType="1"/>
              </p:cNvSpPr>
              <p:nvPr/>
            </p:nvSpPr>
            <p:spPr bwMode="auto">
              <a:xfrm rot="10800000">
                <a:off x="7130377" y="4006924"/>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9" name="Rectangle 609">
                <a:extLst>
                  <a:ext uri="{FF2B5EF4-FFF2-40B4-BE49-F238E27FC236}">
                    <a16:creationId xmlns:a16="http://schemas.microsoft.com/office/drawing/2014/main" id="{4A34834A-4D76-40AC-9613-04C8B36C1E55}"/>
                  </a:ext>
                </a:extLst>
              </p:cNvPr>
              <p:cNvSpPr>
                <a:spLocks noChangeArrowheads="1"/>
              </p:cNvSpPr>
              <p:nvPr/>
            </p:nvSpPr>
            <p:spPr bwMode="auto">
              <a:xfrm rot="10800000">
                <a:off x="7130377" y="3880808"/>
                <a:ext cx="198933" cy="154642"/>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0" name="Freeform 610">
                <a:extLst>
                  <a:ext uri="{FF2B5EF4-FFF2-40B4-BE49-F238E27FC236}">
                    <a16:creationId xmlns:a16="http://schemas.microsoft.com/office/drawing/2014/main" id="{004594EE-4148-437B-BF78-E0532100C16B}"/>
                  </a:ext>
                </a:extLst>
              </p:cNvPr>
              <p:cNvSpPr>
                <a:spLocks/>
              </p:cNvSpPr>
              <p:nvPr/>
            </p:nvSpPr>
            <p:spPr bwMode="auto">
              <a:xfrm rot="10800000">
                <a:off x="7196438" y="3928852"/>
                <a:ext cx="49545" cy="58554"/>
              </a:xfrm>
              <a:custGeom>
                <a:avLst/>
                <a:gdLst>
                  <a:gd name="T0" fmla="*/ 0 w 66"/>
                  <a:gd name="T1" fmla="*/ 0 h 78"/>
                  <a:gd name="T2" fmla="*/ 66 w 66"/>
                  <a:gd name="T3" fmla="*/ 40 h 78"/>
                  <a:gd name="T4" fmla="*/ 0 w 66"/>
                  <a:gd name="T5" fmla="*/ 78 h 78"/>
                  <a:gd name="T6" fmla="*/ 0 w 66"/>
                  <a:gd name="T7" fmla="*/ 0 h 78"/>
                </a:gdLst>
                <a:ahLst/>
                <a:cxnLst>
                  <a:cxn ang="0">
                    <a:pos x="T0" y="T1"/>
                  </a:cxn>
                  <a:cxn ang="0">
                    <a:pos x="T2" y="T3"/>
                  </a:cxn>
                  <a:cxn ang="0">
                    <a:pos x="T4" y="T5"/>
                  </a:cxn>
                  <a:cxn ang="0">
                    <a:pos x="T6" y="T7"/>
                  </a:cxn>
                </a:cxnLst>
                <a:rect l="0" t="0" r="r" b="b"/>
                <a:pathLst>
                  <a:path w="66" h="78">
                    <a:moveTo>
                      <a:pt x="0" y="0"/>
                    </a:moveTo>
                    <a:lnTo>
                      <a:pt x="66" y="40"/>
                    </a:lnTo>
                    <a:lnTo>
                      <a:pt x="0" y="7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7" name="Group 426">
              <a:extLst>
                <a:ext uri="{FF2B5EF4-FFF2-40B4-BE49-F238E27FC236}">
                  <a16:creationId xmlns:a16="http://schemas.microsoft.com/office/drawing/2014/main" id="{03916F73-1A11-48CE-8D71-4EF2CA721438}"/>
                </a:ext>
              </a:extLst>
            </p:cNvPr>
            <p:cNvGrpSpPr/>
            <p:nvPr/>
          </p:nvGrpSpPr>
          <p:grpSpPr>
            <a:xfrm flipH="1" flipV="1">
              <a:off x="5507733" y="2921537"/>
              <a:ext cx="388994" cy="449048"/>
              <a:chOff x="8408800" y="2865126"/>
              <a:chExt cx="427893" cy="493953"/>
            </a:xfrm>
          </p:grpSpPr>
          <p:sp>
            <p:nvSpPr>
              <p:cNvPr id="472" name="Freeform 611">
                <a:extLst>
                  <a:ext uri="{FF2B5EF4-FFF2-40B4-BE49-F238E27FC236}">
                    <a16:creationId xmlns:a16="http://schemas.microsoft.com/office/drawing/2014/main" id="{FCF6696D-B65C-4F4C-9D80-40FE5D1574FB}"/>
                  </a:ext>
                </a:extLst>
              </p:cNvPr>
              <p:cNvSpPr>
                <a:spLocks/>
              </p:cNvSpPr>
              <p:nvPr/>
            </p:nvSpPr>
            <p:spPr bwMode="auto">
              <a:xfrm rot="10800000">
                <a:off x="8408800" y="2865126"/>
                <a:ext cx="427893" cy="493953"/>
              </a:xfrm>
              <a:custGeom>
                <a:avLst/>
                <a:gdLst>
                  <a:gd name="T0" fmla="*/ 570 w 570"/>
                  <a:gd name="T1" fmla="*/ 492 h 658"/>
                  <a:gd name="T2" fmla="*/ 284 w 570"/>
                  <a:gd name="T3" fmla="*/ 658 h 658"/>
                  <a:gd name="T4" fmla="*/ 0 w 570"/>
                  <a:gd name="T5" fmla="*/ 492 h 658"/>
                  <a:gd name="T6" fmla="*/ 0 w 570"/>
                  <a:gd name="T7" fmla="*/ 164 h 658"/>
                  <a:gd name="T8" fmla="*/ 284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4" y="658"/>
                    </a:lnTo>
                    <a:lnTo>
                      <a:pt x="0" y="492"/>
                    </a:lnTo>
                    <a:lnTo>
                      <a:pt x="0" y="164"/>
                    </a:lnTo>
                    <a:lnTo>
                      <a:pt x="284"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3" name="Freeform 612">
                <a:extLst>
                  <a:ext uri="{FF2B5EF4-FFF2-40B4-BE49-F238E27FC236}">
                    <a16:creationId xmlns:a16="http://schemas.microsoft.com/office/drawing/2014/main" id="{B9F8D65E-8EF6-414B-9683-7501F5E50C7D}"/>
                  </a:ext>
                </a:extLst>
              </p:cNvPr>
              <p:cNvSpPr>
                <a:spLocks/>
              </p:cNvSpPr>
              <p:nvPr/>
            </p:nvSpPr>
            <p:spPr bwMode="auto">
              <a:xfrm rot="10800000">
                <a:off x="8438828" y="2898907"/>
                <a:ext cx="369339" cy="426391"/>
              </a:xfrm>
              <a:custGeom>
                <a:avLst/>
                <a:gdLst>
                  <a:gd name="T0" fmla="*/ 492 w 492"/>
                  <a:gd name="T1" fmla="*/ 426 h 568"/>
                  <a:gd name="T2" fmla="*/ 246 w 492"/>
                  <a:gd name="T3" fmla="*/ 568 h 568"/>
                  <a:gd name="T4" fmla="*/ 0 w 492"/>
                  <a:gd name="T5" fmla="*/ 426 h 568"/>
                  <a:gd name="T6" fmla="*/ 0 w 492"/>
                  <a:gd name="T7" fmla="*/ 142 h 568"/>
                  <a:gd name="T8" fmla="*/ 246 w 492"/>
                  <a:gd name="T9" fmla="*/ 0 h 568"/>
                  <a:gd name="T10" fmla="*/ 492 w 492"/>
                  <a:gd name="T11" fmla="*/ 142 h 568"/>
                  <a:gd name="T12" fmla="*/ 492 w 492"/>
                  <a:gd name="T13" fmla="*/ 426 h 568"/>
                </a:gdLst>
                <a:ahLst/>
                <a:cxnLst>
                  <a:cxn ang="0">
                    <a:pos x="T0" y="T1"/>
                  </a:cxn>
                  <a:cxn ang="0">
                    <a:pos x="T2" y="T3"/>
                  </a:cxn>
                  <a:cxn ang="0">
                    <a:pos x="T4" y="T5"/>
                  </a:cxn>
                  <a:cxn ang="0">
                    <a:pos x="T6" y="T7"/>
                  </a:cxn>
                  <a:cxn ang="0">
                    <a:pos x="T8" y="T9"/>
                  </a:cxn>
                  <a:cxn ang="0">
                    <a:pos x="T10" y="T11"/>
                  </a:cxn>
                  <a:cxn ang="0">
                    <a:pos x="T12" y="T13"/>
                  </a:cxn>
                </a:cxnLst>
                <a:rect l="0" t="0" r="r" b="b"/>
                <a:pathLst>
                  <a:path w="492" h="568">
                    <a:moveTo>
                      <a:pt x="492" y="426"/>
                    </a:moveTo>
                    <a:lnTo>
                      <a:pt x="246" y="568"/>
                    </a:lnTo>
                    <a:lnTo>
                      <a:pt x="0" y="426"/>
                    </a:lnTo>
                    <a:lnTo>
                      <a:pt x="0" y="142"/>
                    </a:lnTo>
                    <a:lnTo>
                      <a:pt x="246" y="0"/>
                    </a:lnTo>
                    <a:lnTo>
                      <a:pt x="492" y="142"/>
                    </a:lnTo>
                    <a:lnTo>
                      <a:pt x="492" y="426"/>
                    </a:lnTo>
                    <a:close/>
                  </a:path>
                </a:pathLst>
              </a:custGeom>
              <a:solidFill>
                <a:srgbClr val="F59B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4" name="Freeform 613">
                <a:extLst>
                  <a:ext uri="{FF2B5EF4-FFF2-40B4-BE49-F238E27FC236}">
                    <a16:creationId xmlns:a16="http://schemas.microsoft.com/office/drawing/2014/main" id="{E04ADE02-918E-4281-BB4A-EB9981386E1E}"/>
                  </a:ext>
                </a:extLst>
              </p:cNvPr>
              <p:cNvSpPr>
                <a:spLocks/>
              </p:cNvSpPr>
              <p:nvPr/>
            </p:nvSpPr>
            <p:spPr bwMode="auto">
              <a:xfrm rot="10800000">
                <a:off x="8552932" y="3030277"/>
                <a:ext cx="145634" cy="193678"/>
              </a:xfrm>
              <a:custGeom>
                <a:avLst/>
                <a:gdLst>
                  <a:gd name="T0" fmla="*/ 147 w 194"/>
                  <a:gd name="T1" fmla="*/ 0 h 258"/>
                  <a:gd name="T2" fmla="*/ 0 w 194"/>
                  <a:gd name="T3" fmla="*/ 0 h 258"/>
                  <a:gd name="T4" fmla="*/ 0 w 194"/>
                  <a:gd name="T5" fmla="*/ 258 h 258"/>
                  <a:gd name="T6" fmla="*/ 194 w 194"/>
                  <a:gd name="T7" fmla="*/ 258 h 258"/>
                  <a:gd name="T8" fmla="*/ 194 w 194"/>
                  <a:gd name="T9" fmla="*/ 52 h 258"/>
                  <a:gd name="T10" fmla="*/ 147 w 194"/>
                  <a:gd name="T11" fmla="*/ 0 h 258"/>
                </a:gdLst>
                <a:ahLst/>
                <a:cxnLst>
                  <a:cxn ang="0">
                    <a:pos x="T0" y="T1"/>
                  </a:cxn>
                  <a:cxn ang="0">
                    <a:pos x="T2" y="T3"/>
                  </a:cxn>
                  <a:cxn ang="0">
                    <a:pos x="T4" y="T5"/>
                  </a:cxn>
                  <a:cxn ang="0">
                    <a:pos x="T6" y="T7"/>
                  </a:cxn>
                  <a:cxn ang="0">
                    <a:pos x="T8" y="T9"/>
                  </a:cxn>
                  <a:cxn ang="0">
                    <a:pos x="T10" y="T11"/>
                  </a:cxn>
                </a:cxnLst>
                <a:rect l="0" t="0" r="r" b="b"/>
                <a:pathLst>
                  <a:path w="194" h="258">
                    <a:moveTo>
                      <a:pt x="147" y="0"/>
                    </a:moveTo>
                    <a:lnTo>
                      <a:pt x="0" y="0"/>
                    </a:lnTo>
                    <a:lnTo>
                      <a:pt x="0" y="258"/>
                    </a:lnTo>
                    <a:lnTo>
                      <a:pt x="194" y="258"/>
                    </a:lnTo>
                    <a:lnTo>
                      <a:pt x="194" y="52"/>
                    </a:lnTo>
                    <a:lnTo>
                      <a:pt x="147"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8" name="Freeform 614">
              <a:extLst>
                <a:ext uri="{FF2B5EF4-FFF2-40B4-BE49-F238E27FC236}">
                  <a16:creationId xmlns:a16="http://schemas.microsoft.com/office/drawing/2014/main" id="{44CDF50A-2024-4D05-BAC8-5B1ACE1A738D}"/>
                </a:ext>
              </a:extLst>
            </p:cNvPr>
            <p:cNvSpPr>
              <a:spLocks/>
            </p:cNvSpPr>
            <p:nvPr/>
          </p:nvSpPr>
          <p:spPr bwMode="auto">
            <a:xfrm rot="10800000">
              <a:off x="5649681" y="4822827"/>
              <a:ext cx="871482" cy="1141047"/>
            </a:xfrm>
            <a:custGeom>
              <a:avLst/>
              <a:gdLst>
                <a:gd name="T0" fmla="*/ 503 w 540"/>
                <a:gd name="T1" fmla="*/ 0 h 707"/>
                <a:gd name="T2" fmla="*/ 36 w 540"/>
                <a:gd name="T3" fmla="*/ 0 h 707"/>
                <a:gd name="T4" fmla="*/ 0 w 540"/>
                <a:gd name="T5" fmla="*/ 37 h 707"/>
                <a:gd name="T6" fmla="*/ 0 w 540"/>
                <a:gd name="T7" fmla="*/ 671 h 707"/>
                <a:gd name="T8" fmla="*/ 36 w 540"/>
                <a:gd name="T9" fmla="*/ 707 h 707"/>
                <a:gd name="T10" fmla="*/ 503 w 540"/>
                <a:gd name="T11" fmla="*/ 707 h 707"/>
                <a:gd name="T12" fmla="*/ 540 w 540"/>
                <a:gd name="T13" fmla="*/ 671 h 707"/>
                <a:gd name="T14" fmla="*/ 540 w 540"/>
                <a:gd name="T15" fmla="*/ 37 h 707"/>
                <a:gd name="T16" fmla="*/ 503 w 540"/>
                <a:gd name="T1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707">
                  <a:moveTo>
                    <a:pt x="503" y="0"/>
                  </a:moveTo>
                  <a:cubicBezTo>
                    <a:pt x="36" y="0"/>
                    <a:pt x="36" y="0"/>
                    <a:pt x="36" y="0"/>
                  </a:cubicBezTo>
                  <a:cubicBezTo>
                    <a:pt x="16" y="0"/>
                    <a:pt x="0" y="17"/>
                    <a:pt x="0" y="37"/>
                  </a:cubicBezTo>
                  <a:cubicBezTo>
                    <a:pt x="0" y="671"/>
                    <a:pt x="0" y="671"/>
                    <a:pt x="0" y="671"/>
                  </a:cubicBezTo>
                  <a:cubicBezTo>
                    <a:pt x="0" y="691"/>
                    <a:pt x="16" y="707"/>
                    <a:pt x="36" y="707"/>
                  </a:cubicBezTo>
                  <a:cubicBezTo>
                    <a:pt x="503" y="707"/>
                    <a:pt x="503" y="707"/>
                    <a:pt x="503" y="707"/>
                  </a:cubicBezTo>
                  <a:cubicBezTo>
                    <a:pt x="523" y="707"/>
                    <a:pt x="540" y="691"/>
                    <a:pt x="540" y="671"/>
                  </a:cubicBezTo>
                  <a:cubicBezTo>
                    <a:pt x="540" y="37"/>
                    <a:pt x="540" y="37"/>
                    <a:pt x="540" y="37"/>
                  </a:cubicBezTo>
                  <a:cubicBezTo>
                    <a:pt x="540" y="17"/>
                    <a:pt x="523" y="0"/>
                    <a:pt x="503" y="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29" name="Rectangle 615">
              <a:extLst>
                <a:ext uri="{FF2B5EF4-FFF2-40B4-BE49-F238E27FC236}">
                  <a16:creationId xmlns:a16="http://schemas.microsoft.com/office/drawing/2014/main" id="{C192A3C6-0CC7-4663-8475-E8B23DB0C7A2}"/>
                </a:ext>
              </a:extLst>
            </p:cNvPr>
            <p:cNvSpPr>
              <a:spLocks noChangeArrowheads="1"/>
            </p:cNvSpPr>
            <p:nvPr/>
          </p:nvSpPr>
          <p:spPr bwMode="auto">
            <a:xfrm rot="10800000">
              <a:off x="5740446" y="4929289"/>
              <a:ext cx="698823" cy="913793"/>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0" name="Oval 617">
              <a:extLst>
                <a:ext uri="{FF2B5EF4-FFF2-40B4-BE49-F238E27FC236}">
                  <a16:creationId xmlns:a16="http://schemas.microsoft.com/office/drawing/2014/main" id="{166DEB3D-DB1F-4150-A5B4-56B8FFDEB51D}"/>
                </a:ext>
              </a:extLst>
            </p:cNvPr>
            <p:cNvSpPr>
              <a:spLocks noChangeArrowheads="1"/>
            </p:cNvSpPr>
            <p:nvPr/>
          </p:nvSpPr>
          <p:spPr bwMode="auto">
            <a:xfrm rot="10800000">
              <a:off x="6069385" y="4867869"/>
              <a:ext cx="34122" cy="32757"/>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1" name="Oval 618">
              <a:extLst>
                <a:ext uri="{FF2B5EF4-FFF2-40B4-BE49-F238E27FC236}">
                  <a16:creationId xmlns:a16="http://schemas.microsoft.com/office/drawing/2014/main" id="{EE82D787-9340-45B9-A767-03CBAFC1F04D}"/>
                </a:ext>
              </a:extLst>
            </p:cNvPr>
            <p:cNvSpPr>
              <a:spLocks noChangeArrowheads="1"/>
            </p:cNvSpPr>
            <p:nvPr/>
          </p:nvSpPr>
          <p:spPr bwMode="auto">
            <a:xfrm rot="10800000">
              <a:off x="6058465" y="5866967"/>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2" name="Freeform 619">
              <a:extLst>
                <a:ext uri="{FF2B5EF4-FFF2-40B4-BE49-F238E27FC236}">
                  <a16:creationId xmlns:a16="http://schemas.microsoft.com/office/drawing/2014/main" id="{9591DFEE-E940-4B1C-9CC7-87ABD82F97AB}"/>
                </a:ext>
              </a:extLst>
            </p:cNvPr>
            <p:cNvSpPr>
              <a:spLocks/>
            </p:cNvSpPr>
            <p:nvPr/>
          </p:nvSpPr>
          <p:spPr bwMode="auto">
            <a:xfrm rot="10800000">
              <a:off x="5473611" y="5360594"/>
              <a:ext cx="322796" cy="614883"/>
            </a:xfrm>
            <a:custGeom>
              <a:avLst/>
              <a:gdLst>
                <a:gd name="T0" fmla="*/ 136 w 200"/>
                <a:gd name="T1" fmla="*/ 0 h 381"/>
                <a:gd name="T2" fmla="*/ 19 w 200"/>
                <a:gd name="T3" fmla="*/ 137 h 381"/>
                <a:gd name="T4" fmla="*/ 0 w 200"/>
                <a:gd name="T5" fmla="*/ 381 h 381"/>
                <a:gd name="T6" fmla="*/ 58 w 200"/>
                <a:gd name="T7" fmla="*/ 315 h 381"/>
                <a:gd name="T8" fmla="*/ 200 w 200"/>
                <a:gd name="T9" fmla="*/ 49 h 381"/>
                <a:gd name="T10" fmla="*/ 136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136" y="0"/>
                  </a:moveTo>
                  <a:cubicBezTo>
                    <a:pt x="19" y="137"/>
                    <a:pt x="19" y="137"/>
                    <a:pt x="19" y="137"/>
                  </a:cubicBezTo>
                  <a:cubicBezTo>
                    <a:pt x="0" y="381"/>
                    <a:pt x="0" y="381"/>
                    <a:pt x="0" y="381"/>
                  </a:cubicBezTo>
                  <a:cubicBezTo>
                    <a:pt x="0" y="381"/>
                    <a:pt x="58" y="381"/>
                    <a:pt x="58" y="315"/>
                  </a:cubicBezTo>
                  <a:cubicBezTo>
                    <a:pt x="58" y="250"/>
                    <a:pt x="200" y="49"/>
                    <a:pt x="200" y="49"/>
                  </a:cubicBezTo>
                  <a:lnTo>
                    <a:pt x="136"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3" name="Freeform 620">
              <a:extLst>
                <a:ext uri="{FF2B5EF4-FFF2-40B4-BE49-F238E27FC236}">
                  <a16:creationId xmlns:a16="http://schemas.microsoft.com/office/drawing/2014/main" id="{0F94EA39-DA1A-4C5C-A093-630EE82A0D86}"/>
                </a:ext>
              </a:extLst>
            </p:cNvPr>
            <p:cNvSpPr>
              <a:spLocks/>
            </p:cNvSpPr>
            <p:nvPr/>
          </p:nvSpPr>
          <p:spPr bwMode="auto">
            <a:xfrm rot="10800000">
              <a:off x="5414238" y="5290985"/>
              <a:ext cx="260011" cy="685856"/>
            </a:xfrm>
            <a:custGeom>
              <a:avLst/>
              <a:gdLst>
                <a:gd name="T0" fmla="*/ 381 w 381"/>
                <a:gd name="T1" fmla="*/ 180 h 1005"/>
                <a:gd name="T2" fmla="*/ 291 w 381"/>
                <a:gd name="T3" fmla="*/ 298 h 1005"/>
                <a:gd name="T4" fmla="*/ 291 w 381"/>
                <a:gd name="T5" fmla="*/ 721 h 1005"/>
                <a:gd name="T6" fmla="*/ 0 w 381"/>
                <a:gd name="T7" fmla="*/ 1005 h 1005"/>
                <a:gd name="T8" fmla="*/ 15 w 381"/>
                <a:gd name="T9" fmla="*/ 194 h 1005"/>
                <a:gd name="T10" fmla="*/ 152 w 381"/>
                <a:gd name="T11" fmla="*/ 0 h 1005"/>
                <a:gd name="T12" fmla="*/ 381 w 381"/>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1" h="1005">
                  <a:moveTo>
                    <a:pt x="381" y="180"/>
                  </a:moveTo>
                  <a:lnTo>
                    <a:pt x="291" y="298"/>
                  </a:lnTo>
                  <a:lnTo>
                    <a:pt x="291" y="721"/>
                  </a:lnTo>
                  <a:lnTo>
                    <a:pt x="0" y="1005"/>
                  </a:lnTo>
                  <a:lnTo>
                    <a:pt x="15" y="194"/>
                  </a:lnTo>
                  <a:lnTo>
                    <a:pt x="152" y="0"/>
                  </a:lnTo>
                  <a:lnTo>
                    <a:pt x="381"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4" name="Freeform 621">
              <a:extLst>
                <a:ext uri="{FF2B5EF4-FFF2-40B4-BE49-F238E27FC236}">
                  <a16:creationId xmlns:a16="http://schemas.microsoft.com/office/drawing/2014/main" id="{6B78D5E8-58D7-45D9-A6C8-059B33C5E814}"/>
                </a:ext>
              </a:extLst>
            </p:cNvPr>
            <p:cNvSpPr>
              <a:spLocks/>
            </p:cNvSpPr>
            <p:nvPr/>
          </p:nvSpPr>
          <p:spPr bwMode="auto">
            <a:xfrm rot="10800000">
              <a:off x="6515021" y="5290985"/>
              <a:ext cx="261376" cy="685856"/>
            </a:xfrm>
            <a:custGeom>
              <a:avLst/>
              <a:gdLst>
                <a:gd name="T0" fmla="*/ 0 w 383"/>
                <a:gd name="T1" fmla="*/ 180 h 1005"/>
                <a:gd name="T2" fmla="*/ 92 w 383"/>
                <a:gd name="T3" fmla="*/ 298 h 1005"/>
                <a:gd name="T4" fmla="*/ 92 w 383"/>
                <a:gd name="T5" fmla="*/ 721 h 1005"/>
                <a:gd name="T6" fmla="*/ 383 w 383"/>
                <a:gd name="T7" fmla="*/ 1005 h 1005"/>
                <a:gd name="T8" fmla="*/ 369 w 383"/>
                <a:gd name="T9" fmla="*/ 194 h 1005"/>
                <a:gd name="T10" fmla="*/ 229 w 383"/>
                <a:gd name="T11" fmla="*/ 0 h 1005"/>
                <a:gd name="T12" fmla="*/ 0 w 383"/>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3" h="1005">
                  <a:moveTo>
                    <a:pt x="0" y="180"/>
                  </a:moveTo>
                  <a:lnTo>
                    <a:pt x="92" y="298"/>
                  </a:lnTo>
                  <a:lnTo>
                    <a:pt x="92" y="721"/>
                  </a:lnTo>
                  <a:lnTo>
                    <a:pt x="383" y="1005"/>
                  </a:lnTo>
                  <a:lnTo>
                    <a:pt x="369" y="194"/>
                  </a:lnTo>
                  <a:lnTo>
                    <a:pt x="229" y="0"/>
                  </a:lnTo>
                  <a:lnTo>
                    <a:pt x="0"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5" name="Freeform 622">
              <a:extLst>
                <a:ext uri="{FF2B5EF4-FFF2-40B4-BE49-F238E27FC236}">
                  <a16:creationId xmlns:a16="http://schemas.microsoft.com/office/drawing/2014/main" id="{08E71D92-DE15-475C-99F5-C7CE3C3EA955}"/>
                </a:ext>
              </a:extLst>
            </p:cNvPr>
            <p:cNvSpPr>
              <a:spLocks/>
            </p:cNvSpPr>
            <p:nvPr/>
          </p:nvSpPr>
          <p:spPr bwMode="auto">
            <a:xfrm rot="10800000">
              <a:off x="5326885" y="5776885"/>
              <a:ext cx="350094" cy="290039"/>
            </a:xfrm>
            <a:custGeom>
              <a:avLst/>
              <a:gdLst>
                <a:gd name="T0" fmla="*/ 425 w 513"/>
                <a:gd name="T1" fmla="*/ 425 h 425"/>
                <a:gd name="T2" fmla="*/ 0 w 513"/>
                <a:gd name="T3" fmla="*/ 137 h 425"/>
                <a:gd name="T4" fmla="*/ 111 w 513"/>
                <a:gd name="T5" fmla="*/ 0 h 425"/>
                <a:gd name="T6" fmla="*/ 513 w 513"/>
                <a:gd name="T7" fmla="*/ 281 h 425"/>
                <a:gd name="T8" fmla="*/ 425 w 513"/>
                <a:gd name="T9" fmla="*/ 425 h 425"/>
              </a:gdLst>
              <a:ahLst/>
              <a:cxnLst>
                <a:cxn ang="0">
                  <a:pos x="T0" y="T1"/>
                </a:cxn>
                <a:cxn ang="0">
                  <a:pos x="T2" y="T3"/>
                </a:cxn>
                <a:cxn ang="0">
                  <a:pos x="T4" y="T5"/>
                </a:cxn>
                <a:cxn ang="0">
                  <a:pos x="T6" y="T7"/>
                </a:cxn>
                <a:cxn ang="0">
                  <a:pos x="T8" y="T9"/>
                </a:cxn>
              </a:cxnLst>
              <a:rect l="0" t="0" r="r" b="b"/>
              <a:pathLst>
                <a:path w="513" h="425">
                  <a:moveTo>
                    <a:pt x="425" y="425"/>
                  </a:moveTo>
                  <a:lnTo>
                    <a:pt x="0" y="137"/>
                  </a:lnTo>
                  <a:lnTo>
                    <a:pt x="111" y="0"/>
                  </a:lnTo>
                  <a:lnTo>
                    <a:pt x="513" y="281"/>
                  </a:lnTo>
                  <a:lnTo>
                    <a:pt x="425"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6" name="Freeform 623">
              <a:extLst>
                <a:ext uri="{FF2B5EF4-FFF2-40B4-BE49-F238E27FC236}">
                  <a16:creationId xmlns:a16="http://schemas.microsoft.com/office/drawing/2014/main" id="{F80EF678-675E-45BC-93DC-CDEEA562F92C}"/>
                </a:ext>
              </a:extLst>
            </p:cNvPr>
            <p:cNvSpPr>
              <a:spLocks/>
            </p:cNvSpPr>
            <p:nvPr/>
          </p:nvSpPr>
          <p:spPr bwMode="auto">
            <a:xfrm rot="10800000">
              <a:off x="4843032" y="5852636"/>
              <a:ext cx="787541" cy="714519"/>
            </a:xfrm>
            <a:custGeom>
              <a:avLst/>
              <a:gdLst>
                <a:gd name="T0" fmla="*/ 284 w 1154"/>
                <a:gd name="T1" fmla="*/ 0 h 1047"/>
                <a:gd name="T2" fmla="*/ 0 w 1154"/>
                <a:gd name="T3" fmla="*/ 728 h 1047"/>
                <a:gd name="T4" fmla="*/ 454 w 1154"/>
                <a:gd name="T5" fmla="*/ 1047 h 1047"/>
                <a:gd name="T6" fmla="*/ 1154 w 1154"/>
                <a:gd name="T7" fmla="*/ 0 h 1047"/>
                <a:gd name="T8" fmla="*/ 284 w 1154"/>
                <a:gd name="T9" fmla="*/ 0 h 1047"/>
              </a:gdLst>
              <a:ahLst/>
              <a:cxnLst>
                <a:cxn ang="0">
                  <a:pos x="T0" y="T1"/>
                </a:cxn>
                <a:cxn ang="0">
                  <a:pos x="T2" y="T3"/>
                </a:cxn>
                <a:cxn ang="0">
                  <a:pos x="T4" y="T5"/>
                </a:cxn>
                <a:cxn ang="0">
                  <a:pos x="T6" y="T7"/>
                </a:cxn>
                <a:cxn ang="0">
                  <a:pos x="T8" y="T9"/>
                </a:cxn>
              </a:cxnLst>
              <a:rect l="0" t="0" r="r" b="b"/>
              <a:pathLst>
                <a:path w="1154" h="1047">
                  <a:moveTo>
                    <a:pt x="284" y="0"/>
                  </a:moveTo>
                  <a:lnTo>
                    <a:pt x="0" y="728"/>
                  </a:lnTo>
                  <a:lnTo>
                    <a:pt x="454" y="1047"/>
                  </a:lnTo>
                  <a:lnTo>
                    <a:pt x="1154" y="0"/>
                  </a:lnTo>
                  <a:lnTo>
                    <a:pt x="284"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7" name="Freeform 624">
              <a:extLst>
                <a:ext uri="{FF2B5EF4-FFF2-40B4-BE49-F238E27FC236}">
                  <a16:creationId xmlns:a16="http://schemas.microsoft.com/office/drawing/2014/main" id="{EDCEE6BD-9452-409A-8062-7C357BBB1567}"/>
                </a:ext>
              </a:extLst>
            </p:cNvPr>
            <p:cNvSpPr>
              <a:spLocks/>
            </p:cNvSpPr>
            <p:nvPr/>
          </p:nvSpPr>
          <p:spPr bwMode="auto">
            <a:xfrm rot="10800000">
              <a:off x="6392181" y="5360594"/>
              <a:ext cx="322796" cy="614883"/>
            </a:xfrm>
            <a:custGeom>
              <a:avLst/>
              <a:gdLst>
                <a:gd name="T0" fmla="*/ 64 w 200"/>
                <a:gd name="T1" fmla="*/ 0 h 381"/>
                <a:gd name="T2" fmla="*/ 180 w 200"/>
                <a:gd name="T3" fmla="*/ 137 h 381"/>
                <a:gd name="T4" fmla="*/ 200 w 200"/>
                <a:gd name="T5" fmla="*/ 381 h 381"/>
                <a:gd name="T6" fmla="*/ 141 w 200"/>
                <a:gd name="T7" fmla="*/ 315 h 381"/>
                <a:gd name="T8" fmla="*/ 0 w 200"/>
                <a:gd name="T9" fmla="*/ 49 h 381"/>
                <a:gd name="T10" fmla="*/ 64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64" y="0"/>
                  </a:moveTo>
                  <a:cubicBezTo>
                    <a:pt x="180" y="137"/>
                    <a:pt x="180" y="137"/>
                    <a:pt x="180" y="137"/>
                  </a:cubicBezTo>
                  <a:cubicBezTo>
                    <a:pt x="200" y="381"/>
                    <a:pt x="200" y="381"/>
                    <a:pt x="200" y="381"/>
                  </a:cubicBezTo>
                  <a:cubicBezTo>
                    <a:pt x="200" y="381"/>
                    <a:pt x="141" y="381"/>
                    <a:pt x="141" y="315"/>
                  </a:cubicBezTo>
                  <a:cubicBezTo>
                    <a:pt x="141" y="250"/>
                    <a:pt x="0" y="49"/>
                    <a:pt x="0" y="49"/>
                  </a:cubicBezTo>
                  <a:lnTo>
                    <a:pt x="64"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8" name="Freeform 625">
              <a:extLst>
                <a:ext uri="{FF2B5EF4-FFF2-40B4-BE49-F238E27FC236}">
                  <a16:creationId xmlns:a16="http://schemas.microsoft.com/office/drawing/2014/main" id="{62840F6D-5769-40FB-95C8-7BF00EFE67E7}"/>
                </a:ext>
              </a:extLst>
            </p:cNvPr>
            <p:cNvSpPr>
              <a:spLocks/>
            </p:cNvSpPr>
            <p:nvPr/>
          </p:nvSpPr>
          <p:spPr bwMode="auto">
            <a:xfrm rot="10800000">
              <a:off x="6511609" y="5776885"/>
              <a:ext cx="350094" cy="290039"/>
            </a:xfrm>
            <a:custGeom>
              <a:avLst/>
              <a:gdLst>
                <a:gd name="T0" fmla="*/ 87 w 513"/>
                <a:gd name="T1" fmla="*/ 425 h 425"/>
                <a:gd name="T2" fmla="*/ 513 w 513"/>
                <a:gd name="T3" fmla="*/ 137 h 425"/>
                <a:gd name="T4" fmla="*/ 402 w 513"/>
                <a:gd name="T5" fmla="*/ 0 h 425"/>
                <a:gd name="T6" fmla="*/ 0 w 513"/>
                <a:gd name="T7" fmla="*/ 281 h 425"/>
                <a:gd name="T8" fmla="*/ 87 w 513"/>
                <a:gd name="T9" fmla="*/ 425 h 425"/>
              </a:gdLst>
              <a:ahLst/>
              <a:cxnLst>
                <a:cxn ang="0">
                  <a:pos x="T0" y="T1"/>
                </a:cxn>
                <a:cxn ang="0">
                  <a:pos x="T2" y="T3"/>
                </a:cxn>
                <a:cxn ang="0">
                  <a:pos x="T4" y="T5"/>
                </a:cxn>
                <a:cxn ang="0">
                  <a:pos x="T6" y="T7"/>
                </a:cxn>
                <a:cxn ang="0">
                  <a:pos x="T8" y="T9"/>
                </a:cxn>
              </a:cxnLst>
              <a:rect l="0" t="0" r="r" b="b"/>
              <a:pathLst>
                <a:path w="513" h="425">
                  <a:moveTo>
                    <a:pt x="87" y="425"/>
                  </a:moveTo>
                  <a:lnTo>
                    <a:pt x="513" y="137"/>
                  </a:lnTo>
                  <a:lnTo>
                    <a:pt x="402" y="0"/>
                  </a:lnTo>
                  <a:lnTo>
                    <a:pt x="0" y="281"/>
                  </a:lnTo>
                  <a:lnTo>
                    <a:pt x="87"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9" name="Freeform 626">
              <a:extLst>
                <a:ext uri="{FF2B5EF4-FFF2-40B4-BE49-F238E27FC236}">
                  <a16:creationId xmlns:a16="http://schemas.microsoft.com/office/drawing/2014/main" id="{B2D23FF1-DE0D-44FD-9EEE-25190B02F1D3}"/>
                </a:ext>
              </a:extLst>
            </p:cNvPr>
            <p:cNvSpPr>
              <a:spLocks/>
            </p:cNvSpPr>
            <p:nvPr/>
          </p:nvSpPr>
          <p:spPr bwMode="auto">
            <a:xfrm rot="10800000">
              <a:off x="6560062" y="5852636"/>
              <a:ext cx="792318" cy="721344"/>
            </a:xfrm>
            <a:custGeom>
              <a:avLst/>
              <a:gdLst>
                <a:gd name="T0" fmla="*/ 875 w 1161"/>
                <a:gd name="T1" fmla="*/ 0 h 1057"/>
                <a:gd name="T2" fmla="*/ 1161 w 1161"/>
                <a:gd name="T3" fmla="*/ 738 h 1057"/>
                <a:gd name="T4" fmla="*/ 709 w 1161"/>
                <a:gd name="T5" fmla="*/ 1057 h 1057"/>
                <a:gd name="T6" fmla="*/ 0 w 1161"/>
                <a:gd name="T7" fmla="*/ 0 h 1057"/>
                <a:gd name="T8" fmla="*/ 875 w 1161"/>
                <a:gd name="T9" fmla="*/ 0 h 1057"/>
              </a:gdLst>
              <a:ahLst/>
              <a:cxnLst>
                <a:cxn ang="0">
                  <a:pos x="T0" y="T1"/>
                </a:cxn>
                <a:cxn ang="0">
                  <a:pos x="T2" y="T3"/>
                </a:cxn>
                <a:cxn ang="0">
                  <a:pos x="T4" y="T5"/>
                </a:cxn>
                <a:cxn ang="0">
                  <a:pos x="T6" y="T7"/>
                </a:cxn>
                <a:cxn ang="0">
                  <a:pos x="T8" y="T9"/>
                </a:cxn>
              </a:cxnLst>
              <a:rect l="0" t="0" r="r" b="b"/>
              <a:pathLst>
                <a:path w="1161" h="1057">
                  <a:moveTo>
                    <a:pt x="875" y="0"/>
                  </a:moveTo>
                  <a:lnTo>
                    <a:pt x="1161" y="738"/>
                  </a:lnTo>
                  <a:lnTo>
                    <a:pt x="709" y="1057"/>
                  </a:lnTo>
                  <a:lnTo>
                    <a:pt x="0" y="0"/>
                  </a:lnTo>
                  <a:lnTo>
                    <a:pt x="875"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0" name="Oval 618">
              <a:extLst>
                <a:ext uri="{FF2B5EF4-FFF2-40B4-BE49-F238E27FC236}">
                  <a16:creationId xmlns:a16="http://schemas.microsoft.com/office/drawing/2014/main" id="{7B9A9E57-0923-4195-A30F-65BB29A21220}"/>
                </a:ext>
              </a:extLst>
            </p:cNvPr>
            <p:cNvSpPr>
              <a:spLocks noChangeArrowheads="1"/>
            </p:cNvSpPr>
            <p:nvPr/>
          </p:nvSpPr>
          <p:spPr bwMode="auto">
            <a:xfrm rot="10800000">
              <a:off x="5498861" y="6086034"/>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1" name="Oval 618">
              <a:extLst>
                <a:ext uri="{FF2B5EF4-FFF2-40B4-BE49-F238E27FC236}">
                  <a16:creationId xmlns:a16="http://schemas.microsoft.com/office/drawing/2014/main" id="{141D37A9-D9FA-43F0-8395-35A46EA4DDD4}"/>
                </a:ext>
              </a:extLst>
            </p:cNvPr>
            <p:cNvSpPr>
              <a:spLocks noChangeArrowheads="1"/>
            </p:cNvSpPr>
            <p:nvPr/>
          </p:nvSpPr>
          <p:spPr bwMode="auto">
            <a:xfrm rot="10800000">
              <a:off x="6620118" y="6066925"/>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9" name="Rectangle 548">
              <a:extLst>
                <a:ext uri="{FF2B5EF4-FFF2-40B4-BE49-F238E27FC236}">
                  <a16:creationId xmlns:a16="http://schemas.microsoft.com/office/drawing/2014/main" id="{0285BEC7-2ADD-4B4F-8553-02B7639F1AF0}"/>
                </a:ext>
              </a:extLst>
            </p:cNvPr>
            <p:cNvSpPr/>
            <p:nvPr/>
          </p:nvSpPr>
          <p:spPr>
            <a:xfrm>
              <a:off x="5670406" y="5161747"/>
              <a:ext cx="820026" cy="430887"/>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ea typeface="+mn-ea"/>
                  <a:cs typeface="+mn-cs"/>
                </a:rPr>
                <a:t>Mobile Security</a:t>
              </a:r>
            </a:p>
          </p:txBody>
        </p:sp>
        <p:pic>
          <p:nvPicPr>
            <p:cNvPr id="3" name="Picture 2" descr="Icon&#10;&#10;Description automatically generated">
              <a:extLst>
                <a:ext uri="{FF2B5EF4-FFF2-40B4-BE49-F238E27FC236}">
                  <a16:creationId xmlns:a16="http://schemas.microsoft.com/office/drawing/2014/main" id="{99ED1E78-34B2-4FCF-BD4A-CE5426287A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3127" y="3291386"/>
              <a:ext cx="533965" cy="765349"/>
            </a:xfrm>
            <a:prstGeom prst="rect">
              <a:avLst/>
            </a:prstGeom>
          </p:spPr>
        </p:pic>
      </p:grpSp>
      <p:sp>
        <p:nvSpPr>
          <p:cNvPr id="152" name="Title 21">
            <a:extLst>
              <a:ext uri="{FF2B5EF4-FFF2-40B4-BE49-F238E27FC236}">
                <a16:creationId xmlns:a16="http://schemas.microsoft.com/office/drawing/2014/main" id="{4D8ED15D-893B-477B-B461-D14D68F61222}"/>
              </a:ext>
            </a:extLst>
          </p:cNvPr>
          <p:cNvSpPr txBox="1">
            <a:spLocks/>
          </p:cNvSpPr>
          <p:nvPr/>
        </p:nvSpPr>
        <p:spPr>
          <a:xfrm>
            <a:off x="3924302" y="433121"/>
            <a:ext cx="4343397" cy="58477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chemeClr val="tx1">
                    <a:lumMod val="75000"/>
                    <a:lumOff val="25000"/>
                  </a:schemeClr>
                </a:solidFill>
                <a:latin typeface="Rockwell" panose="02060603020205020403" pitchFamily="18" charset="0"/>
              </a:rPr>
              <a:t>Module Flow</a:t>
            </a:r>
          </a:p>
        </p:txBody>
      </p:sp>
    </p:spTree>
    <p:extLst>
      <p:ext uri="{BB962C8B-B14F-4D97-AF65-F5344CB8AC3E}">
        <p14:creationId xmlns:p14="http://schemas.microsoft.com/office/powerpoint/2010/main" val="9453511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Placeholder 8" descr="A picture containing text&#10;&#10;Description automatically generated">
            <a:extLst>
              <a:ext uri="{FF2B5EF4-FFF2-40B4-BE49-F238E27FC236}">
                <a16:creationId xmlns:a16="http://schemas.microsoft.com/office/drawing/2014/main" id="{1273D969-8044-47DD-894E-9AD8435E3EF0}"/>
              </a:ext>
            </a:extLst>
          </p:cNvPr>
          <p:cNvPicPr>
            <a:picLocks noChangeAspect="1"/>
          </p:cNvPicPr>
          <p:nvPr/>
        </p:nvPicPr>
        <p:blipFill>
          <a:blip r:embed="rId3" cstate="print">
            <a:extLst>
              <a:ext uri="{28A0092B-C50C-407E-A947-70E740481C1C}">
                <a14:useLocalDpi xmlns:a14="http://schemas.microsoft.com/office/drawing/2010/main" val="0"/>
              </a:ext>
            </a:extLst>
          </a:blip>
          <a:srcRect t="24688" b="24688"/>
          <a:stretch>
            <a:fillRect/>
          </a:stretch>
        </p:blipFill>
        <p:spPr>
          <a:xfrm>
            <a:off x="0" y="0"/>
            <a:ext cx="12192000" cy="4114800"/>
          </a:xfrm>
          <a:prstGeom prst="rect">
            <a:avLst/>
          </a:prstGeom>
        </p:spPr>
      </p:pic>
      <p:sp>
        <p:nvSpPr>
          <p:cNvPr id="3" name="TextBox 2">
            <a:extLst>
              <a:ext uri="{FF2B5EF4-FFF2-40B4-BE49-F238E27FC236}">
                <a16:creationId xmlns:a16="http://schemas.microsoft.com/office/drawing/2014/main" id="{6040A559-1C3A-4E1B-9526-456B4004436D}"/>
              </a:ext>
            </a:extLst>
          </p:cNvPr>
          <p:cNvSpPr txBox="1"/>
          <p:nvPr/>
        </p:nvSpPr>
        <p:spPr>
          <a:xfrm>
            <a:off x="85570" y="4317371"/>
            <a:ext cx="4000500" cy="369314"/>
          </a:xfrm>
          <a:prstGeom prst="rect">
            <a:avLst/>
          </a:prstGeom>
          <a:noFill/>
        </p:spPr>
        <p:txBody>
          <a:bodyPr wrap="square" lIns="91422" tIns="45711" rIns="91422" bIns="45711" rtlCol="0" anchor="ctr">
            <a:spAutoFit/>
          </a:bodyPr>
          <a:lstStyle/>
          <a:p>
            <a:pPr algn="ctr" fontAlgn="base">
              <a:spcBef>
                <a:spcPct val="0"/>
              </a:spcBef>
              <a:spcAft>
                <a:spcPct val="0"/>
              </a:spcAft>
            </a:pPr>
            <a:r>
              <a:rPr lang="en-US" b="1" dirty="0">
                <a:solidFill>
                  <a:srgbClr val="0070C0"/>
                </a:solidFill>
                <a:latin typeface="Rockwell" panose="02060603020205020403" pitchFamily="18" charset="0"/>
              </a:rPr>
              <a:t>Mobile Application Management</a:t>
            </a:r>
          </a:p>
        </p:txBody>
      </p:sp>
      <p:sp>
        <p:nvSpPr>
          <p:cNvPr id="4" name="TextBox 3">
            <a:extLst>
              <a:ext uri="{FF2B5EF4-FFF2-40B4-BE49-F238E27FC236}">
                <a16:creationId xmlns:a16="http://schemas.microsoft.com/office/drawing/2014/main" id="{B435AC7E-39D3-4F7D-9441-1170D4047E39}"/>
              </a:ext>
            </a:extLst>
          </p:cNvPr>
          <p:cNvSpPr txBox="1"/>
          <p:nvPr/>
        </p:nvSpPr>
        <p:spPr>
          <a:xfrm>
            <a:off x="8268365" y="4317371"/>
            <a:ext cx="3665280" cy="369314"/>
          </a:xfrm>
          <a:prstGeom prst="rect">
            <a:avLst/>
          </a:prstGeom>
          <a:noFill/>
        </p:spPr>
        <p:txBody>
          <a:bodyPr wrap="square" lIns="91422" tIns="45711" rIns="91422" bIns="45711"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Context-aware Authentication </a:t>
            </a:r>
          </a:p>
        </p:txBody>
      </p:sp>
      <p:sp>
        <p:nvSpPr>
          <p:cNvPr id="5" name="TextBox 4">
            <a:extLst>
              <a:ext uri="{FF2B5EF4-FFF2-40B4-BE49-F238E27FC236}">
                <a16:creationId xmlns:a16="http://schemas.microsoft.com/office/drawing/2014/main" id="{71862E02-46B8-443F-A712-B7B78F1BEB05}"/>
              </a:ext>
            </a:extLst>
          </p:cNvPr>
          <p:cNvSpPr txBox="1"/>
          <p:nvPr/>
        </p:nvSpPr>
        <p:spPr>
          <a:xfrm>
            <a:off x="4347759" y="4317371"/>
            <a:ext cx="3489819" cy="369314"/>
          </a:xfrm>
          <a:prstGeom prst="rect">
            <a:avLst/>
          </a:prstGeom>
          <a:noFill/>
        </p:spPr>
        <p:txBody>
          <a:bodyPr wrap="square" lIns="91422" tIns="45711" rIns="91422" bIns="45711"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Mobile Content Management</a:t>
            </a:r>
          </a:p>
        </p:txBody>
      </p:sp>
      <p:sp>
        <p:nvSpPr>
          <p:cNvPr id="6" name="TextBox 5">
            <a:extLst>
              <a:ext uri="{FF2B5EF4-FFF2-40B4-BE49-F238E27FC236}">
                <a16:creationId xmlns:a16="http://schemas.microsoft.com/office/drawing/2014/main" id="{6EE19F16-373B-4FCE-B591-EAF613FB0712}"/>
              </a:ext>
            </a:extLst>
          </p:cNvPr>
          <p:cNvSpPr txBox="1"/>
          <p:nvPr/>
        </p:nvSpPr>
        <p:spPr>
          <a:xfrm>
            <a:off x="1282814" y="0"/>
            <a:ext cx="9626372" cy="1036417"/>
          </a:xfrm>
          <a:prstGeom prst="rect">
            <a:avLst/>
          </a:prstGeom>
          <a:solidFill>
            <a:srgbClr val="F4ECDB"/>
          </a:solid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Device Management (MDM)</a:t>
            </a:r>
          </a:p>
        </p:txBody>
      </p:sp>
      <p:sp>
        <p:nvSpPr>
          <p:cNvPr id="7" name="Text Box 9">
            <a:extLst>
              <a:ext uri="{FF2B5EF4-FFF2-40B4-BE49-F238E27FC236}">
                <a16:creationId xmlns:a16="http://schemas.microsoft.com/office/drawing/2014/main" id="{E95117F3-F61D-432C-9854-FC8C3545C1C7}"/>
              </a:ext>
            </a:extLst>
          </p:cNvPr>
          <p:cNvSpPr txBox="1">
            <a:spLocks noChangeArrowheads="1"/>
          </p:cNvSpPr>
          <p:nvPr/>
        </p:nvSpPr>
        <p:spPr bwMode="gray">
          <a:xfrm>
            <a:off x="8268365" y="4716064"/>
            <a:ext cx="36652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84163" indent="-284163">
              <a:spcBef>
                <a:spcPts val="600"/>
              </a:spcBef>
              <a:buFont typeface="Wingdings" panose="05000000000000000000" pitchFamily="2" charset="2"/>
              <a:buChar char="q"/>
            </a:pPr>
            <a:r>
              <a:rPr lang="en-US" sz="1600" dirty="0">
                <a:latin typeface="+mn-lt"/>
              </a:rPr>
              <a:t>It uses the contextual information of a user such as </a:t>
            </a:r>
            <a:r>
              <a:rPr lang="en-US" sz="1600" b="1" dirty="0">
                <a:solidFill>
                  <a:srgbClr val="FF0000"/>
                </a:solidFill>
                <a:latin typeface="+mn-lt"/>
              </a:rPr>
              <a:t>geolocation</a:t>
            </a:r>
            <a:r>
              <a:rPr lang="en-US" sz="1600" dirty="0">
                <a:latin typeface="+mn-lt"/>
              </a:rPr>
              <a:t>, </a:t>
            </a:r>
            <a:r>
              <a:rPr lang="en-US" sz="1600" b="1" dirty="0">
                <a:solidFill>
                  <a:srgbClr val="FF0000"/>
                </a:solidFill>
                <a:latin typeface="+mn-lt"/>
              </a:rPr>
              <a:t>identity</a:t>
            </a:r>
            <a:r>
              <a:rPr lang="en-US" sz="1600" dirty="0">
                <a:latin typeface="+mn-lt"/>
              </a:rPr>
              <a:t>, and </a:t>
            </a:r>
            <a:r>
              <a:rPr lang="en-US" sz="1600" b="1" dirty="0">
                <a:solidFill>
                  <a:srgbClr val="FF0000"/>
                </a:solidFill>
                <a:latin typeface="+mn-lt"/>
              </a:rPr>
              <a:t>behavior</a:t>
            </a:r>
            <a:r>
              <a:rPr lang="en-US" sz="1600" dirty="0">
                <a:latin typeface="+mn-lt"/>
              </a:rPr>
              <a:t> for enhancing data security decisions</a:t>
            </a:r>
          </a:p>
        </p:txBody>
      </p:sp>
      <p:sp>
        <p:nvSpPr>
          <p:cNvPr id="8" name="Text Box 9">
            <a:extLst>
              <a:ext uri="{FF2B5EF4-FFF2-40B4-BE49-F238E27FC236}">
                <a16:creationId xmlns:a16="http://schemas.microsoft.com/office/drawing/2014/main" id="{7B5FA62E-C25F-4183-8B33-CD29DF0B3C3E}"/>
              </a:ext>
            </a:extLst>
          </p:cNvPr>
          <p:cNvSpPr txBox="1">
            <a:spLocks noChangeArrowheads="1"/>
          </p:cNvSpPr>
          <p:nvPr/>
        </p:nvSpPr>
        <p:spPr bwMode="gray">
          <a:xfrm>
            <a:off x="4300196" y="4716064"/>
            <a:ext cx="358494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84163" indent="-284163">
              <a:spcBef>
                <a:spcPts val="1200"/>
              </a:spcBef>
              <a:buFont typeface="Wingdings" panose="05000000000000000000" pitchFamily="2" charset="2"/>
              <a:buChar char="q"/>
            </a:pPr>
            <a:r>
              <a:rPr lang="en-US" altLang="ko-KR" sz="1600" kern="0" dirty="0">
                <a:latin typeface="+mn-lt"/>
              </a:rPr>
              <a:t>A software that offers solutions to </a:t>
            </a:r>
            <a:r>
              <a:rPr lang="en-US" altLang="ko-KR" sz="1600" b="1" kern="0" dirty="0">
                <a:solidFill>
                  <a:srgbClr val="FF0000"/>
                </a:solidFill>
                <a:latin typeface="+mn-lt"/>
              </a:rPr>
              <a:t>safeguard the content </a:t>
            </a:r>
            <a:r>
              <a:rPr lang="en-US" altLang="ko-KR" sz="1600" kern="0" dirty="0">
                <a:latin typeface="+mn-lt"/>
              </a:rPr>
              <a:t>or data on the mobile devices. It provides features to store and deliver data, offer the required services, and permit employees to access the organizational data remotely</a:t>
            </a:r>
          </a:p>
        </p:txBody>
      </p:sp>
      <p:sp>
        <p:nvSpPr>
          <p:cNvPr id="9" name="Text Box 9">
            <a:extLst>
              <a:ext uri="{FF2B5EF4-FFF2-40B4-BE49-F238E27FC236}">
                <a16:creationId xmlns:a16="http://schemas.microsoft.com/office/drawing/2014/main" id="{68E09B4C-D958-4700-895E-C68F23D7B066}"/>
              </a:ext>
            </a:extLst>
          </p:cNvPr>
          <p:cNvSpPr txBox="1">
            <a:spLocks noChangeArrowheads="1"/>
          </p:cNvSpPr>
          <p:nvPr/>
        </p:nvSpPr>
        <p:spPr bwMode="gray">
          <a:xfrm>
            <a:off x="177056" y="4716064"/>
            <a:ext cx="39090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84163" indent="-284163">
              <a:spcBef>
                <a:spcPts val="1200"/>
              </a:spcBef>
              <a:buFont typeface="Wingdings" panose="05000000000000000000" pitchFamily="2" charset="2"/>
              <a:buChar char="q"/>
            </a:pPr>
            <a:r>
              <a:rPr lang="en-US" sz="1600" dirty="0">
                <a:solidFill>
                  <a:prstClr val="black"/>
                </a:solidFill>
                <a:latin typeface="+mn-lt"/>
              </a:rPr>
              <a:t>A software that is mostly used by IT admins to </a:t>
            </a:r>
            <a:r>
              <a:rPr lang="en-US" sz="1600" b="1" dirty="0">
                <a:solidFill>
                  <a:srgbClr val="FF0000"/>
                </a:solidFill>
                <a:latin typeface="+mn-lt"/>
              </a:rPr>
              <a:t>control</a:t>
            </a:r>
            <a:r>
              <a:rPr lang="en-US" sz="1600" dirty="0">
                <a:solidFill>
                  <a:prstClr val="black"/>
                </a:solidFill>
                <a:latin typeface="+mn-lt"/>
              </a:rPr>
              <a:t> and </a:t>
            </a:r>
            <a:r>
              <a:rPr lang="en-US" sz="1600" b="1" dirty="0">
                <a:solidFill>
                  <a:srgbClr val="FF0000"/>
                </a:solidFill>
                <a:latin typeface="+mn-lt"/>
              </a:rPr>
              <a:t>secure organizational data</a:t>
            </a:r>
            <a:r>
              <a:rPr lang="en-US" sz="1600" dirty="0">
                <a:solidFill>
                  <a:prstClr val="black"/>
                </a:solidFill>
                <a:latin typeface="+mn-lt"/>
              </a:rPr>
              <a:t>. It offers features such as the remote activation or deactivation of devices, remote wiping in case of theft or loss, etc.</a:t>
            </a:r>
            <a:endParaRPr lang="en-US" sz="1600" dirty="0">
              <a:latin typeface="+mn-lt"/>
            </a:endParaRPr>
          </a:p>
        </p:txBody>
      </p:sp>
      <p:sp>
        <p:nvSpPr>
          <p:cNvPr id="10" name="Rectangle 9">
            <a:extLst>
              <a:ext uri="{FF2B5EF4-FFF2-40B4-BE49-F238E27FC236}">
                <a16:creationId xmlns:a16="http://schemas.microsoft.com/office/drawing/2014/main" id="{FFD40EEC-066F-41C7-8D11-D56EA732DD0D}"/>
              </a:ext>
            </a:extLst>
          </p:cNvPr>
          <p:cNvSpPr/>
          <p:nvPr/>
        </p:nvSpPr>
        <p:spPr>
          <a:xfrm>
            <a:off x="535094" y="1458902"/>
            <a:ext cx="6932506" cy="1228952"/>
          </a:xfrm>
          <a:prstGeom prst="rect">
            <a:avLst/>
          </a:prstGeom>
          <a:solidFill>
            <a:srgbClr val="F1E8D6"/>
          </a:solidFill>
        </p:spPr>
        <p:txBody>
          <a:bodyPr wrap="square" anchor="ctr">
            <a:spAutoFit/>
          </a:bodyPr>
          <a:lstStyle/>
          <a:p>
            <a:pPr marR="0" lvl="0" algn="l" defTabSz="914400" rtl="0" eaLnBrk="1" fontAlgn="auto" latinLnBrk="0" hangingPunct="1">
              <a:lnSpc>
                <a:spcPct val="100000"/>
              </a:lnSpc>
              <a:spcBef>
                <a:spcPts val="12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rPr>
              <a:t>MDM provides platforms for </a:t>
            </a:r>
            <a:r>
              <a:rPr kumimoji="0" lang="en-US" b="1" i="0" u="none" strike="noStrike" kern="1200" cap="none" spc="0" normalizeH="0" baseline="0" noProof="0" dirty="0">
                <a:ln>
                  <a:noFill/>
                </a:ln>
                <a:solidFill>
                  <a:srgbClr val="FF0000"/>
                </a:solidFill>
                <a:effectLst/>
                <a:uLnTx/>
                <a:uFillTx/>
                <a:latin typeface="Calibri"/>
              </a:rPr>
              <a:t>over-the-air</a:t>
            </a:r>
            <a:r>
              <a:rPr kumimoji="0" lang="en-US" i="0" u="none" strike="noStrike" kern="1200" cap="none" spc="0" normalizeH="0" baseline="0" noProof="0" dirty="0">
                <a:ln>
                  <a:noFill/>
                </a:ln>
                <a:effectLst/>
                <a:uLnTx/>
                <a:uFillTx/>
                <a:latin typeface="Calibri"/>
              </a:rPr>
              <a:t> or </a:t>
            </a:r>
            <a:r>
              <a:rPr kumimoji="0" lang="en-US" b="1" i="0" u="none" strike="noStrike" kern="1200" cap="none" spc="0" normalizeH="0" baseline="0" noProof="0" dirty="0">
                <a:ln>
                  <a:noFill/>
                </a:ln>
                <a:solidFill>
                  <a:srgbClr val="FF0000"/>
                </a:solidFill>
                <a:effectLst/>
                <a:uLnTx/>
                <a:uFillTx/>
                <a:latin typeface="Calibri"/>
              </a:rPr>
              <a:t>wired distribution of applications</a:t>
            </a:r>
            <a:r>
              <a:rPr lang="en-US" dirty="0">
                <a:solidFill>
                  <a:prstClr val="black"/>
                </a:solidFill>
                <a:latin typeface="Calibri"/>
              </a:rPr>
              <a:t>,</a:t>
            </a:r>
            <a:r>
              <a:rPr kumimoji="0" lang="en-US" b="0" i="0" u="none" strike="noStrike" kern="1200" cap="none" spc="0" normalizeH="0" baseline="0" noProof="0" dirty="0">
                <a:ln>
                  <a:noFill/>
                </a:ln>
                <a:solidFill>
                  <a:prstClr val="black"/>
                </a:solidFill>
                <a:effectLst/>
                <a:uLnTx/>
                <a:uFillTx/>
                <a:latin typeface="Calibri"/>
              </a:rPr>
              <a:t> </a:t>
            </a:r>
            <a:r>
              <a:rPr kumimoji="0" lang="en-US" b="1" i="0" u="none" strike="noStrike" kern="1200" cap="none" spc="0" normalizeH="0" baseline="0" noProof="0" dirty="0">
                <a:ln>
                  <a:noFill/>
                </a:ln>
                <a:solidFill>
                  <a:srgbClr val="FF0000"/>
                </a:solidFill>
                <a:effectLst/>
                <a:uLnTx/>
                <a:uFillTx/>
                <a:latin typeface="Calibri"/>
              </a:rPr>
              <a:t>data</a:t>
            </a:r>
            <a:r>
              <a:rPr kumimoji="0" lang="en-US" b="0" i="0" u="none" strike="noStrike" kern="1200" cap="none" spc="0" normalizeH="0" baseline="0" noProof="0" dirty="0">
                <a:ln>
                  <a:noFill/>
                </a:ln>
                <a:solidFill>
                  <a:prstClr val="black"/>
                </a:solidFill>
                <a:effectLst/>
                <a:uLnTx/>
                <a:uFillTx/>
                <a:latin typeface="Calibri"/>
              </a:rPr>
              <a:t> and </a:t>
            </a:r>
            <a:r>
              <a:rPr kumimoji="0" lang="en-US" b="1" i="0" u="none" strike="noStrike" kern="1200" cap="none" spc="0" normalizeH="0" baseline="0" noProof="0" dirty="0">
                <a:ln>
                  <a:noFill/>
                </a:ln>
                <a:solidFill>
                  <a:srgbClr val="FF0000"/>
                </a:solidFill>
                <a:effectLst/>
                <a:uLnTx/>
                <a:uFillTx/>
                <a:latin typeface="Calibri"/>
              </a:rPr>
              <a:t>configuration settings</a:t>
            </a:r>
            <a:r>
              <a:rPr kumimoji="0" lang="en-US" b="0" i="0" u="none" strike="noStrike" kern="1200" cap="none" spc="0" normalizeH="0" baseline="0" noProof="0" dirty="0">
                <a:ln>
                  <a:noFill/>
                </a:ln>
                <a:solidFill>
                  <a:prstClr val="black"/>
                </a:solidFill>
                <a:effectLst/>
                <a:uLnTx/>
                <a:uFillTx/>
                <a:latin typeface="Calibri"/>
              </a:rPr>
              <a:t> for all types of mobile devices, including mobile phones, smartphones, tablet computers, etc.</a:t>
            </a:r>
          </a:p>
        </p:txBody>
      </p:sp>
      <p:sp>
        <p:nvSpPr>
          <p:cNvPr id="11" name="Freeform 145">
            <a:extLst>
              <a:ext uri="{FF2B5EF4-FFF2-40B4-BE49-F238E27FC236}">
                <a16:creationId xmlns:a16="http://schemas.microsoft.com/office/drawing/2014/main" id="{A5776466-3883-4E55-A45E-6485C82475E4}"/>
              </a:ext>
            </a:extLst>
          </p:cNvPr>
          <p:cNvSpPr>
            <a:spLocks noChangeAspect="1" noChangeArrowheads="1"/>
          </p:cNvSpPr>
          <p:nvPr/>
        </p:nvSpPr>
        <p:spPr bwMode="auto">
          <a:xfrm>
            <a:off x="97415" y="1837777"/>
            <a:ext cx="371005" cy="471202"/>
          </a:xfrm>
          <a:custGeom>
            <a:avLst/>
            <a:gdLst>
              <a:gd name="T0" fmla="*/ 138030 w 501"/>
              <a:gd name="T1" fmla="*/ 187087 h 634"/>
              <a:gd name="T2" fmla="*/ 138030 w 501"/>
              <a:gd name="T3" fmla="*/ 197602 h 634"/>
              <a:gd name="T4" fmla="*/ 138030 w 501"/>
              <a:gd name="T5" fmla="*/ 187087 h 634"/>
              <a:gd name="T6" fmla="*/ 111653 w 501"/>
              <a:gd name="T7" fmla="*/ 154818 h 634"/>
              <a:gd name="T8" fmla="*/ 111653 w 501"/>
              <a:gd name="T9" fmla="*/ 170772 h 634"/>
              <a:gd name="T10" fmla="*/ 111653 w 501"/>
              <a:gd name="T11" fmla="*/ 154818 h 634"/>
              <a:gd name="T12" fmla="*/ 106233 w 501"/>
              <a:gd name="T13" fmla="*/ 187087 h 634"/>
              <a:gd name="T14" fmla="*/ 106233 w 501"/>
              <a:gd name="T15" fmla="*/ 197602 h 634"/>
              <a:gd name="T16" fmla="*/ 106233 w 501"/>
              <a:gd name="T17" fmla="*/ 187087 h 634"/>
              <a:gd name="T18" fmla="*/ 63956 w 501"/>
              <a:gd name="T19" fmla="*/ 170772 h 634"/>
              <a:gd name="T20" fmla="*/ 53116 w 501"/>
              <a:gd name="T21" fmla="*/ 165696 h 634"/>
              <a:gd name="T22" fmla="*/ 42638 w 501"/>
              <a:gd name="T23" fmla="*/ 165696 h 634"/>
              <a:gd name="T24" fmla="*/ 31798 w 501"/>
              <a:gd name="T25" fmla="*/ 170772 h 634"/>
              <a:gd name="T26" fmla="*/ 31798 w 501"/>
              <a:gd name="T27" fmla="*/ 187087 h 634"/>
              <a:gd name="T28" fmla="*/ 42638 w 501"/>
              <a:gd name="T29" fmla="*/ 192163 h 634"/>
              <a:gd name="T30" fmla="*/ 53116 w 501"/>
              <a:gd name="T31" fmla="*/ 192163 h 634"/>
              <a:gd name="T32" fmla="*/ 63956 w 501"/>
              <a:gd name="T33" fmla="*/ 187087 h 634"/>
              <a:gd name="T34" fmla="*/ 63956 w 501"/>
              <a:gd name="T35" fmla="*/ 170772 h 634"/>
              <a:gd name="T36" fmla="*/ 154290 w 501"/>
              <a:gd name="T37" fmla="*/ 0 h 634"/>
              <a:gd name="T38" fmla="*/ 0 w 501"/>
              <a:gd name="T39" fmla="*/ 26830 h 634"/>
              <a:gd name="T40" fmla="*/ 26377 w 501"/>
              <a:gd name="T41" fmla="*/ 229508 h 634"/>
              <a:gd name="T42" fmla="*/ 180668 w 501"/>
              <a:gd name="T43" fmla="*/ 197602 h 634"/>
              <a:gd name="T44" fmla="*/ 154290 w 501"/>
              <a:gd name="T45" fmla="*/ 0 h 634"/>
              <a:gd name="T46" fmla="*/ 170189 w 501"/>
              <a:gd name="T47" fmla="*/ 197602 h 634"/>
              <a:gd name="T48" fmla="*/ 26377 w 501"/>
              <a:gd name="T49" fmla="*/ 213555 h 634"/>
              <a:gd name="T50" fmla="*/ 10479 w 501"/>
              <a:gd name="T51" fmla="*/ 26830 h 634"/>
              <a:gd name="T52" fmla="*/ 154290 w 501"/>
              <a:gd name="T53" fmla="*/ 15953 h 634"/>
              <a:gd name="T54" fmla="*/ 170189 w 501"/>
              <a:gd name="T55" fmla="*/ 197602 h 634"/>
              <a:gd name="T56" fmla="*/ 148870 w 501"/>
              <a:gd name="T57" fmla="*/ 154818 h 634"/>
              <a:gd name="T58" fmla="*/ 148870 w 501"/>
              <a:gd name="T59" fmla="*/ 170772 h 634"/>
              <a:gd name="T60" fmla="*/ 148870 w 501"/>
              <a:gd name="T61" fmla="*/ 154818 h 634"/>
              <a:gd name="T62" fmla="*/ 138030 w 501"/>
              <a:gd name="T63" fmla="*/ 26830 h 634"/>
              <a:gd name="T64" fmla="*/ 26377 w 501"/>
              <a:gd name="T65" fmla="*/ 42784 h 634"/>
              <a:gd name="T66" fmla="*/ 42638 w 501"/>
              <a:gd name="T67" fmla="*/ 144304 h 634"/>
              <a:gd name="T68" fmla="*/ 154290 w 501"/>
              <a:gd name="T69" fmla="*/ 128351 h 634"/>
              <a:gd name="T70" fmla="*/ 138030 w 501"/>
              <a:gd name="T71" fmla="*/ 26830 h 634"/>
              <a:gd name="T72" fmla="*/ 138030 w 501"/>
              <a:gd name="T73" fmla="*/ 122912 h 634"/>
              <a:gd name="T74" fmla="*/ 47696 w 501"/>
              <a:gd name="T75" fmla="*/ 128351 h 634"/>
              <a:gd name="T76" fmla="*/ 42638 w 501"/>
              <a:gd name="T77" fmla="*/ 48222 h 634"/>
              <a:gd name="T78" fmla="*/ 132971 w 501"/>
              <a:gd name="T79" fmla="*/ 42784 h 634"/>
              <a:gd name="T80" fmla="*/ 138030 w 501"/>
              <a:gd name="T81" fmla="*/ 122912 h 6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01" h="634">
                <a:moveTo>
                  <a:pt x="382" y="516"/>
                </a:moveTo>
                <a:lnTo>
                  <a:pt x="382" y="516"/>
                </a:lnTo>
                <a:cubicBezTo>
                  <a:pt x="382" y="516"/>
                  <a:pt x="368" y="516"/>
                  <a:pt x="368" y="530"/>
                </a:cubicBezTo>
                <a:cubicBezTo>
                  <a:pt x="368" y="545"/>
                  <a:pt x="382" y="545"/>
                  <a:pt x="382" y="545"/>
                </a:cubicBezTo>
                <a:cubicBezTo>
                  <a:pt x="397" y="545"/>
                  <a:pt x="412" y="545"/>
                  <a:pt x="412" y="530"/>
                </a:cubicBezTo>
                <a:cubicBezTo>
                  <a:pt x="412" y="516"/>
                  <a:pt x="397" y="516"/>
                  <a:pt x="382" y="516"/>
                </a:cubicBezTo>
                <a:close/>
                <a:moveTo>
                  <a:pt x="309" y="427"/>
                </a:moveTo>
                <a:lnTo>
                  <a:pt x="309" y="427"/>
                </a:lnTo>
                <a:cubicBezTo>
                  <a:pt x="294" y="427"/>
                  <a:pt x="294" y="442"/>
                  <a:pt x="294" y="457"/>
                </a:cubicBezTo>
                <a:cubicBezTo>
                  <a:pt x="294" y="457"/>
                  <a:pt x="294" y="471"/>
                  <a:pt x="309" y="471"/>
                </a:cubicBezTo>
                <a:cubicBezTo>
                  <a:pt x="324" y="471"/>
                  <a:pt x="324" y="457"/>
                  <a:pt x="324" y="457"/>
                </a:cubicBezTo>
                <a:cubicBezTo>
                  <a:pt x="324" y="442"/>
                  <a:pt x="324" y="427"/>
                  <a:pt x="309" y="427"/>
                </a:cubicBezTo>
                <a:close/>
                <a:moveTo>
                  <a:pt x="294" y="516"/>
                </a:moveTo>
                <a:lnTo>
                  <a:pt x="294" y="516"/>
                </a:lnTo>
                <a:cubicBezTo>
                  <a:pt x="280" y="516"/>
                  <a:pt x="265" y="516"/>
                  <a:pt x="265" y="530"/>
                </a:cubicBezTo>
                <a:cubicBezTo>
                  <a:pt x="265" y="545"/>
                  <a:pt x="280" y="545"/>
                  <a:pt x="294" y="545"/>
                </a:cubicBezTo>
                <a:cubicBezTo>
                  <a:pt x="294" y="545"/>
                  <a:pt x="309" y="545"/>
                  <a:pt x="309" y="530"/>
                </a:cubicBezTo>
                <a:cubicBezTo>
                  <a:pt x="309" y="516"/>
                  <a:pt x="294" y="516"/>
                  <a:pt x="294" y="516"/>
                </a:cubicBezTo>
                <a:close/>
                <a:moveTo>
                  <a:pt x="177" y="471"/>
                </a:moveTo>
                <a:lnTo>
                  <a:pt x="177" y="471"/>
                </a:lnTo>
                <a:cubicBezTo>
                  <a:pt x="147" y="471"/>
                  <a:pt x="147" y="471"/>
                  <a:pt x="147" y="471"/>
                </a:cubicBezTo>
                <a:cubicBezTo>
                  <a:pt x="147" y="457"/>
                  <a:pt x="147" y="457"/>
                  <a:pt x="147" y="457"/>
                </a:cubicBezTo>
                <a:cubicBezTo>
                  <a:pt x="147" y="442"/>
                  <a:pt x="147" y="427"/>
                  <a:pt x="132" y="427"/>
                </a:cubicBezTo>
                <a:cubicBezTo>
                  <a:pt x="118" y="427"/>
                  <a:pt x="118" y="442"/>
                  <a:pt x="118" y="457"/>
                </a:cubicBezTo>
                <a:cubicBezTo>
                  <a:pt x="118" y="471"/>
                  <a:pt x="118" y="471"/>
                  <a:pt x="118" y="471"/>
                </a:cubicBezTo>
                <a:cubicBezTo>
                  <a:pt x="88" y="471"/>
                  <a:pt x="88" y="471"/>
                  <a:pt x="88" y="471"/>
                </a:cubicBezTo>
                <a:lnTo>
                  <a:pt x="73" y="486"/>
                </a:lnTo>
                <a:cubicBezTo>
                  <a:pt x="73" y="501"/>
                  <a:pt x="88" y="516"/>
                  <a:pt x="88" y="516"/>
                </a:cubicBezTo>
                <a:cubicBezTo>
                  <a:pt x="118" y="516"/>
                  <a:pt x="118" y="516"/>
                  <a:pt x="118" y="516"/>
                </a:cubicBezTo>
                <a:cubicBezTo>
                  <a:pt x="118" y="530"/>
                  <a:pt x="118" y="530"/>
                  <a:pt x="118" y="530"/>
                </a:cubicBezTo>
                <a:cubicBezTo>
                  <a:pt x="118" y="545"/>
                  <a:pt x="118" y="545"/>
                  <a:pt x="132" y="545"/>
                </a:cubicBezTo>
                <a:cubicBezTo>
                  <a:pt x="147" y="545"/>
                  <a:pt x="147" y="545"/>
                  <a:pt x="147" y="530"/>
                </a:cubicBezTo>
                <a:cubicBezTo>
                  <a:pt x="147" y="516"/>
                  <a:pt x="147" y="516"/>
                  <a:pt x="147" y="516"/>
                </a:cubicBezTo>
                <a:cubicBezTo>
                  <a:pt x="177" y="516"/>
                  <a:pt x="177" y="516"/>
                  <a:pt x="177" y="516"/>
                </a:cubicBezTo>
                <a:cubicBezTo>
                  <a:pt x="177" y="516"/>
                  <a:pt x="191" y="501"/>
                  <a:pt x="191" y="486"/>
                </a:cubicBezTo>
                <a:lnTo>
                  <a:pt x="177" y="471"/>
                </a:lnTo>
                <a:close/>
                <a:moveTo>
                  <a:pt x="427" y="0"/>
                </a:moveTo>
                <a:lnTo>
                  <a:pt x="427" y="0"/>
                </a:lnTo>
                <a:cubicBezTo>
                  <a:pt x="73" y="0"/>
                  <a:pt x="73" y="0"/>
                  <a:pt x="73" y="0"/>
                </a:cubicBezTo>
                <a:cubicBezTo>
                  <a:pt x="29" y="0"/>
                  <a:pt x="0" y="30"/>
                  <a:pt x="0" y="74"/>
                </a:cubicBezTo>
                <a:cubicBezTo>
                  <a:pt x="0" y="545"/>
                  <a:pt x="0" y="545"/>
                  <a:pt x="0" y="545"/>
                </a:cubicBezTo>
                <a:cubicBezTo>
                  <a:pt x="0" y="589"/>
                  <a:pt x="29" y="633"/>
                  <a:pt x="73" y="633"/>
                </a:cubicBezTo>
                <a:cubicBezTo>
                  <a:pt x="427" y="633"/>
                  <a:pt x="427" y="633"/>
                  <a:pt x="427" y="633"/>
                </a:cubicBezTo>
                <a:cubicBezTo>
                  <a:pt x="471" y="633"/>
                  <a:pt x="500" y="589"/>
                  <a:pt x="500" y="545"/>
                </a:cubicBezTo>
                <a:cubicBezTo>
                  <a:pt x="500" y="74"/>
                  <a:pt x="500" y="74"/>
                  <a:pt x="500" y="74"/>
                </a:cubicBezTo>
                <a:cubicBezTo>
                  <a:pt x="500" y="30"/>
                  <a:pt x="471" y="0"/>
                  <a:pt x="427" y="0"/>
                </a:cubicBezTo>
                <a:close/>
                <a:moveTo>
                  <a:pt x="471" y="545"/>
                </a:moveTo>
                <a:lnTo>
                  <a:pt x="471" y="545"/>
                </a:lnTo>
                <a:cubicBezTo>
                  <a:pt x="471" y="574"/>
                  <a:pt x="441" y="589"/>
                  <a:pt x="427" y="589"/>
                </a:cubicBezTo>
                <a:cubicBezTo>
                  <a:pt x="73" y="589"/>
                  <a:pt x="73" y="589"/>
                  <a:pt x="73" y="589"/>
                </a:cubicBezTo>
                <a:cubicBezTo>
                  <a:pt x="59" y="589"/>
                  <a:pt x="29" y="574"/>
                  <a:pt x="29" y="545"/>
                </a:cubicBezTo>
                <a:cubicBezTo>
                  <a:pt x="29" y="74"/>
                  <a:pt x="29" y="74"/>
                  <a:pt x="29" y="74"/>
                </a:cubicBezTo>
                <a:cubicBezTo>
                  <a:pt x="29" y="59"/>
                  <a:pt x="59" y="44"/>
                  <a:pt x="73" y="44"/>
                </a:cubicBezTo>
                <a:cubicBezTo>
                  <a:pt x="427" y="44"/>
                  <a:pt x="427" y="44"/>
                  <a:pt x="427" y="44"/>
                </a:cubicBezTo>
                <a:cubicBezTo>
                  <a:pt x="441" y="44"/>
                  <a:pt x="471" y="59"/>
                  <a:pt x="471" y="74"/>
                </a:cubicBezTo>
                <a:lnTo>
                  <a:pt x="471" y="545"/>
                </a:lnTo>
                <a:close/>
                <a:moveTo>
                  <a:pt x="412" y="427"/>
                </a:moveTo>
                <a:lnTo>
                  <a:pt x="412" y="427"/>
                </a:lnTo>
                <a:cubicBezTo>
                  <a:pt x="397" y="427"/>
                  <a:pt x="382" y="442"/>
                  <a:pt x="382" y="457"/>
                </a:cubicBezTo>
                <a:cubicBezTo>
                  <a:pt x="382" y="457"/>
                  <a:pt x="397" y="471"/>
                  <a:pt x="412" y="471"/>
                </a:cubicBezTo>
                <a:lnTo>
                  <a:pt x="427" y="457"/>
                </a:lnTo>
                <a:cubicBezTo>
                  <a:pt x="427" y="442"/>
                  <a:pt x="412" y="427"/>
                  <a:pt x="412" y="427"/>
                </a:cubicBezTo>
                <a:close/>
                <a:moveTo>
                  <a:pt x="382" y="74"/>
                </a:moveTo>
                <a:lnTo>
                  <a:pt x="382" y="74"/>
                </a:lnTo>
                <a:cubicBezTo>
                  <a:pt x="118" y="74"/>
                  <a:pt x="118" y="74"/>
                  <a:pt x="118" y="74"/>
                </a:cubicBezTo>
                <a:cubicBezTo>
                  <a:pt x="88" y="74"/>
                  <a:pt x="73" y="103"/>
                  <a:pt x="73" y="118"/>
                </a:cubicBezTo>
                <a:cubicBezTo>
                  <a:pt x="73" y="354"/>
                  <a:pt x="73" y="354"/>
                  <a:pt x="73" y="354"/>
                </a:cubicBezTo>
                <a:cubicBezTo>
                  <a:pt x="73" y="368"/>
                  <a:pt x="88" y="398"/>
                  <a:pt x="118" y="398"/>
                </a:cubicBezTo>
                <a:cubicBezTo>
                  <a:pt x="382" y="398"/>
                  <a:pt x="382" y="398"/>
                  <a:pt x="382" y="398"/>
                </a:cubicBezTo>
                <a:cubicBezTo>
                  <a:pt x="412" y="398"/>
                  <a:pt x="427" y="368"/>
                  <a:pt x="427" y="354"/>
                </a:cubicBezTo>
                <a:cubicBezTo>
                  <a:pt x="427" y="118"/>
                  <a:pt x="427" y="118"/>
                  <a:pt x="427" y="118"/>
                </a:cubicBezTo>
                <a:cubicBezTo>
                  <a:pt x="427" y="103"/>
                  <a:pt x="412" y="74"/>
                  <a:pt x="382" y="74"/>
                </a:cubicBezTo>
                <a:close/>
                <a:moveTo>
                  <a:pt x="382" y="339"/>
                </a:moveTo>
                <a:lnTo>
                  <a:pt x="382" y="339"/>
                </a:lnTo>
                <a:cubicBezTo>
                  <a:pt x="382" y="339"/>
                  <a:pt x="382" y="354"/>
                  <a:pt x="368" y="354"/>
                </a:cubicBezTo>
                <a:cubicBezTo>
                  <a:pt x="132" y="354"/>
                  <a:pt x="132" y="354"/>
                  <a:pt x="132" y="354"/>
                </a:cubicBezTo>
                <a:cubicBezTo>
                  <a:pt x="118" y="354"/>
                  <a:pt x="118" y="339"/>
                  <a:pt x="118" y="339"/>
                </a:cubicBezTo>
                <a:cubicBezTo>
                  <a:pt x="118" y="133"/>
                  <a:pt x="118" y="133"/>
                  <a:pt x="118" y="133"/>
                </a:cubicBezTo>
                <a:cubicBezTo>
                  <a:pt x="118" y="133"/>
                  <a:pt x="118" y="118"/>
                  <a:pt x="132" y="118"/>
                </a:cubicBezTo>
                <a:cubicBezTo>
                  <a:pt x="368" y="118"/>
                  <a:pt x="368" y="118"/>
                  <a:pt x="368" y="118"/>
                </a:cubicBezTo>
                <a:cubicBezTo>
                  <a:pt x="382" y="118"/>
                  <a:pt x="382" y="133"/>
                  <a:pt x="382" y="133"/>
                </a:cubicBezTo>
                <a:lnTo>
                  <a:pt x="382" y="339"/>
                </a:lnTo>
                <a:close/>
              </a:path>
            </a:pathLst>
          </a:custGeom>
          <a:solidFill>
            <a:schemeClr val="accent6"/>
          </a:solidFill>
          <a:ln>
            <a:noFill/>
          </a:ln>
          <a:effectLst/>
        </p:spPr>
        <p:txBody>
          <a:bodyPr wrap="none" anchor="ctr"/>
          <a:lstStyle/>
          <a:p>
            <a:endParaRPr lang="en-US" dirty="0"/>
          </a:p>
        </p:txBody>
      </p:sp>
      <p:grpSp>
        <p:nvGrpSpPr>
          <p:cNvPr id="12" name="Group 11">
            <a:extLst>
              <a:ext uri="{FF2B5EF4-FFF2-40B4-BE49-F238E27FC236}">
                <a16:creationId xmlns:a16="http://schemas.microsoft.com/office/drawing/2014/main" id="{9CCD5BE2-0BF1-4D92-B40F-22B4A9EFA05B}"/>
              </a:ext>
            </a:extLst>
          </p:cNvPr>
          <p:cNvGrpSpPr/>
          <p:nvPr/>
        </p:nvGrpSpPr>
        <p:grpSpPr>
          <a:xfrm>
            <a:off x="1644752" y="3385298"/>
            <a:ext cx="904915" cy="905269"/>
            <a:chOff x="1728768" y="3055518"/>
            <a:chExt cx="904915" cy="905269"/>
          </a:xfrm>
        </p:grpSpPr>
        <p:sp>
          <p:nvSpPr>
            <p:cNvPr id="13" name="Oval 12">
              <a:extLst>
                <a:ext uri="{FF2B5EF4-FFF2-40B4-BE49-F238E27FC236}">
                  <a16:creationId xmlns:a16="http://schemas.microsoft.com/office/drawing/2014/main" id="{502EE0C2-325D-4986-ADED-02D7BC060EB2}"/>
                </a:ext>
              </a:extLst>
            </p:cNvPr>
            <p:cNvSpPr/>
            <p:nvPr/>
          </p:nvSpPr>
          <p:spPr>
            <a:xfrm>
              <a:off x="1728768" y="3055518"/>
              <a:ext cx="904915" cy="905269"/>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59">
              <a:extLst>
                <a:ext uri="{FF2B5EF4-FFF2-40B4-BE49-F238E27FC236}">
                  <a16:creationId xmlns:a16="http://schemas.microsoft.com/office/drawing/2014/main" id="{ECC6E9B6-D830-4901-A809-7E767A6F4734}"/>
                </a:ext>
              </a:extLst>
            </p:cNvPr>
            <p:cNvSpPr>
              <a:spLocks noChangeAspect="1" noChangeArrowheads="1"/>
            </p:cNvSpPr>
            <p:nvPr/>
          </p:nvSpPr>
          <p:spPr bwMode="auto">
            <a:xfrm>
              <a:off x="1979021" y="3305948"/>
              <a:ext cx="404408" cy="404408"/>
            </a:xfrm>
            <a:custGeom>
              <a:avLst/>
              <a:gdLst>
                <a:gd name="T0" fmla="*/ 159369 w 634"/>
                <a:gd name="T1" fmla="*/ 196106 h 634"/>
                <a:gd name="T2" fmla="*/ 159369 w 634"/>
                <a:gd name="T3" fmla="*/ 196106 h 634"/>
                <a:gd name="T4" fmla="*/ 143504 w 634"/>
                <a:gd name="T5" fmla="*/ 211968 h 634"/>
                <a:gd name="T6" fmla="*/ 32090 w 634"/>
                <a:gd name="T7" fmla="*/ 211968 h 634"/>
                <a:gd name="T8" fmla="*/ 15865 w 634"/>
                <a:gd name="T9" fmla="*/ 196106 h 634"/>
                <a:gd name="T10" fmla="*/ 15865 w 634"/>
                <a:gd name="T11" fmla="*/ 84715 h 634"/>
                <a:gd name="T12" fmla="*/ 32090 w 634"/>
                <a:gd name="T13" fmla="*/ 68853 h 634"/>
                <a:gd name="T14" fmla="*/ 42546 w 634"/>
                <a:gd name="T15" fmla="*/ 68853 h 634"/>
                <a:gd name="T16" fmla="*/ 42546 w 634"/>
                <a:gd name="T17" fmla="*/ 58399 h 634"/>
                <a:gd name="T18" fmla="*/ 32090 w 634"/>
                <a:gd name="T19" fmla="*/ 58399 h 634"/>
                <a:gd name="T20" fmla="*/ 0 w 634"/>
                <a:gd name="T21" fmla="*/ 84715 h 634"/>
                <a:gd name="T22" fmla="*/ 0 w 634"/>
                <a:gd name="T23" fmla="*/ 196106 h 634"/>
                <a:gd name="T24" fmla="*/ 32090 w 634"/>
                <a:gd name="T25" fmla="*/ 228190 h 634"/>
                <a:gd name="T26" fmla="*/ 143504 w 634"/>
                <a:gd name="T27" fmla="*/ 228190 h 634"/>
                <a:gd name="T28" fmla="*/ 169825 w 634"/>
                <a:gd name="T29" fmla="*/ 196106 h 634"/>
                <a:gd name="T30" fmla="*/ 169825 w 634"/>
                <a:gd name="T31" fmla="*/ 185652 h 634"/>
                <a:gd name="T32" fmla="*/ 159369 w 634"/>
                <a:gd name="T33" fmla="*/ 185652 h 634"/>
                <a:gd name="T34" fmla="*/ 159369 w 634"/>
                <a:gd name="T35" fmla="*/ 196106 h 634"/>
                <a:gd name="T36" fmla="*/ 201915 w 634"/>
                <a:gd name="T37" fmla="*/ 0 h 634"/>
                <a:gd name="T38" fmla="*/ 201915 w 634"/>
                <a:gd name="T39" fmla="*/ 0 h 634"/>
                <a:gd name="T40" fmla="*/ 85093 w 634"/>
                <a:gd name="T41" fmla="*/ 0 h 634"/>
                <a:gd name="T42" fmla="*/ 58411 w 634"/>
                <a:gd name="T43" fmla="*/ 26316 h 634"/>
                <a:gd name="T44" fmla="*/ 58411 w 634"/>
                <a:gd name="T45" fmla="*/ 143114 h 634"/>
                <a:gd name="T46" fmla="*/ 85093 w 634"/>
                <a:gd name="T47" fmla="*/ 169790 h 634"/>
                <a:gd name="T48" fmla="*/ 201915 w 634"/>
                <a:gd name="T49" fmla="*/ 169790 h 634"/>
                <a:gd name="T50" fmla="*/ 228236 w 634"/>
                <a:gd name="T51" fmla="*/ 143114 h 634"/>
                <a:gd name="T52" fmla="*/ 228236 w 634"/>
                <a:gd name="T53" fmla="*/ 26316 h 634"/>
                <a:gd name="T54" fmla="*/ 201915 w 634"/>
                <a:gd name="T55" fmla="*/ 0 h 634"/>
                <a:gd name="T56" fmla="*/ 212372 w 634"/>
                <a:gd name="T57" fmla="*/ 143114 h 634"/>
                <a:gd name="T58" fmla="*/ 212372 w 634"/>
                <a:gd name="T59" fmla="*/ 143114 h 634"/>
                <a:gd name="T60" fmla="*/ 201915 w 634"/>
                <a:gd name="T61" fmla="*/ 153568 h 634"/>
                <a:gd name="T62" fmla="*/ 85093 w 634"/>
                <a:gd name="T63" fmla="*/ 153568 h 634"/>
                <a:gd name="T64" fmla="*/ 74637 w 634"/>
                <a:gd name="T65" fmla="*/ 143114 h 634"/>
                <a:gd name="T66" fmla="*/ 74637 w 634"/>
                <a:gd name="T67" fmla="*/ 26316 h 634"/>
                <a:gd name="T68" fmla="*/ 85093 w 634"/>
                <a:gd name="T69" fmla="*/ 15862 h 634"/>
                <a:gd name="T70" fmla="*/ 201915 w 634"/>
                <a:gd name="T71" fmla="*/ 15862 h 634"/>
                <a:gd name="T72" fmla="*/ 212372 w 634"/>
                <a:gd name="T73" fmla="*/ 26316 h 634"/>
                <a:gd name="T74" fmla="*/ 212372 w 634"/>
                <a:gd name="T75" fmla="*/ 143114 h 6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34" h="634">
                  <a:moveTo>
                    <a:pt x="442" y="544"/>
                  </a:moveTo>
                  <a:lnTo>
                    <a:pt x="442" y="544"/>
                  </a:lnTo>
                  <a:cubicBezTo>
                    <a:pt x="442" y="574"/>
                    <a:pt x="412" y="588"/>
                    <a:pt x="398" y="588"/>
                  </a:cubicBezTo>
                  <a:cubicBezTo>
                    <a:pt x="89" y="588"/>
                    <a:pt x="89" y="588"/>
                    <a:pt x="89" y="588"/>
                  </a:cubicBezTo>
                  <a:cubicBezTo>
                    <a:pt x="59" y="588"/>
                    <a:pt x="44" y="574"/>
                    <a:pt x="44" y="544"/>
                  </a:cubicBezTo>
                  <a:cubicBezTo>
                    <a:pt x="44" y="235"/>
                    <a:pt x="44" y="235"/>
                    <a:pt x="44" y="235"/>
                  </a:cubicBezTo>
                  <a:cubicBezTo>
                    <a:pt x="44" y="221"/>
                    <a:pt x="59" y="191"/>
                    <a:pt x="89" y="191"/>
                  </a:cubicBezTo>
                  <a:cubicBezTo>
                    <a:pt x="118" y="191"/>
                    <a:pt x="118" y="191"/>
                    <a:pt x="118" y="191"/>
                  </a:cubicBezTo>
                  <a:cubicBezTo>
                    <a:pt x="118" y="162"/>
                    <a:pt x="118" y="162"/>
                    <a:pt x="118" y="162"/>
                  </a:cubicBezTo>
                  <a:cubicBezTo>
                    <a:pt x="89" y="162"/>
                    <a:pt x="89" y="162"/>
                    <a:pt x="89" y="162"/>
                  </a:cubicBezTo>
                  <a:cubicBezTo>
                    <a:pt x="44" y="162"/>
                    <a:pt x="0" y="191"/>
                    <a:pt x="0" y="235"/>
                  </a:cubicBezTo>
                  <a:cubicBezTo>
                    <a:pt x="0" y="544"/>
                    <a:pt x="0" y="544"/>
                    <a:pt x="0" y="544"/>
                  </a:cubicBezTo>
                  <a:cubicBezTo>
                    <a:pt x="0" y="588"/>
                    <a:pt x="44" y="633"/>
                    <a:pt x="89" y="633"/>
                  </a:cubicBezTo>
                  <a:cubicBezTo>
                    <a:pt x="398" y="633"/>
                    <a:pt x="398" y="633"/>
                    <a:pt x="398" y="633"/>
                  </a:cubicBezTo>
                  <a:cubicBezTo>
                    <a:pt x="442" y="633"/>
                    <a:pt x="471" y="588"/>
                    <a:pt x="471" y="544"/>
                  </a:cubicBezTo>
                  <a:cubicBezTo>
                    <a:pt x="471" y="515"/>
                    <a:pt x="471" y="515"/>
                    <a:pt x="471" y="515"/>
                  </a:cubicBezTo>
                  <a:cubicBezTo>
                    <a:pt x="442" y="515"/>
                    <a:pt x="442" y="515"/>
                    <a:pt x="442" y="515"/>
                  </a:cubicBezTo>
                  <a:lnTo>
                    <a:pt x="442" y="544"/>
                  </a:lnTo>
                  <a:close/>
                  <a:moveTo>
                    <a:pt x="560" y="0"/>
                  </a:moveTo>
                  <a:lnTo>
                    <a:pt x="560" y="0"/>
                  </a:lnTo>
                  <a:cubicBezTo>
                    <a:pt x="236" y="0"/>
                    <a:pt x="236" y="0"/>
                    <a:pt x="236" y="0"/>
                  </a:cubicBezTo>
                  <a:cubicBezTo>
                    <a:pt x="192" y="0"/>
                    <a:pt x="162" y="29"/>
                    <a:pt x="162" y="73"/>
                  </a:cubicBezTo>
                  <a:cubicBezTo>
                    <a:pt x="162" y="397"/>
                    <a:pt x="162" y="397"/>
                    <a:pt x="162" y="397"/>
                  </a:cubicBezTo>
                  <a:cubicBezTo>
                    <a:pt x="162" y="441"/>
                    <a:pt x="192" y="471"/>
                    <a:pt x="236" y="471"/>
                  </a:cubicBezTo>
                  <a:cubicBezTo>
                    <a:pt x="560" y="471"/>
                    <a:pt x="560" y="471"/>
                    <a:pt x="560" y="471"/>
                  </a:cubicBezTo>
                  <a:cubicBezTo>
                    <a:pt x="604" y="471"/>
                    <a:pt x="633" y="441"/>
                    <a:pt x="633" y="397"/>
                  </a:cubicBezTo>
                  <a:cubicBezTo>
                    <a:pt x="633" y="73"/>
                    <a:pt x="633" y="73"/>
                    <a:pt x="633" y="73"/>
                  </a:cubicBezTo>
                  <a:cubicBezTo>
                    <a:pt x="633" y="29"/>
                    <a:pt x="604" y="0"/>
                    <a:pt x="560" y="0"/>
                  </a:cubicBezTo>
                  <a:close/>
                  <a:moveTo>
                    <a:pt x="589" y="397"/>
                  </a:moveTo>
                  <a:lnTo>
                    <a:pt x="589" y="397"/>
                  </a:lnTo>
                  <a:cubicBezTo>
                    <a:pt x="589" y="412"/>
                    <a:pt x="574" y="426"/>
                    <a:pt x="560" y="426"/>
                  </a:cubicBezTo>
                  <a:cubicBezTo>
                    <a:pt x="236" y="426"/>
                    <a:pt x="236" y="426"/>
                    <a:pt x="236" y="426"/>
                  </a:cubicBezTo>
                  <a:cubicBezTo>
                    <a:pt x="221" y="426"/>
                    <a:pt x="207" y="412"/>
                    <a:pt x="207" y="397"/>
                  </a:cubicBezTo>
                  <a:cubicBezTo>
                    <a:pt x="207" y="73"/>
                    <a:pt x="207" y="73"/>
                    <a:pt x="207" y="73"/>
                  </a:cubicBezTo>
                  <a:cubicBezTo>
                    <a:pt x="207" y="58"/>
                    <a:pt x="221" y="44"/>
                    <a:pt x="236" y="44"/>
                  </a:cubicBezTo>
                  <a:cubicBezTo>
                    <a:pt x="560" y="44"/>
                    <a:pt x="560" y="44"/>
                    <a:pt x="560" y="44"/>
                  </a:cubicBezTo>
                  <a:cubicBezTo>
                    <a:pt x="574" y="44"/>
                    <a:pt x="589" y="58"/>
                    <a:pt x="589" y="73"/>
                  </a:cubicBezTo>
                  <a:lnTo>
                    <a:pt x="589" y="397"/>
                  </a:lnTo>
                  <a:close/>
                </a:path>
              </a:pathLst>
            </a:custGeom>
            <a:solidFill>
              <a:schemeClr val="bg2"/>
            </a:solidFill>
            <a:ln>
              <a:noFill/>
            </a:ln>
            <a:effectLst/>
          </p:spPr>
          <p:txBody>
            <a:bodyPr wrap="none" anchor="ctr"/>
            <a:lstStyle/>
            <a:p>
              <a:endParaRPr lang="en-US" dirty="0"/>
            </a:p>
          </p:txBody>
        </p:sp>
      </p:grpSp>
      <p:grpSp>
        <p:nvGrpSpPr>
          <p:cNvPr id="15" name="Group 14">
            <a:extLst>
              <a:ext uri="{FF2B5EF4-FFF2-40B4-BE49-F238E27FC236}">
                <a16:creationId xmlns:a16="http://schemas.microsoft.com/office/drawing/2014/main" id="{AD51FB61-6681-4F35-8362-2DB48CEFC991}"/>
              </a:ext>
            </a:extLst>
          </p:cNvPr>
          <p:cNvGrpSpPr/>
          <p:nvPr/>
        </p:nvGrpSpPr>
        <p:grpSpPr>
          <a:xfrm>
            <a:off x="5643543" y="3385298"/>
            <a:ext cx="904915" cy="905269"/>
            <a:chOff x="5727559" y="3055518"/>
            <a:chExt cx="904915" cy="905269"/>
          </a:xfrm>
        </p:grpSpPr>
        <p:sp>
          <p:nvSpPr>
            <p:cNvPr id="16" name="Oval 15">
              <a:extLst>
                <a:ext uri="{FF2B5EF4-FFF2-40B4-BE49-F238E27FC236}">
                  <a16:creationId xmlns:a16="http://schemas.microsoft.com/office/drawing/2014/main" id="{FE4C8E47-E927-42ED-9768-BF2FC0A83C24}"/>
                </a:ext>
              </a:extLst>
            </p:cNvPr>
            <p:cNvSpPr/>
            <p:nvPr/>
          </p:nvSpPr>
          <p:spPr>
            <a:xfrm>
              <a:off x="5727559" y="3055518"/>
              <a:ext cx="904915" cy="905269"/>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110">
              <a:extLst>
                <a:ext uri="{FF2B5EF4-FFF2-40B4-BE49-F238E27FC236}">
                  <a16:creationId xmlns:a16="http://schemas.microsoft.com/office/drawing/2014/main" id="{3DB60974-D8D5-4C5B-91B0-FDFBC91A91DC}"/>
                </a:ext>
              </a:extLst>
            </p:cNvPr>
            <p:cNvSpPr>
              <a:spLocks noChangeAspect="1" noChangeArrowheads="1"/>
            </p:cNvSpPr>
            <p:nvPr/>
          </p:nvSpPr>
          <p:spPr bwMode="auto">
            <a:xfrm>
              <a:off x="6004544" y="3302812"/>
              <a:ext cx="350945" cy="410680"/>
            </a:xfrm>
            <a:custGeom>
              <a:avLst/>
              <a:gdLst>
                <a:gd name="T0" fmla="*/ 10832 w 516"/>
                <a:gd name="T1" fmla="*/ 21293 h 604"/>
                <a:gd name="T2" fmla="*/ 10832 w 516"/>
                <a:gd name="T3" fmla="*/ 21293 h 604"/>
                <a:gd name="T4" fmla="*/ 138291 w 516"/>
                <a:gd name="T5" fmla="*/ 21293 h 604"/>
                <a:gd name="T6" fmla="*/ 143707 w 516"/>
                <a:gd name="T7" fmla="*/ 10466 h 604"/>
                <a:gd name="T8" fmla="*/ 138291 w 516"/>
                <a:gd name="T9" fmla="*/ 5053 h 604"/>
                <a:gd name="T10" fmla="*/ 10832 w 516"/>
                <a:gd name="T11" fmla="*/ 5053 h 604"/>
                <a:gd name="T12" fmla="*/ 0 w 516"/>
                <a:gd name="T13" fmla="*/ 10466 h 604"/>
                <a:gd name="T14" fmla="*/ 10832 w 516"/>
                <a:gd name="T15" fmla="*/ 21293 h 604"/>
                <a:gd name="T16" fmla="*/ 10832 w 516"/>
                <a:gd name="T17" fmla="*/ 63518 h 604"/>
                <a:gd name="T18" fmla="*/ 10832 w 516"/>
                <a:gd name="T19" fmla="*/ 63518 h 604"/>
                <a:gd name="T20" fmla="*/ 138291 w 516"/>
                <a:gd name="T21" fmla="*/ 63518 h 604"/>
                <a:gd name="T22" fmla="*/ 143707 w 516"/>
                <a:gd name="T23" fmla="*/ 53052 h 604"/>
                <a:gd name="T24" fmla="*/ 138291 w 516"/>
                <a:gd name="T25" fmla="*/ 47638 h 604"/>
                <a:gd name="T26" fmla="*/ 10832 w 516"/>
                <a:gd name="T27" fmla="*/ 47638 h 604"/>
                <a:gd name="T28" fmla="*/ 0 w 516"/>
                <a:gd name="T29" fmla="*/ 53052 h 604"/>
                <a:gd name="T30" fmla="*/ 10832 w 516"/>
                <a:gd name="T31" fmla="*/ 63518 h 604"/>
                <a:gd name="T32" fmla="*/ 53078 w 516"/>
                <a:gd name="T33" fmla="*/ 132810 h 604"/>
                <a:gd name="T34" fmla="*/ 53078 w 516"/>
                <a:gd name="T35" fmla="*/ 132810 h 604"/>
                <a:gd name="T36" fmla="*/ 10832 w 516"/>
                <a:gd name="T37" fmla="*/ 132810 h 604"/>
                <a:gd name="T38" fmla="*/ 0 w 516"/>
                <a:gd name="T39" fmla="*/ 137863 h 604"/>
                <a:gd name="T40" fmla="*/ 10832 w 516"/>
                <a:gd name="T41" fmla="*/ 148690 h 604"/>
                <a:gd name="T42" fmla="*/ 53078 w 516"/>
                <a:gd name="T43" fmla="*/ 148690 h 604"/>
                <a:gd name="T44" fmla="*/ 58494 w 516"/>
                <a:gd name="T45" fmla="*/ 137863 h 604"/>
                <a:gd name="T46" fmla="*/ 53078 w 516"/>
                <a:gd name="T47" fmla="*/ 132810 h 604"/>
                <a:gd name="T48" fmla="*/ 10832 w 516"/>
                <a:gd name="T49" fmla="*/ 106104 h 604"/>
                <a:gd name="T50" fmla="*/ 10832 w 516"/>
                <a:gd name="T51" fmla="*/ 106104 h 604"/>
                <a:gd name="T52" fmla="*/ 85213 w 516"/>
                <a:gd name="T53" fmla="*/ 106104 h 604"/>
                <a:gd name="T54" fmla="*/ 95685 w 516"/>
                <a:gd name="T55" fmla="*/ 95277 h 604"/>
                <a:gd name="T56" fmla="*/ 85213 w 516"/>
                <a:gd name="T57" fmla="*/ 90224 h 604"/>
                <a:gd name="T58" fmla="*/ 10832 w 516"/>
                <a:gd name="T59" fmla="*/ 90224 h 604"/>
                <a:gd name="T60" fmla="*/ 0 w 516"/>
                <a:gd name="T61" fmla="*/ 95277 h 604"/>
                <a:gd name="T62" fmla="*/ 10832 w 516"/>
                <a:gd name="T63" fmla="*/ 106104 h 604"/>
                <a:gd name="T64" fmla="*/ 180898 w 516"/>
                <a:gd name="T65" fmla="*/ 0 h 604"/>
                <a:gd name="T66" fmla="*/ 180898 w 516"/>
                <a:gd name="T67" fmla="*/ 0 h 604"/>
                <a:gd name="T68" fmla="*/ 170066 w 516"/>
                <a:gd name="T69" fmla="*/ 5053 h 604"/>
                <a:gd name="T70" fmla="*/ 170066 w 516"/>
                <a:gd name="T71" fmla="*/ 121983 h 604"/>
                <a:gd name="T72" fmla="*/ 106156 w 516"/>
                <a:gd name="T73" fmla="*/ 121983 h 604"/>
                <a:gd name="T74" fmla="*/ 79797 w 516"/>
                <a:gd name="T75" fmla="*/ 191276 h 604"/>
                <a:gd name="T76" fmla="*/ 154178 w 516"/>
                <a:gd name="T77" fmla="*/ 201742 h 604"/>
                <a:gd name="T78" fmla="*/ 185953 w 516"/>
                <a:gd name="T79" fmla="*/ 148690 h 604"/>
                <a:gd name="T80" fmla="*/ 185953 w 516"/>
                <a:gd name="T81" fmla="*/ 148690 h 604"/>
                <a:gd name="T82" fmla="*/ 185953 w 516"/>
                <a:gd name="T83" fmla="*/ 5053 h 604"/>
                <a:gd name="T84" fmla="*/ 180898 w 516"/>
                <a:gd name="T85" fmla="*/ 0 h 604"/>
                <a:gd name="T86" fmla="*/ 148762 w 516"/>
                <a:gd name="T87" fmla="*/ 185862 h 604"/>
                <a:gd name="T88" fmla="*/ 148762 w 516"/>
                <a:gd name="T89" fmla="*/ 185862 h 604"/>
                <a:gd name="T90" fmla="*/ 90629 w 516"/>
                <a:gd name="T91" fmla="*/ 185862 h 604"/>
                <a:gd name="T92" fmla="*/ 111933 w 516"/>
                <a:gd name="T93" fmla="*/ 132810 h 604"/>
                <a:gd name="T94" fmla="*/ 170066 w 516"/>
                <a:gd name="T95" fmla="*/ 137863 h 604"/>
                <a:gd name="T96" fmla="*/ 148762 w 516"/>
                <a:gd name="T97" fmla="*/ 185862 h 6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16" h="604">
                  <a:moveTo>
                    <a:pt x="30" y="59"/>
                  </a:moveTo>
                  <a:lnTo>
                    <a:pt x="30" y="59"/>
                  </a:lnTo>
                  <a:cubicBezTo>
                    <a:pt x="383" y="59"/>
                    <a:pt x="383" y="59"/>
                    <a:pt x="383" y="59"/>
                  </a:cubicBezTo>
                  <a:cubicBezTo>
                    <a:pt x="383" y="59"/>
                    <a:pt x="398" y="44"/>
                    <a:pt x="398" y="29"/>
                  </a:cubicBezTo>
                  <a:lnTo>
                    <a:pt x="383" y="14"/>
                  </a:lnTo>
                  <a:cubicBezTo>
                    <a:pt x="30" y="14"/>
                    <a:pt x="30" y="14"/>
                    <a:pt x="30" y="14"/>
                  </a:cubicBezTo>
                  <a:cubicBezTo>
                    <a:pt x="15" y="14"/>
                    <a:pt x="0" y="29"/>
                    <a:pt x="0" y="29"/>
                  </a:cubicBezTo>
                  <a:cubicBezTo>
                    <a:pt x="0" y="44"/>
                    <a:pt x="15" y="59"/>
                    <a:pt x="30" y="59"/>
                  </a:cubicBezTo>
                  <a:close/>
                  <a:moveTo>
                    <a:pt x="30" y="176"/>
                  </a:moveTo>
                  <a:lnTo>
                    <a:pt x="30" y="176"/>
                  </a:lnTo>
                  <a:cubicBezTo>
                    <a:pt x="383" y="176"/>
                    <a:pt x="383" y="176"/>
                    <a:pt x="383" y="176"/>
                  </a:cubicBezTo>
                  <a:cubicBezTo>
                    <a:pt x="383" y="176"/>
                    <a:pt x="398" y="162"/>
                    <a:pt x="398" y="147"/>
                  </a:cubicBezTo>
                  <a:lnTo>
                    <a:pt x="383" y="132"/>
                  </a:lnTo>
                  <a:cubicBezTo>
                    <a:pt x="30" y="132"/>
                    <a:pt x="30" y="132"/>
                    <a:pt x="30" y="132"/>
                  </a:cubicBezTo>
                  <a:cubicBezTo>
                    <a:pt x="15" y="132"/>
                    <a:pt x="0" y="147"/>
                    <a:pt x="0" y="147"/>
                  </a:cubicBezTo>
                  <a:cubicBezTo>
                    <a:pt x="0" y="162"/>
                    <a:pt x="15" y="176"/>
                    <a:pt x="30" y="176"/>
                  </a:cubicBezTo>
                  <a:close/>
                  <a:moveTo>
                    <a:pt x="147" y="368"/>
                  </a:moveTo>
                  <a:lnTo>
                    <a:pt x="147" y="368"/>
                  </a:lnTo>
                  <a:cubicBezTo>
                    <a:pt x="30" y="368"/>
                    <a:pt x="30" y="368"/>
                    <a:pt x="30" y="368"/>
                  </a:cubicBezTo>
                  <a:cubicBezTo>
                    <a:pt x="15" y="368"/>
                    <a:pt x="0" y="382"/>
                    <a:pt x="0" y="382"/>
                  </a:cubicBezTo>
                  <a:cubicBezTo>
                    <a:pt x="0" y="397"/>
                    <a:pt x="15" y="412"/>
                    <a:pt x="30" y="412"/>
                  </a:cubicBezTo>
                  <a:cubicBezTo>
                    <a:pt x="147" y="412"/>
                    <a:pt x="147" y="412"/>
                    <a:pt x="147" y="412"/>
                  </a:cubicBezTo>
                  <a:cubicBezTo>
                    <a:pt x="147" y="412"/>
                    <a:pt x="162" y="397"/>
                    <a:pt x="162" y="382"/>
                  </a:cubicBezTo>
                  <a:lnTo>
                    <a:pt x="147" y="368"/>
                  </a:lnTo>
                  <a:close/>
                  <a:moveTo>
                    <a:pt x="30" y="294"/>
                  </a:moveTo>
                  <a:lnTo>
                    <a:pt x="30" y="294"/>
                  </a:lnTo>
                  <a:cubicBezTo>
                    <a:pt x="236" y="294"/>
                    <a:pt x="236" y="294"/>
                    <a:pt x="236" y="294"/>
                  </a:cubicBezTo>
                  <a:cubicBezTo>
                    <a:pt x="251" y="294"/>
                    <a:pt x="265" y="280"/>
                    <a:pt x="265" y="264"/>
                  </a:cubicBezTo>
                  <a:cubicBezTo>
                    <a:pt x="265" y="264"/>
                    <a:pt x="251" y="250"/>
                    <a:pt x="236" y="250"/>
                  </a:cubicBezTo>
                  <a:cubicBezTo>
                    <a:pt x="30" y="250"/>
                    <a:pt x="30" y="250"/>
                    <a:pt x="30" y="250"/>
                  </a:cubicBezTo>
                  <a:cubicBezTo>
                    <a:pt x="15" y="250"/>
                    <a:pt x="0" y="264"/>
                    <a:pt x="0" y="264"/>
                  </a:cubicBezTo>
                  <a:cubicBezTo>
                    <a:pt x="0" y="280"/>
                    <a:pt x="15" y="294"/>
                    <a:pt x="30" y="294"/>
                  </a:cubicBezTo>
                  <a:close/>
                  <a:moveTo>
                    <a:pt x="501" y="0"/>
                  </a:moveTo>
                  <a:lnTo>
                    <a:pt x="501" y="0"/>
                  </a:lnTo>
                  <a:cubicBezTo>
                    <a:pt x="486" y="0"/>
                    <a:pt x="471" y="0"/>
                    <a:pt x="471" y="14"/>
                  </a:cubicBezTo>
                  <a:cubicBezTo>
                    <a:pt x="471" y="338"/>
                    <a:pt x="471" y="338"/>
                    <a:pt x="471" y="338"/>
                  </a:cubicBezTo>
                  <a:cubicBezTo>
                    <a:pt x="427" y="309"/>
                    <a:pt x="368" y="309"/>
                    <a:pt x="294" y="338"/>
                  </a:cubicBezTo>
                  <a:cubicBezTo>
                    <a:pt x="221" y="382"/>
                    <a:pt x="177" y="471"/>
                    <a:pt x="221" y="530"/>
                  </a:cubicBezTo>
                  <a:cubicBezTo>
                    <a:pt x="251" y="589"/>
                    <a:pt x="339" y="603"/>
                    <a:pt x="427" y="559"/>
                  </a:cubicBezTo>
                  <a:cubicBezTo>
                    <a:pt x="486" y="515"/>
                    <a:pt x="515" y="456"/>
                    <a:pt x="515" y="412"/>
                  </a:cubicBezTo>
                  <a:cubicBezTo>
                    <a:pt x="515" y="14"/>
                    <a:pt x="515" y="14"/>
                    <a:pt x="515" y="14"/>
                  </a:cubicBezTo>
                  <a:cubicBezTo>
                    <a:pt x="515" y="0"/>
                    <a:pt x="501" y="0"/>
                    <a:pt x="501" y="0"/>
                  </a:cubicBezTo>
                  <a:close/>
                  <a:moveTo>
                    <a:pt x="412" y="515"/>
                  </a:moveTo>
                  <a:lnTo>
                    <a:pt x="412" y="515"/>
                  </a:lnTo>
                  <a:cubicBezTo>
                    <a:pt x="353" y="559"/>
                    <a:pt x="280" y="559"/>
                    <a:pt x="251" y="515"/>
                  </a:cubicBezTo>
                  <a:cubicBezTo>
                    <a:pt x="221" y="471"/>
                    <a:pt x="251" y="412"/>
                    <a:pt x="310" y="368"/>
                  </a:cubicBezTo>
                  <a:cubicBezTo>
                    <a:pt x="368" y="338"/>
                    <a:pt x="442" y="338"/>
                    <a:pt x="471" y="382"/>
                  </a:cubicBezTo>
                  <a:cubicBezTo>
                    <a:pt x="501" y="427"/>
                    <a:pt x="471" y="485"/>
                    <a:pt x="412" y="515"/>
                  </a:cubicBezTo>
                  <a:close/>
                </a:path>
              </a:pathLst>
            </a:custGeom>
            <a:solidFill>
              <a:schemeClr val="bg2"/>
            </a:solidFill>
            <a:ln>
              <a:noFill/>
            </a:ln>
            <a:effectLst/>
          </p:spPr>
          <p:txBody>
            <a:bodyPr wrap="none" anchor="ctr"/>
            <a:lstStyle/>
            <a:p>
              <a:endParaRPr lang="en-US" dirty="0"/>
            </a:p>
          </p:txBody>
        </p:sp>
      </p:grpSp>
      <p:grpSp>
        <p:nvGrpSpPr>
          <p:cNvPr id="18" name="Group 17">
            <a:extLst>
              <a:ext uri="{FF2B5EF4-FFF2-40B4-BE49-F238E27FC236}">
                <a16:creationId xmlns:a16="http://schemas.microsoft.com/office/drawing/2014/main" id="{D026CE63-C620-4EB4-9BB8-3F62DC277F6B}"/>
              </a:ext>
            </a:extLst>
          </p:cNvPr>
          <p:cNvGrpSpPr/>
          <p:nvPr/>
        </p:nvGrpSpPr>
        <p:grpSpPr>
          <a:xfrm>
            <a:off x="9642334" y="3385298"/>
            <a:ext cx="904915" cy="905269"/>
            <a:chOff x="9726350" y="3055518"/>
            <a:chExt cx="904915" cy="905269"/>
          </a:xfrm>
        </p:grpSpPr>
        <p:sp>
          <p:nvSpPr>
            <p:cNvPr id="19" name="Oval 18">
              <a:extLst>
                <a:ext uri="{FF2B5EF4-FFF2-40B4-BE49-F238E27FC236}">
                  <a16:creationId xmlns:a16="http://schemas.microsoft.com/office/drawing/2014/main" id="{6D6EE834-1395-4AD4-9CB7-128E4F2FE3B3}"/>
                </a:ext>
              </a:extLst>
            </p:cNvPr>
            <p:cNvSpPr/>
            <p:nvPr/>
          </p:nvSpPr>
          <p:spPr>
            <a:xfrm>
              <a:off x="9726350" y="3055518"/>
              <a:ext cx="904915" cy="905269"/>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53">
              <a:extLst>
                <a:ext uri="{FF2B5EF4-FFF2-40B4-BE49-F238E27FC236}">
                  <a16:creationId xmlns:a16="http://schemas.microsoft.com/office/drawing/2014/main" id="{468ED5C1-E779-4EC9-AEBE-E4CFBAFFFA01}"/>
                </a:ext>
              </a:extLst>
            </p:cNvPr>
            <p:cNvSpPr>
              <a:spLocks noChangeAspect="1" noChangeArrowheads="1"/>
            </p:cNvSpPr>
            <p:nvPr/>
          </p:nvSpPr>
          <p:spPr bwMode="auto">
            <a:xfrm>
              <a:off x="9991590" y="3296462"/>
              <a:ext cx="374435" cy="423381"/>
            </a:xfrm>
            <a:custGeom>
              <a:avLst/>
              <a:gdLst>
                <a:gd name="T0" fmla="*/ 47930 w 561"/>
                <a:gd name="T1" fmla="*/ 132660 h 634"/>
                <a:gd name="T2" fmla="*/ 47930 w 561"/>
                <a:gd name="T3" fmla="*/ 132660 h 634"/>
                <a:gd name="T4" fmla="*/ 95499 w 561"/>
                <a:gd name="T5" fmla="*/ 180244 h 634"/>
                <a:gd name="T6" fmla="*/ 100905 w 561"/>
                <a:gd name="T7" fmla="*/ 185652 h 634"/>
                <a:gd name="T8" fmla="*/ 106310 w 561"/>
                <a:gd name="T9" fmla="*/ 180244 h 634"/>
                <a:gd name="T10" fmla="*/ 153880 w 561"/>
                <a:gd name="T11" fmla="*/ 132660 h 634"/>
                <a:gd name="T12" fmla="*/ 153880 w 561"/>
                <a:gd name="T13" fmla="*/ 121845 h 634"/>
                <a:gd name="T14" fmla="*/ 143429 w 561"/>
                <a:gd name="T15" fmla="*/ 121845 h 634"/>
                <a:gd name="T16" fmla="*/ 106310 w 561"/>
                <a:gd name="T17" fmla="*/ 158976 h 634"/>
                <a:gd name="T18" fmla="*/ 106310 w 561"/>
                <a:gd name="T19" fmla="*/ 5047 h 634"/>
                <a:gd name="T20" fmla="*/ 100905 w 561"/>
                <a:gd name="T21" fmla="*/ 0 h 634"/>
                <a:gd name="T22" fmla="*/ 95499 w 561"/>
                <a:gd name="T23" fmla="*/ 5047 h 634"/>
                <a:gd name="T24" fmla="*/ 95499 w 561"/>
                <a:gd name="T25" fmla="*/ 158976 h 634"/>
                <a:gd name="T26" fmla="*/ 58381 w 561"/>
                <a:gd name="T27" fmla="*/ 121845 h 634"/>
                <a:gd name="T28" fmla="*/ 47930 w 561"/>
                <a:gd name="T29" fmla="*/ 121845 h 634"/>
                <a:gd name="T30" fmla="*/ 47930 w 561"/>
                <a:gd name="T31" fmla="*/ 132660 h 634"/>
                <a:gd name="T32" fmla="*/ 169736 w 561"/>
                <a:gd name="T33" fmla="*/ 26316 h 634"/>
                <a:gd name="T34" fmla="*/ 169736 w 561"/>
                <a:gd name="T35" fmla="*/ 26316 h 634"/>
                <a:gd name="T36" fmla="*/ 148474 w 561"/>
                <a:gd name="T37" fmla="*/ 26316 h 634"/>
                <a:gd name="T38" fmla="*/ 148474 w 561"/>
                <a:gd name="T39" fmla="*/ 42177 h 634"/>
                <a:gd name="T40" fmla="*/ 169736 w 561"/>
                <a:gd name="T41" fmla="*/ 42177 h 634"/>
                <a:gd name="T42" fmla="*/ 185953 w 561"/>
                <a:gd name="T43" fmla="*/ 58399 h 634"/>
                <a:gd name="T44" fmla="*/ 185953 w 561"/>
                <a:gd name="T45" fmla="*/ 196106 h 634"/>
                <a:gd name="T46" fmla="*/ 169736 w 561"/>
                <a:gd name="T47" fmla="*/ 211968 h 634"/>
                <a:gd name="T48" fmla="*/ 32073 w 561"/>
                <a:gd name="T49" fmla="*/ 211968 h 634"/>
                <a:gd name="T50" fmla="*/ 15856 w 561"/>
                <a:gd name="T51" fmla="*/ 196106 h 634"/>
                <a:gd name="T52" fmla="*/ 15856 w 561"/>
                <a:gd name="T53" fmla="*/ 58399 h 634"/>
                <a:gd name="T54" fmla="*/ 32073 w 561"/>
                <a:gd name="T55" fmla="*/ 42177 h 634"/>
                <a:gd name="T56" fmla="*/ 53335 w 561"/>
                <a:gd name="T57" fmla="*/ 42177 h 634"/>
                <a:gd name="T58" fmla="*/ 53335 w 561"/>
                <a:gd name="T59" fmla="*/ 26316 h 634"/>
                <a:gd name="T60" fmla="*/ 32073 w 561"/>
                <a:gd name="T61" fmla="*/ 26316 h 634"/>
                <a:gd name="T62" fmla="*/ 0 w 561"/>
                <a:gd name="T63" fmla="*/ 58399 h 634"/>
                <a:gd name="T64" fmla="*/ 0 w 561"/>
                <a:gd name="T65" fmla="*/ 196106 h 634"/>
                <a:gd name="T66" fmla="*/ 32073 w 561"/>
                <a:gd name="T67" fmla="*/ 228190 h 634"/>
                <a:gd name="T68" fmla="*/ 169736 w 561"/>
                <a:gd name="T69" fmla="*/ 228190 h 634"/>
                <a:gd name="T70" fmla="*/ 201810 w 561"/>
                <a:gd name="T71" fmla="*/ 196106 h 634"/>
                <a:gd name="T72" fmla="*/ 201810 w 561"/>
                <a:gd name="T73" fmla="*/ 58399 h 634"/>
                <a:gd name="T74" fmla="*/ 169736 w 561"/>
                <a:gd name="T75" fmla="*/ 26316 h 6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61" h="634">
                  <a:moveTo>
                    <a:pt x="133" y="368"/>
                  </a:moveTo>
                  <a:lnTo>
                    <a:pt x="133" y="368"/>
                  </a:lnTo>
                  <a:cubicBezTo>
                    <a:pt x="265" y="500"/>
                    <a:pt x="265" y="500"/>
                    <a:pt x="265" y="500"/>
                  </a:cubicBezTo>
                  <a:lnTo>
                    <a:pt x="280" y="515"/>
                  </a:lnTo>
                  <a:lnTo>
                    <a:pt x="295" y="500"/>
                  </a:lnTo>
                  <a:cubicBezTo>
                    <a:pt x="427" y="368"/>
                    <a:pt x="427" y="368"/>
                    <a:pt x="427" y="368"/>
                  </a:cubicBezTo>
                  <a:cubicBezTo>
                    <a:pt x="442" y="353"/>
                    <a:pt x="442" y="353"/>
                    <a:pt x="427" y="338"/>
                  </a:cubicBezTo>
                  <a:cubicBezTo>
                    <a:pt x="427" y="338"/>
                    <a:pt x="412" y="338"/>
                    <a:pt x="398" y="338"/>
                  </a:cubicBezTo>
                  <a:cubicBezTo>
                    <a:pt x="295" y="441"/>
                    <a:pt x="295" y="441"/>
                    <a:pt x="295" y="441"/>
                  </a:cubicBezTo>
                  <a:cubicBezTo>
                    <a:pt x="295" y="14"/>
                    <a:pt x="295" y="14"/>
                    <a:pt x="295" y="14"/>
                  </a:cubicBezTo>
                  <a:cubicBezTo>
                    <a:pt x="295" y="14"/>
                    <a:pt x="295" y="0"/>
                    <a:pt x="280" y="0"/>
                  </a:cubicBezTo>
                  <a:cubicBezTo>
                    <a:pt x="265" y="0"/>
                    <a:pt x="265" y="14"/>
                    <a:pt x="265" y="14"/>
                  </a:cubicBezTo>
                  <a:cubicBezTo>
                    <a:pt x="265" y="441"/>
                    <a:pt x="265" y="441"/>
                    <a:pt x="265" y="441"/>
                  </a:cubicBezTo>
                  <a:cubicBezTo>
                    <a:pt x="162" y="338"/>
                    <a:pt x="162" y="338"/>
                    <a:pt x="162" y="338"/>
                  </a:cubicBezTo>
                  <a:cubicBezTo>
                    <a:pt x="148" y="338"/>
                    <a:pt x="133" y="338"/>
                    <a:pt x="133" y="338"/>
                  </a:cubicBezTo>
                  <a:cubicBezTo>
                    <a:pt x="118" y="353"/>
                    <a:pt x="118" y="353"/>
                    <a:pt x="133" y="368"/>
                  </a:cubicBezTo>
                  <a:close/>
                  <a:moveTo>
                    <a:pt x="471" y="73"/>
                  </a:moveTo>
                  <a:lnTo>
                    <a:pt x="471" y="73"/>
                  </a:lnTo>
                  <a:cubicBezTo>
                    <a:pt x="412" y="73"/>
                    <a:pt x="412" y="73"/>
                    <a:pt x="412" y="73"/>
                  </a:cubicBezTo>
                  <a:cubicBezTo>
                    <a:pt x="412" y="117"/>
                    <a:pt x="412" y="117"/>
                    <a:pt x="412" y="117"/>
                  </a:cubicBezTo>
                  <a:cubicBezTo>
                    <a:pt x="471" y="117"/>
                    <a:pt x="471" y="117"/>
                    <a:pt x="471" y="117"/>
                  </a:cubicBezTo>
                  <a:cubicBezTo>
                    <a:pt x="501" y="117"/>
                    <a:pt x="516" y="132"/>
                    <a:pt x="516" y="162"/>
                  </a:cubicBezTo>
                  <a:cubicBezTo>
                    <a:pt x="516" y="544"/>
                    <a:pt x="516" y="544"/>
                    <a:pt x="516" y="544"/>
                  </a:cubicBezTo>
                  <a:cubicBezTo>
                    <a:pt x="516" y="574"/>
                    <a:pt x="501" y="588"/>
                    <a:pt x="471" y="588"/>
                  </a:cubicBezTo>
                  <a:cubicBezTo>
                    <a:pt x="89" y="588"/>
                    <a:pt x="89" y="588"/>
                    <a:pt x="89" y="588"/>
                  </a:cubicBezTo>
                  <a:cubicBezTo>
                    <a:pt x="59" y="588"/>
                    <a:pt x="44" y="574"/>
                    <a:pt x="44" y="544"/>
                  </a:cubicBezTo>
                  <a:cubicBezTo>
                    <a:pt x="44" y="162"/>
                    <a:pt x="44" y="162"/>
                    <a:pt x="44" y="162"/>
                  </a:cubicBezTo>
                  <a:cubicBezTo>
                    <a:pt x="44" y="132"/>
                    <a:pt x="59" y="117"/>
                    <a:pt x="89" y="117"/>
                  </a:cubicBezTo>
                  <a:cubicBezTo>
                    <a:pt x="148" y="117"/>
                    <a:pt x="148" y="117"/>
                    <a:pt x="148" y="117"/>
                  </a:cubicBezTo>
                  <a:cubicBezTo>
                    <a:pt x="148" y="73"/>
                    <a:pt x="148" y="73"/>
                    <a:pt x="148" y="73"/>
                  </a:cubicBezTo>
                  <a:cubicBezTo>
                    <a:pt x="89" y="73"/>
                    <a:pt x="89" y="73"/>
                    <a:pt x="89" y="73"/>
                  </a:cubicBezTo>
                  <a:cubicBezTo>
                    <a:pt x="44" y="73"/>
                    <a:pt x="0" y="117"/>
                    <a:pt x="0" y="162"/>
                  </a:cubicBezTo>
                  <a:cubicBezTo>
                    <a:pt x="0" y="544"/>
                    <a:pt x="0" y="544"/>
                    <a:pt x="0" y="544"/>
                  </a:cubicBezTo>
                  <a:cubicBezTo>
                    <a:pt x="0" y="588"/>
                    <a:pt x="44" y="633"/>
                    <a:pt x="89" y="633"/>
                  </a:cubicBezTo>
                  <a:cubicBezTo>
                    <a:pt x="471" y="633"/>
                    <a:pt x="471" y="633"/>
                    <a:pt x="471" y="633"/>
                  </a:cubicBezTo>
                  <a:cubicBezTo>
                    <a:pt x="516" y="633"/>
                    <a:pt x="560" y="588"/>
                    <a:pt x="560" y="544"/>
                  </a:cubicBezTo>
                  <a:cubicBezTo>
                    <a:pt x="560" y="162"/>
                    <a:pt x="560" y="162"/>
                    <a:pt x="560" y="162"/>
                  </a:cubicBezTo>
                  <a:cubicBezTo>
                    <a:pt x="560" y="117"/>
                    <a:pt x="516" y="73"/>
                    <a:pt x="471" y="73"/>
                  </a:cubicBezTo>
                  <a:close/>
                </a:path>
              </a:pathLst>
            </a:custGeom>
            <a:solidFill>
              <a:schemeClr val="bg2"/>
            </a:solidFill>
            <a:ln>
              <a:noFill/>
            </a:ln>
            <a:effectLst/>
          </p:spPr>
          <p:txBody>
            <a:bodyPr wrap="none" anchor="ctr"/>
            <a:lstStyle/>
            <a:p>
              <a:endParaRPr lang="en-US" dirty="0"/>
            </a:p>
          </p:txBody>
        </p:sp>
      </p:grpSp>
    </p:spTree>
    <p:extLst>
      <p:ext uri="{BB962C8B-B14F-4D97-AF65-F5344CB8AC3E}">
        <p14:creationId xmlns:p14="http://schemas.microsoft.com/office/powerpoint/2010/main" val="1692049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5C8249-2BAC-4E3B-915D-04A6FB705FC2}"/>
              </a:ext>
            </a:extLst>
          </p:cNvPr>
          <p:cNvSpPr txBox="1"/>
          <p:nvPr/>
        </p:nvSpPr>
        <p:spPr>
          <a:xfrm>
            <a:off x="952501" y="230674"/>
            <a:ext cx="10286999" cy="646331"/>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Device Management (MDM) (Cont’d)</a:t>
            </a:r>
            <a:endPar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endParaRPr>
          </a:p>
        </p:txBody>
      </p:sp>
      <p:sp>
        <p:nvSpPr>
          <p:cNvPr id="3" name="Rectangle 2">
            <a:extLst>
              <a:ext uri="{FF2B5EF4-FFF2-40B4-BE49-F238E27FC236}">
                <a16:creationId xmlns:a16="http://schemas.microsoft.com/office/drawing/2014/main" id="{9E0AA158-0A85-4C93-8A73-1A7B29DA4DD3}"/>
              </a:ext>
            </a:extLst>
          </p:cNvPr>
          <p:cNvSpPr/>
          <p:nvPr/>
        </p:nvSpPr>
        <p:spPr>
          <a:xfrm>
            <a:off x="460290" y="1326364"/>
            <a:ext cx="3618541" cy="369332"/>
          </a:xfrm>
          <a:prstGeom prst="rect">
            <a:avLst/>
          </a:prstGeom>
        </p:spPr>
        <p:txBody>
          <a:bodyPr wrap="square" anchor="ctr">
            <a:spAutoFit/>
          </a:bodyPr>
          <a:lstStyle/>
          <a:p>
            <a:pPr algn="ctr" fontAlgn="base">
              <a:spcBef>
                <a:spcPct val="0"/>
              </a:spcBef>
              <a:spcAft>
                <a:spcPct val="0"/>
              </a:spcAft>
            </a:pPr>
            <a:r>
              <a:rPr lang="en-US" b="1" dirty="0">
                <a:solidFill>
                  <a:srgbClr val="0070C0"/>
                </a:solidFill>
                <a:latin typeface="Rockwell" panose="02060603020205020403" pitchFamily="18" charset="0"/>
              </a:rPr>
              <a:t>Mobile Email Management </a:t>
            </a:r>
          </a:p>
        </p:txBody>
      </p:sp>
      <p:sp>
        <p:nvSpPr>
          <p:cNvPr id="4" name="Rectangle 3">
            <a:extLst>
              <a:ext uri="{FF2B5EF4-FFF2-40B4-BE49-F238E27FC236}">
                <a16:creationId xmlns:a16="http://schemas.microsoft.com/office/drawing/2014/main" id="{8F01210C-6A97-48C5-AA15-510CF7045E81}"/>
              </a:ext>
            </a:extLst>
          </p:cNvPr>
          <p:cNvSpPr/>
          <p:nvPr/>
        </p:nvSpPr>
        <p:spPr>
          <a:xfrm>
            <a:off x="212360" y="3983926"/>
            <a:ext cx="4114401" cy="369332"/>
          </a:xfrm>
          <a:prstGeom prst="rect">
            <a:avLst/>
          </a:prstGeom>
        </p:spPr>
        <p:txBody>
          <a:bodyPr wrap="square" anchor="ctr">
            <a:spAutoFit/>
          </a:bodyPr>
          <a:lstStyle/>
          <a:p>
            <a:pPr algn="ctr" fontAlgn="base">
              <a:spcBef>
                <a:spcPct val="0"/>
              </a:spcBef>
              <a:spcAft>
                <a:spcPct val="0"/>
              </a:spcAft>
            </a:pPr>
            <a:r>
              <a:rPr lang="en-US" b="1" dirty="0">
                <a:solidFill>
                  <a:srgbClr val="0070C0"/>
                </a:solidFill>
                <a:latin typeface="Rockwell" panose="02060603020205020403" pitchFamily="18" charset="0"/>
              </a:rPr>
              <a:t>Enterprise Mobility Management</a:t>
            </a:r>
          </a:p>
        </p:txBody>
      </p:sp>
      <p:sp>
        <p:nvSpPr>
          <p:cNvPr id="5" name="Text Box 9">
            <a:extLst>
              <a:ext uri="{FF2B5EF4-FFF2-40B4-BE49-F238E27FC236}">
                <a16:creationId xmlns:a16="http://schemas.microsoft.com/office/drawing/2014/main" id="{1854B4F2-C76E-436D-AA1A-43373CFBDFDF}"/>
              </a:ext>
            </a:extLst>
          </p:cNvPr>
          <p:cNvSpPr txBox="1">
            <a:spLocks noChangeArrowheads="1"/>
          </p:cNvSpPr>
          <p:nvPr/>
        </p:nvSpPr>
        <p:spPr bwMode="gray">
          <a:xfrm>
            <a:off x="304800" y="1936230"/>
            <a:ext cx="38661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lvl="1" indent="0">
              <a:spcBef>
                <a:spcPts val="600"/>
              </a:spcBef>
            </a:pPr>
            <a:r>
              <a:rPr lang="en-US" dirty="0">
                <a:latin typeface="+mn-lt"/>
              </a:rPr>
              <a:t>It offers </a:t>
            </a:r>
            <a:r>
              <a:rPr lang="en-US" b="1" dirty="0">
                <a:solidFill>
                  <a:srgbClr val="FF0000"/>
                </a:solidFill>
                <a:latin typeface="+mn-lt"/>
              </a:rPr>
              <a:t>secure access </a:t>
            </a:r>
            <a:r>
              <a:rPr lang="en-US" dirty="0">
                <a:latin typeface="+mn-lt"/>
              </a:rPr>
              <a:t>to organizational email infrastructure and data on an employee’s mobile devices</a:t>
            </a:r>
          </a:p>
        </p:txBody>
      </p:sp>
      <p:sp>
        <p:nvSpPr>
          <p:cNvPr id="6" name="Text Box 9">
            <a:extLst>
              <a:ext uri="{FF2B5EF4-FFF2-40B4-BE49-F238E27FC236}">
                <a16:creationId xmlns:a16="http://schemas.microsoft.com/office/drawing/2014/main" id="{DB3AC17A-C2A2-4DA1-9851-B7BFC518468B}"/>
              </a:ext>
            </a:extLst>
          </p:cNvPr>
          <p:cNvSpPr txBox="1">
            <a:spLocks noChangeArrowheads="1"/>
          </p:cNvSpPr>
          <p:nvPr/>
        </p:nvSpPr>
        <p:spPr bwMode="gray">
          <a:xfrm>
            <a:off x="340341" y="4618672"/>
            <a:ext cx="381427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1" indent="0" algn="l" defTabSz="914400" rtl="0" eaLnBrk="1" fontAlgn="auto" latinLnBrk="0" hangingPunct="1">
              <a:spcBef>
                <a:spcPts val="6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consists of </a:t>
            </a:r>
            <a:r>
              <a:rPr kumimoji="0" lang="en-US" b="1" i="0" u="none" strike="noStrike" kern="1200" cap="none" spc="0" normalizeH="0" baseline="0" noProof="0" dirty="0">
                <a:ln>
                  <a:noFill/>
                </a:ln>
                <a:solidFill>
                  <a:srgbClr val="FF0000"/>
                </a:solidFill>
                <a:effectLst/>
                <a:uLnTx/>
                <a:uFillTx/>
                <a:latin typeface="Calibri"/>
                <a:ea typeface="+mn-ea"/>
                <a:cs typeface="+mn-cs"/>
              </a:rPr>
              <a:t>tools</a:t>
            </a:r>
            <a:r>
              <a:rPr kumimoji="0" lang="en-US" b="0" i="0" u="none" strike="noStrike" kern="1200" cap="none" spc="0" normalizeH="0" baseline="0" noProof="0" dirty="0">
                <a:ln>
                  <a:noFill/>
                </a:ln>
                <a:solidFill>
                  <a:prstClr val="black"/>
                </a:solidFill>
                <a:effectLst/>
                <a:uLnTx/>
                <a:uFillTx/>
                <a:latin typeface="Calibri"/>
                <a:ea typeface="+mn-ea"/>
                <a:cs typeface="+mn-cs"/>
              </a:rPr>
              <a:t> and </a:t>
            </a:r>
            <a:r>
              <a:rPr kumimoji="0" lang="en-US" b="1" i="0" u="none" strike="noStrike" kern="1200" cap="none" spc="0" normalizeH="0" baseline="0" noProof="0" dirty="0">
                <a:ln>
                  <a:noFill/>
                </a:ln>
                <a:solidFill>
                  <a:srgbClr val="FF0000"/>
                </a:solidFill>
                <a:effectLst/>
                <a:uLnTx/>
                <a:uFillTx/>
                <a:latin typeface="Calibri"/>
                <a:ea typeface="+mn-ea"/>
                <a:cs typeface="+mn-cs"/>
              </a:rPr>
              <a:t>technologies</a:t>
            </a:r>
            <a:r>
              <a:rPr kumimoji="0" lang="en-US" b="0" i="0" u="none" strike="noStrike" kern="1200" cap="none" spc="0" normalizeH="0" baseline="0" noProof="0" dirty="0">
                <a:ln>
                  <a:noFill/>
                </a:ln>
                <a:solidFill>
                  <a:prstClr val="black"/>
                </a:solidFill>
                <a:effectLst/>
                <a:uLnTx/>
                <a:uFillTx/>
                <a:latin typeface="Calibri"/>
                <a:ea typeface="+mn-ea"/>
                <a:cs typeface="+mn-cs"/>
              </a:rPr>
              <a:t> used in an organization to secure the data in employees’ personal (BYOD) and organizational devices</a:t>
            </a:r>
          </a:p>
        </p:txBody>
      </p:sp>
      <p:sp>
        <p:nvSpPr>
          <p:cNvPr id="7" name="Rectangle 6">
            <a:extLst>
              <a:ext uri="{FF2B5EF4-FFF2-40B4-BE49-F238E27FC236}">
                <a16:creationId xmlns:a16="http://schemas.microsoft.com/office/drawing/2014/main" id="{1E64EBEB-00ED-4B44-8B90-8F89824DCB2F}"/>
              </a:ext>
            </a:extLst>
          </p:cNvPr>
          <p:cNvSpPr/>
          <p:nvPr/>
        </p:nvSpPr>
        <p:spPr>
          <a:xfrm>
            <a:off x="8021680" y="1326364"/>
            <a:ext cx="3816800" cy="369332"/>
          </a:xfrm>
          <a:prstGeom prst="rect">
            <a:avLst/>
          </a:prstGeom>
        </p:spPr>
        <p:txBody>
          <a:bodyPr wrap="square" anchor="ctr">
            <a:spAutoFit/>
          </a:bodyPr>
          <a:lstStyle/>
          <a:p>
            <a:pPr algn="ctr" fontAlgn="base">
              <a:spcBef>
                <a:spcPct val="0"/>
              </a:spcBef>
              <a:spcAft>
                <a:spcPct val="0"/>
              </a:spcAft>
            </a:pPr>
            <a:r>
              <a:rPr lang="en-US" b="1" dirty="0">
                <a:solidFill>
                  <a:srgbClr val="0070C0"/>
                </a:solidFill>
                <a:latin typeface="Rockwell" panose="02060603020205020403" pitchFamily="18" charset="0"/>
              </a:rPr>
              <a:t>Mobile Security Management</a:t>
            </a:r>
          </a:p>
        </p:txBody>
      </p:sp>
      <p:sp>
        <p:nvSpPr>
          <p:cNvPr id="8" name="Rectangle 7">
            <a:extLst>
              <a:ext uri="{FF2B5EF4-FFF2-40B4-BE49-F238E27FC236}">
                <a16:creationId xmlns:a16="http://schemas.microsoft.com/office/drawing/2014/main" id="{D34CDA6F-0955-4AAB-9F84-FAF653F69DA9}"/>
              </a:ext>
            </a:extLst>
          </p:cNvPr>
          <p:cNvSpPr/>
          <p:nvPr/>
        </p:nvSpPr>
        <p:spPr>
          <a:xfrm>
            <a:off x="9044079" y="3983926"/>
            <a:ext cx="1772002" cy="369332"/>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Remote Wipe </a:t>
            </a:r>
          </a:p>
        </p:txBody>
      </p:sp>
      <p:sp>
        <p:nvSpPr>
          <p:cNvPr id="9" name="Text Box 9">
            <a:extLst>
              <a:ext uri="{FF2B5EF4-FFF2-40B4-BE49-F238E27FC236}">
                <a16:creationId xmlns:a16="http://schemas.microsoft.com/office/drawing/2014/main" id="{BAD59AA6-84E5-4D64-A1CD-1049F79D6380}"/>
              </a:ext>
            </a:extLst>
          </p:cNvPr>
          <p:cNvSpPr txBox="1">
            <a:spLocks noChangeArrowheads="1"/>
          </p:cNvSpPr>
          <p:nvPr/>
        </p:nvSpPr>
        <p:spPr bwMode="gray">
          <a:xfrm>
            <a:off x="8018437" y="1936230"/>
            <a:ext cx="364097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R="0" lvl="0" algn="l" defTabSz="914400" rtl="0" eaLnBrk="1" fontAlgn="auto" latinLnBrk="0" hangingPunct="1">
              <a:spcBef>
                <a:spcPts val="600"/>
              </a:spcBef>
              <a:spcAft>
                <a:spcPts val="0"/>
              </a:spcAft>
              <a:buClrTx/>
              <a:buSzTx/>
              <a:tabLst/>
              <a:defRPr/>
            </a:pPr>
            <a:r>
              <a:rPr kumimoji="0" lang="en-US" altLang="ko-KR" b="0" i="0" u="none" strike="noStrike" kern="0" cap="none" spc="0" normalizeH="0" baseline="0" noProof="0" dirty="0">
                <a:ln>
                  <a:noFill/>
                </a:ln>
                <a:solidFill>
                  <a:prstClr val="black"/>
                </a:solidFill>
                <a:effectLst/>
                <a:uLnTx/>
                <a:uFillTx/>
                <a:latin typeface="Calibri"/>
                <a:ea typeface="맑은 고딕" panose="020B0503020000020004" pitchFamily="34" charset="-127"/>
                <a:cs typeface="+mn-cs"/>
              </a:rPr>
              <a:t>It involves </a:t>
            </a:r>
            <a:r>
              <a:rPr kumimoji="0" lang="en-US" altLang="ko-KR" b="1" i="0" u="none" strike="noStrike" kern="0" cap="none" spc="0" normalizeH="0" baseline="0" noProof="0" dirty="0">
                <a:ln>
                  <a:noFill/>
                </a:ln>
                <a:solidFill>
                  <a:srgbClr val="FF0000"/>
                </a:solidFill>
                <a:effectLst/>
                <a:uLnTx/>
                <a:uFillTx/>
                <a:latin typeface="Calibri"/>
                <a:ea typeface="맑은 고딕" panose="020B0503020000020004" pitchFamily="34" charset="-127"/>
                <a:cs typeface="+mn-cs"/>
              </a:rPr>
              <a:t>actions</a:t>
            </a:r>
            <a:r>
              <a:rPr kumimoji="0" lang="en-US" altLang="ko-KR" b="0" i="0" u="none" strike="noStrike" kern="0" cap="none" spc="0" normalizeH="0" baseline="0" noProof="0" dirty="0">
                <a:ln>
                  <a:noFill/>
                </a:ln>
                <a:solidFill>
                  <a:prstClr val="black"/>
                </a:solidFill>
                <a:effectLst/>
                <a:uLnTx/>
                <a:uFillTx/>
                <a:latin typeface="Calibri"/>
                <a:ea typeface="맑은 고딕" panose="020B0503020000020004" pitchFamily="34" charset="-127"/>
                <a:cs typeface="+mn-cs"/>
              </a:rPr>
              <a:t> and </a:t>
            </a:r>
            <a:r>
              <a:rPr kumimoji="0" lang="en-US" altLang="ko-KR" b="1" i="0" u="none" strike="noStrike" kern="0" cap="none" spc="0" normalizeH="0" baseline="0" noProof="0" dirty="0">
                <a:ln>
                  <a:noFill/>
                </a:ln>
                <a:solidFill>
                  <a:srgbClr val="FF0000"/>
                </a:solidFill>
                <a:effectLst/>
                <a:uLnTx/>
                <a:uFillTx/>
                <a:latin typeface="Calibri"/>
                <a:ea typeface="맑은 고딕" panose="020B0503020000020004" pitchFamily="34" charset="-127"/>
                <a:cs typeface="+mn-cs"/>
              </a:rPr>
              <a:t>precautionary steps</a:t>
            </a:r>
            <a:r>
              <a:rPr kumimoji="0" lang="en-US" altLang="ko-KR" b="0" i="0" u="none" strike="noStrike" kern="0" cap="none" spc="0" normalizeH="0" baseline="0" noProof="0" dirty="0">
                <a:ln>
                  <a:noFill/>
                </a:ln>
                <a:solidFill>
                  <a:prstClr val="black"/>
                </a:solidFill>
                <a:effectLst/>
                <a:uLnTx/>
                <a:uFillTx/>
                <a:latin typeface="Calibri"/>
                <a:ea typeface="맑은 고딕" panose="020B0503020000020004" pitchFamily="34" charset="-127"/>
                <a:cs typeface="+mn-cs"/>
              </a:rPr>
              <a:t> for securing the organizational data and mobile devices used by employees</a:t>
            </a:r>
          </a:p>
        </p:txBody>
      </p:sp>
      <p:sp>
        <p:nvSpPr>
          <p:cNvPr id="10" name="Rectangle 9">
            <a:extLst>
              <a:ext uri="{FF2B5EF4-FFF2-40B4-BE49-F238E27FC236}">
                <a16:creationId xmlns:a16="http://schemas.microsoft.com/office/drawing/2014/main" id="{1F03325A-EC6A-4398-BF21-D764D854F5D0}"/>
              </a:ext>
            </a:extLst>
          </p:cNvPr>
          <p:cNvSpPr/>
          <p:nvPr/>
        </p:nvSpPr>
        <p:spPr>
          <a:xfrm>
            <a:off x="8018437" y="4618672"/>
            <a:ext cx="3746514" cy="1754326"/>
          </a:xfrm>
          <a:prstGeom prst="rect">
            <a:avLst/>
          </a:prstGeom>
        </p:spPr>
        <p:txBody>
          <a:bodyPr wrap="square" anchor="t">
            <a:spAutoFit/>
          </a:bodyPr>
          <a:lstStyle/>
          <a:p>
            <a:pPr marR="0" lvl="0" algn="l" defTabSz="914400" rtl="0" eaLnBrk="1" fontAlgn="auto" latinLnBrk="0" hangingPunct="1">
              <a:spcBef>
                <a:spcPts val="600"/>
              </a:spcBef>
              <a:spcAft>
                <a:spcPts val="0"/>
              </a:spcAft>
              <a:buClrTx/>
              <a:buSzTx/>
              <a:tabLst/>
              <a:defRPr/>
            </a:pPr>
            <a:r>
              <a:rPr kumimoji="0" lang="en-US" b="0" i="0" u="none" strike="noStrike" kern="1200" cap="none" spc="0" normalizeH="0" baseline="0" noProof="0" dirty="0">
                <a:ln>
                  <a:noFill/>
                </a:ln>
                <a:solidFill>
                  <a:prstClr val="black"/>
                </a:solidFill>
                <a:effectLst/>
                <a:uLnTx/>
                <a:uFillTx/>
                <a:ea typeface="+mn-ea"/>
                <a:cs typeface="+mn-cs"/>
              </a:rPr>
              <a:t>It is a technique used for securing and protecting data from miscreants if a mobile device used by an employee was lost. This feature allows the administrator to send a command that can </a:t>
            </a:r>
            <a:r>
              <a:rPr kumimoji="0" lang="en-US" b="1" i="0" u="none" strike="noStrike" kern="1200" cap="none" spc="0" normalizeH="0" baseline="0" noProof="0" dirty="0">
                <a:ln>
                  <a:noFill/>
                </a:ln>
                <a:solidFill>
                  <a:srgbClr val="FF0000"/>
                </a:solidFill>
                <a:effectLst/>
                <a:uLnTx/>
                <a:uFillTx/>
                <a:ea typeface="+mn-ea"/>
                <a:cs typeface="+mn-cs"/>
              </a:rPr>
              <a:t>erase all the device data</a:t>
            </a:r>
          </a:p>
        </p:txBody>
      </p:sp>
      <p:sp>
        <p:nvSpPr>
          <p:cNvPr id="11" name="Rectangle 10">
            <a:extLst>
              <a:ext uri="{FF2B5EF4-FFF2-40B4-BE49-F238E27FC236}">
                <a16:creationId xmlns:a16="http://schemas.microsoft.com/office/drawing/2014/main" id="{C30F03DA-EBCD-44C3-B346-FDB4569AE315}"/>
              </a:ext>
            </a:extLst>
          </p:cNvPr>
          <p:cNvSpPr/>
          <p:nvPr/>
        </p:nvSpPr>
        <p:spPr>
          <a:xfrm>
            <a:off x="8032161" y="1771375"/>
            <a:ext cx="3795839" cy="76911"/>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1531632-BDF6-4014-BD75-A9EF87E78C9C}"/>
              </a:ext>
            </a:extLst>
          </p:cNvPr>
          <p:cNvSpPr/>
          <p:nvPr/>
        </p:nvSpPr>
        <p:spPr>
          <a:xfrm>
            <a:off x="8032161" y="4435129"/>
            <a:ext cx="3795839" cy="76911"/>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FFEB7C1-C774-4F05-B0AE-0F486E827510}"/>
              </a:ext>
            </a:extLst>
          </p:cNvPr>
          <p:cNvSpPr/>
          <p:nvPr/>
        </p:nvSpPr>
        <p:spPr>
          <a:xfrm>
            <a:off x="371641" y="4435129"/>
            <a:ext cx="3795839" cy="76911"/>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2EE5D9E-52DC-4B28-B636-4A0F8D72B8D7}"/>
              </a:ext>
            </a:extLst>
          </p:cNvPr>
          <p:cNvSpPr/>
          <p:nvPr/>
        </p:nvSpPr>
        <p:spPr>
          <a:xfrm>
            <a:off x="371641" y="1771375"/>
            <a:ext cx="3795839" cy="7691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261E5336-9BE0-4709-A261-6DD1DDC16766}"/>
              </a:ext>
            </a:extLst>
          </p:cNvPr>
          <p:cNvGrpSpPr>
            <a:grpSpLocks noChangeAspect="1"/>
          </p:cNvGrpSpPr>
          <p:nvPr/>
        </p:nvGrpSpPr>
        <p:grpSpPr>
          <a:xfrm>
            <a:off x="4236926" y="1977103"/>
            <a:ext cx="3718148" cy="3468158"/>
            <a:chOff x="4236926" y="1977103"/>
            <a:chExt cx="3718148" cy="3468158"/>
          </a:xfrm>
        </p:grpSpPr>
        <p:sp>
          <p:nvSpPr>
            <p:cNvPr id="16" name="Freeform 294">
              <a:extLst>
                <a:ext uri="{FF2B5EF4-FFF2-40B4-BE49-F238E27FC236}">
                  <a16:creationId xmlns:a16="http://schemas.microsoft.com/office/drawing/2014/main" id="{834E540B-7981-48A4-82F8-070B238BFEEA}"/>
                </a:ext>
              </a:extLst>
            </p:cNvPr>
            <p:cNvSpPr>
              <a:spLocks/>
            </p:cNvSpPr>
            <p:nvPr/>
          </p:nvSpPr>
          <p:spPr bwMode="auto">
            <a:xfrm>
              <a:off x="6483790" y="2542325"/>
              <a:ext cx="889600" cy="2414540"/>
            </a:xfrm>
            <a:custGeom>
              <a:avLst/>
              <a:gdLst>
                <a:gd name="T0" fmla="*/ 23 w 617"/>
                <a:gd name="T1" fmla="*/ 1674 h 1674"/>
                <a:gd name="T2" fmla="*/ 14 w 617"/>
                <a:gd name="T3" fmla="*/ 1668 h 1674"/>
                <a:gd name="T4" fmla="*/ 20 w 617"/>
                <a:gd name="T5" fmla="*/ 1656 h 1674"/>
                <a:gd name="T6" fmla="*/ 598 w 617"/>
                <a:gd name="T7" fmla="*/ 840 h 1674"/>
                <a:gd name="T8" fmla="*/ 8 w 617"/>
                <a:gd name="T9" fmla="*/ 20 h 1674"/>
                <a:gd name="T10" fmla="*/ 2 w 617"/>
                <a:gd name="T11" fmla="*/ 8 h 1674"/>
                <a:gd name="T12" fmla="*/ 14 w 617"/>
                <a:gd name="T13" fmla="*/ 2 h 1674"/>
                <a:gd name="T14" fmla="*/ 617 w 617"/>
                <a:gd name="T15" fmla="*/ 840 h 1674"/>
                <a:gd name="T16" fmla="*/ 26 w 617"/>
                <a:gd name="T17" fmla="*/ 1674 h 1674"/>
                <a:gd name="T18" fmla="*/ 23 w 617"/>
                <a:gd name="T19"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1674">
                  <a:moveTo>
                    <a:pt x="23" y="1674"/>
                  </a:moveTo>
                  <a:cubicBezTo>
                    <a:pt x="19" y="1674"/>
                    <a:pt x="15" y="1672"/>
                    <a:pt x="14" y="1668"/>
                  </a:cubicBezTo>
                  <a:cubicBezTo>
                    <a:pt x="12" y="1663"/>
                    <a:pt x="15" y="1657"/>
                    <a:pt x="20" y="1656"/>
                  </a:cubicBezTo>
                  <a:cubicBezTo>
                    <a:pt x="365" y="1534"/>
                    <a:pt x="598" y="1206"/>
                    <a:pt x="598" y="840"/>
                  </a:cubicBezTo>
                  <a:cubicBezTo>
                    <a:pt x="598" y="468"/>
                    <a:pt x="361" y="138"/>
                    <a:pt x="8" y="20"/>
                  </a:cubicBezTo>
                  <a:cubicBezTo>
                    <a:pt x="3" y="18"/>
                    <a:pt x="0" y="13"/>
                    <a:pt x="2" y="8"/>
                  </a:cubicBezTo>
                  <a:cubicBezTo>
                    <a:pt x="4" y="3"/>
                    <a:pt x="9" y="0"/>
                    <a:pt x="14" y="2"/>
                  </a:cubicBezTo>
                  <a:cubicBezTo>
                    <a:pt x="375" y="123"/>
                    <a:pt x="617" y="459"/>
                    <a:pt x="617" y="840"/>
                  </a:cubicBezTo>
                  <a:cubicBezTo>
                    <a:pt x="617" y="1215"/>
                    <a:pt x="379" y="1550"/>
                    <a:pt x="26" y="1674"/>
                  </a:cubicBezTo>
                  <a:cubicBezTo>
                    <a:pt x="25" y="1674"/>
                    <a:pt x="24" y="1674"/>
                    <a:pt x="23" y="167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 name="Freeform 295">
              <a:extLst>
                <a:ext uri="{FF2B5EF4-FFF2-40B4-BE49-F238E27FC236}">
                  <a16:creationId xmlns:a16="http://schemas.microsoft.com/office/drawing/2014/main" id="{2CE0AC16-BB20-4DF8-AC81-265083B2E6CC}"/>
                </a:ext>
              </a:extLst>
            </p:cNvPr>
            <p:cNvSpPr>
              <a:spLocks/>
            </p:cNvSpPr>
            <p:nvPr/>
          </p:nvSpPr>
          <p:spPr bwMode="auto">
            <a:xfrm>
              <a:off x="4779588" y="2542325"/>
              <a:ext cx="887770" cy="2414540"/>
            </a:xfrm>
            <a:custGeom>
              <a:avLst/>
              <a:gdLst>
                <a:gd name="T0" fmla="*/ 605 w 616"/>
                <a:gd name="T1" fmla="*/ 1674 h 1674"/>
                <a:gd name="T2" fmla="*/ 602 w 616"/>
                <a:gd name="T3" fmla="*/ 1674 h 1674"/>
                <a:gd name="T4" fmla="*/ 0 w 616"/>
                <a:gd name="T5" fmla="*/ 836 h 1674"/>
                <a:gd name="T6" fmla="*/ 591 w 616"/>
                <a:gd name="T7" fmla="*/ 2 h 1674"/>
                <a:gd name="T8" fmla="*/ 603 w 616"/>
                <a:gd name="T9" fmla="*/ 8 h 1674"/>
                <a:gd name="T10" fmla="*/ 597 w 616"/>
                <a:gd name="T11" fmla="*/ 20 h 1674"/>
                <a:gd name="T12" fmla="*/ 19 w 616"/>
                <a:gd name="T13" fmla="*/ 836 h 1674"/>
                <a:gd name="T14" fmla="*/ 608 w 616"/>
                <a:gd name="T15" fmla="*/ 1656 h 1674"/>
                <a:gd name="T16" fmla="*/ 614 w 616"/>
                <a:gd name="T17" fmla="*/ 1668 h 1674"/>
                <a:gd name="T18" fmla="*/ 605 w 616"/>
                <a:gd name="T19"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1674">
                  <a:moveTo>
                    <a:pt x="605" y="1674"/>
                  </a:moveTo>
                  <a:cubicBezTo>
                    <a:pt x="604" y="1674"/>
                    <a:pt x="603" y="1674"/>
                    <a:pt x="602" y="1674"/>
                  </a:cubicBezTo>
                  <a:cubicBezTo>
                    <a:pt x="242" y="1553"/>
                    <a:pt x="0" y="1216"/>
                    <a:pt x="0" y="836"/>
                  </a:cubicBezTo>
                  <a:cubicBezTo>
                    <a:pt x="0" y="461"/>
                    <a:pt x="237" y="126"/>
                    <a:pt x="591" y="2"/>
                  </a:cubicBezTo>
                  <a:cubicBezTo>
                    <a:pt x="596" y="0"/>
                    <a:pt x="601" y="3"/>
                    <a:pt x="603" y="8"/>
                  </a:cubicBezTo>
                  <a:cubicBezTo>
                    <a:pt x="605" y="13"/>
                    <a:pt x="602" y="18"/>
                    <a:pt x="597" y="20"/>
                  </a:cubicBezTo>
                  <a:cubicBezTo>
                    <a:pt x="251" y="141"/>
                    <a:pt x="19" y="469"/>
                    <a:pt x="19" y="836"/>
                  </a:cubicBezTo>
                  <a:cubicBezTo>
                    <a:pt x="19" y="1208"/>
                    <a:pt x="256" y="1537"/>
                    <a:pt x="608" y="1656"/>
                  </a:cubicBezTo>
                  <a:cubicBezTo>
                    <a:pt x="613" y="1657"/>
                    <a:pt x="616" y="1663"/>
                    <a:pt x="614" y="1668"/>
                  </a:cubicBezTo>
                  <a:cubicBezTo>
                    <a:pt x="613" y="1672"/>
                    <a:pt x="609" y="1674"/>
                    <a:pt x="605" y="1674"/>
                  </a:cubicBezTo>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8" name="Oval 296">
              <a:extLst>
                <a:ext uri="{FF2B5EF4-FFF2-40B4-BE49-F238E27FC236}">
                  <a16:creationId xmlns:a16="http://schemas.microsoft.com/office/drawing/2014/main" id="{CCC90819-8FA9-4616-AC64-6B276AC043D4}"/>
                </a:ext>
              </a:extLst>
            </p:cNvPr>
            <p:cNvSpPr>
              <a:spLocks noChangeArrowheads="1"/>
            </p:cNvSpPr>
            <p:nvPr/>
          </p:nvSpPr>
          <p:spPr bwMode="auto">
            <a:xfrm>
              <a:off x="5649066" y="4541028"/>
              <a:ext cx="807285" cy="807896"/>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 name="Freeform 297">
              <a:extLst>
                <a:ext uri="{FF2B5EF4-FFF2-40B4-BE49-F238E27FC236}">
                  <a16:creationId xmlns:a16="http://schemas.microsoft.com/office/drawing/2014/main" id="{ADE6F79C-1C8B-4A4A-9ED0-A07074A5AEAD}"/>
                </a:ext>
              </a:extLst>
            </p:cNvPr>
            <p:cNvSpPr>
              <a:spLocks/>
            </p:cNvSpPr>
            <p:nvPr/>
          </p:nvSpPr>
          <p:spPr bwMode="auto">
            <a:xfrm>
              <a:off x="5700894" y="4593465"/>
              <a:ext cx="702412" cy="701802"/>
            </a:xfrm>
            <a:custGeom>
              <a:avLst/>
              <a:gdLst>
                <a:gd name="T0" fmla="*/ 487 w 487"/>
                <a:gd name="T1" fmla="*/ 244 h 487"/>
                <a:gd name="T2" fmla="*/ 430 w 487"/>
                <a:gd name="T3" fmla="*/ 401 h 487"/>
                <a:gd name="T4" fmla="*/ 244 w 487"/>
                <a:gd name="T5" fmla="*/ 487 h 487"/>
                <a:gd name="T6" fmla="*/ 52 w 487"/>
                <a:gd name="T7" fmla="*/ 395 h 487"/>
                <a:gd name="T8" fmla="*/ 0 w 487"/>
                <a:gd name="T9" fmla="*/ 244 h 487"/>
                <a:gd name="T10" fmla="*/ 244 w 487"/>
                <a:gd name="T11" fmla="*/ 0 h 487"/>
                <a:gd name="T12" fmla="*/ 487 w 487"/>
                <a:gd name="T13" fmla="*/ 244 h 487"/>
              </a:gdLst>
              <a:ahLst/>
              <a:cxnLst>
                <a:cxn ang="0">
                  <a:pos x="T0" y="T1"/>
                </a:cxn>
                <a:cxn ang="0">
                  <a:pos x="T2" y="T3"/>
                </a:cxn>
                <a:cxn ang="0">
                  <a:pos x="T4" y="T5"/>
                </a:cxn>
                <a:cxn ang="0">
                  <a:pos x="T6" y="T7"/>
                </a:cxn>
                <a:cxn ang="0">
                  <a:pos x="T8" y="T9"/>
                </a:cxn>
                <a:cxn ang="0">
                  <a:pos x="T10" y="T11"/>
                </a:cxn>
                <a:cxn ang="0">
                  <a:pos x="T12" y="T13"/>
                </a:cxn>
              </a:cxnLst>
              <a:rect l="0" t="0" r="r" b="b"/>
              <a:pathLst>
                <a:path w="487" h="487">
                  <a:moveTo>
                    <a:pt x="487" y="244"/>
                  </a:moveTo>
                  <a:cubicBezTo>
                    <a:pt x="487" y="304"/>
                    <a:pt x="466" y="359"/>
                    <a:pt x="430" y="401"/>
                  </a:cubicBezTo>
                  <a:cubicBezTo>
                    <a:pt x="385" y="454"/>
                    <a:pt x="318" y="487"/>
                    <a:pt x="244" y="487"/>
                  </a:cubicBezTo>
                  <a:cubicBezTo>
                    <a:pt x="166" y="487"/>
                    <a:pt x="97" y="451"/>
                    <a:pt x="52" y="395"/>
                  </a:cubicBezTo>
                  <a:cubicBezTo>
                    <a:pt x="20" y="353"/>
                    <a:pt x="0" y="301"/>
                    <a:pt x="0" y="244"/>
                  </a:cubicBezTo>
                  <a:cubicBezTo>
                    <a:pt x="0" y="109"/>
                    <a:pt x="109" y="0"/>
                    <a:pt x="244" y="0"/>
                  </a:cubicBezTo>
                  <a:cubicBezTo>
                    <a:pt x="378" y="0"/>
                    <a:pt x="487" y="109"/>
                    <a:pt x="487" y="244"/>
                  </a:cubicBez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0" name="Freeform 298">
              <a:extLst>
                <a:ext uri="{FF2B5EF4-FFF2-40B4-BE49-F238E27FC236}">
                  <a16:creationId xmlns:a16="http://schemas.microsoft.com/office/drawing/2014/main" id="{D08DE6BB-ABBC-45FB-AA31-15932962F001}"/>
                </a:ext>
              </a:extLst>
            </p:cNvPr>
            <p:cNvSpPr>
              <a:spLocks/>
            </p:cNvSpPr>
            <p:nvPr/>
          </p:nvSpPr>
          <p:spPr bwMode="auto">
            <a:xfrm>
              <a:off x="7046573" y="3275223"/>
              <a:ext cx="807285" cy="806066"/>
            </a:xfrm>
            <a:custGeom>
              <a:avLst/>
              <a:gdLst>
                <a:gd name="T0" fmla="*/ 560 w 560"/>
                <a:gd name="T1" fmla="*/ 280 h 559"/>
                <a:gd name="T2" fmla="*/ 462 w 560"/>
                <a:gd name="T3" fmla="*/ 492 h 559"/>
                <a:gd name="T4" fmla="*/ 407 w 560"/>
                <a:gd name="T5" fmla="*/ 529 h 559"/>
                <a:gd name="T6" fmla="*/ 280 w 560"/>
                <a:gd name="T7" fmla="*/ 559 h 559"/>
                <a:gd name="T8" fmla="*/ 154 w 560"/>
                <a:gd name="T9" fmla="*/ 529 h 559"/>
                <a:gd name="T10" fmla="*/ 83 w 560"/>
                <a:gd name="T11" fmla="*/ 478 h 559"/>
                <a:gd name="T12" fmla="*/ 0 w 560"/>
                <a:gd name="T13" fmla="*/ 280 h 559"/>
                <a:gd name="T14" fmla="*/ 280 w 560"/>
                <a:gd name="T15" fmla="*/ 0 h 559"/>
                <a:gd name="T16" fmla="*/ 560 w 560"/>
                <a:gd name="T17"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0" h="559">
                  <a:moveTo>
                    <a:pt x="560" y="280"/>
                  </a:moveTo>
                  <a:cubicBezTo>
                    <a:pt x="560" y="365"/>
                    <a:pt x="522" y="441"/>
                    <a:pt x="462" y="492"/>
                  </a:cubicBezTo>
                  <a:cubicBezTo>
                    <a:pt x="445" y="507"/>
                    <a:pt x="427" y="519"/>
                    <a:pt x="407" y="529"/>
                  </a:cubicBezTo>
                  <a:cubicBezTo>
                    <a:pt x="369" y="549"/>
                    <a:pt x="326" y="559"/>
                    <a:pt x="280" y="559"/>
                  </a:cubicBezTo>
                  <a:cubicBezTo>
                    <a:pt x="235" y="559"/>
                    <a:pt x="192" y="549"/>
                    <a:pt x="154" y="529"/>
                  </a:cubicBezTo>
                  <a:cubicBezTo>
                    <a:pt x="127" y="516"/>
                    <a:pt x="104" y="499"/>
                    <a:pt x="83" y="478"/>
                  </a:cubicBezTo>
                  <a:cubicBezTo>
                    <a:pt x="32" y="427"/>
                    <a:pt x="0" y="357"/>
                    <a:pt x="0" y="280"/>
                  </a:cubicBezTo>
                  <a:cubicBezTo>
                    <a:pt x="0" y="125"/>
                    <a:pt x="126" y="0"/>
                    <a:pt x="280" y="0"/>
                  </a:cubicBezTo>
                  <a:cubicBezTo>
                    <a:pt x="435" y="0"/>
                    <a:pt x="560" y="125"/>
                    <a:pt x="560" y="280"/>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 name="Freeform 299">
              <a:extLst>
                <a:ext uri="{FF2B5EF4-FFF2-40B4-BE49-F238E27FC236}">
                  <a16:creationId xmlns:a16="http://schemas.microsoft.com/office/drawing/2014/main" id="{4E857997-6270-48BF-9F64-8432A777AC09}"/>
                </a:ext>
              </a:extLst>
            </p:cNvPr>
            <p:cNvSpPr>
              <a:spLocks/>
            </p:cNvSpPr>
            <p:nvPr/>
          </p:nvSpPr>
          <p:spPr bwMode="auto">
            <a:xfrm>
              <a:off x="7092302" y="3329489"/>
              <a:ext cx="702412" cy="702412"/>
            </a:xfrm>
            <a:custGeom>
              <a:avLst/>
              <a:gdLst>
                <a:gd name="T0" fmla="*/ 487 w 487"/>
                <a:gd name="T1" fmla="*/ 244 h 487"/>
                <a:gd name="T2" fmla="*/ 430 w 487"/>
                <a:gd name="T3" fmla="*/ 401 h 487"/>
                <a:gd name="T4" fmla="*/ 430 w 487"/>
                <a:gd name="T5" fmla="*/ 401 h 487"/>
                <a:gd name="T6" fmla="*/ 244 w 487"/>
                <a:gd name="T7" fmla="*/ 487 h 487"/>
                <a:gd name="T8" fmla="*/ 53 w 487"/>
                <a:gd name="T9" fmla="*/ 394 h 487"/>
                <a:gd name="T10" fmla="*/ 53 w 487"/>
                <a:gd name="T11" fmla="*/ 394 h 487"/>
                <a:gd name="T12" fmla="*/ 0 w 487"/>
                <a:gd name="T13" fmla="*/ 244 h 487"/>
                <a:gd name="T14" fmla="*/ 244 w 487"/>
                <a:gd name="T15" fmla="*/ 0 h 487"/>
                <a:gd name="T16" fmla="*/ 487 w 487"/>
                <a:gd name="T17" fmla="*/ 244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487">
                  <a:moveTo>
                    <a:pt x="487" y="244"/>
                  </a:moveTo>
                  <a:cubicBezTo>
                    <a:pt x="487" y="303"/>
                    <a:pt x="466" y="358"/>
                    <a:pt x="430" y="401"/>
                  </a:cubicBezTo>
                  <a:cubicBezTo>
                    <a:pt x="430" y="401"/>
                    <a:pt x="430" y="401"/>
                    <a:pt x="430" y="401"/>
                  </a:cubicBezTo>
                  <a:cubicBezTo>
                    <a:pt x="385" y="454"/>
                    <a:pt x="318" y="487"/>
                    <a:pt x="244" y="487"/>
                  </a:cubicBezTo>
                  <a:cubicBezTo>
                    <a:pt x="166" y="487"/>
                    <a:pt x="97" y="451"/>
                    <a:pt x="53" y="394"/>
                  </a:cubicBezTo>
                  <a:cubicBezTo>
                    <a:pt x="53" y="394"/>
                    <a:pt x="53" y="394"/>
                    <a:pt x="53" y="394"/>
                  </a:cubicBezTo>
                  <a:cubicBezTo>
                    <a:pt x="20" y="353"/>
                    <a:pt x="0" y="300"/>
                    <a:pt x="0" y="244"/>
                  </a:cubicBezTo>
                  <a:cubicBezTo>
                    <a:pt x="0" y="109"/>
                    <a:pt x="109" y="0"/>
                    <a:pt x="244" y="0"/>
                  </a:cubicBezTo>
                  <a:cubicBezTo>
                    <a:pt x="378" y="0"/>
                    <a:pt x="487" y="109"/>
                    <a:pt x="487" y="244"/>
                  </a:cubicBez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 name="Oval 300">
              <a:extLst>
                <a:ext uri="{FF2B5EF4-FFF2-40B4-BE49-F238E27FC236}">
                  <a16:creationId xmlns:a16="http://schemas.microsoft.com/office/drawing/2014/main" id="{968BC672-398A-4199-BD2B-CED5704E5437}"/>
                </a:ext>
              </a:extLst>
            </p:cNvPr>
            <p:cNvSpPr>
              <a:spLocks noChangeArrowheads="1"/>
            </p:cNvSpPr>
            <p:nvPr/>
          </p:nvSpPr>
          <p:spPr bwMode="auto">
            <a:xfrm>
              <a:off x="5649066" y="2116732"/>
              <a:ext cx="807285" cy="807896"/>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 name="Freeform 301">
              <a:extLst>
                <a:ext uri="{FF2B5EF4-FFF2-40B4-BE49-F238E27FC236}">
                  <a16:creationId xmlns:a16="http://schemas.microsoft.com/office/drawing/2014/main" id="{983D5ADF-E1B7-443A-B38B-62C3A83517CF}"/>
                </a:ext>
              </a:extLst>
            </p:cNvPr>
            <p:cNvSpPr>
              <a:spLocks/>
            </p:cNvSpPr>
            <p:nvPr/>
          </p:nvSpPr>
          <p:spPr bwMode="auto">
            <a:xfrm>
              <a:off x="5700894" y="2168559"/>
              <a:ext cx="702412" cy="702412"/>
            </a:xfrm>
            <a:custGeom>
              <a:avLst/>
              <a:gdLst>
                <a:gd name="T0" fmla="*/ 487 w 487"/>
                <a:gd name="T1" fmla="*/ 244 h 487"/>
                <a:gd name="T2" fmla="*/ 430 w 487"/>
                <a:gd name="T3" fmla="*/ 401 h 487"/>
                <a:gd name="T4" fmla="*/ 244 w 487"/>
                <a:gd name="T5" fmla="*/ 487 h 487"/>
                <a:gd name="T6" fmla="*/ 52 w 487"/>
                <a:gd name="T7" fmla="*/ 395 h 487"/>
                <a:gd name="T8" fmla="*/ 0 w 487"/>
                <a:gd name="T9" fmla="*/ 244 h 487"/>
                <a:gd name="T10" fmla="*/ 244 w 487"/>
                <a:gd name="T11" fmla="*/ 0 h 487"/>
                <a:gd name="T12" fmla="*/ 487 w 487"/>
                <a:gd name="T13" fmla="*/ 244 h 487"/>
              </a:gdLst>
              <a:ahLst/>
              <a:cxnLst>
                <a:cxn ang="0">
                  <a:pos x="T0" y="T1"/>
                </a:cxn>
                <a:cxn ang="0">
                  <a:pos x="T2" y="T3"/>
                </a:cxn>
                <a:cxn ang="0">
                  <a:pos x="T4" y="T5"/>
                </a:cxn>
                <a:cxn ang="0">
                  <a:pos x="T6" y="T7"/>
                </a:cxn>
                <a:cxn ang="0">
                  <a:pos x="T8" y="T9"/>
                </a:cxn>
                <a:cxn ang="0">
                  <a:pos x="T10" y="T11"/>
                </a:cxn>
                <a:cxn ang="0">
                  <a:pos x="T12" y="T13"/>
                </a:cxn>
              </a:cxnLst>
              <a:rect l="0" t="0" r="r" b="b"/>
              <a:pathLst>
                <a:path w="487" h="487">
                  <a:moveTo>
                    <a:pt x="487" y="244"/>
                  </a:moveTo>
                  <a:cubicBezTo>
                    <a:pt x="487" y="304"/>
                    <a:pt x="466" y="359"/>
                    <a:pt x="430" y="401"/>
                  </a:cubicBezTo>
                  <a:cubicBezTo>
                    <a:pt x="385" y="454"/>
                    <a:pt x="318" y="487"/>
                    <a:pt x="244" y="487"/>
                  </a:cubicBezTo>
                  <a:cubicBezTo>
                    <a:pt x="166" y="487"/>
                    <a:pt x="97" y="451"/>
                    <a:pt x="52" y="395"/>
                  </a:cubicBezTo>
                  <a:cubicBezTo>
                    <a:pt x="20" y="353"/>
                    <a:pt x="0" y="301"/>
                    <a:pt x="0" y="244"/>
                  </a:cubicBezTo>
                  <a:cubicBezTo>
                    <a:pt x="0" y="109"/>
                    <a:pt x="109" y="0"/>
                    <a:pt x="244" y="0"/>
                  </a:cubicBezTo>
                  <a:cubicBezTo>
                    <a:pt x="378" y="0"/>
                    <a:pt x="487" y="109"/>
                    <a:pt x="487" y="244"/>
                  </a:cubicBez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4" name="Oval 302">
              <a:extLst>
                <a:ext uri="{FF2B5EF4-FFF2-40B4-BE49-F238E27FC236}">
                  <a16:creationId xmlns:a16="http://schemas.microsoft.com/office/drawing/2014/main" id="{27570582-C336-4710-99EF-F666145CB540}"/>
                </a:ext>
              </a:extLst>
            </p:cNvPr>
            <p:cNvSpPr>
              <a:spLocks noChangeArrowheads="1"/>
            </p:cNvSpPr>
            <p:nvPr/>
          </p:nvSpPr>
          <p:spPr bwMode="auto">
            <a:xfrm>
              <a:off x="4314972" y="3275223"/>
              <a:ext cx="807285" cy="807286"/>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5" name="Freeform 303">
              <a:extLst>
                <a:ext uri="{FF2B5EF4-FFF2-40B4-BE49-F238E27FC236}">
                  <a16:creationId xmlns:a16="http://schemas.microsoft.com/office/drawing/2014/main" id="{810476EC-4C62-491B-B44E-A09C7A8421EC}"/>
                </a:ext>
              </a:extLst>
            </p:cNvPr>
            <p:cNvSpPr>
              <a:spLocks/>
            </p:cNvSpPr>
            <p:nvPr/>
          </p:nvSpPr>
          <p:spPr bwMode="auto">
            <a:xfrm>
              <a:off x="4371067" y="3329489"/>
              <a:ext cx="702412" cy="702412"/>
            </a:xfrm>
            <a:custGeom>
              <a:avLst/>
              <a:gdLst>
                <a:gd name="T0" fmla="*/ 487 w 487"/>
                <a:gd name="T1" fmla="*/ 244 h 487"/>
                <a:gd name="T2" fmla="*/ 429 w 487"/>
                <a:gd name="T3" fmla="*/ 401 h 487"/>
                <a:gd name="T4" fmla="*/ 243 w 487"/>
                <a:gd name="T5" fmla="*/ 487 h 487"/>
                <a:gd name="T6" fmla="*/ 52 w 487"/>
                <a:gd name="T7" fmla="*/ 394 h 487"/>
                <a:gd name="T8" fmla="*/ 0 w 487"/>
                <a:gd name="T9" fmla="*/ 244 h 487"/>
                <a:gd name="T10" fmla="*/ 243 w 487"/>
                <a:gd name="T11" fmla="*/ 0 h 487"/>
                <a:gd name="T12" fmla="*/ 487 w 487"/>
                <a:gd name="T13" fmla="*/ 244 h 487"/>
              </a:gdLst>
              <a:ahLst/>
              <a:cxnLst>
                <a:cxn ang="0">
                  <a:pos x="T0" y="T1"/>
                </a:cxn>
                <a:cxn ang="0">
                  <a:pos x="T2" y="T3"/>
                </a:cxn>
                <a:cxn ang="0">
                  <a:pos x="T4" y="T5"/>
                </a:cxn>
                <a:cxn ang="0">
                  <a:pos x="T6" y="T7"/>
                </a:cxn>
                <a:cxn ang="0">
                  <a:pos x="T8" y="T9"/>
                </a:cxn>
                <a:cxn ang="0">
                  <a:pos x="T10" y="T11"/>
                </a:cxn>
                <a:cxn ang="0">
                  <a:pos x="T12" y="T13"/>
                </a:cxn>
              </a:cxnLst>
              <a:rect l="0" t="0" r="r" b="b"/>
              <a:pathLst>
                <a:path w="487" h="487">
                  <a:moveTo>
                    <a:pt x="487" y="244"/>
                  </a:moveTo>
                  <a:cubicBezTo>
                    <a:pt x="487" y="303"/>
                    <a:pt x="465" y="358"/>
                    <a:pt x="429" y="401"/>
                  </a:cubicBezTo>
                  <a:cubicBezTo>
                    <a:pt x="384" y="454"/>
                    <a:pt x="318" y="487"/>
                    <a:pt x="243" y="487"/>
                  </a:cubicBezTo>
                  <a:cubicBezTo>
                    <a:pt x="166" y="487"/>
                    <a:pt x="96" y="451"/>
                    <a:pt x="52" y="394"/>
                  </a:cubicBezTo>
                  <a:cubicBezTo>
                    <a:pt x="19" y="353"/>
                    <a:pt x="0" y="301"/>
                    <a:pt x="0" y="244"/>
                  </a:cubicBezTo>
                  <a:cubicBezTo>
                    <a:pt x="0" y="109"/>
                    <a:pt x="109" y="0"/>
                    <a:pt x="243" y="0"/>
                  </a:cubicBezTo>
                  <a:cubicBezTo>
                    <a:pt x="378" y="0"/>
                    <a:pt x="487" y="109"/>
                    <a:pt x="487" y="244"/>
                  </a:cubicBezTo>
                  <a:close/>
                </a:path>
              </a:pathLst>
            </a:custGeom>
            <a:solidFill>
              <a:srgbClr val="F59B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6" name="Freeform 304">
              <a:extLst>
                <a:ext uri="{FF2B5EF4-FFF2-40B4-BE49-F238E27FC236}">
                  <a16:creationId xmlns:a16="http://schemas.microsoft.com/office/drawing/2014/main" id="{C71CD848-993A-4CA7-A779-5303DB512FBC}"/>
                </a:ext>
              </a:extLst>
            </p:cNvPr>
            <p:cNvSpPr>
              <a:spLocks noEditPoints="1"/>
            </p:cNvSpPr>
            <p:nvPr/>
          </p:nvSpPr>
          <p:spPr bwMode="auto">
            <a:xfrm>
              <a:off x="4910680" y="2116732"/>
              <a:ext cx="605464" cy="2753552"/>
            </a:xfrm>
            <a:custGeom>
              <a:avLst/>
              <a:gdLst>
                <a:gd name="T0" fmla="*/ 420 w 420"/>
                <a:gd name="T1" fmla="*/ 1907 h 1909"/>
                <a:gd name="T2" fmla="*/ 411 w 420"/>
                <a:gd name="T3" fmla="*/ 1862 h 1909"/>
                <a:gd name="T4" fmla="*/ 401 w 420"/>
                <a:gd name="T5" fmla="*/ 1817 h 1909"/>
                <a:gd name="T6" fmla="*/ 391 w 420"/>
                <a:gd name="T7" fmla="*/ 1772 h 1909"/>
                <a:gd name="T8" fmla="*/ 382 w 420"/>
                <a:gd name="T9" fmla="*/ 1727 h 1909"/>
                <a:gd name="T10" fmla="*/ 372 w 420"/>
                <a:gd name="T11" fmla="*/ 1682 h 1909"/>
                <a:gd name="T12" fmla="*/ 363 w 420"/>
                <a:gd name="T13" fmla="*/ 1637 h 1909"/>
                <a:gd name="T14" fmla="*/ 353 w 420"/>
                <a:gd name="T15" fmla="*/ 1592 h 1909"/>
                <a:gd name="T16" fmla="*/ 344 w 420"/>
                <a:gd name="T17" fmla="*/ 1547 h 1909"/>
                <a:gd name="T18" fmla="*/ 334 w 420"/>
                <a:gd name="T19" fmla="*/ 1502 h 1909"/>
                <a:gd name="T20" fmla="*/ 325 w 420"/>
                <a:gd name="T21" fmla="*/ 1457 h 1909"/>
                <a:gd name="T22" fmla="*/ 315 w 420"/>
                <a:gd name="T23" fmla="*/ 1412 h 1909"/>
                <a:gd name="T24" fmla="*/ 305 w 420"/>
                <a:gd name="T25" fmla="*/ 1367 h 1909"/>
                <a:gd name="T26" fmla="*/ 303 w 420"/>
                <a:gd name="T27" fmla="*/ 1322 h 1909"/>
                <a:gd name="T28" fmla="*/ 309 w 420"/>
                <a:gd name="T29" fmla="*/ 1276 h 1909"/>
                <a:gd name="T30" fmla="*/ 314 w 420"/>
                <a:gd name="T31" fmla="*/ 1230 h 1909"/>
                <a:gd name="T32" fmla="*/ 320 w 420"/>
                <a:gd name="T33" fmla="*/ 1185 h 1909"/>
                <a:gd name="T34" fmla="*/ 325 w 420"/>
                <a:gd name="T35" fmla="*/ 1139 h 1909"/>
                <a:gd name="T36" fmla="*/ 331 w 420"/>
                <a:gd name="T37" fmla="*/ 1093 h 1909"/>
                <a:gd name="T38" fmla="*/ 336 w 420"/>
                <a:gd name="T39" fmla="*/ 1048 h 1909"/>
                <a:gd name="T40" fmla="*/ 342 w 420"/>
                <a:gd name="T41" fmla="*/ 1002 h 1909"/>
                <a:gd name="T42" fmla="*/ 347 w 420"/>
                <a:gd name="T43" fmla="*/ 956 h 1909"/>
                <a:gd name="T44" fmla="*/ 353 w 420"/>
                <a:gd name="T45" fmla="*/ 911 h 1909"/>
                <a:gd name="T46" fmla="*/ 358 w 420"/>
                <a:gd name="T47" fmla="*/ 865 h 1909"/>
                <a:gd name="T48" fmla="*/ 364 w 420"/>
                <a:gd name="T49" fmla="*/ 819 h 1909"/>
                <a:gd name="T50" fmla="*/ 4 w 420"/>
                <a:gd name="T51" fmla="*/ 783 h 1909"/>
                <a:gd name="T52" fmla="*/ 49 w 420"/>
                <a:gd name="T53" fmla="*/ 775 h 1909"/>
                <a:gd name="T54" fmla="*/ 369 w 420"/>
                <a:gd name="T55" fmla="*/ 774 h 1909"/>
                <a:gd name="T56" fmla="*/ 94 w 420"/>
                <a:gd name="T57" fmla="*/ 767 h 1909"/>
                <a:gd name="T58" fmla="*/ 140 w 420"/>
                <a:gd name="T59" fmla="*/ 758 h 1909"/>
                <a:gd name="T60" fmla="*/ 185 w 420"/>
                <a:gd name="T61" fmla="*/ 750 h 1909"/>
                <a:gd name="T62" fmla="*/ 230 w 420"/>
                <a:gd name="T63" fmla="*/ 742 h 1909"/>
                <a:gd name="T64" fmla="*/ 276 w 420"/>
                <a:gd name="T65" fmla="*/ 734 h 1909"/>
                <a:gd name="T66" fmla="*/ 375 w 420"/>
                <a:gd name="T67" fmla="*/ 728 h 1909"/>
                <a:gd name="T68" fmla="*/ 2 w 420"/>
                <a:gd name="T69" fmla="*/ 727 h 1909"/>
                <a:gd name="T70" fmla="*/ 321 w 420"/>
                <a:gd name="T71" fmla="*/ 726 h 1909"/>
                <a:gd name="T72" fmla="*/ 366 w 420"/>
                <a:gd name="T73" fmla="*/ 718 h 1909"/>
                <a:gd name="T74" fmla="*/ 9 w 420"/>
                <a:gd name="T75" fmla="*/ 682 h 1909"/>
                <a:gd name="T76" fmla="*/ 16 w 420"/>
                <a:gd name="T77" fmla="*/ 636 h 1909"/>
                <a:gd name="T78" fmla="*/ 22 w 420"/>
                <a:gd name="T79" fmla="*/ 591 h 1909"/>
                <a:gd name="T80" fmla="*/ 29 w 420"/>
                <a:gd name="T81" fmla="*/ 545 h 1909"/>
                <a:gd name="T82" fmla="*/ 36 w 420"/>
                <a:gd name="T83" fmla="*/ 500 h 1909"/>
                <a:gd name="T84" fmla="*/ 43 w 420"/>
                <a:gd name="T85" fmla="*/ 454 h 1909"/>
                <a:gd name="T86" fmla="*/ 50 w 420"/>
                <a:gd name="T87" fmla="*/ 409 h 1909"/>
                <a:gd name="T88" fmla="*/ 57 w 420"/>
                <a:gd name="T89" fmla="*/ 363 h 1909"/>
                <a:gd name="T90" fmla="*/ 64 w 420"/>
                <a:gd name="T91" fmla="*/ 318 h 1909"/>
                <a:gd name="T92" fmla="*/ 71 w 420"/>
                <a:gd name="T93" fmla="*/ 272 h 1909"/>
                <a:gd name="T94" fmla="*/ 77 w 420"/>
                <a:gd name="T95" fmla="*/ 227 h 1909"/>
                <a:gd name="T96" fmla="*/ 84 w 420"/>
                <a:gd name="T97" fmla="*/ 181 h 1909"/>
                <a:gd name="T98" fmla="*/ 91 w 420"/>
                <a:gd name="T99" fmla="*/ 136 h 1909"/>
                <a:gd name="T100" fmla="*/ 98 w 420"/>
                <a:gd name="T101" fmla="*/ 91 h 1909"/>
                <a:gd name="T102" fmla="*/ 105 w 420"/>
                <a:gd name="T103" fmla="*/ 45 h 1909"/>
                <a:gd name="T104" fmla="*/ 112 w 420"/>
                <a:gd name="T105" fmla="*/ 0 h 1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0" h="1909">
                  <a:moveTo>
                    <a:pt x="420" y="1907"/>
                  </a:moveTo>
                  <a:cubicBezTo>
                    <a:pt x="418" y="1907"/>
                    <a:pt x="418" y="1907"/>
                    <a:pt x="418" y="1907"/>
                  </a:cubicBezTo>
                  <a:cubicBezTo>
                    <a:pt x="419" y="1909"/>
                    <a:pt x="419" y="1909"/>
                    <a:pt x="419" y="1909"/>
                  </a:cubicBezTo>
                  <a:cubicBezTo>
                    <a:pt x="420" y="1909"/>
                    <a:pt x="420" y="1909"/>
                    <a:pt x="420" y="1909"/>
                  </a:cubicBezTo>
                  <a:cubicBezTo>
                    <a:pt x="420" y="1907"/>
                    <a:pt x="420" y="1907"/>
                    <a:pt x="420" y="1907"/>
                  </a:cubicBezTo>
                  <a:moveTo>
                    <a:pt x="411" y="1862"/>
                  </a:moveTo>
                  <a:cubicBezTo>
                    <a:pt x="409" y="1862"/>
                    <a:pt x="409" y="1862"/>
                    <a:pt x="409" y="1862"/>
                  </a:cubicBezTo>
                  <a:cubicBezTo>
                    <a:pt x="413" y="1885"/>
                    <a:pt x="413" y="1885"/>
                    <a:pt x="413" y="1885"/>
                  </a:cubicBezTo>
                  <a:cubicBezTo>
                    <a:pt x="415" y="1885"/>
                    <a:pt x="415" y="1885"/>
                    <a:pt x="415" y="1885"/>
                  </a:cubicBezTo>
                  <a:cubicBezTo>
                    <a:pt x="411" y="1862"/>
                    <a:pt x="411" y="1862"/>
                    <a:pt x="411" y="1862"/>
                  </a:cubicBezTo>
                  <a:moveTo>
                    <a:pt x="401" y="1817"/>
                  </a:moveTo>
                  <a:cubicBezTo>
                    <a:pt x="399" y="1817"/>
                    <a:pt x="399" y="1817"/>
                    <a:pt x="399" y="1817"/>
                  </a:cubicBezTo>
                  <a:cubicBezTo>
                    <a:pt x="404" y="1840"/>
                    <a:pt x="404" y="1840"/>
                    <a:pt x="404" y="1840"/>
                  </a:cubicBezTo>
                  <a:cubicBezTo>
                    <a:pt x="406" y="1840"/>
                    <a:pt x="406" y="1840"/>
                    <a:pt x="406" y="1840"/>
                  </a:cubicBezTo>
                  <a:cubicBezTo>
                    <a:pt x="401" y="1817"/>
                    <a:pt x="401" y="1817"/>
                    <a:pt x="401" y="1817"/>
                  </a:cubicBezTo>
                  <a:moveTo>
                    <a:pt x="391" y="1772"/>
                  </a:moveTo>
                  <a:cubicBezTo>
                    <a:pt x="390" y="1772"/>
                    <a:pt x="390" y="1772"/>
                    <a:pt x="390" y="1772"/>
                  </a:cubicBezTo>
                  <a:cubicBezTo>
                    <a:pt x="394" y="1795"/>
                    <a:pt x="394" y="1795"/>
                    <a:pt x="394" y="1795"/>
                  </a:cubicBezTo>
                  <a:cubicBezTo>
                    <a:pt x="396" y="1795"/>
                    <a:pt x="396" y="1795"/>
                    <a:pt x="396" y="1795"/>
                  </a:cubicBezTo>
                  <a:cubicBezTo>
                    <a:pt x="391" y="1772"/>
                    <a:pt x="391" y="1772"/>
                    <a:pt x="391" y="1772"/>
                  </a:cubicBezTo>
                  <a:moveTo>
                    <a:pt x="382" y="1727"/>
                  </a:moveTo>
                  <a:cubicBezTo>
                    <a:pt x="380" y="1727"/>
                    <a:pt x="380" y="1727"/>
                    <a:pt x="380" y="1727"/>
                  </a:cubicBezTo>
                  <a:cubicBezTo>
                    <a:pt x="385" y="1750"/>
                    <a:pt x="385" y="1750"/>
                    <a:pt x="385" y="1750"/>
                  </a:cubicBezTo>
                  <a:cubicBezTo>
                    <a:pt x="387" y="1750"/>
                    <a:pt x="387" y="1750"/>
                    <a:pt x="387" y="1750"/>
                  </a:cubicBezTo>
                  <a:cubicBezTo>
                    <a:pt x="382" y="1727"/>
                    <a:pt x="382" y="1727"/>
                    <a:pt x="382" y="1727"/>
                  </a:cubicBezTo>
                  <a:moveTo>
                    <a:pt x="372" y="1682"/>
                  </a:moveTo>
                  <a:cubicBezTo>
                    <a:pt x="370" y="1682"/>
                    <a:pt x="370" y="1682"/>
                    <a:pt x="370" y="1682"/>
                  </a:cubicBezTo>
                  <a:cubicBezTo>
                    <a:pt x="375" y="1705"/>
                    <a:pt x="375" y="1705"/>
                    <a:pt x="375" y="1705"/>
                  </a:cubicBezTo>
                  <a:cubicBezTo>
                    <a:pt x="377" y="1705"/>
                    <a:pt x="377" y="1705"/>
                    <a:pt x="377" y="1705"/>
                  </a:cubicBezTo>
                  <a:cubicBezTo>
                    <a:pt x="372" y="1682"/>
                    <a:pt x="372" y="1682"/>
                    <a:pt x="372" y="1682"/>
                  </a:cubicBezTo>
                  <a:moveTo>
                    <a:pt x="363" y="1637"/>
                  </a:moveTo>
                  <a:cubicBezTo>
                    <a:pt x="361" y="1637"/>
                    <a:pt x="361" y="1637"/>
                    <a:pt x="361" y="1637"/>
                  </a:cubicBezTo>
                  <a:cubicBezTo>
                    <a:pt x="366" y="1660"/>
                    <a:pt x="366" y="1660"/>
                    <a:pt x="366" y="1660"/>
                  </a:cubicBezTo>
                  <a:cubicBezTo>
                    <a:pt x="368" y="1660"/>
                    <a:pt x="368" y="1660"/>
                    <a:pt x="368" y="1660"/>
                  </a:cubicBezTo>
                  <a:cubicBezTo>
                    <a:pt x="363" y="1637"/>
                    <a:pt x="363" y="1637"/>
                    <a:pt x="363" y="1637"/>
                  </a:cubicBezTo>
                  <a:moveTo>
                    <a:pt x="353" y="1592"/>
                  </a:moveTo>
                  <a:cubicBezTo>
                    <a:pt x="351" y="1592"/>
                    <a:pt x="351" y="1592"/>
                    <a:pt x="351" y="1592"/>
                  </a:cubicBezTo>
                  <a:cubicBezTo>
                    <a:pt x="356" y="1615"/>
                    <a:pt x="356" y="1615"/>
                    <a:pt x="356" y="1615"/>
                  </a:cubicBezTo>
                  <a:cubicBezTo>
                    <a:pt x="358" y="1615"/>
                    <a:pt x="358" y="1615"/>
                    <a:pt x="358" y="1615"/>
                  </a:cubicBezTo>
                  <a:cubicBezTo>
                    <a:pt x="353" y="1592"/>
                    <a:pt x="353" y="1592"/>
                    <a:pt x="353" y="1592"/>
                  </a:cubicBezTo>
                  <a:moveTo>
                    <a:pt x="344" y="1547"/>
                  </a:moveTo>
                  <a:cubicBezTo>
                    <a:pt x="342" y="1547"/>
                    <a:pt x="342" y="1547"/>
                    <a:pt x="342" y="1547"/>
                  </a:cubicBezTo>
                  <a:cubicBezTo>
                    <a:pt x="347" y="1570"/>
                    <a:pt x="347" y="1570"/>
                    <a:pt x="347" y="1570"/>
                  </a:cubicBezTo>
                  <a:cubicBezTo>
                    <a:pt x="348" y="1570"/>
                    <a:pt x="348" y="1570"/>
                    <a:pt x="348" y="1570"/>
                  </a:cubicBezTo>
                  <a:cubicBezTo>
                    <a:pt x="344" y="1547"/>
                    <a:pt x="344" y="1547"/>
                    <a:pt x="344" y="1547"/>
                  </a:cubicBezTo>
                  <a:moveTo>
                    <a:pt x="334" y="1502"/>
                  </a:moveTo>
                  <a:cubicBezTo>
                    <a:pt x="332" y="1502"/>
                    <a:pt x="332" y="1502"/>
                    <a:pt x="332" y="1502"/>
                  </a:cubicBezTo>
                  <a:cubicBezTo>
                    <a:pt x="337" y="1525"/>
                    <a:pt x="337" y="1525"/>
                    <a:pt x="337" y="1525"/>
                  </a:cubicBezTo>
                  <a:cubicBezTo>
                    <a:pt x="339" y="1525"/>
                    <a:pt x="339" y="1525"/>
                    <a:pt x="339" y="1525"/>
                  </a:cubicBezTo>
                  <a:cubicBezTo>
                    <a:pt x="334" y="1502"/>
                    <a:pt x="334" y="1502"/>
                    <a:pt x="334" y="1502"/>
                  </a:cubicBezTo>
                  <a:moveTo>
                    <a:pt x="325" y="1457"/>
                  </a:moveTo>
                  <a:cubicBezTo>
                    <a:pt x="323" y="1457"/>
                    <a:pt x="323" y="1457"/>
                    <a:pt x="323" y="1457"/>
                  </a:cubicBezTo>
                  <a:cubicBezTo>
                    <a:pt x="327" y="1480"/>
                    <a:pt x="327" y="1480"/>
                    <a:pt x="327" y="1480"/>
                  </a:cubicBezTo>
                  <a:cubicBezTo>
                    <a:pt x="329" y="1480"/>
                    <a:pt x="329" y="1480"/>
                    <a:pt x="329" y="1480"/>
                  </a:cubicBezTo>
                  <a:cubicBezTo>
                    <a:pt x="325" y="1457"/>
                    <a:pt x="325" y="1457"/>
                    <a:pt x="325" y="1457"/>
                  </a:cubicBezTo>
                  <a:moveTo>
                    <a:pt x="315" y="1412"/>
                  </a:moveTo>
                  <a:cubicBezTo>
                    <a:pt x="313" y="1412"/>
                    <a:pt x="313" y="1412"/>
                    <a:pt x="313" y="1412"/>
                  </a:cubicBezTo>
                  <a:cubicBezTo>
                    <a:pt x="318" y="1435"/>
                    <a:pt x="318" y="1435"/>
                    <a:pt x="318" y="1435"/>
                  </a:cubicBezTo>
                  <a:cubicBezTo>
                    <a:pt x="320" y="1435"/>
                    <a:pt x="320" y="1435"/>
                    <a:pt x="320" y="1435"/>
                  </a:cubicBezTo>
                  <a:cubicBezTo>
                    <a:pt x="315" y="1412"/>
                    <a:pt x="315" y="1412"/>
                    <a:pt x="315" y="1412"/>
                  </a:cubicBezTo>
                  <a:moveTo>
                    <a:pt x="305" y="1367"/>
                  </a:moveTo>
                  <a:cubicBezTo>
                    <a:pt x="304" y="1367"/>
                    <a:pt x="304" y="1367"/>
                    <a:pt x="304" y="1367"/>
                  </a:cubicBezTo>
                  <a:cubicBezTo>
                    <a:pt x="308" y="1390"/>
                    <a:pt x="308" y="1390"/>
                    <a:pt x="308" y="1390"/>
                  </a:cubicBezTo>
                  <a:cubicBezTo>
                    <a:pt x="310" y="1390"/>
                    <a:pt x="310" y="1390"/>
                    <a:pt x="310" y="1390"/>
                  </a:cubicBezTo>
                  <a:cubicBezTo>
                    <a:pt x="305" y="1367"/>
                    <a:pt x="305" y="1367"/>
                    <a:pt x="305" y="1367"/>
                  </a:cubicBezTo>
                  <a:moveTo>
                    <a:pt x="303" y="1322"/>
                  </a:moveTo>
                  <a:cubicBezTo>
                    <a:pt x="300" y="1345"/>
                    <a:pt x="300" y="1345"/>
                    <a:pt x="300" y="1345"/>
                  </a:cubicBezTo>
                  <a:cubicBezTo>
                    <a:pt x="302" y="1345"/>
                    <a:pt x="302" y="1345"/>
                    <a:pt x="302" y="1345"/>
                  </a:cubicBezTo>
                  <a:cubicBezTo>
                    <a:pt x="305" y="1322"/>
                    <a:pt x="305" y="1322"/>
                    <a:pt x="305" y="1322"/>
                  </a:cubicBezTo>
                  <a:cubicBezTo>
                    <a:pt x="303" y="1322"/>
                    <a:pt x="303" y="1322"/>
                    <a:pt x="303" y="1322"/>
                  </a:cubicBezTo>
                  <a:moveTo>
                    <a:pt x="309" y="1276"/>
                  </a:moveTo>
                  <a:cubicBezTo>
                    <a:pt x="306" y="1299"/>
                    <a:pt x="306" y="1299"/>
                    <a:pt x="306" y="1299"/>
                  </a:cubicBezTo>
                  <a:cubicBezTo>
                    <a:pt x="308" y="1299"/>
                    <a:pt x="308" y="1299"/>
                    <a:pt x="308" y="1299"/>
                  </a:cubicBezTo>
                  <a:cubicBezTo>
                    <a:pt x="310" y="1276"/>
                    <a:pt x="310" y="1276"/>
                    <a:pt x="310" y="1276"/>
                  </a:cubicBezTo>
                  <a:cubicBezTo>
                    <a:pt x="309" y="1276"/>
                    <a:pt x="309" y="1276"/>
                    <a:pt x="309" y="1276"/>
                  </a:cubicBezTo>
                  <a:moveTo>
                    <a:pt x="314" y="1230"/>
                  </a:moveTo>
                  <a:cubicBezTo>
                    <a:pt x="311" y="1253"/>
                    <a:pt x="311" y="1253"/>
                    <a:pt x="311" y="1253"/>
                  </a:cubicBezTo>
                  <a:cubicBezTo>
                    <a:pt x="313" y="1253"/>
                    <a:pt x="313" y="1253"/>
                    <a:pt x="313" y="1253"/>
                  </a:cubicBezTo>
                  <a:cubicBezTo>
                    <a:pt x="316" y="1231"/>
                    <a:pt x="316" y="1231"/>
                    <a:pt x="316" y="1231"/>
                  </a:cubicBezTo>
                  <a:cubicBezTo>
                    <a:pt x="314" y="1230"/>
                    <a:pt x="314" y="1230"/>
                    <a:pt x="314" y="1230"/>
                  </a:cubicBezTo>
                  <a:moveTo>
                    <a:pt x="320" y="1185"/>
                  </a:moveTo>
                  <a:cubicBezTo>
                    <a:pt x="317" y="1208"/>
                    <a:pt x="317" y="1208"/>
                    <a:pt x="317" y="1208"/>
                  </a:cubicBezTo>
                  <a:cubicBezTo>
                    <a:pt x="319" y="1208"/>
                    <a:pt x="319" y="1208"/>
                    <a:pt x="319" y="1208"/>
                  </a:cubicBezTo>
                  <a:cubicBezTo>
                    <a:pt x="322" y="1185"/>
                    <a:pt x="322" y="1185"/>
                    <a:pt x="322" y="1185"/>
                  </a:cubicBezTo>
                  <a:cubicBezTo>
                    <a:pt x="320" y="1185"/>
                    <a:pt x="320" y="1185"/>
                    <a:pt x="320" y="1185"/>
                  </a:cubicBezTo>
                  <a:moveTo>
                    <a:pt x="325" y="1139"/>
                  </a:moveTo>
                  <a:cubicBezTo>
                    <a:pt x="322" y="1162"/>
                    <a:pt x="322" y="1162"/>
                    <a:pt x="322" y="1162"/>
                  </a:cubicBezTo>
                  <a:cubicBezTo>
                    <a:pt x="324" y="1162"/>
                    <a:pt x="324" y="1162"/>
                    <a:pt x="324" y="1162"/>
                  </a:cubicBezTo>
                  <a:cubicBezTo>
                    <a:pt x="327" y="1139"/>
                    <a:pt x="327" y="1139"/>
                    <a:pt x="327" y="1139"/>
                  </a:cubicBezTo>
                  <a:cubicBezTo>
                    <a:pt x="325" y="1139"/>
                    <a:pt x="325" y="1139"/>
                    <a:pt x="325" y="1139"/>
                  </a:cubicBezTo>
                  <a:moveTo>
                    <a:pt x="331" y="1093"/>
                  </a:moveTo>
                  <a:cubicBezTo>
                    <a:pt x="328" y="1116"/>
                    <a:pt x="328" y="1116"/>
                    <a:pt x="328" y="1116"/>
                  </a:cubicBezTo>
                  <a:cubicBezTo>
                    <a:pt x="330" y="1116"/>
                    <a:pt x="330" y="1116"/>
                    <a:pt x="330" y="1116"/>
                  </a:cubicBezTo>
                  <a:cubicBezTo>
                    <a:pt x="333" y="1094"/>
                    <a:pt x="333" y="1094"/>
                    <a:pt x="333" y="1094"/>
                  </a:cubicBezTo>
                  <a:cubicBezTo>
                    <a:pt x="331" y="1093"/>
                    <a:pt x="331" y="1093"/>
                    <a:pt x="331" y="1093"/>
                  </a:cubicBezTo>
                  <a:moveTo>
                    <a:pt x="336" y="1048"/>
                  </a:moveTo>
                  <a:cubicBezTo>
                    <a:pt x="333" y="1071"/>
                    <a:pt x="333" y="1071"/>
                    <a:pt x="333" y="1071"/>
                  </a:cubicBezTo>
                  <a:cubicBezTo>
                    <a:pt x="335" y="1071"/>
                    <a:pt x="335" y="1071"/>
                    <a:pt x="335" y="1071"/>
                  </a:cubicBezTo>
                  <a:cubicBezTo>
                    <a:pt x="338" y="1048"/>
                    <a:pt x="338" y="1048"/>
                    <a:pt x="338" y="1048"/>
                  </a:cubicBezTo>
                  <a:cubicBezTo>
                    <a:pt x="336" y="1048"/>
                    <a:pt x="336" y="1048"/>
                    <a:pt x="336" y="1048"/>
                  </a:cubicBezTo>
                  <a:moveTo>
                    <a:pt x="342" y="1002"/>
                  </a:moveTo>
                  <a:cubicBezTo>
                    <a:pt x="339" y="1025"/>
                    <a:pt x="339" y="1025"/>
                    <a:pt x="339" y="1025"/>
                  </a:cubicBezTo>
                  <a:cubicBezTo>
                    <a:pt x="341" y="1025"/>
                    <a:pt x="341" y="1025"/>
                    <a:pt x="341" y="1025"/>
                  </a:cubicBezTo>
                  <a:cubicBezTo>
                    <a:pt x="344" y="1002"/>
                    <a:pt x="344" y="1002"/>
                    <a:pt x="344" y="1002"/>
                  </a:cubicBezTo>
                  <a:cubicBezTo>
                    <a:pt x="342" y="1002"/>
                    <a:pt x="342" y="1002"/>
                    <a:pt x="342" y="1002"/>
                  </a:cubicBezTo>
                  <a:moveTo>
                    <a:pt x="347" y="956"/>
                  </a:moveTo>
                  <a:cubicBezTo>
                    <a:pt x="345" y="979"/>
                    <a:pt x="345" y="979"/>
                    <a:pt x="345" y="979"/>
                  </a:cubicBezTo>
                  <a:cubicBezTo>
                    <a:pt x="346" y="979"/>
                    <a:pt x="346" y="979"/>
                    <a:pt x="346" y="979"/>
                  </a:cubicBezTo>
                  <a:cubicBezTo>
                    <a:pt x="349" y="957"/>
                    <a:pt x="349" y="957"/>
                    <a:pt x="349" y="957"/>
                  </a:cubicBezTo>
                  <a:cubicBezTo>
                    <a:pt x="347" y="956"/>
                    <a:pt x="347" y="956"/>
                    <a:pt x="347" y="956"/>
                  </a:cubicBezTo>
                  <a:moveTo>
                    <a:pt x="353" y="911"/>
                  </a:moveTo>
                  <a:cubicBezTo>
                    <a:pt x="350" y="934"/>
                    <a:pt x="350" y="934"/>
                    <a:pt x="350" y="934"/>
                  </a:cubicBezTo>
                  <a:cubicBezTo>
                    <a:pt x="352" y="934"/>
                    <a:pt x="352" y="934"/>
                    <a:pt x="352" y="934"/>
                  </a:cubicBezTo>
                  <a:cubicBezTo>
                    <a:pt x="355" y="911"/>
                    <a:pt x="355" y="911"/>
                    <a:pt x="355" y="911"/>
                  </a:cubicBezTo>
                  <a:cubicBezTo>
                    <a:pt x="353" y="911"/>
                    <a:pt x="353" y="911"/>
                    <a:pt x="353" y="911"/>
                  </a:cubicBezTo>
                  <a:moveTo>
                    <a:pt x="358" y="865"/>
                  </a:moveTo>
                  <a:cubicBezTo>
                    <a:pt x="356" y="888"/>
                    <a:pt x="356" y="888"/>
                    <a:pt x="356" y="888"/>
                  </a:cubicBezTo>
                  <a:cubicBezTo>
                    <a:pt x="357" y="888"/>
                    <a:pt x="357" y="888"/>
                    <a:pt x="357" y="888"/>
                  </a:cubicBezTo>
                  <a:cubicBezTo>
                    <a:pt x="360" y="865"/>
                    <a:pt x="360" y="865"/>
                    <a:pt x="360" y="865"/>
                  </a:cubicBezTo>
                  <a:cubicBezTo>
                    <a:pt x="358" y="865"/>
                    <a:pt x="358" y="865"/>
                    <a:pt x="358" y="865"/>
                  </a:cubicBezTo>
                  <a:moveTo>
                    <a:pt x="364" y="819"/>
                  </a:moveTo>
                  <a:cubicBezTo>
                    <a:pt x="361" y="842"/>
                    <a:pt x="361" y="842"/>
                    <a:pt x="361" y="842"/>
                  </a:cubicBezTo>
                  <a:cubicBezTo>
                    <a:pt x="363" y="842"/>
                    <a:pt x="363" y="842"/>
                    <a:pt x="363" y="842"/>
                  </a:cubicBezTo>
                  <a:cubicBezTo>
                    <a:pt x="366" y="820"/>
                    <a:pt x="366" y="820"/>
                    <a:pt x="366" y="820"/>
                  </a:cubicBezTo>
                  <a:cubicBezTo>
                    <a:pt x="364" y="819"/>
                    <a:pt x="364" y="819"/>
                    <a:pt x="364" y="819"/>
                  </a:cubicBezTo>
                  <a:moveTo>
                    <a:pt x="4" y="783"/>
                  </a:moveTo>
                  <a:cubicBezTo>
                    <a:pt x="1" y="783"/>
                    <a:pt x="1" y="783"/>
                    <a:pt x="1" y="783"/>
                  </a:cubicBezTo>
                  <a:cubicBezTo>
                    <a:pt x="0" y="784"/>
                    <a:pt x="0" y="785"/>
                    <a:pt x="0" y="785"/>
                  </a:cubicBezTo>
                  <a:cubicBezTo>
                    <a:pt x="4" y="785"/>
                    <a:pt x="4" y="785"/>
                    <a:pt x="4" y="785"/>
                  </a:cubicBezTo>
                  <a:cubicBezTo>
                    <a:pt x="4" y="783"/>
                    <a:pt x="4" y="783"/>
                    <a:pt x="4" y="783"/>
                  </a:cubicBezTo>
                  <a:moveTo>
                    <a:pt x="49" y="775"/>
                  </a:moveTo>
                  <a:cubicBezTo>
                    <a:pt x="27" y="779"/>
                    <a:pt x="27" y="779"/>
                    <a:pt x="27" y="779"/>
                  </a:cubicBezTo>
                  <a:cubicBezTo>
                    <a:pt x="27" y="781"/>
                    <a:pt x="27" y="781"/>
                    <a:pt x="27" y="781"/>
                  </a:cubicBezTo>
                  <a:cubicBezTo>
                    <a:pt x="49" y="777"/>
                    <a:pt x="49" y="777"/>
                    <a:pt x="49" y="777"/>
                  </a:cubicBezTo>
                  <a:cubicBezTo>
                    <a:pt x="49" y="775"/>
                    <a:pt x="49" y="775"/>
                    <a:pt x="49" y="775"/>
                  </a:cubicBezTo>
                  <a:moveTo>
                    <a:pt x="369" y="774"/>
                  </a:moveTo>
                  <a:cubicBezTo>
                    <a:pt x="367" y="797"/>
                    <a:pt x="367" y="797"/>
                    <a:pt x="367" y="797"/>
                  </a:cubicBezTo>
                  <a:cubicBezTo>
                    <a:pt x="369" y="797"/>
                    <a:pt x="369" y="797"/>
                    <a:pt x="369" y="797"/>
                  </a:cubicBezTo>
                  <a:cubicBezTo>
                    <a:pt x="371" y="774"/>
                    <a:pt x="371" y="774"/>
                    <a:pt x="371" y="774"/>
                  </a:cubicBezTo>
                  <a:cubicBezTo>
                    <a:pt x="369" y="774"/>
                    <a:pt x="369" y="774"/>
                    <a:pt x="369" y="774"/>
                  </a:cubicBezTo>
                  <a:moveTo>
                    <a:pt x="94" y="767"/>
                  </a:moveTo>
                  <a:cubicBezTo>
                    <a:pt x="72" y="771"/>
                    <a:pt x="72" y="771"/>
                    <a:pt x="72" y="771"/>
                  </a:cubicBezTo>
                  <a:cubicBezTo>
                    <a:pt x="72" y="772"/>
                    <a:pt x="72" y="772"/>
                    <a:pt x="72" y="772"/>
                  </a:cubicBezTo>
                  <a:cubicBezTo>
                    <a:pt x="95" y="768"/>
                    <a:pt x="95" y="768"/>
                    <a:pt x="95" y="768"/>
                  </a:cubicBezTo>
                  <a:cubicBezTo>
                    <a:pt x="94" y="767"/>
                    <a:pt x="94" y="767"/>
                    <a:pt x="94" y="767"/>
                  </a:cubicBezTo>
                  <a:moveTo>
                    <a:pt x="140" y="758"/>
                  </a:moveTo>
                  <a:cubicBezTo>
                    <a:pt x="117" y="762"/>
                    <a:pt x="117" y="762"/>
                    <a:pt x="117" y="762"/>
                  </a:cubicBezTo>
                  <a:cubicBezTo>
                    <a:pt x="117" y="764"/>
                    <a:pt x="117" y="764"/>
                    <a:pt x="117" y="764"/>
                  </a:cubicBezTo>
                  <a:cubicBezTo>
                    <a:pt x="140" y="760"/>
                    <a:pt x="140" y="760"/>
                    <a:pt x="140" y="760"/>
                  </a:cubicBezTo>
                  <a:cubicBezTo>
                    <a:pt x="140" y="758"/>
                    <a:pt x="140" y="758"/>
                    <a:pt x="140" y="758"/>
                  </a:cubicBezTo>
                  <a:moveTo>
                    <a:pt x="185" y="750"/>
                  </a:moveTo>
                  <a:cubicBezTo>
                    <a:pt x="162" y="754"/>
                    <a:pt x="162" y="754"/>
                    <a:pt x="162" y="754"/>
                  </a:cubicBezTo>
                  <a:cubicBezTo>
                    <a:pt x="163" y="756"/>
                    <a:pt x="163" y="756"/>
                    <a:pt x="163" y="756"/>
                  </a:cubicBezTo>
                  <a:cubicBezTo>
                    <a:pt x="185" y="752"/>
                    <a:pt x="185" y="752"/>
                    <a:pt x="185" y="752"/>
                  </a:cubicBezTo>
                  <a:cubicBezTo>
                    <a:pt x="185" y="750"/>
                    <a:pt x="185" y="750"/>
                    <a:pt x="185" y="750"/>
                  </a:cubicBezTo>
                  <a:moveTo>
                    <a:pt x="230" y="742"/>
                  </a:moveTo>
                  <a:cubicBezTo>
                    <a:pt x="208" y="746"/>
                    <a:pt x="208" y="746"/>
                    <a:pt x="208" y="746"/>
                  </a:cubicBezTo>
                  <a:cubicBezTo>
                    <a:pt x="208" y="748"/>
                    <a:pt x="208" y="748"/>
                    <a:pt x="208" y="748"/>
                  </a:cubicBezTo>
                  <a:cubicBezTo>
                    <a:pt x="231" y="744"/>
                    <a:pt x="231" y="744"/>
                    <a:pt x="231" y="744"/>
                  </a:cubicBezTo>
                  <a:cubicBezTo>
                    <a:pt x="230" y="742"/>
                    <a:pt x="230" y="742"/>
                    <a:pt x="230" y="742"/>
                  </a:cubicBezTo>
                  <a:moveTo>
                    <a:pt x="276" y="734"/>
                  </a:moveTo>
                  <a:cubicBezTo>
                    <a:pt x="253" y="738"/>
                    <a:pt x="253" y="738"/>
                    <a:pt x="253" y="738"/>
                  </a:cubicBezTo>
                  <a:cubicBezTo>
                    <a:pt x="253" y="740"/>
                    <a:pt x="253" y="740"/>
                    <a:pt x="253" y="740"/>
                  </a:cubicBezTo>
                  <a:cubicBezTo>
                    <a:pt x="276" y="736"/>
                    <a:pt x="276" y="736"/>
                    <a:pt x="276" y="736"/>
                  </a:cubicBezTo>
                  <a:cubicBezTo>
                    <a:pt x="276" y="734"/>
                    <a:pt x="276" y="734"/>
                    <a:pt x="276" y="734"/>
                  </a:cubicBezTo>
                  <a:moveTo>
                    <a:pt x="375" y="728"/>
                  </a:moveTo>
                  <a:cubicBezTo>
                    <a:pt x="372" y="751"/>
                    <a:pt x="372" y="751"/>
                    <a:pt x="372" y="751"/>
                  </a:cubicBezTo>
                  <a:cubicBezTo>
                    <a:pt x="374" y="751"/>
                    <a:pt x="374" y="751"/>
                    <a:pt x="374" y="751"/>
                  </a:cubicBezTo>
                  <a:cubicBezTo>
                    <a:pt x="377" y="728"/>
                    <a:pt x="377" y="728"/>
                    <a:pt x="377" y="728"/>
                  </a:cubicBezTo>
                  <a:cubicBezTo>
                    <a:pt x="375" y="728"/>
                    <a:pt x="375" y="728"/>
                    <a:pt x="375" y="728"/>
                  </a:cubicBezTo>
                  <a:moveTo>
                    <a:pt x="2" y="727"/>
                  </a:moveTo>
                  <a:cubicBezTo>
                    <a:pt x="0" y="740"/>
                    <a:pt x="0" y="740"/>
                    <a:pt x="0" y="740"/>
                  </a:cubicBezTo>
                  <a:cubicBezTo>
                    <a:pt x="1" y="738"/>
                    <a:pt x="2" y="736"/>
                    <a:pt x="3" y="734"/>
                  </a:cubicBezTo>
                  <a:cubicBezTo>
                    <a:pt x="4" y="728"/>
                    <a:pt x="4" y="728"/>
                    <a:pt x="4" y="728"/>
                  </a:cubicBezTo>
                  <a:cubicBezTo>
                    <a:pt x="2" y="727"/>
                    <a:pt x="2" y="727"/>
                    <a:pt x="2" y="727"/>
                  </a:cubicBezTo>
                  <a:moveTo>
                    <a:pt x="321" y="726"/>
                  </a:moveTo>
                  <a:cubicBezTo>
                    <a:pt x="298" y="730"/>
                    <a:pt x="298" y="730"/>
                    <a:pt x="298" y="730"/>
                  </a:cubicBezTo>
                  <a:cubicBezTo>
                    <a:pt x="299" y="732"/>
                    <a:pt x="299" y="732"/>
                    <a:pt x="299" y="732"/>
                  </a:cubicBezTo>
                  <a:cubicBezTo>
                    <a:pt x="321" y="728"/>
                    <a:pt x="321" y="728"/>
                    <a:pt x="321" y="728"/>
                  </a:cubicBezTo>
                  <a:cubicBezTo>
                    <a:pt x="321" y="726"/>
                    <a:pt x="321" y="726"/>
                    <a:pt x="321" y="726"/>
                  </a:cubicBezTo>
                  <a:moveTo>
                    <a:pt x="366" y="718"/>
                  </a:moveTo>
                  <a:cubicBezTo>
                    <a:pt x="343" y="722"/>
                    <a:pt x="343" y="722"/>
                    <a:pt x="343" y="722"/>
                  </a:cubicBezTo>
                  <a:cubicBezTo>
                    <a:pt x="344" y="724"/>
                    <a:pt x="344" y="724"/>
                    <a:pt x="344" y="724"/>
                  </a:cubicBezTo>
                  <a:cubicBezTo>
                    <a:pt x="366" y="719"/>
                    <a:pt x="366" y="719"/>
                    <a:pt x="366" y="719"/>
                  </a:cubicBezTo>
                  <a:cubicBezTo>
                    <a:pt x="366" y="718"/>
                    <a:pt x="366" y="718"/>
                    <a:pt x="366" y="718"/>
                  </a:cubicBezTo>
                  <a:moveTo>
                    <a:pt x="9" y="682"/>
                  </a:moveTo>
                  <a:cubicBezTo>
                    <a:pt x="5" y="705"/>
                    <a:pt x="5" y="705"/>
                    <a:pt x="5" y="705"/>
                  </a:cubicBezTo>
                  <a:cubicBezTo>
                    <a:pt x="7" y="705"/>
                    <a:pt x="7" y="705"/>
                    <a:pt x="7" y="705"/>
                  </a:cubicBezTo>
                  <a:cubicBezTo>
                    <a:pt x="11" y="682"/>
                    <a:pt x="11" y="682"/>
                    <a:pt x="11" y="682"/>
                  </a:cubicBezTo>
                  <a:cubicBezTo>
                    <a:pt x="9" y="682"/>
                    <a:pt x="9" y="682"/>
                    <a:pt x="9" y="682"/>
                  </a:cubicBezTo>
                  <a:moveTo>
                    <a:pt x="16" y="636"/>
                  </a:moveTo>
                  <a:cubicBezTo>
                    <a:pt x="12" y="659"/>
                    <a:pt x="12" y="659"/>
                    <a:pt x="12" y="659"/>
                  </a:cubicBezTo>
                  <a:cubicBezTo>
                    <a:pt x="14" y="659"/>
                    <a:pt x="14" y="659"/>
                    <a:pt x="14" y="659"/>
                  </a:cubicBezTo>
                  <a:cubicBezTo>
                    <a:pt x="17" y="637"/>
                    <a:pt x="17" y="637"/>
                    <a:pt x="17" y="637"/>
                  </a:cubicBezTo>
                  <a:cubicBezTo>
                    <a:pt x="16" y="636"/>
                    <a:pt x="16" y="636"/>
                    <a:pt x="16" y="636"/>
                  </a:cubicBezTo>
                  <a:moveTo>
                    <a:pt x="22" y="591"/>
                  </a:moveTo>
                  <a:cubicBezTo>
                    <a:pt x="19" y="614"/>
                    <a:pt x="19" y="614"/>
                    <a:pt x="19" y="614"/>
                  </a:cubicBezTo>
                  <a:cubicBezTo>
                    <a:pt x="21" y="614"/>
                    <a:pt x="21" y="614"/>
                    <a:pt x="21" y="614"/>
                  </a:cubicBezTo>
                  <a:cubicBezTo>
                    <a:pt x="24" y="591"/>
                    <a:pt x="24" y="591"/>
                    <a:pt x="24" y="591"/>
                  </a:cubicBezTo>
                  <a:cubicBezTo>
                    <a:pt x="22" y="591"/>
                    <a:pt x="22" y="591"/>
                    <a:pt x="22" y="591"/>
                  </a:cubicBezTo>
                  <a:moveTo>
                    <a:pt x="29" y="545"/>
                  </a:moveTo>
                  <a:cubicBezTo>
                    <a:pt x="26" y="568"/>
                    <a:pt x="26" y="568"/>
                    <a:pt x="26" y="568"/>
                  </a:cubicBezTo>
                  <a:cubicBezTo>
                    <a:pt x="28" y="568"/>
                    <a:pt x="28" y="568"/>
                    <a:pt x="28" y="568"/>
                  </a:cubicBezTo>
                  <a:cubicBezTo>
                    <a:pt x="31" y="546"/>
                    <a:pt x="31" y="546"/>
                    <a:pt x="31" y="546"/>
                  </a:cubicBezTo>
                  <a:cubicBezTo>
                    <a:pt x="29" y="545"/>
                    <a:pt x="29" y="545"/>
                    <a:pt x="29" y="545"/>
                  </a:cubicBezTo>
                  <a:moveTo>
                    <a:pt x="36" y="500"/>
                  </a:moveTo>
                  <a:cubicBezTo>
                    <a:pt x="33" y="523"/>
                    <a:pt x="33" y="523"/>
                    <a:pt x="33" y="523"/>
                  </a:cubicBezTo>
                  <a:cubicBezTo>
                    <a:pt x="35" y="523"/>
                    <a:pt x="35" y="523"/>
                    <a:pt x="35" y="523"/>
                  </a:cubicBezTo>
                  <a:cubicBezTo>
                    <a:pt x="38" y="500"/>
                    <a:pt x="38" y="500"/>
                    <a:pt x="38" y="500"/>
                  </a:cubicBezTo>
                  <a:cubicBezTo>
                    <a:pt x="36" y="500"/>
                    <a:pt x="36" y="500"/>
                    <a:pt x="36" y="500"/>
                  </a:cubicBezTo>
                  <a:moveTo>
                    <a:pt x="43" y="454"/>
                  </a:moveTo>
                  <a:cubicBezTo>
                    <a:pt x="40" y="477"/>
                    <a:pt x="40" y="477"/>
                    <a:pt x="40" y="477"/>
                  </a:cubicBezTo>
                  <a:cubicBezTo>
                    <a:pt x="42" y="477"/>
                    <a:pt x="42" y="477"/>
                    <a:pt x="42" y="477"/>
                  </a:cubicBezTo>
                  <a:cubicBezTo>
                    <a:pt x="45" y="455"/>
                    <a:pt x="45" y="455"/>
                    <a:pt x="45" y="455"/>
                  </a:cubicBezTo>
                  <a:cubicBezTo>
                    <a:pt x="43" y="454"/>
                    <a:pt x="43" y="454"/>
                    <a:pt x="43" y="454"/>
                  </a:cubicBezTo>
                  <a:moveTo>
                    <a:pt x="50" y="409"/>
                  </a:moveTo>
                  <a:cubicBezTo>
                    <a:pt x="47" y="432"/>
                    <a:pt x="47" y="432"/>
                    <a:pt x="47" y="432"/>
                  </a:cubicBezTo>
                  <a:cubicBezTo>
                    <a:pt x="48" y="432"/>
                    <a:pt x="48" y="432"/>
                    <a:pt x="48" y="432"/>
                  </a:cubicBezTo>
                  <a:cubicBezTo>
                    <a:pt x="52" y="409"/>
                    <a:pt x="52" y="409"/>
                    <a:pt x="52" y="409"/>
                  </a:cubicBezTo>
                  <a:cubicBezTo>
                    <a:pt x="50" y="409"/>
                    <a:pt x="50" y="409"/>
                    <a:pt x="50" y="409"/>
                  </a:cubicBezTo>
                  <a:moveTo>
                    <a:pt x="57" y="363"/>
                  </a:moveTo>
                  <a:cubicBezTo>
                    <a:pt x="53" y="386"/>
                    <a:pt x="53" y="386"/>
                    <a:pt x="53" y="386"/>
                  </a:cubicBezTo>
                  <a:cubicBezTo>
                    <a:pt x="55" y="386"/>
                    <a:pt x="55" y="386"/>
                    <a:pt x="55" y="386"/>
                  </a:cubicBezTo>
                  <a:cubicBezTo>
                    <a:pt x="59" y="364"/>
                    <a:pt x="59" y="364"/>
                    <a:pt x="59" y="364"/>
                  </a:cubicBezTo>
                  <a:cubicBezTo>
                    <a:pt x="57" y="363"/>
                    <a:pt x="57" y="363"/>
                    <a:pt x="57" y="363"/>
                  </a:cubicBezTo>
                  <a:moveTo>
                    <a:pt x="64" y="318"/>
                  </a:moveTo>
                  <a:cubicBezTo>
                    <a:pt x="60" y="341"/>
                    <a:pt x="60" y="341"/>
                    <a:pt x="60" y="341"/>
                  </a:cubicBezTo>
                  <a:cubicBezTo>
                    <a:pt x="62" y="341"/>
                    <a:pt x="62" y="341"/>
                    <a:pt x="62" y="341"/>
                  </a:cubicBezTo>
                  <a:cubicBezTo>
                    <a:pt x="66" y="318"/>
                    <a:pt x="66" y="318"/>
                    <a:pt x="66" y="318"/>
                  </a:cubicBezTo>
                  <a:cubicBezTo>
                    <a:pt x="64" y="318"/>
                    <a:pt x="64" y="318"/>
                    <a:pt x="64" y="318"/>
                  </a:cubicBezTo>
                  <a:moveTo>
                    <a:pt x="71" y="272"/>
                  </a:moveTo>
                  <a:cubicBezTo>
                    <a:pt x="67" y="295"/>
                    <a:pt x="67" y="295"/>
                    <a:pt x="67" y="295"/>
                  </a:cubicBezTo>
                  <a:cubicBezTo>
                    <a:pt x="69" y="295"/>
                    <a:pt x="69" y="295"/>
                    <a:pt x="69" y="295"/>
                  </a:cubicBezTo>
                  <a:cubicBezTo>
                    <a:pt x="72" y="273"/>
                    <a:pt x="72" y="273"/>
                    <a:pt x="72" y="273"/>
                  </a:cubicBezTo>
                  <a:cubicBezTo>
                    <a:pt x="71" y="272"/>
                    <a:pt x="71" y="272"/>
                    <a:pt x="71" y="272"/>
                  </a:cubicBezTo>
                  <a:moveTo>
                    <a:pt x="77" y="227"/>
                  </a:moveTo>
                  <a:cubicBezTo>
                    <a:pt x="74" y="250"/>
                    <a:pt x="74" y="250"/>
                    <a:pt x="74" y="250"/>
                  </a:cubicBezTo>
                  <a:cubicBezTo>
                    <a:pt x="76" y="250"/>
                    <a:pt x="76" y="250"/>
                    <a:pt x="76" y="250"/>
                  </a:cubicBezTo>
                  <a:cubicBezTo>
                    <a:pt x="79" y="227"/>
                    <a:pt x="79" y="227"/>
                    <a:pt x="79" y="227"/>
                  </a:cubicBezTo>
                  <a:cubicBezTo>
                    <a:pt x="77" y="227"/>
                    <a:pt x="77" y="227"/>
                    <a:pt x="77" y="227"/>
                  </a:cubicBezTo>
                  <a:moveTo>
                    <a:pt x="84" y="181"/>
                  </a:moveTo>
                  <a:cubicBezTo>
                    <a:pt x="81" y="204"/>
                    <a:pt x="81" y="204"/>
                    <a:pt x="81" y="204"/>
                  </a:cubicBezTo>
                  <a:cubicBezTo>
                    <a:pt x="83" y="205"/>
                    <a:pt x="83" y="205"/>
                    <a:pt x="83" y="205"/>
                  </a:cubicBezTo>
                  <a:cubicBezTo>
                    <a:pt x="86" y="182"/>
                    <a:pt x="86" y="182"/>
                    <a:pt x="86" y="182"/>
                  </a:cubicBezTo>
                  <a:cubicBezTo>
                    <a:pt x="84" y="181"/>
                    <a:pt x="84" y="181"/>
                    <a:pt x="84" y="181"/>
                  </a:cubicBezTo>
                  <a:moveTo>
                    <a:pt x="91" y="136"/>
                  </a:moveTo>
                  <a:cubicBezTo>
                    <a:pt x="88" y="159"/>
                    <a:pt x="88" y="159"/>
                    <a:pt x="88" y="159"/>
                  </a:cubicBezTo>
                  <a:cubicBezTo>
                    <a:pt x="90" y="159"/>
                    <a:pt x="90" y="159"/>
                    <a:pt x="90" y="159"/>
                  </a:cubicBezTo>
                  <a:cubicBezTo>
                    <a:pt x="93" y="136"/>
                    <a:pt x="93" y="136"/>
                    <a:pt x="93" y="136"/>
                  </a:cubicBezTo>
                  <a:cubicBezTo>
                    <a:pt x="91" y="136"/>
                    <a:pt x="91" y="136"/>
                    <a:pt x="91" y="136"/>
                  </a:cubicBezTo>
                  <a:moveTo>
                    <a:pt x="98" y="91"/>
                  </a:moveTo>
                  <a:cubicBezTo>
                    <a:pt x="95" y="113"/>
                    <a:pt x="95" y="113"/>
                    <a:pt x="95" y="113"/>
                  </a:cubicBezTo>
                  <a:cubicBezTo>
                    <a:pt x="97" y="114"/>
                    <a:pt x="97" y="114"/>
                    <a:pt x="97" y="114"/>
                  </a:cubicBezTo>
                  <a:cubicBezTo>
                    <a:pt x="100" y="91"/>
                    <a:pt x="100" y="91"/>
                    <a:pt x="100" y="91"/>
                  </a:cubicBezTo>
                  <a:cubicBezTo>
                    <a:pt x="98" y="91"/>
                    <a:pt x="98" y="91"/>
                    <a:pt x="98" y="91"/>
                  </a:cubicBezTo>
                  <a:moveTo>
                    <a:pt x="105" y="45"/>
                  </a:moveTo>
                  <a:cubicBezTo>
                    <a:pt x="102" y="68"/>
                    <a:pt x="102" y="68"/>
                    <a:pt x="102" y="68"/>
                  </a:cubicBezTo>
                  <a:cubicBezTo>
                    <a:pt x="103" y="68"/>
                    <a:pt x="103" y="68"/>
                    <a:pt x="103" y="68"/>
                  </a:cubicBezTo>
                  <a:cubicBezTo>
                    <a:pt x="107" y="45"/>
                    <a:pt x="107" y="45"/>
                    <a:pt x="107" y="45"/>
                  </a:cubicBezTo>
                  <a:cubicBezTo>
                    <a:pt x="105" y="45"/>
                    <a:pt x="105" y="45"/>
                    <a:pt x="105" y="45"/>
                  </a:cubicBezTo>
                  <a:moveTo>
                    <a:pt x="112" y="0"/>
                  </a:moveTo>
                  <a:cubicBezTo>
                    <a:pt x="108" y="22"/>
                    <a:pt x="108" y="22"/>
                    <a:pt x="108" y="22"/>
                  </a:cubicBezTo>
                  <a:cubicBezTo>
                    <a:pt x="110" y="23"/>
                    <a:pt x="110" y="23"/>
                    <a:pt x="110" y="23"/>
                  </a:cubicBezTo>
                  <a:cubicBezTo>
                    <a:pt x="114" y="0"/>
                    <a:pt x="114" y="0"/>
                    <a:pt x="114" y="0"/>
                  </a:cubicBezTo>
                  <a:cubicBezTo>
                    <a:pt x="112" y="0"/>
                    <a:pt x="112" y="0"/>
                    <a:pt x="112" y="0"/>
                  </a:cubicBezTo>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7" name="Freeform 305">
              <a:extLst>
                <a:ext uri="{FF2B5EF4-FFF2-40B4-BE49-F238E27FC236}">
                  <a16:creationId xmlns:a16="http://schemas.microsoft.com/office/drawing/2014/main" id="{297610A9-DFD4-4E06-BC1C-3D7F42EEE3CB}"/>
                </a:ext>
              </a:extLst>
            </p:cNvPr>
            <p:cNvSpPr>
              <a:spLocks noEditPoints="1"/>
            </p:cNvSpPr>
            <p:nvPr/>
          </p:nvSpPr>
          <p:spPr bwMode="auto">
            <a:xfrm>
              <a:off x="4900315" y="3175227"/>
              <a:ext cx="14633" cy="76826"/>
            </a:xfrm>
            <a:custGeom>
              <a:avLst/>
              <a:gdLst>
                <a:gd name="T0" fmla="*/ 2 w 10"/>
                <a:gd name="T1" fmla="*/ 39 h 53"/>
                <a:gd name="T2" fmla="*/ 0 w 10"/>
                <a:gd name="T3" fmla="*/ 53 h 53"/>
                <a:gd name="T4" fmla="*/ 7 w 10"/>
                <a:gd name="T5" fmla="*/ 51 h 53"/>
                <a:gd name="T6" fmla="*/ 8 w 10"/>
                <a:gd name="T7" fmla="*/ 49 h 53"/>
                <a:gd name="T8" fmla="*/ 2 w 10"/>
                <a:gd name="T9" fmla="*/ 50 h 53"/>
                <a:gd name="T10" fmla="*/ 4 w 10"/>
                <a:gd name="T11" fmla="*/ 39 h 53"/>
                <a:gd name="T12" fmla="*/ 2 w 10"/>
                <a:gd name="T13" fmla="*/ 39 h 53"/>
                <a:gd name="T14" fmla="*/ 10 w 10"/>
                <a:gd name="T15" fmla="*/ 0 h 53"/>
                <a:gd name="T16" fmla="*/ 7 w 10"/>
                <a:gd name="T17" fmla="*/ 6 h 53"/>
                <a:gd name="T18" fmla="*/ 5 w 10"/>
                <a:gd name="T19" fmla="*/ 16 h 53"/>
                <a:gd name="T20" fmla="*/ 7 w 10"/>
                <a:gd name="T21" fmla="*/ 16 h 53"/>
                <a:gd name="T22" fmla="*/ 10 w 10"/>
                <a:gd name="T2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53">
                  <a:moveTo>
                    <a:pt x="2" y="39"/>
                  </a:moveTo>
                  <a:cubicBezTo>
                    <a:pt x="0" y="53"/>
                    <a:pt x="0" y="53"/>
                    <a:pt x="0" y="53"/>
                  </a:cubicBezTo>
                  <a:cubicBezTo>
                    <a:pt x="7" y="51"/>
                    <a:pt x="7" y="51"/>
                    <a:pt x="7" y="51"/>
                  </a:cubicBezTo>
                  <a:cubicBezTo>
                    <a:pt x="7" y="51"/>
                    <a:pt x="7" y="50"/>
                    <a:pt x="8" y="49"/>
                  </a:cubicBezTo>
                  <a:cubicBezTo>
                    <a:pt x="2" y="50"/>
                    <a:pt x="2" y="50"/>
                    <a:pt x="2" y="50"/>
                  </a:cubicBezTo>
                  <a:cubicBezTo>
                    <a:pt x="4" y="39"/>
                    <a:pt x="4" y="39"/>
                    <a:pt x="4" y="39"/>
                  </a:cubicBezTo>
                  <a:cubicBezTo>
                    <a:pt x="2" y="39"/>
                    <a:pt x="2" y="39"/>
                    <a:pt x="2" y="39"/>
                  </a:cubicBezTo>
                  <a:moveTo>
                    <a:pt x="10" y="0"/>
                  </a:moveTo>
                  <a:cubicBezTo>
                    <a:pt x="9" y="2"/>
                    <a:pt x="8" y="4"/>
                    <a:pt x="7" y="6"/>
                  </a:cubicBezTo>
                  <a:cubicBezTo>
                    <a:pt x="5" y="16"/>
                    <a:pt x="5" y="16"/>
                    <a:pt x="5" y="16"/>
                  </a:cubicBezTo>
                  <a:cubicBezTo>
                    <a:pt x="7" y="16"/>
                    <a:pt x="7" y="16"/>
                    <a:pt x="7" y="16"/>
                  </a:cubicBezTo>
                  <a:cubicBezTo>
                    <a:pt x="10" y="0"/>
                    <a:pt x="10" y="0"/>
                    <a:pt x="10" y="0"/>
                  </a:cubicBezTo>
                </a:path>
              </a:pathLst>
            </a:custGeom>
            <a:solidFill>
              <a:srgbClr val="3549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8" name="Freeform 306">
              <a:extLst>
                <a:ext uri="{FF2B5EF4-FFF2-40B4-BE49-F238E27FC236}">
                  <a16:creationId xmlns:a16="http://schemas.microsoft.com/office/drawing/2014/main" id="{557E589B-6B05-45E0-B090-D6C841507132}"/>
                </a:ext>
              </a:extLst>
            </p:cNvPr>
            <p:cNvSpPr>
              <a:spLocks noEditPoints="1"/>
            </p:cNvSpPr>
            <p:nvPr/>
          </p:nvSpPr>
          <p:spPr bwMode="auto">
            <a:xfrm>
              <a:off x="4570450" y="2652077"/>
              <a:ext cx="1462138" cy="2354787"/>
            </a:xfrm>
            <a:custGeom>
              <a:avLst/>
              <a:gdLst>
                <a:gd name="T0" fmla="*/ 390 w 2398"/>
                <a:gd name="T1" fmla="*/ 3704 h 3862"/>
                <a:gd name="T2" fmla="*/ 404 w 2398"/>
                <a:gd name="T3" fmla="*/ 3652 h 3862"/>
                <a:gd name="T4" fmla="*/ 437 w 2398"/>
                <a:gd name="T5" fmla="*/ 3548 h 3862"/>
                <a:gd name="T6" fmla="*/ 482 w 2398"/>
                <a:gd name="T7" fmla="*/ 3389 h 3862"/>
                <a:gd name="T8" fmla="*/ 508 w 2398"/>
                <a:gd name="T9" fmla="*/ 3285 h 3862"/>
                <a:gd name="T10" fmla="*/ 567 w 2398"/>
                <a:gd name="T11" fmla="*/ 3075 h 3862"/>
                <a:gd name="T12" fmla="*/ 581 w 2398"/>
                <a:gd name="T13" fmla="*/ 3023 h 3862"/>
                <a:gd name="T14" fmla="*/ 617 w 2398"/>
                <a:gd name="T15" fmla="*/ 2919 h 3862"/>
                <a:gd name="T16" fmla="*/ 709 w 2398"/>
                <a:gd name="T17" fmla="*/ 2796 h 3862"/>
                <a:gd name="T18" fmla="*/ 792 w 2398"/>
                <a:gd name="T19" fmla="*/ 2725 h 3862"/>
                <a:gd name="T20" fmla="*/ 960 w 2398"/>
                <a:gd name="T21" fmla="*/ 2587 h 3862"/>
                <a:gd name="T22" fmla="*/ 1002 w 2398"/>
                <a:gd name="T23" fmla="*/ 2552 h 3862"/>
                <a:gd name="T24" fmla="*/ 1090 w 2398"/>
                <a:gd name="T25" fmla="*/ 2488 h 3862"/>
                <a:gd name="T26" fmla="*/ 1218 w 2398"/>
                <a:gd name="T27" fmla="*/ 2386 h 3862"/>
                <a:gd name="T28" fmla="*/ 1308 w 2398"/>
                <a:gd name="T29" fmla="*/ 2327 h 3862"/>
                <a:gd name="T30" fmla="*/ 1506 w 2398"/>
                <a:gd name="T31" fmla="*/ 2235 h 3862"/>
                <a:gd name="T32" fmla="*/ 1554 w 2398"/>
                <a:gd name="T33" fmla="*/ 2214 h 3862"/>
                <a:gd name="T34" fmla="*/ 1655 w 2398"/>
                <a:gd name="T35" fmla="*/ 2171 h 3862"/>
                <a:gd name="T36" fmla="*/ 1804 w 2398"/>
                <a:gd name="T37" fmla="*/ 2103 h 3862"/>
                <a:gd name="T38" fmla="*/ 1901 w 2398"/>
                <a:gd name="T39" fmla="*/ 2053 h 3862"/>
                <a:gd name="T40" fmla="*/ 2097 w 2398"/>
                <a:gd name="T41" fmla="*/ 1963 h 3862"/>
                <a:gd name="T42" fmla="*/ 2147 w 2398"/>
                <a:gd name="T43" fmla="*/ 1942 h 3862"/>
                <a:gd name="T44" fmla="*/ 2249 w 2398"/>
                <a:gd name="T45" fmla="*/ 1899 h 3862"/>
                <a:gd name="T46" fmla="*/ 2398 w 2398"/>
                <a:gd name="T47" fmla="*/ 1830 h 3862"/>
                <a:gd name="T48" fmla="*/ 2343 w 2398"/>
                <a:gd name="T49" fmla="*/ 1755 h 3862"/>
                <a:gd name="T50" fmla="*/ 2192 w 2398"/>
                <a:gd name="T51" fmla="*/ 1599 h 3862"/>
                <a:gd name="T52" fmla="*/ 2112 w 2398"/>
                <a:gd name="T53" fmla="*/ 1523 h 3862"/>
                <a:gd name="T54" fmla="*/ 2074 w 2398"/>
                <a:gd name="T55" fmla="*/ 1485 h 3862"/>
                <a:gd name="T56" fmla="*/ 2001 w 2398"/>
                <a:gd name="T57" fmla="*/ 1402 h 3862"/>
                <a:gd name="T58" fmla="*/ 1887 w 2398"/>
                <a:gd name="T59" fmla="*/ 1286 h 3862"/>
                <a:gd name="T60" fmla="*/ 1736 w 2398"/>
                <a:gd name="T61" fmla="*/ 1130 h 3862"/>
                <a:gd name="T62" fmla="*/ 1655 w 2398"/>
                <a:gd name="T63" fmla="*/ 1057 h 3862"/>
                <a:gd name="T64" fmla="*/ 1617 w 2398"/>
                <a:gd name="T65" fmla="*/ 1017 h 3862"/>
                <a:gd name="T66" fmla="*/ 1544 w 2398"/>
                <a:gd name="T67" fmla="*/ 936 h 3862"/>
                <a:gd name="T68" fmla="*/ 1431 w 2398"/>
                <a:gd name="T69" fmla="*/ 818 h 3862"/>
                <a:gd name="T70" fmla="*/ 1551 w 2398"/>
                <a:gd name="T71" fmla="*/ 650 h 3862"/>
                <a:gd name="T72" fmla="*/ 1587 w 2398"/>
                <a:gd name="T73" fmla="*/ 608 h 3862"/>
                <a:gd name="T74" fmla="*/ 1658 w 2398"/>
                <a:gd name="T75" fmla="*/ 527 h 3862"/>
                <a:gd name="T76" fmla="*/ 1762 w 2398"/>
                <a:gd name="T77" fmla="*/ 399 h 3862"/>
                <a:gd name="T78" fmla="*/ 1825 w 2398"/>
                <a:gd name="T79" fmla="*/ 312 h 3862"/>
                <a:gd name="T80" fmla="*/ 1830 w 2398"/>
                <a:gd name="T81" fmla="*/ 198 h 3862"/>
                <a:gd name="T82" fmla="*/ 1721 w 2398"/>
                <a:gd name="T83" fmla="*/ 191 h 3862"/>
                <a:gd name="T84" fmla="*/ 1667 w 2398"/>
                <a:gd name="T85" fmla="*/ 184 h 3862"/>
                <a:gd name="T86" fmla="*/ 1561 w 2398"/>
                <a:gd name="T87" fmla="*/ 168 h 3862"/>
                <a:gd name="T88" fmla="*/ 1397 w 2398"/>
                <a:gd name="T89" fmla="*/ 151 h 3862"/>
                <a:gd name="T90" fmla="*/ 1073 w 2398"/>
                <a:gd name="T91" fmla="*/ 116 h 3862"/>
                <a:gd name="T92" fmla="*/ 965 w 2398"/>
                <a:gd name="T93" fmla="*/ 108 h 3862"/>
                <a:gd name="T94" fmla="*/ 910 w 2398"/>
                <a:gd name="T95" fmla="*/ 101 h 3862"/>
                <a:gd name="T96" fmla="*/ 804 w 2398"/>
                <a:gd name="T97" fmla="*/ 87 h 3862"/>
                <a:gd name="T98" fmla="*/ 641 w 2398"/>
                <a:gd name="T99" fmla="*/ 68 h 3862"/>
                <a:gd name="T100" fmla="*/ 425 w 2398"/>
                <a:gd name="T101" fmla="*/ 45 h 3862"/>
                <a:gd name="T102" fmla="*/ 317 w 2398"/>
                <a:gd name="T103" fmla="*/ 38 h 3862"/>
                <a:gd name="T104" fmla="*/ 262 w 2398"/>
                <a:gd name="T105" fmla="*/ 33 h 3862"/>
                <a:gd name="T106" fmla="*/ 153 w 2398"/>
                <a:gd name="T107" fmla="*/ 16 h 3862"/>
                <a:gd name="T108" fmla="*/ 0 w 2398"/>
                <a:gd name="T109" fmla="*/ 0 h 3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98" h="3862">
                  <a:moveTo>
                    <a:pt x="359" y="3808"/>
                  </a:moveTo>
                  <a:lnTo>
                    <a:pt x="345" y="3860"/>
                  </a:lnTo>
                  <a:lnTo>
                    <a:pt x="350" y="3862"/>
                  </a:lnTo>
                  <a:lnTo>
                    <a:pt x="364" y="3808"/>
                  </a:lnTo>
                  <a:lnTo>
                    <a:pt x="359" y="3808"/>
                  </a:lnTo>
                  <a:close/>
                  <a:moveTo>
                    <a:pt x="390" y="3704"/>
                  </a:moveTo>
                  <a:lnTo>
                    <a:pt x="376" y="3756"/>
                  </a:lnTo>
                  <a:lnTo>
                    <a:pt x="378" y="3756"/>
                  </a:lnTo>
                  <a:lnTo>
                    <a:pt x="395" y="3704"/>
                  </a:lnTo>
                  <a:lnTo>
                    <a:pt x="390" y="3704"/>
                  </a:lnTo>
                  <a:close/>
                  <a:moveTo>
                    <a:pt x="418" y="3597"/>
                  </a:moveTo>
                  <a:lnTo>
                    <a:pt x="404" y="3652"/>
                  </a:lnTo>
                  <a:lnTo>
                    <a:pt x="409" y="3652"/>
                  </a:lnTo>
                  <a:lnTo>
                    <a:pt x="423" y="3600"/>
                  </a:lnTo>
                  <a:lnTo>
                    <a:pt x="418" y="3597"/>
                  </a:lnTo>
                  <a:close/>
                  <a:moveTo>
                    <a:pt x="449" y="3493"/>
                  </a:moveTo>
                  <a:lnTo>
                    <a:pt x="435" y="3545"/>
                  </a:lnTo>
                  <a:lnTo>
                    <a:pt x="437" y="3548"/>
                  </a:lnTo>
                  <a:lnTo>
                    <a:pt x="454" y="3496"/>
                  </a:lnTo>
                  <a:lnTo>
                    <a:pt x="449" y="3493"/>
                  </a:lnTo>
                  <a:close/>
                  <a:moveTo>
                    <a:pt x="477" y="3389"/>
                  </a:moveTo>
                  <a:lnTo>
                    <a:pt x="463" y="3441"/>
                  </a:lnTo>
                  <a:lnTo>
                    <a:pt x="468" y="3444"/>
                  </a:lnTo>
                  <a:lnTo>
                    <a:pt x="482" y="3389"/>
                  </a:lnTo>
                  <a:lnTo>
                    <a:pt x="477" y="3389"/>
                  </a:lnTo>
                  <a:close/>
                  <a:moveTo>
                    <a:pt x="508" y="3285"/>
                  </a:moveTo>
                  <a:lnTo>
                    <a:pt x="494" y="3337"/>
                  </a:lnTo>
                  <a:lnTo>
                    <a:pt x="499" y="3337"/>
                  </a:lnTo>
                  <a:lnTo>
                    <a:pt x="513" y="3285"/>
                  </a:lnTo>
                  <a:lnTo>
                    <a:pt x="508" y="3285"/>
                  </a:lnTo>
                  <a:close/>
                  <a:moveTo>
                    <a:pt x="537" y="3179"/>
                  </a:moveTo>
                  <a:lnTo>
                    <a:pt x="522" y="3231"/>
                  </a:lnTo>
                  <a:lnTo>
                    <a:pt x="527" y="3233"/>
                  </a:lnTo>
                  <a:lnTo>
                    <a:pt x="541" y="3181"/>
                  </a:lnTo>
                  <a:lnTo>
                    <a:pt x="537" y="3179"/>
                  </a:lnTo>
                  <a:close/>
                  <a:moveTo>
                    <a:pt x="567" y="3075"/>
                  </a:moveTo>
                  <a:lnTo>
                    <a:pt x="553" y="3127"/>
                  </a:lnTo>
                  <a:lnTo>
                    <a:pt x="558" y="3129"/>
                  </a:lnTo>
                  <a:lnTo>
                    <a:pt x="572" y="3077"/>
                  </a:lnTo>
                  <a:lnTo>
                    <a:pt x="567" y="3075"/>
                  </a:lnTo>
                  <a:close/>
                  <a:moveTo>
                    <a:pt x="598" y="2971"/>
                  </a:moveTo>
                  <a:lnTo>
                    <a:pt x="581" y="3023"/>
                  </a:lnTo>
                  <a:lnTo>
                    <a:pt x="586" y="3023"/>
                  </a:lnTo>
                  <a:lnTo>
                    <a:pt x="600" y="2971"/>
                  </a:lnTo>
                  <a:lnTo>
                    <a:pt x="598" y="2971"/>
                  </a:lnTo>
                  <a:close/>
                  <a:moveTo>
                    <a:pt x="626" y="2867"/>
                  </a:moveTo>
                  <a:lnTo>
                    <a:pt x="612" y="2919"/>
                  </a:lnTo>
                  <a:lnTo>
                    <a:pt x="617" y="2919"/>
                  </a:lnTo>
                  <a:lnTo>
                    <a:pt x="631" y="2867"/>
                  </a:lnTo>
                  <a:lnTo>
                    <a:pt x="626" y="2867"/>
                  </a:lnTo>
                  <a:close/>
                  <a:moveTo>
                    <a:pt x="707" y="2793"/>
                  </a:moveTo>
                  <a:lnTo>
                    <a:pt x="664" y="2826"/>
                  </a:lnTo>
                  <a:lnTo>
                    <a:pt x="667" y="2831"/>
                  </a:lnTo>
                  <a:lnTo>
                    <a:pt x="709" y="2796"/>
                  </a:lnTo>
                  <a:lnTo>
                    <a:pt x="707" y="2793"/>
                  </a:lnTo>
                  <a:close/>
                  <a:moveTo>
                    <a:pt x="792" y="2725"/>
                  </a:moveTo>
                  <a:lnTo>
                    <a:pt x="749" y="2758"/>
                  </a:lnTo>
                  <a:lnTo>
                    <a:pt x="752" y="2762"/>
                  </a:lnTo>
                  <a:lnTo>
                    <a:pt x="794" y="2727"/>
                  </a:lnTo>
                  <a:lnTo>
                    <a:pt x="792" y="2725"/>
                  </a:lnTo>
                  <a:close/>
                  <a:moveTo>
                    <a:pt x="877" y="2656"/>
                  </a:moveTo>
                  <a:lnTo>
                    <a:pt x="835" y="2689"/>
                  </a:lnTo>
                  <a:lnTo>
                    <a:pt x="837" y="2694"/>
                  </a:lnTo>
                  <a:lnTo>
                    <a:pt x="879" y="2658"/>
                  </a:lnTo>
                  <a:lnTo>
                    <a:pt x="877" y="2656"/>
                  </a:lnTo>
                  <a:close/>
                  <a:moveTo>
                    <a:pt x="960" y="2587"/>
                  </a:moveTo>
                  <a:lnTo>
                    <a:pt x="917" y="2621"/>
                  </a:lnTo>
                  <a:lnTo>
                    <a:pt x="922" y="2625"/>
                  </a:lnTo>
                  <a:lnTo>
                    <a:pt x="965" y="2590"/>
                  </a:lnTo>
                  <a:lnTo>
                    <a:pt x="960" y="2587"/>
                  </a:lnTo>
                  <a:close/>
                  <a:moveTo>
                    <a:pt x="1045" y="2519"/>
                  </a:moveTo>
                  <a:lnTo>
                    <a:pt x="1002" y="2552"/>
                  </a:lnTo>
                  <a:lnTo>
                    <a:pt x="1005" y="2557"/>
                  </a:lnTo>
                  <a:lnTo>
                    <a:pt x="1047" y="2521"/>
                  </a:lnTo>
                  <a:lnTo>
                    <a:pt x="1045" y="2519"/>
                  </a:lnTo>
                  <a:close/>
                  <a:moveTo>
                    <a:pt x="1130" y="2450"/>
                  </a:moveTo>
                  <a:lnTo>
                    <a:pt x="1088" y="2483"/>
                  </a:lnTo>
                  <a:lnTo>
                    <a:pt x="1090" y="2488"/>
                  </a:lnTo>
                  <a:lnTo>
                    <a:pt x="1133" y="2453"/>
                  </a:lnTo>
                  <a:lnTo>
                    <a:pt x="1130" y="2450"/>
                  </a:lnTo>
                  <a:close/>
                  <a:moveTo>
                    <a:pt x="1215" y="2382"/>
                  </a:moveTo>
                  <a:lnTo>
                    <a:pt x="1173" y="2417"/>
                  </a:lnTo>
                  <a:lnTo>
                    <a:pt x="1175" y="2419"/>
                  </a:lnTo>
                  <a:lnTo>
                    <a:pt x="1218" y="2386"/>
                  </a:lnTo>
                  <a:lnTo>
                    <a:pt x="1215" y="2382"/>
                  </a:lnTo>
                  <a:close/>
                  <a:moveTo>
                    <a:pt x="1308" y="2327"/>
                  </a:moveTo>
                  <a:lnTo>
                    <a:pt x="1258" y="2349"/>
                  </a:lnTo>
                  <a:lnTo>
                    <a:pt x="1260" y="2353"/>
                  </a:lnTo>
                  <a:lnTo>
                    <a:pt x="1310" y="2330"/>
                  </a:lnTo>
                  <a:lnTo>
                    <a:pt x="1308" y="2327"/>
                  </a:lnTo>
                  <a:close/>
                  <a:moveTo>
                    <a:pt x="1407" y="2280"/>
                  </a:moveTo>
                  <a:lnTo>
                    <a:pt x="1357" y="2304"/>
                  </a:lnTo>
                  <a:lnTo>
                    <a:pt x="1360" y="2308"/>
                  </a:lnTo>
                  <a:lnTo>
                    <a:pt x="1409" y="2285"/>
                  </a:lnTo>
                  <a:lnTo>
                    <a:pt x="1407" y="2280"/>
                  </a:lnTo>
                  <a:close/>
                  <a:moveTo>
                    <a:pt x="1506" y="2235"/>
                  </a:moveTo>
                  <a:lnTo>
                    <a:pt x="1457" y="2259"/>
                  </a:lnTo>
                  <a:lnTo>
                    <a:pt x="1457" y="2263"/>
                  </a:lnTo>
                  <a:lnTo>
                    <a:pt x="1506" y="2240"/>
                  </a:lnTo>
                  <a:lnTo>
                    <a:pt x="1506" y="2235"/>
                  </a:lnTo>
                  <a:close/>
                  <a:moveTo>
                    <a:pt x="1603" y="2190"/>
                  </a:moveTo>
                  <a:lnTo>
                    <a:pt x="1554" y="2214"/>
                  </a:lnTo>
                  <a:lnTo>
                    <a:pt x="1556" y="2216"/>
                  </a:lnTo>
                  <a:lnTo>
                    <a:pt x="1606" y="2195"/>
                  </a:lnTo>
                  <a:lnTo>
                    <a:pt x="1603" y="2190"/>
                  </a:lnTo>
                  <a:close/>
                  <a:moveTo>
                    <a:pt x="1703" y="2145"/>
                  </a:moveTo>
                  <a:lnTo>
                    <a:pt x="1653" y="2166"/>
                  </a:lnTo>
                  <a:lnTo>
                    <a:pt x="1655" y="2171"/>
                  </a:lnTo>
                  <a:lnTo>
                    <a:pt x="1705" y="2150"/>
                  </a:lnTo>
                  <a:lnTo>
                    <a:pt x="1703" y="2145"/>
                  </a:lnTo>
                  <a:close/>
                  <a:moveTo>
                    <a:pt x="1802" y="2100"/>
                  </a:moveTo>
                  <a:lnTo>
                    <a:pt x="1752" y="2121"/>
                  </a:lnTo>
                  <a:lnTo>
                    <a:pt x="1755" y="2126"/>
                  </a:lnTo>
                  <a:lnTo>
                    <a:pt x="1804" y="2103"/>
                  </a:lnTo>
                  <a:lnTo>
                    <a:pt x="1802" y="2100"/>
                  </a:lnTo>
                  <a:close/>
                  <a:moveTo>
                    <a:pt x="1901" y="2053"/>
                  </a:moveTo>
                  <a:lnTo>
                    <a:pt x="1852" y="2077"/>
                  </a:lnTo>
                  <a:lnTo>
                    <a:pt x="1854" y="2081"/>
                  </a:lnTo>
                  <a:lnTo>
                    <a:pt x="1904" y="2058"/>
                  </a:lnTo>
                  <a:lnTo>
                    <a:pt x="1901" y="2053"/>
                  </a:lnTo>
                  <a:close/>
                  <a:moveTo>
                    <a:pt x="2001" y="2008"/>
                  </a:moveTo>
                  <a:lnTo>
                    <a:pt x="1951" y="2032"/>
                  </a:lnTo>
                  <a:lnTo>
                    <a:pt x="1953" y="2036"/>
                  </a:lnTo>
                  <a:lnTo>
                    <a:pt x="2001" y="2013"/>
                  </a:lnTo>
                  <a:lnTo>
                    <a:pt x="2001" y="2008"/>
                  </a:lnTo>
                  <a:close/>
                  <a:moveTo>
                    <a:pt x="2097" y="1963"/>
                  </a:moveTo>
                  <a:lnTo>
                    <a:pt x="2050" y="1987"/>
                  </a:lnTo>
                  <a:lnTo>
                    <a:pt x="2050" y="1989"/>
                  </a:lnTo>
                  <a:lnTo>
                    <a:pt x="2100" y="1968"/>
                  </a:lnTo>
                  <a:lnTo>
                    <a:pt x="2097" y="1963"/>
                  </a:lnTo>
                  <a:close/>
                  <a:moveTo>
                    <a:pt x="2197" y="1918"/>
                  </a:moveTo>
                  <a:lnTo>
                    <a:pt x="2147" y="1942"/>
                  </a:lnTo>
                  <a:lnTo>
                    <a:pt x="2150" y="1944"/>
                  </a:lnTo>
                  <a:lnTo>
                    <a:pt x="2199" y="1923"/>
                  </a:lnTo>
                  <a:lnTo>
                    <a:pt x="2197" y="1918"/>
                  </a:lnTo>
                  <a:close/>
                  <a:moveTo>
                    <a:pt x="2296" y="1873"/>
                  </a:moveTo>
                  <a:lnTo>
                    <a:pt x="2246" y="1894"/>
                  </a:lnTo>
                  <a:lnTo>
                    <a:pt x="2249" y="1899"/>
                  </a:lnTo>
                  <a:lnTo>
                    <a:pt x="2299" y="1875"/>
                  </a:lnTo>
                  <a:lnTo>
                    <a:pt x="2296" y="1873"/>
                  </a:lnTo>
                  <a:close/>
                  <a:moveTo>
                    <a:pt x="2395" y="1828"/>
                  </a:moveTo>
                  <a:lnTo>
                    <a:pt x="2346" y="1849"/>
                  </a:lnTo>
                  <a:lnTo>
                    <a:pt x="2348" y="1854"/>
                  </a:lnTo>
                  <a:lnTo>
                    <a:pt x="2398" y="1830"/>
                  </a:lnTo>
                  <a:lnTo>
                    <a:pt x="2395" y="1828"/>
                  </a:lnTo>
                  <a:close/>
                  <a:moveTo>
                    <a:pt x="2343" y="1755"/>
                  </a:moveTo>
                  <a:lnTo>
                    <a:pt x="2339" y="1757"/>
                  </a:lnTo>
                  <a:lnTo>
                    <a:pt x="2379" y="1795"/>
                  </a:lnTo>
                  <a:lnTo>
                    <a:pt x="2381" y="1793"/>
                  </a:lnTo>
                  <a:lnTo>
                    <a:pt x="2343" y="1755"/>
                  </a:lnTo>
                  <a:close/>
                  <a:moveTo>
                    <a:pt x="2268" y="1677"/>
                  </a:moveTo>
                  <a:lnTo>
                    <a:pt x="2263" y="1679"/>
                  </a:lnTo>
                  <a:lnTo>
                    <a:pt x="2301" y="1717"/>
                  </a:lnTo>
                  <a:lnTo>
                    <a:pt x="2306" y="1715"/>
                  </a:lnTo>
                  <a:lnTo>
                    <a:pt x="2268" y="1677"/>
                  </a:lnTo>
                  <a:close/>
                  <a:moveTo>
                    <a:pt x="2192" y="1599"/>
                  </a:moveTo>
                  <a:lnTo>
                    <a:pt x="2187" y="1601"/>
                  </a:lnTo>
                  <a:lnTo>
                    <a:pt x="2225" y="1639"/>
                  </a:lnTo>
                  <a:lnTo>
                    <a:pt x="2230" y="1637"/>
                  </a:lnTo>
                  <a:lnTo>
                    <a:pt x="2192" y="1599"/>
                  </a:lnTo>
                  <a:close/>
                  <a:moveTo>
                    <a:pt x="2114" y="1521"/>
                  </a:moveTo>
                  <a:lnTo>
                    <a:pt x="2112" y="1523"/>
                  </a:lnTo>
                  <a:lnTo>
                    <a:pt x="2150" y="1563"/>
                  </a:lnTo>
                  <a:lnTo>
                    <a:pt x="2154" y="1558"/>
                  </a:lnTo>
                  <a:lnTo>
                    <a:pt x="2114" y="1521"/>
                  </a:lnTo>
                  <a:close/>
                  <a:moveTo>
                    <a:pt x="2038" y="1443"/>
                  </a:moveTo>
                  <a:lnTo>
                    <a:pt x="2036" y="1445"/>
                  </a:lnTo>
                  <a:lnTo>
                    <a:pt x="2074" y="1485"/>
                  </a:lnTo>
                  <a:lnTo>
                    <a:pt x="2076" y="1480"/>
                  </a:lnTo>
                  <a:lnTo>
                    <a:pt x="2038" y="1443"/>
                  </a:lnTo>
                  <a:close/>
                  <a:moveTo>
                    <a:pt x="1963" y="1365"/>
                  </a:moveTo>
                  <a:lnTo>
                    <a:pt x="1960" y="1367"/>
                  </a:lnTo>
                  <a:lnTo>
                    <a:pt x="1998" y="1407"/>
                  </a:lnTo>
                  <a:lnTo>
                    <a:pt x="2001" y="1402"/>
                  </a:lnTo>
                  <a:lnTo>
                    <a:pt x="1963" y="1365"/>
                  </a:lnTo>
                  <a:close/>
                  <a:moveTo>
                    <a:pt x="1887" y="1286"/>
                  </a:moveTo>
                  <a:lnTo>
                    <a:pt x="1885" y="1289"/>
                  </a:lnTo>
                  <a:lnTo>
                    <a:pt x="1922" y="1329"/>
                  </a:lnTo>
                  <a:lnTo>
                    <a:pt x="1925" y="1324"/>
                  </a:lnTo>
                  <a:lnTo>
                    <a:pt x="1887" y="1286"/>
                  </a:lnTo>
                  <a:close/>
                  <a:moveTo>
                    <a:pt x="1811" y="1208"/>
                  </a:moveTo>
                  <a:lnTo>
                    <a:pt x="1809" y="1211"/>
                  </a:lnTo>
                  <a:lnTo>
                    <a:pt x="1847" y="1251"/>
                  </a:lnTo>
                  <a:lnTo>
                    <a:pt x="1849" y="1249"/>
                  </a:lnTo>
                  <a:lnTo>
                    <a:pt x="1811" y="1208"/>
                  </a:lnTo>
                  <a:close/>
                  <a:moveTo>
                    <a:pt x="1736" y="1130"/>
                  </a:moveTo>
                  <a:lnTo>
                    <a:pt x="1731" y="1133"/>
                  </a:lnTo>
                  <a:lnTo>
                    <a:pt x="1771" y="1173"/>
                  </a:lnTo>
                  <a:lnTo>
                    <a:pt x="1773" y="1171"/>
                  </a:lnTo>
                  <a:lnTo>
                    <a:pt x="1736" y="1130"/>
                  </a:lnTo>
                  <a:close/>
                  <a:moveTo>
                    <a:pt x="1660" y="1052"/>
                  </a:moveTo>
                  <a:lnTo>
                    <a:pt x="1655" y="1057"/>
                  </a:lnTo>
                  <a:lnTo>
                    <a:pt x="1693" y="1095"/>
                  </a:lnTo>
                  <a:lnTo>
                    <a:pt x="1698" y="1092"/>
                  </a:lnTo>
                  <a:lnTo>
                    <a:pt x="1660" y="1052"/>
                  </a:lnTo>
                  <a:close/>
                  <a:moveTo>
                    <a:pt x="1584" y="974"/>
                  </a:moveTo>
                  <a:lnTo>
                    <a:pt x="1580" y="979"/>
                  </a:lnTo>
                  <a:lnTo>
                    <a:pt x="1617" y="1017"/>
                  </a:lnTo>
                  <a:lnTo>
                    <a:pt x="1622" y="1014"/>
                  </a:lnTo>
                  <a:lnTo>
                    <a:pt x="1584" y="974"/>
                  </a:lnTo>
                  <a:close/>
                  <a:moveTo>
                    <a:pt x="1506" y="896"/>
                  </a:moveTo>
                  <a:lnTo>
                    <a:pt x="1504" y="901"/>
                  </a:lnTo>
                  <a:lnTo>
                    <a:pt x="1542" y="939"/>
                  </a:lnTo>
                  <a:lnTo>
                    <a:pt x="1544" y="936"/>
                  </a:lnTo>
                  <a:lnTo>
                    <a:pt x="1506" y="896"/>
                  </a:lnTo>
                  <a:close/>
                  <a:moveTo>
                    <a:pt x="1431" y="818"/>
                  </a:moveTo>
                  <a:lnTo>
                    <a:pt x="1428" y="823"/>
                  </a:lnTo>
                  <a:lnTo>
                    <a:pt x="1466" y="861"/>
                  </a:lnTo>
                  <a:lnTo>
                    <a:pt x="1468" y="858"/>
                  </a:lnTo>
                  <a:lnTo>
                    <a:pt x="1431" y="818"/>
                  </a:lnTo>
                  <a:close/>
                  <a:moveTo>
                    <a:pt x="1485" y="735"/>
                  </a:moveTo>
                  <a:lnTo>
                    <a:pt x="1449" y="778"/>
                  </a:lnTo>
                  <a:lnTo>
                    <a:pt x="1454" y="780"/>
                  </a:lnTo>
                  <a:lnTo>
                    <a:pt x="1487" y="738"/>
                  </a:lnTo>
                  <a:lnTo>
                    <a:pt x="1485" y="735"/>
                  </a:lnTo>
                  <a:close/>
                  <a:moveTo>
                    <a:pt x="1551" y="650"/>
                  </a:moveTo>
                  <a:lnTo>
                    <a:pt x="1518" y="693"/>
                  </a:lnTo>
                  <a:lnTo>
                    <a:pt x="1520" y="695"/>
                  </a:lnTo>
                  <a:lnTo>
                    <a:pt x="1556" y="653"/>
                  </a:lnTo>
                  <a:lnTo>
                    <a:pt x="1551" y="650"/>
                  </a:lnTo>
                  <a:close/>
                  <a:moveTo>
                    <a:pt x="1620" y="567"/>
                  </a:moveTo>
                  <a:lnTo>
                    <a:pt x="1587" y="608"/>
                  </a:lnTo>
                  <a:lnTo>
                    <a:pt x="1589" y="612"/>
                  </a:lnTo>
                  <a:lnTo>
                    <a:pt x="1624" y="570"/>
                  </a:lnTo>
                  <a:lnTo>
                    <a:pt x="1620" y="567"/>
                  </a:lnTo>
                  <a:close/>
                  <a:moveTo>
                    <a:pt x="1688" y="482"/>
                  </a:moveTo>
                  <a:lnTo>
                    <a:pt x="1655" y="525"/>
                  </a:lnTo>
                  <a:lnTo>
                    <a:pt x="1658" y="527"/>
                  </a:lnTo>
                  <a:lnTo>
                    <a:pt x="1693" y="485"/>
                  </a:lnTo>
                  <a:lnTo>
                    <a:pt x="1688" y="482"/>
                  </a:lnTo>
                  <a:close/>
                  <a:moveTo>
                    <a:pt x="1757" y="397"/>
                  </a:moveTo>
                  <a:lnTo>
                    <a:pt x="1724" y="440"/>
                  </a:lnTo>
                  <a:lnTo>
                    <a:pt x="1726" y="442"/>
                  </a:lnTo>
                  <a:lnTo>
                    <a:pt x="1762" y="399"/>
                  </a:lnTo>
                  <a:lnTo>
                    <a:pt x="1757" y="397"/>
                  </a:lnTo>
                  <a:close/>
                  <a:moveTo>
                    <a:pt x="1825" y="312"/>
                  </a:moveTo>
                  <a:lnTo>
                    <a:pt x="1792" y="354"/>
                  </a:lnTo>
                  <a:lnTo>
                    <a:pt x="1795" y="357"/>
                  </a:lnTo>
                  <a:lnTo>
                    <a:pt x="1830" y="317"/>
                  </a:lnTo>
                  <a:lnTo>
                    <a:pt x="1825" y="312"/>
                  </a:lnTo>
                  <a:close/>
                  <a:moveTo>
                    <a:pt x="1894" y="229"/>
                  </a:moveTo>
                  <a:lnTo>
                    <a:pt x="1861" y="269"/>
                  </a:lnTo>
                  <a:lnTo>
                    <a:pt x="1863" y="274"/>
                  </a:lnTo>
                  <a:lnTo>
                    <a:pt x="1899" y="231"/>
                  </a:lnTo>
                  <a:lnTo>
                    <a:pt x="1894" y="229"/>
                  </a:lnTo>
                  <a:close/>
                  <a:moveTo>
                    <a:pt x="1830" y="198"/>
                  </a:moveTo>
                  <a:lnTo>
                    <a:pt x="1830" y="203"/>
                  </a:lnTo>
                  <a:lnTo>
                    <a:pt x="1885" y="208"/>
                  </a:lnTo>
                  <a:lnTo>
                    <a:pt x="1885" y="203"/>
                  </a:lnTo>
                  <a:lnTo>
                    <a:pt x="1830" y="198"/>
                  </a:lnTo>
                  <a:close/>
                  <a:moveTo>
                    <a:pt x="1721" y="187"/>
                  </a:moveTo>
                  <a:lnTo>
                    <a:pt x="1721" y="191"/>
                  </a:lnTo>
                  <a:lnTo>
                    <a:pt x="1776" y="196"/>
                  </a:lnTo>
                  <a:lnTo>
                    <a:pt x="1776" y="191"/>
                  </a:lnTo>
                  <a:lnTo>
                    <a:pt x="1721" y="187"/>
                  </a:lnTo>
                  <a:close/>
                  <a:moveTo>
                    <a:pt x="1615" y="175"/>
                  </a:moveTo>
                  <a:lnTo>
                    <a:pt x="1613" y="179"/>
                  </a:lnTo>
                  <a:lnTo>
                    <a:pt x="1667" y="184"/>
                  </a:lnTo>
                  <a:lnTo>
                    <a:pt x="1667" y="179"/>
                  </a:lnTo>
                  <a:lnTo>
                    <a:pt x="1615" y="175"/>
                  </a:lnTo>
                  <a:close/>
                  <a:moveTo>
                    <a:pt x="1506" y="163"/>
                  </a:moveTo>
                  <a:lnTo>
                    <a:pt x="1506" y="168"/>
                  </a:lnTo>
                  <a:lnTo>
                    <a:pt x="1558" y="172"/>
                  </a:lnTo>
                  <a:lnTo>
                    <a:pt x="1561" y="168"/>
                  </a:lnTo>
                  <a:lnTo>
                    <a:pt x="1506" y="163"/>
                  </a:lnTo>
                  <a:close/>
                  <a:moveTo>
                    <a:pt x="1397" y="151"/>
                  </a:moveTo>
                  <a:lnTo>
                    <a:pt x="1397" y="156"/>
                  </a:lnTo>
                  <a:lnTo>
                    <a:pt x="1452" y="161"/>
                  </a:lnTo>
                  <a:lnTo>
                    <a:pt x="1452" y="158"/>
                  </a:lnTo>
                  <a:lnTo>
                    <a:pt x="1397" y="151"/>
                  </a:lnTo>
                  <a:close/>
                  <a:moveTo>
                    <a:pt x="1289" y="139"/>
                  </a:moveTo>
                  <a:lnTo>
                    <a:pt x="1289" y="144"/>
                  </a:lnTo>
                  <a:lnTo>
                    <a:pt x="1343" y="149"/>
                  </a:lnTo>
                  <a:lnTo>
                    <a:pt x="1343" y="146"/>
                  </a:lnTo>
                  <a:lnTo>
                    <a:pt x="1289" y="139"/>
                  </a:lnTo>
                  <a:close/>
                  <a:moveTo>
                    <a:pt x="1073" y="116"/>
                  </a:moveTo>
                  <a:lnTo>
                    <a:pt x="1073" y="120"/>
                  </a:lnTo>
                  <a:lnTo>
                    <a:pt x="1128" y="125"/>
                  </a:lnTo>
                  <a:lnTo>
                    <a:pt x="1128" y="123"/>
                  </a:lnTo>
                  <a:lnTo>
                    <a:pt x="1073" y="116"/>
                  </a:lnTo>
                  <a:close/>
                  <a:moveTo>
                    <a:pt x="965" y="104"/>
                  </a:moveTo>
                  <a:lnTo>
                    <a:pt x="965" y="108"/>
                  </a:lnTo>
                  <a:lnTo>
                    <a:pt x="1019" y="113"/>
                  </a:lnTo>
                  <a:lnTo>
                    <a:pt x="1019" y="111"/>
                  </a:lnTo>
                  <a:lnTo>
                    <a:pt x="965" y="104"/>
                  </a:lnTo>
                  <a:close/>
                  <a:moveTo>
                    <a:pt x="856" y="92"/>
                  </a:moveTo>
                  <a:lnTo>
                    <a:pt x="856" y="97"/>
                  </a:lnTo>
                  <a:lnTo>
                    <a:pt x="910" y="101"/>
                  </a:lnTo>
                  <a:lnTo>
                    <a:pt x="910" y="99"/>
                  </a:lnTo>
                  <a:lnTo>
                    <a:pt x="856" y="92"/>
                  </a:lnTo>
                  <a:close/>
                  <a:moveTo>
                    <a:pt x="749" y="80"/>
                  </a:moveTo>
                  <a:lnTo>
                    <a:pt x="747" y="85"/>
                  </a:lnTo>
                  <a:lnTo>
                    <a:pt x="801" y="92"/>
                  </a:lnTo>
                  <a:lnTo>
                    <a:pt x="804" y="87"/>
                  </a:lnTo>
                  <a:lnTo>
                    <a:pt x="749" y="80"/>
                  </a:lnTo>
                  <a:close/>
                  <a:moveTo>
                    <a:pt x="641" y="68"/>
                  </a:moveTo>
                  <a:lnTo>
                    <a:pt x="641" y="73"/>
                  </a:lnTo>
                  <a:lnTo>
                    <a:pt x="695" y="80"/>
                  </a:lnTo>
                  <a:lnTo>
                    <a:pt x="695" y="75"/>
                  </a:lnTo>
                  <a:lnTo>
                    <a:pt x="641" y="68"/>
                  </a:lnTo>
                  <a:close/>
                  <a:moveTo>
                    <a:pt x="532" y="56"/>
                  </a:moveTo>
                  <a:lnTo>
                    <a:pt x="532" y="61"/>
                  </a:lnTo>
                  <a:lnTo>
                    <a:pt x="586" y="68"/>
                  </a:lnTo>
                  <a:lnTo>
                    <a:pt x="586" y="64"/>
                  </a:lnTo>
                  <a:lnTo>
                    <a:pt x="532" y="56"/>
                  </a:lnTo>
                  <a:close/>
                  <a:moveTo>
                    <a:pt x="425" y="45"/>
                  </a:moveTo>
                  <a:lnTo>
                    <a:pt x="423" y="49"/>
                  </a:lnTo>
                  <a:lnTo>
                    <a:pt x="477" y="56"/>
                  </a:lnTo>
                  <a:lnTo>
                    <a:pt x="477" y="52"/>
                  </a:lnTo>
                  <a:lnTo>
                    <a:pt x="425" y="45"/>
                  </a:lnTo>
                  <a:close/>
                  <a:moveTo>
                    <a:pt x="317" y="33"/>
                  </a:moveTo>
                  <a:lnTo>
                    <a:pt x="317" y="38"/>
                  </a:lnTo>
                  <a:lnTo>
                    <a:pt x="369" y="45"/>
                  </a:lnTo>
                  <a:lnTo>
                    <a:pt x="371" y="40"/>
                  </a:lnTo>
                  <a:lnTo>
                    <a:pt x="317" y="33"/>
                  </a:lnTo>
                  <a:close/>
                  <a:moveTo>
                    <a:pt x="208" y="21"/>
                  </a:moveTo>
                  <a:lnTo>
                    <a:pt x="208" y="26"/>
                  </a:lnTo>
                  <a:lnTo>
                    <a:pt x="262" y="33"/>
                  </a:lnTo>
                  <a:lnTo>
                    <a:pt x="262" y="28"/>
                  </a:lnTo>
                  <a:lnTo>
                    <a:pt x="208" y="21"/>
                  </a:lnTo>
                  <a:close/>
                  <a:moveTo>
                    <a:pt x="99" y="9"/>
                  </a:moveTo>
                  <a:lnTo>
                    <a:pt x="99" y="14"/>
                  </a:lnTo>
                  <a:lnTo>
                    <a:pt x="153" y="21"/>
                  </a:lnTo>
                  <a:lnTo>
                    <a:pt x="153" y="16"/>
                  </a:lnTo>
                  <a:lnTo>
                    <a:pt x="99" y="9"/>
                  </a:lnTo>
                  <a:close/>
                  <a:moveTo>
                    <a:pt x="0" y="0"/>
                  </a:moveTo>
                  <a:lnTo>
                    <a:pt x="0" y="4"/>
                  </a:lnTo>
                  <a:lnTo>
                    <a:pt x="45" y="9"/>
                  </a:lnTo>
                  <a:lnTo>
                    <a:pt x="45" y="4"/>
                  </a:lnTo>
                  <a:lnTo>
                    <a:pt x="0" y="0"/>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9" name="Freeform 307">
              <a:extLst>
                <a:ext uri="{FF2B5EF4-FFF2-40B4-BE49-F238E27FC236}">
                  <a16:creationId xmlns:a16="http://schemas.microsoft.com/office/drawing/2014/main" id="{78750EB1-A135-472C-9F63-33853715C803}"/>
                </a:ext>
              </a:extLst>
            </p:cNvPr>
            <p:cNvSpPr>
              <a:spLocks noEditPoints="1"/>
            </p:cNvSpPr>
            <p:nvPr/>
          </p:nvSpPr>
          <p:spPr bwMode="auto">
            <a:xfrm>
              <a:off x="4570450" y="2652077"/>
              <a:ext cx="1462138" cy="2354787"/>
            </a:xfrm>
            <a:custGeom>
              <a:avLst/>
              <a:gdLst>
                <a:gd name="T0" fmla="*/ 390 w 2398"/>
                <a:gd name="T1" fmla="*/ 3704 h 3862"/>
                <a:gd name="T2" fmla="*/ 404 w 2398"/>
                <a:gd name="T3" fmla="*/ 3652 h 3862"/>
                <a:gd name="T4" fmla="*/ 437 w 2398"/>
                <a:gd name="T5" fmla="*/ 3548 h 3862"/>
                <a:gd name="T6" fmla="*/ 482 w 2398"/>
                <a:gd name="T7" fmla="*/ 3389 h 3862"/>
                <a:gd name="T8" fmla="*/ 508 w 2398"/>
                <a:gd name="T9" fmla="*/ 3285 h 3862"/>
                <a:gd name="T10" fmla="*/ 567 w 2398"/>
                <a:gd name="T11" fmla="*/ 3075 h 3862"/>
                <a:gd name="T12" fmla="*/ 581 w 2398"/>
                <a:gd name="T13" fmla="*/ 3023 h 3862"/>
                <a:gd name="T14" fmla="*/ 617 w 2398"/>
                <a:gd name="T15" fmla="*/ 2919 h 3862"/>
                <a:gd name="T16" fmla="*/ 709 w 2398"/>
                <a:gd name="T17" fmla="*/ 2796 h 3862"/>
                <a:gd name="T18" fmla="*/ 792 w 2398"/>
                <a:gd name="T19" fmla="*/ 2725 h 3862"/>
                <a:gd name="T20" fmla="*/ 960 w 2398"/>
                <a:gd name="T21" fmla="*/ 2587 h 3862"/>
                <a:gd name="T22" fmla="*/ 1002 w 2398"/>
                <a:gd name="T23" fmla="*/ 2552 h 3862"/>
                <a:gd name="T24" fmla="*/ 1090 w 2398"/>
                <a:gd name="T25" fmla="*/ 2488 h 3862"/>
                <a:gd name="T26" fmla="*/ 1218 w 2398"/>
                <a:gd name="T27" fmla="*/ 2386 h 3862"/>
                <a:gd name="T28" fmla="*/ 1308 w 2398"/>
                <a:gd name="T29" fmla="*/ 2327 h 3862"/>
                <a:gd name="T30" fmla="*/ 1506 w 2398"/>
                <a:gd name="T31" fmla="*/ 2235 h 3862"/>
                <a:gd name="T32" fmla="*/ 1554 w 2398"/>
                <a:gd name="T33" fmla="*/ 2214 h 3862"/>
                <a:gd name="T34" fmla="*/ 1655 w 2398"/>
                <a:gd name="T35" fmla="*/ 2171 h 3862"/>
                <a:gd name="T36" fmla="*/ 1804 w 2398"/>
                <a:gd name="T37" fmla="*/ 2103 h 3862"/>
                <a:gd name="T38" fmla="*/ 1901 w 2398"/>
                <a:gd name="T39" fmla="*/ 2053 h 3862"/>
                <a:gd name="T40" fmla="*/ 2097 w 2398"/>
                <a:gd name="T41" fmla="*/ 1963 h 3862"/>
                <a:gd name="T42" fmla="*/ 2147 w 2398"/>
                <a:gd name="T43" fmla="*/ 1942 h 3862"/>
                <a:gd name="T44" fmla="*/ 2249 w 2398"/>
                <a:gd name="T45" fmla="*/ 1899 h 3862"/>
                <a:gd name="T46" fmla="*/ 2398 w 2398"/>
                <a:gd name="T47" fmla="*/ 1830 h 3862"/>
                <a:gd name="T48" fmla="*/ 2343 w 2398"/>
                <a:gd name="T49" fmla="*/ 1755 h 3862"/>
                <a:gd name="T50" fmla="*/ 2192 w 2398"/>
                <a:gd name="T51" fmla="*/ 1599 h 3862"/>
                <a:gd name="T52" fmla="*/ 2112 w 2398"/>
                <a:gd name="T53" fmla="*/ 1523 h 3862"/>
                <a:gd name="T54" fmla="*/ 2074 w 2398"/>
                <a:gd name="T55" fmla="*/ 1485 h 3862"/>
                <a:gd name="T56" fmla="*/ 2001 w 2398"/>
                <a:gd name="T57" fmla="*/ 1402 h 3862"/>
                <a:gd name="T58" fmla="*/ 1887 w 2398"/>
                <a:gd name="T59" fmla="*/ 1286 h 3862"/>
                <a:gd name="T60" fmla="*/ 1736 w 2398"/>
                <a:gd name="T61" fmla="*/ 1130 h 3862"/>
                <a:gd name="T62" fmla="*/ 1655 w 2398"/>
                <a:gd name="T63" fmla="*/ 1057 h 3862"/>
                <a:gd name="T64" fmla="*/ 1617 w 2398"/>
                <a:gd name="T65" fmla="*/ 1017 h 3862"/>
                <a:gd name="T66" fmla="*/ 1544 w 2398"/>
                <a:gd name="T67" fmla="*/ 936 h 3862"/>
                <a:gd name="T68" fmla="*/ 1431 w 2398"/>
                <a:gd name="T69" fmla="*/ 818 h 3862"/>
                <a:gd name="T70" fmla="*/ 1551 w 2398"/>
                <a:gd name="T71" fmla="*/ 650 h 3862"/>
                <a:gd name="T72" fmla="*/ 1587 w 2398"/>
                <a:gd name="T73" fmla="*/ 608 h 3862"/>
                <a:gd name="T74" fmla="*/ 1658 w 2398"/>
                <a:gd name="T75" fmla="*/ 527 h 3862"/>
                <a:gd name="T76" fmla="*/ 1762 w 2398"/>
                <a:gd name="T77" fmla="*/ 399 h 3862"/>
                <a:gd name="T78" fmla="*/ 1825 w 2398"/>
                <a:gd name="T79" fmla="*/ 312 h 3862"/>
                <a:gd name="T80" fmla="*/ 1830 w 2398"/>
                <a:gd name="T81" fmla="*/ 198 h 3862"/>
                <a:gd name="T82" fmla="*/ 1721 w 2398"/>
                <a:gd name="T83" fmla="*/ 191 h 3862"/>
                <a:gd name="T84" fmla="*/ 1667 w 2398"/>
                <a:gd name="T85" fmla="*/ 184 h 3862"/>
                <a:gd name="T86" fmla="*/ 1561 w 2398"/>
                <a:gd name="T87" fmla="*/ 168 h 3862"/>
                <a:gd name="T88" fmla="*/ 1397 w 2398"/>
                <a:gd name="T89" fmla="*/ 151 h 3862"/>
                <a:gd name="T90" fmla="*/ 1073 w 2398"/>
                <a:gd name="T91" fmla="*/ 116 h 3862"/>
                <a:gd name="T92" fmla="*/ 965 w 2398"/>
                <a:gd name="T93" fmla="*/ 108 h 3862"/>
                <a:gd name="T94" fmla="*/ 910 w 2398"/>
                <a:gd name="T95" fmla="*/ 101 h 3862"/>
                <a:gd name="T96" fmla="*/ 804 w 2398"/>
                <a:gd name="T97" fmla="*/ 87 h 3862"/>
                <a:gd name="T98" fmla="*/ 641 w 2398"/>
                <a:gd name="T99" fmla="*/ 68 h 3862"/>
                <a:gd name="T100" fmla="*/ 425 w 2398"/>
                <a:gd name="T101" fmla="*/ 45 h 3862"/>
                <a:gd name="T102" fmla="*/ 317 w 2398"/>
                <a:gd name="T103" fmla="*/ 38 h 3862"/>
                <a:gd name="T104" fmla="*/ 262 w 2398"/>
                <a:gd name="T105" fmla="*/ 33 h 3862"/>
                <a:gd name="T106" fmla="*/ 153 w 2398"/>
                <a:gd name="T107" fmla="*/ 16 h 3862"/>
                <a:gd name="T108" fmla="*/ 0 w 2398"/>
                <a:gd name="T109" fmla="*/ 0 h 3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98" h="3862">
                  <a:moveTo>
                    <a:pt x="359" y="3808"/>
                  </a:moveTo>
                  <a:lnTo>
                    <a:pt x="345" y="3860"/>
                  </a:lnTo>
                  <a:lnTo>
                    <a:pt x="350" y="3862"/>
                  </a:lnTo>
                  <a:lnTo>
                    <a:pt x="364" y="3808"/>
                  </a:lnTo>
                  <a:lnTo>
                    <a:pt x="359" y="3808"/>
                  </a:lnTo>
                  <a:moveTo>
                    <a:pt x="390" y="3704"/>
                  </a:moveTo>
                  <a:lnTo>
                    <a:pt x="376" y="3756"/>
                  </a:lnTo>
                  <a:lnTo>
                    <a:pt x="378" y="3756"/>
                  </a:lnTo>
                  <a:lnTo>
                    <a:pt x="395" y="3704"/>
                  </a:lnTo>
                  <a:lnTo>
                    <a:pt x="390" y="3704"/>
                  </a:lnTo>
                  <a:moveTo>
                    <a:pt x="418" y="3597"/>
                  </a:moveTo>
                  <a:lnTo>
                    <a:pt x="404" y="3652"/>
                  </a:lnTo>
                  <a:lnTo>
                    <a:pt x="409" y="3652"/>
                  </a:lnTo>
                  <a:lnTo>
                    <a:pt x="423" y="3600"/>
                  </a:lnTo>
                  <a:lnTo>
                    <a:pt x="418" y="3597"/>
                  </a:lnTo>
                  <a:moveTo>
                    <a:pt x="449" y="3493"/>
                  </a:moveTo>
                  <a:lnTo>
                    <a:pt x="435" y="3545"/>
                  </a:lnTo>
                  <a:lnTo>
                    <a:pt x="437" y="3548"/>
                  </a:lnTo>
                  <a:lnTo>
                    <a:pt x="454" y="3496"/>
                  </a:lnTo>
                  <a:lnTo>
                    <a:pt x="449" y="3493"/>
                  </a:lnTo>
                  <a:moveTo>
                    <a:pt x="477" y="3389"/>
                  </a:moveTo>
                  <a:lnTo>
                    <a:pt x="463" y="3441"/>
                  </a:lnTo>
                  <a:lnTo>
                    <a:pt x="468" y="3444"/>
                  </a:lnTo>
                  <a:lnTo>
                    <a:pt x="482" y="3389"/>
                  </a:lnTo>
                  <a:lnTo>
                    <a:pt x="477" y="3389"/>
                  </a:lnTo>
                  <a:moveTo>
                    <a:pt x="508" y="3285"/>
                  </a:moveTo>
                  <a:lnTo>
                    <a:pt x="494" y="3337"/>
                  </a:lnTo>
                  <a:lnTo>
                    <a:pt x="499" y="3337"/>
                  </a:lnTo>
                  <a:lnTo>
                    <a:pt x="513" y="3285"/>
                  </a:lnTo>
                  <a:lnTo>
                    <a:pt x="508" y="3285"/>
                  </a:lnTo>
                  <a:moveTo>
                    <a:pt x="537" y="3179"/>
                  </a:moveTo>
                  <a:lnTo>
                    <a:pt x="522" y="3231"/>
                  </a:lnTo>
                  <a:lnTo>
                    <a:pt x="527" y="3233"/>
                  </a:lnTo>
                  <a:lnTo>
                    <a:pt x="541" y="3181"/>
                  </a:lnTo>
                  <a:lnTo>
                    <a:pt x="537" y="3179"/>
                  </a:lnTo>
                  <a:moveTo>
                    <a:pt x="567" y="3075"/>
                  </a:moveTo>
                  <a:lnTo>
                    <a:pt x="553" y="3127"/>
                  </a:lnTo>
                  <a:lnTo>
                    <a:pt x="558" y="3129"/>
                  </a:lnTo>
                  <a:lnTo>
                    <a:pt x="572" y="3077"/>
                  </a:lnTo>
                  <a:lnTo>
                    <a:pt x="567" y="3075"/>
                  </a:lnTo>
                  <a:moveTo>
                    <a:pt x="598" y="2971"/>
                  </a:moveTo>
                  <a:lnTo>
                    <a:pt x="581" y="3023"/>
                  </a:lnTo>
                  <a:lnTo>
                    <a:pt x="586" y="3023"/>
                  </a:lnTo>
                  <a:lnTo>
                    <a:pt x="600" y="2971"/>
                  </a:lnTo>
                  <a:lnTo>
                    <a:pt x="598" y="2971"/>
                  </a:lnTo>
                  <a:moveTo>
                    <a:pt x="626" y="2867"/>
                  </a:moveTo>
                  <a:lnTo>
                    <a:pt x="612" y="2919"/>
                  </a:lnTo>
                  <a:lnTo>
                    <a:pt x="617" y="2919"/>
                  </a:lnTo>
                  <a:lnTo>
                    <a:pt x="631" y="2867"/>
                  </a:lnTo>
                  <a:lnTo>
                    <a:pt x="626" y="2867"/>
                  </a:lnTo>
                  <a:moveTo>
                    <a:pt x="707" y="2793"/>
                  </a:moveTo>
                  <a:lnTo>
                    <a:pt x="664" y="2826"/>
                  </a:lnTo>
                  <a:lnTo>
                    <a:pt x="667" y="2831"/>
                  </a:lnTo>
                  <a:lnTo>
                    <a:pt x="709" y="2796"/>
                  </a:lnTo>
                  <a:lnTo>
                    <a:pt x="707" y="2793"/>
                  </a:lnTo>
                  <a:moveTo>
                    <a:pt x="792" y="2725"/>
                  </a:moveTo>
                  <a:lnTo>
                    <a:pt x="749" y="2758"/>
                  </a:lnTo>
                  <a:lnTo>
                    <a:pt x="752" y="2762"/>
                  </a:lnTo>
                  <a:lnTo>
                    <a:pt x="794" y="2727"/>
                  </a:lnTo>
                  <a:lnTo>
                    <a:pt x="792" y="2725"/>
                  </a:lnTo>
                  <a:moveTo>
                    <a:pt x="877" y="2656"/>
                  </a:moveTo>
                  <a:lnTo>
                    <a:pt x="835" y="2689"/>
                  </a:lnTo>
                  <a:lnTo>
                    <a:pt x="837" y="2694"/>
                  </a:lnTo>
                  <a:lnTo>
                    <a:pt x="879" y="2658"/>
                  </a:lnTo>
                  <a:lnTo>
                    <a:pt x="877" y="2656"/>
                  </a:lnTo>
                  <a:moveTo>
                    <a:pt x="960" y="2587"/>
                  </a:moveTo>
                  <a:lnTo>
                    <a:pt x="917" y="2621"/>
                  </a:lnTo>
                  <a:lnTo>
                    <a:pt x="922" y="2625"/>
                  </a:lnTo>
                  <a:lnTo>
                    <a:pt x="965" y="2590"/>
                  </a:lnTo>
                  <a:lnTo>
                    <a:pt x="960" y="2587"/>
                  </a:lnTo>
                  <a:moveTo>
                    <a:pt x="1045" y="2519"/>
                  </a:moveTo>
                  <a:lnTo>
                    <a:pt x="1002" y="2552"/>
                  </a:lnTo>
                  <a:lnTo>
                    <a:pt x="1005" y="2557"/>
                  </a:lnTo>
                  <a:lnTo>
                    <a:pt x="1047" y="2521"/>
                  </a:lnTo>
                  <a:lnTo>
                    <a:pt x="1045" y="2519"/>
                  </a:lnTo>
                  <a:moveTo>
                    <a:pt x="1130" y="2450"/>
                  </a:moveTo>
                  <a:lnTo>
                    <a:pt x="1088" y="2483"/>
                  </a:lnTo>
                  <a:lnTo>
                    <a:pt x="1090" y="2488"/>
                  </a:lnTo>
                  <a:lnTo>
                    <a:pt x="1133" y="2453"/>
                  </a:lnTo>
                  <a:lnTo>
                    <a:pt x="1130" y="2450"/>
                  </a:lnTo>
                  <a:moveTo>
                    <a:pt x="1215" y="2382"/>
                  </a:moveTo>
                  <a:lnTo>
                    <a:pt x="1173" y="2417"/>
                  </a:lnTo>
                  <a:lnTo>
                    <a:pt x="1175" y="2419"/>
                  </a:lnTo>
                  <a:lnTo>
                    <a:pt x="1218" y="2386"/>
                  </a:lnTo>
                  <a:lnTo>
                    <a:pt x="1215" y="2382"/>
                  </a:lnTo>
                  <a:moveTo>
                    <a:pt x="1308" y="2327"/>
                  </a:moveTo>
                  <a:lnTo>
                    <a:pt x="1258" y="2349"/>
                  </a:lnTo>
                  <a:lnTo>
                    <a:pt x="1260" y="2353"/>
                  </a:lnTo>
                  <a:lnTo>
                    <a:pt x="1310" y="2330"/>
                  </a:lnTo>
                  <a:lnTo>
                    <a:pt x="1308" y="2327"/>
                  </a:lnTo>
                  <a:moveTo>
                    <a:pt x="1407" y="2280"/>
                  </a:moveTo>
                  <a:lnTo>
                    <a:pt x="1357" y="2304"/>
                  </a:lnTo>
                  <a:lnTo>
                    <a:pt x="1360" y="2308"/>
                  </a:lnTo>
                  <a:lnTo>
                    <a:pt x="1409" y="2285"/>
                  </a:lnTo>
                  <a:lnTo>
                    <a:pt x="1407" y="2280"/>
                  </a:lnTo>
                  <a:moveTo>
                    <a:pt x="1506" y="2235"/>
                  </a:moveTo>
                  <a:lnTo>
                    <a:pt x="1457" y="2259"/>
                  </a:lnTo>
                  <a:lnTo>
                    <a:pt x="1457" y="2263"/>
                  </a:lnTo>
                  <a:lnTo>
                    <a:pt x="1506" y="2240"/>
                  </a:lnTo>
                  <a:lnTo>
                    <a:pt x="1506" y="2235"/>
                  </a:lnTo>
                  <a:moveTo>
                    <a:pt x="1603" y="2190"/>
                  </a:moveTo>
                  <a:lnTo>
                    <a:pt x="1554" y="2214"/>
                  </a:lnTo>
                  <a:lnTo>
                    <a:pt x="1556" y="2216"/>
                  </a:lnTo>
                  <a:lnTo>
                    <a:pt x="1606" y="2195"/>
                  </a:lnTo>
                  <a:lnTo>
                    <a:pt x="1603" y="2190"/>
                  </a:lnTo>
                  <a:moveTo>
                    <a:pt x="1703" y="2145"/>
                  </a:moveTo>
                  <a:lnTo>
                    <a:pt x="1653" y="2166"/>
                  </a:lnTo>
                  <a:lnTo>
                    <a:pt x="1655" y="2171"/>
                  </a:lnTo>
                  <a:lnTo>
                    <a:pt x="1705" y="2150"/>
                  </a:lnTo>
                  <a:lnTo>
                    <a:pt x="1703" y="2145"/>
                  </a:lnTo>
                  <a:moveTo>
                    <a:pt x="1802" y="2100"/>
                  </a:moveTo>
                  <a:lnTo>
                    <a:pt x="1752" y="2121"/>
                  </a:lnTo>
                  <a:lnTo>
                    <a:pt x="1755" y="2126"/>
                  </a:lnTo>
                  <a:lnTo>
                    <a:pt x="1804" y="2103"/>
                  </a:lnTo>
                  <a:lnTo>
                    <a:pt x="1802" y="2100"/>
                  </a:lnTo>
                  <a:moveTo>
                    <a:pt x="1901" y="2053"/>
                  </a:moveTo>
                  <a:lnTo>
                    <a:pt x="1852" y="2077"/>
                  </a:lnTo>
                  <a:lnTo>
                    <a:pt x="1854" y="2081"/>
                  </a:lnTo>
                  <a:lnTo>
                    <a:pt x="1904" y="2058"/>
                  </a:lnTo>
                  <a:lnTo>
                    <a:pt x="1901" y="2053"/>
                  </a:lnTo>
                  <a:moveTo>
                    <a:pt x="2001" y="2008"/>
                  </a:moveTo>
                  <a:lnTo>
                    <a:pt x="1951" y="2032"/>
                  </a:lnTo>
                  <a:lnTo>
                    <a:pt x="1953" y="2036"/>
                  </a:lnTo>
                  <a:lnTo>
                    <a:pt x="2001" y="2013"/>
                  </a:lnTo>
                  <a:lnTo>
                    <a:pt x="2001" y="2008"/>
                  </a:lnTo>
                  <a:moveTo>
                    <a:pt x="2097" y="1963"/>
                  </a:moveTo>
                  <a:lnTo>
                    <a:pt x="2050" y="1987"/>
                  </a:lnTo>
                  <a:lnTo>
                    <a:pt x="2050" y="1989"/>
                  </a:lnTo>
                  <a:lnTo>
                    <a:pt x="2100" y="1968"/>
                  </a:lnTo>
                  <a:lnTo>
                    <a:pt x="2097" y="1963"/>
                  </a:lnTo>
                  <a:moveTo>
                    <a:pt x="2197" y="1918"/>
                  </a:moveTo>
                  <a:lnTo>
                    <a:pt x="2147" y="1942"/>
                  </a:lnTo>
                  <a:lnTo>
                    <a:pt x="2150" y="1944"/>
                  </a:lnTo>
                  <a:lnTo>
                    <a:pt x="2199" y="1923"/>
                  </a:lnTo>
                  <a:lnTo>
                    <a:pt x="2197" y="1918"/>
                  </a:lnTo>
                  <a:moveTo>
                    <a:pt x="2296" y="1873"/>
                  </a:moveTo>
                  <a:lnTo>
                    <a:pt x="2246" y="1894"/>
                  </a:lnTo>
                  <a:lnTo>
                    <a:pt x="2249" y="1899"/>
                  </a:lnTo>
                  <a:lnTo>
                    <a:pt x="2299" y="1875"/>
                  </a:lnTo>
                  <a:lnTo>
                    <a:pt x="2296" y="1873"/>
                  </a:lnTo>
                  <a:moveTo>
                    <a:pt x="2395" y="1828"/>
                  </a:moveTo>
                  <a:lnTo>
                    <a:pt x="2346" y="1849"/>
                  </a:lnTo>
                  <a:lnTo>
                    <a:pt x="2348" y="1854"/>
                  </a:lnTo>
                  <a:lnTo>
                    <a:pt x="2398" y="1830"/>
                  </a:lnTo>
                  <a:lnTo>
                    <a:pt x="2395" y="1828"/>
                  </a:lnTo>
                  <a:moveTo>
                    <a:pt x="2343" y="1755"/>
                  </a:moveTo>
                  <a:lnTo>
                    <a:pt x="2339" y="1757"/>
                  </a:lnTo>
                  <a:lnTo>
                    <a:pt x="2379" y="1795"/>
                  </a:lnTo>
                  <a:lnTo>
                    <a:pt x="2381" y="1793"/>
                  </a:lnTo>
                  <a:lnTo>
                    <a:pt x="2343" y="1755"/>
                  </a:lnTo>
                  <a:moveTo>
                    <a:pt x="2268" y="1677"/>
                  </a:moveTo>
                  <a:lnTo>
                    <a:pt x="2263" y="1679"/>
                  </a:lnTo>
                  <a:lnTo>
                    <a:pt x="2301" y="1717"/>
                  </a:lnTo>
                  <a:lnTo>
                    <a:pt x="2306" y="1715"/>
                  </a:lnTo>
                  <a:lnTo>
                    <a:pt x="2268" y="1677"/>
                  </a:lnTo>
                  <a:moveTo>
                    <a:pt x="2192" y="1599"/>
                  </a:moveTo>
                  <a:lnTo>
                    <a:pt x="2187" y="1601"/>
                  </a:lnTo>
                  <a:lnTo>
                    <a:pt x="2225" y="1639"/>
                  </a:lnTo>
                  <a:lnTo>
                    <a:pt x="2230" y="1637"/>
                  </a:lnTo>
                  <a:lnTo>
                    <a:pt x="2192" y="1599"/>
                  </a:lnTo>
                  <a:moveTo>
                    <a:pt x="2114" y="1521"/>
                  </a:moveTo>
                  <a:lnTo>
                    <a:pt x="2112" y="1523"/>
                  </a:lnTo>
                  <a:lnTo>
                    <a:pt x="2150" y="1563"/>
                  </a:lnTo>
                  <a:lnTo>
                    <a:pt x="2154" y="1558"/>
                  </a:lnTo>
                  <a:lnTo>
                    <a:pt x="2114" y="1521"/>
                  </a:lnTo>
                  <a:moveTo>
                    <a:pt x="2038" y="1443"/>
                  </a:moveTo>
                  <a:lnTo>
                    <a:pt x="2036" y="1445"/>
                  </a:lnTo>
                  <a:lnTo>
                    <a:pt x="2074" y="1485"/>
                  </a:lnTo>
                  <a:lnTo>
                    <a:pt x="2076" y="1480"/>
                  </a:lnTo>
                  <a:lnTo>
                    <a:pt x="2038" y="1443"/>
                  </a:lnTo>
                  <a:moveTo>
                    <a:pt x="1963" y="1365"/>
                  </a:moveTo>
                  <a:lnTo>
                    <a:pt x="1960" y="1367"/>
                  </a:lnTo>
                  <a:lnTo>
                    <a:pt x="1998" y="1407"/>
                  </a:lnTo>
                  <a:lnTo>
                    <a:pt x="2001" y="1402"/>
                  </a:lnTo>
                  <a:lnTo>
                    <a:pt x="1963" y="1365"/>
                  </a:lnTo>
                  <a:moveTo>
                    <a:pt x="1887" y="1286"/>
                  </a:moveTo>
                  <a:lnTo>
                    <a:pt x="1885" y="1289"/>
                  </a:lnTo>
                  <a:lnTo>
                    <a:pt x="1922" y="1329"/>
                  </a:lnTo>
                  <a:lnTo>
                    <a:pt x="1925" y="1324"/>
                  </a:lnTo>
                  <a:lnTo>
                    <a:pt x="1887" y="1286"/>
                  </a:lnTo>
                  <a:moveTo>
                    <a:pt x="1811" y="1208"/>
                  </a:moveTo>
                  <a:lnTo>
                    <a:pt x="1809" y="1211"/>
                  </a:lnTo>
                  <a:lnTo>
                    <a:pt x="1847" y="1251"/>
                  </a:lnTo>
                  <a:lnTo>
                    <a:pt x="1849" y="1249"/>
                  </a:lnTo>
                  <a:lnTo>
                    <a:pt x="1811" y="1208"/>
                  </a:lnTo>
                  <a:moveTo>
                    <a:pt x="1736" y="1130"/>
                  </a:moveTo>
                  <a:lnTo>
                    <a:pt x="1731" y="1133"/>
                  </a:lnTo>
                  <a:lnTo>
                    <a:pt x="1771" y="1173"/>
                  </a:lnTo>
                  <a:lnTo>
                    <a:pt x="1773" y="1171"/>
                  </a:lnTo>
                  <a:lnTo>
                    <a:pt x="1736" y="1130"/>
                  </a:lnTo>
                  <a:moveTo>
                    <a:pt x="1660" y="1052"/>
                  </a:moveTo>
                  <a:lnTo>
                    <a:pt x="1655" y="1057"/>
                  </a:lnTo>
                  <a:lnTo>
                    <a:pt x="1693" y="1095"/>
                  </a:lnTo>
                  <a:lnTo>
                    <a:pt x="1698" y="1092"/>
                  </a:lnTo>
                  <a:lnTo>
                    <a:pt x="1660" y="1052"/>
                  </a:lnTo>
                  <a:moveTo>
                    <a:pt x="1584" y="974"/>
                  </a:moveTo>
                  <a:lnTo>
                    <a:pt x="1580" y="979"/>
                  </a:lnTo>
                  <a:lnTo>
                    <a:pt x="1617" y="1017"/>
                  </a:lnTo>
                  <a:lnTo>
                    <a:pt x="1622" y="1014"/>
                  </a:lnTo>
                  <a:lnTo>
                    <a:pt x="1584" y="974"/>
                  </a:lnTo>
                  <a:moveTo>
                    <a:pt x="1506" y="896"/>
                  </a:moveTo>
                  <a:lnTo>
                    <a:pt x="1504" y="901"/>
                  </a:lnTo>
                  <a:lnTo>
                    <a:pt x="1542" y="939"/>
                  </a:lnTo>
                  <a:lnTo>
                    <a:pt x="1544" y="936"/>
                  </a:lnTo>
                  <a:lnTo>
                    <a:pt x="1506" y="896"/>
                  </a:lnTo>
                  <a:moveTo>
                    <a:pt x="1431" y="818"/>
                  </a:moveTo>
                  <a:lnTo>
                    <a:pt x="1428" y="823"/>
                  </a:lnTo>
                  <a:lnTo>
                    <a:pt x="1466" y="861"/>
                  </a:lnTo>
                  <a:lnTo>
                    <a:pt x="1468" y="858"/>
                  </a:lnTo>
                  <a:lnTo>
                    <a:pt x="1431" y="818"/>
                  </a:lnTo>
                  <a:moveTo>
                    <a:pt x="1485" y="735"/>
                  </a:moveTo>
                  <a:lnTo>
                    <a:pt x="1449" y="778"/>
                  </a:lnTo>
                  <a:lnTo>
                    <a:pt x="1454" y="780"/>
                  </a:lnTo>
                  <a:lnTo>
                    <a:pt x="1487" y="738"/>
                  </a:lnTo>
                  <a:lnTo>
                    <a:pt x="1485" y="735"/>
                  </a:lnTo>
                  <a:moveTo>
                    <a:pt x="1551" y="650"/>
                  </a:moveTo>
                  <a:lnTo>
                    <a:pt x="1518" y="693"/>
                  </a:lnTo>
                  <a:lnTo>
                    <a:pt x="1520" y="695"/>
                  </a:lnTo>
                  <a:lnTo>
                    <a:pt x="1556" y="653"/>
                  </a:lnTo>
                  <a:lnTo>
                    <a:pt x="1551" y="650"/>
                  </a:lnTo>
                  <a:moveTo>
                    <a:pt x="1620" y="567"/>
                  </a:moveTo>
                  <a:lnTo>
                    <a:pt x="1587" y="608"/>
                  </a:lnTo>
                  <a:lnTo>
                    <a:pt x="1589" y="612"/>
                  </a:lnTo>
                  <a:lnTo>
                    <a:pt x="1624" y="570"/>
                  </a:lnTo>
                  <a:lnTo>
                    <a:pt x="1620" y="567"/>
                  </a:lnTo>
                  <a:moveTo>
                    <a:pt x="1688" y="482"/>
                  </a:moveTo>
                  <a:lnTo>
                    <a:pt x="1655" y="525"/>
                  </a:lnTo>
                  <a:lnTo>
                    <a:pt x="1658" y="527"/>
                  </a:lnTo>
                  <a:lnTo>
                    <a:pt x="1693" y="485"/>
                  </a:lnTo>
                  <a:lnTo>
                    <a:pt x="1688" y="482"/>
                  </a:lnTo>
                  <a:moveTo>
                    <a:pt x="1757" y="397"/>
                  </a:moveTo>
                  <a:lnTo>
                    <a:pt x="1724" y="440"/>
                  </a:lnTo>
                  <a:lnTo>
                    <a:pt x="1726" y="442"/>
                  </a:lnTo>
                  <a:lnTo>
                    <a:pt x="1762" y="399"/>
                  </a:lnTo>
                  <a:lnTo>
                    <a:pt x="1757" y="397"/>
                  </a:lnTo>
                  <a:moveTo>
                    <a:pt x="1825" y="312"/>
                  </a:moveTo>
                  <a:lnTo>
                    <a:pt x="1792" y="354"/>
                  </a:lnTo>
                  <a:lnTo>
                    <a:pt x="1795" y="357"/>
                  </a:lnTo>
                  <a:lnTo>
                    <a:pt x="1830" y="317"/>
                  </a:lnTo>
                  <a:lnTo>
                    <a:pt x="1825" y="312"/>
                  </a:lnTo>
                  <a:moveTo>
                    <a:pt x="1894" y="229"/>
                  </a:moveTo>
                  <a:lnTo>
                    <a:pt x="1861" y="269"/>
                  </a:lnTo>
                  <a:lnTo>
                    <a:pt x="1863" y="274"/>
                  </a:lnTo>
                  <a:lnTo>
                    <a:pt x="1899" y="231"/>
                  </a:lnTo>
                  <a:lnTo>
                    <a:pt x="1894" y="229"/>
                  </a:lnTo>
                  <a:moveTo>
                    <a:pt x="1830" y="198"/>
                  </a:moveTo>
                  <a:lnTo>
                    <a:pt x="1830" y="203"/>
                  </a:lnTo>
                  <a:lnTo>
                    <a:pt x="1885" y="208"/>
                  </a:lnTo>
                  <a:lnTo>
                    <a:pt x="1885" y="203"/>
                  </a:lnTo>
                  <a:lnTo>
                    <a:pt x="1830" y="198"/>
                  </a:lnTo>
                  <a:moveTo>
                    <a:pt x="1721" y="187"/>
                  </a:moveTo>
                  <a:lnTo>
                    <a:pt x="1721" y="191"/>
                  </a:lnTo>
                  <a:lnTo>
                    <a:pt x="1776" y="196"/>
                  </a:lnTo>
                  <a:lnTo>
                    <a:pt x="1776" y="191"/>
                  </a:lnTo>
                  <a:lnTo>
                    <a:pt x="1721" y="187"/>
                  </a:lnTo>
                  <a:moveTo>
                    <a:pt x="1615" y="175"/>
                  </a:moveTo>
                  <a:lnTo>
                    <a:pt x="1613" y="179"/>
                  </a:lnTo>
                  <a:lnTo>
                    <a:pt x="1667" y="184"/>
                  </a:lnTo>
                  <a:lnTo>
                    <a:pt x="1667" y="179"/>
                  </a:lnTo>
                  <a:lnTo>
                    <a:pt x="1615" y="175"/>
                  </a:lnTo>
                  <a:moveTo>
                    <a:pt x="1506" y="163"/>
                  </a:moveTo>
                  <a:lnTo>
                    <a:pt x="1506" y="168"/>
                  </a:lnTo>
                  <a:lnTo>
                    <a:pt x="1558" y="172"/>
                  </a:lnTo>
                  <a:lnTo>
                    <a:pt x="1561" y="168"/>
                  </a:lnTo>
                  <a:lnTo>
                    <a:pt x="1506" y="163"/>
                  </a:lnTo>
                  <a:moveTo>
                    <a:pt x="1397" y="151"/>
                  </a:moveTo>
                  <a:lnTo>
                    <a:pt x="1397" y="156"/>
                  </a:lnTo>
                  <a:lnTo>
                    <a:pt x="1452" y="161"/>
                  </a:lnTo>
                  <a:lnTo>
                    <a:pt x="1452" y="158"/>
                  </a:lnTo>
                  <a:lnTo>
                    <a:pt x="1397" y="151"/>
                  </a:lnTo>
                  <a:moveTo>
                    <a:pt x="1289" y="139"/>
                  </a:moveTo>
                  <a:lnTo>
                    <a:pt x="1289" y="144"/>
                  </a:lnTo>
                  <a:lnTo>
                    <a:pt x="1343" y="149"/>
                  </a:lnTo>
                  <a:lnTo>
                    <a:pt x="1343" y="146"/>
                  </a:lnTo>
                  <a:lnTo>
                    <a:pt x="1289" y="139"/>
                  </a:lnTo>
                  <a:moveTo>
                    <a:pt x="1073" y="116"/>
                  </a:moveTo>
                  <a:lnTo>
                    <a:pt x="1073" y="120"/>
                  </a:lnTo>
                  <a:lnTo>
                    <a:pt x="1128" y="125"/>
                  </a:lnTo>
                  <a:lnTo>
                    <a:pt x="1128" y="123"/>
                  </a:lnTo>
                  <a:lnTo>
                    <a:pt x="1073" y="116"/>
                  </a:lnTo>
                  <a:moveTo>
                    <a:pt x="965" y="104"/>
                  </a:moveTo>
                  <a:lnTo>
                    <a:pt x="965" y="108"/>
                  </a:lnTo>
                  <a:lnTo>
                    <a:pt x="1019" y="113"/>
                  </a:lnTo>
                  <a:lnTo>
                    <a:pt x="1019" y="111"/>
                  </a:lnTo>
                  <a:lnTo>
                    <a:pt x="965" y="104"/>
                  </a:lnTo>
                  <a:moveTo>
                    <a:pt x="856" y="92"/>
                  </a:moveTo>
                  <a:lnTo>
                    <a:pt x="856" y="97"/>
                  </a:lnTo>
                  <a:lnTo>
                    <a:pt x="910" y="101"/>
                  </a:lnTo>
                  <a:lnTo>
                    <a:pt x="910" y="99"/>
                  </a:lnTo>
                  <a:lnTo>
                    <a:pt x="856" y="92"/>
                  </a:lnTo>
                  <a:moveTo>
                    <a:pt x="749" y="80"/>
                  </a:moveTo>
                  <a:lnTo>
                    <a:pt x="747" y="85"/>
                  </a:lnTo>
                  <a:lnTo>
                    <a:pt x="801" y="92"/>
                  </a:lnTo>
                  <a:lnTo>
                    <a:pt x="804" y="87"/>
                  </a:lnTo>
                  <a:lnTo>
                    <a:pt x="749" y="80"/>
                  </a:lnTo>
                  <a:moveTo>
                    <a:pt x="641" y="68"/>
                  </a:moveTo>
                  <a:lnTo>
                    <a:pt x="641" y="73"/>
                  </a:lnTo>
                  <a:lnTo>
                    <a:pt x="695" y="80"/>
                  </a:lnTo>
                  <a:lnTo>
                    <a:pt x="695" y="75"/>
                  </a:lnTo>
                  <a:lnTo>
                    <a:pt x="641" y="68"/>
                  </a:lnTo>
                  <a:moveTo>
                    <a:pt x="532" y="56"/>
                  </a:moveTo>
                  <a:lnTo>
                    <a:pt x="532" y="61"/>
                  </a:lnTo>
                  <a:lnTo>
                    <a:pt x="586" y="68"/>
                  </a:lnTo>
                  <a:lnTo>
                    <a:pt x="586" y="64"/>
                  </a:lnTo>
                  <a:lnTo>
                    <a:pt x="532" y="56"/>
                  </a:lnTo>
                  <a:moveTo>
                    <a:pt x="425" y="45"/>
                  </a:moveTo>
                  <a:lnTo>
                    <a:pt x="423" y="49"/>
                  </a:lnTo>
                  <a:lnTo>
                    <a:pt x="477" y="56"/>
                  </a:lnTo>
                  <a:lnTo>
                    <a:pt x="477" y="52"/>
                  </a:lnTo>
                  <a:lnTo>
                    <a:pt x="425" y="45"/>
                  </a:lnTo>
                  <a:moveTo>
                    <a:pt x="317" y="33"/>
                  </a:moveTo>
                  <a:lnTo>
                    <a:pt x="317" y="38"/>
                  </a:lnTo>
                  <a:lnTo>
                    <a:pt x="369" y="45"/>
                  </a:lnTo>
                  <a:lnTo>
                    <a:pt x="371" y="40"/>
                  </a:lnTo>
                  <a:lnTo>
                    <a:pt x="317" y="33"/>
                  </a:lnTo>
                  <a:moveTo>
                    <a:pt x="208" y="21"/>
                  </a:moveTo>
                  <a:lnTo>
                    <a:pt x="208" y="26"/>
                  </a:lnTo>
                  <a:lnTo>
                    <a:pt x="262" y="33"/>
                  </a:lnTo>
                  <a:lnTo>
                    <a:pt x="262" y="28"/>
                  </a:lnTo>
                  <a:lnTo>
                    <a:pt x="208" y="21"/>
                  </a:lnTo>
                  <a:moveTo>
                    <a:pt x="99" y="9"/>
                  </a:moveTo>
                  <a:lnTo>
                    <a:pt x="99" y="14"/>
                  </a:lnTo>
                  <a:lnTo>
                    <a:pt x="153" y="21"/>
                  </a:lnTo>
                  <a:lnTo>
                    <a:pt x="153" y="16"/>
                  </a:lnTo>
                  <a:lnTo>
                    <a:pt x="99" y="9"/>
                  </a:lnTo>
                  <a:moveTo>
                    <a:pt x="0" y="0"/>
                  </a:moveTo>
                  <a:lnTo>
                    <a:pt x="0" y="4"/>
                  </a:lnTo>
                  <a:lnTo>
                    <a:pt x="45" y="9"/>
                  </a:lnTo>
                  <a:lnTo>
                    <a:pt x="45"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0" name="Freeform 308">
              <a:extLst>
                <a:ext uri="{FF2B5EF4-FFF2-40B4-BE49-F238E27FC236}">
                  <a16:creationId xmlns:a16="http://schemas.microsoft.com/office/drawing/2014/main" id="{5ABF4D63-8B09-40A0-A76A-739F622C5497}"/>
                </a:ext>
              </a:extLst>
            </p:cNvPr>
            <p:cNvSpPr>
              <a:spLocks/>
            </p:cNvSpPr>
            <p:nvPr/>
          </p:nvSpPr>
          <p:spPr bwMode="auto">
            <a:xfrm>
              <a:off x="5289934" y="2729513"/>
              <a:ext cx="32926" cy="6098"/>
            </a:xfrm>
            <a:custGeom>
              <a:avLst/>
              <a:gdLst>
                <a:gd name="T0" fmla="*/ 2 w 54"/>
                <a:gd name="T1" fmla="*/ 0 h 10"/>
                <a:gd name="T2" fmla="*/ 0 w 54"/>
                <a:gd name="T3" fmla="*/ 5 h 10"/>
                <a:gd name="T4" fmla="*/ 54 w 54"/>
                <a:gd name="T5" fmla="*/ 10 h 10"/>
                <a:gd name="T6" fmla="*/ 54 w 54"/>
                <a:gd name="T7" fmla="*/ 8 h 10"/>
                <a:gd name="T8" fmla="*/ 2 w 54"/>
                <a:gd name="T9" fmla="*/ 0 h 10"/>
              </a:gdLst>
              <a:ahLst/>
              <a:cxnLst>
                <a:cxn ang="0">
                  <a:pos x="T0" y="T1"/>
                </a:cxn>
                <a:cxn ang="0">
                  <a:pos x="T2" y="T3"/>
                </a:cxn>
                <a:cxn ang="0">
                  <a:pos x="T4" y="T5"/>
                </a:cxn>
                <a:cxn ang="0">
                  <a:pos x="T6" y="T7"/>
                </a:cxn>
                <a:cxn ang="0">
                  <a:pos x="T8" y="T9"/>
                </a:cxn>
              </a:cxnLst>
              <a:rect l="0" t="0" r="r" b="b"/>
              <a:pathLst>
                <a:path w="54" h="10">
                  <a:moveTo>
                    <a:pt x="2" y="0"/>
                  </a:moveTo>
                  <a:lnTo>
                    <a:pt x="0" y="5"/>
                  </a:lnTo>
                  <a:lnTo>
                    <a:pt x="54" y="10"/>
                  </a:lnTo>
                  <a:lnTo>
                    <a:pt x="54" y="8"/>
                  </a:lnTo>
                  <a:lnTo>
                    <a:pt x="2" y="0"/>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1" name="Freeform 309">
              <a:extLst>
                <a:ext uri="{FF2B5EF4-FFF2-40B4-BE49-F238E27FC236}">
                  <a16:creationId xmlns:a16="http://schemas.microsoft.com/office/drawing/2014/main" id="{990EA364-F2A2-40E6-9A26-0AD9BBFFCAE1}"/>
                </a:ext>
              </a:extLst>
            </p:cNvPr>
            <p:cNvSpPr>
              <a:spLocks/>
            </p:cNvSpPr>
            <p:nvPr/>
          </p:nvSpPr>
          <p:spPr bwMode="auto">
            <a:xfrm>
              <a:off x="5289934" y="2729513"/>
              <a:ext cx="32926" cy="6098"/>
            </a:xfrm>
            <a:custGeom>
              <a:avLst/>
              <a:gdLst>
                <a:gd name="T0" fmla="*/ 2 w 54"/>
                <a:gd name="T1" fmla="*/ 0 h 10"/>
                <a:gd name="T2" fmla="*/ 0 w 54"/>
                <a:gd name="T3" fmla="*/ 5 h 10"/>
                <a:gd name="T4" fmla="*/ 54 w 54"/>
                <a:gd name="T5" fmla="*/ 10 h 10"/>
                <a:gd name="T6" fmla="*/ 54 w 54"/>
                <a:gd name="T7" fmla="*/ 8 h 10"/>
                <a:gd name="T8" fmla="*/ 2 w 54"/>
                <a:gd name="T9" fmla="*/ 0 h 10"/>
              </a:gdLst>
              <a:ahLst/>
              <a:cxnLst>
                <a:cxn ang="0">
                  <a:pos x="T0" y="T1"/>
                </a:cxn>
                <a:cxn ang="0">
                  <a:pos x="T2" y="T3"/>
                </a:cxn>
                <a:cxn ang="0">
                  <a:pos x="T4" y="T5"/>
                </a:cxn>
                <a:cxn ang="0">
                  <a:pos x="T6" y="T7"/>
                </a:cxn>
                <a:cxn ang="0">
                  <a:pos x="T8" y="T9"/>
                </a:cxn>
              </a:cxnLst>
              <a:rect l="0" t="0" r="r" b="b"/>
              <a:pathLst>
                <a:path w="54" h="10">
                  <a:moveTo>
                    <a:pt x="2" y="0"/>
                  </a:moveTo>
                  <a:lnTo>
                    <a:pt x="0" y="5"/>
                  </a:lnTo>
                  <a:lnTo>
                    <a:pt x="54" y="10"/>
                  </a:lnTo>
                  <a:lnTo>
                    <a:pt x="54" y="8"/>
                  </a:lnTo>
                  <a:lnTo>
                    <a:pt x="2" y="0"/>
                  </a:lnTo>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2" name="Freeform 310">
              <a:extLst>
                <a:ext uri="{FF2B5EF4-FFF2-40B4-BE49-F238E27FC236}">
                  <a16:creationId xmlns:a16="http://schemas.microsoft.com/office/drawing/2014/main" id="{C9F02EF5-3A02-43F9-87C5-587D80A1B156}"/>
                </a:ext>
              </a:extLst>
            </p:cNvPr>
            <p:cNvSpPr>
              <a:spLocks noEditPoints="1"/>
            </p:cNvSpPr>
            <p:nvPr/>
          </p:nvSpPr>
          <p:spPr bwMode="auto">
            <a:xfrm>
              <a:off x="6656954" y="2188680"/>
              <a:ext cx="899965" cy="3013298"/>
            </a:xfrm>
            <a:custGeom>
              <a:avLst/>
              <a:gdLst>
                <a:gd name="T0" fmla="*/ 236 w 1476"/>
                <a:gd name="T1" fmla="*/ 1481 h 4942"/>
                <a:gd name="T2" fmla="*/ 326 w 1476"/>
                <a:gd name="T3" fmla="*/ 2219 h 4942"/>
                <a:gd name="T4" fmla="*/ 175 w 1476"/>
                <a:gd name="T5" fmla="*/ 1992 h 4942"/>
                <a:gd name="T6" fmla="*/ 234 w 1476"/>
                <a:gd name="T7" fmla="*/ 2082 h 4942"/>
                <a:gd name="T8" fmla="*/ 383 w 1476"/>
                <a:gd name="T9" fmla="*/ 1323 h 4942"/>
                <a:gd name="T10" fmla="*/ 322 w 1476"/>
                <a:gd name="T11" fmla="*/ 3366 h 4942"/>
                <a:gd name="T12" fmla="*/ 12 w 1476"/>
                <a:gd name="T13" fmla="*/ 1720 h 4942"/>
                <a:gd name="T14" fmla="*/ 73 w 1476"/>
                <a:gd name="T15" fmla="*/ 3558 h 4942"/>
                <a:gd name="T16" fmla="*/ 118 w 1476"/>
                <a:gd name="T17" fmla="*/ 3716 h 4942"/>
                <a:gd name="T18" fmla="*/ 57 w 1476"/>
                <a:gd name="T19" fmla="*/ 3506 h 4942"/>
                <a:gd name="T20" fmla="*/ 158 w 1476"/>
                <a:gd name="T21" fmla="*/ 1559 h 4942"/>
                <a:gd name="T22" fmla="*/ 57 w 1476"/>
                <a:gd name="T23" fmla="*/ 1808 h 4942"/>
                <a:gd name="T24" fmla="*/ 144 w 1476"/>
                <a:gd name="T25" fmla="*/ 1947 h 4942"/>
                <a:gd name="T26" fmla="*/ 90 w 1476"/>
                <a:gd name="T27" fmla="*/ 1642 h 4942"/>
                <a:gd name="T28" fmla="*/ 615 w 1476"/>
                <a:gd name="T29" fmla="*/ 923 h 4942"/>
                <a:gd name="T30" fmla="*/ 147 w 1476"/>
                <a:gd name="T31" fmla="*/ 3821 h 4942"/>
                <a:gd name="T32" fmla="*/ 613 w 1476"/>
                <a:gd name="T33" fmla="*/ 651 h 4942"/>
                <a:gd name="T34" fmla="*/ 617 w 1476"/>
                <a:gd name="T35" fmla="*/ 977 h 4942"/>
                <a:gd name="T36" fmla="*/ 873 w 1476"/>
                <a:gd name="T37" fmla="*/ 3030 h 4942"/>
                <a:gd name="T38" fmla="*/ 608 w 1476"/>
                <a:gd name="T39" fmla="*/ 596 h 4942"/>
                <a:gd name="T40" fmla="*/ 875 w 1476"/>
                <a:gd name="T41" fmla="*/ 3139 h 4942"/>
                <a:gd name="T42" fmla="*/ 537 w 1476"/>
                <a:gd name="T43" fmla="*/ 2534 h 4942"/>
                <a:gd name="T44" fmla="*/ 421 w 1476"/>
                <a:gd name="T45" fmla="*/ 1282 h 4942"/>
                <a:gd name="T46" fmla="*/ 598 w 1476"/>
                <a:gd name="T47" fmla="*/ 55 h 4942"/>
                <a:gd name="T48" fmla="*/ 532 w 1476"/>
                <a:gd name="T49" fmla="*/ 1162 h 4942"/>
                <a:gd name="T50" fmla="*/ 605 w 1476"/>
                <a:gd name="T51" fmla="*/ 379 h 4942"/>
                <a:gd name="T52" fmla="*/ 608 w 1476"/>
                <a:gd name="T53" fmla="*/ 433 h 4942"/>
                <a:gd name="T54" fmla="*/ 598 w 1476"/>
                <a:gd name="T55" fmla="*/ 218 h 4942"/>
                <a:gd name="T56" fmla="*/ 596 w 1476"/>
                <a:gd name="T57" fmla="*/ 164 h 4942"/>
                <a:gd name="T58" fmla="*/ 705 w 1476"/>
                <a:gd name="T59" fmla="*/ 4741 h 4942"/>
                <a:gd name="T60" fmla="*/ 783 w 1476"/>
                <a:gd name="T61" fmla="*/ 2893 h 4942"/>
                <a:gd name="T62" fmla="*/ 776 w 1476"/>
                <a:gd name="T63" fmla="*/ 3182 h 4942"/>
                <a:gd name="T64" fmla="*/ 627 w 1476"/>
                <a:gd name="T65" fmla="*/ 2671 h 4942"/>
                <a:gd name="T66" fmla="*/ 873 w 1476"/>
                <a:gd name="T67" fmla="*/ 4601 h 4942"/>
                <a:gd name="T68" fmla="*/ 620 w 1476"/>
                <a:gd name="T69" fmla="*/ 4809 h 4942"/>
                <a:gd name="T70" fmla="*/ 624 w 1476"/>
                <a:gd name="T71" fmla="*/ 3243 h 4942"/>
                <a:gd name="T72" fmla="*/ 835 w 1476"/>
                <a:gd name="T73" fmla="*/ 4639 h 4942"/>
                <a:gd name="T74" fmla="*/ 1419 w 1476"/>
                <a:gd name="T75" fmla="*/ 4154 h 4942"/>
                <a:gd name="T76" fmla="*/ 1209 w 1476"/>
                <a:gd name="T77" fmla="*/ 4327 h 4942"/>
                <a:gd name="T78" fmla="*/ 1473 w 1476"/>
                <a:gd name="T79" fmla="*/ 4109 h 4942"/>
                <a:gd name="T80" fmla="*/ 1128 w 1476"/>
                <a:gd name="T81" fmla="*/ 4398 h 4942"/>
                <a:gd name="T82" fmla="*/ 1003 w 1476"/>
                <a:gd name="T83" fmla="*/ 4502 h 4942"/>
                <a:gd name="T84" fmla="*/ 927 w 1476"/>
                <a:gd name="T85" fmla="*/ 3123 h 4942"/>
                <a:gd name="T86" fmla="*/ 1086 w 1476"/>
                <a:gd name="T87" fmla="*/ 4433 h 4942"/>
                <a:gd name="T88" fmla="*/ 575 w 1476"/>
                <a:gd name="T89" fmla="*/ 3265 h 4942"/>
                <a:gd name="T90" fmla="*/ 307 w 1476"/>
                <a:gd name="T91" fmla="*/ 1398 h 4942"/>
                <a:gd name="T92" fmla="*/ 312 w 1476"/>
                <a:gd name="T93" fmla="*/ 4395 h 4942"/>
                <a:gd name="T94" fmla="*/ 267 w 1476"/>
                <a:gd name="T95" fmla="*/ 4239 h 4942"/>
                <a:gd name="T96" fmla="*/ 241 w 1476"/>
                <a:gd name="T97" fmla="*/ 4133 h 4942"/>
                <a:gd name="T98" fmla="*/ 196 w 1476"/>
                <a:gd name="T99" fmla="*/ 3977 h 4942"/>
                <a:gd name="T100" fmla="*/ 270 w 1476"/>
                <a:gd name="T101" fmla="*/ 3383 h 4942"/>
                <a:gd name="T102" fmla="*/ 341 w 1476"/>
                <a:gd name="T103" fmla="*/ 4502 h 4942"/>
                <a:gd name="T104" fmla="*/ 466 w 1476"/>
                <a:gd name="T105" fmla="*/ 4918 h 4942"/>
                <a:gd name="T106" fmla="*/ 371 w 1476"/>
                <a:gd name="T107" fmla="*/ 4606 h 4942"/>
                <a:gd name="T108" fmla="*/ 177 w 1476"/>
                <a:gd name="T109" fmla="*/ 3925 h 4942"/>
                <a:gd name="T110" fmla="*/ 511 w 1476"/>
                <a:gd name="T111" fmla="*/ 2486 h 4942"/>
                <a:gd name="T112" fmla="*/ 404 w 1476"/>
                <a:gd name="T113" fmla="*/ 4708 h 4942"/>
                <a:gd name="T114" fmla="*/ 430 w 1476"/>
                <a:gd name="T115" fmla="*/ 4814 h 4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76" h="4942">
                  <a:moveTo>
                    <a:pt x="118" y="3442"/>
                  </a:moveTo>
                  <a:lnTo>
                    <a:pt x="168" y="3423"/>
                  </a:lnTo>
                  <a:lnTo>
                    <a:pt x="170" y="3425"/>
                  </a:lnTo>
                  <a:lnTo>
                    <a:pt x="118" y="3447"/>
                  </a:lnTo>
                  <a:lnTo>
                    <a:pt x="118" y="3442"/>
                  </a:lnTo>
                  <a:close/>
                  <a:moveTo>
                    <a:pt x="236" y="1481"/>
                  </a:moveTo>
                  <a:lnTo>
                    <a:pt x="234" y="1479"/>
                  </a:lnTo>
                  <a:lnTo>
                    <a:pt x="196" y="1519"/>
                  </a:lnTo>
                  <a:lnTo>
                    <a:pt x="199" y="1521"/>
                  </a:lnTo>
                  <a:lnTo>
                    <a:pt x="236" y="1481"/>
                  </a:lnTo>
                  <a:close/>
                  <a:moveTo>
                    <a:pt x="296" y="2172"/>
                  </a:moveTo>
                  <a:lnTo>
                    <a:pt x="326" y="2219"/>
                  </a:lnTo>
                  <a:lnTo>
                    <a:pt x="329" y="2214"/>
                  </a:lnTo>
                  <a:lnTo>
                    <a:pt x="300" y="2169"/>
                  </a:lnTo>
                  <a:lnTo>
                    <a:pt x="296" y="2172"/>
                  </a:lnTo>
                  <a:close/>
                  <a:moveTo>
                    <a:pt x="208" y="2035"/>
                  </a:moveTo>
                  <a:lnTo>
                    <a:pt x="177" y="1990"/>
                  </a:lnTo>
                  <a:lnTo>
                    <a:pt x="175" y="1992"/>
                  </a:lnTo>
                  <a:lnTo>
                    <a:pt x="206" y="2037"/>
                  </a:lnTo>
                  <a:lnTo>
                    <a:pt x="208" y="2035"/>
                  </a:lnTo>
                  <a:close/>
                  <a:moveTo>
                    <a:pt x="265" y="2127"/>
                  </a:moveTo>
                  <a:lnTo>
                    <a:pt x="270" y="2125"/>
                  </a:lnTo>
                  <a:lnTo>
                    <a:pt x="239" y="2080"/>
                  </a:lnTo>
                  <a:lnTo>
                    <a:pt x="234" y="2082"/>
                  </a:lnTo>
                  <a:lnTo>
                    <a:pt x="265" y="2127"/>
                  </a:lnTo>
                  <a:close/>
                  <a:moveTo>
                    <a:pt x="383" y="1323"/>
                  </a:moveTo>
                  <a:lnTo>
                    <a:pt x="381" y="1318"/>
                  </a:lnTo>
                  <a:lnTo>
                    <a:pt x="343" y="1358"/>
                  </a:lnTo>
                  <a:lnTo>
                    <a:pt x="348" y="1363"/>
                  </a:lnTo>
                  <a:lnTo>
                    <a:pt x="383" y="1323"/>
                  </a:lnTo>
                  <a:close/>
                  <a:moveTo>
                    <a:pt x="390" y="2307"/>
                  </a:moveTo>
                  <a:lnTo>
                    <a:pt x="359" y="2262"/>
                  </a:lnTo>
                  <a:lnTo>
                    <a:pt x="357" y="2264"/>
                  </a:lnTo>
                  <a:lnTo>
                    <a:pt x="385" y="2309"/>
                  </a:lnTo>
                  <a:lnTo>
                    <a:pt x="390" y="2307"/>
                  </a:lnTo>
                  <a:close/>
                  <a:moveTo>
                    <a:pt x="322" y="3366"/>
                  </a:moveTo>
                  <a:lnTo>
                    <a:pt x="371" y="3345"/>
                  </a:lnTo>
                  <a:lnTo>
                    <a:pt x="369" y="3340"/>
                  </a:lnTo>
                  <a:lnTo>
                    <a:pt x="319" y="3362"/>
                  </a:lnTo>
                  <a:lnTo>
                    <a:pt x="322" y="3366"/>
                  </a:lnTo>
                  <a:close/>
                  <a:moveTo>
                    <a:pt x="14" y="1722"/>
                  </a:moveTo>
                  <a:lnTo>
                    <a:pt x="12" y="1720"/>
                  </a:lnTo>
                  <a:lnTo>
                    <a:pt x="0" y="1732"/>
                  </a:lnTo>
                  <a:lnTo>
                    <a:pt x="24" y="1765"/>
                  </a:lnTo>
                  <a:lnTo>
                    <a:pt x="28" y="1763"/>
                  </a:lnTo>
                  <a:lnTo>
                    <a:pt x="7" y="1732"/>
                  </a:lnTo>
                  <a:lnTo>
                    <a:pt x="14" y="1722"/>
                  </a:lnTo>
                  <a:close/>
                  <a:moveTo>
                    <a:pt x="73" y="3558"/>
                  </a:moveTo>
                  <a:lnTo>
                    <a:pt x="87" y="3612"/>
                  </a:lnTo>
                  <a:lnTo>
                    <a:pt x="92" y="3610"/>
                  </a:lnTo>
                  <a:lnTo>
                    <a:pt x="78" y="3558"/>
                  </a:lnTo>
                  <a:lnTo>
                    <a:pt x="73" y="3558"/>
                  </a:lnTo>
                  <a:close/>
                  <a:moveTo>
                    <a:pt x="102" y="3664"/>
                  </a:moveTo>
                  <a:lnTo>
                    <a:pt x="118" y="3716"/>
                  </a:lnTo>
                  <a:lnTo>
                    <a:pt x="121" y="3714"/>
                  </a:lnTo>
                  <a:lnTo>
                    <a:pt x="106" y="3662"/>
                  </a:lnTo>
                  <a:lnTo>
                    <a:pt x="102" y="3664"/>
                  </a:lnTo>
                  <a:close/>
                  <a:moveTo>
                    <a:pt x="66" y="3463"/>
                  </a:moveTo>
                  <a:lnTo>
                    <a:pt x="47" y="3470"/>
                  </a:lnTo>
                  <a:lnTo>
                    <a:pt x="57" y="3506"/>
                  </a:lnTo>
                  <a:lnTo>
                    <a:pt x="61" y="3506"/>
                  </a:lnTo>
                  <a:lnTo>
                    <a:pt x="52" y="3473"/>
                  </a:lnTo>
                  <a:lnTo>
                    <a:pt x="69" y="3468"/>
                  </a:lnTo>
                  <a:lnTo>
                    <a:pt x="66" y="3463"/>
                  </a:lnTo>
                  <a:close/>
                  <a:moveTo>
                    <a:pt x="163" y="1562"/>
                  </a:moveTo>
                  <a:lnTo>
                    <a:pt x="158" y="1559"/>
                  </a:lnTo>
                  <a:lnTo>
                    <a:pt x="123" y="1599"/>
                  </a:lnTo>
                  <a:lnTo>
                    <a:pt x="125" y="1602"/>
                  </a:lnTo>
                  <a:lnTo>
                    <a:pt x="163" y="1562"/>
                  </a:lnTo>
                  <a:close/>
                  <a:moveTo>
                    <a:pt x="85" y="1855"/>
                  </a:moveTo>
                  <a:lnTo>
                    <a:pt x="87" y="1852"/>
                  </a:lnTo>
                  <a:lnTo>
                    <a:pt x="57" y="1808"/>
                  </a:lnTo>
                  <a:lnTo>
                    <a:pt x="54" y="1810"/>
                  </a:lnTo>
                  <a:lnTo>
                    <a:pt x="85" y="1855"/>
                  </a:lnTo>
                  <a:close/>
                  <a:moveTo>
                    <a:pt x="149" y="1945"/>
                  </a:moveTo>
                  <a:lnTo>
                    <a:pt x="118" y="1900"/>
                  </a:lnTo>
                  <a:lnTo>
                    <a:pt x="113" y="1902"/>
                  </a:lnTo>
                  <a:lnTo>
                    <a:pt x="144" y="1947"/>
                  </a:lnTo>
                  <a:lnTo>
                    <a:pt x="149" y="1945"/>
                  </a:lnTo>
                  <a:close/>
                  <a:moveTo>
                    <a:pt x="90" y="1642"/>
                  </a:moveTo>
                  <a:lnTo>
                    <a:pt x="85" y="1640"/>
                  </a:lnTo>
                  <a:lnTo>
                    <a:pt x="50" y="1680"/>
                  </a:lnTo>
                  <a:lnTo>
                    <a:pt x="52" y="1682"/>
                  </a:lnTo>
                  <a:lnTo>
                    <a:pt x="90" y="1642"/>
                  </a:lnTo>
                  <a:close/>
                  <a:moveTo>
                    <a:pt x="613" y="814"/>
                  </a:moveTo>
                  <a:lnTo>
                    <a:pt x="617" y="814"/>
                  </a:lnTo>
                  <a:lnTo>
                    <a:pt x="615" y="760"/>
                  </a:lnTo>
                  <a:lnTo>
                    <a:pt x="610" y="760"/>
                  </a:lnTo>
                  <a:lnTo>
                    <a:pt x="613" y="814"/>
                  </a:lnTo>
                  <a:close/>
                  <a:moveTo>
                    <a:pt x="615" y="923"/>
                  </a:moveTo>
                  <a:lnTo>
                    <a:pt x="620" y="923"/>
                  </a:lnTo>
                  <a:lnTo>
                    <a:pt x="620" y="868"/>
                  </a:lnTo>
                  <a:lnTo>
                    <a:pt x="615" y="868"/>
                  </a:lnTo>
                  <a:lnTo>
                    <a:pt x="615" y="923"/>
                  </a:lnTo>
                  <a:close/>
                  <a:moveTo>
                    <a:pt x="132" y="3768"/>
                  </a:moveTo>
                  <a:lnTo>
                    <a:pt x="147" y="3821"/>
                  </a:lnTo>
                  <a:lnTo>
                    <a:pt x="151" y="3818"/>
                  </a:lnTo>
                  <a:lnTo>
                    <a:pt x="137" y="3766"/>
                  </a:lnTo>
                  <a:lnTo>
                    <a:pt x="132" y="3768"/>
                  </a:lnTo>
                  <a:close/>
                  <a:moveTo>
                    <a:pt x="610" y="705"/>
                  </a:moveTo>
                  <a:lnTo>
                    <a:pt x="615" y="705"/>
                  </a:lnTo>
                  <a:lnTo>
                    <a:pt x="613" y="651"/>
                  </a:lnTo>
                  <a:lnTo>
                    <a:pt x="608" y="651"/>
                  </a:lnTo>
                  <a:lnTo>
                    <a:pt x="610" y="705"/>
                  </a:lnTo>
                  <a:close/>
                  <a:moveTo>
                    <a:pt x="617" y="1032"/>
                  </a:moveTo>
                  <a:lnTo>
                    <a:pt x="622" y="1032"/>
                  </a:lnTo>
                  <a:lnTo>
                    <a:pt x="622" y="977"/>
                  </a:lnTo>
                  <a:lnTo>
                    <a:pt x="617" y="977"/>
                  </a:lnTo>
                  <a:lnTo>
                    <a:pt x="617" y="1032"/>
                  </a:lnTo>
                  <a:close/>
                  <a:moveTo>
                    <a:pt x="873" y="3030"/>
                  </a:moveTo>
                  <a:lnTo>
                    <a:pt x="842" y="2986"/>
                  </a:lnTo>
                  <a:lnTo>
                    <a:pt x="840" y="2988"/>
                  </a:lnTo>
                  <a:lnTo>
                    <a:pt x="870" y="3033"/>
                  </a:lnTo>
                  <a:lnTo>
                    <a:pt x="873" y="3030"/>
                  </a:lnTo>
                  <a:close/>
                  <a:moveTo>
                    <a:pt x="752" y="2848"/>
                  </a:moveTo>
                  <a:lnTo>
                    <a:pt x="721" y="2803"/>
                  </a:lnTo>
                  <a:lnTo>
                    <a:pt x="719" y="2806"/>
                  </a:lnTo>
                  <a:lnTo>
                    <a:pt x="750" y="2851"/>
                  </a:lnTo>
                  <a:lnTo>
                    <a:pt x="752" y="2848"/>
                  </a:lnTo>
                  <a:close/>
                  <a:moveTo>
                    <a:pt x="608" y="596"/>
                  </a:moveTo>
                  <a:lnTo>
                    <a:pt x="613" y="596"/>
                  </a:lnTo>
                  <a:lnTo>
                    <a:pt x="610" y="542"/>
                  </a:lnTo>
                  <a:lnTo>
                    <a:pt x="605" y="542"/>
                  </a:lnTo>
                  <a:lnTo>
                    <a:pt x="608" y="596"/>
                  </a:lnTo>
                  <a:close/>
                  <a:moveTo>
                    <a:pt x="877" y="3142"/>
                  </a:moveTo>
                  <a:lnTo>
                    <a:pt x="875" y="3139"/>
                  </a:lnTo>
                  <a:lnTo>
                    <a:pt x="823" y="3158"/>
                  </a:lnTo>
                  <a:lnTo>
                    <a:pt x="825" y="3163"/>
                  </a:lnTo>
                  <a:lnTo>
                    <a:pt x="877" y="3142"/>
                  </a:lnTo>
                  <a:close/>
                  <a:moveTo>
                    <a:pt x="570" y="2579"/>
                  </a:moveTo>
                  <a:lnTo>
                    <a:pt x="542" y="2531"/>
                  </a:lnTo>
                  <a:lnTo>
                    <a:pt x="537" y="2534"/>
                  </a:lnTo>
                  <a:lnTo>
                    <a:pt x="568" y="2581"/>
                  </a:lnTo>
                  <a:lnTo>
                    <a:pt x="570" y="2579"/>
                  </a:lnTo>
                  <a:close/>
                  <a:moveTo>
                    <a:pt x="456" y="1242"/>
                  </a:moveTo>
                  <a:lnTo>
                    <a:pt x="454" y="1237"/>
                  </a:lnTo>
                  <a:lnTo>
                    <a:pt x="416" y="1278"/>
                  </a:lnTo>
                  <a:lnTo>
                    <a:pt x="421" y="1282"/>
                  </a:lnTo>
                  <a:lnTo>
                    <a:pt x="456" y="1242"/>
                  </a:lnTo>
                  <a:close/>
                  <a:moveTo>
                    <a:pt x="598" y="55"/>
                  </a:moveTo>
                  <a:lnTo>
                    <a:pt x="596" y="0"/>
                  </a:lnTo>
                  <a:lnTo>
                    <a:pt x="591" y="0"/>
                  </a:lnTo>
                  <a:lnTo>
                    <a:pt x="594" y="55"/>
                  </a:lnTo>
                  <a:lnTo>
                    <a:pt x="598" y="55"/>
                  </a:lnTo>
                  <a:close/>
                  <a:moveTo>
                    <a:pt x="605" y="1081"/>
                  </a:moveTo>
                  <a:lnTo>
                    <a:pt x="601" y="1079"/>
                  </a:lnTo>
                  <a:lnTo>
                    <a:pt x="565" y="1119"/>
                  </a:lnTo>
                  <a:lnTo>
                    <a:pt x="568" y="1122"/>
                  </a:lnTo>
                  <a:lnTo>
                    <a:pt x="605" y="1081"/>
                  </a:lnTo>
                  <a:close/>
                  <a:moveTo>
                    <a:pt x="532" y="1162"/>
                  </a:moveTo>
                  <a:lnTo>
                    <a:pt x="527" y="1159"/>
                  </a:lnTo>
                  <a:lnTo>
                    <a:pt x="492" y="1200"/>
                  </a:lnTo>
                  <a:lnTo>
                    <a:pt x="494" y="1202"/>
                  </a:lnTo>
                  <a:lnTo>
                    <a:pt x="532" y="1162"/>
                  </a:lnTo>
                  <a:close/>
                  <a:moveTo>
                    <a:pt x="601" y="381"/>
                  </a:moveTo>
                  <a:lnTo>
                    <a:pt x="605" y="379"/>
                  </a:lnTo>
                  <a:lnTo>
                    <a:pt x="605" y="324"/>
                  </a:lnTo>
                  <a:lnTo>
                    <a:pt x="601" y="327"/>
                  </a:lnTo>
                  <a:lnTo>
                    <a:pt x="601" y="381"/>
                  </a:lnTo>
                  <a:close/>
                  <a:moveTo>
                    <a:pt x="605" y="490"/>
                  </a:moveTo>
                  <a:lnTo>
                    <a:pt x="608" y="488"/>
                  </a:lnTo>
                  <a:lnTo>
                    <a:pt x="608" y="433"/>
                  </a:lnTo>
                  <a:lnTo>
                    <a:pt x="603" y="436"/>
                  </a:lnTo>
                  <a:lnTo>
                    <a:pt x="605" y="490"/>
                  </a:lnTo>
                  <a:close/>
                  <a:moveTo>
                    <a:pt x="598" y="272"/>
                  </a:moveTo>
                  <a:lnTo>
                    <a:pt x="603" y="270"/>
                  </a:lnTo>
                  <a:lnTo>
                    <a:pt x="603" y="216"/>
                  </a:lnTo>
                  <a:lnTo>
                    <a:pt x="598" y="218"/>
                  </a:lnTo>
                  <a:lnTo>
                    <a:pt x="598" y="272"/>
                  </a:lnTo>
                  <a:close/>
                  <a:moveTo>
                    <a:pt x="596" y="164"/>
                  </a:moveTo>
                  <a:lnTo>
                    <a:pt x="601" y="161"/>
                  </a:lnTo>
                  <a:lnTo>
                    <a:pt x="598" y="109"/>
                  </a:lnTo>
                  <a:lnTo>
                    <a:pt x="594" y="109"/>
                  </a:lnTo>
                  <a:lnTo>
                    <a:pt x="596" y="164"/>
                  </a:lnTo>
                  <a:close/>
                  <a:moveTo>
                    <a:pt x="449" y="2397"/>
                  </a:moveTo>
                  <a:lnTo>
                    <a:pt x="421" y="2352"/>
                  </a:lnTo>
                  <a:lnTo>
                    <a:pt x="416" y="2354"/>
                  </a:lnTo>
                  <a:lnTo>
                    <a:pt x="447" y="2399"/>
                  </a:lnTo>
                  <a:lnTo>
                    <a:pt x="449" y="2397"/>
                  </a:lnTo>
                  <a:close/>
                  <a:moveTo>
                    <a:pt x="705" y="4741"/>
                  </a:moveTo>
                  <a:lnTo>
                    <a:pt x="707" y="4743"/>
                  </a:lnTo>
                  <a:lnTo>
                    <a:pt x="750" y="4710"/>
                  </a:lnTo>
                  <a:lnTo>
                    <a:pt x="747" y="4705"/>
                  </a:lnTo>
                  <a:lnTo>
                    <a:pt x="705" y="4741"/>
                  </a:lnTo>
                  <a:close/>
                  <a:moveTo>
                    <a:pt x="814" y="2941"/>
                  </a:moveTo>
                  <a:lnTo>
                    <a:pt x="783" y="2893"/>
                  </a:lnTo>
                  <a:lnTo>
                    <a:pt x="778" y="2896"/>
                  </a:lnTo>
                  <a:lnTo>
                    <a:pt x="809" y="2943"/>
                  </a:lnTo>
                  <a:lnTo>
                    <a:pt x="814" y="2941"/>
                  </a:lnTo>
                  <a:close/>
                  <a:moveTo>
                    <a:pt x="724" y="3198"/>
                  </a:moveTo>
                  <a:lnTo>
                    <a:pt x="726" y="3203"/>
                  </a:lnTo>
                  <a:lnTo>
                    <a:pt x="776" y="3182"/>
                  </a:lnTo>
                  <a:lnTo>
                    <a:pt x="773" y="3179"/>
                  </a:lnTo>
                  <a:lnTo>
                    <a:pt x="724" y="3198"/>
                  </a:lnTo>
                  <a:close/>
                  <a:moveTo>
                    <a:pt x="631" y="2669"/>
                  </a:moveTo>
                  <a:lnTo>
                    <a:pt x="601" y="2624"/>
                  </a:lnTo>
                  <a:lnTo>
                    <a:pt x="598" y="2626"/>
                  </a:lnTo>
                  <a:lnTo>
                    <a:pt x="627" y="2671"/>
                  </a:lnTo>
                  <a:lnTo>
                    <a:pt x="631" y="2669"/>
                  </a:lnTo>
                  <a:close/>
                  <a:moveTo>
                    <a:pt x="873" y="4601"/>
                  </a:moveTo>
                  <a:lnTo>
                    <a:pt x="875" y="4606"/>
                  </a:lnTo>
                  <a:lnTo>
                    <a:pt x="918" y="4570"/>
                  </a:lnTo>
                  <a:lnTo>
                    <a:pt x="915" y="4568"/>
                  </a:lnTo>
                  <a:lnTo>
                    <a:pt x="873" y="4601"/>
                  </a:lnTo>
                  <a:close/>
                  <a:moveTo>
                    <a:pt x="657" y="2716"/>
                  </a:moveTo>
                  <a:lnTo>
                    <a:pt x="688" y="2761"/>
                  </a:lnTo>
                  <a:lnTo>
                    <a:pt x="693" y="2758"/>
                  </a:lnTo>
                  <a:lnTo>
                    <a:pt x="662" y="2714"/>
                  </a:lnTo>
                  <a:lnTo>
                    <a:pt x="657" y="2716"/>
                  </a:lnTo>
                  <a:close/>
                  <a:moveTo>
                    <a:pt x="620" y="4809"/>
                  </a:moveTo>
                  <a:lnTo>
                    <a:pt x="624" y="4812"/>
                  </a:lnTo>
                  <a:lnTo>
                    <a:pt x="665" y="4778"/>
                  </a:lnTo>
                  <a:lnTo>
                    <a:pt x="662" y="4774"/>
                  </a:lnTo>
                  <a:lnTo>
                    <a:pt x="620" y="4809"/>
                  </a:lnTo>
                  <a:close/>
                  <a:moveTo>
                    <a:pt x="622" y="3239"/>
                  </a:moveTo>
                  <a:lnTo>
                    <a:pt x="624" y="3243"/>
                  </a:lnTo>
                  <a:lnTo>
                    <a:pt x="674" y="3224"/>
                  </a:lnTo>
                  <a:lnTo>
                    <a:pt x="672" y="3220"/>
                  </a:lnTo>
                  <a:lnTo>
                    <a:pt x="622" y="3239"/>
                  </a:lnTo>
                  <a:close/>
                  <a:moveTo>
                    <a:pt x="790" y="4672"/>
                  </a:moveTo>
                  <a:lnTo>
                    <a:pt x="792" y="4674"/>
                  </a:lnTo>
                  <a:lnTo>
                    <a:pt x="835" y="4639"/>
                  </a:lnTo>
                  <a:lnTo>
                    <a:pt x="830" y="4637"/>
                  </a:lnTo>
                  <a:lnTo>
                    <a:pt x="790" y="4672"/>
                  </a:lnTo>
                  <a:close/>
                  <a:moveTo>
                    <a:pt x="1379" y="4187"/>
                  </a:moveTo>
                  <a:lnTo>
                    <a:pt x="1381" y="4192"/>
                  </a:lnTo>
                  <a:lnTo>
                    <a:pt x="1424" y="4156"/>
                  </a:lnTo>
                  <a:lnTo>
                    <a:pt x="1419" y="4154"/>
                  </a:lnTo>
                  <a:lnTo>
                    <a:pt x="1379" y="4187"/>
                  </a:lnTo>
                  <a:close/>
                  <a:moveTo>
                    <a:pt x="1209" y="4327"/>
                  </a:moveTo>
                  <a:lnTo>
                    <a:pt x="1213" y="4329"/>
                  </a:lnTo>
                  <a:lnTo>
                    <a:pt x="1253" y="4296"/>
                  </a:lnTo>
                  <a:lnTo>
                    <a:pt x="1251" y="4291"/>
                  </a:lnTo>
                  <a:lnTo>
                    <a:pt x="1209" y="4327"/>
                  </a:lnTo>
                  <a:close/>
                  <a:moveTo>
                    <a:pt x="1294" y="4258"/>
                  </a:moveTo>
                  <a:lnTo>
                    <a:pt x="1296" y="4260"/>
                  </a:lnTo>
                  <a:lnTo>
                    <a:pt x="1339" y="4225"/>
                  </a:lnTo>
                  <a:lnTo>
                    <a:pt x="1336" y="4223"/>
                  </a:lnTo>
                  <a:lnTo>
                    <a:pt x="1294" y="4258"/>
                  </a:lnTo>
                  <a:close/>
                  <a:moveTo>
                    <a:pt x="1473" y="4109"/>
                  </a:moveTo>
                  <a:lnTo>
                    <a:pt x="1462" y="4119"/>
                  </a:lnTo>
                  <a:lnTo>
                    <a:pt x="1464" y="4123"/>
                  </a:lnTo>
                  <a:lnTo>
                    <a:pt x="1476" y="4114"/>
                  </a:lnTo>
                  <a:lnTo>
                    <a:pt x="1473" y="4109"/>
                  </a:lnTo>
                  <a:close/>
                  <a:moveTo>
                    <a:pt x="1126" y="4395"/>
                  </a:moveTo>
                  <a:lnTo>
                    <a:pt x="1128" y="4398"/>
                  </a:lnTo>
                  <a:lnTo>
                    <a:pt x="1171" y="4365"/>
                  </a:lnTo>
                  <a:lnTo>
                    <a:pt x="1168" y="4360"/>
                  </a:lnTo>
                  <a:lnTo>
                    <a:pt x="1126" y="4395"/>
                  </a:lnTo>
                  <a:close/>
                  <a:moveTo>
                    <a:pt x="958" y="4532"/>
                  </a:moveTo>
                  <a:lnTo>
                    <a:pt x="960" y="4537"/>
                  </a:lnTo>
                  <a:lnTo>
                    <a:pt x="1003" y="4502"/>
                  </a:lnTo>
                  <a:lnTo>
                    <a:pt x="998" y="4499"/>
                  </a:lnTo>
                  <a:lnTo>
                    <a:pt x="958" y="4532"/>
                  </a:lnTo>
                  <a:close/>
                  <a:moveTo>
                    <a:pt x="899" y="3078"/>
                  </a:moveTo>
                  <a:lnTo>
                    <a:pt x="927" y="3118"/>
                  </a:lnTo>
                  <a:lnTo>
                    <a:pt x="925" y="3118"/>
                  </a:lnTo>
                  <a:lnTo>
                    <a:pt x="927" y="3123"/>
                  </a:lnTo>
                  <a:lnTo>
                    <a:pt x="932" y="3120"/>
                  </a:lnTo>
                  <a:lnTo>
                    <a:pt x="903" y="3075"/>
                  </a:lnTo>
                  <a:lnTo>
                    <a:pt x="899" y="3078"/>
                  </a:lnTo>
                  <a:close/>
                  <a:moveTo>
                    <a:pt x="1041" y="4464"/>
                  </a:moveTo>
                  <a:lnTo>
                    <a:pt x="1043" y="4469"/>
                  </a:lnTo>
                  <a:lnTo>
                    <a:pt x="1086" y="4433"/>
                  </a:lnTo>
                  <a:lnTo>
                    <a:pt x="1083" y="4428"/>
                  </a:lnTo>
                  <a:lnTo>
                    <a:pt x="1041" y="4464"/>
                  </a:lnTo>
                  <a:close/>
                  <a:moveTo>
                    <a:pt x="572" y="3260"/>
                  </a:moveTo>
                  <a:lnTo>
                    <a:pt x="520" y="3281"/>
                  </a:lnTo>
                  <a:lnTo>
                    <a:pt x="523" y="3284"/>
                  </a:lnTo>
                  <a:lnTo>
                    <a:pt x="575" y="3265"/>
                  </a:lnTo>
                  <a:lnTo>
                    <a:pt x="572" y="3260"/>
                  </a:lnTo>
                  <a:close/>
                  <a:moveTo>
                    <a:pt x="307" y="1398"/>
                  </a:moveTo>
                  <a:lnTo>
                    <a:pt x="270" y="1439"/>
                  </a:lnTo>
                  <a:lnTo>
                    <a:pt x="272" y="1441"/>
                  </a:lnTo>
                  <a:lnTo>
                    <a:pt x="310" y="1401"/>
                  </a:lnTo>
                  <a:lnTo>
                    <a:pt x="307" y="1398"/>
                  </a:lnTo>
                  <a:close/>
                  <a:moveTo>
                    <a:pt x="281" y="4291"/>
                  </a:moveTo>
                  <a:lnTo>
                    <a:pt x="296" y="4343"/>
                  </a:lnTo>
                  <a:lnTo>
                    <a:pt x="300" y="4343"/>
                  </a:lnTo>
                  <a:lnTo>
                    <a:pt x="286" y="4291"/>
                  </a:lnTo>
                  <a:lnTo>
                    <a:pt x="281" y="4291"/>
                  </a:lnTo>
                  <a:close/>
                  <a:moveTo>
                    <a:pt x="312" y="4395"/>
                  </a:moveTo>
                  <a:lnTo>
                    <a:pt x="326" y="4447"/>
                  </a:lnTo>
                  <a:lnTo>
                    <a:pt x="331" y="4447"/>
                  </a:lnTo>
                  <a:lnTo>
                    <a:pt x="317" y="4395"/>
                  </a:lnTo>
                  <a:lnTo>
                    <a:pt x="312" y="4395"/>
                  </a:lnTo>
                  <a:close/>
                  <a:moveTo>
                    <a:pt x="251" y="4187"/>
                  </a:moveTo>
                  <a:lnTo>
                    <a:pt x="267" y="4239"/>
                  </a:lnTo>
                  <a:lnTo>
                    <a:pt x="272" y="4237"/>
                  </a:lnTo>
                  <a:lnTo>
                    <a:pt x="255" y="4185"/>
                  </a:lnTo>
                  <a:lnTo>
                    <a:pt x="251" y="4187"/>
                  </a:lnTo>
                  <a:close/>
                  <a:moveTo>
                    <a:pt x="222" y="4083"/>
                  </a:moveTo>
                  <a:lnTo>
                    <a:pt x="236" y="4135"/>
                  </a:lnTo>
                  <a:lnTo>
                    <a:pt x="241" y="4133"/>
                  </a:lnTo>
                  <a:lnTo>
                    <a:pt x="227" y="4081"/>
                  </a:lnTo>
                  <a:lnTo>
                    <a:pt x="222" y="4083"/>
                  </a:lnTo>
                  <a:close/>
                  <a:moveTo>
                    <a:pt x="192" y="3977"/>
                  </a:moveTo>
                  <a:lnTo>
                    <a:pt x="208" y="4029"/>
                  </a:lnTo>
                  <a:lnTo>
                    <a:pt x="210" y="4029"/>
                  </a:lnTo>
                  <a:lnTo>
                    <a:pt x="196" y="3977"/>
                  </a:lnTo>
                  <a:lnTo>
                    <a:pt x="192" y="3977"/>
                  </a:lnTo>
                  <a:close/>
                  <a:moveTo>
                    <a:pt x="270" y="3383"/>
                  </a:moveTo>
                  <a:lnTo>
                    <a:pt x="218" y="3402"/>
                  </a:lnTo>
                  <a:lnTo>
                    <a:pt x="220" y="3407"/>
                  </a:lnTo>
                  <a:lnTo>
                    <a:pt x="270" y="3385"/>
                  </a:lnTo>
                  <a:lnTo>
                    <a:pt x="270" y="3383"/>
                  </a:lnTo>
                  <a:close/>
                  <a:moveTo>
                    <a:pt x="537" y="4878"/>
                  </a:moveTo>
                  <a:lnTo>
                    <a:pt x="539" y="4883"/>
                  </a:lnTo>
                  <a:lnTo>
                    <a:pt x="582" y="4847"/>
                  </a:lnTo>
                  <a:lnTo>
                    <a:pt x="579" y="4842"/>
                  </a:lnTo>
                  <a:lnTo>
                    <a:pt x="537" y="4878"/>
                  </a:lnTo>
                  <a:close/>
                  <a:moveTo>
                    <a:pt x="341" y="4502"/>
                  </a:moveTo>
                  <a:lnTo>
                    <a:pt x="357" y="4554"/>
                  </a:lnTo>
                  <a:lnTo>
                    <a:pt x="362" y="4551"/>
                  </a:lnTo>
                  <a:lnTo>
                    <a:pt x="345" y="4499"/>
                  </a:lnTo>
                  <a:lnTo>
                    <a:pt x="341" y="4502"/>
                  </a:lnTo>
                  <a:close/>
                  <a:moveTo>
                    <a:pt x="471" y="4932"/>
                  </a:moveTo>
                  <a:lnTo>
                    <a:pt x="466" y="4918"/>
                  </a:lnTo>
                  <a:lnTo>
                    <a:pt x="461" y="4918"/>
                  </a:lnTo>
                  <a:lnTo>
                    <a:pt x="468" y="4942"/>
                  </a:lnTo>
                  <a:lnTo>
                    <a:pt x="497" y="4916"/>
                  </a:lnTo>
                  <a:lnTo>
                    <a:pt x="494" y="4913"/>
                  </a:lnTo>
                  <a:lnTo>
                    <a:pt x="471" y="4932"/>
                  </a:lnTo>
                  <a:close/>
                  <a:moveTo>
                    <a:pt x="371" y="4606"/>
                  </a:moveTo>
                  <a:lnTo>
                    <a:pt x="385" y="4658"/>
                  </a:lnTo>
                  <a:lnTo>
                    <a:pt x="390" y="4655"/>
                  </a:lnTo>
                  <a:lnTo>
                    <a:pt x="376" y="4603"/>
                  </a:lnTo>
                  <a:lnTo>
                    <a:pt x="371" y="4606"/>
                  </a:lnTo>
                  <a:close/>
                  <a:moveTo>
                    <a:pt x="163" y="3873"/>
                  </a:moveTo>
                  <a:lnTo>
                    <a:pt x="177" y="3925"/>
                  </a:lnTo>
                  <a:lnTo>
                    <a:pt x="182" y="3925"/>
                  </a:lnTo>
                  <a:lnTo>
                    <a:pt x="166" y="3873"/>
                  </a:lnTo>
                  <a:lnTo>
                    <a:pt x="163" y="3873"/>
                  </a:lnTo>
                  <a:close/>
                  <a:moveTo>
                    <a:pt x="478" y="2444"/>
                  </a:moveTo>
                  <a:lnTo>
                    <a:pt x="506" y="2489"/>
                  </a:lnTo>
                  <a:lnTo>
                    <a:pt x="511" y="2486"/>
                  </a:lnTo>
                  <a:lnTo>
                    <a:pt x="480" y="2441"/>
                  </a:lnTo>
                  <a:lnTo>
                    <a:pt x="478" y="2444"/>
                  </a:lnTo>
                  <a:close/>
                  <a:moveTo>
                    <a:pt x="402" y="4710"/>
                  </a:moveTo>
                  <a:lnTo>
                    <a:pt x="416" y="4762"/>
                  </a:lnTo>
                  <a:lnTo>
                    <a:pt x="421" y="4762"/>
                  </a:lnTo>
                  <a:lnTo>
                    <a:pt x="404" y="4708"/>
                  </a:lnTo>
                  <a:lnTo>
                    <a:pt x="402" y="4710"/>
                  </a:lnTo>
                  <a:close/>
                  <a:moveTo>
                    <a:pt x="430" y="4814"/>
                  </a:moveTo>
                  <a:lnTo>
                    <a:pt x="447" y="4866"/>
                  </a:lnTo>
                  <a:lnTo>
                    <a:pt x="449" y="4866"/>
                  </a:lnTo>
                  <a:lnTo>
                    <a:pt x="435" y="4814"/>
                  </a:lnTo>
                  <a:lnTo>
                    <a:pt x="430" y="4814"/>
                  </a:lnTo>
                  <a:close/>
                  <a:moveTo>
                    <a:pt x="471" y="3300"/>
                  </a:moveTo>
                  <a:lnTo>
                    <a:pt x="421" y="3321"/>
                  </a:lnTo>
                  <a:lnTo>
                    <a:pt x="421" y="3326"/>
                  </a:lnTo>
                  <a:lnTo>
                    <a:pt x="473" y="3305"/>
                  </a:lnTo>
                  <a:lnTo>
                    <a:pt x="471" y="3300"/>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3" name="Freeform 311">
              <a:extLst>
                <a:ext uri="{FF2B5EF4-FFF2-40B4-BE49-F238E27FC236}">
                  <a16:creationId xmlns:a16="http://schemas.microsoft.com/office/drawing/2014/main" id="{C3DD479B-EB75-438E-AAA8-3E6784724241}"/>
                </a:ext>
              </a:extLst>
            </p:cNvPr>
            <p:cNvSpPr>
              <a:spLocks noEditPoints="1"/>
            </p:cNvSpPr>
            <p:nvPr/>
          </p:nvSpPr>
          <p:spPr bwMode="auto">
            <a:xfrm>
              <a:off x="6401476" y="2720977"/>
              <a:ext cx="1254829" cy="1976143"/>
            </a:xfrm>
            <a:custGeom>
              <a:avLst/>
              <a:gdLst>
                <a:gd name="T0" fmla="*/ 445 w 2058"/>
                <a:gd name="T1" fmla="*/ 2619 h 3241"/>
                <a:gd name="T2" fmla="*/ 379 w 2058"/>
                <a:gd name="T3" fmla="*/ 3087 h 3241"/>
                <a:gd name="T4" fmla="*/ 85 w 2058"/>
                <a:gd name="T5" fmla="*/ 2950 h 3241"/>
                <a:gd name="T6" fmla="*/ 109 w 2058"/>
                <a:gd name="T7" fmla="*/ 3054 h 3241"/>
                <a:gd name="T8" fmla="*/ 218 w 2058"/>
                <a:gd name="T9" fmla="*/ 3071 h 3241"/>
                <a:gd name="T10" fmla="*/ 244 w 2058"/>
                <a:gd name="T11" fmla="*/ 2801 h 3241"/>
                <a:gd name="T12" fmla="*/ 596 w 2058"/>
                <a:gd name="T13" fmla="*/ 3108 h 3241"/>
                <a:gd name="T14" fmla="*/ 627 w 2058"/>
                <a:gd name="T15" fmla="*/ 1774 h 3241"/>
                <a:gd name="T16" fmla="*/ 603 w 2058"/>
                <a:gd name="T17" fmla="*/ 1881 h 3241"/>
                <a:gd name="T18" fmla="*/ 634 w 2058"/>
                <a:gd name="T19" fmla="*/ 1720 h 3241"/>
                <a:gd name="T20" fmla="*/ 492 w 2058"/>
                <a:gd name="T21" fmla="*/ 2467 h 3241"/>
                <a:gd name="T22" fmla="*/ 516 w 2058"/>
                <a:gd name="T23" fmla="*/ 2361 h 3241"/>
                <a:gd name="T24" fmla="*/ 488 w 2058"/>
                <a:gd name="T25" fmla="*/ 3094 h 3241"/>
                <a:gd name="T26" fmla="*/ 1578 w 2058"/>
                <a:gd name="T27" fmla="*/ 109 h 3241"/>
                <a:gd name="T28" fmla="*/ 911 w 2058"/>
                <a:gd name="T29" fmla="*/ 277 h 3241"/>
                <a:gd name="T30" fmla="*/ 809 w 2058"/>
                <a:gd name="T31" fmla="*/ 812 h 3241"/>
                <a:gd name="T32" fmla="*/ 885 w 2058"/>
                <a:gd name="T33" fmla="*/ 383 h 3241"/>
                <a:gd name="T34" fmla="*/ 1639 w 2058"/>
                <a:gd name="T35" fmla="*/ 2635 h 3241"/>
                <a:gd name="T36" fmla="*/ 1871 w 2058"/>
                <a:gd name="T37" fmla="*/ 3189 h 3241"/>
                <a:gd name="T38" fmla="*/ 0 w 2058"/>
                <a:gd name="T39" fmla="*/ 3047 h 3241"/>
                <a:gd name="T40" fmla="*/ 485 w 2058"/>
                <a:gd name="T41" fmla="*/ 2522 h 3241"/>
                <a:gd name="T42" fmla="*/ 563 w 2058"/>
                <a:gd name="T43" fmla="*/ 2094 h 3241"/>
                <a:gd name="T44" fmla="*/ 774 w 2058"/>
                <a:gd name="T45" fmla="*/ 970 h 3241"/>
                <a:gd name="T46" fmla="*/ 5 w 2058"/>
                <a:gd name="T47" fmla="*/ 3023 h 3241"/>
                <a:gd name="T48" fmla="*/ 689 w 2058"/>
                <a:gd name="T49" fmla="*/ 1453 h 3241"/>
                <a:gd name="T50" fmla="*/ 667 w 2058"/>
                <a:gd name="T51" fmla="*/ 1559 h 3241"/>
                <a:gd name="T52" fmla="*/ 1571 w 2058"/>
                <a:gd name="T53" fmla="*/ 3208 h 3241"/>
                <a:gd name="T54" fmla="*/ 1680 w 2058"/>
                <a:gd name="T55" fmla="*/ 3215 h 3241"/>
                <a:gd name="T56" fmla="*/ 1602 w 2058"/>
                <a:gd name="T57" fmla="*/ 2534 h 3241"/>
                <a:gd name="T58" fmla="*/ 1682 w 2058"/>
                <a:gd name="T59" fmla="*/ 2737 h 3241"/>
                <a:gd name="T60" fmla="*/ 1408 w 2058"/>
                <a:gd name="T61" fmla="*/ 3191 h 3241"/>
                <a:gd name="T62" fmla="*/ 1365 w 2058"/>
                <a:gd name="T63" fmla="*/ 149 h 3241"/>
                <a:gd name="T64" fmla="*/ 1474 w 2058"/>
                <a:gd name="T65" fmla="*/ 130 h 3241"/>
                <a:gd name="T66" fmla="*/ 1743 w 2058"/>
                <a:gd name="T67" fmla="*/ 2886 h 3241"/>
                <a:gd name="T68" fmla="*/ 1765 w 2058"/>
                <a:gd name="T69" fmla="*/ 2938 h 3241"/>
                <a:gd name="T70" fmla="*/ 1895 w 2058"/>
                <a:gd name="T71" fmla="*/ 3236 h 3241"/>
                <a:gd name="T72" fmla="*/ 1897 w 2058"/>
                <a:gd name="T73" fmla="*/ 33 h 3241"/>
                <a:gd name="T74" fmla="*/ 1299 w 2058"/>
                <a:gd name="T75" fmla="*/ 3179 h 3241"/>
                <a:gd name="T76" fmla="*/ 1786 w 2058"/>
                <a:gd name="T77" fmla="*/ 3229 h 3241"/>
                <a:gd name="T78" fmla="*/ 1791 w 2058"/>
                <a:gd name="T79" fmla="*/ 62 h 3241"/>
                <a:gd name="T80" fmla="*/ 1812 w 2058"/>
                <a:gd name="T81" fmla="*/ 3035 h 3241"/>
                <a:gd name="T82" fmla="*/ 1207 w 2058"/>
                <a:gd name="T83" fmla="*/ 185 h 3241"/>
                <a:gd name="T84" fmla="*/ 866 w 2058"/>
                <a:gd name="T85" fmla="*/ 490 h 3241"/>
                <a:gd name="T86" fmla="*/ 812 w 2058"/>
                <a:gd name="T87" fmla="*/ 3130 h 3241"/>
                <a:gd name="T88" fmla="*/ 849 w 2058"/>
                <a:gd name="T89" fmla="*/ 599 h 3241"/>
                <a:gd name="T90" fmla="*/ 724 w 2058"/>
                <a:gd name="T91" fmla="*/ 1237 h 3241"/>
                <a:gd name="T92" fmla="*/ 734 w 2058"/>
                <a:gd name="T93" fmla="*/ 1185 h 3241"/>
                <a:gd name="T94" fmla="*/ 1192 w 2058"/>
                <a:gd name="T95" fmla="*/ 3170 h 3241"/>
                <a:gd name="T96" fmla="*/ 698 w 2058"/>
                <a:gd name="T97" fmla="*/ 1401 h 3241"/>
                <a:gd name="T98" fmla="*/ 1261 w 2058"/>
                <a:gd name="T99" fmla="*/ 178 h 3241"/>
                <a:gd name="T100" fmla="*/ 1084 w 2058"/>
                <a:gd name="T101" fmla="*/ 3153 h 3241"/>
                <a:gd name="T102" fmla="*/ 1100 w 2058"/>
                <a:gd name="T103" fmla="*/ 208 h 3241"/>
                <a:gd name="T104" fmla="*/ 866 w 2058"/>
                <a:gd name="T105" fmla="*/ 3137 h 3241"/>
                <a:gd name="T106" fmla="*/ 1029 w 2058"/>
                <a:gd name="T107" fmla="*/ 3153 h 3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58" h="3241">
                  <a:moveTo>
                    <a:pt x="327" y="2730"/>
                  </a:moveTo>
                  <a:lnTo>
                    <a:pt x="324" y="2728"/>
                  </a:lnTo>
                  <a:lnTo>
                    <a:pt x="365" y="2690"/>
                  </a:lnTo>
                  <a:lnTo>
                    <a:pt x="367" y="2694"/>
                  </a:lnTo>
                  <a:lnTo>
                    <a:pt x="327" y="2730"/>
                  </a:lnTo>
                  <a:close/>
                  <a:moveTo>
                    <a:pt x="445" y="2619"/>
                  </a:moveTo>
                  <a:lnTo>
                    <a:pt x="405" y="2654"/>
                  </a:lnTo>
                  <a:lnTo>
                    <a:pt x="407" y="2657"/>
                  </a:lnTo>
                  <a:lnTo>
                    <a:pt x="447" y="2621"/>
                  </a:lnTo>
                  <a:lnTo>
                    <a:pt x="445" y="2619"/>
                  </a:lnTo>
                  <a:close/>
                  <a:moveTo>
                    <a:pt x="324" y="3080"/>
                  </a:moveTo>
                  <a:lnTo>
                    <a:pt x="379" y="3087"/>
                  </a:lnTo>
                  <a:lnTo>
                    <a:pt x="381" y="3082"/>
                  </a:lnTo>
                  <a:lnTo>
                    <a:pt x="327" y="3078"/>
                  </a:lnTo>
                  <a:lnTo>
                    <a:pt x="324" y="3080"/>
                  </a:lnTo>
                  <a:close/>
                  <a:moveTo>
                    <a:pt x="123" y="2910"/>
                  </a:moveTo>
                  <a:lnTo>
                    <a:pt x="83" y="2948"/>
                  </a:lnTo>
                  <a:lnTo>
                    <a:pt x="85" y="2950"/>
                  </a:lnTo>
                  <a:lnTo>
                    <a:pt x="126" y="2914"/>
                  </a:lnTo>
                  <a:lnTo>
                    <a:pt x="123" y="2910"/>
                  </a:lnTo>
                  <a:close/>
                  <a:moveTo>
                    <a:pt x="109" y="3059"/>
                  </a:moveTo>
                  <a:lnTo>
                    <a:pt x="164" y="3063"/>
                  </a:lnTo>
                  <a:lnTo>
                    <a:pt x="164" y="3061"/>
                  </a:lnTo>
                  <a:lnTo>
                    <a:pt x="109" y="3054"/>
                  </a:lnTo>
                  <a:lnTo>
                    <a:pt x="109" y="3059"/>
                  </a:lnTo>
                  <a:close/>
                  <a:moveTo>
                    <a:pt x="218" y="3071"/>
                  </a:moveTo>
                  <a:lnTo>
                    <a:pt x="272" y="3075"/>
                  </a:lnTo>
                  <a:lnTo>
                    <a:pt x="272" y="3071"/>
                  </a:lnTo>
                  <a:lnTo>
                    <a:pt x="218" y="3066"/>
                  </a:lnTo>
                  <a:lnTo>
                    <a:pt x="218" y="3071"/>
                  </a:lnTo>
                  <a:close/>
                  <a:moveTo>
                    <a:pt x="164" y="2874"/>
                  </a:moveTo>
                  <a:lnTo>
                    <a:pt x="166" y="2877"/>
                  </a:lnTo>
                  <a:lnTo>
                    <a:pt x="206" y="2841"/>
                  </a:lnTo>
                  <a:lnTo>
                    <a:pt x="204" y="2836"/>
                  </a:lnTo>
                  <a:lnTo>
                    <a:pt x="164" y="2874"/>
                  </a:lnTo>
                  <a:close/>
                  <a:moveTo>
                    <a:pt x="244" y="2801"/>
                  </a:moveTo>
                  <a:lnTo>
                    <a:pt x="246" y="2803"/>
                  </a:lnTo>
                  <a:lnTo>
                    <a:pt x="286" y="2768"/>
                  </a:lnTo>
                  <a:lnTo>
                    <a:pt x="284" y="2763"/>
                  </a:lnTo>
                  <a:lnTo>
                    <a:pt x="244" y="2801"/>
                  </a:lnTo>
                  <a:close/>
                  <a:moveTo>
                    <a:pt x="542" y="3104"/>
                  </a:moveTo>
                  <a:lnTo>
                    <a:pt x="596" y="3108"/>
                  </a:lnTo>
                  <a:lnTo>
                    <a:pt x="596" y="3104"/>
                  </a:lnTo>
                  <a:lnTo>
                    <a:pt x="542" y="3099"/>
                  </a:lnTo>
                  <a:lnTo>
                    <a:pt x="542" y="3104"/>
                  </a:lnTo>
                  <a:close/>
                  <a:moveTo>
                    <a:pt x="613" y="1826"/>
                  </a:moveTo>
                  <a:lnTo>
                    <a:pt x="618" y="1826"/>
                  </a:lnTo>
                  <a:lnTo>
                    <a:pt x="627" y="1774"/>
                  </a:lnTo>
                  <a:lnTo>
                    <a:pt x="622" y="1772"/>
                  </a:lnTo>
                  <a:lnTo>
                    <a:pt x="613" y="1826"/>
                  </a:lnTo>
                  <a:close/>
                  <a:moveTo>
                    <a:pt x="592" y="1933"/>
                  </a:moveTo>
                  <a:lnTo>
                    <a:pt x="596" y="1935"/>
                  </a:lnTo>
                  <a:lnTo>
                    <a:pt x="608" y="1881"/>
                  </a:lnTo>
                  <a:lnTo>
                    <a:pt x="603" y="1881"/>
                  </a:lnTo>
                  <a:lnTo>
                    <a:pt x="592" y="1933"/>
                  </a:lnTo>
                  <a:close/>
                  <a:moveTo>
                    <a:pt x="634" y="1720"/>
                  </a:moveTo>
                  <a:lnTo>
                    <a:pt x="637" y="1720"/>
                  </a:lnTo>
                  <a:lnTo>
                    <a:pt x="648" y="1668"/>
                  </a:lnTo>
                  <a:lnTo>
                    <a:pt x="644" y="1665"/>
                  </a:lnTo>
                  <a:lnTo>
                    <a:pt x="634" y="1720"/>
                  </a:lnTo>
                  <a:close/>
                  <a:moveTo>
                    <a:pt x="542" y="2200"/>
                  </a:moveTo>
                  <a:lnTo>
                    <a:pt x="532" y="2254"/>
                  </a:lnTo>
                  <a:lnTo>
                    <a:pt x="537" y="2254"/>
                  </a:lnTo>
                  <a:lnTo>
                    <a:pt x="547" y="2202"/>
                  </a:lnTo>
                  <a:lnTo>
                    <a:pt x="542" y="2200"/>
                  </a:lnTo>
                  <a:close/>
                  <a:moveTo>
                    <a:pt x="492" y="2467"/>
                  </a:moveTo>
                  <a:lnTo>
                    <a:pt x="497" y="2470"/>
                  </a:lnTo>
                  <a:lnTo>
                    <a:pt x="506" y="2415"/>
                  </a:lnTo>
                  <a:lnTo>
                    <a:pt x="502" y="2415"/>
                  </a:lnTo>
                  <a:lnTo>
                    <a:pt x="492" y="2467"/>
                  </a:lnTo>
                  <a:close/>
                  <a:moveTo>
                    <a:pt x="511" y="2361"/>
                  </a:moveTo>
                  <a:lnTo>
                    <a:pt x="516" y="2361"/>
                  </a:lnTo>
                  <a:lnTo>
                    <a:pt x="525" y="2309"/>
                  </a:lnTo>
                  <a:lnTo>
                    <a:pt x="523" y="2306"/>
                  </a:lnTo>
                  <a:lnTo>
                    <a:pt x="511" y="2361"/>
                  </a:lnTo>
                  <a:close/>
                  <a:moveTo>
                    <a:pt x="433" y="3092"/>
                  </a:moveTo>
                  <a:lnTo>
                    <a:pt x="488" y="3097"/>
                  </a:lnTo>
                  <a:lnTo>
                    <a:pt x="488" y="3094"/>
                  </a:lnTo>
                  <a:lnTo>
                    <a:pt x="433" y="3087"/>
                  </a:lnTo>
                  <a:lnTo>
                    <a:pt x="433" y="3092"/>
                  </a:lnTo>
                  <a:close/>
                  <a:moveTo>
                    <a:pt x="1632" y="97"/>
                  </a:moveTo>
                  <a:lnTo>
                    <a:pt x="1632" y="92"/>
                  </a:lnTo>
                  <a:lnTo>
                    <a:pt x="1578" y="104"/>
                  </a:lnTo>
                  <a:lnTo>
                    <a:pt x="1578" y="109"/>
                  </a:lnTo>
                  <a:lnTo>
                    <a:pt x="1632" y="97"/>
                  </a:lnTo>
                  <a:close/>
                  <a:moveTo>
                    <a:pt x="911" y="277"/>
                  </a:moveTo>
                  <a:lnTo>
                    <a:pt x="906" y="277"/>
                  </a:lnTo>
                  <a:lnTo>
                    <a:pt x="897" y="329"/>
                  </a:lnTo>
                  <a:lnTo>
                    <a:pt x="901" y="331"/>
                  </a:lnTo>
                  <a:lnTo>
                    <a:pt x="911" y="277"/>
                  </a:lnTo>
                  <a:close/>
                  <a:moveTo>
                    <a:pt x="651" y="3113"/>
                  </a:moveTo>
                  <a:lnTo>
                    <a:pt x="705" y="3120"/>
                  </a:lnTo>
                  <a:lnTo>
                    <a:pt x="705" y="3115"/>
                  </a:lnTo>
                  <a:lnTo>
                    <a:pt x="651" y="3111"/>
                  </a:lnTo>
                  <a:lnTo>
                    <a:pt x="651" y="3113"/>
                  </a:lnTo>
                  <a:close/>
                  <a:moveTo>
                    <a:pt x="809" y="812"/>
                  </a:moveTo>
                  <a:lnTo>
                    <a:pt x="804" y="812"/>
                  </a:lnTo>
                  <a:lnTo>
                    <a:pt x="795" y="864"/>
                  </a:lnTo>
                  <a:lnTo>
                    <a:pt x="800" y="866"/>
                  </a:lnTo>
                  <a:lnTo>
                    <a:pt x="809" y="812"/>
                  </a:lnTo>
                  <a:close/>
                  <a:moveTo>
                    <a:pt x="890" y="383"/>
                  </a:moveTo>
                  <a:lnTo>
                    <a:pt x="885" y="383"/>
                  </a:lnTo>
                  <a:lnTo>
                    <a:pt x="875" y="435"/>
                  </a:lnTo>
                  <a:lnTo>
                    <a:pt x="880" y="438"/>
                  </a:lnTo>
                  <a:lnTo>
                    <a:pt x="890" y="383"/>
                  </a:lnTo>
                  <a:close/>
                  <a:moveTo>
                    <a:pt x="1663" y="2685"/>
                  </a:moveTo>
                  <a:lnTo>
                    <a:pt x="1644" y="2633"/>
                  </a:lnTo>
                  <a:lnTo>
                    <a:pt x="1639" y="2635"/>
                  </a:lnTo>
                  <a:lnTo>
                    <a:pt x="1661" y="2685"/>
                  </a:lnTo>
                  <a:lnTo>
                    <a:pt x="1663" y="2685"/>
                  </a:lnTo>
                  <a:close/>
                  <a:moveTo>
                    <a:pt x="1873" y="3186"/>
                  </a:moveTo>
                  <a:lnTo>
                    <a:pt x="1852" y="3137"/>
                  </a:lnTo>
                  <a:lnTo>
                    <a:pt x="1850" y="3137"/>
                  </a:lnTo>
                  <a:lnTo>
                    <a:pt x="1871" y="3189"/>
                  </a:lnTo>
                  <a:lnTo>
                    <a:pt x="1873" y="3186"/>
                  </a:lnTo>
                  <a:close/>
                  <a:moveTo>
                    <a:pt x="0" y="3047"/>
                  </a:moveTo>
                  <a:lnTo>
                    <a:pt x="55" y="3054"/>
                  </a:lnTo>
                  <a:lnTo>
                    <a:pt x="55" y="3049"/>
                  </a:lnTo>
                  <a:lnTo>
                    <a:pt x="0" y="3044"/>
                  </a:lnTo>
                  <a:lnTo>
                    <a:pt x="0" y="3047"/>
                  </a:lnTo>
                  <a:close/>
                  <a:moveTo>
                    <a:pt x="1739" y="74"/>
                  </a:moveTo>
                  <a:lnTo>
                    <a:pt x="1736" y="69"/>
                  </a:lnTo>
                  <a:lnTo>
                    <a:pt x="1684" y="81"/>
                  </a:lnTo>
                  <a:lnTo>
                    <a:pt x="1684" y="85"/>
                  </a:lnTo>
                  <a:lnTo>
                    <a:pt x="1739" y="74"/>
                  </a:lnTo>
                  <a:close/>
                  <a:moveTo>
                    <a:pt x="485" y="2522"/>
                  </a:moveTo>
                  <a:lnTo>
                    <a:pt x="480" y="2522"/>
                  </a:lnTo>
                  <a:lnTo>
                    <a:pt x="471" y="2574"/>
                  </a:lnTo>
                  <a:lnTo>
                    <a:pt x="476" y="2576"/>
                  </a:lnTo>
                  <a:lnTo>
                    <a:pt x="485" y="2522"/>
                  </a:lnTo>
                  <a:close/>
                  <a:moveTo>
                    <a:pt x="568" y="2094"/>
                  </a:moveTo>
                  <a:lnTo>
                    <a:pt x="563" y="2094"/>
                  </a:lnTo>
                  <a:lnTo>
                    <a:pt x="551" y="2148"/>
                  </a:lnTo>
                  <a:lnTo>
                    <a:pt x="556" y="2148"/>
                  </a:lnTo>
                  <a:lnTo>
                    <a:pt x="568" y="2094"/>
                  </a:lnTo>
                  <a:close/>
                  <a:moveTo>
                    <a:pt x="790" y="918"/>
                  </a:moveTo>
                  <a:lnTo>
                    <a:pt x="786" y="918"/>
                  </a:lnTo>
                  <a:lnTo>
                    <a:pt x="774" y="970"/>
                  </a:lnTo>
                  <a:lnTo>
                    <a:pt x="778" y="972"/>
                  </a:lnTo>
                  <a:lnTo>
                    <a:pt x="790" y="918"/>
                  </a:lnTo>
                  <a:close/>
                  <a:moveTo>
                    <a:pt x="45" y="2988"/>
                  </a:moveTo>
                  <a:lnTo>
                    <a:pt x="43" y="2983"/>
                  </a:lnTo>
                  <a:lnTo>
                    <a:pt x="3" y="3021"/>
                  </a:lnTo>
                  <a:lnTo>
                    <a:pt x="5" y="3023"/>
                  </a:lnTo>
                  <a:lnTo>
                    <a:pt x="45" y="2988"/>
                  </a:lnTo>
                  <a:close/>
                  <a:moveTo>
                    <a:pt x="689" y="1453"/>
                  </a:moveTo>
                  <a:lnTo>
                    <a:pt x="684" y="1453"/>
                  </a:lnTo>
                  <a:lnTo>
                    <a:pt x="674" y="1505"/>
                  </a:lnTo>
                  <a:lnTo>
                    <a:pt x="679" y="1507"/>
                  </a:lnTo>
                  <a:lnTo>
                    <a:pt x="689" y="1453"/>
                  </a:lnTo>
                  <a:close/>
                  <a:moveTo>
                    <a:pt x="587" y="1987"/>
                  </a:moveTo>
                  <a:lnTo>
                    <a:pt x="582" y="1987"/>
                  </a:lnTo>
                  <a:lnTo>
                    <a:pt x="573" y="2039"/>
                  </a:lnTo>
                  <a:lnTo>
                    <a:pt x="577" y="2042"/>
                  </a:lnTo>
                  <a:lnTo>
                    <a:pt x="587" y="1987"/>
                  </a:lnTo>
                  <a:close/>
                  <a:moveTo>
                    <a:pt x="667" y="1559"/>
                  </a:moveTo>
                  <a:lnTo>
                    <a:pt x="663" y="1559"/>
                  </a:lnTo>
                  <a:lnTo>
                    <a:pt x="653" y="1613"/>
                  </a:lnTo>
                  <a:lnTo>
                    <a:pt x="658" y="1613"/>
                  </a:lnTo>
                  <a:lnTo>
                    <a:pt x="667" y="1559"/>
                  </a:lnTo>
                  <a:close/>
                  <a:moveTo>
                    <a:pt x="1516" y="3203"/>
                  </a:moveTo>
                  <a:lnTo>
                    <a:pt x="1571" y="3208"/>
                  </a:lnTo>
                  <a:lnTo>
                    <a:pt x="1571" y="3203"/>
                  </a:lnTo>
                  <a:lnTo>
                    <a:pt x="1516" y="3198"/>
                  </a:lnTo>
                  <a:lnTo>
                    <a:pt x="1516" y="3203"/>
                  </a:lnTo>
                  <a:close/>
                  <a:moveTo>
                    <a:pt x="1625" y="3212"/>
                  </a:moveTo>
                  <a:lnTo>
                    <a:pt x="1680" y="3220"/>
                  </a:lnTo>
                  <a:lnTo>
                    <a:pt x="1680" y="3215"/>
                  </a:lnTo>
                  <a:lnTo>
                    <a:pt x="1625" y="3208"/>
                  </a:lnTo>
                  <a:lnTo>
                    <a:pt x="1625" y="3212"/>
                  </a:lnTo>
                  <a:close/>
                  <a:moveTo>
                    <a:pt x="1597" y="2536"/>
                  </a:moveTo>
                  <a:lnTo>
                    <a:pt x="1618" y="2586"/>
                  </a:lnTo>
                  <a:lnTo>
                    <a:pt x="1623" y="2583"/>
                  </a:lnTo>
                  <a:lnTo>
                    <a:pt x="1602" y="2534"/>
                  </a:lnTo>
                  <a:lnTo>
                    <a:pt x="1597" y="2536"/>
                  </a:lnTo>
                  <a:close/>
                  <a:moveTo>
                    <a:pt x="1682" y="2737"/>
                  </a:moveTo>
                  <a:lnTo>
                    <a:pt x="1701" y="2787"/>
                  </a:lnTo>
                  <a:lnTo>
                    <a:pt x="1706" y="2784"/>
                  </a:lnTo>
                  <a:lnTo>
                    <a:pt x="1684" y="2735"/>
                  </a:lnTo>
                  <a:lnTo>
                    <a:pt x="1682" y="2737"/>
                  </a:lnTo>
                  <a:close/>
                  <a:moveTo>
                    <a:pt x="1554" y="2434"/>
                  </a:moveTo>
                  <a:lnTo>
                    <a:pt x="1575" y="2486"/>
                  </a:lnTo>
                  <a:lnTo>
                    <a:pt x="1580" y="2484"/>
                  </a:lnTo>
                  <a:lnTo>
                    <a:pt x="1559" y="2434"/>
                  </a:lnTo>
                  <a:lnTo>
                    <a:pt x="1554" y="2434"/>
                  </a:lnTo>
                  <a:close/>
                  <a:moveTo>
                    <a:pt x="1408" y="3191"/>
                  </a:moveTo>
                  <a:lnTo>
                    <a:pt x="1462" y="3196"/>
                  </a:lnTo>
                  <a:lnTo>
                    <a:pt x="1462" y="3191"/>
                  </a:lnTo>
                  <a:lnTo>
                    <a:pt x="1408" y="3186"/>
                  </a:lnTo>
                  <a:lnTo>
                    <a:pt x="1408" y="3191"/>
                  </a:lnTo>
                  <a:close/>
                  <a:moveTo>
                    <a:pt x="1419" y="137"/>
                  </a:moveTo>
                  <a:lnTo>
                    <a:pt x="1365" y="149"/>
                  </a:lnTo>
                  <a:lnTo>
                    <a:pt x="1367" y="154"/>
                  </a:lnTo>
                  <a:lnTo>
                    <a:pt x="1419" y="142"/>
                  </a:lnTo>
                  <a:lnTo>
                    <a:pt x="1419" y="137"/>
                  </a:lnTo>
                  <a:close/>
                  <a:moveTo>
                    <a:pt x="1526" y="116"/>
                  </a:moveTo>
                  <a:lnTo>
                    <a:pt x="1471" y="126"/>
                  </a:lnTo>
                  <a:lnTo>
                    <a:pt x="1474" y="130"/>
                  </a:lnTo>
                  <a:lnTo>
                    <a:pt x="1526" y="118"/>
                  </a:lnTo>
                  <a:lnTo>
                    <a:pt x="1526" y="116"/>
                  </a:lnTo>
                  <a:close/>
                  <a:moveTo>
                    <a:pt x="1748" y="2886"/>
                  </a:moveTo>
                  <a:lnTo>
                    <a:pt x="1727" y="2834"/>
                  </a:lnTo>
                  <a:lnTo>
                    <a:pt x="1722" y="2836"/>
                  </a:lnTo>
                  <a:lnTo>
                    <a:pt x="1743" y="2886"/>
                  </a:lnTo>
                  <a:lnTo>
                    <a:pt x="1748" y="2886"/>
                  </a:lnTo>
                  <a:close/>
                  <a:moveTo>
                    <a:pt x="1765" y="2938"/>
                  </a:moveTo>
                  <a:lnTo>
                    <a:pt x="1786" y="2988"/>
                  </a:lnTo>
                  <a:lnTo>
                    <a:pt x="1791" y="2985"/>
                  </a:lnTo>
                  <a:lnTo>
                    <a:pt x="1769" y="2936"/>
                  </a:lnTo>
                  <a:lnTo>
                    <a:pt x="1765" y="2938"/>
                  </a:lnTo>
                  <a:close/>
                  <a:moveTo>
                    <a:pt x="1895" y="3236"/>
                  </a:moveTo>
                  <a:lnTo>
                    <a:pt x="1895" y="3236"/>
                  </a:lnTo>
                  <a:lnTo>
                    <a:pt x="1840" y="3231"/>
                  </a:lnTo>
                  <a:lnTo>
                    <a:pt x="1840" y="3236"/>
                  </a:lnTo>
                  <a:lnTo>
                    <a:pt x="1897" y="3241"/>
                  </a:lnTo>
                  <a:lnTo>
                    <a:pt x="1895" y="3236"/>
                  </a:lnTo>
                  <a:lnTo>
                    <a:pt x="1895" y="3236"/>
                  </a:lnTo>
                  <a:close/>
                  <a:moveTo>
                    <a:pt x="1897" y="33"/>
                  </a:moveTo>
                  <a:lnTo>
                    <a:pt x="1897" y="38"/>
                  </a:lnTo>
                  <a:lnTo>
                    <a:pt x="1952" y="26"/>
                  </a:lnTo>
                  <a:lnTo>
                    <a:pt x="1949" y="22"/>
                  </a:lnTo>
                  <a:lnTo>
                    <a:pt x="1897" y="33"/>
                  </a:lnTo>
                  <a:close/>
                  <a:moveTo>
                    <a:pt x="2056" y="0"/>
                  </a:moveTo>
                  <a:lnTo>
                    <a:pt x="2004" y="10"/>
                  </a:lnTo>
                  <a:lnTo>
                    <a:pt x="2004" y="14"/>
                  </a:lnTo>
                  <a:lnTo>
                    <a:pt x="2058" y="3"/>
                  </a:lnTo>
                  <a:lnTo>
                    <a:pt x="2056" y="0"/>
                  </a:lnTo>
                  <a:close/>
                  <a:moveTo>
                    <a:pt x="1299" y="3179"/>
                  </a:moveTo>
                  <a:lnTo>
                    <a:pt x="1353" y="3186"/>
                  </a:lnTo>
                  <a:lnTo>
                    <a:pt x="1353" y="3182"/>
                  </a:lnTo>
                  <a:lnTo>
                    <a:pt x="1301" y="3177"/>
                  </a:lnTo>
                  <a:lnTo>
                    <a:pt x="1299" y="3179"/>
                  </a:lnTo>
                  <a:close/>
                  <a:moveTo>
                    <a:pt x="1732" y="3224"/>
                  </a:moveTo>
                  <a:lnTo>
                    <a:pt x="1786" y="3229"/>
                  </a:lnTo>
                  <a:lnTo>
                    <a:pt x="1788" y="3224"/>
                  </a:lnTo>
                  <a:lnTo>
                    <a:pt x="1734" y="3220"/>
                  </a:lnTo>
                  <a:lnTo>
                    <a:pt x="1732" y="3224"/>
                  </a:lnTo>
                  <a:close/>
                  <a:moveTo>
                    <a:pt x="1843" y="45"/>
                  </a:moveTo>
                  <a:lnTo>
                    <a:pt x="1791" y="57"/>
                  </a:lnTo>
                  <a:lnTo>
                    <a:pt x="1791" y="62"/>
                  </a:lnTo>
                  <a:lnTo>
                    <a:pt x="1845" y="50"/>
                  </a:lnTo>
                  <a:lnTo>
                    <a:pt x="1843" y="45"/>
                  </a:lnTo>
                  <a:close/>
                  <a:moveTo>
                    <a:pt x="1807" y="3037"/>
                  </a:moveTo>
                  <a:lnTo>
                    <a:pt x="1829" y="3087"/>
                  </a:lnTo>
                  <a:lnTo>
                    <a:pt x="1833" y="3085"/>
                  </a:lnTo>
                  <a:lnTo>
                    <a:pt x="1812" y="3035"/>
                  </a:lnTo>
                  <a:lnTo>
                    <a:pt x="1807" y="3037"/>
                  </a:lnTo>
                  <a:close/>
                  <a:moveTo>
                    <a:pt x="1207" y="185"/>
                  </a:moveTo>
                  <a:lnTo>
                    <a:pt x="1152" y="197"/>
                  </a:lnTo>
                  <a:lnTo>
                    <a:pt x="1154" y="201"/>
                  </a:lnTo>
                  <a:lnTo>
                    <a:pt x="1207" y="189"/>
                  </a:lnTo>
                  <a:lnTo>
                    <a:pt x="1207" y="185"/>
                  </a:lnTo>
                  <a:close/>
                  <a:moveTo>
                    <a:pt x="816" y="757"/>
                  </a:moveTo>
                  <a:lnTo>
                    <a:pt x="819" y="757"/>
                  </a:lnTo>
                  <a:lnTo>
                    <a:pt x="830" y="705"/>
                  </a:lnTo>
                  <a:lnTo>
                    <a:pt x="826" y="703"/>
                  </a:lnTo>
                  <a:lnTo>
                    <a:pt x="816" y="757"/>
                  </a:lnTo>
                  <a:close/>
                  <a:moveTo>
                    <a:pt x="866" y="490"/>
                  </a:moveTo>
                  <a:lnTo>
                    <a:pt x="856" y="544"/>
                  </a:lnTo>
                  <a:lnTo>
                    <a:pt x="861" y="544"/>
                  </a:lnTo>
                  <a:lnTo>
                    <a:pt x="871" y="490"/>
                  </a:lnTo>
                  <a:lnTo>
                    <a:pt x="866" y="490"/>
                  </a:lnTo>
                  <a:close/>
                  <a:moveTo>
                    <a:pt x="760" y="3125"/>
                  </a:moveTo>
                  <a:lnTo>
                    <a:pt x="812" y="3130"/>
                  </a:lnTo>
                  <a:lnTo>
                    <a:pt x="814" y="3127"/>
                  </a:lnTo>
                  <a:lnTo>
                    <a:pt x="760" y="3120"/>
                  </a:lnTo>
                  <a:lnTo>
                    <a:pt x="760" y="3125"/>
                  </a:lnTo>
                  <a:close/>
                  <a:moveTo>
                    <a:pt x="835" y="651"/>
                  </a:moveTo>
                  <a:lnTo>
                    <a:pt x="840" y="651"/>
                  </a:lnTo>
                  <a:lnTo>
                    <a:pt x="849" y="599"/>
                  </a:lnTo>
                  <a:lnTo>
                    <a:pt x="845" y="596"/>
                  </a:lnTo>
                  <a:lnTo>
                    <a:pt x="835" y="651"/>
                  </a:lnTo>
                  <a:close/>
                  <a:moveTo>
                    <a:pt x="715" y="1292"/>
                  </a:moveTo>
                  <a:lnTo>
                    <a:pt x="719" y="1292"/>
                  </a:lnTo>
                  <a:lnTo>
                    <a:pt x="729" y="1240"/>
                  </a:lnTo>
                  <a:lnTo>
                    <a:pt x="724" y="1237"/>
                  </a:lnTo>
                  <a:lnTo>
                    <a:pt x="715" y="1292"/>
                  </a:lnTo>
                  <a:close/>
                  <a:moveTo>
                    <a:pt x="734" y="1185"/>
                  </a:moveTo>
                  <a:lnTo>
                    <a:pt x="738" y="1185"/>
                  </a:lnTo>
                  <a:lnTo>
                    <a:pt x="748" y="1133"/>
                  </a:lnTo>
                  <a:lnTo>
                    <a:pt x="745" y="1131"/>
                  </a:lnTo>
                  <a:lnTo>
                    <a:pt x="734" y="1185"/>
                  </a:lnTo>
                  <a:close/>
                  <a:moveTo>
                    <a:pt x="769" y="1024"/>
                  </a:moveTo>
                  <a:lnTo>
                    <a:pt x="764" y="1024"/>
                  </a:lnTo>
                  <a:lnTo>
                    <a:pt x="755" y="1079"/>
                  </a:lnTo>
                  <a:lnTo>
                    <a:pt x="760" y="1079"/>
                  </a:lnTo>
                  <a:lnTo>
                    <a:pt x="769" y="1024"/>
                  </a:lnTo>
                  <a:close/>
                  <a:moveTo>
                    <a:pt x="1192" y="3170"/>
                  </a:moveTo>
                  <a:lnTo>
                    <a:pt x="1244" y="3175"/>
                  </a:lnTo>
                  <a:lnTo>
                    <a:pt x="1247" y="3170"/>
                  </a:lnTo>
                  <a:lnTo>
                    <a:pt x="1192" y="3165"/>
                  </a:lnTo>
                  <a:lnTo>
                    <a:pt x="1192" y="3170"/>
                  </a:lnTo>
                  <a:close/>
                  <a:moveTo>
                    <a:pt x="693" y="1398"/>
                  </a:moveTo>
                  <a:lnTo>
                    <a:pt x="698" y="1401"/>
                  </a:lnTo>
                  <a:lnTo>
                    <a:pt x="707" y="1346"/>
                  </a:lnTo>
                  <a:lnTo>
                    <a:pt x="703" y="1346"/>
                  </a:lnTo>
                  <a:lnTo>
                    <a:pt x="693" y="1398"/>
                  </a:lnTo>
                  <a:close/>
                  <a:moveTo>
                    <a:pt x="1313" y="161"/>
                  </a:moveTo>
                  <a:lnTo>
                    <a:pt x="1259" y="173"/>
                  </a:lnTo>
                  <a:lnTo>
                    <a:pt x="1261" y="178"/>
                  </a:lnTo>
                  <a:lnTo>
                    <a:pt x="1313" y="166"/>
                  </a:lnTo>
                  <a:lnTo>
                    <a:pt x="1313" y="161"/>
                  </a:lnTo>
                  <a:close/>
                  <a:moveTo>
                    <a:pt x="1084" y="3158"/>
                  </a:moveTo>
                  <a:lnTo>
                    <a:pt x="1138" y="3163"/>
                  </a:lnTo>
                  <a:lnTo>
                    <a:pt x="1138" y="3160"/>
                  </a:lnTo>
                  <a:lnTo>
                    <a:pt x="1084" y="3153"/>
                  </a:lnTo>
                  <a:lnTo>
                    <a:pt x="1084" y="3158"/>
                  </a:lnTo>
                  <a:close/>
                  <a:moveTo>
                    <a:pt x="1100" y="208"/>
                  </a:moveTo>
                  <a:lnTo>
                    <a:pt x="1046" y="220"/>
                  </a:lnTo>
                  <a:lnTo>
                    <a:pt x="1048" y="223"/>
                  </a:lnTo>
                  <a:lnTo>
                    <a:pt x="1100" y="213"/>
                  </a:lnTo>
                  <a:lnTo>
                    <a:pt x="1100" y="208"/>
                  </a:lnTo>
                  <a:close/>
                  <a:moveTo>
                    <a:pt x="994" y="232"/>
                  </a:moveTo>
                  <a:lnTo>
                    <a:pt x="939" y="241"/>
                  </a:lnTo>
                  <a:lnTo>
                    <a:pt x="942" y="246"/>
                  </a:lnTo>
                  <a:lnTo>
                    <a:pt x="994" y="234"/>
                  </a:lnTo>
                  <a:lnTo>
                    <a:pt x="994" y="232"/>
                  </a:lnTo>
                  <a:close/>
                  <a:moveTo>
                    <a:pt x="866" y="3137"/>
                  </a:moveTo>
                  <a:lnTo>
                    <a:pt x="920" y="3141"/>
                  </a:lnTo>
                  <a:lnTo>
                    <a:pt x="920" y="3137"/>
                  </a:lnTo>
                  <a:lnTo>
                    <a:pt x="868" y="3132"/>
                  </a:lnTo>
                  <a:lnTo>
                    <a:pt x="866" y="3137"/>
                  </a:lnTo>
                  <a:close/>
                  <a:moveTo>
                    <a:pt x="975" y="3146"/>
                  </a:moveTo>
                  <a:lnTo>
                    <a:pt x="1029" y="3153"/>
                  </a:lnTo>
                  <a:lnTo>
                    <a:pt x="1029" y="3149"/>
                  </a:lnTo>
                  <a:lnTo>
                    <a:pt x="975" y="3144"/>
                  </a:lnTo>
                  <a:lnTo>
                    <a:pt x="975" y="3146"/>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4" name="Freeform 312">
              <a:extLst>
                <a:ext uri="{FF2B5EF4-FFF2-40B4-BE49-F238E27FC236}">
                  <a16:creationId xmlns:a16="http://schemas.microsoft.com/office/drawing/2014/main" id="{17DDAA22-C8C8-4843-9807-67506A79AAFD}"/>
                </a:ext>
              </a:extLst>
            </p:cNvPr>
            <p:cNvSpPr>
              <a:spLocks noEditPoints="1"/>
            </p:cNvSpPr>
            <p:nvPr/>
          </p:nvSpPr>
          <p:spPr bwMode="auto">
            <a:xfrm>
              <a:off x="5535046" y="2005760"/>
              <a:ext cx="518882" cy="519492"/>
            </a:xfrm>
            <a:custGeom>
              <a:avLst/>
              <a:gdLst>
                <a:gd name="T0" fmla="*/ 0 w 360"/>
                <a:gd name="T1" fmla="*/ 355 h 360"/>
                <a:gd name="T2" fmla="*/ 6 w 360"/>
                <a:gd name="T3" fmla="*/ 337 h 360"/>
                <a:gd name="T4" fmla="*/ 11 w 360"/>
                <a:gd name="T5" fmla="*/ 355 h 360"/>
                <a:gd name="T6" fmla="*/ 13 w 360"/>
                <a:gd name="T7" fmla="*/ 321 h 360"/>
                <a:gd name="T8" fmla="*/ 11 w 360"/>
                <a:gd name="T9" fmla="*/ 292 h 360"/>
                <a:gd name="T10" fmla="*/ 2 w 360"/>
                <a:gd name="T11" fmla="*/ 320 h 360"/>
                <a:gd name="T12" fmla="*/ 7 w 360"/>
                <a:gd name="T13" fmla="*/ 326 h 360"/>
                <a:gd name="T14" fmla="*/ 20 w 360"/>
                <a:gd name="T15" fmla="*/ 277 h 360"/>
                <a:gd name="T16" fmla="*/ 22 w 360"/>
                <a:gd name="T17" fmla="*/ 248 h 360"/>
                <a:gd name="T18" fmla="*/ 9 w 360"/>
                <a:gd name="T19" fmla="*/ 274 h 360"/>
                <a:gd name="T20" fmla="*/ 15 w 360"/>
                <a:gd name="T21" fmla="*/ 281 h 360"/>
                <a:gd name="T22" fmla="*/ 33 w 360"/>
                <a:gd name="T23" fmla="*/ 234 h 360"/>
                <a:gd name="T24" fmla="*/ 39 w 360"/>
                <a:gd name="T25" fmla="*/ 205 h 360"/>
                <a:gd name="T26" fmla="*/ 23 w 360"/>
                <a:gd name="T27" fmla="*/ 230 h 360"/>
                <a:gd name="T28" fmla="*/ 28 w 360"/>
                <a:gd name="T29" fmla="*/ 237 h 360"/>
                <a:gd name="T30" fmla="*/ 52 w 360"/>
                <a:gd name="T31" fmla="*/ 193 h 360"/>
                <a:gd name="T32" fmla="*/ 61 w 360"/>
                <a:gd name="T33" fmla="*/ 165 h 360"/>
                <a:gd name="T34" fmla="*/ 42 w 360"/>
                <a:gd name="T35" fmla="*/ 187 h 360"/>
                <a:gd name="T36" fmla="*/ 47 w 360"/>
                <a:gd name="T37" fmla="*/ 196 h 360"/>
                <a:gd name="T38" fmla="*/ 76 w 360"/>
                <a:gd name="T39" fmla="*/ 155 h 360"/>
                <a:gd name="T40" fmla="*/ 88 w 360"/>
                <a:gd name="T41" fmla="*/ 129 h 360"/>
                <a:gd name="T42" fmla="*/ 66 w 360"/>
                <a:gd name="T43" fmla="*/ 148 h 360"/>
                <a:gd name="T44" fmla="*/ 71 w 360"/>
                <a:gd name="T45" fmla="*/ 157 h 360"/>
                <a:gd name="T46" fmla="*/ 104 w 360"/>
                <a:gd name="T47" fmla="*/ 120 h 360"/>
                <a:gd name="T48" fmla="*/ 120 w 360"/>
                <a:gd name="T49" fmla="*/ 96 h 360"/>
                <a:gd name="T50" fmla="*/ 96 w 360"/>
                <a:gd name="T51" fmla="*/ 112 h 360"/>
                <a:gd name="T52" fmla="*/ 100 w 360"/>
                <a:gd name="T53" fmla="*/ 122 h 360"/>
                <a:gd name="T54" fmla="*/ 137 w 360"/>
                <a:gd name="T55" fmla="*/ 89 h 360"/>
                <a:gd name="T56" fmla="*/ 156 w 360"/>
                <a:gd name="T57" fmla="*/ 68 h 360"/>
                <a:gd name="T58" fmla="*/ 130 w 360"/>
                <a:gd name="T59" fmla="*/ 81 h 360"/>
                <a:gd name="T60" fmla="*/ 133 w 360"/>
                <a:gd name="T61" fmla="*/ 91 h 360"/>
                <a:gd name="T62" fmla="*/ 173 w 360"/>
                <a:gd name="T63" fmla="*/ 63 h 360"/>
                <a:gd name="T64" fmla="*/ 195 w 360"/>
                <a:gd name="T65" fmla="*/ 44 h 360"/>
                <a:gd name="T66" fmla="*/ 167 w 360"/>
                <a:gd name="T67" fmla="*/ 53 h 360"/>
                <a:gd name="T68" fmla="*/ 170 w 360"/>
                <a:gd name="T69" fmla="*/ 64 h 360"/>
                <a:gd name="T70" fmla="*/ 213 w 360"/>
                <a:gd name="T71" fmla="*/ 42 h 360"/>
                <a:gd name="T72" fmla="*/ 237 w 360"/>
                <a:gd name="T73" fmla="*/ 26 h 360"/>
                <a:gd name="T74" fmla="*/ 208 w 360"/>
                <a:gd name="T75" fmla="*/ 32 h 360"/>
                <a:gd name="T76" fmla="*/ 210 w 360"/>
                <a:gd name="T77" fmla="*/ 43 h 360"/>
                <a:gd name="T78" fmla="*/ 255 w 360"/>
                <a:gd name="T79" fmla="*/ 26 h 360"/>
                <a:gd name="T80" fmla="*/ 281 w 360"/>
                <a:gd name="T81" fmla="*/ 14 h 360"/>
                <a:gd name="T82" fmla="*/ 251 w 360"/>
                <a:gd name="T83" fmla="*/ 15 h 360"/>
                <a:gd name="T84" fmla="*/ 253 w 360"/>
                <a:gd name="T85" fmla="*/ 27 h 360"/>
                <a:gd name="T86" fmla="*/ 298 w 360"/>
                <a:gd name="T87" fmla="*/ 16 h 360"/>
                <a:gd name="T88" fmla="*/ 326 w 360"/>
                <a:gd name="T89" fmla="*/ 7 h 360"/>
                <a:gd name="T90" fmla="*/ 297 w 360"/>
                <a:gd name="T91" fmla="*/ 5 h 360"/>
                <a:gd name="T92" fmla="*/ 297 w 360"/>
                <a:gd name="T93" fmla="*/ 16 h 360"/>
                <a:gd name="T94" fmla="*/ 343 w 360"/>
                <a:gd name="T95" fmla="*/ 12 h 360"/>
                <a:gd name="T96" fmla="*/ 360 w 360"/>
                <a:gd name="T97" fmla="*/ 6 h 360"/>
                <a:gd name="T98" fmla="*/ 343 w 360"/>
                <a:gd name="T99" fmla="*/ 0 h 360"/>
                <a:gd name="T100" fmla="*/ 343 w 360"/>
                <a:gd name="T101" fmla="*/ 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 h="360">
                  <a:moveTo>
                    <a:pt x="6" y="360"/>
                  </a:moveTo>
                  <a:cubicBezTo>
                    <a:pt x="2" y="360"/>
                    <a:pt x="0" y="358"/>
                    <a:pt x="0" y="355"/>
                  </a:cubicBezTo>
                  <a:cubicBezTo>
                    <a:pt x="0" y="351"/>
                    <a:pt x="0" y="347"/>
                    <a:pt x="0" y="343"/>
                  </a:cubicBezTo>
                  <a:cubicBezTo>
                    <a:pt x="0" y="340"/>
                    <a:pt x="3" y="337"/>
                    <a:pt x="6" y="337"/>
                  </a:cubicBezTo>
                  <a:cubicBezTo>
                    <a:pt x="9" y="337"/>
                    <a:pt x="12" y="340"/>
                    <a:pt x="12" y="343"/>
                  </a:cubicBezTo>
                  <a:cubicBezTo>
                    <a:pt x="11" y="347"/>
                    <a:pt x="11" y="351"/>
                    <a:pt x="11" y="355"/>
                  </a:cubicBezTo>
                  <a:cubicBezTo>
                    <a:pt x="11" y="358"/>
                    <a:pt x="9" y="360"/>
                    <a:pt x="6" y="360"/>
                  </a:cubicBezTo>
                  <a:close/>
                  <a:moveTo>
                    <a:pt x="13" y="321"/>
                  </a:moveTo>
                  <a:cubicBezTo>
                    <a:pt x="14" y="313"/>
                    <a:pt x="15" y="306"/>
                    <a:pt x="16" y="299"/>
                  </a:cubicBezTo>
                  <a:cubicBezTo>
                    <a:pt x="16" y="296"/>
                    <a:pt x="14" y="293"/>
                    <a:pt x="11" y="292"/>
                  </a:cubicBezTo>
                  <a:cubicBezTo>
                    <a:pt x="8" y="292"/>
                    <a:pt x="5" y="294"/>
                    <a:pt x="5" y="297"/>
                  </a:cubicBezTo>
                  <a:cubicBezTo>
                    <a:pt x="3" y="304"/>
                    <a:pt x="2" y="312"/>
                    <a:pt x="2" y="320"/>
                  </a:cubicBezTo>
                  <a:cubicBezTo>
                    <a:pt x="1" y="323"/>
                    <a:pt x="4" y="326"/>
                    <a:pt x="7" y="326"/>
                  </a:cubicBezTo>
                  <a:cubicBezTo>
                    <a:pt x="7" y="326"/>
                    <a:pt x="7" y="326"/>
                    <a:pt x="7" y="326"/>
                  </a:cubicBezTo>
                  <a:cubicBezTo>
                    <a:pt x="10" y="326"/>
                    <a:pt x="13" y="324"/>
                    <a:pt x="13" y="321"/>
                  </a:cubicBezTo>
                  <a:close/>
                  <a:moveTo>
                    <a:pt x="20" y="277"/>
                  </a:moveTo>
                  <a:cubicBezTo>
                    <a:pt x="22" y="269"/>
                    <a:pt x="24" y="262"/>
                    <a:pt x="26" y="255"/>
                  </a:cubicBezTo>
                  <a:cubicBezTo>
                    <a:pt x="27" y="252"/>
                    <a:pt x="25" y="249"/>
                    <a:pt x="22" y="248"/>
                  </a:cubicBezTo>
                  <a:cubicBezTo>
                    <a:pt x="19" y="247"/>
                    <a:pt x="16" y="249"/>
                    <a:pt x="15" y="252"/>
                  </a:cubicBezTo>
                  <a:cubicBezTo>
                    <a:pt x="13" y="259"/>
                    <a:pt x="11" y="267"/>
                    <a:pt x="9" y="274"/>
                  </a:cubicBezTo>
                  <a:cubicBezTo>
                    <a:pt x="8" y="277"/>
                    <a:pt x="10" y="280"/>
                    <a:pt x="13" y="281"/>
                  </a:cubicBezTo>
                  <a:cubicBezTo>
                    <a:pt x="14" y="281"/>
                    <a:pt x="14" y="281"/>
                    <a:pt x="15" y="281"/>
                  </a:cubicBezTo>
                  <a:cubicBezTo>
                    <a:pt x="17" y="281"/>
                    <a:pt x="20" y="279"/>
                    <a:pt x="20" y="277"/>
                  </a:cubicBezTo>
                  <a:close/>
                  <a:moveTo>
                    <a:pt x="33" y="234"/>
                  </a:moveTo>
                  <a:cubicBezTo>
                    <a:pt x="36" y="227"/>
                    <a:pt x="39" y="220"/>
                    <a:pt x="42" y="213"/>
                  </a:cubicBezTo>
                  <a:cubicBezTo>
                    <a:pt x="43" y="210"/>
                    <a:pt x="42" y="207"/>
                    <a:pt x="39" y="205"/>
                  </a:cubicBezTo>
                  <a:cubicBezTo>
                    <a:pt x="36" y="204"/>
                    <a:pt x="33" y="205"/>
                    <a:pt x="31" y="208"/>
                  </a:cubicBezTo>
                  <a:cubicBezTo>
                    <a:pt x="28" y="215"/>
                    <a:pt x="25" y="222"/>
                    <a:pt x="23" y="230"/>
                  </a:cubicBezTo>
                  <a:cubicBezTo>
                    <a:pt x="21" y="233"/>
                    <a:pt x="23" y="236"/>
                    <a:pt x="26" y="237"/>
                  </a:cubicBezTo>
                  <a:cubicBezTo>
                    <a:pt x="27" y="237"/>
                    <a:pt x="27" y="237"/>
                    <a:pt x="28" y="237"/>
                  </a:cubicBezTo>
                  <a:cubicBezTo>
                    <a:pt x="30" y="237"/>
                    <a:pt x="32" y="236"/>
                    <a:pt x="33" y="234"/>
                  </a:cubicBezTo>
                  <a:close/>
                  <a:moveTo>
                    <a:pt x="52" y="193"/>
                  </a:moveTo>
                  <a:cubicBezTo>
                    <a:pt x="55" y="186"/>
                    <a:pt x="59" y="180"/>
                    <a:pt x="63" y="173"/>
                  </a:cubicBezTo>
                  <a:cubicBezTo>
                    <a:pt x="65" y="171"/>
                    <a:pt x="64" y="167"/>
                    <a:pt x="61" y="165"/>
                  </a:cubicBezTo>
                  <a:cubicBezTo>
                    <a:pt x="59" y="164"/>
                    <a:pt x="55" y="165"/>
                    <a:pt x="53" y="167"/>
                  </a:cubicBezTo>
                  <a:cubicBezTo>
                    <a:pt x="49" y="174"/>
                    <a:pt x="45" y="181"/>
                    <a:pt x="42" y="187"/>
                  </a:cubicBezTo>
                  <a:cubicBezTo>
                    <a:pt x="40" y="190"/>
                    <a:pt x="41" y="194"/>
                    <a:pt x="44" y="195"/>
                  </a:cubicBezTo>
                  <a:cubicBezTo>
                    <a:pt x="45" y="196"/>
                    <a:pt x="46" y="196"/>
                    <a:pt x="47" y="196"/>
                  </a:cubicBezTo>
                  <a:cubicBezTo>
                    <a:pt x="49" y="196"/>
                    <a:pt x="51" y="195"/>
                    <a:pt x="52" y="193"/>
                  </a:cubicBezTo>
                  <a:close/>
                  <a:moveTo>
                    <a:pt x="76" y="155"/>
                  </a:moveTo>
                  <a:cubicBezTo>
                    <a:pt x="80" y="149"/>
                    <a:pt x="85" y="143"/>
                    <a:pt x="89" y="137"/>
                  </a:cubicBezTo>
                  <a:cubicBezTo>
                    <a:pt x="91" y="134"/>
                    <a:pt x="91" y="131"/>
                    <a:pt x="88" y="129"/>
                  </a:cubicBezTo>
                  <a:cubicBezTo>
                    <a:pt x="86" y="127"/>
                    <a:pt x="82" y="127"/>
                    <a:pt x="80" y="130"/>
                  </a:cubicBezTo>
                  <a:cubicBezTo>
                    <a:pt x="75" y="136"/>
                    <a:pt x="71" y="142"/>
                    <a:pt x="66" y="148"/>
                  </a:cubicBezTo>
                  <a:cubicBezTo>
                    <a:pt x="64" y="151"/>
                    <a:pt x="65" y="154"/>
                    <a:pt x="68" y="156"/>
                  </a:cubicBezTo>
                  <a:cubicBezTo>
                    <a:pt x="69" y="157"/>
                    <a:pt x="70" y="157"/>
                    <a:pt x="71" y="157"/>
                  </a:cubicBezTo>
                  <a:cubicBezTo>
                    <a:pt x="73" y="157"/>
                    <a:pt x="74" y="156"/>
                    <a:pt x="76" y="155"/>
                  </a:cubicBezTo>
                  <a:close/>
                  <a:moveTo>
                    <a:pt x="104" y="120"/>
                  </a:moveTo>
                  <a:cubicBezTo>
                    <a:pt x="109" y="115"/>
                    <a:pt x="115" y="109"/>
                    <a:pt x="120" y="104"/>
                  </a:cubicBezTo>
                  <a:cubicBezTo>
                    <a:pt x="122" y="102"/>
                    <a:pt x="122" y="98"/>
                    <a:pt x="120" y="96"/>
                  </a:cubicBezTo>
                  <a:cubicBezTo>
                    <a:pt x="118" y="94"/>
                    <a:pt x="114" y="94"/>
                    <a:pt x="112" y="96"/>
                  </a:cubicBezTo>
                  <a:cubicBezTo>
                    <a:pt x="106" y="101"/>
                    <a:pt x="101" y="107"/>
                    <a:pt x="96" y="112"/>
                  </a:cubicBezTo>
                  <a:cubicBezTo>
                    <a:pt x="94" y="115"/>
                    <a:pt x="94" y="118"/>
                    <a:pt x="96" y="120"/>
                  </a:cubicBezTo>
                  <a:cubicBezTo>
                    <a:pt x="97" y="121"/>
                    <a:pt x="98" y="122"/>
                    <a:pt x="100" y="122"/>
                  </a:cubicBezTo>
                  <a:cubicBezTo>
                    <a:pt x="101" y="122"/>
                    <a:pt x="103" y="121"/>
                    <a:pt x="104" y="120"/>
                  </a:cubicBezTo>
                  <a:close/>
                  <a:moveTo>
                    <a:pt x="137" y="89"/>
                  </a:moveTo>
                  <a:cubicBezTo>
                    <a:pt x="143" y="85"/>
                    <a:pt x="149" y="80"/>
                    <a:pt x="155" y="76"/>
                  </a:cubicBezTo>
                  <a:cubicBezTo>
                    <a:pt x="157" y="74"/>
                    <a:pt x="158" y="70"/>
                    <a:pt x="156" y="68"/>
                  </a:cubicBezTo>
                  <a:cubicBezTo>
                    <a:pt x="154" y="65"/>
                    <a:pt x="150" y="65"/>
                    <a:pt x="148" y="66"/>
                  </a:cubicBezTo>
                  <a:cubicBezTo>
                    <a:pt x="142" y="71"/>
                    <a:pt x="135" y="76"/>
                    <a:pt x="130" y="81"/>
                  </a:cubicBezTo>
                  <a:cubicBezTo>
                    <a:pt x="127" y="83"/>
                    <a:pt x="127" y="86"/>
                    <a:pt x="129" y="89"/>
                  </a:cubicBezTo>
                  <a:cubicBezTo>
                    <a:pt x="130" y="90"/>
                    <a:pt x="132" y="91"/>
                    <a:pt x="133" y="91"/>
                  </a:cubicBezTo>
                  <a:cubicBezTo>
                    <a:pt x="134" y="91"/>
                    <a:pt x="136" y="90"/>
                    <a:pt x="137" y="89"/>
                  </a:cubicBezTo>
                  <a:close/>
                  <a:moveTo>
                    <a:pt x="173" y="63"/>
                  </a:moveTo>
                  <a:cubicBezTo>
                    <a:pt x="180" y="59"/>
                    <a:pt x="186" y="56"/>
                    <a:pt x="193" y="52"/>
                  </a:cubicBezTo>
                  <a:cubicBezTo>
                    <a:pt x="195" y="51"/>
                    <a:pt x="197" y="47"/>
                    <a:pt x="195" y="44"/>
                  </a:cubicBezTo>
                  <a:cubicBezTo>
                    <a:pt x="194" y="41"/>
                    <a:pt x="190" y="40"/>
                    <a:pt x="187" y="42"/>
                  </a:cubicBezTo>
                  <a:cubicBezTo>
                    <a:pt x="180" y="46"/>
                    <a:pt x="174" y="49"/>
                    <a:pt x="167" y="53"/>
                  </a:cubicBezTo>
                  <a:cubicBezTo>
                    <a:pt x="164" y="55"/>
                    <a:pt x="164" y="59"/>
                    <a:pt x="165" y="61"/>
                  </a:cubicBezTo>
                  <a:cubicBezTo>
                    <a:pt x="166" y="63"/>
                    <a:pt x="168" y="64"/>
                    <a:pt x="170" y="64"/>
                  </a:cubicBezTo>
                  <a:cubicBezTo>
                    <a:pt x="171" y="64"/>
                    <a:pt x="172" y="64"/>
                    <a:pt x="173" y="63"/>
                  </a:cubicBezTo>
                  <a:close/>
                  <a:moveTo>
                    <a:pt x="213" y="42"/>
                  </a:moveTo>
                  <a:cubicBezTo>
                    <a:pt x="220" y="39"/>
                    <a:pt x="227" y="36"/>
                    <a:pt x="234" y="33"/>
                  </a:cubicBezTo>
                  <a:cubicBezTo>
                    <a:pt x="236" y="32"/>
                    <a:pt x="238" y="29"/>
                    <a:pt x="237" y="26"/>
                  </a:cubicBezTo>
                  <a:cubicBezTo>
                    <a:pt x="236" y="23"/>
                    <a:pt x="232" y="22"/>
                    <a:pt x="229" y="23"/>
                  </a:cubicBezTo>
                  <a:cubicBezTo>
                    <a:pt x="222" y="25"/>
                    <a:pt x="215" y="28"/>
                    <a:pt x="208" y="32"/>
                  </a:cubicBezTo>
                  <a:cubicBezTo>
                    <a:pt x="205" y="33"/>
                    <a:pt x="204" y="36"/>
                    <a:pt x="205" y="39"/>
                  </a:cubicBezTo>
                  <a:cubicBezTo>
                    <a:pt x="206" y="41"/>
                    <a:pt x="208" y="43"/>
                    <a:pt x="210" y="43"/>
                  </a:cubicBezTo>
                  <a:cubicBezTo>
                    <a:pt x="211" y="43"/>
                    <a:pt x="212" y="42"/>
                    <a:pt x="213" y="42"/>
                  </a:cubicBezTo>
                  <a:close/>
                  <a:moveTo>
                    <a:pt x="255" y="26"/>
                  </a:moveTo>
                  <a:cubicBezTo>
                    <a:pt x="262" y="24"/>
                    <a:pt x="269" y="22"/>
                    <a:pt x="276" y="20"/>
                  </a:cubicBezTo>
                  <a:cubicBezTo>
                    <a:pt x="280" y="20"/>
                    <a:pt x="281" y="17"/>
                    <a:pt x="281" y="14"/>
                  </a:cubicBezTo>
                  <a:cubicBezTo>
                    <a:pt x="280" y="10"/>
                    <a:pt x="277" y="9"/>
                    <a:pt x="274" y="9"/>
                  </a:cubicBezTo>
                  <a:cubicBezTo>
                    <a:pt x="266" y="11"/>
                    <a:pt x="259" y="13"/>
                    <a:pt x="251" y="15"/>
                  </a:cubicBezTo>
                  <a:cubicBezTo>
                    <a:pt x="248" y="16"/>
                    <a:pt x="247" y="19"/>
                    <a:pt x="248" y="22"/>
                  </a:cubicBezTo>
                  <a:cubicBezTo>
                    <a:pt x="248" y="25"/>
                    <a:pt x="251" y="27"/>
                    <a:pt x="253" y="27"/>
                  </a:cubicBezTo>
                  <a:cubicBezTo>
                    <a:pt x="254" y="27"/>
                    <a:pt x="254" y="26"/>
                    <a:pt x="255" y="26"/>
                  </a:cubicBezTo>
                  <a:close/>
                  <a:moveTo>
                    <a:pt x="298" y="16"/>
                  </a:moveTo>
                  <a:cubicBezTo>
                    <a:pt x="306" y="15"/>
                    <a:pt x="313" y="14"/>
                    <a:pt x="321" y="13"/>
                  </a:cubicBezTo>
                  <a:cubicBezTo>
                    <a:pt x="324" y="13"/>
                    <a:pt x="326" y="10"/>
                    <a:pt x="326" y="7"/>
                  </a:cubicBezTo>
                  <a:cubicBezTo>
                    <a:pt x="326" y="4"/>
                    <a:pt x="323" y="1"/>
                    <a:pt x="320" y="2"/>
                  </a:cubicBezTo>
                  <a:cubicBezTo>
                    <a:pt x="312" y="2"/>
                    <a:pt x="304" y="3"/>
                    <a:pt x="297" y="5"/>
                  </a:cubicBezTo>
                  <a:cubicBezTo>
                    <a:pt x="293" y="5"/>
                    <a:pt x="291" y="8"/>
                    <a:pt x="292" y="11"/>
                  </a:cubicBezTo>
                  <a:cubicBezTo>
                    <a:pt x="292" y="14"/>
                    <a:pt x="295" y="16"/>
                    <a:pt x="297" y="16"/>
                  </a:cubicBezTo>
                  <a:lnTo>
                    <a:pt x="298" y="16"/>
                  </a:lnTo>
                  <a:close/>
                  <a:moveTo>
                    <a:pt x="343" y="12"/>
                  </a:moveTo>
                  <a:cubicBezTo>
                    <a:pt x="347" y="12"/>
                    <a:pt x="351" y="12"/>
                    <a:pt x="354" y="12"/>
                  </a:cubicBezTo>
                  <a:cubicBezTo>
                    <a:pt x="358" y="12"/>
                    <a:pt x="360" y="9"/>
                    <a:pt x="360" y="6"/>
                  </a:cubicBezTo>
                  <a:cubicBezTo>
                    <a:pt x="360" y="3"/>
                    <a:pt x="358" y="0"/>
                    <a:pt x="354" y="0"/>
                  </a:cubicBezTo>
                  <a:cubicBezTo>
                    <a:pt x="351" y="0"/>
                    <a:pt x="347" y="0"/>
                    <a:pt x="343" y="0"/>
                  </a:cubicBezTo>
                  <a:cubicBezTo>
                    <a:pt x="340" y="0"/>
                    <a:pt x="337" y="3"/>
                    <a:pt x="337" y="6"/>
                  </a:cubicBezTo>
                  <a:cubicBezTo>
                    <a:pt x="337" y="9"/>
                    <a:pt x="340" y="12"/>
                    <a:pt x="343" y="12"/>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35" name="Group 34">
              <a:extLst>
                <a:ext uri="{FF2B5EF4-FFF2-40B4-BE49-F238E27FC236}">
                  <a16:creationId xmlns:a16="http://schemas.microsoft.com/office/drawing/2014/main" id="{E03B8E98-EA47-40E0-8788-C983C9C827CD}"/>
                </a:ext>
              </a:extLst>
            </p:cNvPr>
            <p:cNvGrpSpPr/>
            <p:nvPr/>
          </p:nvGrpSpPr>
          <p:grpSpPr>
            <a:xfrm>
              <a:off x="6051489" y="2752682"/>
              <a:ext cx="467055" cy="294501"/>
              <a:chOff x="6036756" y="2691825"/>
              <a:chExt cx="621650" cy="391981"/>
            </a:xfrm>
            <a:solidFill>
              <a:srgbClr val="2580B7"/>
            </a:solidFill>
          </p:grpSpPr>
          <p:sp>
            <p:nvSpPr>
              <p:cNvPr id="133" name="Freeform 313">
                <a:extLst>
                  <a:ext uri="{FF2B5EF4-FFF2-40B4-BE49-F238E27FC236}">
                    <a16:creationId xmlns:a16="http://schemas.microsoft.com/office/drawing/2014/main" id="{F998BC98-48B9-4EA4-9051-407C85220A0C}"/>
                  </a:ext>
                </a:extLst>
              </p:cNvPr>
              <p:cNvSpPr>
                <a:spLocks/>
              </p:cNvSpPr>
              <p:nvPr/>
            </p:nvSpPr>
            <p:spPr bwMode="auto">
              <a:xfrm>
                <a:off x="6621886" y="2691825"/>
                <a:ext cx="36520" cy="42201"/>
              </a:xfrm>
              <a:custGeom>
                <a:avLst/>
                <a:gdLst>
                  <a:gd name="T0" fmla="*/ 7 w 19"/>
                  <a:gd name="T1" fmla="*/ 22 h 22"/>
                  <a:gd name="T2" fmla="*/ 4 w 19"/>
                  <a:gd name="T3" fmla="*/ 22 h 22"/>
                  <a:gd name="T4" fmla="*/ 2 w 19"/>
                  <a:gd name="T5" fmla="*/ 14 h 22"/>
                  <a:gd name="T6" fmla="*/ 7 w 19"/>
                  <a:gd name="T7" fmla="*/ 4 h 22"/>
                  <a:gd name="T8" fmla="*/ 15 w 19"/>
                  <a:gd name="T9" fmla="*/ 1 h 22"/>
                  <a:gd name="T10" fmla="*/ 17 w 19"/>
                  <a:gd name="T11" fmla="*/ 9 h 22"/>
                  <a:gd name="T12" fmla="*/ 12 w 19"/>
                  <a:gd name="T13" fmla="*/ 19 h 22"/>
                  <a:gd name="T14" fmla="*/ 7 w 19"/>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2">
                    <a:moveTo>
                      <a:pt x="7" y="22"/>
                    </a:moveTo>
                    <a:cubicBezTo>
                      <a:pt x="6" y="22"/>
                      <a:pt x="5" y="22"/>
                      <a:pt x="4" y="22"/>
                    </a:cubicBezTo>
                    <a:cubicBezTo>
                      <a:pt x="1" y="20"/>
                      <a:pt x="0" y="17"/>
                      <a:pt x="2" y="14"/>
                    </a:cubicBezTo>
                    <a:cubicBezTo>
                      <a:pt x="3" y="11"/>
                      <a:pt x="5" y="7"/>
                      <a:pt x="7" y="4"/>
                    </a:cubicBezTo>
                    <a:cubicBezTo>
                      <a:pt x="8" y="1"/>
                      <a:pt x="12" y="0"/>
                      <a:pt x="15" y="1"/>
                    </a:cubicBezTo>
                    <a:cubicBezTo>
                      <a:pt x="17" y="3"/>
                      <a:pt x="19" y="6"/>
                      <a:pt x="17" y="9"/>
                    </a:cubicBezTo>
                    <a:cubicBezTo>
                      <a:pt x="15" y="13"/>
                      <a:pt x="13" y="16"/>
                      <a:pt x="12" y="19"/>
                    </a:cubicBezTo>
                    <a:cubicBezTo>
                      <a:pt x="11" y="21"/>
                      <a:pt x="9" y="22"/>
                      <a:pt x="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34" name="Freeform 314">
                <a:extLst>
                  <a:ext uri="{FF2B5EF4-FFF2-40B4-BE49-F238E27FC236}">
                    <a16:creationId xmlns:a16="http://schemas.microsoft.com/office/drawing/2014/main" id="{3E69BEF8-DE0A-4DE6-850C-3FA54D195237}"/>
                  </a:ext>
                </a:extLst>
              </p:cNvPr>
              <p:cNvSpPr>
                <a:spLocks noEditPoints="1"/>
              </p:cNvSpPr>
              <p:nvPr/>
            </p:nvSpPr>
            <p:spPr bwMode="auto">
              <a:xfrm>
                <a:off x="6527746" y="2745388"/>
                <a:ext cx="98198" cy="121733"/>
              </a:xfrm>
              <a:custGeom>
                <a:avLst/>
                <a:gdLst>
                  <a:gd name="T0" fmla="*/ 6 w 51"/>
                  <a:gd name="T1" fmla="*/ 63 h 63"/>
                  <a:gd name="T2" fmla="*/ 2 w 51"/>
                  <a:gd name="T3" fmla="*/ 62 h 63"/>
                  <a:gd name="T4" fmla="*/ 2 w 51"/>
                  <a:gd name="T5" fmla="*/ 54 h 63"/>
                  <a:gd name="T6" fmla="*/ 15 w 51"/>
                  <a:gd name="T7" fmla="*/ 38 h 63"/>
                  <a:gd name="T8" fmla="*/ 24 w 51"/>
                  <a:gd name="T9" fmla="*/ 37 h 63"/>
                  <a:gd name="T10" fmla="*/ 24 w 51"/>
                  <a:gd name="T11" fmla="*/ 45 h 63"/>
                  <a:gd name="T12" fmla="*/ 10 w 51"/>
                  <a:gd name="T13" fmla="*/ 61 h 63"/>
                  <a:gd name="T14" fmla="*/ 6 w 51"/>
                  <a:gd name="T15" fmla="*/ 63 h 63"/>
                  <a:gd name="T16" fmla="*/ 33 w 51"/>
                  <a:gd name="T17" fmla="*/ 30 h 63"/>
                  <a:gd name="T18" fmla="*/ 30 w 51"/>
                  <a:gd name="T19" fmla="*/ 29 h 63"/>
                  <a:gd name="T20" fmla="*/ 28 w 51"/>
                  <a:gd name="T21" fmla="*/ 21 h 63"/>
                  <a:gd name="T22" fmla="*/ 40 w 51"/>
                  <a:gd name="T23" fmla="*/ 4 h 63"/>
                  <a:gd name="T24" fmla="*/ 48 w 51"/>
                  <a:gd name="T25" fmla="*/ 2 h 63"/>
                  <a:gd name="T26" fmla="*/ 50 w 51"/>
                  <a:gd name="T27" fmla="*/ 10 h 63"/>
                  <a:gd name="T28" fmla="*/ 38 w 51"/>
                  <a:gd name="T29" fmla="*/ 28 h 63"/>
                  <a:gd name="T30" fmla="*/ 33 w 51"/>
                  <a:gd name="T31"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63">
                    <a:moveTo>
                      <a:pt x="6" y="63"/>
                    </a:moveTo>
                    <a:cubicBezTo>
                      <a:pt x="5" y="63"/>
                      <a:pt x="3" y="63"/>
                      <a:pt x="2" y="62"/>
                    </a:cubicBezTo>
                    <a:cubicBezTo>
                      <a:pt x="0" y="60"/>
                      <a:pt x="0" y="56"/>
                      <a:pt x="2" y="54"/>
                    </a:cubicBezTo>
                    <a:cubicBezTo>
                      <a:pt x="6" y="49"/>
                      <a:pt x="11" y="43"/>
                      <a:pt x="15" y="38"/>
                    </a:cubicBezTo>
                    <a:cubicBezTo>
                      <a:pt x="17" y="35"/>
                      <a:pt x="21" y="35"/>
                      <a:pt x="24" y="37"/>
                    </a:cubicBezTo>
                    <a:cubicBezTo>
                      <a:pt x="26" y="39"/>
                      <a:pt x="26" y="43"/>
                      <a:pt x="24" y="45"/>
                    </a:cubicBezTo>
                    <a:cubicBezTo>
                      <a:pt x="20" y="51"/>
                      <a:pt x="15" y="56"/>
                      <a:pt x="10" y="61"/>
                    </a:cubicBezTo>
                    <a:cubicBezTo>
                      <a:pt x="9" y="63"/>
                      <a:pt x="8" y="63"/>
                      <a:pt x="6" y="63"/>
                    </a:cubicBezTo>
                    <a:close/>
                    <a:moveTo>
                      <a:pt x="33" y="30"/>
                    </a:moveTo>
                    <a:cubicBezTo>
                      <a:pt x="32" y="30"/>
                      <a:pt x="31" y="30"/>
                      <a:pt x="30" y="29"/>
                    </a:cubicBezTo>
                    <a:cubicBezTo>
                      <a:pt x="27" y="27"/>
                      <a:pt x="26" y="24"/>
                      <a:pt x="28" y="21"/>
                    </a:cubicBezTo>
                    <a:cubicBezTo>
                      <a:pt x="32" y="16"/>
                      <a:pt x="36" y="10"/>
                      <a:pt x="40" y="4"/>
                    </a:cubicBezTo>
                    <a:cubicBezTo>
                      <a:pt x="42" y="1"/>
                      <a:pt x="45" y="0"/>
                      <a:pt x="48" y="2"/>
                    </a:cubicBezTo>
                    <a:cubicBezTo>
                      <a:pt x="51" y="4"/>
                      <a:pt x="51" y="7"/>
                      <a:pt x="50" y="10"/>
                    </a:cubicBezTo>
                    <a:cubicBezTo>
                      <a:pt x="46" y="16"/>
                      <a:pt x="42" y="22"/>
                      <a:pt x="38" y="28"/>
                    </a:cubicBezTo>
                    <a:cubicBezTo>
                      <a:pt x="36" y="30"/>
                      <a:pt x="35" y="30"/>
                      <a:pt x="33"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35" name="Freeform 315">
                <a:extLst>
                  <a:ext uri="{FF2B5EF4-FFF2-40B4-BE49-F238E27FC236}">
                    <a16:creationId xmlns:a16="http://schemas.microsoft.com/office/drawing/2014/main" id="{82F37039-9C6D-460C-88F6-3D099944CA50}"/>
                  </a:ext>
                </a:extLst>
              </p:cNvPr>
              <p:cNvSpPr>
                <a:spLocks noEditPoints="1"/>
              </p:cNvSpPr>
              <p:nvPr/>
            </p:nvSpPr>
            <p:spPr bwMode="auto">
              <a:xfrm>
                <a:off x="6097623" y="2872802"/>
                <a:ext cx="424443" cy="206946"/>
              </a:xfrm>
              <a:custGeom>
                <a:avLst/>
                <a:gdLst>
                  <a:gd name="T0" fmla="*/ 6 w 221"/>
                  <a:gd name="T1" fmla="*/ 108 h 108"/>
                  <a:gd name="T2" fmla="*/ 1 w 221"/>
                  <a:gd name="T3" fmla="*/ 103 h 108"/>
                  <a:gd name="T4" fmla="*/ 6 w 221"/>
                  <a:gd name="T5" fmla="*/ 97 h 108"/>
                  <a:gd name="T6" fmla="*/ 27 w 221"/>
                  <a:gd name="T7" fmla="*/ 94 h 108"/>
                  <a:gd name="T8" fmla="*/ 33 w 221"/>
                  <a:gd name="T9" fmla="*/ 99 h 108"/>
                  <a:gd name="T10" fmla="*/ 28 w 221"/>
                  <a:gd name="T11" fmla="*/ 105 h 108"/>
                  <a:gd name="T12" fmla="*/ 7 w 221"/>
                  <a:gd name="T13" fmla="*/ 108 h 108"/>
                  <a:gd name="T14" fmla="*/ 6 w 221"/>
                  <a:gd name="T15" fmla="*/ 108 h 108"/>
                  <a:gd name="T16" fmla="*/ 48 w 221"/>
                  <a:gd name="T17" fmla="*/ 102 h 108"/>
                  <a:gd name="T18" fmla="*/ 43 w 221"/>
                  <a:gd name="T19" fmla="*/ 97 h 108"/>
                  <a:gd name="T20" fmla="*/ 47 w 221"/>
                  <a:gd name="T21" fmla="*/ 90 h 108"/>
                  <a:gd name="T22" fmla="*/ 67 w 221"/>
                  <a:gd name="T23" fmla="*/ 85 h 108"/>
                  <a:gd name="T24" fmla="*/ 75 w 221"/>
                  <a:gd name="T25" fmla="*/ 89 h 108"/>
                  <a:gd name="T26" fmla="*/ 71 w 221"/>
                  <a:gd name="T27" fmla="*/ 96 h 108"/>
                  <a:gd name="T28" fmla="*/ 50 w 221"/>
                  <a:gd name="T29" fmla="*/ 101 h 108"/>
                  <a:gd name="T30" fmla="*/ 48 w 221"/>
                  <a:gd name="T31" fmla="*/ 102 h 108"/>
                  <a:gd name="T32" fmla="*/ 89 w 221"/>
                  <a:gd name="T33" fmla="*/ 90 h 108"/>
                  <a:gd name="T34" fmla="*/ 84 w 221"/>
                  <a:gd name="T35" fmla="*/ 86 h 108"/>
                  <a:gd name="T36" fmla="*/ 87 w 221"/>
                  <a:gd name="T37" fmla="*/ 79 h 108"/>
                  <a:gd name="T38" fmla="*/ 107 w 221"/>
                  <a:gd name="T39" fmla="*/ 71 h 108"/>
                  <a:gd name="T40" fmla="*/ 114 w 221"/>
                  <a:gd name="T41" fmla="*/ 74 h 108"/>
                  <a:gd name="T42" fmla="*/ 111 w 221"/>
                  <a:gd name="T43" fmla="*/ 82 h 108"/>
                  <a:gd name="T44" fmla="*/ 91 w 221"/>
                  <a:gd name="T45" fmla="*/ 90 h 108"/>
                  <a:gd name="T46" fmla="*/ 89 w 221"/>
                  <a:gd name="T47" fmla="*/ 90 h 108"/>
                  <a:gd name="T48" fmla="*/ 128 w 221"/>
                  <a:gd name="T49" fmla="*/ 73 h 108"/>
                  <a:gd name="T50" fmla="*/ 123 w 221"/>
                  <a:gd name="T51" fmla="*/ 70 h 108"/>
                  <a:gd name="T52" fmla="*/ 126 w 221"/>
                  <a:gd name="T53" fmla="*/ 63 h 108"/>
                  <a:gd name="T54" fmla="*/ 144 w 221"/>
                  <a:gd name="T55" fmla="*/ 53 h 108"/>
                  <a:gd name="T56" fmla="*/ 152 w 221"/>
                  <a:gd name="T57" fmla="*/ 55 h 108"/>
                  <a:gd name="T58" fmla="*/ 150 w 221"/>
                  <a:gd name="T59" fmla="*/ 63 h 108"/>
                  <a:gd name="T60" fmla="*/ 131 w 221"/>
                  <a:gd name="T61" fmla="*/ 73 h 108"/>
                  <a:gd name="T62" fmla="*/ 128 w 221"/>
                  <a:gd name="T63" fmla="*/ 73 h 108"/>
                  <a:gd name="T64" fmla="*/ 165 w 221"/>
                  <a:gd name="T65" fmla="*/ 52 h 108"/>
                  <a:gd name="T66" fmla="*/ 161 w 221"/>
                  <a:gd name="T67" fmla="*/ 50 h 108"/>
                  <a:gd name="T68" fmla="*/ 162 w 221"/>
                  <a:gd name="T69" fmla="*/ 42 h 108"/>
                  <a:gd name="T70" fmla="*/ 179 w 221"/>
                  <a:gd name="T71" fmla="*/ 30 h 108"/>
                  <a:gd name="T72" fmla="*/ 187 w 221"/>
                  <a:gd name="T73" fmla="*/ 31 h 108"/>
                  <a:gd name="T74" fmla="*/ 186 w 221"/>
                  <a:gd name="T75" fmla="*/ 39 h 108"/>
                  <a:gd name="T76" fmla="*/ 168 w 221"/>
                  <a:gd name="T77" fmla="*/ 51 h 108"/>
                  <a:gd name="T78" fmla="*/ 165 w 221"/>
                  <a:gd name="T79" fmla="*/ 52 h 108"/>
                  <a:gd name="T80" fmla="*/ 199 w 221"/>
                  <a:gd name="T81" fmla="*/ 27 h 108"/>
                  <a:gd name="T82" fmla="*/ 195 w 221"/>
                  <a:gd name="T83" fmla="*/ 25 h 108"/>
                  <a:gd name="T84" fmla="*/ 196 w 221"/>
                  <a:gd name="T85" fmla="*/ 17 h 108"/>
                  <a:gd name="T86" fmla="*/ 211 w 221"/>
                  <a:gd name="T87" fmla="*/ 3 h 108"/>
                  <a:gd name="T88" fmla="*/ 219 w 221"/>
                  <a:gd name="T89" fmla="*/ 3 h 108"/>
                  <a:gd name="T90" fmla="*/ 219 w 221"/>
                  <a:gd name="T91" fmla="*/ 11 h 108"/>
                  <a:gd name="T92" fmla="*/ 203 w 221"/>
                  <a:gd name="T93" fmla="*/ 25 h 108"/>
                  <a:gd name="T94" fmla="*/ 199 w 221"/>
                  <a:gd name="T95" fmla="*/ 2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1" h="108">
                    <a:moveTo>
                      <a:pt x="6" y="108"/>
                    </a:moveTo>
                    <a:cubicBezTo>
                      <a:pt x="3" y="108"/>
                      <a:pt x="1" y="106"/>
                      <a:pt x="1" y="103"/>
                    </a:cubicBezTo>
                    <a:cubicBezTo>
                      <a:pt x="0" y="100"/>
                      <a:pt x="3" y="97"/>
                      <a:pt x="6" y="97"/>
                    </a:cubicBezTo>
                    <a:cubicBezTo>
                      <a:pt x="13" y="96"/>
                      <a:pt x="20" y="95"/>
                      <a:pt x="27" y="94"/>
                    </a:cubicBezTo>
                    <a:cubicBezTo>
                      <a:pt x="30" y="94"/>
                      <a:pt x="33" y="96"/>
                      <a:pt x="33" y="99"/>
                    </a:cubicBezTo>
                    <a:cubicBezTo>
                      <a:pt x="34" y="102"/>
                      <a:pt x="32" y="105"/>
                      <a:pt x="28" y="105"/>
                    </a:cubicBezTo>
                    <a:cubicBezTo>
                      <a:pt x="21" y="107"/>
                      <a:pt x="14" y="107"/>
                      <a:pt x="7" y="108"/>
                    </a:cubicBezTo>
                    <a:lnTo>
                      <a:pt x="6" y="108"/>
                    </a:lnTo>
                    <a:close/>
                    <a:moveTo>
                      <a:pt x="48" y="102"/>
                    </a:moveTo>
                    <a:cubicBezTo>
                      <a:pt x="46" y="102"/>
                      <a:pt x="43" y="100"/>
                      <a:pt x="43" y="97"/>
                    </a:cubicBezTo>
                    <a:cubicBezTo>
                      <a:pt x="42" y="94"/>
                      <a:pt x="44" y="91"/>
                      <a:pt x="47" y="90"/>
                    </a:cubicBezTo>
                    <a:cubicBezTo>
                      <a:pt x="54" y="89"/>
                      <a:pt x="61" y="87"/>
                      <a:pt x="67" y="85"/>
                    </a:cubicBezTo>
                    <a:cubicBezTo>
                      <a:pt x="71" y="84"/>
                      <a:pt x="74" y="86"/>
                      <a:pt x="75" y="89"/>
                    </a:cubicBezTo>
                    <a:cubicBezTo>
                      <a:pt x="75" y="92"/>
                      <a:pt x="74" y="95"/>
                      <a:pt x="71" y="96"/>
                    </a:cubicBezTo>
                    <a:cubicBezTo>
                      <a:pt x="64" y="98"/>
                      <a:pt x="57" y="100"/>
                      <a:pt x="50" y="101"/>
                    </a:cubicBezTo>
                    <a:cubicBezTo>
                      <a:pt x="49" y="102"/>
                      <a:pt x="49" y="102"/>
                      <a:pt x="48" y="102"/>
                    </a:cubicBezTo>
                    <a:close/>
                    <a:moveTo>
                      <a:pt x="89" y="90"/>
                    </a:moveTo>
                    <a:cubicBezTo>
                      <a:pt x="87" y="90"/>
                      <a:pt x="85" y="89"/>
                      <a:pt x="84" y="86"/>
                    </a:cubicBezTo>
                    <a:cubicBezTo>
                      <a:pt x="83" y="83"/>
                      <a:pt x="84" y="80"/>
                      <a:pt x="87" y="79"/>
                    </a:cubicBezTo>
                    <a:cubicBezTo>
                      <a:pt x="94" y="77"/>
                      <a:pt x="100" y="74"/>
                      <a:pt x="107" y="71"/>
                    </a:cubicBezTo>
                    <a:cubicBezTo>
                      <a:pt x="110" y="70"/>
                      <a:pt x="113" y="71"/>
                      <a:pt x="114" y="74"/>
                    </a:cubicBezTo>
                    <a:cubicBezTo>
                      <a:pt x="116" y="77"/>
                      <a:pt x="114" y="81"/>
                      <a:pt x="111" y="82"/>
                    </a:cubicBezTo>
                    <a:cubicBezTo>
                      <a:pt x="105" y="85"/>
                      <a:pt x="98" y="87"/>
                      <a:pt x="91" y="90"/>
                    </a:cubicBezTo>
                    <a:cubicBezTo>
                      <a:pt x="91" y="90"/>
                      <a:pt x="90" y="90"/>
                      <a:pt x="89" y="90"/>
                    </a:cubicBezTo>
                    <a:close/>
                    <a:moveTo>
                      <a:pt x="128" y="73"/>
                    </a:moveTo>
                    <a:cubicBezTo>
                      <a:pt x="126" y="73"/>
                      <a:pt x="124" y="72"/>
                      <a:pt x="123" y="70"/>
                    </a:cubicBezTo>
                    <a:cubicBezTo>
                      <a:pt x="122" y="67"/>
                      <a:pt x="123" y="64"/>
                      <a:pt x="126" y="63"/>
                    </a:cubicBezTo>
                    <a:cubicBezTo>
                      <a:pt x="132" y="59"/>
                      <a:pt x="138" y="56"/>
                      <a:pt x="144" y="53"/>
                    </a:cubicBezTo>
                    <a:cubicBezTo>
                      <a:pt x="147" y="51"/>
                      <a:pt x="151" y="52"/>
                      <a:pt x="152" y="55"/>
                    </a:cubicBezTo>
                    <a:cubicBezTo>
                      <a:pt x="154" y="58"/>
                      <a:pt x="153" y="61"/>
                      <a:pt x="150" y="63"/>
                    </a:cubicBezTo>
                    <a:cubicBezTo>
                      <a:pt x="144" y="66"/>
                      <a:pt x="137" y="70"/>
                      <a:pt x="131" y="73"/>
                    </a:cubicBezTo>
                    <a:cubicBezTo>
                      <a:pt x="130" y="73"/>
                      <a:pt x="129" y="73"/>
                      <a:pt x="128" y="73"/>
                    </a:cubicBezTo>
                    <a:close/>
                    <a:moveTo>
                      <a:pt x="165" y="52"/>
                    </a:moveTo>
                    <a:cubicBezTo>
                      <a:pt x="163" y="52"/>
                      <a:pt x="162" y="51"/>
                      <a:pt x="161" y="50"/>
                    </a:cubicBezTo>
                    <a:cubicBezTo>
                      <a:pt x="159" y="47"/>
                      <a:pt x="159" y="43"/>
                      <a:pt x="162" y="42"/>
                    </a:cubicBezTo>
                    <a:cubicBezTo>
                      <a:pt x="168" y="38"/>
                      <a:pt x="174" y="34"/>
                      <a:pt x="179" y="30"/>
                    </a:cubicBezTo>
                    <a:cubicBezTo>
                      <a:pt x="182" y="28"/>
                      <a:pt x="185" y="28"/>
                      <a:pt x="187" y="31"/>
                    </a:cubicBezTo>
                    <a:cubicBezTo>
                      <a:pt x="189" y="33"/>
                      <a:pt x="189" y="37"/>
                      <a:pt x="186" y="39"/>
                    </a:cubicBezTo>
                    <a:cubicBezTo>
                      <a:pt x="180" y="43"/>
                      <a:pt x="174" y="47"/>
                      <a:pt x="168" y="51"/>
                    </a:cubicBezTo>
                    <a:cubicBezTo>
                      <a:pt x="167" y="52"/>
                      <a:pt x="166" y="52"/>
                      <a:pt x="165" y="52"/>
                    </a:cubicBezTo>
                    <a:close/>
                    <a:moveTo>
                      <a:pt x="199" y="27"/>
                    </a:moveTo>
                    <a:cubicBezTo>
                      <a:pt x="198" y="27"/>
                      <a:pt x="196" y="26"/>
                      <a:pt x="195" y="25"/>
                    </a:cubicBezTo>
                    <a:cubicBezTo>
                      <a:pt x="193" y="22"/>
                      <a:pt x="193" y="19"/>
                      <a:pt x="196" y="17"/>
                    </a:cubicBezTo>
                    <a:cubicBezTo>
                      <a:pt x="201" y="12"/>
                      <a:pt x="206" y="7"/>
                      <a:pt x="211" y="3"/>
                    </a:cubicBezTo>
                    <a:cubicBezTo>
                      <a:pt x="213" y="0"/>
                      <a:pt x="217" y="0"/>
                      <a:pt x="219" y="3"/>
                    </a:cubicBezTo>
                    <a:cubicBezTo>
                      <a:pt x="221" y="5"/>
                      <a:pt x="221" y="9"/>
                      <a:pt x="219" y="11"/>
                    </a:cubicBezTo>
                    <a:cubicBezTo>
                      <a:pt x="214" y="16"/>
                      <a:pt x="208" y="21"/>
                      <a:pt x="203" y="25"/>
                    </a:cubicBezTo>
                    <a:cubicBezTo>
                      <a:pt x="202" y="26"/>
                      <a:pt x="201" y="27"/>
                      <a:pt x="19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36" name="Freeform 316">
                <a:extLst>
                  <a:ext uri="{FF2B5EF4-FFF2-40B4-BE49-F238E27FC236}">
                    <a16:creationId xmlns:a16="http://schemas.microsoft.com/office/drawing/2014/main" id="{477E2FE1-8A07-49B2-B583-D5834BD5FF5E}"/>
                  </a:ext>
                </a:extLst>
              </p:cNvPr>
              <p:cNvSpPr>
                <a:spLocks/>
              </p:cNvSpPr>
              <p:nvPr/>
            </p:nvSpPr>
            <p:spPr bwMode="auto">
              <a:xfrm>
                <a:off x="6036756" y="3060271"/>
                <a:ext cx="43824" cy="23535"/>
              </a:xfrm>
              <a:custGeom>
                <a:avLst/>
                <a:gdLst>
                  <a:gd name="T0" fmla="*/ 6 w 23"/>
                  <a:gd name="T1" fmla="*/ 12 h 12"/>
                  <a:gd name="T2" fmla="*/ 0 w 23"/>
                  <a:gd name="T3" fmla="*/ 6 h 12"/>
                  <a:gd name="T4" fmla="*/ 6 w 23"/>
                  <a:gd name="T5" fmla="*/ 0 h 12"/>
                  <a:gd name="T6" fmla="*/ 17 w 23"/>
                  <a:gd name="T7" fmla="*/ 0 h 12"/>
                  <a:gd name="T8" fmla="*/ 23 w 23"/>
                  <a:gd name="T9" fmla="*/ 6 h 12"/>
                  <a:gd name="T10" fmla="*/ 17 w 23"/>
                  <a:gd name="T11" fmla="*/ 11 h 12"/>
                  <a:gd name="T12" fmla="*/ 6 w 2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6" y="12"/>
                    </a:moveTo>
                    <a:cubicBezTo>
                      <a:pt x="2" y="12"/>
                      <a:pt x="0" y="9"/>
                      <a:pt x="0" y="6"/>
                    </a:cubicBezTo>
                    <a:cubicBezTo>
                      <a:pt x="0" y="3"/>
                      <a:pt x="2" y="0"/>
                      <a:pt x="6" y="0"/>
                    </a:cubicBezTo>
                    <a:cubicBezTo>
                      <a:pt x="9" y="0"/>
                      <a:pt x="13" y="0"/>
                      <a:pt x="17" y="0"/>
                    </a:cubicBezTo>
                    <a:cubicBezTo>
                      <a:pt x="20" y="0"/>
                      <a:pt x="23" y="2"/>
                      <a:pt x="23" y="6"/>
                    </a:cubicBezTo>
                    <a:cubicBezTo>
                      <a:pt x="23" y="9"/>
                      <a:pt x="20" y="11"/>
                      <a:pt x="17" y="11"/>
                    </a:cubicBezTo>
                    <a:cubicBezTo>
                      <a:pt x="13" y="12"/>
                      <a:pt x="9" y="12"/>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36" name="Freeform 317">
              <a:extLst>
                <a:ext uri="{FF2B5EF4-FFF2-40B4-BE49-F238E27FC236}">
                  <a16:creationId xmlns:a16="http://schemas.microsoft.com/office/drawing/2014/main" id="{AE188082-E946-48F4-9D0D-93C0A23D7EDE}"/>
                </a:ext>
              </a:extLst>
            </p:cNvPr>
            <p:cNvSpPr>
              <a:spLocks/>
            </p:cNvSpPr>
            <p:nvPr/>
          </p:nvSpPr>
          <p:spPr bwMode="auto">
            <a:xfrm>
              <a:off x="5733819" y="2183192"/>
              <a:ext cx="785945" cy="796310"/>
            </a:xfrm>
            <a:custGeom>
              <a:avLst/>
              <a:gdLst>
                <a:gd name="T0" fmla="*/ 224 w 545"/>
                <a:gd name="T1" fmla="*/ 552 h 552"/>
                <a:gd name="T2" fmla="*/ 4 w 545"/>
                <a:gd name="T3" fmla="*/ 464 h 552"/>
                <a:gd name="T4" fmla="*/ 4 w 545"/>
                <a:gd name="T5" fmla="*/ 450 h 552"/>
                <a:gd name="T6" fmla="*/ 18 w 545"/>
                <a:gd name="T7" fmla="*/ 450 h 552"/>
                <a:gd name="T8" fmla="*/ 231 w 545"/>
                <a:gd name="T9" fmla="*/ 533 h 552"/>
                <a:gd name="T10" fmla="*/ 441 w 545"/>
                <a:gd name="T11" fmla="*/ 441 h 552"/>
                <a:gd name="T12" fmla="*/ 524 w 545"/>
                <a:gd name="T13" fmla="*/ 227 h 552"/>
                <a:gd name="T14" fmla="*/ 431 w 545"/>
                <a:gd name="T15" fmla="*/ 18 h 552"/>
                <a:gd name="T16" fmla="*/ 431 w 545"/>
                <a:gd name="T17" fmla="*/ 4 h 552"/>
                <a:gd name="T18" fmla="*/ 445 w 545"/>
                <a:gd name="T19" fmla="*/ 4 h 552"/>
                <a:gd name="T20" fmla="*/ 543 w 545"/>
                <a:gd name="T21" fmla="*/ 227 h 552"/>
                <a:gd name="T22" fmla="*/ 454 w 545"/>
                <a:gd name="T23" fmla="*/ 454 h 552"/>
                <a:gd name="T24" fmla="*/ 231 w 545"/>
                <a:gd name="T25" fmla="*/ 552 h 552"/>
                <a:gd name="T26" fmla="*/ 224 w 545"/>
                <a:gd name="T27" fmla="*/ 5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5" h="552">
                  <a:moveTo>
                    <a:pt x="224" y="552"/>
                  </a:moveTo>
                  <a:cubicBezTo>
                    <a:pt x="142" y="552"/>
                    <a:pt x="64" y="521"/>
                    <a:pt x="4" y="464"/>
                  </a:cubicBezTo>
                  <a:cubicBezTo>
                    <a:pt x="1" y="460"/>
                    <a:pt x="0" y="454"/>
                    <a:pt x="4" y="450"/>
                  </a:cubicBezTo>
                  <a:cubicBezTo>
                    <a:pt x="8" y="446"/>
                    <a:pt x="14" y="446"/>
                    <a:pt x="18" y="450"/>
                  </a:cubicBezTo>
                  <a:cubicBezTo>
                    <a:pt x="75" y="505"/>
                    <a:pt x="151" y="535"/>
                    <a:pt x="231" y="533"/>
                  </a:cubicBezTo>
                  <a:cubicBezTo>
                    <a:pt x="311" y="531"/>
                    <a:pt x="385" y="498"/>
                    <a:pt x="441" y="441"/>
                  </a:cubicBezTo>
                  <a:cubicBezTo>
                    <a:pt x="496" y="383"/>
                    <a:pt x="525" y="307"/>
                    <a:pt x="524" y="227"/>
                  </a:cubicBezTo>
                  <a:cubicBezTo>
                    <a:pt x="522" y="147"/>
                    <a:pt x="489" y="73"/>
                    <a:pt x="431" y="18"/>
                  </a:cubicBezTo>
                  <a:cubicBezTo>
                    <a:pt x="428" y="14"/>
                    <a:pt x="427" y="8"/>
                    <a:pt x="431" y="4"/>
                  </a:cubicBezTo>
                  <a:cubicBezTo>
                    <a:pt x="435" y="0"/>
                    <a:pt x="441" y="0"/>
                    <a:pt x="445" y="4"/>
                  </a:cubicBezTo>
                  <a:cubicBezTo>
                    <a:pt x="506" y="63"/>
                    <a:pt x="541" y="142"/>
                    <a:pt x="543" y="227"/>
                  </a:cubicBezTo>
                  <a:cubicBezTo>
                    <a:pt x="545" y="312"/>
                    <a:pt x="513" y="393"/>
                    <a:pt x="454" y="454"/>
                  </a:cubicBezTo>
                  <a:cubicBezTo>
                    <a:pt x="396" y="515"/>
                    <a:pt x="316" y="550"/>
                    <a:pt x="231" y="552"/>
                  </a:cubicBezTo>
                  <a:cubicBezTo>
                    <a:pt x="229" y="552"/>
                    <a:pt x="227" y="552"/>
                    <a:pt x="224" y="552"/>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7" name="Oval 318">
              <a:extLst>
                <a:ext uri="{FF2B5EF4-FFF2-40B4-BE49-F238E27FC236}">
                  <a16:creationId xmlns:a16="http://schemas.microsoft.com/office/drawing/2014/main" id="{ACD7C407-2EB0-400A-993C-2029CBC3949A}"/>
                </a:ext>
              </a:extLst>
            </p:cNvPr>
            <p:cNvSpPr>
              <a:spLocks noChangeArrowheads="1"/>
            </p:cNvSpPr>
            <p:nvPr/>
          </p:nvSpPr>
          <p:spPr bwMode="auto">
            <a:xfrm>
              <a:off x="6009418" y="1977103"/>
              <a:ext cx="78046" cy="76216"/>
            </a:xfrm>
            <a:prstGeom prst="ellipse">
              <a:avLst/>
            </a:pr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8" name="Oval 319">
              <a:extLst>
                <a:ext uri="{FF2B5EF4-FFF2-40B4-BE49-F238E27FC236}">
                  <a16:creationId xmlns:a16="http://schemas.microsoft.com/office/drawing/2014/main" id="{C2667664-C78D-413D-945B-434E5BD3F570}"/>
                </a:ext>
              </a:extLst>
            </p:cNvPr>
            <p:cNvSpPr>
              <a:spLocks noChangeArrowheads="1"/>
            </p:cNvSpPr>
            <p:nvPr/>
          </p:nvSpPr>
          <p:spPr bwMode="auto">
            <a:xfrm>
              <a:off x="6439279" y="2497815"/>
              <a:ext cx="120727" cy="122556"/>
            </a:xfrm>
            <a:prstGeom prst="ellipse">
              <a:avLst/>
            </a:pr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9" name="Oval 320">
              <a:extLst>
                <a:ext uri="{FF2B5EF4-FFF2-40B4-BE49-F238E27FC236}">
                  <a16:creationId xmlns:a16="http://schemas.microsoft.com/office/drawing/2014/main" id="{192F07B6-BF44-4017-8C57-E21A3F03F539}"/>
                </a:ext>
              </a:extLst>
            </p:cNvPr>
            <p:cNvSpPr>
              <a:spLocks noChangeArrowheads="1"/>
            </p:cNvSpPr>
            <p:nvPr/>
          </p:nvSpPr>
          <p:spPr bwMode="auto">
            <a:xfrm>
              <a:off x="6455133" y="2513667"/>
              <a:ext cx="89021" cy="89021"/>
            </a:xfrm>
            <a:prstGeom prst="ellipse">
              <a:avLst/>
            </a:pr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0" name="Freeform 321">
              <a:extLst>
                <a:ext uri="{FF2B5EF4-FFF2-40B4-BE49-F238E27FC236}">
                  <a16:creationId xmlns:a16="http://schemas.microsoft.com/office/drawing/2014/main" id="{BA889C25-5DE7-4D9B-BA16-4B468E05B017}"/>
                </a:ext>
              </a:extLst>
            </p:cNvPr>
            <p:cNvSpPr>
              <a:spLocks noEditPoints="1"/>
            </p:cNvSpPr>
            <p:nvPr/>
          </p:nvSpPr>
          <p:spPr bwMode="auto">
            <a:xfrm>
              <a:off x="5523461" y="4405667"/>
              <a:ext cx="520711" cy="519492"/>
            </a:xfrm>
            <a:custGeom>
              <a:avLst/>
              <a:gdLst>
                <a:gd name="T0" fmla="*/ 12 w 361"/>
                <a:gd name="T1" fmla="*/ 354 h 360"/>
                <a:gd name="T2" fmla="*/ 0 w 361"/>
                <a:gd name="T3" fmla="*/ 354 h 360"/>
                <a:gd name="T4" fmla="*/ 6 w 361"/>
                <a:gd name="T5" fmla="*/ 337 h 360"/>
                <a:gd name="T6" fmla="*/ 23 w 361"/>
                <a:gd name="T7" fmla="*/ 248 h 360"/>
                <a:gd name="T8" fmla="*/ 9 w 361"/>
                <a:gd name="T9" fmla="*/ 274 h 360"/>
                <a:gd name="T10" fmla="*/ 15 w 361"/>
                <a:gd name="T11" fmla="*/ 281 h 360"/>
                <a:gd name="T12" fmla="*/ 26 w 361"/>
                <a:gd name="T13" fmla="*/ 255 h 360"/>
                <a:gd name="T14" fmla="*/ 12 w 361"/>
                <a:gd name="T15" fmla="*/ 292 h 360"/>
                <a:gd name="T16" fmla="*/ 2 w 361"/>
                <a:gd name="T17" fmla="*/ 320 h 360"/>
                <a:gd name="T18" fmla="*/ 8 w 361"/>
                <a:gd name="T19" fmla="*/ 326 h 360"/>
                <a:gd name="T20" fmla="*/ 16 w 361"/>
                <a:gd name="T21" fmla="*/ 298 h 360"/>
                <a:gd name="T22" fmla="*/ 81 w 361"/>
                <a:gd name="T23" fmla="*/ 129 h 360"/>
                <a:gd name="T24" fmla="*/ 68 w 361"/>
                <a:gd name="T25" fmla="*/ 156 h 360"/>
                <a:gd name="T26" fmla="*/ 76 w 361"/>
                <a:gd name="T27" fmla="*/ 154 h 360"/>
                <a:gd name="T28" fmla="*/ 89 w 361"/>
                <a:gd name="T29" fmla="*/ 129 h 360"/>
                <a:gd name="T30" fmla="*/ 39 w 361"/>
                <a:gd name="T31" fmla="*/ 205 h 360"/>
                <a:gd name="T32" fmla="*/ 23 w 361"/>
                <a:gd name="T33" fmla="*/ 229 h 360"/>
                <a:gd name="T34" fmla="*/ 28 w 361"/>
                <a:gd name="T35" fmla="*/ 237 h 360"/>
                <a:gd name="T36" fmla="*/ 42 w 361"/>
                <a:gd name="T37" fmla="*/ 213 h 360"/>
                <a:gd name="T38" fmla="*/ 62 w 361"/>
                <a:gd name="T39" fmla="*/ 165 h 360"/>
                <a:gd name="T40" fmla="*/ 42 w 361"/>
                <a:gd name="T41" fmla="*/ 187 h 360"/>
                <a:gd name="T42" fmla="*/ 47 w 361"/>
                <a:gd name="T43" fmla="*/ 196 h 360"/>
                <a:gd name="T44" fmla="*/ 63 w 361"/>
                <a:gd name="T45" fmla="*/ 173 h 360"/>
                <a:gd name="T46" fmla="*/ 112 w 361"/>
                <a:gd name="T47" fmla="*/ 96 h 360"/>
                <a:gd name="T48" fmla="*/ 96 w 361"/>
                <a:gd name="T49" fmla="*/ 120 h 360"/>
                <a:gd name="T50" fmla="*/ 104 w 361"/>
                <a:gd name="T51" fmla="*/ 120 h 360"/>
                <a:gd name="T52" fmla="*/ 121 w 361"/>
                <a:gd name="T53" fmla="*/ 96 h 360"/>
                <a:gd name="T54" fmla="*/ 274 w 361"/>
                <a:gd name="T55" fmla="*/ 9 h 360"/>
                <a:gd name="T56" fmla="*/ 248 w 361"/>
                <a:gd name="T57" fmla="*/ 22 h 360"/>
                <a:gd name="T58" fmla="*/ 255 w 361"/>
                <a:gd name="T59" fmla="*/ 26 h 360"/>
                <a:gd name="T60" fmla="*/ 281 w 361"/>
                <a:gd name="T61" fmla="*/ 13 h 360"/>
                <a:gd name="T62" fmla="*/ 320 w 361"/>
                <a:gd name="T63" fmla="*/ 1 h 360"/>
                <a:gd name="T64" fmla="*/ 292 w 361"/>
                <a:gd name="T65" fmla="*/ 11 h 360"/>
                <a:gd name="T66" fmla="*/ 299 w 361"/>
                <a:gd name="T67" fmla="*/ 16 h 360"/>
                <a:gd name="T68" fmla="*/ 326 w 361"/>
                <a:gd name="T69" fmla="*/ 7 h 360"/>
                <a:gd name="T70" fmla="*/ 188 w 361"/>
                <a:gd name="T71" fmla="*/ 42 h 360"/>
                <a:gd name="T72" fmla="*/ 166 w 361"/>
                <a:gd name="T73" fmla="*/ 61 h 360"/>
                <a:gd name="T74" fmla="*/ 174 w 361"/>
                <a:gd name="T75" fmla="*/ 63 h 360"/>
                <a:gd name="T76" fmla="*/ 195 w 361"/>
                <a:gd name="T77" fmla="*/ 44 h 360"/>
                <a:gd name="T78" fmla="*/ 230 w 361"/>
                <a:gd name="T79" fmla="*/ 22 h 360"/>
                <a:gd name="T80" fmla="*/ 206 w 361"/>
                <a:gd name="T81" fmla="*/ 39 h 360"/>
                <a:gd name="T82" fmla="*/ 213 w 361"/>
                <a:gd name="T83" fmla="*/ 42 h 360"/>
                <a:gd name="T84" fmla="*/ 237 w 361"/>
                <a:gd name="T85" fmla="*/ 26 h 360"/>
                <a:gd name="T86" fmla="*/ 148 w 361"/>
                <a:gd name="T87" fmla="*/ 66 h 360"/>
                <a:gd name="T88" fmla="*/ 129 w 361"/>
                <a:gd name="T89" fmla="*/ 88 h 360"/>
                <a:gd name="T90" fmla="*/ 137 w 361"/>
                <a:gd name="T91" fmla="*/ 89 h 360"/>
                <a:gd name="T92" fmla="*/ 156 w 361"/>
                <a:gd name="T93" fmla="*/ 67 h 360"/>
                <a:gd name="T94" fmla="*/ 355 w 361"/>
                <a:gd name="T95" fmla="*/ 0 h 360"/>
                <a:gd name="T96" fmla="*/ 338 w 361"/>
                <a:gd name="T97" fmla="*/ 6 h 360"/>
                <a:gd name="T98" fmla="*/ 343 w 361"/>
                <a:gd name="T99" fmla="*/ 11 h 360"/>
                <a:gd name="T100" fmla="*/ 361 w 361"/>
                <a:gd name="T101" fmla="*/ 6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1" h="360">
                  <a:moveTo>
                    <a:pt x="12" y="343"/>
                  </a:moveTo>
                  <a:cubicBezTo>
                    <a:pt x="12" y="347"/>
                    <a:pt x="12" y="351"/>
                    <a:pt x="12" y="354"/>
                  </a:cubicBezTo>
                  <a:cubicBezTo>
                    <a:pt x="12" y="358"/>
                    <a:pt x="9" y="360"/>
                    <a:pt x="6" y="360"/>
                  </a:cubicBezTo>
                  <a:cubicBezTo>
                    <a:pt x="3" y="360"/>
                    <a:pt x="0" y="358"/>
                    <a:pt x="0" y="354"/>
                  </a:cubicBezTo>
                  <a:cubicBezTo>
                    <a:pt x="0" y="350"/>
                    <a:pt x="0" y="347"/>
                    <a:pt x="0" y="343"/>
                  </a:cubicBezTo>
                  <a:cubicBezTo>
                    <a:pt x="1" y="339"/>
                    <a:pt x="3" y="337"/>
                    <a:pt x="6" y="337"/>
                  </a:cubicBezTo>
                  <a:cubicBezTo>
                    <a:pt x="10" y="337"/>
                    <a:pt x="12" y="340"/>
                    <a:pt x="12" y="343"/>
                  </a:cubicBezTo>
                  <a:close/>
                  <a:moveTo>
                    <a:pt x="23" y="248"/>
                  </a:moveTo>
                  <a:cubicBezTo>
                    <a:pt x="20" y="247"/>
                    <a:pt x="16" y="248"/>
                    <a:pt x="15" y="251"/>
                  </a:cubicBezTo>
                  <a:cubicBezTo>
                    <a:pt x="13" y="259"/>
                    <a:pt x="11" y="266"/>
                    <a:pt x="9" y="274"/>
                  </a:cubicBezTo>
                  <a:cubicBezTo>
                    <a:pt x="9" y="277"/>
                    <a:pt x="11" y="280"/>
                    <a:pt x="14" y="281"/>
                  </a:cubicBezTo>
                  <a:cubicBezTo>
                    <a:pt x="14" y="281"/>
                    <a:pt x="15" y="281"/>
                    <a:pt x="15" y="281"/>
                  </a:cubicBezTo>
                  <a:cubicBezTo>
                    <a:pt x="18" y="281"/>
                    <a:pt x="20" y="279"/>
                    <a:pt x="21" y="276"/>
                  </a:cubicBezTo>
                  <a:cubicBezTo>
                    <a:pt x="22" y="269"/>
                    <a:pt x="24" y="262"/>
                    <a:pt x="26" y="255"/>
                  </a:cubicBezTo>
                  <a:cubicBezTo>
                    <a:pt x="27" y="252"/>
                    <a:pt x="26" y="248"/>
                    <a:pt x="23" y="248"/>
                  </a:cubicBezTo>
                  <a:close/>
                  <a:moveTo>
                    <a:pt x="12" y="292"/>
                  </a:moveTo>
                  <a:cubicBezTo>
                    <a:pt x="8" y="291"/>
                    <a:pt x="5" y="293"/>
                    <a:pt x="5" y="297"/>
                  </a:cubicBezTo>
                  <a:cubicBezTo>
                    <a:pt x="4" y="304"/>
                    <a:pt x="3" y="312"/>
                    <a:pt x="2" y="320"/>
                  </a:cubicBezTo>
                  <a:cubicBezTo>
                    <a:pt x="2" y="323"/>
                    <a:pt x="4" y="325"/>
                    <a:pt x="7" y="326"/>
                  </a:cubicBezTo>
                  <a:cubicBezTo>
                    <a:pt x="8" y="326"/>
                    <a:pt x="8" y="326"/>
                    <a:pt x="8" y="326"/>
                  </a:cubicBezTo>
                  <a:cubicBezTo>
                    <a:pt x="11" y="326"/>
                    <a:pt x="13" y="324"/>
                    <a:pt x="13" y="321"/>
                  </a:cubicBezTo>
                  <a:cubicBezTo>
                    <a:pt x="14" y="313"/>
                    <a:pt x="15" y="306"/>
                    <a:pt x="16" y="298"/>
                  </a:cubicBezTo>
                  <a:cubicBezTo>
                    <a:pt x="17" y="295"/>
                    <a:pt x="15" y="292"/>
                    <a:pt x="12" y="292"/>
                  </a:cubicBezTo>
                  <a:close/>
                  <a:moveTo>
                    <a:pt x="81" y="129"/>
                  </a:moveTo>
                  <a:cubicBezTo>
                    <a:pt x="76" y="135"/>
                    <a:pt x="71" y="142"/>
                    <a:pt x="67" y="148"/>
                  </a:cubicBezTo>
                  <a:cubicBezTo>
                    <a:pt x="65" y="150"/>
                    <a:pt x="65" y="154"/>
                    <a:pt x="68" y="156"/>
                  </a:cubicBezTo>
                  <a:cubicBezTo>
                    <a:pt x="69" y="157"/>
                    <a:pt x="70" y="157"/>
                    <a:pt x="71" y="157"/>
                  </a:cubicBezTo>
                  <a:cubicBezTo>
                    <a:pt x="73" y="157"/>
                    <a:pt x="75" y="156"/>
                    <a:pt x="76" y="154"/>
                  </a:cubicBezTo>
                  <a:cubicBezTo>
                    <a:pt x="80" y="148"/>
                    <a:pt x="85" y="142"/>
                    <a:pt x="90" y="137"/>
                  </a:cubicBezTo>
                  <a:cubicBezTo>
                    <a:pt x="92" y="134"/>
                    <a:pt x="91" y="131"/>
                    <a:pt x="89" y="129"/>
                  </a:cubicBezTo>
                  <a:cubicBezTo>
                    <a:pt x="86" y="127"/>
                    <a:pt x="83" y="127"/>
                    <a:pt x="81" y="129"/>
                  </a:cubicBezTo>
                  <a:close/>
                  <a:moveTo>
                    <a:pt x="39" y="205"/>
                  </a:moveTo>
                  <a:cubicBezTo>
                    <a:pt x="36" y="204"/>
                    <a:pt x="33" y="205"/>
                    <a:pt x="32" y="208"/>
                  </a:cubicBezTo>
                  <a:cubicBezTo>
                    <a:pt x="29" y="215"/>
                    <a:pt x="26" y="222"/>
                    <a:pt x="23" y="229"/>
                  </a:cubicBezTo>
                  <a:cubicBezTo>
                    <a:pt x="22" y="232"/>
                    <a:pt x="23" y="236"/>
                    <a:pt x="26" y="237"/>
                  </a:cubicBezTo>
                  <a:cubicBezTo>
                    <a:pt x="27" y="237"/>
                    <a:pt x="28" y="237"/>
                    <a:pt x="28" y="237"/>
                  </a:cubicBezTo>
                  <a:cubicBezTo>
                    <a:pt x="31" y="237"/>
                    <a:pt x="33" y="236"/>
                    <a:pt x="34" y="233"/>
                  </a:cubicBezTo>
                  <a:cubicBezTo>
                    <a:pt x="36" y="226"/>
                    <a:pt x="39" y="219"/>
                    <a:pt x="42" y="213"/>
                  </a:cubicBezTo>
                  <a:cubicBezTo>
                    <a:pt x="44" y="210"/>
                    <a:pt x="42" y="206"/>
                    <a:pt x="39" y="205"/>
                  </a:cubicBezTo>
                  <a:close/>
                  <a:moveTo>
                    <a:pt x="62" y="165"/>
                  </a:moveTo>
                  <a:cubicBezTo>
                    <a:pt x="59" y="164"/>
                    <a:pt x="55" y="164"/>
                    <a:pt x="54" y="167"/>
                  </a:cubicBezTo>
                  <a:cubicBezTo>
                    <a:pt x="50" y="174"/>
                    <a:pt x="46" y="180"/>
                    <a:pt x="42" y="187"/>
                  </a:cubicBezTo>
                  <a:cubicBezTo>
                    <a:pt x="41" y="190"/>
                    <a:pt x="42" y="193"/>
                    <a:pt x="44" y="195"/>
                  </a:cubicBezTo>
                  <a:cubicBezTo>
                    <a:pt x="45" y="195"/>
                    <a:pt x="46" y="196"/>
                    <a:pt x="47" y="196"/>
                  </a:cubicBezTo>
                  <a:cubicBezTo>
                    <a:pt x="49" y="196"/>
                    <a:pt x="51" y="194"/>
                    <a:pt x="52" y="193"/>
                  </a:cubicBezTo>
                  <a:cubicBezTo>
                    <a:pt x="56" y="186"/>
                    <a:pt x="59" y="179"/>
                    <a:pt x="63" y="173"/>
                  </a:cubicBezTo>
                  <a:cubicBezTo>
                    <a:pt x="65" y="170"/>
                    <a:pt x="64" y="167"/>
                    <a:pt x="62" y="165"/>
                  </a:cubicBezTo>
                  <a:close/>
                  <a:moveTo>
                    <a:pt x="112" y="96"/>
                  </a:moveTo>
                  <a:cubicBezTo>
                    <a:pt x="107" y="101"/>
                    <a:pt x="101" y="106"/>
                    <a:pt x="96" y="112"/>
                  </a:cubicBezTo>
                  <a:cubicBezTo>
                    <a:pt x="94" y="114"/>
                    <a:pt x="94" y="118"/>
                    <a:pt x="96" y="120"/>
                  </a:cubicBezTo>
                  <a:cubicBezTo>
                    <a:pt x="97" y="121"/>
                    <a:pt x="99" y="122"/>
                    <a:pt x="100" y="122"/>
                  </a:cubicBezTo>
                  <a:cubicBezTo>
                    <a:pt x="102" y="122"/>
                    <a:pt x="103" y="121"/>
                    <a:pt x="104" y="120"/>
                  </a:cubicBezTo>
                  <a:cubicBezTo>
                    <a:pt x="110" y="114"/>
                    <a:pt x="115" y="109"/>
                    <a:pt x="120" y="104"/>
                  </a:cubicBezTo>
                  <a:cubicBezTo>
                    <a:pt x="123" y="102"/>
                    <a:pt x="123" y="98"/>
                    <a:pt x="121" y="96"/>
                  </a:cubicBezTo>
                  <a:cubicBezTo>
                    <a:pt x="118" y="93"/>
                    <a:pt x="115" y="93"/>
                    <a:pt x="112" y="96"/>
                  </a:cubicBezTo>
                  <a:close/>
                  <a:moveTo>
                    <a:pt x="274" y="9"/>
                  </a:moveTo>
                  <a:cubicBezTo>
                    <a:pt x="267" y="11"/>
                    <a:pt x="259" y="13"/>
                    <a:pt x="252" y="15"/>
                  </a:cubicBezTo>
                  <a:cubicBezTo>
                    <a:pt x="249" y="16"/>
                    <a:pt x="247" y="19"/>
                    <a:pt x="248" y="22"/>
                  </a:cubicBezTo>
                  <a:cubicBezTo>
                    <a:pt x="249" y="25"/>
                    <a:pt x="251" y="26"/>
                    <a:pt x="253" y="26"/>
                  </a:cubicBezTo>
                  <a:cubicBezTo>
                    <a:pt x="254" y="26"/>
                    <a:pt x="255" y="26"/>
                    <a:pt x="255" y="26"/>
                  </a:cubicBezTo>
                  <a:cubicBezTo>
                    <a:pt x="262" y="24"/>
                    <a:pt x="269" y="22"/>
                    <a:pt x="277" y="20"/>
                  </a:cubicBezTo>
                  <a:cubicBezTo>
                    <a:pt x="280" y="19"/>
                    <a:pt x="282" y="16"/>
                    <a:pt x="281" y="13"/>
                  </a:cubicBezTo>
                  <a:cubicBezTo>
                    <a:pt x="280" y="10"/>
                    <a:pt x="277" y="8"/>
                    <a:pt x="274" y="9"/>
                  </a:cubicBezTo>
                  <a:close/>
                  <a:moveTo>
                    <a:pt x="320" y="1"/>
                  </a:moveTo>
                  <a:cubicBezTo>
                    <a:pt x="312" y="2"/>
                    <a:pt x="304" y="3"/>
                    <a:pt x="297" y="4"/>
                  </a:cubicBezTo>
                  <a:cubicBezTo>
                    <a:pt x="294" y="5"/>
                    <a:pt x="292" y="8"/>
                    <a:pt x="292" y="11"/>
                  </a:cubicBezTo>
                  <a:cubicBezTo>
                    <a:pt x="293" y="14"/>
                    <a:pt x="295" y="16"/>
                    <a:pt x="298" y="16"/>
                  </a:cubicBezTo>
                  <a:cubicBezTo>
                    <a:pt x="299" y="16"/>
                    <a:pt x="299" y="16"/>
                    <a:pt x="299" y="16"/>
                  </a:cubicBezTo>
                  <a:cubicBezTo>
                    <a:pt x="306" y="15"/>
                    <a:pt x="314" y="14"/>
                    <a:pt x="321" y="13"/>
                  </a:cubicBezTo>
                  <a:cubicBezTo>
                    <a:pt x="324" y="13"/>
                    <a:pt x="326" y="10"/>
                    <a:pt x="326" y="7"/>
                  </a:cubicBezTo>
                  <a:cubicBezTo>
                    <a:pt x="326" y="3"/>
                    <a:pt x="323" y="1"/>
                    <a:pt x="320" y="1"/>
                  </a:cubicBezTo>
                  <a:close/>
                  <a:moveTo>
                    <a:pt x="188" y="42"/>
                  </a:moveTo>
                  <a:cubicBezTo>
                    <a:pt x="181" y="45"/>
                    <a:pt x="174" y="49"/>
                    <a:pt x="168" y="53"/>
                  </a:cubicBezTo>
                  <a:cubicBezTo>
                    <a:pt x="165" y="55"/>
                    <a:pt x="164" y="58"/>
                    <a:pt x="166" y="61"/>
                  </a:cubicBezTo>
                  <a:cubicBezTo>
                    <a:pt x="167" y="63"/>
                    <a:pt x="169" y="64"/>
                    <a:pt x="171" y="64"/>
                  </a:cubicBezTo>
                  <a:cubicBezTo>
                    <a:pt x="172" y="64"/>
                    <a:pt x="173" y="64"/>
                    <a:pt x="174" y="63"/>
                  </a:cubicBezTo>
                  <a:cubicBezTo>
                    <a:pt x="180" y="59"/>
                    <a:pt x="186" y="55"/>
                    <a:pt x="193" y="52"/>
                  </a:cubicBezTo>
                  <a:cubicBezTo>
                    <a:pt x="196" y="50"/>
                    <a:pt x="197" y="47"/>
                    <a:pt x="195" y="44"/>
                  </a:cubicBezTo>
                  <a:cubicBezTo>
                    <a:pt x="194" y="41"/>
                    <a:pt x="190" y="40"/>
                    <a:pt x="188" y="42"/>
                  </a:cubicBezTo>
                  <a:close/>
                  <a:moveTo>
                    <a:pt x="230" y="22"/>
                  </a:moveTo>
                  <a:cubicBezTo>
                    <a:pt x="223" y="25"/>
                    <a:pt x="215" y="28"/>
                    <a:pt x="208" y="31"/>
                  </a:cubicBezTo>
                  <a:cubicBezTo>
                    <a:pt x="205" y="33"/>
                    <a:pt x="204" y="36"/>
                    <a:pt x="206" y="39"/>
                  </a:cubicBezTo>
                  <a:cubicBezTo>
                    <a:pt x="206" y="41"/>
                    <a:pt x="209" y="42"/>
                    <a:pt x="211" y="42"/>
                  </a:cubicBezTo>
                  <a:cubicBezTo>
                    <a:pt x="212" y="42"/>
                    <a:pt x="212" y="42"/>
                    <a:pt x="213" y="42"/>
                  </a:cubicBezTo>
                  <a:cubicBezTo>
                    <a:pt x="220" y="39"/>
                    <a:pt x="227" y="36"/>
                    <a:pt x="234" y="33"/>
                  </a:cubicBezTo>
                  <a:cubicBezTo>
                    <a:pt x="237" y="32"/>
                    <a:pt x="238" y="29"/>
                    <a:pt x="237" y="26"/>
                  </a:cubicBezTo>
                  <a:cubicBezTo>
                    <a:pt x="236" y="23"/>
                    <a:pt x="233" y="21"/>
                    <a:pt x="230" y="22"/>
                  </a:cubicBezTo>
                  <a:close/>
                  <a:moveTo>
                    <a:pt x="148" y="66"/>
                  </a:moveTo>
                  <a:cubicBezTo>
                    <a:pt x="142" y="71"/>
                    <a:pt x="136" y="75"/>
                    <a:pt x="130" y="80"/>
                  </a:cubicBezTo>
                  <a:cubicBezTo>
                    <a:pt x="127" y="82"/>
                    <a:pt x="127" y="86"/>
                    <a:pt x="129" y="88"/>
                  </a:cubicBezTo>
                  <a:cubicBezTo>
                    <a:pt x="130" y="90"/>
                    <a:pt x="132" y="90"/>
                    <a:pt x="134" y="90"/>
                  </a:cubicBezTo>
                  <a:cubicBezTo>
                    <a:pt x="135" y="90"/>
                    <a:pt x="136" y="90"/>
                    <a:pt x="137" y="89"/>
                  </a:cubicBezTo>
                  <a:cubicBezTo>
                    <a:pt x="143" y="84"/>
                    <a:pt x="149" y="80"/>
                    <a:pt x="155" y="75"/>
                  </a:cubicBezTo>
                  <a:cubicBezTo>
                    <a:pt x="158" y="74"/>
                    <a:pt x="158" y="70"/>
                    <a:pt x="156" y="67"/>
                  </a:cubicBezTo>
                  <a:cubicBezTo>
                    <a:pt x="154" y="65"/>
                    <a:pt x="151" y="64"/>
                    <a:pt x="148" y="66"/>
                  </a:cubicBezTo>
                  <a:close/>
                  <a:moveTo>
                    <a:pt x="355" y="0"/>
                  </a:moveTo>
                  <a:cubicBezTo>
                    <a:pt x="351" y="0"/>
                    <a:pt x="347" y="0"/>
                    <a:pt x="343" y="0"/>
                  </a:cubicBezTo>
                  <a:cubicBezTo>
                    <a:pt x="340" y="0"/>
                    <a:pt x="337" y="3"/>
                    <a:pt x="338" y="6"/>
                  </a:cubicBezTo>
                  <a:cubicBezTo>
                    <a:pt x="338" y="9"/>
                    <a:pt x="340" y="11"/>
                    <a:pt x="343" y="11"/>
                  </a:cubicBezTo>
                  <a:cubicBezTo>
                    <a:pt x="343" y="11"/>
                    <a:pt x="343" y="11"/>
                    <a:pt x="343" y="11"/>
                  </a:cubicBezTo>
                  <a:cubicBezTo>
                    <a:pt x="347" y="11"/>
                    <a:pt x="351" y="11"/>
                    <a:pt x="355" y="11"/>
                  </a:cubicBezTo>
                  <a:cubicBezTo>
                    <a:pt x="358" y="11"/>
                    <a:pt x="361" y="9"/>
                    <a:pt x="361" y="6"/>
                  </a:cubicBezTo>
                  <a:cubicBezTo>
                    <a:pt x="361" y="2"/>
                    <a:pt x="358" y="0"/>
                    <a:pt x="355" y="0"/>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1" name="Freeform 322">
              <a:extLst>
                <a:ext uri="{FF2B5EF4-FFF2-40B4-BE49-F238E27FC236}">
                  <a16:creationId xmlns:a16="http://schemas.microsoft.com/office/drawing/2014/main" id="{491E76FF-A146-4001-AE59-123AAE684730}"/>
                </a:ext>
              </a:extLst>
            </p:cNvPr>
            <p:cNvSpPr>
              <a:spLocks noEditPoints="1"/>
            </p:cNvSpPr>
            <p:nvPr/>
          </p:nvSpPr>
          <p:spPr bwMode="auto">
            <a:xfrm>
              <a:off x="6039905" y="5152589"/>
              <a:ext cx="467055" cy="292672"/>
            </a:xfrm>
            <a:custGeom>
              <a:avLst/>
              <a:gdLst>
                <a:gd name="T0" fmla="*/ 309 w 324"/>
                <a:gd name="T1" fmla="*/ 21 h 203"/>
                <a:gd name="T2" fmla="*/ 312 w 324"/>
                <a:gd name="T3" fmla="*/ 4 h 203"/>
                <a:gd name="T4" fmla="*/ 322 w 324"/>
                <a:gd name="T5" fmla="*/ 9 h 203"/>
                <a:gd name="T6" fmla="*/ 312 w 324"/>
                <a:gd name="T7" fmla="*/ 22 h 203"/>
                <a:gd name="T8" fmla="*/ 281 w 324"/>
                <a:gd name="T9" fmla="*/ 73 h 203"/>
                <a:gd name="T10" fmla="*/ 272 w 324"/>
                <a:gd name="T11" fmla="*/ 66 h 203"/>
                <a:gd name="T12" fmla="*/ 258 w 324"/>
                <a:gd name="T13" fmla="*/ 90 h 203"/>
                <a:gd name="T14" fmla="*/ 267 w 324"/>
                <a:gd name="T15" fmla="*/ 89 h 203"/>
                <a:gd name="T16" fmla="*/ 306 w 324"/>
                <a:gd name="T17" fmla="*/ 38 h 203"/>
                <a:gd name="T18" fmla="*/ 296 w 324"/>
                <a:gd name="T19" fmla="*/ 32 h 203"/>
                <a:gd name="T20" fmla="*/ 286 w 324"/>
                <a:gd name="T21" fmla="*/ 57 h 203"/>
                <a:gd name="T22" fmla="*/ 294 w 324"/>
                <a:gd name="T23" fmla="*/ 56 h 203"/>
                <a:gd name="T24" fmla="*/ 61 w 324"/>
                <a:gd name="T25" fmla="*/ 199 h 203"/>
                <a:gd name="T26" fmla="*/ 59 w 324"/>
                <a:gd name="T27" fmla="*/ 188 h 203"/>
                <a:gd name="T28" fmla="*/ 33 w 324"/>
                <a:gd name="T29" fmla="*/ 197 h 203"/>
                <a:gd name="T30" fmla="*/ 82 w 324"/>
                <a:gd name="T31" fmla="*/ 195 h 203"/>
                <a:gd name="T32" fmla="*/ 107 w 324"/>
                <a:gd name="T33" fmla="*/ 183 h 203"/>
                <a:gd name="T34" fmla="*/ 80 w 324"/>
                <a:gd name="T35" fmla="*/ 184 h 203"/>
                <a:gd name="T36" fmla="*/ 81 w 324"/>
                <a:gd name="T37" fmla="*/ 195 h 203"/>
                <a:gd name="T38" fmla="*/ 124 w 324"/>
                <a:gd name="T39" fmla="*/ 183 h 203"/>
                <a:gd name="T40" fmla="*/ 147 w 324"/>
                <a:gd name="T41" fmla="*/ 168 h 203"/>
                <a:gd name="T42" fmla="*/ 120 w 324"/>
                <a:gd name="T43" fmla="*/ 173 h 203"/>
                <a:gd name="T44" fmla="*/ 122 w 324"/>
                <a:gd name="T45" fmla="*/ 184 h 203"/>
                <a:gd name="T46" fmla="*/ 163 w 324"/>
                <a:gd name="T47" fmla="*/ 167 h 203"/>
                <a:gd name="T48" fmla="*/ 185 w 324"/>
                <a:gd name="T49" fmla="*/ 149 h 203"/>
                <a:gd name="T50" fmla="*/ 158 w 324"/>
                <a:gd name="T51" fmla="*/ 156 h 203"/>
                <a:gd name="T52" fmla="*/ 161 w 324"/>
                <a:gd name="T53" fmla="*/ 167 h 203"/>
                <a:gd name="T54" fmla="*/ 201 w 324"/>
                <a:gd name="T55" fmla="*/ 145 h 203"/>
                <a:gd name="T56" fmla="*/ 220 w 324"/>
                <a:gd name="T57" fmla="*/ 125 h 203"/>
                <a:gd name="T58" fmla="*/ 194 w 324"/>
                <a:gd name="T59" fmla="*/ 135 h 203"/>
                <a:gd name="T60" fmla="*/ 198 w 324"/>
                <a:gd name="T61" fmla="*/ 146 h 203"/>
                <a:gd name="T62" fmla="*/ 235 w 324"/>
                <a:gd name="T63" fmla="*/ 119 h 203"/>
                <a:gd name="T64" fmla="*/ 252 w 324"/>
                <a:gd name="T65" fmla="*/ 97 h 203"/>
                <a:gd name="T66" fmla="*/ 228 w 324"/>
                <a:gd name="T67" fmla="*/ 110 h 203"/>
                <a:gd name="T68" fmla="*/ 232 w 324"/>
                <a:gd name="T69" fmla="*/ 120 h 203"/>
                <a:gd name="T70" fmla="*/ 18 w 324"/>
                <a:gd name="T71" fmla="*/ 203 h 203"/>
                <a:gd name="T72" fmla="*/ 17 w 324"/>
                <a:gd name="T73" fmla="*/ 192 h 203"/>
                <a:gd name="T74" fmla="*/ 0 w 324"/>
                <a:gd name="T75" fmla="*/ 198 h 203"/>
                <a:gd name="T76" fmla="*/ 18 w 324"/>
                <a:gd name="T7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03">
                  <a:moveTo>
                    <a:pt x="312" y="22"/>
                  </a:moveTo>
                  <a:cubicBezTo>
                    <a:pt x="311" y="22"/>
                    <a:pt x="310" y="22"/>
                    <a:pt x="309" y="21"/>
                  </a:cubicBezTo>
                  <a:cubicBezTo>
                    <a:pt x="306" y="20"/>
                    <a:pt x="305" y="16"/>
                    <a:pt x="307" y="14"/>
                  </a:cubicBezTo>
                  <a:cubicBezTo>
                    <a:pt x="309" y="10"/>
                    <a:pt x="310" y="7"/>
                    <a:pt x="312" y="4"/>
                  </a:cubicBezTo>
                  <a:cubicBezTo>
                    <a:pt x="314" y="1"/>
                    <a:pt x="317" y="0"/>
                    <a:pt x="320" y="1"/>
                  </a:cubicBezTo>
                  <a:cubicBezTo>
                    <a:pt x="323" y="3"/>
                    <a:pt x="324" y="6"/>
                    <a:pt x="322" y="9"/>
                  </a:cubicBezTo>
                  <a:cubicBezTo>
                    <a:pt x="321" y="12"/>
                    <a:pt x="319" y="16"/>
                    <a:pt x="317" y="19"/>
                  </a:cubicBezTo>
                  <a:cubicBezTo>
                    <a:pt x="316" y="21"/>
                    <a:pt x="314" y="22"/>
                    <a:pt x="312" y="22"/>
                  </a:cubicBezTo>
                  <a:close/>
                  <a:moveTo>
                    <a:pt x="267" y="89"/>
                  </a:moveTo>
                  <a:cubicBezTo>
                    <a:pt x="271" y="84"/>
                    <a:pt x="276" y="78"/>
                    <a:pt x="281" y="73"/>
                  </a:cubicBezTo>
                  <a:cubicBezTo>
                    <a:pt x="283" y="70"/>
                    <a:pt x="282" y="67"/>
                    <a:pt x="280" y="65"/>
                  </a:cubicBezTo>
                  <a:cubicBezTo>
                    <a:pt x="277" y="63"/>
                    <a:pt x="274" y="63"/>
                    <a:pt x="272" y="66"/>
                  </a:cubicBezTo>
                  <a:cubicBezTo>
                    <a:pt x="267" y="71"/>
                    <a:pt x="263" y="76"/>
                    <a:pt x="258" y="81"/>
                  </a:cubicBezTo>
                  <a:cubicBezTo>
                    <a:pt x="256" y="84"/>
                    <a:pt x="256" y="87"/>
                    <a:pt x="258" y="90"/>
                  </a:cubicBezTo>
                  <a:cubicBezTo>
                    <a:pt x="260" y="91"/>
                    <a:pt x="261" y="91"/>
                    <a:pt x="262" y="91"/>
                  </a:cubicBezTo>
                  <a:cubicBezTo>
                    <a:pt x="264" y="91"/>
                    <a:pt x="265" y="90"/>
                    <a:pt x="267" y="89"/>
                  </a:cubicBezTo>
                  <a:close/>
                  <a:moveTo>
                    <a:pt x="294" y="56"/>
                  </a:moveTo>
                  <a:cubicBezTo>
                    <a:pt x="298" y="50"/>
                    <a:pt x="302" y="44"/>
                    <a:pt x="306" y="38"/>
                  </a:cubicBezTo>
                  <a:cubicBezTo>
                    <a:pt x="308" y="35"/>
                    <a:pt x="307" y="32"/>
                    <a:pt x="304" y="30"/>
                  </a:cubicBezTo>
                  <a:cubicBezTo>
                    <a:pt x="301" y="28"/>
                    <a:pt x="298" y="29"/>
                    <a:pt x="296" y="32"/>
                  </a:cubicBezTo>
                  <a:cubicBezTo>
                    <a:pt x="293" y="38"/>
                    <a:pt x="289" y="43"/>
                    <a:pt x="285" y="49"/>
                  </a:cubicBezTo>
                  <a:cubicBezTo>
                    <a:pt x="283" y="52"/>
                    <a:pt x="283" y="55"/>
                    <a:pt x="286" y="57"/>
                  </a:cubicBezTo>
                  <a:cubicBezTo>
                    <a:pt x="287" y="58"/>
                    <a:pt x="288" y="58"/>
                    <a:pt x="289" y="58"/>
                  </a:cubicBezTo>
                  <a:cubicBezTo>
                    <a:pt x="291" y="58"/>
                    <a:pt x="293" y="57"/>
                    <a:pt x="294" y="56"/>
                  </a:cubicBezTo>
                  <a:close/>
                  <a:moveTo>
                    <a:pt x="39" y="202"/>
                  </a:moveTo>
                  <a:cubicBezTo>
                    <a:pt x="46" y="201"/>
                    <a:pt x="54" y="200"/>
                    <a:pt x="61" y="199"/>
                  </a:cubicBezTo>
                  <a:cubicBezTo>
                    <a:pt x="64" y="199"/>
                    <a:pt x="66" y="196"/>
                    <a:pt x="66" y="193"/>
                  </a:cubicBezTo>
                  <a:cubicBezTo>
                    <a:pt x="65" y="189"/>
                    <a:pt x="62" y="187"/>
                    <a:pt x="59" y="188"/>
                  </a:cubicBezTo>
                  <a:cubicBezTo>
                    <a:pt x="52" y="189"/>
                    <a:pt x="45" y="190"/>
                    <a:pt x="38" y="190"/>
                  </a:cubicBezTo>
                  <a:cubicBezTo>
                    <a:pt x="35" y="191"/>
                    <a:pt x="33" y="193"/>
                    <a:pt x="33" y="197"/>
                  </a:cubicBezTo>
                  <a:cubicBezTo>
                    <a:pt x="33" y="200"/>
                    <a:pt x="36" y="202"/>
                    <a:pt x="39" y="202"/>
                  </a:cubicBezTo>
                  <a:close/>
                  <a:moveTo>
                    <a:pt x="82" y="195"/>
                  </a:moveTo>
                  <a:cubicBezTo>
                    <a:pt x="89" y="194"/>
                    <a:pt x="96" y="192"/>
                    <a:pt x="103" y="190"/>
                  </a:cubicBezTo>
                  <a:cubicBezTo>
                    <a:pt x="106" y="189"/>
                    <a:pt x="108" y="186"/>
                    <a:pt x="107" y="183"/>
                  </a:cubicBezTo>
                  <a:cubicBezTo>
                    <a:pt x="106" y="180"/>
                    <a:pt x="103" y="178"/>
                    <a:pt x="100" y="179"/>
                  </a:cubicBezTo>
                  <a:cubicBezTo>
                    <a:pt x="93" y="181"/>
                    <a:pt x="86" y="182"/>
                    <a:pt x="80" y="184"/>
                  </a:cubicBezTo>
                  <a:cubicBezTo>
                    <a:pt x="76" y="185"/>
                    <a:pt x="74" y="188"/>
                    <a:pt x="75" y="191"/>
                  </a:cubicBezTo>
                  <a:cubicBezTo>
                    <a:pt x="76" y="194"/>
                    <a:pt x="78" y="195"/>
                    <a:pt x="81" y="195"/>
                  </a:cubicBezTo>
                  <a:cubicBezTo>
                    <a:pt x="81" y="195"/>
                    <a:pt x="82" y="195"/>
                    <a:pt x="82" y="195"/>
                  </a:cubicBezTo>
                  <a:close/>
                  <a:moveTo>
                    <a:pt x="124" y="183"/>
                  </a:moveTo>
                  <a:cubicBezTo>
                    <a:pt x="130" y="181"/>
                    <a:pt x="137" y="178"/>
                    <a:pt x="144" y="176"/>
                  </a:cubicBezTo>
                  <a:cubicBezTo>
                    <a:pt x="147" y="174"/>
                    <a:pt x="148" y="171"/>
                    <a:pt x="147" y="168"/>
                  </a:cubicBezTo>
                  <a:cubicBezTo>
                    <a:pt x="146" y="165"/>
                    <a:pt x="142" y="164"/>
                    <a:pt x="139" y="165"/>
                  </a:cubicBezTo>
                  <a:cubicBezTo>
                    <a:pt x="133" y="168"/>
                    <a:pt x="126" y="170"/>
                    <a:pt x="120" y="173"/>
                  </a:cubicBezTo>
                  <a:cubicBezTo>
                    <a:pt x="117" y="174"/>
                    <a:pt x="115" y="177"/>
                    <a:pt x="116" y="180"/>
                  </a:cubicBezTo>
                  <a:cubicBezTo>
                    <a:pt x="117" y="182"/>
                    <a:pt x="119" y="184"/>
                    <a:pt x="122" y="184"/>
                  </a:cubicBezTo>
                  <a:cubicBezTo>
                    <a:pt x="122" y="184"/>
                    <a:pt x="123" y="184"/>
                    <a:pt x="124" y="183"/>
                  </a:cubicBezTo>
                  <a:close/>
                  <a:moveTo>
                    <a:pt x="163" y="167"/>
                  </a:moveTo>
                  <a:cubicBezTo>
                    <a:pt x="170" y="163"/>
                    <a:pt x="176" y="160"/>
                    <a:pt x="182" y="156"/>
                  </a:cubicBezTo>
                  <a:cubicBezTo>
                    <a:pt x="185" y="155"/>
                    <a:pt x="186" y="151"/>
                    <a:pt x="185" y="149"/>
                  </a:cubicBezTo>
                  <a:cubicBezTo>
                    <a:pt x="183" y="146"/>
                    <a:pt x="179" y="145"/>
                    <a:pt x="177" y="146"/>
                  </a:cubicBezTo>
                  <a:cubicBezTo>
                    <a:pt x="171" y="150"/>
                    <a:pt x="164" y="153"/>
                    <a:pt x="158" y="156"/>
                  </a:cubicBezTo>
                  <a:cubicBezTo>
                    <a:pt x="155" y="158"/>
                    <a:pt x="154" y="161"/>
                    <a:pt x="156" y="164"/>
                  </a:cubicBezTo>
                  <a:cubicBezTo>
                    <a:pt x="157" y="166"/>
                    <a:pt x="159" y="167"/>
                    <a:pt x="161" y="167"/>
                  </a:cubicBezTo>
                  <a:cubicBezTo>
                    <a:pt x="162" y="167"/>
                    <a:pt x="163" y="167"/>
                    <a:pt x="163" y="167"/>
                  </a:cubicBezTo>
                  <a:close/>
                  <a:moveTo>
                    <a:pt x="201" y="145"/>
                  </a:moveTo>
                  <a:cubicBezTo>
                    <a:pt x="207" y="141"/>
                    <a:pt x="213" y="137"/>
                    <a:pt x="218" y="133"/>
                  </a:cubicBezTo>
                  <a:cubicBezTo>
                    <a:pt x="221" y="131"/>
                    <a:pt x="222" y="127"/>
                    <a:pt x="220" y="125"/>
                  </a:cubicBezTo>
                  <a:cubicBezTo>
                    <a:pt x="218" y="122"/>
                    <a:pt x="214" y="122"/>
                    <a:pt x="212" y="123"/>
                  </a:cubicBezTo>
                  <a:cubicBezTo>
                    <a:pt x="206" y="128"/>
                    <a:pt x="200" y="132"/>
                    <a:pt x="194" y="135"/>
                  </a:cubicBezTo>
                  <a:cubicBezTo>
                    <a:pt x="192" y="137"/>
                    <a:pt x="191" y="141"/>
                    <a:pt x="193" y="143"/>
                  </a:cubicBezTo>
                  <a:cubicBezTo>
                    <a:pt x="194" y="145"/>
                    <a:pt x="196" y="146"/>
                    <a:pt x="198" y="146"/>
                  </a:cubicBezTo>
                  <a:cubicBezTo>
                    <a:pt x="199" y="146"/>
                    <a:pt x="200" y="146"/>
                    <a:pt x="201" y="145"/>
                  </a:cubicBezTo>
                  <a:close/>
                  <a:moveTo>
                    <a:pt x="235" y="119"/>
                  </a:moveTo>
                  <a:cubicBezTo>
                    <a:pt x="241" y="114"/>
                    <a:pt x="246" y="110"/>
                    <a:pt x="251" y="105"/>
                  </a:cubicBezTo>
                  <a:cubicBezTo>
                    <a:pt x="254" y="102"/>
                    <a:pt x="254" y="99"/>
                    <a:pt x="252" y="97"/>
                  </a:cubicBezTo>
                  <a:cubicBezTo>
                    <a:pt x="249" y="94"/>
                    <a:pt x="246" y="94"/>
                    <a:pt x="243" y="96"/>
                  </a:cubicBezTo>
                  <a:cubicBezTo>
                    <a:pt x="238" y="101"/>
                    <a:pt x="233" y="106"/>
                    <a:pt x="228" y="110"/>
                  </a:cubicBezTo>
                  <a:cubicBezTo>
                    <a:pt x="225" y="112"/>
                    <a:pt x="225" y="116"/>
                    <a:pt x="227" y="118"/>
                  </a:cubicBezTo>
                  <a:cubicBezTo>
                    <a:pt x="228" y="120"/>
                    <a:pt x="230" y="120"/>
                    <a:pt x="232" y="120"/>
                  </a:cubicBezTo>
                  <a:cubicBezTo>
                    <a:pt x="233" y="120"/>
                    <a:pt x="234" y="120"/>
                    <a:pt x="235" y="119"/>
                  </a:cubicBezTo>
                  <a:close/>
                  <a:moveTo>
                    <a:pt x="18" y="203"/>
                  </a:moveTo>
                  <a:cubicBezTo>
                    <a:pt x="21" y="203"/>
                    <a:pt x="23" y="200"/>
                    <a:pt x="23" y="197"/>
                  </a:cubicBezTo>
                  <a:cubicBezTo>
                    <a:pt x="23" y="194"/>
                    <a:pt x="20" y="192"/>
                    <a:pt x="17" y="192"/>
                  </a:cubicBezTo>
                  <a:cubicBezTo>
                    <a:pt x="13" y="192"/>
                    <a:pt x="10" y="192"/>
                    <a:pt x="6" y="192"/>
                  </a:cubicBezTo>
                  <a:cubicBezTo>
                    <a:pt x="3" y="192"/>
                    <a:pt x="0" y="194"/>
                    <a:pt x="0" y="198"/>
                  </a:cubicBezTo>
                  <a:cubicBezTo>
                    <a:pt x="0" y="201"/>
                    <a:pt x="3" y="203"/>
                    <a:pt x="6" y="203"/>
                  </a:cubicBezTo>
                  <a:cubicBezTo>
                    <a:pt x="10" y="203"/>
                    <a:pt x="14" y="203"/>
                    <a:pt x="18" y="203"/>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2" name="Freeform 323">
              <a:extLst>
                <a:ext uri="{FF2B5EF4-FFF2-40B4-BE49-F238E27FC236}">
                  <a16:creationId xmlns:a16="http://schemas.microsoft.com/office/drawing/2014/main" id="{4A0E2922-2D24-471F-9E35-03DAF9BB0C61}"/>
                </a:ext>
              </a:extLst>
            </p:cNvPr>
            <p:cNvSpPr>
              <a:spLocks/>
            </p:cNvSpPr>
            <p:nvPr/>
          </p:nvSpPr>
          <p:spPr bwMode="auto">
            <a:xfrm>
              <a:off x="5724063" y="4583099"/>
              <a:ext cx="784116" cy="796310"/>
            </a:xfrm>
            <a:custGeom>
              <a:avLst/>
              <a:gdLst>
                <a:gd name="T0" fmla="*/ 224 w 544"/>
                <a:gd name="T1" fmla="*/ 552 h 552"/>
                <a:gd name="T2" fmla="*/ 4 w 544"/>
                <a:gd name="T3" fmla="*/ 463 h 552"/>
                <a:gd name="T4" fmla="*/ 3 w 544"/>
                <a:gd name="T5" fmla="*/ 450 h 552"/>
                <a:gd name="T6" fmla="*/ 17 w 544"/>
                <a:gd name="T7" fmla="*/ 450 h 552"/>
                <a:gd name="T8" fmla="*/ 230 w 544"/>
                <a:gd name="T9" fmla="*/ 533 h 552"/>
                <a:gd name="T10" fmla="*/ 440 w 544"/>
                <a:gd name="T11" fmla="*/ 440 h 552"/>
                <a:gd name="T12" fmla="*/ 523 w 544"/>
                <a:gd name="T13" fmla="*/ 227 h 552"/>
                <a:gd name="T14" fmla="*/ 431 w 544"/>
                <a:gd name="T15" fmla="*/ 18 h 552"/>
                <a:gd name="T16" fmla="*/ 430 w 544"/>
                <a:gd name="T17" fmla="*/ 4 h 552"/>
                <a:gd name="T18" fmla="*/ 444 w 544"/>
                <a:gd name="T19" fmla="*/ 4 h 552"/>
                <a:gd name="T20" fmla="*/ 542 w 544"/>
                <a:gd name="T21" fmla="*/ 227 h 552"/>
                <a:gd name="T22" fmla="*/ 454 w 544"/>
                <a:gd name="T23" fmla="*/ 454 h 552"/>
                <a:gd name="T24" fmla="*/ 231 w 544"/>
                <a:gd name="T25" fmla="*/ 552 h 552"/>
                <a:gd name="T26" fmla="*/ 224 w 544"/>
                <a:gd name="T27" fmla="*/ 5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4" h="552">
                  <a:moveTo>
                    <a:pt x="224" y="552"/>
                  </a:moveTo>
                  <a:cubicBezTo>
                    <a:pt x="141" y="552"/>
                    <a:pt x="63" y="521"/>
                    <a:pt x="4" y="463"/>
                  </a:cubicBezTo>
                  <a:cubicBezTo>
                    <a:pt x="0" y="460"/>
                    <a:pt x="0" y="454"/>
                    <a:pt x="3" y="450"/>
                  </a:cubicBezTo>
                  <a:cubicBezTo>
                    <a:pt x="7" y="446"/>
                    <a:pt x="13" y="446"/>
                    <a:pt x="17" y="450"/>
                  </a:cubicBezTo>
                  <a:cubicBezTo>
                    <a:pt x="75" y="505"/>
                    <a:pt x="151" y="534"/>
                    <a:pt x="230" y="533"/>
                  </a:cubicBezTo>
                  <a:cubicBezTo>
                    <a:pt x="310" y="531"/>
                    <a:pt x="385" y="498"/>
                    <a:pt x="440" y="440"/>
                  </a:cubicBezTo>
                  <a:cubicBezTo>
                    <a:pt x="495" y="383"/>
                    <a:pt x="525" y="307"/>
                    <a:pt x="523" y="227"/>
                  </a:cubicBezTo>
                  <a:cubicBezTo>
                    <a:pt x="521" y="147"/>
                    <a:pt x="488" y="73"/>
                    <a:pt x="431" y="18"/>
                  </a:cubicBezTo>
                  <a:cubicBezTo>
                    <a:pt x="427" y="14"/>
                    <a:pt x="427" y="8"/>
                    <a:pt x="430" y="4"/>
                  </a:cubicBezTo>
                  <a:cubicBezTo>
                    <a:pt x="434" y="0"/>
                    <a:pt x="440" y="0"/>
                    <a:pt x="444" y="4"/>
                  </a:cubicBezTo>
                  <a:cubicBezTo>
                    <a:pt x="505" y="62"/>
                    <a:pt x="540" y="142"/>
                    <a:pt x="542" y="227"/>
                  </a:cubicBezTo>
                  <a:cubicBezTo>
                    <a:pt x="544" y="312"/>
                    <a:pt x="513" y="392"/>
                    <a:pt x="454" y="454"/>
                  </a:cubicBezTo>
                  <a:cubicBezTo>
                    <a:pt x="395" y="515"/>
                    <a:pt x="316" y="550"/>
                    <a:pt x="231" y="552"/>
                  </a:cubicBezTo>
                  <a:cubicBezTo>
                    <a:pt x="228" y="552"/>
                    <a:pt x="226" y="552"/>
                    <a:pt x="224" y="552"/>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3" name="Oval 324">
              <a:extLst>
                <a:ext uri="{FF2B5EF4-FFF2-40B4-BE49-F238E27FC236}">
                  <a16:creationId xmlns:a16="http://schemas.microsoft.com/office/drawing/2014/main" id="{6D60C6D5-7A52-40D1-A346-CDA0660106F0}"/>
                </a:ext>
              </a:extLst>
            </p:cNvPr>
            <p:cNvSpPr>
              <a:spLocks noChangeArrowheads="1"/>
            </p:cNvSpPr>
            <p:nvPr/>
          </p:nvSpPr>
          <p:spPr bwMode="auto">
            <a:xfrm>
              <a:off x="6427695" y="4897722"/>
              <a:ext cx="121337" cy="120727"/>
            </a:xfrm>
            <a:prstGeom prst="ellipse">
              <a:avLst/>
            </a:pr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4" name="Oval 325">
              <a:extLst>
                <a:ext uri="{FF2B5EF4-FFF2-40B4-BE49-F238E27FC236}">
                  <a16:creationId xmlns:a16="http://schemas.microsoft.com/office/drawing/2014/main" id="{022E90E4-4431-4499-A56E-9E4D0EF32986}"/>
                </a:ext>
              </a:extLst>
            </p:cNvPr>
            <p:cNvSpPr>
              <a:spLocks noChangeArrowheads="1"/>
            </p:cNvSpPr>
            <p:nvPr/>
          </p:nvSpPr>
          <p:spPr bwMode="auto">
            <a:xfrm>
              <a:off x="6443547" y="4913574"/>
              <a:ext cx="89630" cy="89021"/>
            </a:xfrm>
            <a:prstGeom prst="ellipse">
              <a:avLst/>
            </a:pr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5" name="Oval 326">
              <a:extLst>
                <a:ext uri="{FF2B5EF4-FFF2-40B4-BE49-F238E27FC236}">
                  <a16:creationId xmlns:a16="http://schemas.microsoft.com/office/drawing/2014/main" id="{8B22A0C0-B35F-4C9B-94B3-397B9AFEA751}"/>
                </a:ext>
              </a:extLst>
            </p:cNvPr>
            <p:cNvSpPr>
              <a:spLocks noChangeArrowheads="1"/>
            </p:cNvSpPr>
            <p:nvPr/>
          </p:nvSpPr>
          <p:spPr bwMode="auto">
            <a:xfrm>
              <a:off x="5428343" y="4792238"/>
              <a:ext cx="189017" cy="187188"/>
            </a:xfrm>
            <a:prstGeom prst="ellipse">
              <a:avLst/>
            </a:pr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6" name="Oval 327">
              <a:extLst>
                <a:ext uri="{FF2B5EF4-FFF2-40B4-BE49-F238E27FC236}">
                  <a16:creationId xmlns:a16="http://schemas.microsoft.com/office/drawing/2014/main" id="{C327BFB6-6E5D-42B7-996E-B5B1438140EB}"/>
                </a:ext>
              </a:extLst>
            </p:cNvPr>
            <p:cNvSpPr>
              <a:spLocks noChangeArrowheads="1"/>
            </p:cNvSpPr>
            <p:nvPr/>
          </p:nvSpPr>
          <p:spPr bwMode="auto">
            <a:xfrm>
              <a:off x="5445416" y="4809310"/>
              <a:ext cx="154262" cy="154262"/>
            </a:xfrm>
            <a:prstGeom prst="ellipse">
              <a:avLst/>
            </a:pr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7" name="Freeform 328">
              <a:extLst>
                <a:ext uri="{FF2B5EF4-FFF2-40B4-BE49-F238E27FC236}">
                  <a16:creationId xmlns:a16="http://schemas.microsoft.com/office/drawing/2014/main" id="{55A0DFB5-77DE-400E-A112-207F9067E8C6}"/>
                </a:ext>
              </a:extLst>
            </p:cNvPr>
            <p:cNvSpPr>
              <a:spLocks noEditPoints="1"/>
            </p:cNvSpPr>
            <p:nvPr/>
          </p:nvSpPr>
          <p:spPr bwMode="auto">
            <a:xfrm>
              <a:off x="4267413" y="3625210"/>
              <a:ext cx="516443" cy="522541"/>
            </a:xfrm>
            <a:custGeom>
              <a:avLst/>
              <a:gdLst>
                <a:gd name="T0" fmla="*/ 352 w 358"/>
                <a:gd name="T1" fmla="*/ 362 h 362"/>
                <a:gd name="T2" fmla="*/ 335 w 358"/>
                <a:gd name="T3" fmla="*/ 356 h 362"/>
                <a:gd name="T4" fmla="*/ 352 w 358"/>
                <a:gd name="T5" fmla="*/ 351 h 362"/>
                <a:gd name="T6" fmla="*/ 352 w 358"/>
                <a:gd name="T7" fmla="*/ 362 h 362"/>
                <a:gd name="T8" fmla="*/ 319 w 358"/>
                <a:gd name="T9" fmla="*/ 349 h 362"/>
                <a:gd name="T10" fmla="*/ 290 w 358"/>
                <a:gd name="T11" fmla="*/ 351 h 362"/>
                <a:gd name="T12" fmla="*/ 318 w 358"/>
                <a:gd name="T13" fmla="*/ 360 h 362"/>
                <a:gd name="T14" fmla="*/ 324 w 358"/>
                <a:gd name="T15" fmla="*/ 355 h 362"/>
                <a:gd name="T16" fmla="*/ 274 w 358"/>
                <a:gd name="T17" fmla="*/ 341 h 362"/>
                <a:gd name="T18" fmla="*/ 246 w 358"/>
                <a:gd name="T19" fmla="*/ 339 h 362"/>
                <a:gd name="T20" fmla="*/ 272 w 358"/>
                <a:gd name="T21" fmla="*/ 353 h 362"/>
                <a:gd name="T22" fmla="*/ 279 w 358"/>
                <a:gd name="T23" fmla="*/ 348 h 362"/>
                <a:gd name="T24" fmla="*/ 232 w 358"/>
                <a:gd name="T25" fmla="*/ 328 h 362"/>
                <a:gd name="T26" fmla="*/ 203 w 358"/>
                <a:gd name="T27" fmla="*/ 322 h 362"/>
                <a:gd name="T28" fmla="*/ 227 w 358"/>
                <a:gd name="T29" fmla="*/ 339 h 362"/>
                <a:gd name="T30" fmla="*/ 235 w 358"/>
                <a:gd name="T31" fmla="*/ 336 h 362"/>
                <a:gd name="T32" fmla="*/ 191 w 358"/>
                <a:gd name="T33" fmla="*/ 309 h 362"/>
                <a:gd name="T34" fmla="*/ 164 w 358"/>
                <a:gd name="T35" fmla="*/ 300 h 362"/>
                <a:gd name="T36" fmla="*/ 185 w 358"/>
                <a:gd name="T37" fmla="*/ 319 h 362"/>
                <a:gd name="T38" fmla="*/ 193 w 358"/>
                <a:gd name="T39" fmla="*/ 317 h 362"/>
                <a:gd name="T40" fmla="*/ 153 w 358"/>
                <a:gd name="T41" fmla="*/ 285 h 362"/>
                <a:gd name="T42" fmla="*/ 127 w 358"/>
                <a:gd name="T43" fmla="*/ 272 h 362"/>
                <a:gd name="T44" fmla="*/ 146 w 358"/>
                <a:gd name="T45" fmla="*/ 295 h 362"/>
                <a:gd name="T46" fmla="*/ 154 w 358"/>
                <a:gd name="T47" fmla="*/ 293 h 362"/>
                <a:gd name="T48" fmla="*/ 118 w 358"/>
                <a:gd name="T49" fmla="*/ 257 h 362"/>
                <a:gd name="T50" fmla="*/ 94 w 358"/>
                <a:gd name="T51" fmla="*/ 240 h 362"/>
                <a:gd name="T52" fmla="*/ 110 w 358"/>
                <a:gd name="T53" fmla="*/ 265 h 362"/>
                <a:gd name="T54" fmla="*/ 119 w 358"/>
                <a:gd name="T55" fmla="*/ 265 h 362"/>
                <a:gd name="T56" fmla="*/ 88 w 358"/>
                <a:gd name="T57" fmla="*/ 224 h 362"/>
                <a:gd name="T58" fmla="*/ 66 w 358"/>
                <a:gd name="T59" fmla="*/ 205 h 362"/>
                <a:gd name="T60" fmla="*/ 79 w 358"/>
                <a:gd name="T61" fmla="*/ 231 h 362"/>
                <a:gd name="T62" fmla="*/ 87 w 358"/>
                <a:gd name="T63" fmla="*/ 232 h 362"/>
                <a:gd name="T64" fmla="*/ 62 w 358"/>
                <a:gd name="T65" fmla="*/ 187 h 362"/>
                <a:gd name="T66" fmla="*/ 43 w 358"/>
                <a:gd name="T67" fmla="*/ 165 h 362"/>
                <a:gd name="T68" fmla="*/ 52 w 358"/>
                <a:gd name="T69" fmla="*/ 193 h 362"/>
                <a:gd name="T70" fmla="*/ 60 w 358"/>
                <a:gd name="T71" fmla="*/ 195 h 362"/>
                <a:gd name="T72" fmla="*/ 41 w 358"/>
                <a:gd name="T73" fmla="*/ 148 h 362"/>
                <a:gd name="T74" fmla="*/ 25 w 358"/>
                <a:gd name="T75" fmla="*/ 123 h 362"/>
                <a:gd name="T76" fmla="*/ 30 w 358"/>
                <a:gd name="T77" fmla="*/ 152 h 362"/>
                <a:gd name="T78" fmla="*/ 38 w 358"/>
                <a:gd name="T79" fmla="*/ 155 h 362"/>
                <a:gd name="T80" fmla="*/ 25 w 358"/>
                <a:gd name="T81" fmla="*/ 106 h 362"/>
                <a:gd name="T82" fmla="*/ 13 w 358"/>
                <a:gd name="T83" fmla="*/ 80 h 362"/>
                <a:gd name="T84" fmla="*/ 14 w 358"/>
                <a:gd name="T85" fmla="*/ 109 h 362"/>
                <a:gd name="T86" fmla="*/ 21 w 358"/>
                <a:gd name="T87" fmla="*/ 113 h 362"/>
                <a:gd name="T88" fmla="*/ 15 w 358"/>
                <a:gd name="T89" fmla="*/ 62 h 362"/>
                <a:gd name="T90" fmla="*/ 6 w 358"/>
                <a:gd name="T91" fmla="*/ 34 h 362"/>
                <a:gd name="T92" fmla="*/ 4 w 358"/>
                <a:gd name="T93" fmla="*/ 64 h 362"/>
                <a:gd name="T94" fmla="*/ 11 w 358"/>
                <a:gd name="T95" fmla="*/ 68 h 362"/>
                <a:gd name="T96" fmla="*/ 11 w 358"/>
                <a:gd name="T97" fmla="*/ 17 h 362"/>
                <a:gd name="T98" fmla="*/ 5 w 358"/>
                <a:gd name="T99" fmla="*/ 0 h 362"/>
                <a:gd name="T100" fmla="*/ 0 w 358"/>
                <a:gd name="T101" fmla="*/ 6 h 362"/>
                <a:gd name="T102" fmla="*/ 5 w 358"/>
                <a:gd name="T103" fmla="*/ 2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8" h="362">
                  <a:moveTo>
                    <a:pt x="352" y="362"/>
                  </a:moveTo>
                  <a:cubicBezTo>
                    <a:pt x="352" y="362"/>
                    <a:pt x="352" y="362"/>
                    <a:pt x="352" y="362"/>
                  </a:cubicBezTo>
                  <a:cubicBezTo>
                    <a:pt x="348" y="362"/>
                    <a:pt x="345" y="362"/>
                    <a:pt x="341" y="362"/>
                  </a:cubicBezTo>
                  <a:cubicBezTo>
                    <a:pt x="337" y="362"/>
                    <a:pt x="335" y="359"/>
                    <a:pt x="335" y="356"/>
                  </a:cubicBezTo>
                  <a:cubicBezTo>
                    <a:pt x="335" y="353"/>
                    <a:pt x="338" y="350"/>
                    <a:pt x="341" y="350"/>
                  </a:cubicBezTo>
                  <a:cubicBezTo>
                    <a:pt x="345" y="351"/>
                    <a:pt x="349" y="351"/>
                    <a:pt x="352" y="351"/>
                  </a:cubicBezTo>
                  <a:cubicBezTo>
                    <a:pt x="356" y="351"/>
                    <a:pt x="358" y="353"/>
                    <a:pt x="358" y="356"/>
                  </a:cubicBezTo>
                  <a:cubicBezTo>
                    <a:pt x="358" y="360"/>
                    <a:pt x="356" y="362"/>
                    <a:pt x="352" y="362"/>
                  </a:cubicBezTo>
                  <a:close/>
                  <a:moveTo>
                    <a:pt x="324" y="355"/>
                  </a:moveTo>
                  <a:cubicBezTo>
                    <a:pt x="324" y="352"/>
                    <a:pt x="322" y="349"/>
                    <a:pt x="319" y="349"/>
                  </a:cubicBezTo>
                  <a:cubicBezTo>
                    <a:pt x="311" y="348"/>
                    <a:pt x="304" y="347"/>
                    <a:pt x="296" y="346"/>
                  </a:cubicBezTo>
                  <a:cubicBezTo>
                    <a:pt x="293" y="345"/>
                    <a:pt x="290" y="347"/>
                    <a:pt x="290" y="351"/>
                  </a:cubicBezTo>
                  <a:cubicBezTo>
                    <a:pt x="289" y="354"/>
                    <a:pt x="291" y="357"/>
                    <a:pt x="295" y="357"/>
                  </a:cubicBezTo>
                  <a:cubicBezTo>
                    <a:pt x="302" y="358"/>
                    <a:pt x="310" y="359"/>
                    <a:pt x="318" y="360"/>
                  </a:cubicBezTo>
                  <a:cubicBezTo>
                    <a:pt x="318" y="360"/>
                    <a:pt x="318" y="360"/>
                    <a:pt x="318" y="360"/>
                  </a:cubicBezTo>
                  <a:cubicBezTo>
                    <a:pt x="321" y="360"/>
                    <a:pt x="324" y="358"/>
                    <a:pt x="324" y="355"/>
                  </a:cubicBezTo>
                  <a:close/>
                  <a:moveTo>
                    <a:pt x="279" y="348"/>
                  </a:moveTo>
                  <a:cubicBezTo>
                    <a:pt x="279" y="345"/>
                    <a:pt x="278" y="342"/>
                    <a:pt x="274" y="341"/>
                  </a:cubicBezTo>
                  <a:cubicBezTo>
                    <a:pt x="267" y="340"/>
                    <a:pt x="260" y="338"/>
                    <a:pt x="253" y="335"/>
                  </a:cubicBezTo>
                  <a:cubicBezTo>
                    <a:pt x="250" y="334"/>
                    <a:pt x="247" y="336"/>
                    <a:pt x="246" y="339"/>
                  </a:cubicBezTo>
                  <a:cubicBezTo>
                    <a:pt x="245" y="342"/>
                    <a:pt x="246" y="345"/>
                    <a:pt x="249" y="346"/>
                  </a:cubicBezTo>
                  <a:cubicBezTo>
                    <a:pt x="257" y="349"/>
                    <a:pt x="264" y="351"/>
                    <a:pt x="272" y="353"/>
                  </a:cubicBezTo>
                  <a:cubicBezTo>
                    <a:pt x="272" y="353"/>
                    <a:pt x="273" y="353"/>
                    <a:pt x="273" y="353"/>
                  </a:cubicBezTo>
                  <a:cubicBezTo>
                    <a:pt x="276" y="353"/>
                    <a:pt x="278" y="351"/>
                    <a:pt x="279" y="348"/>
                  </a:cubicBezTo>
                  <a:close/>
                  <a:moveTo>
                    <a:pt x="235" y="336"/>
                  </a:moveTo>
                  <a:cubicBezTo>
                    <a:pt x="236" y="333"/>
                    <a:pt x="235" y="329"/>
                    <a:pt x="232" y="328"/>
                  </a:cubicBezTo>
                  <a:cubicBezTo>
                    <a:pt x="225" y="325"/>
                    <a:pt x="218" y="323"/>
                    <a:pt x="211" y="319"/>
                  </a:cubicBezTo>
                  <a:cubicBezTo>
                    <a:pt x="208" y="318"/>
                    <a:pt x="205" y="319"/>
                    <a:pt x="203" y="322"/>
                  </a:cubicBezTo>
                  <a:cubicBezTo>
                    <a:pt x="202" y="325"/>
                    <a:pt x="203" y="328"/>
                    <a:pt x="206" y="330"/>
                  </a:cubicBezTo>
                  <a:cubicBezTo>
                    <a:pt x="213" y="333"/>
                    <a:pt x="220" y="336"/>
                    <a:pt x="227" y="339"/>
                  </a:cubicBezTo>
                  <a:cubicBezTo>
                    <a:pt x="228" y="339"/>
                    <a:pt x="229" y="339"/>
                    <a:pt x="230" y="339"/>
                  </a:cubicBezTo>
                  <a:cubicBezTo>
                    <a:pt x="232" y="339"/>
                    <a:pt x="234" y="338"/>
                    <a:pt x="235" y="336"/>
                  </a:cubicBezTo>
                  <a:close/>
                  <a:moveTo>
                    <a:pt x="193" y="317"/>
                  </a:moveTo>
                  <a:cubicBezTo>
                    <a:pt x="195" y="314"/>
                    <a:pt x="194" y="311"/>
                    <a:pt x="191" y="309"/>
                  </a:cubicBezTo>
                  <a:cubicBezTo>
                    <a:pt x="184" y="306"/>
                    <a:pt x="178" y="302"/>
                    <a:pt x="171" y="298"/>
                  </a:cubicBezTo>
                  <a:cubicBezTo>
                    <a:pt x="169" y="296"/>
                    <a:pt x="165" y="297"/>
                    <a:pt x="164" y="300"/>
                  </a:cubicBezTo>
                  <a:cubicBezTo>
                    <a:pt x="162" y="302"/>
                    <a:pt x="163" y="306"/>
                    <a:pt x="165" y="308"/>
                  </a:cubicBezTo>
                  <a:cubicBezTo>
                    <a:pt x="172" y="312"/>
                    <a:pt x="179" y="316"/>
                    <a:pt x="185" y="319"/>
                  </a:cubicBezTo>
                  <a:cubicBezTo>
                    <a:pt x="186" y="320"/>
                    <a:pt x="187" y="320"/>
                    <a:pt x="188" y="320"/>
                  </a:cubicBezTo>
                  <a:cubicBezTo>
                    <a:pt x="190" y="320"/>
                    <a:pt x="192" y="319"/>
                    <a:pt x="193" y="317"/>
                  </a:cubicBezTo>
                  <a:close/>
                  <a:moveTo>
                    <a:pt x="154" y="293"/>
                  </a:moveTo>
                  <a:cubicBezTo>
                    <a:pt x="156" y="291"/>
                    <a:pt x="155" y="287"/>
                    <a:pt x="153" y="285"/>
                  </a:cubicBezTo>
                  <a:cubicBezTo>
                    <a:pt x="147" y="281"/>
                    <a:pt x="141" y="276"/>
                    <a:pt x="135" y="272"/>
                  </a:cubicBezTo>
                  <a:cubicBezTo>
                    <a:pt x="133" y="270"/>
                    <a:pt x="129" y="270"/>
                    <a:pt x="127" y="272"/>
                  </a:cubicBezTo>
                  <a:cubicBezTo>
                    <a:pt x="125" y="275"/>
                    <a:pt x="125" y="278"/>
                    <a:pt x="128" y="280"/>
                  </a:cubicBezTo>
                  <a:cubicBezTo>
                    <a:pt x="134" y="285"/>
                    <a:pt x="140" y="290"/>
                    <a:pt x="146" y="295"/>
                  </a:cubicBezTo>
                  <a:cubicBezTo>
                    <a:pt x="147" y="295"/>
                    <a:pt x="148" y="296"/>
                    <a:pt x="149" y="296"/>
                  </a:cubicBezTo>
                  <a:cubicBezTo>
                    <a:pt x="151" y="296"/>
                    <a:pt x="153" y="295"/>
                    <a:pt x="154" y="293"/>
                  </a:cubicBezTo>
                  <a:close/>
                  <a:moveTo>
                    <a:pt x="119" y="265"/>
                  </a:moveTo>
                  <a:cubicBezTo>
                    <a:pt x="121" y="263"/>
                    <a:pt x="121" y="259"/>
                    <a:pt x="118" y="257"/>
                  </a:cubicBezTo>
                  <a:cubicBezTo>
                    <a:pt x="113" y="252"/>
                    <a:pt x="108" y="246"/>
                    <a:pt x="103" y="241"/>
                  </a:cubicBezTo>
                  <a:cubicBezTo>
                    <a:pt x="100" y="238"/>
                    <a:pt x="97" y="238"/>
                    <a:pt x="94" y="240"/>
                  </a:cubicBezTo>
                  <a:cubicBezTo>
                    <a:pt x="92" y="243"/>
                    <a:pt x="92" y="246"/>
                    <a:pt x="94" y="249"/>
                  </a:cubicBezTo>
                  <a:cubicBezTo>
                    <a:pt x="99" y="254"/>
                    <a:pt x="105" y="260"/>
                    <a:pt x="110" y="265"/>
                  </a:cubicBezTo>
                  <a:cubicBezTo>
                    <a:pt x="112" y="266"/>
                    <a:pt x="113" y="267"/>
                    <a:pt x="114" y="267"/>
                  </a:cubicBezTo>
                  <a:cubicBezTo>
                    <a:pt x="116" y="267"/>
                    <a:pt x="117" y="266"/>
                    <a:pt x="119" y="265"/>
                  </a:cubicBezTo>
                  <a:close/>
                  <a:moveTo>
                    <a:pt x="87" y="232"/>
                  </a:moveTo>
                  <a:cubicBezTo>
                    <a:pt x="89" y="230"/>
                    <a:pt x="90" y="226"/>
                    <a:pt x="88" y="224"/>
                  </a:cubicBezTo>
                  <a:cubicBezTo>
                    <a:pt x="83" y="218"/>
                    <a:pt x="79" y="212"/>
                    <a:pt x="74" y="206"/>
                  </a:cubicBezTo>
                  <a:cubicBezTo>
                    <a:pt x="72" y="203"/>
                    <a:pt x="69" y="203"/>
                    <a:pt x="66" y="205"/>
                  </a:cubicBezTo>
                  <a:cubicBezTo>
                    <a:pt x="64" y="206"/>
                    <a:pt x="63" y="210"/>
                    <a:pt x="65" y="213"/>
                  </a:cubicBezTo>
                  <a:cubicBezTo>
                    <a:pt x="69" y="219"/>
                    <a:pt x="74" y="225"/>
                    <a:pt x="79" y="231"/>
                  </a:cubicBezTo>
                  <a:cubicBezTo>
                    <a:pt x="80" y="232"/>
                    <a:pt x="82" y="233"/>
                    <a:pt x="83" y="233"/>
                  </a:cubicBezTo>
                  <a:cubicBezTo>
                    <a:pt x="85" y="233"/>
                    <a:pt x="86" y="233"/>
                    <a:pt x="87" y="232"/>
                  </a:cubicBezTo>
                  <a:close/>
                  <a:moveTo>
                    <a:pt x="60" y="195"/>
                  </a:moveTo>
                  <a:cubicBezTo>
                    <a:pt x="63" y="193"/>
                    <a:pt x="64" y="190"/>
                    <a:pt x="62" y="187"/>
                  </a:cubicBezTo>
                  <a:cubicBezTo>
                    <a:pt x="58" y="181"/>
                    <a:pt x="54" y="174"/>
                    <a:pt x="51" y="168"/>
                  </a:cubicBezTo>
                  <a:cubicBezTo>
                    <a:pt x="49" y="165"/>
                    <a:pt x="46" y="164"/>
                    <a:pt x="43" y="165"/>
                  </a:cubicBezTo>
                  <a:cubicBezTo>
                    <a:pt x="40" y="167"/>
                    <a:pt x="39" y="170"/>
                    <a:pt x="41" y="173"/>
                  </a:cubicBezTo>
                  <a:cubicBezTo>
                    <a:pt x="44" y="180"/>
                    <a:pt x="48" y="187"/>
                    <a:pt x="52" y="193"/>
                  </a:cubicBezTo>
                  <a:cubicBezTo>
                    <a:pt x="53" y="195"/>
                    <a:pt x="55" y="196"/>
                    <a:pt x="57" y="196"/>
                  </a:cubicBezTo>
                  <a:cubicBezTo>
                    <a:pt x="58" y="196"/>
                    <a:pt x="59" y="196"/>
                    <a:pt x="60" y="195"/>
                  </a:cubicBezTo>
                  <a:close/>
                  <a:moveTo>
                    <a:pt x="38" y="155"/>
                  </a:moveTo>
                  <a:cubicBezTo>
                    <a:pt x="41" y="154"/>
                    <a:pt x="42" y="151"/>
                    <a:pt x="41" y="148"/>
                  </a:cubicBezTo>
                  <a:cubicBezTo>
                    <a:pt x="38" y="141"/>
                    <a:pt x="35" y="134"/>
                    <a:pt x="32" y="127"/>
                  </a:cubicBezTo>
                  <a:cubicBezTo>
                    <a:pt x="31" y="124"/>
                    <a:pt x="28" y="122"/>
                    <a:pt x="25" y="123"/>
                  </a:cubicBezTo>
                  <a:cubicBezTo>
                    <a:pt x="22" y="125"/>
                    <a:pt x="21" y="128"/>
                    <a:pt x="22" y="131"/>
                  </a:cubicBezTo>
                  <a:cubicBezTo>
                    <a:pt x="24" y="138"/>
                    <a:pt x="27" y="145"/>
                    <a:pt x="30" y="152"/>
                  </a:cubicBezTo>
                  <a:cubicBezTo>
                    <a:pt x="31" y="154"/>
                    <a:pt x="33" y="156"/>
                    <a:pt x="36" y="156"/>
                  </a:cubicBezTo>
                  <a:cubicBezTo>
                    <a:pt x="36" y="156"/>
                    <a:pt x="37" y="156"/>
                    <a:pt x="38" y="155"/>
                  </a:cubicBezTo>
                  <a:close/>
                  <a:moveTo>
                    <a:pt x="21" y="113"/>
                  </a:moveTo>
                  <a:cubicBezTo>
                    <a:pt x="24" y="112"/>
                    <a:pt x="26" y="109"/>
                    <a:pt x="25" y="106"/>
                  </a:cubicBezTo>
                  <a:cubicBezTo>
                    <a:pt x="23" y="98"/>
                    <a:pt x="21" y="91"/>
                    <a:pt x="20" y="84"/>
                  </a:cubicBezTo>
                  <a:cubicBezTo>
                    <a:pt x="19" y="81"/>
                    <a:pt x="16" y="79"/>
                    <a:pt x="13" y="80"/>
                  </a:cubicBezTo>
                  <a:cubicBezTo>
                    <a:pt x="10" y="80"/>
                    <a:pt x="8" y="83"/>
                    <a:pt x="8" y="86"/>
                  </a:cubicBezTo>
                  <a:cubicBezTo>
                    <a:pt x="10" y="94"/>
                    <a:pt x="12" y="101"/>
                    <a:pt x="14" y="109"/>
                  </a:cubicBezTo>
                  <a:cubicBezTo>
                    <a:pt x="15" y="111"/>
                    <a:pt x="17" y="113"/>
                    <a:pt x="20" y="113"/>
                  </a:cubicBezTo>
                  <a:cubicBezTo>
                    <a:pt x="20" y="113"/>
                    <a:pt x="21" y="113"/>
                    <a:pt x="21" y="113"/>
                  </a:cubicBezTo>
                  <a:close/>
                  <a:moveTo>
                    <a:pt x="11" y="68"/>
                  </a:moveTo>
                  <a:cubicBezTo>
                    <a:pt x="14" y="68"/>
                    <a:pt x="16" y="65"/>
                    <a:pt x="15" y="62"/>
                  </a:cubicBezTo>
                  <a:cubicBezTo>
                    <a:pt x="14" y="54"/>
                    <a:pt x="13" y="47"/>
                    <a:pt x="13" y="40"/>
                  </a:cubicBezTo>
                  <a:cubicBezTo>
                    <a:pt x="12" y="36"/>
                    <a:pt x="10" y="34"/>
                    <a:pt x="6" y="34"/>
                  </a:cubicBezTo>
                  <a:cubicBezTo>
                    <a:pt x="3" y="35"/>
                    <a:pt x="1" y="37"/>
                    <a:pt x="1" y="41"/>
                  </a:cubicBezTo>
                  <a:cubicBezTo>
                    <a:pt x="2" y="48"/>
                    <a:pt x="3" y="56"/>
                    <a:pt x="4" y="64"/>
                  </a:cubicBezTo>
                  <a:cubicBezTo>
                    <a:pt x="4" y="66"/>
                    <a:pt x="7" y="68"/>
                    <a:pt x="10" y="68"/>
                  </a:cubicBezTo>
                  <a:lnTo>
                    <a:pt x="11" y="68"/>
                  </a:lnTo>
                  <a:close/>
                  <a:moveTo>
                    <a:pt x="6" y="23"/>
                  </a:moveTo>
                  <a:cubicBezTo>
                    <a:pt x="9" y="23"/>
                    <a:pt x="11" y="20"/>
                    <a:pt x="11" y="17"/>
                  </a:cubicBezTo>
                  <a:cubicBezTo>
                    <a:pt x="11" y="13"/>
                    <a:pt x="11" y="10"/>
                    <a:pt x="11" y="6"/>
                  </a:cubicBezTo>
                  <a:cubicBezTo>
                    <a:pt x="11" y="3"/>
                    <a:pt x="9" y="0"/>
                    <a:pt x="5" y="0"/>
                  </a:cubicBezTo>
                  <a:cubicBezTo>
                    <a:pt x="5" y="0"/>
                    <a:pt x="5" y="0"/>
                    <a:pt x="5" y="0"/>
                  </a:cubicBezTo>
                  <a:cubicBezTo>
                    <a:pt x="2" y="0"/>
                    <a:pt x="0" y="3"/>
                    <a:pt x="0" y="6"/>
                  </a:cubicBezTo>
                  <a:cubicBezTo>
                    <a:pt x="0" y="10"/>
                    <a:pt x="0" y="14"/>
                    <a:pt x="0" y="17"/>
                  </a:cubicBezTo>
                  <a:cubicBezTo>
                    <a:pt x="0" y="21"/>
                    <a:pt x="2" y="23"/>
                    <a:pt x="5" y="23"/>
                  </a:cubicBezTo>
                  <a:lnTo>
                    <a:pt x="6" y="23"/>
                  </a:lnTo>
                  <a:close/>
                </a:path>
              </a:pathLst>
            </a:custGeom>
            <a:solidFill>
              <a:srgbClr val="F59B1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 name="Oval 329">
              <a:extLst>
                <a:ext uri="{FF2B5EF4-FFF2-40B4-BE49-F238E27FC236}">
                  <a16:creationId xmlns:a16="http://schemas.microsoft.com/office/drawing/2014/main" id="{693C5C72-4366-403C-BCFF-9A702FA16C8B}"/>
                </a:ext>
              </a:extLst>
            </p:cNvPr>
            <p:cNvSpPr>
              <a:spLocks noChangeArrowheads="1"/>
            </p:cNvSpPr>
            <p:nvPr/>
          </p:nvSpPr>
          <p:spPr bwMode="auto">
            <a:xfrm>
              <a:off x="6635003" y="4254453"/>
              <a:ext cx="104264" cy="103654"/>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 name="Oval 330">
              <a:extLst>
                <a:ext uri="{FF2B5EF4-FFF2-40B4-BE49-F238E27FC236}">
                  <a16:creationId xmlns:a16="http://schemas.microsoft.com/office/drawing/2014/main" id="{B9EA4D3E-1558-4C4B-8910-1AA9AC825D80}"/>
                </a:ext>
              </a:extLst>
            </p:cNvPr>
            <p:cNvSpPr>
              <a:spLocks noChangeArrowheads="1"/>
            </p:cNvSpPr>
            <p:nvPr/>
          </p:nvSpPr>
          <p:spPr bwMode="auto">
            <a:xfrm>
              <a:off x="7505091" y="4643463"/>
              <a:ext cx="102435" cy="104264"/>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 name="Oval 331">
              <a:extLst>
                <a:ext uri="{FF2B5EF4-FFF2-40B4-BE49-F238E27FC236}">
                  <a16:creationId xmlns:a16="http://schemas.microsoft.com/office/drawing/2014/main" id="{BA3D736E-5563-42C4-830E-AB9BDCD23422}"/>
                </a:ext>
              </a:extLst>
            </p:cNvPr>
            <p:cNvSpPr>
              <a:spLocks noChangeArrowheads="1"/>
            </p:cNvSpPr>
            <p:nvPr/>
          </p:nvSpPr>
          <p:spPr bwMode="auto">
            <a:xfrm>
              <a:off x="6890481" y="5147102"/>
              <a:ext cx="103654" cy="103654"/>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 name="Oval 332">
              <a:extLst>
                <a:ext uri="{FF2B5EF4-FFF2-40B4-BE49-F238E27FC236}">
                  <a16:creationId xmlns:a16="http://schemas.microsoft.com/office/drawing/2014/main" id="{76F2927C-EC75-47AB-B125-3E99F394EDC9}"/>
                </a:ext>
              </a:extLst>
            </p:cNvPr>
            <p:cNvSpPr>
              <a:spLocks noChangeArrowheads="1"/>
            </p:cNvSpPr>
            <p:nvPr/>
          </p:nvSpPr>
          <p:spPr bwMode="auto">
            <a:xfrm>
              <a:off x="5282617" y="4036169"/>
              <a:ext cx="102435" cy="10243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2" name="Oval 333">
              <a:extLst>
                <a:ext uri="{FF2B5EF4-FFF2-40B4-BE49-F238E27FC236}">
                  <a16:creationId xmlns:a16="http://schemas.microsoft.com/office/drawing/2014/main" id="{4860E063-0FC0-4D52-A4BE-EFEA8AAB0DD2}"/>
                </a:ext>
              </a:extLst>
            </p:cNvPr>
            <p:cNvSpPr>
              <a:spLocks noChangeArrowheads="1"/>
            </p:cNvSpPr>
            <p:nvPr/>
          </p:nvSpPr>
          <p:spPr bwMode="auto">
            <a:xfrm>
              <a:off x="5403954" y="3099011"/>
              <a:ext cx="102435" cy="10243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3" name="Oval 334">
              <a:extLst>
                <a:ext uri="{FF2B5EF4-FFF2-40B4-BE49-F238E27FC236}">
                  <a16:creationId xmlns:a16="http://schemas.microsoft.com/office/drawing/2014/main" id="{AC09FF96-41B5-491B-B777-121139926B2B}"/>
                </a:ext>
              </a:extLst>
            </p:cNvPr>
            <p:cNvSpPr>
              <a:spLocks noChangeArrowheads="1"/>
            </p:cNvSpPr>
            <p:nvPr/>
          </p:nvSpPr>
          <p:spPr bwMode="auto">
            <a:xfrm>
              <a:off x="4518012" y="2601469"/>
              <a:ext cx="104264" cy="10243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4" name="Oval 338">
              <a:extLst>
                <a:ext uri="{FF2B5EF4-FFF2-40B4-BE49-F238E27FC236}">
                  <a16:creationId xmlns:a16="http://schemas.microsoft.com/office/drawing/2014/main" id="{AB51706B-B254-4BE7-BA20-A8BA66BFC010}"/>
                </a:ext>
              </a:extLst>
            </p:cNvPr>
            <p:cNvSpPr>
              <a:spLocks noChangeArrowheads="1"/>
            </p:cNvSpPr>
            <p:nvPr/>
          </p:nvSpPr>
          <p:spPr bwMode="auto">
            <a:xfrm>
              <a:off x="6608175" y="3192909"/>
              <a:ext cx="101825" cy="103654"/>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5" name="Oval 339">
              <a:extLst>
                <a:ext uri="{FF2B5EF4-FFF2-40B4-BE49-F238E27FC236}">
                  <a16:creationId xmlns:a16="http://schemas.microsoft.com/office/drawing/2014/main" id="{F87C3AA2-EF37-45EC-A382-5ABE56B9D10C}"/>
                </a:ext>
              </a:extLst>
            </p:cNvPr>
            <p:cNvSpPr>
              <a:spLocks noChangeArrowheads="1"/>
            </p:cNvSpPr>
            <p:nvPr/>
          </p:nvSpPr>
          <p:spPr bwMode="auto">
            <a:xfrm>
              <a:off x="7604478" y="2670369"/>
              <a:ext cx="102435" cy="10243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6" name="Oval 340">
              <a:extLst>
                <a:ext uri="{FF2B5EF4-FFF2-40B4-BE49-F238E27FC236}">
                  <a16:creationId xmlns:a16="http://schemas.microsoft.com/office/drawing/2014/main" id="{401AF9C3-AF84-43E5-9466-7345B8686F9E}"/>
                </a:ext>
              </a:extLst>
            </p:cNvPr>
            <p:cNvSpPr>
              <a:spLocks noChangeArrowheads="1"/>
            </p:cNvSpPr>
            <p:nvPr/>
          </p:nvSpPr>
          <p:spPr bwMode="auto">
            <a:xfrm>
              <a:off x="6962429" y="2108195"/>
              <a:ext cx="104264" cy="10243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7" name="Oval 341">
              <a:extLst>
                <a:ext uri="{FF2B5EF4-FFF2-40B4-BE49-F238E27FC236}">
                  <a16:creationId xmlns:a16="http://schemas.microsoft.com/office/drawing/2014/main" id="{A2F8FB27-8B64-4575-8FED-2874426C6C29}"/>
                </a:ext>
              </a:extLst>
            </p:cNvPr>
            <p:cNvSpPr>
              <a:spLocks noChangeArrowheads="1"/>
            </p:cNvSpPr>
            <p:nvPr/>
          </p:nvSpPr>
          <p:spPr bwMode="auto">
            <a:xfrm>
              <a:off x="5021652" y="2064905"/>
              <a:ext cx="103654" cy="10243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8" name="Oval 342">
              <a:extLst>
                <a:ext uri="{FF2B5EF4-FFF2-40B4-BE49-F238E27FC236}">
                  <a16:creationId xmlns:a16="http://schemas.microsoft.com/office/drawing/2014/main" id="{2A1475D7-F179-4FB9-8849-DF26D7FA5D8A}"/>
                </a:ext>
              </a:extLst>
            </p:cNvPr>
            <p:cNvSpPr>
              <a:spLocks noChangeArrowheads="1"/>
            </p:cNvSpPr>
            <p:nvPr/>
          </p:nvSpPr>
          <p:spPr bwMode="auto">
            <a:xfrm>
              <a:off x="4717395" y="4962353"/>
              <a:ext cx="103654" cy="10243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9" name="Freeform 343">
              <a:extLst>
                <a:ext uri="{FF2B5EF4-FFF2-40B4-BE49-F238E27FC236}">
                  <a16:creationId xmlns:a16="http://schemas.microsoft.com/office/drawing/2014/main" id="{9A61EB83-167F-44FB-BE63-FDC1F8DDBE25}"/>
                </a:ext>
              </a:extLst>
            </p:cNvPr>
            <p:cNvSpPr>
              <a:spLocks/>
            </p:cNvSpPr>
            <p:nvPr/>
          </p:nvSpPr>
          <p:spPr bwMode="auto">
            <a:xfrm>
              <a:off x="4236926" y="3593504"/>
              <a:ext cx="78046" cy="76826"/>
            </a:xfrm>
            <a:custGeom>
              <a:avLst/>
              <a:gdLst>
                <a:gd name="T0" fmla="*/ 27 w 54"/>
                <a:gd name="T1" fmla="*/ 0 h 53"/>
                <a:gd name="T2" fmla="*/ 54 w 54"/>
                <a:gd name="T3" fmla="*/ 27 h 53"/>
                <a:gd name="T4" fmla="*/ 27 w 54"/>
                <a:gd name="T5" fmla="*/ 53 h 53"/>
                <a:gd name="T6" fmla="*/ 0 w 54"/>
                <a:gd name="T7" fmla="*/ 26 h 53"/>
                <a:gd name="T8" fmla="*/ 27 w 54"/>
                <a:gd name="T9" fmla="*/ 0 h 53"/>
              </a:gdLst>
              <a:ahLst/>
              <a:cxnLst>
                <a:cxn ang="0">
                  <a:pos x="T0" y="T1"/>
                </a:cxn>
                <a:cxn ang="0">
                  <a:pos x="T2" y="T3"/>
                </a:cxn>
                <a:cxn ang="0">
                  <a:pos x="T4" y="T5"/>
                </a:cxn>
                <a:cxn ang="0">
                  <a:pos x="T6" y="T7"/>
                </a:cxn>
                <a:cxn ang="0">
                  <a:pos x="T8" y="T9"/>
                </a:cxn>
              </a:cxnLst>
              <a:rect l="0" t="0" r="r" b="b"/>
              <a:pathLst>
                <a:path w="54" h="53">
                  <a:moveTo>
                    <a:pt x="27" y="0"/>
                  </a:moveTo>
                  <a:cubicBezTo>
                    <a:pt x="42" y="0"/>
                    <a:pt x="54" y="12"/>
                    <a:pt x="54" y="27"/>
                  </a:cubicBezTo>
                  <a:cubicBezTo>
                    <a:pt x="54" y="41"/>
                    <a:pt x="42" y="53"/>
                    <a:pt x="27" y="53"/>
                  </a:cubicBezTo>
                  <a:cubicBezTo>
                    <a:pt x="12" y="53"/>
                    <a:pt x="0" y="41"/>
                    <a:pt x="0" y="26"/>
                  </a:cubicBezTo>
                  <a:cubicBezTo>
                    <a:pt x="0" y="11"/>
                    <a:pt x="12" y="0"/>
                    <a:pt x="27" y="0"/>
                  </a:cubicBezTo>
                  <a:close/>
                </a:path>
              </a:pathLst>
            </a:custGeom>
            <a:solidFill>
              <a:srgbClr val="F59B1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0" name="Freeform 344">
              <a:extLst>
                <a:ext uri="{FF2B5EF4-FFF2-40B4-BE49-F238E27FC236}">
                  <a16:creationId xmlns:a16="http://schemas.microsoft.com/office/drawing/2014/main" id="{649FC673-0157-467C-AE76-77F19DC430B2}"/>
                </a:ext>
              </a:extLst>
            </p:cNvPr>
            <p:cNvSpPr>
              <a:spLocks/>
            </p:cNvSpPr>
            <p:nvPr/>
          </p:nvSpPr>
          <p:spPr bwMode="auto">
            <a:xfrm>
              <a:off x="5775891" y="2517935"/>
              <a:ext cx="545101" cy="353035"/>
            </a:xfrm>
            <a:custGeom>
              <a:avLst/>
              <a:gdLst>
                <a:gd name="T0" fmla="*/ 359 w 378"/>
                <a:gd name="T1" fmla="*/ 107 h 245"/>
                <a:gd name="T2" fmla="*/ 249 w 378"/>
                <a:gd name="T3" fmla="*/ 53 h 245"/>
                <a:gd name="T4" fmla="*/ 248 w 378"/>
                <a:gd name="T5" fmla="*/ 52 h 245"/>
                <a:gd name="T6" fmla="*/ 247 w 378"/>
                <a:gd name="T7" fmla="*/ 53 h 245"/>
                <a:gd name="T8" fmla="*/ 230 w 378"/>
                <a:gd name="T9" fmla="*/ 6 h 245"/>
                <a:gd name="T10" fmla="*/ 230 w 378"/>
                <a:gd name="T11" fmla="*/ 0 h 245"/>
                <a:gd name="T12" fmla="*/ 148 w 378"/>
                <a:gd name="T13" fmla="*/ 0 h 245"/>
                <a:gd name="T14" fmla="*/ 148 w 378"/>
                <a:gd name="T15" fmla="*/ 6 h 245"/>
                <a:gd name="T16" fmla="*/ 130 w 378"/>
                <a:gd name="T17" fmla="*/ 53 h 245"/>
                <a:gd name="T18" fmla="*/ 130 w 378"/>
                <a:gd name="T19" fmla="*/ 52 h 245"/>
                <a:gd name="T20" fmla="*/ 128 w 378"/>
                <a:gd name="T21" fmla="*/ 53 h 245"/>
                <a:gd name="T22" fmla="*/ 19 w 378"/>
                <a:gd name="T23" fmla="*/ 107 h 245"/>
                <a:gd name="T24" fmla="*/ 0 w 378"/>
                <a:gd name="T25" fmla="*/ 153 h 245"/>
                <a:gd name="T26" fmla="*/ 192 w 378"/>
                <a:gd name="T27" fmla="*/ 245 h 245"/>
                <a:gd name="T28" fmla="*/ 378 w 378"/>
                <a:gd name="T29" fmla="*/ 159 h 245"/>
                <a:gd name="T30" fmla="*/ 359 w 378"/>
                <a:gd name="T31" fmla="*/ 10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8" h="245">
                  <a:moveTo>
                    <a:pt x="359" y="107"/>
                  </a:moveTo>
                  <a:cubicBezTo>
                    <a:pt x="346" y="94"/>
                    <a:pt x="308" y="68"/>
                    <a:pt x="249" y="53"/>
                  </a:cubicBezTo>
                  <a:cubicBezTo>
                    <a:pt x="248" y="52"/>
                    <a:pt x="248" y="52"/>
                    <a:pt x="248" y="52"/>
                  </a:cubicBezTo>
                  <a:cubicBezTo>
                    <a:pt x="247" y="53"/>
                    <a:pt x="247" y="53"/>
                    <a:pt x="247" y="53"/>
                  </a:cubicBezTo>
                  <a:cubicBezTo>
                    <a:pt x="236" y="40"/>
                    <a:pt x="230" y="24"/>
                    <a:pt x="230" y="6"/>
                  </a:cubicBezTo>
                  <a:cubicBezTo>
                    <a:pt x="230" y="0"/>
                    <a:pt x="230" y="0"/>
                    <a:pt x="230" y="0"/>
                  </a:cubicBezTo>
                  <a:cubicBezTo>
                    <a:pt x="148" y="0"/>
                    <a:pt x="148" y="0"/>
                    <a:pt x="148" y="0"/>
                  </a:cubicBezTo>
                  <a:cubicBezTo>
                    <a:pt x="148" y="6"/>
                    <a:pt x="148" y="6"/>
                    <a:pt x="148" y="6"/>
                  </a:cubicBezTo>
                  <a:cubicBezTo>
                    <a:pt x="148" y="24"/>
                    <a:pt x="142" y="40"/>
                    <a:pt x="130" y="53"/>
                  </a:cubicBezTo>
                  <a:cubicBezTo>
                    <a:pt x="130" y="52"/>
                    <a:pt x="130" y="52"/>
                    <a:pt x="130" y="52"/>
                  </a:cubicBezTo>
                  <a:cubicBezTo>
                    <a:pt x="128" y="53"/>
                    <a:pt x="128" y="53"/>
                    <a:pt x="128" y="53"/>
                  </a:cubicBezTo>
                  <a:cubicBezTo>
                    <a:pt x="70" y="68"/>
                    <a:pt x="32" y="94"/>
                    <a:pt x="19" y="107"/>
                  </a:cubicBezTo>
                  <a:cubicBezTo>
                    <a:pt x="8" y="118"/>
                    <a:pt x="3" y="134"/>
                    <a:pt x="0" y="153"/>
                  </a:cubicBezTo>
                  <a:cubicBezTo>
                    <a:pt x="45" y="209"/>
                    <a:pt x="114" y="245"/>
                    <a:pt x="192" y="245"/>
                  </a:cubicBezTo>
                  <a:cubicBezTo>
                    <a:pt x="266" y="245"/>
                    <a:pt x="333" y="212"/>
                    <a:pt x="378" y="159"/>
                  </a:cubicBezTo>
                  <a:cubicBezTo>
                    <a:pt x="376" y="138"/>
                    <a:pt x="371" y="119"/>
                    <a:pt x="359" y="107"/>
                  </a:cubicBezTo>
                  <a:close/>
                </a:path>
              </a:pathLst>
            </a:custGeom>
            <a:solidFill>
              <a:srgbClr val="E9D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1" name="Freeform 345">
              <a:extLst>
                <a:ext uri="{FF2B5EF4-FFF2-40B4-BE49-F238E27FC236}">
                  <a16:creationId xmlns:a16="http://schemas.microsoft.com/office/drawing/2014/main" id="{3B9401EA-F1A5-47AB-90DE-5A91BD9AD476}"/>
                </a:ext>
              </a:extLst>
            </p:cNvPr>
            <p:cNvSpPr>
              <a:spLocks/>
            </p:cNvSpPr>
            <p:nvPr/>
          </p:nvSpPr>
          <p:spPr bwMode="auto">
            <a:xfrm>
              <a:off x="5775891" y="2592932"/>
              <a:ext cx="545101" cy="278038"/>
            </a:xfrm>
            <a:custGeom>
              <a:avLst/>
              <a:gdLst>
                <a:gd name="T0" fmla="*/ 359 w 378"/>
                <a:gd name="T1" fmla="*/ 55 h 193"/>
                <a:gd name="T2" fmla="*/ 249 w 378"/>
                <a:gd name="T3" fmla="*/ 1 h 193"/>
                <a:gd name="T4" fmla="*/ 248 w 378"/>
                <a:gd name="T5" fmla="*/ 0 h 193"/>
                <a:gd name="T6" fmla="*/ 187 w 378"/>
                <a:gd name="T7" fmla="*/ 67 h 193"/>
                <a:gd name="T8" fmla="*/ 130 w 378"/>
                <a:gd name="T9" fmla="*/ 0 h 193"/>
                <a:gd name="T10" fmla="*/ 128 w 378"/>
                <a:gd name="T11" fmla="*/ 1 h 193"/>
                <a:gd name="T12" fmla="*/ 19 w 378"/>
                <a:gd name="T13" fmla="*/ 55 h 193"/>
                <a:gd name="T14" fmla="*/ 0 w 378"/>
                <a:gd name="T15" fmla="*/ 101 h 193"/>
                <a:gd name="T16" fmla="*/ 192 w 378"/>
                <a:gd name="T17" fmla="*/ 193 h 193"/>
                <a:gd name="T18" fmla="*/ 378 w 378"/>
                <a:gd name="T19" fmla="*/ 107 h 193"/>
                <a:gd name="T20" fmla="*/ 359 w 378"/>
                <a:gd name="T21" fmla="*/ 5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193">
                  <a:moveTo>
                    <a:pt x="359" y="55"/>
                  </a:moveTo>
                  <a:cubicBezTo>
                    <a:pt x="346" y="42"/>
                    <a:pt x="308" y="16"/>
                    <a:pt x="249" y="1"/>
                  </a:cubicBezTo>
                  <a:cubicBezTo>
                    <a:pt x="248" y="0"/>
                    <a:pt x="248" y="0"/>
                    <a:pt x="248" y="0"/>
                  </a:cubicBezTo>
                  <a:cubicBezTo>
                    <a:pt x="187" y="67"/>
                    <a:pt x="187" y="67"/>
                    <a:pt x="187" y="67"/>
                  </a:cubicBezTo>
                  <a:cubicBezTo>
                    <a:pt x="130" y="0"/>
                    <a:pt x="130" y="0"/>
                    <a:pt x="130" y="0"/>
                  </a:cubicBezTo>
                  <a:cubicBezTo>
                    <a:pt x="128" y="1"/>
                    <a:pt x="128" y="1"/>
                    <a:pt x="128" y="1"/>
                  </a:cubicBezTo>
                  <a:cubicBezTo>
                    <a:pt x="70" y="16"/>
                    <a:pt x="32" y="42"/>
                    <a:pt x="19" y="55"/>
                  </a:cubicBezTo>
                  <a:cubicBezTo>
                    <a:pt x="8" y="66"/>
                    <a:pt x="3" y="82"/>
                    <a:pt x="0" y="101"/>
                  </a:cubicBezTo>
                  <a:cubicBezTo>
                    <a:pt x="45" y="157"/>
                    <a:pt x="114" y="193"/>
                    <a:pt x="192" y="193"/>
                  </a:cubicBezTo>
                  <a:cubicBezTo>
                    <a:pt x="266" y="193"/>
                    <a:pt x="333" y="160"/>
                    <a:pt x="378" y="107"/>
                  </a:cubicBezTo>
                  <a:cubicBezTo>
                    <a:pt x="376" y="86"/>
                    <a:pt x="371" y="67"/>
                    <a:pt x="359" y="55"/>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2" name="Freeform 346">
              <a:extLst>
                <a:ext uri="{FF2B5EF4-FFF2-40B4-BE49-F238E27FC236}">
                  <a16:creationId xmlns:a16="http://schemas.microsoft.com/office/drawing/2014/main" id="{FC2BADA6-E98F-46D7-85CA-4CFF2F8E3810}"/>
                </a:ext>
              </a:extLst>
            </p:cNvPr>
            <p:cNvSpPr>
              <a:spLocks/>
            </p:cNvSpPr>
            <p:nvPr/>
          </p:nvSpPr>
          <p:spPr bwMode="auto">
            <a:xfrm>
              <a:off x="5891130" y="2277091"/>
              <a:ext cx="314622" cy="320110"/>
            </a:xfrm>
            <a:custGeom>
              <a:avLst/>
              <a:gdLst>
                <a:gd name="T0" fmla="*/ 109 w 218"/>
                <a:gd name="T1" fmla="*/ 222 h 222"/>
                <a:gd name="T2" fmla="*/ 17 w 218"/>
                <a:gd name="T3" fmla="*/ 139 h 222"/>
                <a:gd name="T4" fmla="*/ 0 w 218"/>
                <a:gd name="T5" fmla="*/ 117 h 222"/>
                <a:gd name="T6" fmla="*/ 9 w 218"/>
                <a:gd name="T7" fmla="*/ 96 h 222"/>
                <a:gd name="T8" fmla="*/ 9 w 218"/>
                <a:gd name="T9" fmla="*/ 94 h 222"/>
                <a:gd name="T10" fmla="*/ 109 w 218"/>
                <a:gd name="T11" fmla="*/ 0 h 222"/>
                <a:gd name="T12" fmla="*/ 208 w 218"/>
                <a:gd name="T13" fmla="*/ 94 h 222"/>
                <a:gd name="T14" fmla="*/ 208 w 218"/>
                <a:gd name="T15" fmla="*/ 96 h 222"/>
                <a:gd name="T16" fmla="*/ 218 w 218"/>
                <a:gd name="T17" fmla="*/ 117 h 222"/>
                <a:gd name="T18" fmla="*/ 200 w 218"/>
                <a:gd name="T19" fmla="*/ 139 h 222"/>
                <a:gd name="T20" fmla="*/ 109 w 218"/>
                <a:gd name="T21"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22">
                  <a:moveTo>
                    <a:pt x="109" y="222"/>
                  </a:moveTo>
                  <a:cubicBezTo>
                    <a:pt x="65" y="222"/>
                    <a:pt x="31" y="180"/>
                    <a:pt x="17" y="139"/>
                  </a:cubicBezTo>
                  <a:cubicBezTo>
                    <a:pt x="7" y="140"/>
                    <a:pt x="0" y="130"/>
                    <a:pt x="0" y="117"/>
                  </a:cubicBezTo>
                  <a:cubicBezTo>
                    <a:pt x="0" y="108"/>
                    <a:pt x="3" y="100"/>
                    <a:pt x="9" y="96"/>
                  </a:cubicBezTo>
                  <a:cubicBezTo>
                    <a:pt x="9" y="95"/>
                    <a:pt x="9" y="95"/>
                    <a:pt x="9" y="94"/>
                  </a:cubicBezTo>
                  <a:cubicBezTo>
                    <a:pt x="9" y="38"/>
                    <a:pt x="49" y="0"/>
                    <a:pt x="109" y="0"/>
                  </a:cubicBezTo>
                  <a:cubicBezTo>
                    <a:pt x="168" y="0"/>
                    <a:pt x="208" y="38"/>
                    <a:pt x="208" y="94"/>
                  </a:cubicBezTo>
                  <a:cubicBezTo>
                    <a:pt x="208" y="95"/>
                    <a:pt x="208" y="95"/>
                    <a:pt x="208" y="96"/>
                  </a:cubicBezTo>
                  <a:cubicBezTo>
                    <a:pt x="214" y="100"/>
                    <a:pt x="218" y="108"/>
                    <a:pt x="218" y="117"/>
                  </a:cubicBezTo>
                  <a:cubicBezTo>
                    <a:pt x="218" y="130"/>
                    <a:pt x="210" y="141"/>
                    <a:pt x="200" y="139"/>
                  </a:cubicBezTo>
                  <a:cubicBezTo>
                    <a:pt x="187" y="180"/>
                    <a:pt x="153" y="222"/>
                    <a:pt x="109" y="2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3" name="Freeform 348">
              <a:extLst>
                <a:ext uri="{FF2B5EF4-FFF2-40B4-BE49-F238E27FC236}">
                  <a16:creationId xmlns:a16="http://schemas.microsoft.com/office/drawing/2014/main" id="{74BC3647-4A5C-4305-B81C-9FB7345A4365}"/>
                </a:ext>
              </a:extLst>
            </p:cNvPr>
            <p:cNvSpPr>
              <a:spLocks/>
            </p:cNvSpPr>
            <p:nvPr/>
          </p:nvSpPr>
          <p:spPr bwMode="auto">
            <a:xfrm>
              <a:off x="5874057" y="2220386"/>
              <a:ext cx="348767" cy="297549"/>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8" y="32"/>
                    <a:pt x="193" y="0"/>
                    <a:pt x="119" y="0"/>
                  </a:cubicBezTo>
                  <a:cubicBezTo>
                    <a:pt x="58" y="0"/>
                    <a:pt x="23" y="32"/>
                    <a:pt x="13" y="109"/>
                  </a:cubicBezTo>
                  <a:cubicBezTo>
                    <a:pt x="0" y="206"/>
                    <a:pt x="71" y="81"/>
                    <a:pt x="121" y="81"/>
                  </a:cubicBezTo>
                  <a:cubicBezTo>
                    <a:pt x="172" y="81"/>
                    <a:pt x="242" y="206"/>
                    <a:pt x="229" y="109"/>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4" name="Freeform 351">
              <a:extLst>
                <a:ext uri="{FF2B5EF4-FFF2-40B4-BE49-F238E27FC236}">
                  <a16:creationId xmlns:a16="http://schemas.microsoft.com/office/drawing/2014/main" id="{0B3B9634-A666-4062-B25F-52A67C94A76C}"/>
                </a:ext>
              </a:extLst>
            </p:cNvPr>
            <p:cNvSpPr>
              <a:spLocks/>
            </p:cNvSpPr>
            <p:nvPr/>
          </p:nvSpPr>
          <p:spPr bwMode="auto">
            <a:xfrm>
              <a:off x="5881375" y="2396599"/>
              <a:ext cx="51827" cy="85363"/>
            </a:xfrm>
            <a:custGeom>
              <a:avLst/>
              <a:gdLst>
                <a:gd name="T0" fmla="*/ 32 w 36"/>
                <a:gd name="T1" fmla="*/ 26 h 59"/>
                <a:gd name="T2" fmla="*/ 25 w 36"/>
                <a:gd name="T3" fmla="*/ 57 h 59"/>
                <a:gd name="T4" fmla="*/ 4 w 36"/>
                <a:gd name="T5" fmla="*/ 33 h 59"/>
                <a:gd name="T6" fmla="*/ 11 w 36"/>
                <a:gd name="T7" fmla="*/ 2 h 59"/>
                <a:gd name="T8" fmla="*/ 32 w 36"/>
                <a:gd name="T9" fmla="*/ 26 h 59"/>
              </a:gdLst>
              <a:ahLst/>
              <a:cxnLst>
                <a:cxn ang="0">
                  <a:pos x="T0" y="T1"/>
                </a:cxn>
                <a:cxn ang="0">
                  <a:pos x="T2" y="T3"/>
                </a:cxn>
                <a:cxn ang="0">
                  <a:pos x="T4" y="T5"/>
                </a:cxn>
                <a:cxn ang="0">
                  <a:pos x="T6" y="T7"/>
                </a:cxn>
                <a:cxn ang="0">
                  <a:pos x="T8" y="T9"/>
                </a:cxn>
              </a:cxnLst>
              <a:rect l="0" t="0" r="r" b="b"/>
              <a:pathLst>
                <a:path w="36" h="59">
                  <a:moveTo>
                    <a:pt x="32" y="26"/>
                  </a:moveTo>
                  <a:cubicBezTo>
                    <a:pt x="36" y="41"/>
                    <a:pt x="33" y="55"/>
                    <a:pt x="25" y="57"/>
                  </a:cubicBezTo>
                  <a:cubicBezTo>
                    <a:pt x="18" y="59"/>
                    <a:pt x="8" y="48"/>
                    <a:pt x="4" y="33"/>
                  </a:cubicBezTo>
                  <a:cubicBezTo>
                    <a:pt x="0" y="18"/>
                    <a:pt x="3" y="4"/>
                    <a:pt x="11" y="2"/>
                  </a:cubicBezTo>
                  <a:cubicBezTo>
                    <a:pt x="19" y="0"/>
                    <a:pt x="28" y="11"/>
                    <a:pt x="32"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5" name="Freeform 352">
              <a:extLst>
                <a:ext uri="{FF2B5EF4-FFF2-40B4-BE49-F238E27FC236}">
                  <a16:creationId xmlns:a16="http://schemas.microsoft.com/office/drawing/2014/main" id="{6CC694B4-16F9-45EC-BA2A-4B835B213879}"/>
                </a:ext>
              </a:extLst>
            </p:cNvPr>
            <p:cNvSpPr>
              <a:spLocks/>
            </p:cNvSpPr>
            <p:nvPr/>
          </p:nvSpPr>
          <p:spPr bwMode="auto">
            <a:xfrm>
              <a:off x="6166729" y="2396599"/>
              <a:ext cx="48778" cy="83533"/>
            </a:xfrm>
            <a:custGeom>
              <a:avLst/>
              <a:gdLst>
                <a:gd name="T0" fmla="*/ 3 w 34"/>
                <a:gd name="T1" fmla="*/ 26 h 58"/>
                <a:gd name="T2" fmla="*/ 23 w 34"/>
                <a:gd name="T3" fmla="*/ 1 h 58"/>
                <a:gd name="T4" fmla="*/ 31 w 34"/>
                <a:gd name="T5" fmla="*/ 32 h 58"/>
                <a:gd name="T6" fmla="*/ 11 w 34"/>
                <a:gd name="T7" fmla="*/ 57 h 58"/>
                <a:gd name="T8" fmla="*/ 3 w 34"/>
                <a:gd name="T9" fmla="*/ 26 h 58"/>
              </a:gdLst>
              <a:ahLst/>
              <a:cxnLst>
                <a:cxn ang="0">
                  <a:pos x="T0" y="T1"/>
                </a:cxn>
                <a:cxn ang="0">
                  <a:pos x="T2" y="T3"/>
                </a:cxn>
                <a:cxn ang="0">
                  <a:pos x="T4" y="T5"/>
                </a:cxn>
                <a:cxn ang="0">
                  <a:pos x="T6" y="T7"/>
                </a:cxn>
                <a:cxn ang="0">
                  <a:pos x="T8" y="T9"/>
                </a:cxn>
              </a:cxnLst>
              <a:rect l="0" t="0" r="r" b="b"/>
              <a:pathLst>
                <a:path w="34" h="58">
                  <a:moveTo>
                    <a:pt x="3" y="26"/>
                  </a:moveTo>
                  <a:cubicBezTo>
                    <a:pt x="6" y="11"/>
                    <a:pt x="15" y="0"/>
                    <a:pt x="23" y="1"/>
                  </a:cubicBezTo>
                  <a:cubicBezTo>
                    <a:pt x="30" y="3"/>
                    <a:pt x="34" y="17"/>
                    <a:pt x="31" y="32"/>
                  </a:cubicBezTo>
                  <a:cubicBezTo>
                    <a:pt x="28" y="47"/>
                    <a:pt x="19" y="58"/>
                    <a:pt x="11" y="57"/>
                  </a:cubicBezTo>
                  <a:cubicBezTo>
                    <a:pt x="3" y="55"/>
                    <a:pt x="0" y="41"/>
                    <a:pt x="3"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6" name="Freeform 317">
              <a:extLst>
                <a:ext uri="{FF2B5EF4-FFF2-40B4-BE49-F238E27FC236}">
                  <a16:creationId xmlns:a16="http://schemas.microsoft.com/office/drawing/2014/main" id="{F93C8D40-3E33-4E84-B669-CB53EE95BA65}"/>
                </a:ext>
              </a:extLst>
            </p:cNvPr>
            <p:cNvSpPr>
              <a:spLocks/>
            </p:cNvSpPr>
            <p:nvPr/>
          </p:nvSpPr>
          <p:spPr bwMode="auto">
            <a:xfrm>
              <a:off x="5906671" y="2243556"/>
              <a:ext cx="283527" cy="206699"/>
            </a:xfrm>
            <a:custGeom>
              <a:avLst/>
              <a:gdLst>
                <a:gd name="connsiteX0" fmla="*/ 169545 w 377374"/>
                <a:gd name="connsiteY0" fmla="*/ 0 h 275117"/>
                <a:gd name="connsiteX1" fmla="*/ 307995 w 377374"/>
                <a:gd name="connsiteY1" fmla="*/ 21110 h 275117"/>
                <a:gd name="connsiteX2" fmla="*/ 277694 w 377374"/>
                <a:gd name="connsiteY2" fmla="*/ 48630 h 275117"/>
                <a:gd name="connsiteX3" fmla="*/ 292440 w 377374"/>
                <a:gd name="connsiteY3" fmla="*/ 57837 h 275117"/>
                <a:gd name="connsiteX4" fmla="*/ 311241 w 377374"/>
                <a:gd name="connsiteY4" fmla="*/ 73013 h 275117"/>
                <a:gd name="connsiteX5" fmla="*/ 308876 w 377374"/>
                <a:gd name="connsiteY5" fmla="*/ 80285 h 275117"/>
                <a:gd name="connsiteX6" fmla="*/ 306128 w 377374"/>
                <a:gd name="connsiteY6" fmla="*/ 84588 h 275117"/>
                <a:gd name="connsiteX7" fmla="*/ 333363 w 377374"/>
                <a:gd name="connsiteY7" fmla="*/ 89166 h 275117"/>
                <a:gd name="connsiteX8" fmla="*/ 376906 w 377374"/>
                <a:gd name="connsiteY8" fmla="*/ 136810 h 275117"/>
                <a:gd name="connsiteX9" fmla="*/ 373072 w 377374"/>
                <a:gd name="connsiteY9" fmla="*/ 275117 h 275117"/>
                <a:gd name="connsiteX10" fmla="*/ 275289 w 377374"/>
                <a:gd name="connsiteY10" fmla="*/ 190596 h 275117"/>
                <a:gd name="connsiteX11" fmla="*/ 251083 w 377374"/>
                <a:gd name="connsiteY11" fmla="*/ 143294 h 275117"/>
                <a:gd name="connsiteX12" fmla="*/ 249324 w 377374"/>
                <a:gd name="connsiteY12" fmla="*/ 136394 h 275117"/>
                <a:gd name="connsiteX13" fmla="*/ 211609 w 377374"/>
                <a:gd name="connsiteY13" fmla="*/ 157632 h 275117"/>
                <a:gd name="connsiteX14" fmla="*/ 150177 w 377374"/>
                <a:gd name="connsiteY14" fmla="*/ 177976 h 275117"/>
                <a:gd name="connsiteX15" fmla="*/ 106147 w 377374"/>
                <a:gd name="connsiteY15" fmla="*/ 182788 h 275117"/>
                <a:gd name="connsiteX16" fmla="*/ 104294 w 377374"/>
                <a:gd name="connsiteY16" fmla="*/ 186417 h 275117"/>
                <a:gd name="connsiteX17" fmla="*/ 5995 w 377374"/>
                <a:gd name="connsiteY17" fmla="*/ 271059 h 275117"/>
                <a:gd name="connsiteX18" fmla="*/ 213 w 377374"/>
                <a:gd name="connsiteY18" fmla="*/ 134477 h 275117"/>
                <a:gd name="connsiteX19" fmla="*/ 7587 w 377374"/>
                <a:gd name="connsiteY19" fmla="*/ 111810 h 275117"/>
                <a:gd name="connsiteX20" fmla="*/ 18248 w 377374"/>
                <a:gd name="connsiteY20" fmla="*/ 101398 h 275117"/>
                <a:gd name="connsiteX21" fmla="*/ 27249 w 377374"/>
                <a:gd name="connsiteY21" fmla="*/ 75804 h 275117"/>
                <a:gd name="connsiteX22" fmla="*/ 169545 w 377374"/>
                <a:gd name="connsiteY22" fmla="*/ 0 h 27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7374" h="275117">
                  <a:moveTo>
                    <a:pt x="169545" y="0"/>
                  </a:moveTo>
                  <a:cubicBezTo>
                    <a:pt x="298381" y="0"/>
                    <a:pt x="307995" y="21110"/>
                    <a:pt x="307995" y="21110"/>
                  </a:cubicBezTo>
                  <a:lnTo>
                    <a:pt x="277694" y="48630"/>
                  </a:lnTo>
                  <a:lnTo>
                    <a:pt x="292440" y="57837"/>
                  </a:lnTo>
                  <a:cubicBezTo>
                    <a:pt x="304056" y="66522"/>
                    <a:pt x="311241" y="73013"/>
                    <a:pt x="311241" y="73013"/>
                  </a:cubicBezTo>
                  <a:cubicBezTo>
                    <a:pt x="311241" y="73013"/>
                    <a:pt x="310882" y="75657"/>
                    <a:pt x="308876" y="80285"/>
                  </a:cubicBezTo>
                  <a:lnTo>
                    <a:pt x="306128" y="84588"/>
                  </a:lnTo>
                  <a:lnTo>
                    <a:pt x="333363" y="89166"/>
                  </a:lnTo>
                  <a:cubicBezTo>
                    <a:pt x="356505" y="96201"/>
                    <a:pt x="375468" y="110158"/>
                    <a:pt x="376906" y="136810"/>
                  </a:cubicBezTo>
                  <a:cubicBezTo>
                    <a:pt x="382658" y="207885"/>
                    <a:pt x="332808" y="232857"/>
                    <a:pt x="373072" y="275117"/>
                  </a:cubicBezTo>
                  <a:cubicBezTo>
                    <a:pt x="373072" y="275117"/>
                    <a:pt x="317470" y="257829"/>
                    <a:pt x="275289" y="190596"/>
                  </a:cubicBezTo>
                  <a:cubicBezTo>
                    <a:pt x="263785" y="172348"/>
                    <a:pt x="256116" y="156620"/>
                    <a:pt x="251083" y="143294"/>
                  </a:cubicBezTo>
                  <a:lnTo>
                    <a:pt x="249324" y="136394"/>
                  </a:lnTo>
                  <a:lnTo>
                    <a:pt x="211609" y="157632"/>
                  </a:lnTo>
                  <a:cubicBezTo>
                    <a:pt x="189575" y="167729"/>
                    <a:pt x="168858" y="174100"/>
                    <a:pt x="150177" y="177976"/>
                  </a:cubicBezTo>
                  <a:lnTo>
                    <a:pt x="106147" y="182788"/>
                  </a:lnTo>
                  <a:lnTo>
                    <a:pt x="104294" y="186417"/>
                  </a:lnTo>
                  <a:cubicBezTo>
                    <a:pt x="59963" y="253746"/>
                    <a:pt x="5995" y="271059"/>
                    <a:pt x="5995" y="271059"/>
                  </a:cubicBezTo>
                  <a:cubicBezTo>
                    <a:pt x="46471" y="230662"/>
                    <a:pt x="-3642" y="205654"/>
                    <a:pt x="213" y="134477"/>
                  </a:cubicBezTo>
                  <a:cubicBezTo>
                    <a:pt x="936" y="125580"/>
                    <a:pt x="3556" y="118096"/>
                    <a:pt x="7587" y="111810"/>
                  </a:cubicBezTo>
                  <a:lnTo>
                    <a:pt x="18248" y="101398"/>
                  </a:lnTo>
                  <a:lnTo>
                    <a:pt x="27249" y="75804"/>
                  </a:lnTo>
                  <a:cubicBezTo>
                    <a:pt x="47920" y="37902"/>
                    <a:pt x="88782" y="0"/>
                    <a:pt x="169545" y="0"/>
                  </a:cubicBezTo>
                  <a:close/>
                </a:path>
              </a:pathLst>
            </a:custGeom>
            <a:solidFill>
              <a:srgbClr val="44546A"/>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7" name="Freeform 355">
              <a:extLst>
                <a:ext uri="{FF2B5EF4-FFF2-40B4-BE49-F238E27FC236}">
                  <a16:creationId xmlns:a16="http://schemas.microsoft.com/office/drawing/2014/main" id="{52B0D0B1-604D-4D9E-90EC-8D2A3B082696}"/>
                </a:ext>
              </a:extLst>
            </p:cNvPr>
            <p:cNvSpPr>
              <a:spLocks/>
            </p:cNvSpPr>
            <p:nvPr/>
          </p:nvSpPr>
          <p:spPr bwMode="auto">
            <a:xfrm>
              <a:off x="5775891" y="4942232"/>
              <a:ext cx="545101" cy="353035"/>
            </a:xfrm>
            <a:custGeom>
              <a:avLst/>
              <a:gdLst>
                <a:gd name="T0" fmla="*/ 359 w 378"/>
                <a:gd name="T1" fmla="*/ 107 h 245"/>
                <a:gd name="T2" fmla="*/ 249 w 378"/>
                <a:gd name="T3" fmla="*/ 53 h 245"/>
                <a:gd name="T4" fmla="*/ 248 w 378"/>
                <a:gd name="T5" fmla="*/ 52 h 245"/>
                <a:gd name="T6" fmla="*/ 247 w 378"/>
                <a:gd name="T7" fmla="*/ 53 h 245"/>
                <a:gd name="T8" fmla="*/ 230 w 378"/>
                <a:gd name="T9" fmla="*/ 6 h 245"/>
                <a:gd name="T10" fmla="*/ 230 w 378"/>
                <a:gd name="T11" fmla="*/ 0 h 245"/>
                <a:gd name="T12" fmla="*/ 148 w 378"/>
                <a:gd name="T13" fmla="*/ 0 h 245"/>
                <a:gd name="T14" fmla="*/ 148 w 378"/>
                <a:gd name="T15" fmla="*/ 6 h 245"/>
                <a:gd name="T16" fmla="*/ 130 w 378"/>
                <a:gd name="T17" fmla="*/ 53 h 245"/>
                <a:gd name="T18" fmla="*/ 130 w 378"/>
                <a:gd name="T19" fmla="*/ 52 h 245"/>
                <a:gd name="T20" fmla="*/ 128 w 378"/>
                <a:gd name="T21" fmla="*/ 53 h 245"/>
                <a:gd name="T22" fmla="*/ 19 w 378"/>
                <a:gd name="T23" fmla="*/ 107 h 245"/>
                <a:gd name="T24" fmla="*/ 0 w 378"/>
                <a:gd name="T25" fmla="*/ 153 h 245"/>
                <a:gd name="T26" fmla="*/ 192 w 378"/>
                <a:gd name="T27" fmla="*/ 245 h 245"/>
                <a:gd name="T28" fmla="*/ 378 w 378"/>
                <a:gd name="T29" fmla="*/ 159 h 245"/>
                <a:gd name="T30" fmla="*/ 359 w 378"/>
                <a:gd name="T31" fmla="*/ 10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8" h="245">
                  <a:moveTo>
                    <a:pt x="359" y="107"/>
                  </a:moveTo>
                  <a:cubicBezTo>
                    <a:pt x="346" y="94"/>
                    <a:pt x="308" y="67"/>
                    <a:pt x="249" y="53"/>
                  </a:cubicBezTo>
                  <a:cubicBezTo>
                    <a:pt x="248" y="52"/>
                    <a:pt x="248" y="52"/>
                    <a:pt x="248" y="52"/>
                  </a:cubicBezTo>
                  <a:cubicBezTo>
                    <a:pt x="247" y="53"/>
                    <a:pt x="247" y="53"/>
                    <a:pt x="247" y="53"/>
                  </a:cubicBezTo>
                  <a:cubicBezTo>
                    <a:pt x="236" y="40"/>
                    <a:pt x="230" y="24"/>
                    <a:pt x="230" y="6"/>
                  </a:cubicBezTo>
                  <a:cubicBezTo>
                    <a:pt x="230" y="0"/>
                    <a:pt x="230" y="0"/>
                    <a:pt x="230" y="0"/>
                  </a:cubicBezTo>
                  <a:cubicBezTo>
                    <a:pt x="148" y="0"/>
                    <a:pt x="148" y="0"/>
                    <a:pt x="148" y="0"/>
                  </a:cubicBezTo>
                  <a:cubicBezTo>
                    <a:pt x="148" y="6"/>
                    <a:pt x="148" y="6"/>
                    <a:pt x="148" y="6"/>
                  </a:cubicBezTo>
                  <a:cubicBezTo>
                    <a:pt x="148" y="24"/>
                    <a:pt x="142" y="40"/>
                    <a:pt x="130" y="53"/>
                  </a:cubicBezTo>
                  <a:cubicBezTo>
                    <a:pt x="130" y="52"/>
                    <a:pt x="130" y="52"/>
                    <a:pt x="130" y="52"/>
                  </a:cubicBezTo>
                  <a:cubicBezTo>
                    <a:pt x="128" y="53"/>
                    <a:pt x="128" y="53"/>
                    <a:pt x="128" y="53"/>
                  </a:cubicBezTo>
                  <a:cubicBezTo>
                    <a:pt x="70" y="67"/>
                    <a:pt x="32" y="94"/>
                    <a:pt x="19" y="107"/>
                  </a:cubicBezTo>
                  <a:cubicBezTo>
                    <a:pt x="8" y="118"/>
                    <a:pt x="3" y="134"/>
                    <a:pt x="0" y="153"/>
                  </a:cubicBezTo>
                  <a:cubicBezTo>
                    <a:pt x="45" y="209"/>
                    <a:pt x="114" y="245"/>
                    <a:pt x="192" y="245"/>
                  </a:cubicBezTo>
                  <a:cubicBezTo>
                    <a:pt x="266" y="245"/>
                    <a:pt x="333" y="212"/>
                    <a:pt x="378" y="159"/>
                  </a:cubicBezTo>
                  <a:cubicBezTo>
                    <a:pt x="376" y="138"/>
                    <a:pt x="371" y="119"/>
                    <a:pt x="359" y="107"/>
                  </a:cubicBezTo>
                  <a:close/>
                </a:path>
              </a:pathLst>
            </a:custGeom>
            <a:solidFill>
              <a:srgbClr val="E9D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8" name="Freeform 356">
              <a:extLst>
                <a:ext uri="{FF2B5EF4-FFF2-40B4-BE49-F238E27FC236}">
                  <a16:creationId xmlns:a16="http://schemas.microsoft.com/office/drawing/2014/main" id="{D674ABD0-EDCB-41C0-8B4E-0B9C25E344C9}"/>
                </a:ext>
              </a:extLst>
            </p:cNvPr>
            <p:cNvSpPr>
              <a:spLocks/>
            </p:cNvSpPr>
            <p:nvPr/>
          </p:nvSpPr>
          <p:spPr bwMode="auto">
            <a:xfrm>
              <a:off x="5775891" y="5017229"/>
              <a:ext cx="545101" cy="278038"/>
            </a:xfrm>
            <a:custGeom>
              <a:avLst/>
              <a:gdLst>
                <a:gd name="T0" fmla="*/ 359 w 378"/>
                <a:gd name="T1" fmla="*/ 55 h 193"/>
                <a:gd name="T2" fmla="*/ 249 w 378"/>
                <a:gd name="T3" fmla="*/ 1 h 193"/>
                <a:gd name="T4" fmla="*/ 248 w 378"/>
                <a:gd name="T5" fmla="*/ 0 h 193"/>
                <a:gd name="T6" fmla="*/ 187 w 378"/>
                <a:gd name="T7" fmla="*/ 67 h 193"/>
                <a:gd name="T8" fmla="*/ 130 w 378"/>
                <a:gd name="T9" fmla="*/ 0 h 193"/>
                <a:gd name="T10" fmla="*/ 128 w 378"/>
                <a:gd name="T11" fmla="*/ 1 h 193"/>
                <a:gd name="T12" fmla="*/ 19 w 378"/>
                <a:gd name="T13" fmla="*/ 55 h 193"/>
                <a:gd name="T14" fmla="*/ 0 w 378"/>
                <a:gd name="T15" fmla="*/ 101 h 193"/>
                <a:gd name="T16" fmla="*/ 192 w 378"/>
                <a:gd name="T17" fmla="*/ 193 h 193"/>
                <a:gd name="T18" fmla="*/ 378 w 378"/>
                <a:gd name="T19" fmla="*/ 107 h 193"/>
                <a:gd name="T20" fmla="*/ 359 w 378"/>
                <a:gd name="T21" fmla="*/ 5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193">
                  <a:moveTo>
                    <a:pt x="359" y="55"/>
                  </a:moveTo>
                  <a:cubicBezTo>
                    <a:pt x="346" y="42"/>
                    <a:pt x="308" y="15"/>
                    <a:pt x="249" y="1"/>
                  </a:cubicBezTo>
                  <a:cubicBezTo>
                    <a:pt x="248" y="0"/>
                    <a:pt x="248" y="0"/>
                    <a:pt x="248" y="0"/>
                  </a:cubicBezTo>
                  <a:cubicBezTo>
                    <a:pt x="187" y="67"/>
                    <a:pt x="187" y="67"/>
                    <a:pt x="187" y="67"/>
                  </a:cubicBezTo>
                  <a:cubicBezTo>
                    <a:pt x="130" y="0"/>
                    <a:pt x="130" y="0"/>
                    <a:pt x="130" y="0"/>
                  </a:cubicBezTo>
                  <a:cubicBezTo>
                    <a:pt x="128" y="1"/>
                    <a:pt x="128" y="1"/>
                    <a:pt x="128" y="1"/>
                  </a:cubicBezTo>
                  <a:cubicBezTo>
                    <a:pt x="70" y="15"/>
                    <a:pt x="32" y="42"/>
                    <a:pt x="19" y="55"/>
                  </a:cubicBezTo>
                  <a:cubicBezTo>
                    <a:pt x="8" y="66"/>
                    <a:pt x="3" y="82"/>
                    <a:pt x="0" y="101"/>
                  </a:cubicBezTo>
                  <a:cubicBezTo>
                    <a:pt x="45" y="157"/>
                    <a:pt x="114" y="193"/>
                    <a:pt x="192" y="193"/>
                  </a:cubicBezTo>
                  <a:cubicBezTo>
                    <a:pt x="266" y="193"/>
                    <a:pt x="333" y="160"/>
                    <a:pt x="378" y="107"/>
                  </a:cubicBezTo>
                  <a:cubicBezTo>
                    <a:pt x="376" y="86"/>
                    <a:pt x="371" y="67"/>
                    <a:pt x="359" y="55"/>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9" name="Freeform 357">
              <a:extLst>
                <a:ext uri="{FF2B5EF4-FFF2-40B4-BE49-F238E27FC236}">
                  <a16:creationId xmlns:a16="http://schemas.microsoft.com/office/drawing/2014/main" id="{AB103915-6AF8-4B44-96E4-A26FC28662D3}"/>
                </a:ext>
              </a:extLst>
            </p:cNvPr>
            <p:cNvSpPr>
              <a:spLocks/>
            </p:cNvSpPr>
            <p:nvPr/>
          </p:nvSpPr>
          <p:spPr bwMode="auto">
            <a:xfrm>
              <a:off x="5891130" y="4701387"/>
              <a:ext cx="314622" cy="320110"/>
            </a:xfrm>
            <a:custGeom>
              <a:avLst/>
              <a:gdLst>
                <a:gd name="T0" fmla="*/ 109 w 218"/>
                <a:gd name="T1" fmla="*/ 222 h 222"/>
                <a:gd name="T2" fmla="*/ 17 w 218"/>
                <a:gd name="T3" fmla="*/ 139 h 222"/>
                <a:gd name="T4" fmla="*/ 0 w 218"/>
                <a:gd name="T5" fmla="*/ 117 h 222"/>
                <a:gd name="T6" fmla="*/ 9 w 218"/>
                <a:gd name="T7" fmla="*/ 96 h 222"/>
                <a:gd name="T8" fmla="*/ 9 w 218"/>
                <a:gd name="T9" fmla="*/ 94 h 222"/>
                <a:gd name="T10" fmla="*/ 109 w 218"/>
                <a:gd name="T11" fmla="*/ 0 h 222"/>
                <a:gd name="T12" fmla="*/ 208 w 218"/>
                <a:gd name="T13" fmla="*/ 94 h 222"/>
                <a:gd name="T14" fmla="*/ 208 w 218"/>
                <a:gd name="T15" fmla="*/ 96 h 222"/>
                <a:gd name="T16" fmla="*/ 218 w 218"/>
                <a:gd name="T17" fmla="*/ 117 h 222"/>
                <a:gd name="T18" fmla="*/ 200 w 218"/>
                <a:gd name="T19" fmla="*/ 139 h 222"/>
                <a:gd name="T20" fmla="*/ 109 w 218"/>
                <a:gd name="T21"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22">
                  <a:moveTo>
                    <a:pt x="109" y="222"/>
                  </a:moveTo>
                  <a:cubicBezTo>
                    <a:pt x="65" y="222"/>
                    <a:pt x="31" y="180"/>
                    <a:pt x="17" y="139"/>
                  </a:cubicBezTo>
                  <a:cubicBezTo>
                    <a:pt x="7" y="140"/>
                    <a:pt x="0" y="130"/>
                    <a:pt x="0" y="117"/>
                  </a:cubicBezTo>
                  <a:cubicBezTo>
                    <a:pt x="0" y="108"/>
                    <a:pt x="3" y="100"/>
                    <a:pt x="9" y="96"/>
                  </a:cubicBezTo>
                  <a:cubicBezTo>
                    <a:pt x="9" y="95"/>
                    <a:pt x="9" y="94"/>
                    <a:pt x="9" y="94"/>
                  </a:cubicBezTo>
                  <a:cubicBezTo>
                    <a:pt x="9" y="38"/>
                    <a:pt x="49" y="0"/>
                    <a:pt x="109" y="0"/>
                  </a:cubicBezTo>
                  <a:cubicBezTo>
                    <a:pt x="168" y="0"/>
                    <a:pt x="208" y="38"/>
                    <a:pt x="208" y="94"/>
                  </a:cubicBezTo>
                  <a:cubicBezTo>
                    <a:pt x="208" y="95"/>
                    <a:pt x="208" y="95"/>
                    <a:pt x="208" y="96"/>
                  </a:cubicBezTo>
                  <a:cubicBezTo>
                    <a:pt x="214" y="99"/>
                    <a:pt x="218" y="107"/>
                    <a:pt x="218" y="117"/>
                  </a:cubicBezTo>
                  <a:cubicBezTo>
                    <a:pt x="218" y="130"/>
                    <a:pt x="210" y="140"/>
                    <a:pt x="200" y="139"/>
                  </a:cubicBezTo>
                  <a:cubicBezTo>
                    <a:pt x="187" y="180"/>
                    <a:pt x="153" y="222"/>
                    <a:pt x="109" y="2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0" name="Freeform 358">
              <a:extLst>
                <a:ext uri="{FF2B5EF4-FFF2-40B4-BE49-F238E27FC236}">
                  <a16:creationId xmlns:a16="http://schemas.microsoft.com/office/drawing/2014/main" id="{BBD36BC5-D8A1-443D-BB06-D4BBCCDCF5D0}"/>
                </a:ext>
              </a:extLst>
            </p:cNvPr>
            <p:cNvSpPr>
              <a:spLocks/>
            </p:cNvSpPr>
            <p:nvPr/>
          </p:nvSpPr>
          <p:spPr bwMode="auto">
            <a:xfrm>
              <a:off x="5911251" y="4666633"/>
              <a:ext cx="226820" cy="124385"/>
            </a:xfrm>
            <a:custGeom>
              <a:avLst/>
              <a:gdLst>
                <a:gd name="T0" fmla="*/ 0 w 157"/>
                <a:gd name="T1" fmla="*/ 80 h 86"/>
                <a:gd name="T2" fmla="*/ 157 w 157"/>
                <a:gd name="T3" fmla="*/ 11 h 86"/>
                <a:gd name="T4" fmla="*/ 85 w 157"/>
                <a:gd name="T5" fmla="*/ 0 h 86"/>
                <a:gd name="T6" fmla="*/ 0 w 157"/>
                <a:gd name="T7" fmla="*/ 80 h 86"/>
              </a:gdLst>
              <a:ahLst/>
              <a:cxnLst>
                <a:cxn ang="0">
                  <a:pos x="T0" y="T1"/>
                </a:cxn>
                <a:cxn ang="0">
                  <a:pos x="T2" y="T3"/>
                </a:cxn>
                <a:cxn ang="0">
                  <a:pos x="T4" y="T5"/>
                </a:cxn>
                <a:cxn ang="0">
                  <a:pos x="T6" y="T7"/>
                </a:cxn>
              </a:cxnLst>
              <a:rect l="0" t="0" r="r" b="b"/>
              <a:pathLst>
                <a:path w="157" h="86">
                  <a:moveTo>
                    <a:pt x="0" y="80"/>
                  </a:moveTo>
                  <a:cubicBezTo>
                    <a:pt x="0" y="80"/>
                    <a:pt x="88" y="86"/>
                    <a:pt x="157" y="11"/>
                  </a:cubicBezTo>
                  <a:cubicBezTo>
                    <a:pt x="157" y="11"/>
                    <a:pt x="152" y="0"/>
                    <a:pt x="85" y="0"/>
                  </a:cubicBezTo>
                  <a:cubicBezTo>
                    <a:pt x="1" y="0"/>
                    <a:pt x="0" y="80"/>
                    <a:pt x="0" y="80"/>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1" name="Freeform 359">
              <a:extLst>
                <a:ext uri="{FF2B5EF4-FFF2-40B4-BE49-F238E27FC236}">
                  <a16:creationId xmlns:a16="http://schemas.microsoft.com/office/drawing/2014/main" id="{D33A1CBB-AB4F-4F20-BDEC-131DF4D2FA24}"/>
                </a:ext>
              </a:extLst>
            </p:cNvPr>
            <p:cNvSpPr>
              <a:spLocks/>
            </p:cNvSpPr>
            <p:nvPr/>
          </p:nvSpPr>
          <p:spPr bwMode="auto">
            <a:xfrm>
              <a:off x="5874057" y="4645292"/>
              <a:ext cx="348767" cy="296940"/>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8" y="32"/>
                    <a:pt x="193" y="0"/>
                    <a:pt x="119" y="0"/>
                  </a:cubicBezTo>
                  <a:cubicBezTo>
                    <a:pt x="58" y="0"/>
                    <a:pt x="23" y="32"/>
                    <a:pt x="13" y="109"/>
                  </a:cubicBezTo>
                  <a:cubicBezTo>
                    <a:pt x="0" y="206"/>
                    <a:pt x="71" y="81"/>
                    <a:pt x="121" y="81"/>
                  </a:cubicBezTo>
                  <a:cubicBezTo>
                    <a:pt x="172" y="81"/>
                    <a:pt x="242" y="206"/>
                    <a:pt x="229" y="109"/>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2" name="Freeform 360">
              <a:extLst>
                <a:ext uri="{FF2B5EF4-FFF2-40B4-BE49-F238E27FC236}">
                  <a16:creationId xmlns:a16="http://schemas.microsoft.com/office/drawing/2014/main" id="{4178E019-8038-4629-828E-37EFB1F172BF}"/>
                </a:ext>
              </a:extLst>
            </p:cNvPr>
            <p:cNvSpPr>
              <a:spLocks/>
            </p:cNvSpPr>
            <p:nvPr/>
          </p:nvSpPr>
          <p:spPr bwMode="auto">
            <a:xfrm>
              <a:off x="5911251" y="4666633"/>
              <a:ext cx="226820" cy="124385"/>
            </a:xfrm>
            <a:custGeom>
              <a:avLst/>
              <a:gdLst>
                <a:gd name="T0" fmla="*/ 0 w 157"/>
                <a:gd name="T1" fmla="*/ 80 h 86"/>
                <a:gd name="T2" fmla="*/ 157 w 157"/>
                <a:gd name="T3" fmla="*/ 11 h 86"/>
                <a:gd name="T4" fmla="*/ 85 w 157"/>
                <a:gd name="T5" fmla="*/ 0 h 86"/>
                <a:gd name="T6" fmla="*/ 0 w 157"/>
                <a:gd name="T7" fmla="*/ 80 h 86"/>
              </a:gdLst>
              <a:ahLst/>
              <a:cxnLst>
                <a:cxn ang="0">
                  <a:pos x="T0" y="T1"/>
                </a:cxn>
                <a:cxn ang="0">
                  <a:pos x="T2" y="T3"/>
                </a:cxn>
                <a:cxn ang="0">
                  <a:pos x="T4" y="T5"/>
                </a:cxn>
                <a:cxn ang="0">
                  <a:pos x="T6" y="T7"/>
                </a:cxn>
              </a:cxnLst>
              <a:rect l="0" t="0" r="r" b="b"/>
              <a:pathLst>
                <a:path w="157" h="86">
                  <a:moveTo>
                    <a:pt x="0" y="80"/>
                  </a:moveTo>
                  <a:cubicBezTo>
                    <a:pt x="0" y="80"/>
                    <a:pt x="88" y="86"/>
                    <a:pt x="157" y="11"/>
                  </a:cubicBezTo>
                  <a:cubicBezTo>
                    <a:pt x="157" y="11"/>
                    <a:pt x="152" y="0"/>
                    <a:pt x="85" y="0"/>
                  </a:cubicBezTo>
                  <a:cubicBezTo>
                    <a:pt x="1" y="0"/>
                    <a:pt x="0" y="80"/>
                    <a:pt x="0" y="80"/>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3" name="Freeform 361">
              <a:extLst>
                <a:ext uri="{FF2B5EF4-FFF2-40B4-BE49-F238E27FC236}">
                  <a16:creationId xmlns:a16="http://schemas.microsoft.com/office/drawing/2014/main" id="{BA98D2D5-A04B-4352-8E62-29DE86E3C486}"/>
                </a:ext>
              </a:extLst>
            </p:cNvPr>
            <p:cNvSpPr>
              <a:spLocks/>
            </p:cNvSpPr>
            <p:nvPr/>
          </p:nvSpPr>
          <p:spPr bwMode="auto">
            <a:xfrm>
              <a:off x="5967347" y="4617854"/>
              <a:ext cx="180481" cy="171335"/>
            </a:xfrm>
            <a:custGeom>
              <a:avLst/>
              <a:gdLst>
                <a:gd name="T0" fmla="*/ 86 w 125"/>
                <a:gd name="T1" fmla="*/ 117 h 119"/>
                <a:gd name="T2" fmla="*/ 84 w 125"/>
                <a:gd name="T3" fmla="*/ 27 h 119"/>
                <a:gd name="T4" fmla="*/ 1 w 125"/>
                <a:gd name="T5" fmla="*/ 0 h 119"/>
                <a:gd name="T6" fmla="*/ 31 w 125"/>
                <a:gd name="T7" fmla="*/ 76 h 119"/>
                <a:gd name="T8" fmla="*/ 86 w 125"/>
                <a:gd name="T9" fmla="*/ 117 h 119"/>
              </a:gdLst>
              <a:ahLst/>
              <a:cxnLst>
                <a:cxn ang="0">
                  <a:pos x="T0" y="T1"/>
                </a:cxn>
                <a:cxn ang="0">
                  <a:pos x="T2" y="T3"/>
                </a:cxn>
                <a:cxn ang="0">
                  <a:pos x="T4" y="T5"/>
                </a:cxn>
                <a:cxn ang="0">
                  <a:pos x="T6" y="T7"/>
                </a:cxn>
                <a:cxn ang="0">
                  <a:pos x="T8" y="T9"/>
                </a:cxn>
              </a:cxnLst>
              <a:rect l="0" t="0" r="r" b="b"/>
              <a:pathLst>
                <a:path w="125" h="119">
                  <a:moveTo>
                    <a:pt x="86" y="117"/>
                  </a:moveTo>
                  <a:cubicBezTo>
                    <a:pt x="86" y="117"/>
                    <a:pt x="125" y="46"/>
                    <a:pt x="84" y="27"/>
                  </a:cubicBezTo>
                  <a:cubicBezTo>
                    <a:pt x="43" y="9"/>
                    <a:pt x="17" y="34"/>
                    <a:pt x="1" y="0"/>
                  </a:cubicBezTo>
                  <a:cubicBezTo>
                    <a:pt x="1" y="0"/>
                    <a:pt x="0" y="37"/>
                    <a:pt x="31" y="76"/>
                  </a:cubicBezTo>
                  <a:cubicBezTo>
                    <a:pt x="64" y="119"/>
                    <a:pt x="86" y="117"/>
                    <a:pt x="86" y="117"/>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4" name="Freeform 362">
              <a:extLst>
                <a:ext uri="{FF2B5EF4-FFF2-40B4-BE49-F238E27FC236}">
                  <a16:creationId xmlns:a16="http://schemas.microsoft.com/office/drawing/2014/main" id="{8AE28456-5C43-4315-89BF-104DBBE3A0AF}"/>
                </a:ext>
              </a:extLst>
            </p:cNvPr>
            <p:cNvSpPr>
              <a:spLocks/>
            </p:cNvSpPr>
            <p:nvPr/>
          </p:nvSpPr>
          <p:spPr bwMode="auto">
            <a:xfrm>
              <a:off x="5934421" y="5012960"/>
              <a:ext cx="93899" cy="110971"/>
            </a:xfrm>
            <a:custGeom>
              <a:avLst/>
              <a:gdLst>
                <a:gd name="T0" fmla="*/ 0 w 154"/>
                <a:gd name="T1" fmla="*/ 16 h 182"/>
                <a:gd name="T2" fmla="*/ 71 w 154"/>
                <a:gd name="T3" fmla="*/ 182 h 182"/>
                <a:gd name="T4" fmla="*/ 154 w 154"/>
                <a:gd name="T5" fmla="*/ 99 h 182"/>
                <a:gd name="T6" fmla="*/ 43 w 154"/>
                <a:gd name="T7" fmla="*/ 0 h 182"/>
                <a:gd name="T8" fmla="*/ 0 w 154"/>
                <a:gd name="T9" fmla="*/ 16 h 182"/>
              </a:gdLst>
              <a:ahLst/>
              <a:cxnLst>
                <a:cxn ang="0">
                  <a:pos x="T0" y="T1"/>
                </a:cxn>
                <a:cxn ang="0">
                  <a:pos x="T2" y="T3"/>
                </a:cxn>
                <a:cxn ang="0">
                  <a:pos x="T4" y="T5"/>
                </a:cxn>
                <a:cxn ang="0">
                  <a:pos x="T6" y="T7"/>
                </a:cxn>
                <a:cxn ang="0">
                  <a:pos x="T8" y="T9"/>
                </a:cxn>
              </a:cxnLst>
              <a:rect l="0" t="0" r="r" b="b"/>
              <a:pathLst>
                <a:path w="154" h="182">
                  <a:moveTo>
                    <a:pt x="0" y="16"/>
                  </a:moveTo>
                  <a:lnTo>
                    <a:pt x="71" y="182"/>
                  </a:lnTo>
                  <a:lnTo>
                    <a:pt x="154" y="99"/>
                  </a:lnTo>
                  <a:lnTo>
                    <a:pt x="43" y="0"/>
                  </a:lnTo>
                  <a:lnTo>
                    <a:pt x="0" y="16"/>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5" name="Freeform 363">
              <a:extLst>
                <a:ext uri="{FF2B5EF4-FFF2-40B4-BE49-F238E27FC236}">
                  <a16:creationId xmlns:a16="http://schemas.microsoft.com/office/drawing/2014/main" id="{48794310-A9B1-47B3-9EC3-2DCBAEEA5A83}"/>
                </a:ext>
              </a:extLst>
            </p:cNvPr>
            <p:cNvSpPr>
              <a:spLocks/>
            </p:cNvSpPr>
            <p:nvPr/>
          </p:nvSpPr>
          <p:spPr bwMode="auto">
            <a:xfrm>
              <a:off x="6064294" y="5012960"/>
              <a:ext cx="93899" cy="110971"/>
            </a:xfrm>
            <a:custGeom>
              <a:avLst/>
              <a:gdLst>
                <a:gd name="T0" fmla="*/ 113 w 154"/>
                <a:gd name="T1" fmla="*/ 0 h 182"/>
                <a:gd name="T2" fmla="*/ 0 w 154"/>
                <a:gd name="T3" fmla="*/ 99 h 182"/>
                <a:gd name="T4" fmla="*/ 83 w 154"/>
                <a:gd name="T5" fmla="*/ 182 h 182"/>
                <a:gd name="T6" fmla="*/ 154 w 154"/>
                <a:gd name="T7" fmla="*/ 16 h 182"/>
                <a:gd name="T8" fmla="*/ 113 w 154"/>
                <a:gd name="T9" fmla="*/ 0 h 182"/>
              </a:gdLst>
              <a:ahLst/>
              <a:cxnLst>
                <a:cxn ang="0">
                  <a:pos x="T0" y="T1"/>
                </a:cxn>
                <a:cxn ang="0">
                  <a:pos x="T2" y="T3"/>
                </a:cxn>
                <a:cxn ang="0">
                  <a:pos x="T4" y="T5"/>
                </a:cxn>
                <a:cxn ang="0">
                  <a:pos x="T6" y="T7"/>
                </a:cxn>
                <a:cxn ang="0">
                  <a:pos x="T8" y="T9"/>
                </a:cxn>
              </a:cxnLst>
              <a:rect l="0" t="0" r="r" b="b"/>
              <a:pathLst>
                <a:path w="154" h="182">
                  <a:moveTo>
                    <a:pt x="113" y="0"/>
                  </a:moveTo>
                  <a:lnTo>
                    <a:pt x="0" y="99"/>
                  </a:lnTo>
                  <a:lnTo>
                    <a:pt x="83" y="182"/>
                  </a:lnTo>
                  <a:lnTo>
                    <a:pt x="154" y="16"/>
                  </a:lnTo>
                  <a:lnTo>
                    <a:pt x="113" y="0"/>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6" name="Freeform 364">
              <a:extLst>
                <a:ext uri="{FF2B5EF4-FFF2-40B4-BE49-F238E27FC236}">
                  <a16:creationId xmlns:a16="http://schemas.microsoft.com/office/drawing/2014/main" id="{7EE7612C-4866-4E85-8C51-DE10652E7B64}"/>
                </a:ext>
              </a:extLst>
            </p:cNvPr>
            <p:cNvSpPr>
              <a:spLocks/>
            </p:cNvSpPr>
            <p:nvPr/>
          </p:nvSpPr>
          <p:spPr bwMode="auto">
            <a:xfrm>
              <a:off x="5881375" y="4820895"/>
              <a:ext cx="51827" cy="85363"/>
            </a:xfrm>
            <a:custGeom>
              <a:avLst/>
              <a:gdLst>
                <a:gd name="T0" fmla="*/ 32 w 36"/>
                <a:gd name="T1" fmla="*/ 26 h 59"/>
                <a:gd name="T2" fmla="*/ 25 w 36"/>
                <a:gd name="T3" fmla="*/ 57 h 59"/>
                <a:gd name="T4" fmla="*/ 4 w 36"/>
                <a:gd name="T5" fmla="*/ 33 h 59"/>
                <a:gd name="T6" fmla="*/ 11 w 36"/>
                <a:gd name="T7" fmla="*/ 2 h 59"/>
                <a:gd name="T8" fmla="*/ 32 w 36"/>
                <a:gd name="T9" fmla="*/ 26 h 59"/>
              </a:gdLst>
              <a:ahLst/>
              <a:cxnLst>
                <a:cxn ang="0">
                  <a:pos x="T0" y="T1"/>
                </a:cxn>
                <a:cxn ang="0">
                  <a:pos x="T2" y="T3"/>
                </a:cxn>
                <a:cxn ang="0">
                  <a:pos x="T4" y="T5"/>
                </a:cxn>
                <a:cxn ang="0">
                  <a:pos x="T6" y="T7"/>
                </a:cxn>
                <a:cxn ang="0">
                  <a:pos x="T8" y="T9"/>
                </a:cxn>
              </a:cxnLst>
              <a:rect l="0" t="0" r="r" b="b"/>
              <a:pathLst>
                <a:path w="36" h="59">
                  <a:moveTo>
                    <a:pt x="32" y="26"/>
                  </a:moveTo>
                  <a:cubicBezTo>
                    <a:pt x="36" y="41"/>
                    <a:pt x="33" y="55"/>
                    <a:pt x="25" y="57"/>
                  </a:cubicBezTo>
                  <a:cubicBezTo>
                    <a:pt x="18" y="59"/>
                    <a:pt x="8" y="48"/>
                    <a:pt x="4" y="33"/>
                  </a:cubicBezTo>
                  <a:cubicBezTo>
                    <a:pt x="0" y="18"/>
                    <a:pt x="3" y="4"/>
                    <a:pt x="11" y="2"/>
                  </a:cubicBezTo>
                  <a:cubicBezTo>
                    <a:pt x="19" y="0"/>
                    <a:pt x="28" y="11"/>
                    <a:pt x="32"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7" name="Freeform 365">
              <a:extLst>
                <a:ext uri="{FF2B5EF4-FFF2-40B4-BE49-F238E27FC236}">
                  <a16:creationId xmlns:a16="http://schemas.microsoft.com/office/drawing/2014/main" id="{F0AC0466-5491-4C1A-B25E-AB19D514E777}"/>
                </a:ext>
              </a:extLst>
            </p:cNvPr>
            <p:cNvSpPr>
              <a:spLocks/>
            </p:cNvSpPr>
            <p:nvPr/>
          </p:nvSpPr>
          <p:spPr bwMode="auto">
            <a:xfrm>
              <a:off x="6166729" y="4819676"/>
              <a:ext cx="48778" cy="84753"/>
            </a:xfrm>
            <a:custGeom>
              <a:avLst/>
              <a:gdLst>
                <a:gd name="T0" fmla="*/ 3 w 34"/>
                <a:gd name="T1" fmla="*/ 27 h 59"/>
                <a:gd name="T2" fmla="*/ 23 w 34"/>
                <a:gd name="T3" fmla="*/ 2 h 59"/>
                <a:gd name="T4" fmla="*/ 31 w 34"/>
                <a:gd name="T5" fmla="*/ 33 h 59"/>
                <a:gd name="T6" fmla="*/ 11 w 34"/>
                <a:gd name="T7" fmla="*/ 58 h 59"/>
                <a:gd name="T8" fmla="*/ 3 w 34"/>
                <a:gd name="T9" fmla="*/ 27 h 59"/>
              </a:gdLst>
              <a:ahLst/>
              <a:cxnLst>
                <a:cxn ang="0">
                  <a:pos x="T0" y="T1"/>
                </a:cxn>
                <a:cxn ang="0">
                  <a:pos x="T2" y="T3"/>
                </a:cxn>
                <a:cxn ang="0">
                  <a:pos x="T4" y="T5"/>
                </a:cxn>
                <a:cxn ang="0">
                  <a:pos x="T6" y="T7"/>
                </a:cxn>
                <a:cxn ang="0">
                  <a:pos x="T8" y="T9"/>
                </a:cxn>
              </a:cxnLst>
              <a:rect l="0" t="0" r="r" b="b"/>
              <a:pathLst>
                <a:path w="34" h="59">
                  <a:moveTo>
                    <a:pt x="3" y="27"/>
                  </a:moveTo>
                  <a:cubicBezTo>
                    <a:pt x="6" y="12"/>
                    <a:pt x="15" y="0"/>
                    <a:pt x="23" y="2"/>
                  </a:cubicBezTo>
                  <a:cubicBezTo>
                    <a:pt x="30" y="4"/>
                    <a:pt x="34" y="18"/>
                    <a:pt x="31" y="33"/>
                  </a:cubicBezTo>
                  <a:cubicBezTo>
                    <a:pt x="28" y="48"/>
                    <a:pt x="19" y="59"/>
                    <a:pt x="11" y="58"/>
                  </a:cubicBezTo>
                  <a:cubicBezTo>
                    <a:pt x="3" y="56"/>
                    <a:pt x="0" y="42"/>
                    <a:pt x="3" y="27"/>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8" name="Freeform 366">
              <a:extLst>
                <a:ext uri="{FF2B5EF4-FFF2-40B4-BE49-F238E27FC236}">
                  <a16:creationId xmlns:a16="http://schemas.microsoft.com/office/drawing/2014/main" id="{5D2908E5-BB8F-4575-AA38-EB6DF986DEBF}"/>
                </a:ext>
              </a:extLst>
            </p:cNvPr>
            <p:cNvSpPr>
              <a:spLocks/>
            </p:cNvSpPr>
            <p:nvPr/>
          </p:nvSpPr>
          <p:spPr bwMode="auto">
            <a:xfrm>
              <a:off x="5901495" y="4697119"/>
              <a:ext cx="191456" cy="171335"/>
            </a:xfrm>
            <a:custGeom>
              <a:avLst/>
              <a:gdLst>
                <a:gd name="T0" fmla="*/ 133 w 133"/>
                <a:gd name="T1" fmla="*/ 54 h 119"/>
                <a:gd name="T2" fmla="*/ 46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6" y="35"/>
                  </a:cubicBezTo>
                  <a:cubicBezTo>
                    <a:pt x="18" y="71"/>
                    <a:pt x="36" y="101"/>
                    <a:pt x="0" y="109"/>
                  </a:cubicBezTo>
                  <a:cubicBezTo>
                    <a:pt x="0" y="109"/>
                    <a:pt x="35" y="119"/>
                    <a:pt x="81" y="98"/>
                  </a:cubicBezTo>
                  <a:cubicBezTo>
                    <a:pt x="131" y="76"/>
                    <a:pt x="133" y="54"/>
                    <a:pt x="133" y="54"/>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9" name="Freeform 367">
              <a:extLst>
                <a:ext uri="{FF2B5EF4-FFF2-40B4-BE49-F238E27FC236}">
                  <a16:creationId xmlns:a16="http://schemas.microsoft.com/office/drawing/2014/main" id="{38FB2903-4661-4C66-AFE0-44B81764D200}"/>
                </a:ext>
              </a:extLst>
            </p:cNvPr>
            <p:cNvSpPr>
              <a:spLocks/>
            </p:cNvSpPr>
            <p:nvPr/>
          </p:nvSpPr>
          <p:spPr bwMode="auto">
            <a:xfrm>
              <a:off x="6041124" y="4682486"/>
              <a:ext cx="145726" cy="207919"/>
            </a:xfrm>
            <a:custGeom>
              <a:avLst/>
              <a:gdLst>
                <a:gd name="T0" fmla="*/ 70 w 101"/>
                <a:gd name="T1" fmla="*/ 0 h 144"/>
                <a:gd name="T2" fmla="*/ 25 w 101"/>
                <a:gd name="T3" fmla="*/ 78 h 144"/>
                <a:gd name="T4" fmla="*/ 81 w 101"/>
                <a:gd name="T5" fmla="*/ 144 h 144"/>
                <a:gd name="T6" fmla="*/ 96 w 101"/>
                <a:gd name="T7" fmla="*/ 63 h 144"/>
                <a:gd name="T8" fmla="*/ 70 w 101"/>
                <a:gd name="T9" fmla="*/ 0 h 144"/>
              </a:gdLst>
              <a:ahLst/>
              <a:cxnLst>
                <a:cxn ang="0">
                  <a:pos x="T0" y="T1"/>
                </a:cxn>
                <a:cxn ang="0">
                  <a:pos x="T2" y="T3"/>
                </a:cxn>
                <a:cxn ang="0">
                  <a:pos x="T4" y="T5"/>
                </a:cxn>
                <a:cxn ang="0">
                  <a:pos x="T6" y="T7"/>
                </a:cxn>
                <a:cxn ang="0">
                  <a:pos x="T8" y="T9"/>
                </a:cxn>
              </a:cxnLst>
              <a:rect l="0" t="0" r="r" b="b"/>
              <a:pathLst>
                <a:path w="101" h="144">
                  <a:moveTo>
                    <a:pt x="70" y="0"/>
                  </a:moveTo>
                  <a:cubicBezTo>
                    <a:pt x="70" y="0"/>
                    <a:pt x="0" y="40"/>
                    <a:pt x="25" y="78"/>
                  </a:cubicBezTo>
                  <a:cubicBezTo>
                    <a:pt x="51" y="115"/>
                    <a:pt x="85" y="107"/>
                    <a:pt x="81" y="144"/>
                  </a:cubicBezTo>
                  <a:cubicBezTo>
                    <a:pt x="81" y="144"/>
                    <a:pt x="101" y="113"/>
                    <a:pt x="96" y="63"/>
                  </a:cubicBezTo>
                  <a:cubicBezTo>
                    <a:pt x="90" y="9"/>
                    <a:pt x="70" y="0"/>
                    <a:pt x="70" y="0"/>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0" name="Freeform 368">
              <a:extLst>
                <a:ext uri="{FF2B5EF4-FFF2-40B4-BE49-F238E27FC236}">
                  <a16:creationId xmlns:a16="http://schemas.microsoft.com/office/drawing/2014/main" id="{B58567BB-567C-4916-9C6E-990CE30E553E}"/>
                </a:ext>
              </a:extLst>
            </p:cNvPr>
            <p:cNvSpPr>
              <a:spLocks/>
            </p:cNvSpPr>
            <p:nvPr/>
          </p:nvSpPr>
          <p:spPr bwMode="auto">
            <a:xfrm>
              <a:off x="4446064" y="3678866"/>
              <a:ext cx="543881" cy="353035"/>
            </a:xfrm>
            <a:custGeom>
              <a:avLst/>
              <a:gdLst>
                <a:gd name="T0" fmla="*/ 358 w 377"/>
                <a:gd name="T1" fmla="*/ 107 h 245"/>
                <a:gd name="T2" fmla="*/ 249 w 377"/>
                <a:gd name="T3" fmla="*/ 52 h 245"/>
                <a:gd name="T4" fmla="*/ 247 w 377"/>
                <a:gd name="T5" fmla="*/ 52 h 245"/>
                <a:gd name="T6" fmla="*/ 247 w 377"/>
                <a:gd name="T7" fmla="*/ 52 h 245"/>
                <a:gd name="T8" fmla="*/ 229 w 377"/>
                <a:gd name="T9" fmla="*/ 6 h 245"/>
                <a:gd name="T10" fmla="*/ 229 w 377"/>
                <a:gd name="T11" fmla="*/ 0 h 245"/>
                <a:gd name="T12" fmla="*/ 147 w 377"/>
                <a:gd name="T13" fmla="*/ 0 h 245"/>
                <a:gd name="T14" fmla="*/ 147 w 377"/>
                <a:gd name="T15" fmla="*/ 6 h 245"/>
                <a:gd name="T16" fmla="*/ 130 w 377"/>
                <a:gd name="T17" fmla="*/ 53 h 245"/>
                <a:gd name="T18" fmla="*/ 129 w 377"/>
                <a:gd name="T19" fmla="*/ 52 h 245"/>
                <a:gd name="T20" fmla="*/ 128 w 377"/>
                <a:gd name="T21" fmla="*/ 52 h 245"/>
                <a:gd name="T22" fmla="*/ 18 w 377"/>
                <a:gd name="T23" fmla="*/ 107 h 245"/>
                <a:gd name="T24" fmla="*/ 0 w 377"/>
                <a:gd name="T25" fmla="*/ 152 h 245"/>
                <a:gd name="T26" fmla="*/ 191 w 377"/>
                <a:gd name="T27" fmla="*/ 245 h 245"/>
                <a:gd name="T28" fmla="*/ 377 w 377"/>
                <a:gd name="T29" fmla="*/ 159 h 245"/>
                <a:gd name="T30" fmla="*/ 358 w 377"/>
                <a:gd name="T31" fmla="*/ 10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7" h="245">
                  <a:moveTo>
                    <a:pt x="358" y="107"/>
                  </a:moveTo>
                  <a:cubicBezTo>
                    <a:pt x="345" y="94"/>
                    <a:pt x="307" y="67"/>
                    <a:pt x="249" y="52"/>
                  </a:cubicBezTo>
                  <a:cubicBezTo>
                    <a:pt x="247" y="52"/>
                    <a:pt x="247" y="52"/>
                    <a:pt x="247" y="52"/>
                  </a:cubicBezTo>
                  <a:cubicBezTo>
                    <a:pt x="247" y="52"/>
                    <a:pt x="247" y="52"/>
                    <a:pt x="247" y="52"/>
                  </a:cubicBezTo>
                  <a:cubicBezTo>
                    <a:pt x="235" y="39"/>
                    <a:pt x="229" y="24"/>
                    <a:pt x="229" y="6"/>
                  </a:cubicBezTo>
                  <a:cubicBezTo>
                    <a:pt x="229" y="0"/>
                    <a:pt x="229" y="0"/>
                    <a:pt x="229" y="0"/>
                  </a:cubicBezTo>
                  <a:cubicBezTo>
                    <a:pt x="147" y="0"/>
                    <a:pt x="147" y="0"/>
                    <a:pt x="147" y="0"/>
                  </a:cubicBezTo>
                  <a:cubicBezTo>
                    <a:pt x="147" y="6"/>
                    <a:pt x="147" y="6"/>
                    <a:pt x="147" y="6"/>
                  </a:cubicBezTo>
                  <a:cubicBezTo>
                    <a:pt x="147" y="24"/>
                    <a:pt x="141" y="40"/>
                    <a:pt x="130" y="53"/>
                  </a:cubicBezTo>
                  <a:cubicBezTo>
                    <a:pt x="129" y="52"/>
                    <a:pt x="129" y="52"/>
                    <a:pt x="129" y="52"/>
                  </a:cubicBezTo>
                  <a:cubicBezTo>
                    <a:pt x="128" y="52"/>
                    <a:pt x="128" y="52"/>
                    <a:pt x="128" y="52"/>
                  </a:cubicBezTo>
                  <a:cubicBezTo>
                    <a:pt x="69" y="67"/>
                    <a:pt x="31" y="94"/>
                    <a:pt x="18" y="107"/>
                  </a:cubicBezTo>
                  <a:cubicBezTo>
                    <a:pt x="7" y="118"/>
                    <a:pt x="2" y="134"/>
                    <a:pt x="0" y="152"/>
                  </a:cubicBezTo>
                  <a:cubicBezTo>
                    <a:pt x="44" y="209"/>
                    <a:pt x="114" y="245"/>
                    <a:pt x="191" y="245"/>
                  </a:cubicBezTo>
                  <a:cubicBezTo>
                    <a:pt x="266" y="245"/>
                    <a:pt x="332" y="212"/>
                    <a:pt x="377" y="159"/>
                  </a:cubicBezTo>
                  <a:cubicBezTo>
                    <a:pt x="375" y="138"/>
                    <a:pt x="370" y="119"/>
                    <a:pt x="358" y="107"/>
                  </a:cubicBezTo>
                  <a:close/>
                </a:path>
              </a:pathLst>
            </a:custGeom>
            <a:solidFill>
              <a:srgbClr val="E9D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1" name="Freeform 369">
              <a:extLst>
                <a:ext uri="{FF2B5EF4-FFF2-40B4-BE49-F238E27FC236}">
                  <a16:creationId xmlns:a16="http://schemas.microsoft.com/office/drawing/2014/main" id="{E693FB8F-2790-481F-BE62-5EA5C66CD258}"/>
                </a:ext>
              </a:extLst>
            </p:cNvPr>
            <p:cNvSpPr>
              <a:spLocks/>
            </p:cNvSpPr>
            <p:nvPr/>
          </p:nvSpPr>
          <p:spPr bwMode="auto">
            <a:xfrm>
              <a:off x="4446064" y="3753863"/>
              <a:ext cx="543881" cy="278038"/>
            </a:xfrm>
            <a:custGeom>
              <a:avLst/>
              <a:gdLst>
                <a:gd name="T0" fmla="*/ 358 w 377"/>
                <a:gd name="T1" fmla="*/ 55 h 193"/>
                <a:gd name="T2" fmla="*/ 249 w 377"/>
                <a:gd name="T3" fmla="*/ 0 h 193"/>
                <a:gd name="T4" fmla="*/ 247 w 377"/>
                <a:gd name="T5" fmla="*/ 0 h 193"/>
                <a:gd name="T6" fmla="*/ 186 w 377"/>
                <a:gd name="T7" fmla="*/ 67 h 193"/>
                <a:gd name="T8" fmla="*/ 129 w 377"/>
                <a:gd name="T9" fmla="*/ 0 h 193"/>
                <a:gd name="T10" fmla="*/ 128 w 377"/>
                <a:gd name="T11" fmla="*/ 0 h 193"/>
                <a:gd name="T12" fmla="*/ 18 w 377"/>
                <a:gd name="T13" fmla="*/ 55 h 193"/>
                <a:gd name="T14" fmla="*/ 0 w 377"/>
                <a:gd name="T15" fmla="*/ 100 h 193"/>
                <a:gd name="T16" fmla="*/ 191 w 377"/>
                <a:gd name="T17" fmla="*/ 193 h 193"/>
                <a:gd name="T18" fmla="*/ 377 w 377"/>
                <a:gd name="T19" fmla="*/ 107 h 193"/>
                <a:gd name="T20" fmla="*/ 358 w 377"/>
                <a:gd name="T21" fmla="*/ 5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193">
                  <a:moveTo>
                    <a:pt x="358" y="55"/>
                  </a:moveTo>
                  <a:cubicBezTo>
                    <a:pt x="345" y="42"/>
                    <a:pt x="307" y="15"/>
                    <a:pt x="249" y="0"/>
                  </a:cubicBezTo>
                  <a:cubicBezTo>
                    <a:pt x="247" y="0"/>
                    <a:pt x="247" y="0"/>
                    <a:pt x="247" y="0"/>
                  </a:cubicBezTo>
                  <a:cubicBezTo>
                    <a:pt x="186" y="67"/>
                    <a:pt x="186" y="67"/>
                    <a:pt x="186" y="67"/>
                  </a:cubicBezTo>
                  <a:cubicBezTo>
                    <a:pt x="129" y="0"/>
                    <a:pt x="129" y="0"/>
                    <a:pt x="129" y="0"/>
                  </a:cubicBezTo>
                  <a:cubicBezTo>
                    <a:pt x="128" y="0"/>
                    <a:pt x="128" y="0"/>
                    <a:pt x="128" y="0"/>
                  </a:cubicBezTo>
                  <a:cubicBezTo>
                    <a:pt x="69" y="15"/>
                    <a:pt x="31" y="42"/>
                    <a:pt x="18" y="55"/>
                  </a:cubicBezTo>
                  <a:cubicBezTo>
                    <a:pt x="7" y="66"/>
                    <a:pt x="2" y="82"/>
                    <a:pt x="0" y="100"/>
                  </a:cubicBezTo>
                  <a:cubicBezTo>
                    <a:pt x="44" y="157"/>
                    <a:pt x="114" y="193"/>
                    <a:pt x="191" y="193"/>
                  </a:cubicBezTo>
                  <a:cubicBezTo>
                    <a:pt x="266" y="193"/>
                    <a:pt x="332" y="160"/>
                    <a:pt x="377" y="107"/>
                  </a:cubicBezTo>
                  <a:cubicBezTo>
                    <a:pt x="375" y="86"/>
                    <a:pt x="370" y="67"/>
                    <a:pt x="358" y="55"/>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2" name="Freeform 370">
              <a:extLst>
                <a:ext uri="{FF2B5EF4-FFF2-40B4-BE49-F238E27FC236}">
                  <a16:creationId xmlns:a16="http://schemas.microsoft.com/office/drawing/2014/main" id="{78B60D91-0EDC-48AF-B6E8-2C2977BD4C9B}"/>
                </a:ext>
              </a:extLst>
            </p:cNvPr>
            <p:cNvSpPr>
              <a:spLocks/>
            </p:cNvSpPr>
            <p:nvPr/>
          </p:nvSpPr>
          <p:spPr bwMode="auto">
            <a:xfrm>
              <a:off x="4560085" y="3438022"/>
              <a:ext cx="314622" cy="320110"/>
            </a:xfrm>
            <a:custGeom>
              <a:avLst/>
              <a:gdLst>
                <a:gd name="T0" fmla="*/ 109 w 218"/>
                <a:gd name="T1" fmla="*/ 222 h 222"/>
                <a:gd name="T2" fmla="*/ 17 w 218"/>
                <a:gd name="T3" fmla="*/ 139 h 222"/>
                <a:gd name="T4" fmla="*/ 0 w 218"/>
                <a:gd name="T5" fmla="*/ 116 h 222"/>
                <a:gd name="T6" fmla="*/ 10 w 218"/>
                <a:gd name="T7" fmla="*/ 96 h 222"/>
                <a:gd name="T8" fmla="*/ 10 w 218"/>
                <a:gd name="T9" fmla="*/ 94 h 222"/>
                <a:gd name="T10" fmla="*/ 109 w 218"/>
                <a:gd name="T11" fmla="*/ 0 h 222"/>
                <a:gd name="T12" fmla="*/ 209 w 218"/>
                <a:gd name="T13" fmla="*/ 94 h 222"/>
                <a:gd name="T14" fmla="*/ 209 w 218"/>
                <a:gd name="T15" fmla="*/ 96 h 222"/>
                <a:gd name="T16" fmla="*/ 218 w 218"/>
                <a:gd name="T17" fmla="*/ 116 h 222"/>
                <a:gd name="T18" fmla="*/ 201 w 218"/>
                <a:gd name="T19" fmla="*/ 139 h 222"/>
                <a:gd name="T20" fmla="*/ 109 w 218"/>
                <a:gd name="T21"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22">
                  <a:moveTo>
                    <a:pt x="109" y="222"/>
                  </a:moveTo>
                  <a:cubicBezTo>
                    <a:pt x="65" y="222"/>
                    <a:pt x="31" y="179"/>
                    <a:pt x="17" y="139"/>
                  </a:cubicBezTo>
                  <a:cubicBezTo>
                    <a:pt x="8" y="140"/>
                    <a:pt x="0" y="130"/>
                    <a:pt x="0" y="116"/>
                  </a:cubicBezTo>
                  <a:cubicBezTo>
                    <a:pt x="0" y="107"/>
                    <a:pt x="4" y="99"/>
                    <a:pt x="10" y="96"/>
                  </a:cubicBezTo>
                  <a:cubicBezTo>
                    <a:pt x="10" y="95"/>
                    <a:pt x="10" y="94"/>
                    <a:pt x="10" y="94"/>
                  </a:cubicBezTo>
                  <a:cubicBezTo>
                    <a:pt x="10" y="38"/>
                    <a:pt x="50" y="0"/>
                    <a:pt x="109" y="0"/>
                  </a:cubicBezTo>
                  <a:cubicBezTo>
                    <a:pt x="169" y="0"/>
                    <a:pt x="209" y="38"/>
                    <a:pt x="209" y="94"/>
                  </a:cubicBezTo>
                  <a:cubicBezTo>
                    <a:pt x="209" y="94"/>
                    <a:pt x="209" y="95"/>
                    <a:pt x="209" y="96"/>
                  </a:cubicBezTo>
                  <a:cubicBezTo>
                    <a:pt x="214" y="99"/>
                    <a:pt x="218" y="107"/>
                    <a:pt x="218" y="116"/>
                  </a:cubicBezTo>
                  <a:cubicBezTo>
                    <a:pt x="218" y="130"/>
                    <a:pt x="210" y="140"/>
                    <a:pt x="201" y="139"/>
                  </a:cubicBezTo>
                  <a:cubicBezTo>
                    <a:pt x="187" y="179"/>
                    <a:pt x="153" y="222"/>
                    <a:pt x="109" y="2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3" name="Freeform 371">
              <a:extLst>
                <a:ext uri="{FF2B5EF4-FFF2-40B4-BE49-F238E27FC236}">
                  <a16:creationId xmlns:a16="http://schemas.microsoft.com/office/drawing/2014/main" id="{15224F25-DD5A-4CCC-ADF0-749722C9B2A0}"/>
                </a:ext>
              </a:extLst>
            </p:cNvPr>
            <p:cNvSpPr>
              <a:spLocks/>
            </p:cNvSpPr>
            <p:nvPr/>
          </p:nvSpPr>
          <p:spPr bwMode="auto">
            <a:xfrm>
              <a:off x="4580205" y="3403267"/>
              <a:ext cx="228040" cy="123775"/>
            </a:xfrm>
            <a:custGeom>
              <a:avLst/>
              <a:gdLst>
                <a:gd name="T0" fmla="*/ 0 w 158"/>
                <a:gd name="T1" fmla="*/ 80 h 86"/>
                <a:gd name="T2" fmla="*/ 158 w 158"/>
                <a:gd name="T3" fmla="*/ 11 h 86"/>
                <a:gd name="T4" fmla="*/ 86 w 158"/>
                <a:gd name="T5" fmla="*/ 0 h 86"/>
                <a:gd name="T6" fmla="*/ 0 w 158"/>
                <a:gd name="T7" fmla="*/ 80 h 86"/>
              </a:gdLst>
              <a:ahLst/>
              <a:cxnLst>
                <a:cxn ang="0">
                  <a:pos x="T0" y="T1"/>
                </a:cxn>
                <a:cxn ang="0">
                  <a:pos x="T2" y="T3"/>
                </a:cxn>
                <a:cxn ang="0">
                  <a:pos x="T4" y="T5"/>
                </a:cxn>
                <a:cxn ang="0">
                  <a:pos x="T6" y="T7"/>
                </a:cxn>
              </a:cxnLst>
              <a:rect l="0" t="0" r="r" b="b"/>
              <a:pathLst>
                <a:path w="158" h="86">
                  <a:moveTo>
                    <a:pt x="0" y="80"/>
                  </a:moveTo>
                  <a:cubicBezTo>
                    <a:pt x="0" y="80"/>
                    <a:pt x="89" y="86"/>
                    <a:pt x="158" y="11"/>
                  </a:cubicBezTo>
                  <a:cubicBezTo>
                    <a:pt x="158" y="11"/>
                    <a:pt x="153" y="0"/>
                    <a:pt x="86" y="0"/>
                  </a:cubicBezTo>
                  <a:cubicBezTo>
                    <a:pt x="1" y="0"/>
                    <a:pt x="0" y="80"/>
                    <a:pt x="0" y="80"/>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4" name="Freeform 372">
              <a:extLst>
                <a:ext uri="{FF2B5EF4-FFF2-40B4-BE49-F238E27FC236}">
                  <a16:creationId xmlns:a16="http://schemas.microsoft.com/office/drawing/2014/main" id="{CE56693F-C9C6-418E-99D3-6F9CEE86D1FF}"/>
                </a:ext>
              </a:extLst>
            </p:cNvPr>
            <p:cNvSpPr>
              <a:spLocks/>
            </p:cNvSpPr>
            <p:nvPr/>
          </p:nvSpPr>
          <p:spPr bwMode="auto">
            <a:xfrm>
              <a:off x="4543012" y="3381927"/>
              <a:ext cx="348767" cy="296940"/>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9" y="32"/>
                    <a:pt x="193" y="0"/>
                    <a:pt x="119" y="0"/>
                  </a:cubicBezTo>
                  <a:cubicBezTo>
                    <a:pt x="58" y="0"/>
                    <a:pt x="24" y="32"/>
                    <a:pt x="13" y="109"/>
                  </a:cubicBezTo>
                  <a:cubicBezTo>
                    <a:pt x="0" y="206"/>
                    <a:pt x="72" y="81"/>
                    <a:pt x="121" y="81"/>
                  </a:cubicBezTo>
                  <a:cubicBezTo>
                    <a:pt x="173" y="81"/>
                    <a:pt x="242" y="206"/>
                    <a:pt x="229" y="109"/>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5" name="Freeform 373">
              <a:extLst>
                <a:ext uri="{FF2B5EF4-FFF2-40B4-BE49-F238E27FC236}">
                  <a16:creationId xmlns:a16="http://schemas.microsoft.com/office/drawing/2014/main" id="{8EE52955-E6F7-4AE9-837E-5C090EF11DAC}"/>
                </a:ext>
              </a:extLst>
            </p:cNvPr>
            <p:cNvSpPr>
              <a:spLocks/>
            </p:cNvSpPr>
            <p:nvPr/>
          </p:nvSpPr>
          <p:spPr bwMode="auto">
            <a:xfrm>
              <a:off x="4580205" y="3403267"/>
              <a:ext cx="228040" cy="123775"/>
            </a:xfrm>
            <a:custGeom>
              <a:avLst/>
              <a:gdLst>
                <a:gd name="T0" fmla="*/ 0 w 158"/>
                <a:gd name="T1" fmla="*/ 80 h 86"/>
                <a:gd name="T2" fmla="*/ 158 w 158"/>
                <a:gd name="T3" fmla="*/ 11 h 86"/>
                <a:gd name="T4" fmla="*/ 86 w 158"/>
                <a:gd name="T5" fmla="*/ 0 h 86"/>
                <a:gd name="T6" fmla="*/ 0 w 158"/>
                <a:gd name="T7" fmla="*/ 80 h 86"/>
              </a:gdLst>
              <a:ahLst/>
              <a:cxnLst>
                <a:cxn ang="0">
                  <a:pos x="T0" y="T1"/>
                </a:cxn>
                <a:cxn ang="0">
                  <a:pos x="T2" y="T3"/>
                </a:cxn>
                <a:cxn ang="0">
                  <a:pos x="T4" y="T5"/>
                </a:cxn>
                <a:cxn ang="0">
                  <a:pos x="T6" y="T7"/>
                </a:cxn>
              </a:cxnLst>
              <a:rect l="0" t="0" r="r" b="b"/>
              <a:pathLst>
                <a:path w="158" h="86">
                  <a:moveTo>
                    <a:pt x="0" y="80"/>
                  </a:moveTo>
                  <a:cubicBezTo>
                    <a:pt x="0" y="80"/>
                    <a:pt x="89" y="86"/>
                    <a:pt x="158" y="11"/>
                  </a:cubicBezTo>
                  <a:cubicBezTo>
                    <a:pt x="158" y="11"/>
                    <a:pt x="153" y="0"/>
                    <a:pt x="86" y="0"/>
                  </a:cubicBezTo>
                  <a:cubicBezTo>
                    <a:pt x="1" y="0"/>
                    <a:pt x="0" y="80"/>
                    <a:pt x="0" y="80"/>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6" name="Freeform 374">
              <a:extLst>
                <a:ext uri="{FF2B5EF4-FFF2-40B4-BE49-F238E27FC236}">
                  <a16:creationId xmlns:a16="http://schemas.microsoft.com/office/drawing/2014/main" id="{557B7DD8-96B4-4733-8FA5-760DB7007533}"/>
                </a:ext>
              </a:extLst>
            </p:cNvPr>
            <p:cNvSpPr>
              <a:spLocks/>
            </p:cNvSpPr>
            <p:nvPr/>
          </p:nvSpPr>
          <p:spPr bwMode="auto">
            <a:xfrm>
              <a:off x="4618009" y="3380097"/>
              <a:ext cx="191456" cy="171944"/>
            </a:xfrm>
            <a:custGeom>
              <a:avLst/>
              <a:gdLst>
                <a:gd name="T0" fmla="*/ 133 w 133"/>
                <a:gd name="T1" fmla="*/ 55 h 119"/>
                <a:gd name="T2" fmla="*/ 46 w 133"/>
                <a:gd name="T3" fmla="*/ 36 h 119"/>
                <a:gd name="T4" fmla="*/ 0 w 133"/>
                <a:gd name="T5" fmla="*/ 110 h 119"/>
                <a:gd name="T6" fmla="*/ 81 w 133"/>
                <a:gd name="T7" fmla="*/ 99 h 119"/>
                <a:gd name="T8" fmla="*/ 133 w 133"/>
                <a:gd name="T9" fmla="*/ 55 h 119"/>
              </a:gdLst>
              <a:ahLst/>
              <a:cxnLst>
                <a:cxn ang="0">
                  <a:pos x="T0" y="T1"/>
                </a:cxn>
                <a:cxn ang="0">
                  <a:pos x="T2" y="T3"/>
                </a:cxn>
                <a:cxn ang="0">
                  <a:pos x="T4" y="T5"/>
                </a:cxn>
                <a:cxn ang="0">
                  <a:pos x="T6" y="T7"/>
                </a:cxn>
                <a:cxn ang="0">
                  <a:pos x="T8" y="T9"/>
                </a:cxn>
              </a:cxnLst>
              <a:rect l="0" t="0" r="r" b="b"/>
              <a:pathLst>
                <a:path w="133" h="119">
                  <a:moveTo>
                    <a:pt x="133" y="55"/>
                  </a:moveTo>
                  <a:cubicBezTo>
                    <a:pt x="133" y="55"/>
                    <a:pt x="73" y="0"/>
                    <a:pt x="46" y="36"/>
                  </a:cubicBezTo>
                  <a:cubicBezTo>
                    <a:pt x="18" y="71"/>
                    <a:pt x="36" y="102"/>
                    <a:pt x="0" y="110"/>
                  </a:cubicBezTo>
                  <a:cubicBezTo>
                    <a:pt x="0" y="110"/>
                    <a:pt x="35" y="119"/>
                    <a:pt x="81" y="99"/>
                  </a:cubicBezTo>
                  <a:cubicBezTo>
                    <a:pt x="130" y="77"/>
                    <a:pt x="133" y="55"/>
                    <a:pt x="133" y="55"/>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7" name="Freeform 375">
              <a:extLst>
                <a:ext uri="{FF2B5EF4-FFF2-40B4-BE49-F238E27FC236}">
                  <a16:creationId xmlns:a16="http://schemas.microsoft.com/office/drawing/2014/main" id="{72E80DAE-83BE-473B-8408-0583A65AA05F}"/>
                </a:ext>
              </a:extLst>
            </p:cNvPr>
            <p:cNvSpPr>
              <a:spLocks/>
            </p:cNvSpPr>
            <p:nvPr/>
          </p:nvSpPr>
          <p:spPr bwMode="auto">
            <a:xfrm>
              <a:off x="4604595" y="3749595"/>
              <a:ext cx="93899" cy="110971"/>
            </a:xfrm>
            <a:custGeom>
              <a:avLst/>
              <a:gdLst>
                <a:gd name="T0" fmla="*/ 0 w 154"/>
                <a:gd name="T1" fmla="*/ 16 h 182"/>
                <a:gd name="T2" fmla="*/ 69 w 154"/>
                <a:gd name="T3" fmla="*/ 182 h 182"/>
                <a:gd name="T4" fmla="*/ 154 w 154"/>
                <a:gd name="T5" fmla="*/ 99 h 182"/>
                <a:gd name="T6" fmla="*/ 41 w 154"/>
                <a:gd name="T7" fmla="*/ 0 h 182"/>
                <a:gd name="T8" fmla="*/ 0 w 154"/>
                <a:gd name="T9" fmla="*/ 16 h 182"/>
              </a:gdLst>
              <a:ahLst/>
              <a:cxnLst>
                <a:cxn ang="0">
                  <a:pos x="T0" y="T1"/>
                </a:cxn>
                <a:cxn ang="0">
                  <a:pos x="T2" y="T3"/>
                </a:cxn>
                <a:cxn ang="0">
                  <a:pos x="T4" y="T5"/>
                </a:cxn>
                <a:cxn ang="0">
                  <a:pos x="T6" y="T7"/>
                </a:cxn>
                <a:cxn ang="0">
                  <a:pos x="T8" y="T9"/>
                </a:cxn>
              </a:cxnLst>
              <a:rect l="0" t="0" r="r" b="b"/>
              <a:pathLst>
                <a:path w="154" h="182">
                  <a:moveTo>
                    <a:pt x="0" y="16"/>
                  </a:moveTo>
                  <a:lnTo>
                    <a:pt x="69" y="182"/>
                  </a:lnTo>
                  <a:lnTo>
                    <a:pt x="154" y="99"/>
                  </a:lnTo>
                  <a:lnTo>
                    <a:pt x="41"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8" name="Freeform 376">
              <a:extLst>
                <a:ext uri="{FF2B5EF4-FFF2-40B4-BE49-F238E27FC236}">
                  <a16:creationId xmlns:a16="http://schemas.microsoft.com/office/drawing/2014/main" id="{8634D3CF-7946-4714-8E61-5EA56B7A9021}"/>
                </a:ext>
              </a:extLst>
            </p:cNvPr>
            <p:cNvSpPr>
              <a:spLocks/>
            </p:cNvSpPr>
            <p:nvPr/>
          </p:nvSpPr>
          <p:spPr bwMode="auto">
            <a:xfrm>
              <a:off x="4733248" y="3749595"/>
              <a:ext cx="93899" cy="110971"/>
            </a:xfrm>
            <a:custGeom>
              <a:avLst/>
              <a:gdLst>
                <a:gd name="T0" fmla="*/ 113 w 154"/>
                <a:gd name="T1" fmla="*/ 0 h 182"/>
                <a:gd name="T2" fmla="*/ 0 w 154"/>
                <a:gd name="T3" fmla="*/ 99 h 182"/>
                <a:gd name="T4" fmla="*/ 85 w 154"/>
                <a:gd name="T5" fmla="*/ 182 h 182"/>
                <a:gd name="T6" fmla="*/ 154 w 154"/>
                <a:gd name="T7" fmla="*/ 16 h 182"/>
                <a:gd name="T8" fmla="*/ 113 w 154"/>
                <a:gd name="T9" fmla="*/ 0 h 182"/>
              </a:gdLst>
              <a:ahLst/>
              <a:cxnLst>
                <a:cxn ang="0">
                  <a:pos x="T0" y="T1"/>
                </a:cxn>
                <a:cxn ang="0">
                  <a:pos x="T2" y="T3"/>
                </a:cxn>
                <a:cxn ang="0">
                  <a:pos x="T4" y="T5"/>
                </a:cxn>
                <a:cxn ang="0">
                  <a:pos x="T6" y="T7"/>
                </a:cxn>
                <a:cxn ang="0">
                  <a:pos x="T8" y="T9"/>
                </a:cxn>
              </a:cxnLst>
              <a:rect l="0" t="0" r="r" b="b"/>
              <a:pathLst>
                <a:path w="154" h="182">
                  <a:moveTo>
                    <a:pt x="113" y="0"/>
                  </a:moveTo>
                  <a:lnTo>
                    <a:pt x="0" y="99"/>
                  </a:lnTo>
                  <a:lnTo>
                    <a:pt x="85" y="182"/>
                  </a:lnTo>
                  <a:lnTo>
                    <a:pt x="154" y="16"/>
                  </a:lnTo>
                  <a:lnTo>
                    <a:pt x="1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9" name="Freeform 377">
              <a:extLst>
                <a:ext uri="{FF2B5EF4-FFF2-40B4-BE49-F238E27FC236}">
                  <a16:creationId xmlns:a16="http://schemas.microsoft.com/office/drawing/2014/main" id="{54054F7A-ECB5-410D-8FE4-8A7D7F63118A}"/>
                </a:ext>
              </a:extLst>
            </p:cNvPr>
            <p:cNvSpPr>
              <a:spLocks/>
            </p:cNvSpPr>
            <p:nvPr/>
          </p:nvSpPr>
          <p:spPr bwMode="auto">
            <a:xfrm>
              <a:off x="4551548" y="3557529"/>
              <a:ext cx="50608" cy="85363"/>
            </a:xfrm>
            <a:custGeom>
              <a:avLst/>
              <a:gdLst>
                <a:gd name="T0" fmla="*/ 31 w 35"/>
                <a:gd name="T1" fmla="*/ 26 h 59"/>
                <a:gd name="T2" fmla="*/ 25 w 35"/>
                <a:gd name="T3" fmla="*/ 57 h 59"/>
                <a:gd name="T4" fmla="*/ 4 w 35"/>
                <a:gd name="T5" fmla="*/ 33 h 59"/>
                <a:gd name="T6" fmla="*/ 10 w 35"/>
                <a:gd name="T7" fmla="*/ 2 h 59"/>
                <a:gd name="T8" fmla="*/ 31 w 35"/>
                <a:gd name="T9" fmla="*/ 26 h 59"/>
              </a:gdLst>
              <a:ahLst/>
              <a:cxnLst>
                <a:cxn ang="0">
                  <a:pos x="T0" y="T1"/>
                </a:cxn>
                <a:cxn ang="0">
                  <a:pos x="T2" y="T3"/>
                </a:cxn>
                <a:cxn ang="0">
                  <a:pos x="T4" y="T5"/>
                </a:cxn>
                <a:cxn ang="0">
                  <a:pos x="T6" y="T7"/>
                </a:cxn>
                <a:cxn ang="0">
                  <a:pos x="T8" y="T9"/>
                </a:cxn>
              </a:cxnLst>
              <a:rect l="0" t="0" r="r" b="b"/>
              <a:pathLst>
                <a:path w="35" h="59">
                  <a:moveTo>
                    <a:pt x="31" y="26"/>
                  </a:moveTo>
                  <a:cubicBezTo>
                    <a:pt x="35" y="41"/>
                    <a:pt x="32" y="55"/>
                    <a:pt x="25" y="57"/>
                  </a:cubicBezTo>
                  <a:cubicBezTo>
                    <a:pt x="17" y="59"/>
                    <a:pt x="8" y="48"/>
                    <a:pt x="4" y="33"/>
                  </a:cubicBezTo>
                  <a:cubicBezTo>
                    <a:pt x="0" y="18"/>
                    <a:pt x="3" y="4"/>
                    <a:pt x="10" y="2"/>
                  </a:cubicBezTo>
                  <a:cubicBezTo>
                    <a:pt x="18" y="0"/>
                    <a:pt x="27" y="10"/>
                    <a:pt x="31"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0" name="Freeform 378">
              <a:extLst>
                <a:ext uri="{FF2B5EF4-FFF2-40B4-BE49-F238E27FC236}">
                  <a16:creationId xmlns:a16="http://schemas.microsoft.com/office/drawing/2014/main" id="{AE318E44-D700-469A-8A8A-511E23F744ED}"/>
                </a:ext>
              </a:extLst>
            </p:cNvPr>
            <p:cNvSpPr>
              <a:spLocks/>
            </p:cNvSpPr>
            <p:nvPr/>
          </p:nvSpPr>
          <p:spPr bwMode="auto">
            <a:xfrm>
              <a:off x="4835683" y="3556310"/>
              <a:ext cx="48778" cy="84753"/>
            </a:xfrm>
            <a:custGeom>
              <a:avLst/>
              <a:gdLst>
                <a:gd name="T0" fmla="*/ 3 w 34"/>
                <a:gd name="T1" fmla="*/ 27 h 59"/>
                <a:gd name="T2" fmla="*/ 23 w 34"/>
                <a:gd name="T3" fmla="*/ 2 h 59"/>
                <a:gd name="T4" fmla="*/ 31 w 34"/>
                <a:gd name="T5" fmla="*/ 33 h 59"/>
                <a:gd name="T6" fmla="*/ 11 w 34"/>
                <a:gd name="T7" fmla="*/ 57 h 59"/>
                <a:gd name="T8" fmla="*/ 3 w 34"/>
                <a:gd name="T9" fmla="*/ 27 h 59"/>
              </a:gdLst>
              <a:ahLst/>
              <a:cxnLst>
                <a:cxn ang="0">
                  <a:pos x="T0" y="T1"/>
                </a:cxn>
                <a:cxn ang="0">
                  <a:pos x="T2" y="T3"/>
                </a:cxn>
                <a:cxn ang="0">
                  <a:pos x="T4" y="T5"/>
                </a:cxn>
                <a:cxn ang="0">
                  <a:pos x="T6" y="T7"/>
                </a:cxn>
                <a:cxn ang="0">
                  <a:pos x="T8" y="T9"/>
                </a:cxn>
              </a:cxnLst>
              <a:rect l="0" t="0" r="r" b="b"/>
              <a:pathLst>
                <a:path w="34" h="59">
                  <a:moveTo>
                    <a:pt x="3" y="27"/>
                  </a:moveTo>
                  <a:cubicBezTo>
                    <a:pt x="6" y="11"/>
                    <a:pt x="15" y="0"/>
                    <a:pt x="23" y="2"/>
                  </a:cubicBezTo>
                  <a:cubicBezTo>
                    <a:pt x="31" y="4"/>
                    <a:pt x="34" y="17"/>
                    <a:pt x="31" y="33"/>
                  </a:cubicBezTo>
                  <a:cubicBezTo>
                    <a:pt x="28" y="48"/>
                    <a:pt x="19" y="59"/>
                    <a:pt x="11" y="57"/>
                  </a:cubicBezTo>
                  <a:cubicBezTo>
                    <a:pt x="4" y="56"/>
                    <a:pt x="0" y="42"/>
                    <a:pt x="3" y="27"/>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1" name="Freeform 379">
              <a:extLst>
                <a:ext uri="{FF2B5EF4-FFF2-40B4-BE49-F238E27FC236}">
                  <a16:creationId xmlns:a16="http://schemas.microsoft.com/office/drawing/2014/main" id="{6E2DDEEA-D068-456F-A013-71B738A7FF92}"/>
                </a:ext>
              </a:extLst>
            </p:cNvPr>
            <p:cNvSpPr>
              <a:spLocks/>
            </p:cNvSpPr>
            <p:nvPr/>
          </p:nvSpPr>
          <p:spPr bwMode="auto">
            <a:xfrm>
              <a:off x="4653983" y="3402047"/>
              <a:ext cx="191456" cy="171335"/>
            </a:xfrm>
            <a:custGeom>
              <a:avLst/>
              <a:gdLst>
                <a:gd name="T0" fmla="*/ 133 w 133"/>
                <a:gd name="T1" fmla="*/ 54 h 119"/>
                <a:gd name="T2" fmla="*/ 45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5" y="35"/>
                  </a:cubicBezTo>
                  <a:cubicBezTo>
                    <a:pt x="18" y="71"/>
                    <a:pt x="36" y="101"/>
                    <a:pt x="0" y="109"/>
                  </a:cubicBezTo>
                  <a:cubicBezTo>
                    <a:pt x="0" y="109"/>
                    <a:pt x="35" y="119"/>
                    <a:pt x="81" y="98"/>
                  </a:cubicBezTo>
                  <a:cubicBezTo>
                    <a:pt x="130" y="76"/>
                    <a:pt x="133" y="54"/>
                    <a:pt x="133" y="54"/>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2" name="Freeform 380">
              <a:extLst>
                <a:ext uri="{FF2B5EF4-FFF2-40B4-BE49-F238E27FC236}">
                  <a16:creationId xmlns:a16="http://schemas.microsoft.com/office/drawing/2014/main" id="{69C7CD31-63C2-4DFE-A4AD-7B716976C94B}"/>
                </a:ext>
              </a:extLst>
            </p:cNvPr>
            <p:cNvSpPr>
              <a:spLocks/>
            </p:cNvSpPr>
            <p:nvPr/>
          </p:nvSpPr>
          <p:spPr bwMode="auto">
            <a:xfrm>
              <a:off x="7169129" y="3678866"/>
              <a:ext cx="543271" cy="353035"/>
            </a:xfrm>
            <a:custGeom>
              <a:avLst/>
              <a:gdLst>
                <a:gd name="T0" fmla="*/ 376 w 377"/>
                <a:gd name="T1" fmla="*/ 152 h 245"/>
                <a:gd name="T2" fmla="*/ 376 w 377"/>
                <a:gd name="T3" fmla="*/ 151 h 245"/>
                <a:gd name="T4" fmla="*/ 373 w 377"/>
                <a:gd name="T5" fmla="*/ 137 h 245"/>
                <a:gd name="T6" fmla="*/ 371 w 377"/>
                <a:gd name="T7" fmla="*/ 131 h 245"/>
                <a:gd name="T8" fmla="*/ 369 w 377"/>
                <a:gd name="T9" fmla="*/ 124 h 245"/>
                <a:gd name="T10" fmla="*/ 358 w 377"/>
                <a:gd name="T11" fmla="*/ 107 h 245"/>
                <a:gd name="T12" fmla="*/ 248 w 377"/>
                <a:gd name="T13" fmla="*/ 52 h 245"/>
                <a:gd name="T14" fmla="*/ 247 w 377"/>
                <a:gd name="T15" fmla="*/ 52 h 245"/>
                <a:gd name="T16" fmla="*/ 247 w 377"/>
                <a:gd name="T17" fmla="*/ 52 h 245"/>
                <a:gd name="T18" fmla="*/ 246 w 377"/>
                <a:gd name="T19" fmla="*/ 52 h 245"/>
                <a:gd name="T20" fmla="*/ 229 w 377"/>
                <a:gd name="T21" fmla="*/ 6 h 245"/>
                <a:gd name="T22" fmla="*/ 229 w 377"/>
                <a:gd name="T23" fmla="*/ 0 h 245"/>
                <a:gd name="T24" fmla="*/ 147 w 377"/>
                <a:gd name="T25" fmla="*/ 0 h 245"/>
                <a:gd name="T26" fmla="*/ 147 w 377"/>
                <a:gd name="T27" fmla="*/ 6 h 245"/>
                <a:gd name="T28" fmla="*/ 129 w 377"/>
                <a:gd name="T29" fmla="*/ 52 h 245"/>
                <a:gd name="T30" fmla="*/ 129 w 377"/>
                <a:gd name="T31" fmla="*/ 53 h 245"/>
                <a:gd name="T32" fmla="*/ 129 w 377"/>
                <a:gd name="T33" fmla="*/ 52 h 245"/>
                <a:gd name="T34" fmla="*/ 127 w 377"/>
                <a:gd name="T35" fmla="*/ 52 h 245"/>
                <a:gd name="T36" fmla="*/ 18 w 377"/>
                <a:gd name="T37" fmla="*/ 107 h 245"/>
                <a:gd name="T38" fmla="*/ 16 w 377"/>
                <a:gd name="T39" fmla="*/ 109 h 245"/>
                <a:gd name="T40" fmla="*/ 13 w 377"/>
                <a:gd name="T41" fmla="*/ 113 h 245"/>
                <a:gd name="T42" fmla="*/ 0 w 377"/>
                <a:gd name="T43" fmla="*/ 147 h 245"/>
                <a:gd name="T44" fmla="*/ 0 w 377"/>
                <a:gd name="T45" fmla="*/ 151 h 245"/>
                <a:gd name="T46" fmla="*/ 0 w 377"/>
                <a:gd name="T47" fmla="*/ 152 h 245"/>
                <a:gd name="T48" fmla="*/ 0 w 377"/>
                <a:gd name="T49" fmla="*/ 152 h 245"/>
                <a:gd name="T50" fmla="*/ 191 w 377"/>
                <a:gd name="T51" fmla="*/ 245 h 245"/>
                <a:gd name="T52" fmla="*/ 377 w 377"/>
                <a:gd name="T53" fmla="*/ 159 h 245"/>
                <a:gd name="T54" fmla="*/ 377 w 377"/>
                <a:gd name="T55" fmla="*/ 159 h 245"/>
                <a:gd name="T56" fmla="*/ 376 w 377"/>
                <a:gd name="T57" fmla="*/ 15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7" h="245">
                  <a:moveTo>
                    <a:pt x="376" y="152"/>
                  </a:moveTo>
                  <a:cubicBezTo>
                    <a:pt x="376" y="151"/>
                    <a:pt x="376" y="151"/>
                    <a:pt x="376" y="151"/>
                  </a:cubicBezTo>
                  <a:cubicBezTo>
                    <a:pt x="375" y="146"/>
                    <a:pt x="374" y="141"/>
                    <a:pt x="373" y="137"/>
                  </a:cubicBezTo>
                  <a:cubicBezTo>
                    <a:pt x="373" y="134"/>
                    <a:pt x="372" y="132"/>
                    <a:pt x="371" y="131"/>
                  </a:cubicBezTo>
                  <a:cubicBezTo>
                    <a:pt x="371" y="128"/>
                    <a:pt x="370" y="126"/>
                    <a:pt x="369" y="124"/>
                  </a:cubicBezTo>
                  <a:cubicBezTo>
                    <a:pt x="366" y="118"/>
                    <a:pt x="363" y="112"/>
                    <a:pt x="358" y="107"/>
                  </a:cubicBezTo>
                  <a:cubicBezTo>
                    <a:pt x="345" y="94"/>
                    <a:pt x="307" y="67"/>
                    <a:pt x="248" y="52"/>
                  </a:cubicBezTo>
                  <a:cubicBezTo>
                    <a:pt x="247" y="52"/>
                    <a:pt x="247" y="52"/>
                    <a:pt x="247" y="52"/>
                  </a:cubicBezTo>
                  <a:cubicBezTo>
                    <a:pt x="247" y="52"/>
                    <a:pt x="247" y="52"/>
                    <a:pt x="247" y="52"/>
                  </a:cubicBezTo>
                  <a:cubicBezTo>
                    <a:pt x="246" y="52"/>
                    <a:pt x="246" y="52"/>
                    <a:pt x="246" y="52"/>
                  </a:cubicBezTo>
                  <a:cubicBezTo>
                    <a:pt x="235" y="39"/>
                    <a:pt x="229" y="24"/>
                    <a:pt x="229" y="6"/>
                  </a:cubicBezTo>
                  <a:cubicBezTo>
                    <a:pt x="229" y="0"/>
                    <a:pt x="229" y="0"/>
                    <a:pt x="229" y="0"/>
                  </a:cubicBezTo>
                  <a:cubicBezTo>
                    <a:pt x="147" y="0"/>
                    <a:pt x="147" y="0"/>
                    <a:pt x="147" y="0"/>
                  </a:cubicBezTo>
                  <a:cubicBezTo>
                    <a:pt x="147" y="6"/>
                    <a:pt x="147" y="6"/>
                    <a:pt x="147" y="6"/>
                  </a:cubicBezTo>
                  <a:cubicBezTo>
                    <a:pt x="147" y="24"/>
                    <a:pt x="141" y="39"/>
                    <a:pt x="129" y="52"/>
                  </a:cubicBezTo>
                  <a:cubicBezTo>
                    <a:pt x="129" y="53"/>
                    <a:pt x="129" y="53"/>
                    <a:pt x="129" y="53"/>
                  </a:cubicBezTo>
                  <a:cubicBezTo>
                    <a:pt x="129" y="52"/>
                    <a:pt x="129" y="52"/>
                    <a:pt x="129" y="52"/>
                  </a:cubicBezTo>
                  <a:cubicBezTo>
                    <a:pt x="127" y="52"/>
                    <a:pt x="127" y="52"/>
                    <a:pt x="127" y="52"/>
                  </a:cubicBezTo>
                  <a:cubicBezTo>
                    <a:pt x="69" y="67"/>
                    <a:pt x="31" y="94"/>
                    <a:pt x="18" y="107"/>
                  </a:cubicBezTo>
                  <a:cubicBezTo>
                    <a:pt x="17" y="108"/>
                    <a:pt x="17" y="108"/>
                    <a:pt x="16" y="109"/>
                  </a:cubicBezTo>
                  <a:cubicBezTo>
                    <a:pt x="15" y="110"/>
                    <a:pt x="14" y="112"/>
                    <a:pt x="13" y="113"/>
                  </a:cubicBezTo>
                  <a:cubicBezTo>
                    <a:pt x="6" y="122"/>
                    <a:pt x="2" y="134"/>
                    <a:pt x="0" y="147"/>
                  </a:cubicBezTo>
                  <a:cubicBezTo>
                    <a:pt x="0" y="148"/>
                    <a:pt x="0" y="150"/>
                    <a:pt x="0" y="151"/>
                  </a:cubicBezTo>
                  <a:cubicBezTo>
                    <a:pt x="0" y="151"/>
                    <a:pt x="0" y="152"/>
                    <a:pt x="0" y="152"/>
                  </a:cubicBezTo>
                  <a:cubicBezTo>
                    <a:pt x="0" y="152"/>
                    <a:pt x="0" y="152"/>
                    <a:pt x="0" y="152"/>
                  </a:cubicBezTo>
                  <a:cubicBezTo>
                    <a:pt x="44" y="209"/>
                    <a:pt x="113" y="245"/>
                    <a:pt x="191" y="245"/>
                  </a:cubicBezTo>
                  <a:cubicBezTo>
                    <a:pt x="265" y="245"/>
                    <a:pt x="332" y="212"/>
                    <a:pt x="377" y="159"/>
                  </a:cubicBezTo>
                  <a:cubicBezTo>
                    <a:pt x="377" y="159"/>
                    <a:pt x="377" y="159"/>
                    <a:pt x="377" y="159"/>
                  </a:cubicBezTo>
                  <a:cubicBezTo>
                    <a:pt x="377" y="157"/>
                    <a:pt x="376" y="154"/>
                    <a:pt x="376" y="152"/>
                  </a:cubicBezTo>
                  <a:close/>
                </a:path>
              </a:pathLst>
            </a:custGeom>
            <a:solidFill>
              <a:srgbClr val="E9D2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3" name="Freeform 381">
              <a:extLst>
                <a:ext uri="{FF2B5EF4-FFF2-40B4-BE49-F238E27FC236}">
                  <a16:creationId xmlns:a16="http://schemas.microsoft.com/office/drawing/2014/main" id="{1275E694-B1D9-4117-A4B0-6B5205DEAE5C}"/>
                </a:ext>
              </a:extLst>
            </p:cNvPr>
            <p:cNvSpPr>
              <a:spLocks/>
            </p:cNvSpPr>
            <p:nvPr/>
          </p:nvSpPr>
          <p:spPr bwMode="auto">
            <a:xfrm>
              <a:off x="7169129" y="3753863"/>
              <a:ext cx="543271" cy="278038"/>
            </a:xfrm>
            <a:custGeom>
              <a:avLst/>
              <a:gdLst>
                <a:gd name="T0" fmla="*/ 376 w 377"/>
                <a:gd name="T1" fmla="*/ 100 h 193"/>
                <a:gd name="T2" fmla="*/ 376 w 377"/>
                <a:gd name="T3" fmla="*/ 99 h 193"/>
                <a:gd name="T4" fmla="*/ 373 w 377"/>
                <a:gd name="T5" fmla="*/ 85 h 193"/>
                <a:gd name="T6" fmla="*/ 371 w 377"/>
                <a:gd name="T7" fmla="*/ 79 h 193"/>
                <a:gd name="T8" fmla="*/ 369 w 377"/>
                <a:gd name="T9" fmla="*/ 72 h 193"/>
                <a:gd name="T10" fmla="*/ 358 w 377"/>
                <a:gd name="T11" fmla="*/ 55 h 193"/>
                <a:gd name="T12" fmla="*/ 248 w 377"/>
                <a:gd name="T13" fmla="*/ 0 h 193"/>
                <a:gd name="T14" fmla="*/ 247 w 377"/>
                <a:gd name="T15" fmla="*/ 0 h 193"/>
                <a:gd name="T16" fmla="*/ 246 w 377"/>
                <a:gd name="T17" fmla="*/ 0 h 193"/>
                <a:gd name="T18" fmla="*/ 186 w 377"/>
                <a:gd name="T19" fmla="*/ 25 h 193"/>
                <a:gd name="T20" fmla="*/ 129 w 377"/>
                <a:gd name="T21" fmla="*/ 0 h 193"/>
                <a:gd name="T22" fmla="*/ 129 w 377"/>
                <a:gd name="T23" fmla="*/ 0 h 193"/>
                <a:gd name="T24" fmla="*/ 127 w 377"/>
                <a:gd name="T25" fmla="*/ 0 h 193"/>
                <a:gd name="T26" fmla="*/ 18 w 377"/>
                <a:gd name="T27" fmla="*/ 55 h 193"/>
                <a:gd name="T28" fmla="*/ 16 w 377"/>
                <a:gd name="T29" fmla="*/ 57 h 193"/>
                <a:gd name="T30" fmla="*/ 13 w 377"/>
                <a:gd name="T31" fmla="*/ 61 h 193"/>
                <a:gd name="T32" fmla="*/ 0 w 377"/>
                <a:gd name="T33" fmla="*/ 95 h 193"/>
                <a:gd name="T34" fmla="*/ 0 w 377"/>
                <a:gd name="T35" fmla="*/ 99 h 193"/>
                <a:gd name="T36" fmla="*/ 0 w 377"/>
                <a:gd name="T37" fmla="*/ 100 h 193"/>
                <a:gd name="T38" fmla="*/ 0 w 377"/>
                <a:gd name="T39" fmla="*/ 100 h 193"/>
                <a:gd name="T40" fmla="*/ 191 w 377"/>
                <a:gd name="T41" fmla="*/ 193 h 193"/>
                <a:gd name="T42" fmla="*/ 377 w 377"/>
                <a:gd name="T43" fmla="*/ 107 h 193"/>
                <a:gd name="T44" fmla="*/ 377 w 377"/>
                <a:gd name="T45" fmla="*/ 107 h 193"/>
                <a:gd name="T46" fmla="*/ 376 w 377"/>
                <a:gd name="T47" fmla="*/ 10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7" h="193">
                  <a:moveTo>
                    <a:pt x="376" y="100"/>
                  </a:moveTo>
                  <a:cubicBezTo>
                    <a:pt x="376" y="99"/>
                    <a:pt x="376" y="99"/>
                    <a:pt x="376" y="99"/>
                  </a:cubicBezTo>
                  <a:cubicBezTo>
                    <a:pt x="375" y="94"/>
                    <a:pt x="374" y="89"/>
                    <a:pt x="373" y="85"/>
                  </a:cubicBezTo>
                  <a:cubicBezTo>
                    <a:pt x="373" y="82"/>
                    <a:pt x="372" y="80"/>
                    <a:pt x="371" y="79"/>
                  </a:cubicBezTo>
                  <a:cubicBezTo>
                    <a:pt x="371" y="76"/>
                    <a:pt x="370" y="74"/>
                    <a:pt x="369" y="72"/>
                  </a:cubicBezTo>
                  <a:cubicBezTo>
                    <a:pt x="366" y="66"/>
                    <a:pt x="363" y="60"/>
                    <a:pt x="358" y="55"/>
                  </a:cubicBezTo>
                  <a:cubicBezTo>
                    <a:pt x="345" y="42"/>
                    <a:pt x="307" y="15"/>
                    <a:pt x="248" y="0"/>
                  </a:cubicBezTo>
                  <a:cubicBezTo>
                    <a:pt x="247" y="0"/>
                    <a:pt x="247" y="0"/>
                    <a:pt x="247" y="0"/>
                  </a:cubicBezTo>
                  <a:cubicBezTo>
                    <a:pt x="246" y="0"/>
                    <a:pt x="246" y="0"/>
                    <a:pt x="246" y="0"/>
                  </a:cubicBezTo>
                  <a:cubicBezTo>
                    <a:pt x="186" y="25"/>
                    <a:pt x="186" y="25"/>
                    <a:pt x="186" y="25"/>
                  </a:cubicBezTo>
                  <a:cubicBezTo>
                    <a:pt x="129" y="0"/>
                    <a:pt x="129" y="0"/>
                    <a:pt x="129" y="0"/>
                  </a:cubicBezTo>
                  <a:cubicBezTo>
                    <a:pt x="129" y="0"/>
                    <a:pt x="129" y="0"/>
                    <a:pt x="129" y="0"/>
                  </a:cubicBezTo>
                  <a:cubicBezTo>
                    <a:pt x="127" y="0"/>
                    <a:pt x="127" y="0"/>
                    <a:pt x="127" y="0"/>
                  </a:cubicBezTo>
                  <a:cubicBezTo>
                    <a:pt x="69" y="15"/>
                    <a:pt x="31" y="42"/>
                    <a:pt x="18" y="55"/>
                  </a:cubicBezTo>
                  <a:cubicBezTo>
                    <a:pt x="17" y="56"/>
                    <a:pt x="17" y="56"/>
                    <a:pt x="16" y="57"/>
                  </a:cubicBezTo>
                  <a:cubicBezTo>
                    <a:pt x="15" y="58"/>
                    <a:pt x="14" y="60"/>
                    <a:pt x="13" y="61"/>
                  </a:cubicBezTo>
                  <a:cubicBezTo>
                    <a:pt x="6" y="70"/>
                    <a:pt x="2" y="82"/>
                    <a:pt x="0" y="95"/>
                  </a:cubicBezTo>
                  <a:cubicBezTo>
                    <a:pt x="0" y="96"/>
                    <a:pt x="0" y="98"/>
                    <a:pt x="0" y="99"/>
                  </a:cubicBezTo>
                  <a:cubicBezTo>
                    <a:pt x="0" y="99"/>
                    <a:pt x="0" y="100"/>
                    <a:pt x="0" y="100"/>
                  </a:cubicBezTo>
                  <a:cubicBezTo>
                    <a:pt x="0" y="100"/>
                    <a:pt x="0" y="100"/>
                    <a:pt x="0" y="100"/>
                  </a:cubicBezTo>
                  <a:cubicBezTo>
                    <a:pt x="44" y="157"/>
                    <a:pt x="113" y="193"/>
                    <a:pt x="191" y="193"/>
                  </a:cubicBezTo>
                  <a:cubicBezTo>
                    <a:pt x="265" y="193"/>
                    <a:pt x="332" y="160"/>
                    <a:pt x="377" y="107"/>
                  </a:cubicBezTo>
                  <a:cubicBezTo>
                    <a:pt x="377" y="107"/>
                    <a:pt x="377" y="107"/>
                    <a:pt x="377" y="107"/>
                  </a:cubicBezTo>
                  <a:cubicBezTo>
                    <a:pt x="377" y="105"/>
                    <a:pt x="376" y="102"/>
                    <a:pt x="376" y="100"/>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4" name="Freeform 382">
              <a:extLst>
                <a:ext uri="{FF2B5EF4-FFF2-40B4-BE49-F238E27FC236}">
                  <a16:creationId xmlns:a16="http://schemas.microsoft.com/office/drawing/2014/main" id="{0B06D40C-F80A-4BB9-A82E-CA9EE6B208F3}"/>
                </a:ext>
              </a:extLst>
            </p:cNvPr>
            <p:cNvSpPr>
              <a:spLocks/>
            </p:cNvSpPr>
            <p:nvPr/>
          </p:nvSpPr>
          <p:spPr bwMode="auto">
            <a:xfrm>
              <a:off x="7282539" y="3438022"/>
              <a:ext cx="314622" cy="320110"/>
            </a:xfrm>
            <a:custGeom>
              <a:avLst/>
              <a:gdLst>
                <a:gd name="T0" fmla="*/ 109 w 218"/>
                <a:gd name="T1" fmla="*/ 222 h 222"/>
                <a:gd name="T2" fmla="*/ 17 w 218"/>
                <a:gd name="T3" fmla="*/ 139 h 222"/>
                <a:gd name="T4" fmla="*/ 0 w 218"/>
                <a:gd name="T5" fmla="*/ 116 h 222"/>
                <a:gd name="T6" fmla="*/ 9 w 218"/>
                <a:gd name="T7" fmla="*/ 96 h 222"/>
                <a:gd name="T8" fmla="*/ 9 w 218"/>
                <a:gd name="T9" fmla="*/ 94 h 222"/>
                <a:gd name="T10" fmla="*/ 109 w 218"/>
                <a:gd name="T11" fmla="*/ 0 h 222"/>
                <a:gd name="T12" fmla="*/ 208 w 218"/>
                <a:gd name="T13" fmla="*/ 94 h 222"/>
                <a:gd name="T14" fmla="*/ 208 w 218"/>
                <a:gd name="T15" fmla="*/ 96 h 222"/>
                <a:gd name="T16" fmla="*/ 218 w 218"/>
                <a:gd name="T17" fmla="*/ 116 h 222"/>
                <a:gd name="T18" fmla="*/ 200 w 218"/>
                <a:gd name="T19" fmla="*/ 139 h 222"/>
                <a:gd name="T20" fmla="*/ 109 w 218"/>
                <a:gd name="T21"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22">
                  <a:moveTo>
                    <a:pt x="109" y="222"/>
                  </a:moveTo>
                  <a:cubicBezTo>
                    <a:pt x="65" y="222"/>
                    <a:pt x="31" y="179"/>
                    <a:pt x="17" y="139"/>
                  </a:cubicBezTo>
                  <a:cubicBezTo>
                    <a:pt x="8" y="140"/>
                    <a:pt x="0" y="130"/>
                    <a:pt x="0" y="116"/>
                  </a:cubicBezTo>
                  <a:cubicBezTo>
                    <a:pt x="0" y="107"/>
                    <a:pt x="4" y="99"/>
                    <a:pt x="9" y="96"/>
                  </a:cubicBezTo>
                  <a:cubicBezTo>
                    <a:pt x="9" y="95"/>
                    <a:pt x="9" y="94"/>
                    <a:pt x="9" y="94"/>
                  </a:cubicBezTo>
                  <a:cubicBezTo>
                    <a:pt x="9" y="38"/>
                    <a:pt x="49" y="0"/>
                    <a:pt x="109" y="0"/>
                  </a:cubicBezTo>
                  <a:cubicBezTo>
                    <a:pt x="168" y="0"/>
                    <a:pt x="208" y="38"/>
                    <a:pt x="208" y="94"/>
                  </a:cubicBezTo>
                  <a:cubicBezTo>
                    <a:pt x="208" y="94"/>
                    <a:pt x="208" y="95"/>
                    <a:pt x="208" y="96"/>
                  </a:cubicBezTo>
                  <a:cubicBezTo>
                    <a:pt x="214" y="99"/>
                    <a:pt x="218" y="107"/>
                    <a:pt x="218" y="116"/>
                  </a:cubicBezTo>
                  <a:cubicBezTo>
                    <a:pt x="218" y="130"/>
                    <a:pt x="210" y="140"/>
                    <a:pt x="200" y="139"/>
                  </a:cubicBezTo>
                  <a:cubicBezTo>
                    <a:pt x="187" y="179"/>
                    <a:pt x="153" y="222"/>
                    <a:pt x="109" y="2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5" name="Freeform 383">
              <a:extLst>
                <a:ext uri="{FF2B5EF4-FFF2-40B4-BE49-F238E27FC236}">
                  <a16:creationId xmlns:a16="http://schemas.microsoft.com/office/drawing/2014/main" id="{80191F58-F677-415E-B3E8-B985FF2E269D}"/>
                </a:ext>
              </a:extLst>
            </p:cNvPr>
            <p:cNvSpPr>
              <a:spLocks/>
            </p:cNvSpPr>
            <p:nvPr/>
          </p:nvSpPr>
          <p:spPr bwMode="auto">
            <a:xfrm>
              <a:off x="7303270" y="3403267"/>
              <a:ext cx="226210" cy="123775"/>
            </a:xfrm>
            <a:custGeom>
              <a:avLst/>
              <a:gdLst>
                <a:gd name="T0" fmla="*/ 0 w 157"/>
                <a:gd name="T1" fmla="*/ 80 h 86"/>
                <a:gd name="T2" fmla="*/ 157 w 157"/>
                <a:gd name="T3" fmla="*/ 11 h 86"/>
                <a:gd name="T4" fmla="*/ 85 w 157"/>
                <a:gd name="T5" fmla="*/ 0 h 86"/>
                <a:gd name="T6" fmla="*/ 0 w 157"/>
                <a:gd name="T7" fmla="*/ 80 h 86"/>
              </a:gdLst>
              <a:ahLst/>
              <a:cxnLst>
                <a:cxn ang="0">
                  <a:pos x="T0" y="T1"/>
                </a:cxn>
                <a:cxn ang="0">
                  <a:pos x="T2" y="T3"/>
                </a:cxn>
                <a:cxn ang="0">
                  <a:pos x="T4" y="T5"/>
                </a:cxn>
                <a:cxn ang="0">
                  <a:pos x="T6" y="T7"/>
                </a:cxn>
              </a:cxnLst>
              <a:rect l="0" t="0" r="r" b="b"/>
              <a:pathLst>
                <a:path w="157" h="86">
                  <a:moveTo>
                    <a:pt x="0" y="80"/>
                  </a:moveTo>
                  <a:cubicBezTo>
                    <a:pt x="0" y="80"/>
                    <a:pt x="88" y="86"/>
                    <a:pt x="157" y="11"/>
                  </a:cubicBezTo>
                  <a:cubicBezTo>
                    <a:pt x="157" y="11"/>
                    <a:pt x="153" y="0"/>
                    <a:pt x="85" y="0"/>
                  </a:cubicBezTo>
                  <a:cubicBezTo>
                    <a:pt x="1" y="0"/>
                    <a:pt x="0" y="80"/>
                    <a:pt x="0" y="80"/>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6" name="Freeform 384">
              <a:extLst>
                <a:ext uri="{FF2B5EF4-FFF2-40B4-BE49-F238E27FC236}">
                  <a16:creationId xmlns:a16="http://schemas.microsoft.com/office/drawing/2014/main" id="{33ABAF80-6CD4-48C4-AECE-F2868092386B}"/>
                </a:ext>
              </a:extLst>
            </p:cNvPr>
            <p:cNvSpPr>
              <a:spLocks/>
            </p:cNvSpPr>
            <p:nvPr/>
          </p:nvSpPr>
          <p:spPr bwMode="auto">
            <a:xfrm>
              <a:off x="7265467" y="3381927"/>
              <a:ext cx="348767" cy="296940"/>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8" y="32"/>
                    <a:pt x="193" y="0"/>
                    <a:pt x="119" y="0"/>
                  </a:cubicBezTo>
                  <a:cubicBezTo>
                    <a:pt x="58" y="0"/>
                    <a:pt x="23" y="32"/>
                    <a:pt x="13" y="109"/>
                  </a:cubicBezTo>
                  <a:cubicBezTo>
                    <a:pt x="0" y="206"/>
                    <a:pt x="71" y="81"/>
                    <a:pt x="121" y="81"/>
                  </a:cubicBezTo>
                  <a:cubicBezTo>
                    <a:pt x="173" y="81"/>
                    <a:pt x="242" y="206"/>
                    <a:pt x="229" y="109"/>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7" name="Freeform 385">
              <a:extLst>
                <a:ext uri="{FF2B5EF4-FFF2-40B4-BE49-F238E27FC236}">
                  <a16:creationId xmlns:a16="http://schemas.microsoft.com/office/drawing/2014/main" id="{3F4D85C7-BA67-4FFA-868C-48840184593E}"/>
                </a:ext>
              </a:extLst>
            </p:cNvPr>
            <p:cNvSpPr>
              <a:spLocks/>
            </p:cNvSpPr>
            <p:nvPr/>
          </p:nvSpPr>
          <p:spPr bwMode="auto">
            <a:xfrm>
              <a:off x="7327659" y="3470948"/>
              <a:ext cx="134141" cy="189017"/>
            </a:xfrm>
            <a:custGeom>
              <a:avLst/>
              <a:gdLst>
                <a:gd name="T0" fmla="*/ 82 w 93"/>
                <a:gd name="T1" fmla="*/ 7 h 131"/>
                <a:gd name="T2" fmla="*/ 1 w 93"/>
                <a:gd name="T3" fmla="*/ 45 h 131"/>
                <a:gd name="T4" fmla="*/ 9 w 93"/>
                <a:gd name="T5" fmla="*/ 131 h 131"/>
                <a:gd name="T6" fmla="*/ 67 w 93"/>
                <a:gd name="T7" fmla="*/ 73 h 131"/>
                <a:gd name="T8" fmla="*/ 82 w 93"/>
                <a:gd name="T9" fmla="*/ 7 h 131"/>
              </a:gdLst>
              <a:ahLst/>
              <a:cxnLst>
                <a:cxn ang="0">
                  <a:pos x="T0" y="T1"/>
                </a:cxn>
                <a:cxn ang="0">
                  <a:pos x="T2" y="T3"/>
                </a:cxn>
                <a:cxn ang="0">
                  <a:pos x="T4" y="T5"/>
                </a:cxn>
                <a:cxn ang="0">
                  <a:pos x="T6" y="T7"/>
                </a:cxn>
                <a:cxn ang="0">
                  <a:pos x="T8" y="T9"/>
                </a:cxn>
              </a:cxnLst>
              <a:rect l="0" t="0" r="r" b="b"/>
              <a:pathLst>
                <a:path w="93" h="131">
                  <a:moveTo>
                    <a:pt x="82" y="7"/>
                  </a:moveTo>
                  <a:cubicBezTo>
                    <a:pt x="82" y="7"/>
                    <a:pt x="1" y="0"/>
                    <a:pt x="1" y="45"/>
                  </a:cubicBezTo>
                  <a:cubicBezTo>
                    <a:pt x="0" y="90"/>
                    <a:pt x="33" y="103"/>
                    <a:pt x="9" y="131"/>
                  </a:cubicBezTo>
                  <a:cubicBezTo>
                    <a:pt x="9" y="131"/>
                    <a:pt x="43" y="117"/>
                    <a:pt x="67" y="73"/>
                  </a:cubicBezTo>
                  <a:cubicBezTo>
                    <a:pt x="93" y="26"/>
                    <a:pt x="82" y="7"/>
                    <a:pt x="82" y="7"/>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8" name="Freeform 386">
              <a:extLst>
                <a:ext uri="{FF2B5EF4-FFF2-40B4-BE49-F238E27FC236}">
                  <a16:creationId xmlns:a16="http://schemas.microsoft.com/office/drawing/2014/main" id="{7DB9627A-D991-4B05-B548-1AA8AB22DC85}"/>
                </a:ext>
              </a:extLst>
            </p:cNvPr>
            <p:cNvSpPr>
              <a:spLocks/>
            </p:cNvSpPr>
            <p:nvPr/>
          </p:nvSpPr>
          <p:spPr bwMode="auto">
            <a:xfrm>
              <a:off x="7272783" y="3557529"/>
              <a:ext cx="51827" cy="85363"/>
            </a:xfrm>
            <a:custGeom>
              <a:avLst/>
              <a:gdLst>
                <a:gd name="T0" fmla="*/ 32 w 36"/>
                <a:gd name="T1" fmla="*/ 26 h 59"/>
                <a:gd name="T2" fmla="*/ 25 w 36"/>
                <a:gd name="T3" fmla="*/ 57 h 59"/>
                <a:gd name="T4" fmla="*/ 4 w 36"/>
                <a:gd name="T5" fmla="*/ 33 h 59"/>
                <a:gd name="T6" fmla="*/ 11 w 36"/>
                <a:gd name="T7" fmla="*/ 2 h 59"/>
                <a:gd name="T8" fmla="*/ 32 w 36"/>
                <a:gd name="T9" fmla="*/ 26 h 59"/>
              </a:gdLst>
              <a:ahLst/>
              <a:cxnLst>
                <a:cxn ang="0">
                  <a:pos x="T0" y="T1"/>
                </a:cxn>
                <a:cxn ang="0">
                  <a:pos x="T2" y="T3"/>
                </a:cxn>
                <a:cxn ang="0">
                  <a:pos x="T4" y="T5"/>
                </a:cxn>
                <a:cxn ang="0">
                  <a:pos x="T6" y="T7"/>
                </a:cxn>
                <a:cxn ang="0">
                  <a:pos x="T8" y="T9"/>
                </a:cxn>
              </a:cxnLst>
              <a:rect l="0" t="0" r="r" b="b"/>
              <a:pathLst>
                <a:path w="36" h="59">
                  <a:moveTo>
                    <a:pt x="32" y="26"/>
                  </a:moveTo>
                  <a:cubicBezTo>
                    <a:pt x="36" y="41"/>
                    <a:pt x="33" y="55"/>
                    <a:pt x="25" y="57"/>
                  </a:cubicBezTo>
                  <a:cubicBezTo>
                    <a:pt x="18" y="59"/>
                    <a:pt x="8" y="48"/>
                    <a:pt x="4" y="33"/>
                  </a:cubicBezTo>
                  <a:cubicBezTo>
                    <a:pt x="0" y="18"/>
                    <a:pt x="3" y="4"/>
                    <a:pt x="11" y="2"/>
                  </a:cubicBezTo>
                  <a:cubicBezTo>
                    <a:pt x="19" y="0"/>
                    <a:pt x="28" y="10"/>
                    <a:pt x="32"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9" name="Freeform 387">
              <a:extLst>
                <a:ext uri="{FF2B5EF4-FFF2-40B4-BE49-F238E27FC236}">
                  <a16:creationId xmlns:a16="http://schemas.microsoft.com/office/drawing/2014/main" id="{A58A94DE-3025-4D18-AF7D-45ABBC1DFEFC}"/>
                </a:ext>
              </a:extLst>
            </p:cNvPr>
            <p:cNvSpPr>
              <a:spLocks/>
            </p:cNvSpPr>
            <p:nvPr/>
          </p:nvSpPr>
          <p:spPr bwMode="auto">
            <a:xfrm>
              <a:off x="7558138" y="3556310"/>
              <a:ext cx="49388" cy="84753"/>
            </a:xfrm>
            <a:custGeom>
              <a:avLst/>
              <a:gdLst>
                <a:gd name="T0" fmla="*/ 3 w 34"/>
                <a:gd name="T1" fmla="*/ 27 h 59"/>
                <a:gd name="T2" fmla="*/ 23 w 34"/>
                <a:gd name="T3" fmla="*/ 2 h 59"/>
                <a:gd name="T4" fmla="*/ 31 w 34"/>
                <a:gd name="T5" fmla="*/ 33 h 59"/>
                <a:gd name="T6" fmla="*/ 11 w 34"/>
                <a:gd name="T7" fmla="*/ 57 h 59"/>
                <a:gd name="T8" fmla="*/ 3 w 34"/>
                <a:gd name="T9" fmla="*/ 27 h 59"/>
              </a:gdLst>
              <a:ahLst/>
              <a:cxnLst>
                <a:cxn ang="0">
                  <a:pos x="T0" y="T1"/>
                </a:cxn>
                <a:cxn ang="0">
                  <a:pos x="T2" y="T3"/>
                </a:cxn>
                <a:cxn ang="0">
                  <a:pos x="T4" y="T5"/>
                </a:cxn>
                <a:cxn ang="0">
                  <a:pos x="T6" y="T7"/>
                </a:cxn>
                <a:cxn ang="0">
                  <a:pos x="T8" y="T9"/>
                </a:cxn>
              </a:cxnLst>
              <a:rect l="0" t="0" r="r" b="b"/>
              <a:pathLst>
                <a:path w="34" h="59">
                  <a:moveTo>
                    <a:pt x="3" y="27"/>
                  </a:moveTo>
                  <a:cubicBezTo>
                    <a:pt x="6" y="11"/>
                    <a:pt x="15" y="0"/>
                    <a:pt x="23" y="2"/>
                  </a:cubicBezTo>
                  <a:cubicBezTo>
                    <a:pt x="31" y="4"/>
                    <a:pt x="34" y="17"/>
                    <a:pt x="31" y="33"/>
                  </a:cubicBezTo>
                  <a:cubicBezTo>
                    <a:pt x="28" y="48"/>
                    <a:pt x="19" y="59"/>
                    <a:pt x="11" y="57"/>
                  </a:cubicBezTo>
                  <a:cubicBezTo>
                    <a:pt x="3" y="56"/>
                    <a:pt x="0" y="42"/>
                    <a:pt x="3" y="27"/>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0" name="Freeform 388">
              <a:extLst>
                <a:ext uri="{FF2B5EF4-FFF2-40B4-BE49-F238E27FC236}">
                  <a16:creationId xmlns:a16="http://schemas.microsoft.com/office/drawing/2014/main" id="{167BEF49-BAAD-4C7A-9D81-DA58991709C9}"/>
                </a:ext>
              </a:extLst>
            </p:cNvPr>
            <p:cNvSpPr>
              <a:spLocks/>
            </p:cNvSpPr>
            <p:nvPr/>
          </p:nvSpPr>
          <p:spPr bwMode="auto">
            <a:xfrm>
              <a:off x="7369121" y="3465460"/>
              <a:ext cx="134141" cy="189017"/>
            </a:xfrm>
            <a:custGeom>
              <a:avLst/>
              <a:gdLst>
                <a:gd name="T0" fmla="*/ 81 w 93"/>
                <a:gd name="T1" fmla="*/ 7 h 131"/>
                <a:gd name="T2" fmla="*/ 0 w 93"/>
                <a:gd name="T3" fmla="*/ 45 h 131"/>
                <a:gd name="T4" fmla="*/ 9 w 93"/>
                <a:gd name="T5" fmla="*/ 131 h 131"/>
                <a:gd name="T6" fmla="*/ 67 w 93"/>
                <a:gd name="T7" fmla="*/ 74 h 131"/>
                <a:gd name="T8" fmla="*/ 81 w 93"/>
                <a:gd name="T9" fmla="*/ 7 h 131"/>
              </a:gdLst>
              <a:ahLst/>
              <a:cxnLst>
                <a:cxn ang="0">
                  <a:pos x="T0" y="T1"/>
                </a:cxn>
                <a:cxn ang="0">
                  <a:pos x="T2" y="T3"/>
                </a:cxn>
                <a:cxn ang="0">
                  <a:pos x="T4" y="T5"/>
                </a:cxn>
                <a:cxn ang="0">
                  <a:pos x="T6" y="T7"/>
                </a:cxn>
                <a:cxn ang="0">
                  <a:pos x="T8" y="T9"/>
                </a:cxn>
              </a:cxnLst>
              <a:rect l="0" t="0" r="r" b="b"/>
              <a:pathLst>
                <a:path w="93" h="131">
                  <a:moveTo>
                    <a:pt x="81" y="7"/>
                  </a:moveTo>
                  <a:cubicBezTo>
                    <a:pt x="81" y="7"/>
                    <a:pt x="0" y="0"/>
                    <a:pt x="0" y="45"/>
                  </a:cubicBezTo>
                  <a:cubicBezTo>
                    <a:pt x="0" y="90"/>
                    <a:pt x="33" y="103"/>
                    <a:pt x="9" y="131"/>
                  </a:cubicBezTo>
                  <a:cubicBezTo>
                    <a:pt x="9" y="131"/>
                    <a:pt x="43" y="118"/>
                    <a:pt x="67" y="74"/>
                  </a:cubicBezTo>
                  <a:cubicBezTo>
                    <a:pt x="93" y="26"/>
                    <a:pt x="81" y="7"/>
                    <a:pt x="81" y="7"/>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1" name="Freeform 389">
              <a:extLst>
                <a:ext uri="{FF2B5EF4-FFF2-40B4-BE49-F238E27FC236}">
                  <a16:creationId xmlns:a16="http://schemas.microsoft.com/office/drawing/2014/main" id="{DF0221FE-8B39-4A0E-A6C3-30DFB37C7F9A}"/>
                </a:ext>
              </a:extLst>
            </p:cNvPr>
            <p:cNvSpPr>
              <a:spLocks noEditPoints="1"/>
            </p:cNvSpPr>
            <p:nvPr/>
          </p:nvSpPr>
          <p:spPr bwMode="auto">
            <a:xfrm>
              <a:off x="7408144" y="3169739"/>
              <a:ext cx="516443" cy="521931"/>
            </a:xfrm>
            <a:custGeom>
              <a:avLst/>
              <a:gdLst>
                <a:gd name="T0" fmla="*/ 17 w 358"/>
                <a:gd name="T1" fmla="*/ 12 h 362"/>
                <a:gd name="T2" fmla="*/ 0 w 358"/>
                <a:gd name="T3" fmla="*/ 6 h 362"/>
                <a:gd name="T4" fmla="*/ 6 w 358"/>
                <a:gd name="T5" fmla="*/ 0 h 362"/>
                <a:gd name="T6" fmla="*/ 23 w 358"/>
                <a:gd name="T7" fmla="*/ 6 h 362"/>
                <a:gd name="T8" fmla="*/ 112 w 358"/>
                <a:gd name="T9" fmla="*/ 23 h 362"/>
                <a:gd name="T10" fmla="*/ 86 w 358"/>
                <a:gd name="T11" fmla="*/ 10 h 362"/>
                <a:gd name="T12" fmla="*/ 83 w 358"/>
                <a:gd name="T13" fmla="*/ 21 h 362"/>
                <a:gd name="T14" fmla="*/ 107 w 358"/>
                <a:gd name="T15" fmla="*/ 27 h 362"/>
                <a:gd name="T16" fmla="*/ 68 w 358"/>
                <a:gd name="T17" fmla="*/ 12 h 362"/>
                <a:gd name="T18" fmla="*/ 40 w 358"/>
                <a:gd name="T19" fmla="*/ 2 h 362"/>
                <a:gd name="T20" fmla="*/ 39 w 358"/>
                <a:gd name="T21" fmla="*/ 14 h 362"/>
                <a:gd name="T22" fmla="*/ 62 w 358"/>
                <a:gd name="T23" fmla="*/ 17 h 362"/>
                <a:gd name="T24" fmla="*/ 352 w 358"/>
                <a:gd name="T25" fmla="*/ 328 h 362"/>
                <a:gd name="T26" fmla="*/ 354 w 358"/>
                <a:gd name="T27" fmla="*/ 299 h 362"/>
                <a:gd name="T28" fmla="*/ 343 w 358"/>
                <a:gd name="T29" fmla="*/ 300 h 362"/>
                <a:gd name="T30" fmla="*/ 351 w 358"/>
                <a:gd name="T31" fmla="*/ 328 h 362"/>
                <a:gd name="T32" fmla="*/ 345 w 358"/>
                <a:gd name="T33" fmla="*/ 283 h 362"/>
                <a:gd name="T34" fmla="*/ 344 w 358"/>
                <a:gd name="T35" fmla="*/ 253 h 362"/>
                <a:gd name="T36" fmla="*/ 333 w 358"/>
                <a:gd name="T37" fmla="*/ 257 h 362"/>
                <a:gd name="T38" fmla="*/ 344 w 358"/>
                <a:gd name="T39" fmla="*/ 283 h 362"/>
                <a:gd name="T40" fmla="*/ 333 w 358"/>
                <a:gd name="T41" fmla="*/ 239 h 362"/>
                <a:gd name="T42" fmla="*/ 328 w 358"/>
                <a:gd name="T43" fmla="*/ 210 h 362"/>
                <a:gd name="T44" fmla="*/ 317 w 358"/>
                <a:gd name="T45" fmla="*/ 215 h 362"/>
                <a:gd name="T46" fmla="*/ 331 w 358"/>
                <a:gd name="T47" fmla="*/ 239 h 362"/>
                <a:gd name="T48" fmla="*/ 315 w 358"/>
                <a:gd name="T49" fmla="*/ 197 h 362"/>
                <a:gd name="T50" fmla="*/ 306 w 358"/>
                <a:gd name="T51" fmla="*/ 169 h 362"/>
                <a:gd name="T52" fmla="*/ 296 w 358"/>
                <a:gd name="T53" fmla="*/ 175 h 362"/>
                <a:gd name="T54" fmla="*/ 312 w 358"/>
                <a:gd name="T55" fmla="*/ 198 h 362"/>
                <a:gd name="T56" fmla="*/ 292 w 358"/>
                <a:gd name="T57" fmla="*/ 158 h 362"/>
                <a:gd name="T58" fmla="*/ 279 w 358"/>
                <a:gd name="T59" fmla="*/ 131 h 362"/>
                <a:gd name="T60" fmla="*/ 270 w 358"/>
                <a:gd name="T61" fmla="*/ 139 h 362"/>
                <a:gd name="T62" fmla="*/ 288 w 358"/>
                <a:gd name="T63" fmla="*/ 159 h 362"/>
                <a:gd name="T64" fmla="*/ 263 w 358"/>
                <a:gd name="T65" fmla="*/ 122 h 362"/>
                <a:gd name="T66" fmla="*/ 247 w 358"/>
                <a:gd name="T67" fmla="*/ 97 h 362"/>
                <a:gd name="T68" fmla="*/ 240 w 358"/>
                <a:gd name="T69" fmla="*/ 106 h 362"/>
                <a:gd name="T70" fmla="*/ 260 w 358"/>
                <a:gd name="T71" fmla="*/ 123 h 362"/>
                <a:gd name="T72" fmla="*/ 231 w 358"/>
                <a:gd name="T73" fmla="*/ 90 h 362"/>
                <a:gd name="T74" fmla="*/ 212 w 358"/>
                <a:gd name="T75" fmla="*/ 68 h 362"/>
                <a:gd name="T76" fmla="*/ 205 w 358"/>
                <a:gd name="T77" fmla="*/ 77 h 362"/>
                <a:gd name="T78" fmla="*/ 226 w 358"/>
                <a:gd name="T79" fmla="*/ 92 h 362"/>
                <a:gd name="T80" fmla="*/ 194 w 358"/>
                <a:gd name="T81" fmla="*/ 63 h 362"/>
                <a:gd name="T82" fmla="*/ 173 w 358"/>
                <a:gd name="T83" fmla="*/ 43 h 362"/>
                <a:gd name="T84" fmla="*/ 167 w 358"/>
                <a:gd name="T85" fmla="*/ 53 h 362"/>
                <a:gd name="T86" fmla="*/ 190 w 358"/>
                <a:gd name="T87" fmla="*/ 65 h 362"/>
                <a:gd name="T88" fmla="*/ 155 w 358"/>
                <a:gd name="T89" fmla="*/ 40 h 362"/>
                <a:gd name="T90" fmla="*/ 130 w 358"/>
                <a:gd name="T91" fmla="*/ 24 h 362"/>
                <a:gd name="T92" fmla="*/ 126 w 358"/>
                <a:gd name="T93" fmla="*/ 34 h 362"/>
                <a:gd name="T94" fmla="*/ 149 w 358"/>
                <a:gd name="T95" fmla="*/ 43 h 362"/>
                <a:gd name="T96" fmla="*/ 358 w 358"/>
                <a:gd name="T97" fmla="*/ 357 h 362"/>
                <a:gd name="T98" fmla="*/ 352 w 358"/>
                <a:gd name="T99" fmla="*/ 339 h 362"/>
                <a:gd name="T100" fmla="*/ 347 w 358"/>
                <a:gd name="T101" fmla="*/ 357 h 362"/>
                <a:gd name="T102" fmla="*/ 353 w 358"/>
                <a:gd name="T103" fmla="*/ 36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8" h="362">
                  <a:moveTo>
                    <a:pt x="17" y="12"/>
                  </a:moveTo>
                  <a:cubicBezTo>
                    <a:pt x="17" y="12"/>
                    <a:pt x="17" y="12"/>
                    <a:pt x="17" y="12"/>
                  </a:cubicBezTo>
                  <a:cubicBezTo>
                    <a:pt x="13" y="12"/>
                    <a:pt x="9" y="12"/>
                    <a:pt x="6" y="12"/>
                  </a:cubicBezTo>
                  <a:cubicBezTo>
                    <a:pt x="2" y="12"/>
                    <a:pt x="0" y="9"/>
                    <a:pt x="0" y="6"/>
                  </a:cubicBezTo>
                  <a:cubicBezTo>
                    <a:pt x="0" y="3"/>
                    <a:pt x="2" y="0"/>
                    <a:pt x="6" y="0"/>
                  </a:cubicBezTo>
                  <a:cubicBezTo>
                    <a:pt x="6" y="0"/>
                    <a:pt x="6" y="0"/>
                    <a:pt x="6" y="0"/>
                  </a:cubicBezTo>
                  <a:cubicBezTo>
                    <a:pt x="9" y="0"/>
                    <a:pt x="13" y="0"/>
                    <a:pt x="17" y="0"/>
                  </a:cubicBezTo>
                  <a:cubicBezTo>
                    <a:pt x="20" y="1"/>
                    <a:pt x="23" y="3"/>
                    <a:pt x="23" y="6"/>
                  </a:cubicBezTo>
                  <a:cubicBezTo>
                    <a:pt x="23" y="10"/>
                    <a:pt x="20" y="12"/>
                    <a:pt x="17" y="12"/>
                  </a:cubicBezTo>
                  <a:close/>
                  <a:moveTo>
                    <a:pt x="112" y="23"/>
                  </a:moveTo>
                  <a:cubicBezTo>
                    <a:pt x="113" y="20"/>
                    <a:pt x="112" y="17"/>
                    <a:pt x="109" y="16"/>
                  </a:cubicBezTo>
                  <a:cubicBezTo>
                    <a:pt x="101" y="14"/>
                    <a:pt x="94" y="12"/>
                    <a:pt x="86" y="10"/>
                  </a:cubicBezTo>
                  <a:cubicBezTo>
                    <a:pt x="83" y="9"/>
                    <a:pt x="80" y="11"/>
                    <a:pt x="79" y="14"/>
                  </a:cubicBezTo>
                  <a:cubicBezTo>
                    <a:pt x="78" y="17"/>
                    <a:pt x="80" y="20"/>
                    <a:pt x="83" y="21"/>
                  </a:cubicBezTo>
                  <a:cubicBezTo>
                    <a:pt x="91" y="23"/>
                    <a:pt x="98" y="25"/>
                    <a:pt x="105" y="27"/>
                  </a:cubicBezTo>
                  <a:cubicBezTo>
                    <a:pt x="106" y="27"/>
                    <a:pt x="106" y="27"/>
                    <a:pt x="107" y="27"/>
                  </a:cubicBezTo>
                  <a:cubicBezTo>
                    <a:pt x="109" y="27"/>
                    <a:pt x="112" y="26"/>
                    <a:pt x="112" y="23"/>
                  </a:cubicBezTo>
                  <a:close/>
                  <a:moveTo>
                    <a:pt x="68" y="12"/>
                  </a:moveTo>
                  <a:cubicBezTo>
                    <a:pt x="69" y="9"/>
                    <a:pt x="67" y="6"/>
                    <a:pt x="63" y="5"/>
                  </a:cubicBezTo>
                  <a:cubicBezTo>
                    <a:pt x="56" y="4"/>
                    <a:pt x="48" y="3"/>
                    <a:pt x="40" y="2"/>
                  </a:cubicBezTo>
                  <a:cubicBezTo>
                    <a:pt x="37" y="2"/>
                    <a:pt x="34" y="4"/>
                    <a:pt x="34" y="7"/>
                  </a:cubicBezTo>
                  <a:cubicBezTo>
                    <a:pt x="34" y="10"/>
                    <a:pt x="36" y="13"/>
                    <a:pt x="39" y="14"/>
                  </a:cubicBezTo>
                  <a:cubicBezTo>
                    <a:pt x="47" y="14"/>
                    <a:pt x="54" y="15"/>
                    <a:pt x="61" y="17"/>
                  </a:cubicBezTo>
                  <a:cubicBezTo>
                    <a:pt x="62" y="17"/>
                    <a:pt x="62" y="17"/>
                    <a:pt x="62" y="17"/>
                  </a:cubicBezTo>
                  <a:cubicBezTo>
                    <a:pt x="65" y="17"/>
                    <a:pt x="68" y="15"/>
                    <a:pt x="68" y="12"/>
                  </a:cubicBezTo>
                  <a:close/>
                  <a:moveTo>
                    <a:pt x="352" y="328"/>
                  </a:moveTo>
                  <a:cubicBezTo>
                    <a:pt x="355" y="328"/>
                    <a:pt x="357" y="325"/>
                    <a:pt x="357" y="322"/>
                  </a:cubicBezTo>
                  <a:cubicBezTo>
                    <a:pt x="356" y="314"/>
                    <a:pt x="355" y="306"/>
                    <a:pt x="354" y="299"/>
                  </a:cubicBezTo>
                  <a:cubicBezTo>
                    <a:pt x="353" y="296"/>
                    <a:pt x="350" y="293"/>
                    <a:pt x="347" y="294"/>
                  </a:cubicBezTo>
                  <a:cubicBezTo>
                    <a:pt x="344" y="294"/>
                    <a:pt x="342" y="297"/>
                    <a:pt x="343" y="300"/>
                  </a:cubicBezTo>
                  <a:cubicBezTo>
                    <a:pt x="344" y="308"/>
                    <a:pt x="345" y="315"/>
                    <a:pt x="345" y="323"/>
                  </a:cubicBezTo>
                  <a:cubicBezTo>
                    <a:pt x="346" y="326"/>
                    <a:pt x="348" y="328"/>
                    <a:pt x="351" y="328"/>
                  </a:cubicBezTo>
                  <a:lnTo>
                    <a:pt x="352" y="328"/>
                  </a:lnTo>
                  <a:close/>
                  <a:moveTo>
                    <a:pt x="345" y="283"/>
                  </a:moveTo>
                  <a:cubicBezTo>
                    <a:pt x="348" y="282"/>
                    <a:pt x="350" y="279"/>
                    <a:pt x="350" y="276"/>
                  </a:cubicBezTo>
                  <a:cubicBezTo>
                    <a:pt x="348" y="268"/>
                    <a:pt x="346" y="261"/>
                    <a:pt x="344" y="253"/>
                  </a:cubicBezTo>
                  <a:cubicBezTo>
                    <a:pt x="343" y="250"/>
                    <a:pt x="340" y="249"/>
                    <a:pt x="336" y="250"/>
                  </a:cubicBezTo>
                  <a:cubicBezTo>
                    <a:pt x="333" y="251"/>
                    <a:pt x="332" y="254"/>
                    <a:pt x="333" y="257"/>
                  </a:cubicBezTo>
                  <a:cubicBezTo>
                    <a:pt x="335" y="264"/>
                    <a:pt x="337" y="271"/>
                    <a:pt x="338" y="278"/>
                  </a:cubicBezTo>
                  <a:cubicBezTo>
                    <a:pt x="339" y="281"/>
                    <a:pt x="341" y="283"/>
                    <a:pt x="344" y="283"/>
                  </a:cubicBezTo>
                  <a:cubicBezTo>
                    <a:pt x="344" y="283"/>
                    <a:pt x="345" y="283"/>
                    <a:pt x="345" y="283"/>
                  </a:cubicBezTo>
                  <a:close/>
                  <a:moveTo>
                    <a:pt x="333" y="239"/>
                  </a:moveTo>
                  <a:cubicBezTo>
                    <a:pt x="336" y="238"/>
                    <a:pt x="337" y="234"/>
                    <a:pt x="336" y="231"/>
                  </a:cubicBezTo>
                  <a:cubicBezTo>
                    <a:pt x="334" y="224"/>
                    <a:pt x="331" y="217"/>
                    <a:pt x="328" y="210"/>
                  </a:cubicBezTo>
                  <a:cubicBezTo>
                    <a:pt x="326" y="207"/>
                    <a:pt x="323" y="206"/>
                    <a:pt x="320" y="207"/>
                  </a:cubicBezTo>
                  <a:cubicBezTo>
                    <a:pt x="317" y="208"/>
                    <a:pt x="316" y="212"/>
                    <a:pt x="317" y="215"/>
                  </a:cubicBezTo>
                  <a:cubicBezTo>
                    <a:pt x="320" y="221"/>
                    <a:pt x="323" y="228"/>
                    <a:pt x="326" y="235"/>
                  </a:cubicBezTo>
                  <a:cubicBezTo>
                    <a:pt x="326" y="238"/>
                    <a:pt x="329" y="239"/>
                    <a:pt x="331" y="239"/>
                  </a:cubicBezTo>
                  <a:cubicBezTo>
                    <a:pt x="332" y="239"/>
                    <a:pt x="332" y="239"/>
                    <a:pt x="333" y="239"/>
                  </a:cubicBezTo>
                  <a:close/>
                  <a:moveTo>
                    <a:pt x="315" y="197"/>
                  </a:moveTo>
                  <a:cubicBezTo>
                    <a:pt x="318" y="195"/>
                    <a:pt x="319" y="192"/>
                    <a:pt x="317" y="189"/>
                  </a:cubicBezTo>
                  <a:cubicBezTo>
                    <a:pt x="314" y="182"/>
                    <a:pt x="310" y="176"/>
                    <a:pt x="306" y="169"/>
                  </a:cubicBezTo>
                  <a:cubicBezTo>
                    <a:pt x="304" y="166"/>
                    <a:pt x="301" y="166"/>
                    <a:pt x="298" y="167"/>
                  </a:cubicBezTo>
                  <a:cubicBezTo>
                    <a:pt x="295" y="169"/>
                    <a:pt x="294" y="172"/>
                    <a:pt x="296" y="175"/>
                  </a:cubicBezTo>
                  <a:cubicBezTo>
                    <a:pt x="300" y="181"/>
                    <a:pt x="304" y="188"/>
                    <a:pt x="307" y="195"/>
                  </a:cubicBezTo>
                  <a:cubicBezTo>
                    <a:pt x="308" y="197"/>
                    <a:pt x="310" y="198"/>
                    <a:pt x="312" y="198"/>
                  </a:cubicBezTo>
                  <a:cubicBezTo>
                    <a:pt x="313" y="198"/>
                    <a:pt x="314" y="197"/>
                    <a:pt x="315" y="197"/>
                  </a:cubicBezTo>
                  <a:close/>
                  <a:moveTo>
                    <a:pt x="292" y="158"/>
                  </a:moveTo>
                  <a:cubicBezTo>
                    <a:pt x="294" y="156"/>
                    <a:pt x="295" y="152"/>
                    <a:pt x="293" y="150"/>
                  </a:cubicBezTo>
                  <a:cubicBezTo>
                    <a:pt x="289" y="143"/>
                    <a:pt x="284" y="137"/>
                    <a:pt x="279" y="131"/>
                  </a:cubicBezTo>
                  <a:cubicBezTo>
                    <a:pt x="277" y="129"/>
                    <a:pt x="273" y="128"/>
                    <a:pt x="271" y="130"/>
                  </a:cubicBezTo>
                  <a:cubicBezTo>
                    <a:pt x="268" y="132"/>
                    <a:pt x="268" y="136"/>
                    <a:pt x="270" y="139"/>
                  </a:cubicBezTo>
                  <a:cubicBezTo>
                    <a:pt x="275" y="144"/>
                    <a:pt x="279" y="150"/>
                    <a:pt x="284" y="156"/>
                  </a:cubicBezTo>
                  <a:cubicBezTo>
                    <a:pt x="285" y="158"/>
                    <a:pt x="287" y="159"/>
                    <a:pt x="288" y="159"/>
                  </a:cubicBezTo>
                  <a:cubicBezTo>
                    <a:pt x="289" y="159"/>
                    <a:pt x="291" y="158"/>
                    <a:pt x="292" y="158"/>
                  </a:cubicBezTo>
                  <a:close/>
                  <a:moveTo>
                    <a:pt x="263" y="122"/>
                  </a:moveTo>
                  <a:cubicBezTo>
                    <a:pt x="266" y="120"/>
                    <a:pt x="266" y="116"/>
                    <a:pt x="264" y="114"/>
                  </a:cubicBezTo>
                  <a:cubicBezTo>
                    <a:pt x="259" y="108"/>
                    <a:pt x="253" y="103"/>
                    <a:pt x="247" y="97"/>
                  </a:cubicBezTo>
                  <a:cubicBezTo>
                    <a:pt x="245" y="95"/>
                    <a:pt x="242" y="95"/>
                    <a:pt x="239" y="97"/>
                  </a:cubicBezTo>
                  <a:cubicBezTo>
                    <a:pt x="237" y="100"/>
                    <a:pt x="237" y="103"/>
                    <a:pt x="240" y="106"/>
                  </a:cubicBezTo>
                  <a:cubicBezTo>
                    <a:pt x="245" y="111"/>
                    <a:pt x="250" y="116"/>
                    <a:pt x="255" y="122"/>
                  </a:cubicBezTo>
                  <a:cubicBezTo>
                    <a:pt x="256" y="123"/>
                    <a:pt x="258" y="123"/>
                    <a:pt x="260" y="123"/>
                  </a:cubicBezTo>
                  <a:cubicBezTo>
                    <a:pt x="261" y="123"/>
                    <a:pt x="262" y="123"/>
                    <a:pt x="263" y="122"/>
                  </a:cubicBezTo>
                  <a:close/>
                  <a:moveTo>
                    <a:pt x="231" y="90"/>
                  </a:moveTo>
                  <a:cubicBezTo>
                    <a:pt x="233" y="88"/>
                    <a:pt x="233" y="84"/>
                    <a:pt x="230" y="82"/>
                  </a:cubicBezTo>
                  <a:cubicBezTo>
                    <a:pt x="224" y="77"/>
                    <a:pt x="218" y="72"/>
                    <a:pt x="212" y="68"/>
                  </a:cubicBezTo>
                  <a:cubicBezTo>
                    <a:pt x="209" y="66"/>
                    <a:pt x="206" y="66"/>
                    <a:pt x="204" y="69"/>
                  </a:cubicBezTo>
                  <a:cubicBezTo>
                    <a:pt x="202" y="71"/>
                    <a:pt x="202" y="75"/>
                    <a:pt x="205" y="77"/>
                  </a:cubicBezTo>
                  <a:cubicBezTo>
                    <a:pt x="211" y="81"/>
                    <a:pt x="217" y="86"/>
                    <a:pt x="223" y="91"/>
                  </a:cubicBezTo>
                  <a:cubicBezTo>
                    <a:pt x="224" y="92"/>
                    <a:pt x="225" y="92"/>
                    <a:pt x="226" y="92"/>
                  </a:cubicBezTo>
                  <a:cubicBezTo>
                    <a:pt x="228" y="92"/>
                    <a:pt x="230" y="91"/>
                    <a:pt x="231" y="90"/>
                  </a:cubicBezTo>
                  <a:close/>
                  <a:moveTo>
                    <a:pt x="194" y="63"/>
                  </a:moveTo>
                  <a:cubicBezTo>
                    <a:pt x="196" y="60"/>
                    <a:pt x="195" y="56"/>
                    <a:pt x="193" y="55"/>
                  </a:cubicBezTo>
                  <a:cubicBezTo>
                    <a:pt x="186" y="51"/>
                    <a:pt x="179" y="47"/>
                    <a:pt x="173" y="43"/>
                  </a:cubicBezTo>
                  <a:cubicBezTo>
                    <a:pt x="170" y="41"/>
                    <a:pt x="166" y="42"/>
                    <a:pt x="165" y="45"/>
                  </a:cubicBezTo>
                  <a:cubicBezTo>
                    <a:pt x="163" y="48"/>
                    <a:pt x="164" y="51"/>
                    <a:pt x="167" y="53"/>
                  </a:cubicBezTo>
                  <a:cubicBezTo>
                    <a:pt x="174" y="57"/>
                    <a:pt x="180" y="60"/>
                    <a:pt x="186" y="64"/>
                  </a:cubicBezTo>
                  <a:cubicBezTo>
                    <a:pt x="187" y="65"/>
                    <a:pt x="188" y="65"/>
                    <a:pt x="190" y="65"/>
                  </a:cubicBezTo>
                  <a:cubicBezTo>
                    <a:pt x="191" y="65"/>
                    <a:pt x="193" y="64"/>
                    <a:pt x="194" y="63"/>
                  </a:cubicBezTo>
                  <a:close/>
                  <a:moveTo>
                    <a:pt x="155" y="40"/>
                  </a:moveTo>
                  <a:cubicBezTo>
                    <a:pt x="156" y="37"/>
                    <a:pt x="155" y="34"/>
                    <a:pt x="152" y="33"/>
                  </a:cubicBezTo>
                  <a:cubicBezTo>
                    <a:pt x="145" y="29"/>
                    <a:pt x="138" y="26"/>
                    <a:pt x="130" y="24"/>
                  </a:cubicBezTo>
                  <a:cubicBezTo>
                    <a:pt x="127" y="22"/>
                    <a:pt x="124" y="24"/>
                    <a:pt x="123" y="27"/>
                  </a:cubicBezTo>
                  <a:cubicBezTo>
                    <a:pt x="122" y="30"/>
                    <a:pt x="123" y="33"/>
                    <a:pt x="126" y="34"/>
                  </a:cubicBezTo>
                  <a:cubicBezTo>
                    <a:pt x="133" y="37"/>
                    <a:pt x="140" y="40"/>
                    <a:pt x="147" y="43"/>
                  </a:cubicBezTo>
                  <a:cubicBezTo>
                    <a:pt x="148" y="43"/>
                    <a:pt x="149" y="43"/>
                    <a:pt x="149" y="43"/>
                  </a:cubicBezTo>
                  <a:cubicBezTo>
                    <a:pt x="152" y="43"/>
                    <a:pt x="154" y="42"/>
                    <a:pt x="155" y="40"/>
                  </a:cubicBezTo>
                  <a:close/>
                  <a:moveTo>
                    <a:pt x="358" y="357"/>
                  </a:moveTo>
                  <a:cubicBezTo>
                    <a:pt x="358" y="353"/>
                    <a:pt x="358" y="349"/>
                    <a:pt x="358" y="345"/>
                  </a:cubicBezTo>
                  <a:cubicBezTo>
                    <a:pt x="358" y="342"/>
                    <a:pt x="355" y="339"/>
                    <a:pt x="352" y="339"/>
                  </a:cubicBezTo>
                  <a:cubicBezTo>
                    <a:pt x="349" y="339"/>
                    <a:pt x="347" y="342"/>
                    <a:pt x="347" y="345"/>
                  </a:cubicBezTo>
                  <a:cubicBezTo>
                    <a:pt x="347" y="349"/>
                    <a:pt x="347" y="353"/>
                    <a:pt x="347" y="357"/>
                  </a:cubicBezTo>
                  <a:cubicBezTo>
                    <a:pt x="347" y="360"/>
                    <a:pt x="349" y="362"/>
                    <a:pt x="353" y="362"/>
                  </a:cubicBezTo>
                  <a:cubicBezTo>
                    <a:pt x="353" y="362"/>
                    <a:pt x="353" y="362"/>
                    <a:pt x="353" y="362"/>
                  </a:cubicBezTo>
                  <a:cubicBezTo>
                    <a:pt x="356" y="362"/>
                    <a:pt x="358" y="360"/>
                    <a:pt x="358" y="357"/>
                  </a:cubicBezTo>
                  <a:close/>
                </a:path>
              </a:pathLst>
            </a:custGeom>
            <a:solidFill>
              <a:srgbClr val="179E8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2" name="Oval 390">
              <a:extLst>
                <a:ext uri="{FF2B5EF4-FFF2-40B4-BE49-F238E27FC236}">
                  <a16:creationId xmlns:a16="http://schemas.microsoft.com/office/drawing/2014/main" id="{7C9CF4C5-01C8-4D99-AEEB-E748E02D2C9E}"/>
                </a:ext>
              </a:extLst>
            </p:cNvPr>
            <p:cNvSpPr>
              <a:spLocks noChangeArrowheads="1"/>
            </p:cNvSpPr>
            <p:nvPr/>
          </p:nvSpPr>
          <p:spPr bwMode="auto">
            <a:xfrm>
              <a:off x="7024622" y="3884956"/>
              <a:ext cx="530467" cy="53107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3" name="Oval 391">
              <a:extLst>
                <a:ext uri="{FF2B5EF4-FFF2-40B4-BE49-F238E27FC236}">
                  <a16:creationId xmlns:a16="http://schemas.microsoft.com/office/drawing/2014/main" id="{D5C0B81B-F245-42EC-9D74-8D11E37D7B81}"/>
                </a:ext>
              </a:extLst>
            </p:cNvPr>
            <p:cNvSpPr>
              <a:spLocks noChangeArrowheads="1"/>
            </p:cNvSpPr>
            <p:nvPr/>
          </p:nvSpPr>
          <p:spPr bwMode="auto">
            <a:xfrm>
              <a:off x="7072181" y="3934344"/>
              <a:ext cx="435349" cy="434129"/>
            </a:xfrm>
            <a:prstGeom prst="ellipse">
              <a:avLst/>
            </a:prstGeom>
            <a:solidFill>
              <a:srgbClr val="179E8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4" name="Freeform 325">
              <a:extLst>
                <a:ext uri="{FF2B5EF4-FFF2-40B4-BE49-F238E27FC236}">
                  <a16:creationId xmlns:a16="http://schemas.microsoft.com/office/drawing/2014/main" id="{99F43752-E30A-4A6A-AA3A-B596C9C86D9E}"/>
                </a:ext>
              </a:extLst>
            </p:cNvPr>
            <p:cNvSpPr>
              <a:spLocks/>
            </p:cNvSpPr>
            <p:nvPr/>
          </p:nvSpPr>
          <p:spPr bwMode="auto">
            <a:xfrm>
              <a:off x="7139862" y="4045315"/>
              <a:ext cx="301817" cy="184139"/>
            </a:xfrm>
            <a:custGeom>
              <a:avLst/>
              <a:gdLst>
                <a:gd name="connsiteX0" fmla="*/ 38954 w 401719"/>
                <a:gd name="connsiteY0" fmla="*/ 34086 h 245089"/>
                <a:gd name="connsiteX1" fmla="*/ 38954 w 401719"/>
                <a:gd name="connsiteY1" fmla="*/ 211005 h 245089"/>
                <a:gd name="connsiteX2" fmla="*/ 361141 w 401719"/>
                <a:gd name="connsiteY2" fmla="*/ 211005 h 245089"/>
                <a:gd name="connsiteX3" fmla="*/ 361141 w 401719"/>
                <a:gd name="connsiteY3" fmla="*/ 34086 h 245089"/>
                <a:gd name="connsiteX4" fmla="*/ 199642 w 401719"/>
                <a:gd name="connsiteY4" fmla="*/ 12985 h 245089"/>
                <a:gd name="connsiteX5" fmla="*/ 193961 w 401719"/>
                <a:gd name="connsiteY5" fmla="*/ 18666 h 245089"/>
                <a:gd name="connsiteX6" fmla="*/ 199642 w 401719"/>
                <a:gd name="connsiteY6" fmla="*/ 24347 h 245089"/>
                <a:gd name="connsiteX7" fmla="*/ 205323 w 401719"/>
                <a:gd name="connsiteY7" fmla="*/ 18666 h 245089"/>
                <a:gd name="connsiteX8" fmla="*/ 199642 w 401719"/>
                <a:gd name="connsiteY8" fmla="*/ 12985 h 245089"/>
                <a:gd name="connsiteX9" fmla="*/ 57629 w 401719"/>
                <a:gd name="connsiteY9" fmla="*/ 0 h 245089"/>
                <a:gd name="connsiteX10" fmla="*/ 344090 w 401719"/>
                <a:gd name="connsiteY10" fmla="*/ 0 h 245089"/>
                <a:gd name="connsiteX11" fmla="*/ 380618 w 401719"/>
                <a:gd name="connsiteY11" fmla="*/ 36385 h 245089"/>
                <a:gd name="connsiteX12" fmla="*/ 380618 w 401719"/>
                <a:gd name="connsiteY12" fmla="*/ 208715 h 245089"/>
                <a:gd name="connsiteX13" fmla="*/ 380618 w 401719"/>
                <a:gd name="connsiteY13" fmla="*/ 211004 h 245089"/>
                <a:gd name="connsiteX14" fmla="*/ 384420 w 401719"/>
                <a:gd name="connsiteY14" fmla="*/ 211004 h 245089"/>
                <a:gd name="connsiteX15" fmla="*/ 401719 w 401719"/>
                <a:gd name="connsiteY15" fmla="*/ 228047 h 245089"/>
                <a:gd name="connsiteX16" fmla="*/ 384420 w 401719"/>
                <a:gd name="connsiteY16" fmla="*/ 245089 h 245089"/>
                <a:gd name="connsiteX17" fmla="*/ 17299 w 401719"/>
                <a:gd name="connsiteY17" fmla="*/ 245089 h 245089"/>
                <a:gd name="connsiteX18" fmla="*/ 0 w 401719"/>
                <a:gd name="connsiteY18" fmla="*/ 228047 h 245089"/>
                <a:gd name="connsiteX19" fmla="*/ 17299 w 401719"/>
                <a:gd name="connsiteY19" fmla="*/ 211004 h 245089"/>
                <a:gd name="connsiteX20" fmla="*/ 21100 w 401719"/>
                <a:gd name="connsiteY20" fmla="*/ 211004 h 245089"/>
                <a:gd name="connsiteX21" fmla="*/ 21100 w 401719"/>
                <a:gd name="connsiteY21" fmla="*/ 158259 h 245089"/>
                <a:gd name="connsiteX22" fmla="*/ 21100 w 401719"/>
                <a:gd name="connsiteY22" fmla="*/ 36385 h 245089"/>
                <a:gd name="connsiteX23" fmla="*/ 57629 w 401719"/>
                <a:gd name="connsiteY23" fmla="*/ 0 h 245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1719" h="245089">
                  <a:moveTo>
                    <a:pt x="38954" y="34086"/>
                  </a:moveTo>
                  <a:lnTo>
                    <a:pt x="38954" y="211005"/>
                  </a:lnTo>
                  <a:lnTo>
                    <a:pt x="361141" y="211005"/>
                  </a:lnTo>
                  <a:lnTo>
                    <a:pt x="361141" y="34086"/>
                  </a:lnTo>
                  <a:close/>
                  <a:moveTo>
                    <a:pt x="199642" y="12985"/>
                  </a:moveTo>
                  <a:cubicBezTo>
                    <a:pt x="196504" y="12985"/>
                    <a:pt x="193961" y="15528"/>
                    <a:pt x="193961" y="18666"/>
                  </a:cubicBezTo>
                  <a:cubicBezTo>
                    <a:pt x="193961" y="21804"/>
                    <a:pt x="196504" y="24347"/>
                    <a:pt x="199642" y="24347"/>
                  </a:cubicBezTo>
                  <a:cubicBezTo>
                    <a:pt x="202780" y="24347"/>
                    <a:pt x="205323" y="21804"/>
                    <a:pt x="205323" y="18666"/>
                  </a:cubicBezTo>
                  <a:cubicBezTo>
                    <a:pt x="205323" y="15528"/>
                    <a:pt x="202780" y="12985"/>
                    <a:pt x="199642" y="12985"/>
                  </a:cubicBezTo>
                  <a:close/>
                  <a:moveTo>
                    <a:pt x="57629" y="0"/>
                  </a:moveTo>
                  <a:cubicBezTo>
                    <a:pt x="344090" y="0"/>
                    <a:pt x="344090" y="0"/>
                    <a:pt x="344090" y="0"/>
                  </a:cubicBezTo>
                  <a:cubicBezTo>
                    <a:pt x="363315" y="0"/>
                    <a:pt x="380618" y="17235"/>
                    <a:pt x="380618" y="36385"/>
                  </a:cubicBezTo>
                  <a:cubicBezTo>
                    <a:pt x="380618" y="150087"/>
                    <a:pt x="380618" y="192725"/>
                    <a:pt x="380618" y="208715"/>
                  </a:cubicBezTo>
                  <a:lnTo>
                    <a:pt x="380618" y="211004"/>
                  </a:lnTo>
                  <a:lnTo>
                    <a:pt x="384420" y="211004"/>
                  </a:lnTo>
                  <a:cubicBezTo>
                    <a:pt x="394031" y="211004"/>
                    <a:pt x="401719" y="218579"/>
                    <a:pt x="401719" y="228047"/>
                  </a:cubicBezTo>
                  <a:cubicBezTo>
                    <a:pt x="401719" y="237515"/>
                    <a:pt x="394031" y="245089"/>
                    <a:pt x="384420" y="245089"/>
                  </a:cubicBezTo>
                  <a:cubicBezTo>
                    <a:pt x="17299" y="245089"/>
                    <a:pt x="17299" y="245089"/>
                    <a:pt x="17299" y="245089"/>
                  </a:cubicBezTo>
                  <a:cubicBezTo>
                    <a:pt x="7688" y="245089"/>
                    <a:pt x="0" y="237515"/>
                    <a:pt x="0" y="228047"/>
                  </a:cubicBezTo>
                  <a:cubicBezTo>
                    <a:pt x="0" y="218579"/>
                    <a:pt x="7688" y="211004"/>
                    <a:pt x="17299" y="211004"/>
                  </a:cubicBezTo>
                  <a:lnTo>
                    <a:pt x="21100" y="211004"/>
                  </a:lnTo>
                  <a:lnTo>
                    <a:pt x="21100" y="158259"/>
                  </a:lnTo>
                  <a:cubicBezTo>
                    <a:pt x="21100" y="36385"/>
                    <a:pt x="21100" y="36385"/>
                    <a:pt x="21100" y="36385"/>
                  </a:cubicBezTo>
                  <a:cubicBezTo>
                    <a:pt x="21100" y="17235"/>
                    <a:pt x="38403" y="0"/>
                    <a:pt x="57629" y="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5" name="Oval 396">
              <a:extLst>
                <a:ext uri="{FF2B5EF4-FFF2-40B4-BE49-F238E27FC236}">
                  <a16:creationId xmlns:a16="http://schemas.microsoft.com/office/drawing/2014/main" id="{0A2951DA-C6C5-41BE-9891-90A1231D99A8}"/>
                </a:ext>
              </a:extLst>
            </p:cNvPr>
            <p:cNvSpPr>
              <a:spLocks noChangeArrowheads="1"/>
            </p:cNvSpPr>
            <p:nvPr/>
          </p:nvSpPr>
          <p:spPr bwMode="auto">
            <a:xfrm>
              <a:off x="5514925" y="2614274"/>
              <a:ext cx="364620" cy="365230"/>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6" name="Oval 397">
              <a:extLst>
                <a:ext uri="{FF2B5EF4-FFF2-40B4-BE49-F238E27FC236}">
                  <a16:creationId xmlns:a16="http://schemas.microsoft.com/office/drawing/2014/main" id="{7646C14F-9889-44D9-8C81-4578172E7166}"/>
                </a:ext>
              </a:extLst>
            </p:cNvPr>
            <p:cNvSpPr>
              <a:spLocks noChangeArrowheads="1"/>
            </p:cNvSpPr>
            <p:nvPr/>
          </p:nvSpPr>
          <p:spPr bwMode="auto">
            <a:xfrm>
              <a:off x="5547851" y="2647809"/>
              <a:ext cx="298769" cy="298159"/>
            </a:xfrm>
            <a:prstGeom prst="ellipse">
              <a:avLst/>
            </a:pr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7" name="Freeform 321">
              <a:extLst>
                <a:ext uri="{FF2B5EF4-FFF2-40B4-BE49-F238E27FC236}">
                  <a16:creationId xmlns:a16="http://schemas.microsoft.com/office/drawing/2014/main" id="{97372814-634E-41E4-9CC3-6431EF6E5BB3}"/>
                </a:ext>
              </a:extLst>
            </p:cNvPr>
            <p:cNvSpPr>
              <a:spLocks/>
            </p:cNvSpPr>
            <p:nvPr/>
          </p:nvSpPr>
          <p:spPr bwMode="auto">
            <a:xfrm>
              <a:off x="5640250" y="2711221"/>
              <a:ext cx="114107" cy="161579"/>
            </a:xfrm>
            <a:custGeom>
              <a:avLst/>
              <a:gdLst>
                <a:gd name="connsiteX0" fmla="*/ 73007 w 151876"/>
                <a:gd name="connsiteY0" fmla="*/ 24346 h 215062"/>
                <a:gd name="connsiteX1" fmla="*/ 34458 w 151876"/>
                <a:gd name="connsiteY1" fmla="*/ 62895 h 215062"/>
                <a:gd name="connsiteX2" fmla="*/ 73007 w 151876"/>
                <a:gd name="connsiteY2" fmla="*/ 101444 h 215062"/>
                <a:gd name="connsiteX3" fmla="*/ 111556 w 151876"/>
                <a:gd name="connsiteY3" fmla="*/ 62895 h 215062"/>
                <a:gd name="connsiteX4" fmla="*/ 73007 w 151876"/>
                <a:gd name="connsiteY4" fmla="*/ 24346 h 215062"/>
                <a:gd name="connsiteX5" fmla="*/ 75036 w 151876"/>
                <a:gd name="connsiteY5" fmla="*/ 0 h 215062"/>
                <a:gd name="connsiteX6" fmla="*/ 76956 w 151876"/>
                <a:gd name="connsiteY6" fmla="*/ 0 h 215062"/>
                <a:gd name="connsiteX7" fmla="*/ 151836 w 151876"/>
                <a:gd name="connsiteY7" fmla="*/ 84489 h 215062"/>
                <a:gd name="connsiteX8" fmla="*/ 76956 w 151876"/>
                <a:gd name="connsiteY8" fmla="*/ 215062 h 215062"/>
                <a:gd name="connsiteX9" fmla="*/ 75036 w 151876"/>
                <a:gd name="connsiteY9" fmla="*/ 215062 h 215062"/>
                <a:gd name="connsiteX10" fmla="*/ 155 w 151876"/>
                <a:gd name="connsiteY10" fmla="*/ 84489 h 215062"/>
                <a:gd name="connsiteX11" fmla="*/ 75036 w 151876"/>
                <a:gd name="connsiteY11" fmla="*/ 0 h 21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876" h="215062">
                  <a:moveTo>
                    <a:pt x="73007" y="24346"/>
                  </a:moveTo>
                  <a:cubicBezTo>
                    <a:pt x="51717" y="24346"/>
                    <a:pt x="34458" y="41605"/>
                    <a:pt x="34458" y="62895"/>
                  </a:cubicBezTo>
                  <a:cubicBezTo>
                    <a:pt x="34458" y="84185"/>
                    <a:pt x="51717" y="101444"/>
                    <a:pt x="73007" y="101444"/>
                  </a:cubicBezTo>
                  <a:cubicBezTo>
                    <a:pt x="94297" y="101444"/>
                    <a:pt x="111556" y="84185"/>
                    <a:pt x="111556" y="62895"/>
                  </a:cubicBezTo>
                  <a:cubicBezTo>
                    <a:pt x="111556" y="41605"/>
                    <a:pt x="94297" y="24346"/>
                    <a:pt x="73007" y="24346"/>
                  </a:cubicBezTo>
                  <a:close/>
                  <a:moveTo>
                    <a:pt x="75036" y="0"/>
                  </a:moveTo>
                  <a:cubicBezTo>
                    <a:pt x="75036" y="0"/>
                    <a:pt x="75036" y="0"/>
                    <a:pt x="76956" y="0"/>
                  </a:cubicBezTo>
                  <a:cubicBezTo>
                    <a:pt x="86556" y="1920"/>
                    <a:pt x="153756" y="13442"/>
                    <a:pt x="151836" y="84489"/>
                  </a:cubicBezTo>
                  <a:cubicBezTo>
                    <a:pt x="149916" y="153616"/>
                    <a:pt x="86556" y="207381"/>
                    <a:pt x="76956" y="215062"/>
                  </a:cubicBezTo>
                  <a:cubicBezTo>
                    <a:pt x="76956" y="215062"/>
                    <a:pt x="76956" y="215062"/>
                    <a:pt x="75036" y="215062"/>
                  </a:cubicBezTo>
                  <a:cubicBezTo>
                    <a:pt x="65436" y="207381"/>
                    <a:pt x="2075" y="153616"/>
                    <a:pt x="155" y="84489"/>
                  </a:cubicBezTo>
                  <a:cubicBezTo>
                    <a:pt x="-3685" y="13442"/>
                    <a:pt x="65436" y="1920"/>
                    <a:pt x="75036" y="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8" name="Oval 400">
              <a:extLst>
                <a:ext uri="{FF2B5EF4-FFF2-40B4-BE49-F238E27FC236}">
                  <a16:creationId xmlns:a16="http://schemas.microsoft.com/office/drawing/2014/main" id="{886A240D-2984-4828-9C87-06A8911A062D}"/>
                </a:ext>
              </a:extLst>
            </p:cNvPr>
            <p:cNvSpPr>
              <a:spLocks noChangeArrowheads="1"/>
            </p:cNvSpPr>
            <p:nvPr/>
          </p:nvSpPr>
          <p:spPr bwMode="auto">
            <a:xfrm>
              <a:off x="4718614" y="3067304"/>
              <a:ext cx="365230" cy="364620"/>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9" name="Oval 401">
              <a:extLst>
                <a:ext uri="{FF2B5EF4-FFF2-40B4-BE49-F238E27FC236}">
                  <a16:creationId xmlns:a16="http://schemas.microsoft.com/office/drawing/2014/main" id="{4746DA2C-43FA-46DD-80BC-E79992CDDBA5}"/>
                </a:ext>
              </a:extLst>
            </p:cNvPr>
            <p:cNvSpPr>
              <a:spLocks noChangeArrowheads="1"/>
            </p:cNvSpPr>
            <p:nvPr/>
          </p:nvSpPr>
          <p:spPr bwMode="auto">
            <a:xfrm>
              <a:off x="4752150" y="3100230"/>
              <a:ext cx="298159" cy="298769"/>
            </a:xfrm>
            <a:prstGeom prst="ellipse">
              <a:avLst/>
            </a:prstGeom>
            <a:solidFill>
              <a:srgbClr val="F59B1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0" name="Rectangle 402">
              <a:extLst>
                <a:ext uri="{FF2B5EF4-FFF2-40B4-BE49-F238E27FC236}">
                  <a16:creationId xmlns:a16="http://schemas.microsoft.com/office/drawing/2014/main" id="{0D4F38F9-DE3D-457C-AAF8-CB73550A2F3B}"/>
                </a:ext>
              </a:extLst>
            </p:cNvPr>
            <p:cNvSpPr>
              <a:spLocks noChangeArrowheads="1"/>
            </p:cNvSpPr>
            <p:nvPr/>
          </p:nvSpPr>
          <p:spPr bwMode="auto">
            <a:xfrm>
              <a:off x="4819830" y="3204495"/>
              <a:ext cx="159750" cy="96338"/>
            </a:xfrm>
            <a:prstGeom prst="rect">
              <a:avLst/>
            </a:prstGeom>
            <a:noFill/>
            <a:ln w="30163"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1" name="Freeform 403">
              <a:extLst>
                <a:ext uri="{FF2B5EF4-FFF2-40B4-BE49-F238E27FC236}">
                  <a16:creationId xmlns:a16="http://schemas.microsoft.com/office/drawing/2014/main" id="{041C0F2D-063E-4B29-BB74-5A1E1B1B9E26}"/>
                </a:ext>
              </a:extLst>
            </p:cNvPr>
            <p:cNvSpPr>
              <a:spLocks/>
            </p:cNvSpPr>
            <p:nvPr/>
          </p:nvSpPr>
          <p:spPr bwMode="auto">
            <a:xfrm>
              <a:off x="4819830" y="3204495"/>
              <a:ext cx="157311" cy="47559"/>
            </a:xfrm>
            <a:custGeom>
              <a:avLst/>
              <a:gdLst>
                <a:gd name="T0" fmla="*/ 0 w 258"/>
                <a:gd name="T1" fmla="*/ 0 h 78"/>
                <a:gd name="T2" fmla="*/ 130 w 258"/>
                <a:gd name="T3" fmla="*/ 78 h 78"/>
                <a:gd name="T4" fmla="*/ 258 w 258"/>
                <a:gd name="T5" fmla="*/ 4 h 78"/>
              </a:gdLst>
              <a:ahLst/>
              <a:cxnLst>
                <a:cxn ang="0">
                  <a:pos x="T0" y="T1"/>
                </a:cxn>
                <a:cxn ang="0">
                  <a:pos x="T2" y="T3"/>
                </a:cxn>
                <a:cxn ang="0">
                  <a:pos x="T4" y="T5"/>
                </a:cxn>
              </a:cxnLst>
              <a:rect l="0" t="0" r="r" b="b"/>
              <a:pathLst>
                <a:path w="258" h="78">
                  <a:moveTo>
                    <a:pt x="0" y="0"/>
                  </a:moveTo>
                  <a:lnTo>
                    <a:pt x="130" y="78"/>
                  </a:lnTo>
                  <a:lnTo>
                    <a:pt x="258" y="4"/>
                  </a:lnTo>
                </a:path>
              </a:pathLst>
            </a:custGeom>
            <a:noFill/>
            <a:ln w="30163"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2" name="Oval 404">
              <a:extLst>
                <a:ext uri="{FF2B5EF4-FFF2-40B4-BE49-F238E27FC236}">
                  <a16:creationId xmlns:a16="http://schemas.microsoft.com/office/drawing/2014/main" id="{F4ACEB3F-9949-4F28-8029-302401255532}"/>
                </a:ext>
              </a:extLst>
            </p:cNvPr>
            <p:cNvSpPr>
              <a:spLocks noChangeArrowheads="1"/>
            </p:cNvSpPr>
            <p:nvPr/>
          </p:nvSpPr>
          <p:spPr bwMode="auto">
            <a:xfrm>
              <a:off x="6142340" y="4394082"/>
              <a:ext cx="364620" cy="365230"/>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3" name="Oval 405">
              <a:extLst>
                <a:ext uri="{FF2B5EF4-FFF2-40B4-BE49-F238E27FC236}">
                  <a16:creationId xmlns:a16="http://schemas.microsoft.com/office/drawing/2014/main" id="{01FC212D-36B2-4B60-B46A-B49ACEC0E40F}"/>
                </a:ext>
              </a:extLst>
            </p:cNvPr>
            <p:cNvSpPr>
              <a:spLocks noChangeArrowheads="1"/>
            </p:cNvSpPr>
            <p:nvPr/>
          </p:nvSpPr>
          <p:spPr bwMode="auto">
            <a:xfrm>
              <a:off x="6175265" y="4427008"/>
              <a:ext cx="298769" cy="298769"/>
            </a:xfrm>
            <a:prstGeom prst="ellipse">
              <a:avLst/>
            </a:pr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114" name="Group 113">
              <a:extLst>
                <a:ext uri="{FF2B5EF4-FFF2-40B4-BE49-F238E27FC236}">
                  <a16:creationId xmlns:a16="http://schemas.microsoft.com/office/drawing/2014/main" id="{EBA2E515-39B9-4C0B-ADAD-948E8D539F24}"/>
                </a:ext>
              </a:extLst>
            </p:cNvPr>
            <p:cNvGrpSpPr/>
            <p:nvPr/>
          </p:nvGrpSpPr>
          <p:grpSpPr>
            <a:xfrm>
              <a:off x="6257579" y="4487981"/>
              <a:ext cx="153043" cy="154262"/>
              <a:chOff x="6311061" y="5001508"/>
              <a:chExt cx="203700" cy="205323"/>
            </a:xfrm>
          </p:grpSpPr>
          <p:sp>
            <p:nvSpPr>
              <p:cNvPr id="129" name="Oval 406">
                <a:extLst>
                  <a:ext uri="{FF2B5EF4-FFF2-40B4-BE49-F238E27FC236}">
                    <a16:creationId xmlns:a16="http://schemas.microsoft.com/office/drawing/2014/main" id="{72FFB6CF-DD87-4F95-90CD-D68179422CE6}"/>
                  </a:ext>
                </a:extLst>
              </p:cNvPr>
              <p:cNvSpPr>
                <a:spLocks noChangeArrowheads="1"/>
              </p:cNvSpPr>
              <p:nvPr/>
            </p:nvSpPr>
            <p:spPr bwMode="auto">
              <a:xfrm>
                <a:off x="6311061" y="5129733"/>
                <a:ext cx="76286" cy="77098"/>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30" name="Freeform 407">
                <a:extLst>
                  <a:ext uri="{FF2B5EF4-FFF2-40B4-BE49-F238E27FC236}">
                    <a16:creationId xmlns:a16="http://schemas.microsoft.com/office/drawing/2014/main" id="{BE18013D-AE8A-4510-9F8B-712C8311FF33}"/>
                  </a:ext>
                </a:extLst>
              </p:cNvPr>
              <p:cNvSpPr>
                <a:spLocks/>
              </p:cNvSpPr>
              <p:nvPr/>
            </p:nvSpPr>
            <p:spPr bwMode="auto">
              <a:xfrm>
                <a:off x="6341900" y="5093213"/>
                <a:ext cx="80344" cy="81155"/>
              </a:xfrm>
              <a:custGeom>
                <a:avLst/>
                <a:gdLst>
                  <a:gd name="T0" fmla="*/ 0 w 42"/>
                  <a:gd name="T1" fmla="*/ 0 h 42"/>
                  <a:gd name="T2" fmla="*/ 42 w 42"/>
                  <a:gd name="T3" fmla="*/ 42 h 42"/>
                </a:gdLst>
                <a:ahLst/>
                <a:cxnLst>
                  <a:cxn ang="0">
                    <a:pos x="T0" y="T1"/>
                  </a:cxn>
                  <a:cxn ang="0">
                    <a:pos x="T2" y="T3"/>
                  </a:cxn>
                </a:cxnLst>
                <a:rect l="0" t="0" r="r" b="b"/>
                <a:pathLst>
                  <a:path w="42" h="42">
                    <a:moveTo>
                      <a:pt x="0" y="0"/>
                    </a:moveTo>
                    <a:cubicBezTo>
                      <a:pt x="23" y="0"/>
                      <a:pt x="42" y="18"/>
                      <a:pt x="42" y="42"/>
                    </a:cubicBezTo>
                  </a:path>
                </a:pathLst>
              </a:custGeom>
              <a:noFill/>
              <a:ln w="41275"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31" name="Freeform 408">
                <a:extLst>
                  <a:ext uri="{FF2B5EF4-FFF2-40B4-BE49-F238E27FC236}">
                    <a16:creationId xmlns:a16="http://schemas.microsoft.com/office/drawing/2014/main" id="{2B19E209-87DA-4442-89E7-3E4D0165EE1B}"/>
                  </a:ext>
                </a:extLst>
              </p:cNvPr>
              <p:cNvSpPr>
                <a:spLocks/>
              </p:cNvSpPr>
              <p:nvPr/>
            </p:nvSpPr>
            <p:spPr bwMode="auto">
              <a:xfrm>
                <a:off x="6341900" y="5049389"/>
                <a:ext cx="124168" cy="124979"/>
              </a:xfrm>
              <a:custGeom>
                <a:avLst/>
                <a:gdLst>
                  <a:gd name="T0" fmla="*/ 0 w 65"/>
                  <a:gd name="T1" fmla="*/ 0 h 65"/>
                  <a:gd name="T2" fmla="*/ 65 w 65"/>
                  <a:gd name="T3" fmla="*/ 65 h 65"/>
                </a:gdLst>
                <a:ahLst/>
                <a:cxnLst>
                  <a:cxn ang="0">
                    <a:pos x="T0" y="T1"/>
                  </a:cxn>
                  <a:cxn ang="0">
                    <a:pos x="T2" y="T3"/>
                  </a:cxn>
                </a:cxnLst>
                <a:rect l="0" t="0" r="r" b="b"/>
                <a:pathLst>
                  <a:path w="65" h="65">
                    <a:moveTo>
                      <a:pt x="0" y="0"/>
                    </a:moveTo>
                    <a:cubicBezTo>
                      <a:pt x="36" y="0"/>
                      <a:pt x="65" y="29"/>
                      <a:pt x="65" y="65"/>
                    </a:cubicBezTo>
                  </a:path>
                </a:pathLst>
              </a:custGeom>
              <a:noFill/>
              <a:ln w="38100"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32" name="Freeform 409">
                <a:extLst>
                  <a:ext uri="{FF2B5EF4-FFF2-40B4-BE49-F238E27FC236}">
                    <a16:creationId xmlns:a16="http://schemas.microsoft.com/office/drawing/2014/main" id="{FBFB37B3-425D-4E2D-BF6B-D449BE1FE500}"/>
                  </a:ext>
                </a:extLst>
              </p:cNvPr>
              <p:cNvSpPr>
                <a:spLocks/>
              </p:cNvSpPr>
              <p:nvPr/>
            </p:nvSpPr>
            <p:spPr bwMode="auto">
              <a:xfrm>
                <a:off x="6341900" y="5001508"/>
                <a:ext cx="172861" cy="172861"/>
              </a:xfrm>
              <a:custGeom>
                <a:avLst/>
                <a:gdLst>
                  <a:gd name="T0" fmla="*/ 0 w 90"/>
                  <a:gd name="T1" fmla="*/ 0 h 90"/>
                  <a:gd name="T2" fmla="*/ 90 w 90"/>
                  <a:gd name="T3" fmla="*/ 90 h 90"/>
                </a:gdLst>
                <a:ahLst/>
                <a:cxnLst>
                  <a:cxn ang="0">
                    <a:pos x="T0" y="T1"/>
                  </a:cxn>
                  <a:cxn ang="0">
                    <a:pos x="T2" y="T3"/>
                  </a:cxn>
                </a:cxnLst>
                <a:rect l="0" t="0" r="r" b="b"/>
                <a:pathLst>
                  <a:path w="90" h="90">
                    <a:moveTo>
                      <a:pt x="0" y="0"/>
                    </a:moveTo>
                    <a:cubicBezTo>
                      <a:pt x="49" y="0"/>
                      <a:pt x="90" y="40"/>
                      <a:pt x="90" y="90"/>
                    </a:cubicBezTo>
                  </a:path>
                </a:pathLst>
              </a:custGeom>
              <a:noFill/>
              <a:ln w="38100" cap="rnd">
                <a:solidFill>
                  <a:sysClr val="window" lastClr="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115" name="Oval 410">
              <a:extLst>
                <a:ext uri="{FF2B5EF4-FFF2-40B4-BE49-F238E27FC236}">
                  <a16:creationId xmlns:a16="http://schemas.microsoft.com/office/drawing/2014/main" id="{D555C8B0-FFCF-4200-8F69-45D617C2792E}"/>
                </a:ext>
              </a:extLst>
            </p:cNvPr>
            <p:cNvSpPr>
              <a:spLocks noChangeArrowheads="1"/>
            </p:cNvSpPr>
            <p:nvPr/>
          </p:nvSpPr>
          <p:spPr bwMode="auto">
            <a:xfrm>
              <a:off x="4803977" y="4212382"/>
              <a:ext cx="321329" cy="320110"/>
            </a:xfrm>
            <a:prstGeom prst="ellipse">
              <a:avLst/>
            </a:pr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6" name="Oval 411">
              <a:extLst>
                <a:ext uri="{FF2B5EF4-FFF2-40B4-BE49-F238E27FC236}">
                  <a16:creationId xmlns:a16="http://schemas.microsoft.com/office/drawing/2014/main" id="{32A9B813-7F60-48E6-8FD5-69010FCEE449}"/>
                </a:ext>
              </a:extLst>
            </p:cNvPr>
            <p:cNvSpPr>
              <a:spLocks noChangeArrowheads="1"/>
            </p:cNvSpPr>
            <p:nvPr/>
          </p:nvSpPr>
          <p:spPr bwMode="auto">
            <a:xfrm>
              <a:off x="4832634" y="4241039"/>
              <a:ext cx="262795" cy="26279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7" name="Oval 412">
              <a:extLst>
                <a:ext uri="{FF2B5EF4-FFF2-40B4-BE49-F238E27FC236}">
                  <a16:creationId xmlns:a16="http://schemas.microsoft.com/office/drawing/2014/main" id="{5F3AF844-89CE-4D1A-AF53-8D88243DC004}"/>
                </a:ext>
              </a:extLst>
            </p:cNvPr>
            <p:cNvSpPr>
              <a:spLocks noChangeArrowheads="1"/>
            </p:cNvSpPr>
            <p:nvPr/>
          </p:nvSpPr>
          <p:spPr bwMode="auto">
            <a:xfrm>
              <a:off x="4897876" y="4347743"/>
              <a:ext cx="48778" cy="49388"/>
            </a:xfrm>
            <a:prstGeom prst="ellipse">
              <a:avLst/>
            </a:pr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8" name="Oval 413">
              <a:extLst>
                <a:ext uri="{FF2B5EF4-FFF2-40B4-BE49-F238E27FC236}">
                  <a16:creationId xmlns:a16="http://schemas.microsoft.com/office/drawing/2014/main" id="{FD9B1037-A8EC-4BB7-9A75-E21F767BDA68}"/>
                </a:ext>
              </a:extLst>
            </p:cNvPr>
            <p:cNvSpPr>
              <a:spLocks noChangeArrowheads="1"/>
            </p:cNvSpPr>
            <p:nvPr/>
          </p:nvSpPr>
          <p:spPr bwMode="auto">
            <a:xfrm>
              <a:off x="4989946" y="4303232"/>
              <a:ext cx="28657" cy="27438"/>
            </a:xfrm>
            <a:prstGeom prst="ellipse">
              <a:avLst/>
            </a:pr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19" name="Oval 414">
              <a:extLst>
                <a:ext uri="{FF2B5EF4-FFF2-40B4-BE49-F238E27FC236}">
                  <a16:creationId xmlns:a16="http://schemas.microsoft.com/office/drawing/2014/main" id="{E87AF92E-5B1F-45D5-81B1-5485E4EF8785}"/>
                </a:ext>
              </a:extLst>
            </p:cNvPr>
            <p:cNvSpPr>
              <a:spLocks noChangeArrowheads="1"/>
            </p:cNvSpPr>
            <p:nvPr/>
          </p:nvSpPr>
          <p:spPr bwMode="auto">
            <a:xfrm>
              <a:off x="4988726" y="4411155"/>
              <a:ext cx="29877" cy="30487"/>
            </a:xfrm>
            <a:prstGeom prst="ellipse">
              <a:avLst/>
            </a:pr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0" name="Freeform 415">
              <a:extLst>
                <a:ext uri="{FF2B5EF4-FFF2-40B4-BE49-F238E27FC236}">
                  <a16:creationId xmlns:a16="http://schemas.microsoft.com/office/drawing/2014/main" id="{E35C6349-9AA6-4DDC-B2A8-B6BFEF30F7F5}"/>
                </a:ext>
              </a:extLst>
            </p:cNvPr>
            <p:cNvSpPr>
              <a:spLocks/>
            </p:cNvSpPr>
            <p:nvPr/>
          </p:nvSpPr>
          <p:spPr bwMode="auto">
            <a:xfrm>
              <a:off x="4922265" y="4317866"/>
              <a:ext cx="82314" cy="107923"/>
            </a:xfrm>
            <a:custGeom>
              <a:avLst/>
              <a:gdLst>
                <a:gd name="T0" fmla="*/ 135 w 135"/>
                <a:gd name="T1" fmla="*/ 177 h 177"/>
                <a:gd name="T2" fmla="*/ 0 w 135"/>
                <a:gd name="T3" fmla="*/ 90 h 177"/>
                <a:gd name="T4" fmla="*/ 135 w 135"/>
                <a:gd name="T5" fmla="*/ 0 h 177"/>
              </a:gdLst>
              <a:ahLst/>
              <a:cxnLst>
                <a:cxn ang="0">
                  <a:pos x="T0" y="T1"/>
                </a:cxn>
                <a:cxn ang="0">
                  <a:pos x="T2" y="T3"/>
                </a:cxn>
                <a:cxn ang="0">
                  <a:pos x="T4" y="T5"/>
                </a:cxn>
              </a:cxnLst>
              <a:rect l="0" t="0" r="r" b="b"/>
              <a:pathLst>
                <a:path w="135" h="177">
                  <a:moveTo>
                    <a:pt x="135" y="177"/>
                  </a:moveTo>
                  <a:lnTo>
                    <a:pt x="0" y="90"/>
                  </a:lnTo>
                  <a:lnTo>
                    <a:pt x="135" y="0"/>
                  </a:lnTo>
                </a:path>
              </a:pathLst>
            </a:custGeom>
            <a:noFill/>
            <a:ln w="26988" cap="flat">
              <a:solidFill>
                <a:srgbClr val="F3F3F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1" name="Oval 417">
              <a:extLst>
                <a:ext uri="{FF2B5EF4-FFF2-40B4-BE49-F238E27FC236}">
                  <a16:creationId xmlns:a16="http://schemas.microsoft.com/office/drawing/2014/main" id="{1089657C-895D-4EF5-802D-2774808A1492}"/>
                </a:ext>
              </a:extLst>
            </p:cNvPr>
            <p:cNvSpPr>
              <a:spLocks noChangeArrowheads="1"/>
            </p:cNvSpPr>
            <p:nvPr/>
          </p:nvSpPr>
          <p:spPr bwMode="auto">
            <a:xfrm>
              <a:off x="5631384" y="3308149"/>
              <a:ext cx="884112" cy="884112"/>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2" name="Freeform 418">
              <a:extLst>
                <a:ext uri="{FF2B5EF4-FFF2-40B4-BE49-F238E27FC236}">
                  <a16:creationId xmlns:a16="http://schemas.microsoft.com/office/drawing/2014/main" id="{DA0472BB-762F-46B3-BB94-1F2C729ED337}"/>
                </a:ext>
              </a:extLst>
            </p:cNvPr>
            <p:cNvSpPr>
              <a:spLocks noEditPoints="1"/>
            </p:cNvSpPr>
            <p:nvPr/>
          </p:nvSpPr>
          <p:spPr bwMode="auto">
            <a:xfrm>
              <a:off x="6065514" y="3244736"/>
              <a:ext cx="513394" cy="1010936"/>
            </a:xfrm>
            <a:custGeom>
              <a:avLst/>
              <a:gdLst>
                <a:gd name="T0" fmla="*/ 7 w 356"/>
                <a:gd name="T1" fmla="*/ 689 h 701"/>
                <a:gd name="T2" fmla="*/ 31 w 356"/>
                <a:gd name="T3" fmla="*/ 700 h 701"/>
                <a:gd name="T4" fmla="*/ 48 w 356"/>
                <a:gd name="T5" fmla="*/ 693 h 701"/>
                <a:gd name="T6" fmla="*/ 82 w 356"/>
                <a:gd name="T7" fmla="*/ 687 h 701"/>
                <a:gd name="T8" fmla="*/ 53 w 356"/>
                <a:gd name="T9" fmla="*/ 697 h 701"/>
                <a:gd name="T10" fmla="*/ 97 w 356"/>
                <a:gd name="T11" fmla="*/ 677 h 701"/>
                <a:gd name="T12" fmla="*/ 122 w 356"/>
                <a:gd name="T13" fmla="*/ 681 h 701"/>
                <a:gd name="T14" fmla="*/ 142 w 356"/>
                <a:gd name="T15" fmla="*/ 673 h 701"/>
                <a:gd name="T16" fmla="*/ 160 w 356"/>
                <a:gd name="T17" fmla="*/ 652 h 701"/>
                <a:gd name="T18" fmla="*/ 144 w 356"/>
                <a:gd name="T19" fmla="*/ 672 h 701"/>
                <a:gd name="T20" fmla="*/ 178 w 356"/>
                <a:gd name="T21" fmla="*/ 649 h 701"/>
                <a:gd name="T22" fmla="*/ 206 w 356"/>
                <a:gd name="T23" fmla="*/ 631 h 701"/>
                <a:gd name="T24" fmla="*/ 182 w 356"/>
                <a:gd name="T25" fmla="*/ 652 h 701"/>
                <a:gd name="T26" fmla="*/ 217 w 356"/>
                <a:gd name="T27" fmla="*/ 616 h 701"/>
                <a:gd name="T28" fmla="*/ 242 w 356"/>
                <a:gd name="T29" fmla="*/ 609 h 701"/>
                <a:gd name="T30" fmla="*/ 254 w 356"/>
                <a:gd name="T31" fmla="*/ 595 h 701"/>
                <a:gd name="T32" fmla="*/ 265 w 356"/>
                <a:gd name="T33" fmla="*/ 568 h 701"/>
                <a:gd name="T34" fmla="*/ 258 w 356"/>
                <a:gd name="T35" fmla="*/ 593 h 701"/>
                <a:gd name="T36" fmla="*/ 280 w 356"/>
                <a:gd name="T37" fmla="*/ 559 h 701"/>
                <a:gd name="T38" fmla="*/ 300 w 356"/>
                <a:gd name="T39" fmla="*/ 530 h 701"/>
                <a:gd name="T40" fmla="*/ 284 w 356"/>
                <a:gd name="T41" fmla="*/ 560 h 701"/>
                <a:gd name="T42" fmla="*/ 303 w 356"/>
                <a:gd name="T43" fmla="*/ 512 h 701"/>
                <a:gd name="T44" fmla="*/ 324 w 356"/>
                <a:gd name="T45" fmla="*/ 497 h 701"/>
                <a:gd name="T46" fmla="*/ 328 w 356"/>
                <a:gd name="T47" fmla="*/ 479 h 701"/>
                <a:gd name="T48" fmla="*/ 330 w 356"/>
                <a:gd name="T49" fmla="*/ 450 h 701"/>
                <a:gd name="T50" fmla="*/ 333 w 356"/>
                <a:gd name="T51" fmla="*/ 475 h 701"/>
                <a:gd name="T52" fmla="*/ 340 w 356"/>
                <a:gd name="T53" fmla="*/ 435 h 701"/>
                <a:gd name="T54" fmla="*/ 347 w 356"/>
                <a:gd name="T55" fmla="*/ 401 h 701"/>
                <a:gd name="T56" fmla="*/ 341 w 356"/>
                <a:gd name="T57" fmla="*/ 435 h 701"/>
                <a:gd name="T58" fmla="*/ 343 w 356"/>
                <a:gd name="T59" fmla="*/ 383 h 701"/>
                <a:gd name="T60" fmla="*/ 350 w 356"/>
                <a:gd name="T61" fmla="*/ 355 h 701"/>
                <a:gd name="T62" fmla="*/ 349 w 356"/>
                <a:gd name="T63" fmla="*/ 390 h 701"/>
                <a:gd name="T64" fmla="*/ 343 w 356"/>
                <a:gd name="T65" fmla="*/ 316 h 701"/>
                <a:gd name="T66" fmla="*/ 356 w 356"/>
                <a:gd name="T67" fmla="*/ 338 h 701"/>
                <a:gd name="T68" fmla="*/ 340 w 356"/>
                <a:gd name="T69" fmla="*/ 293 h 701"/>
                <a:gd name="T70" fmla="*/ 346 w 356"/>
                <a:gd name="T71" fmla="*/ 269 h 701"/>
                <a:gd name="T72" fmla="*/ 345 w 356"/>
                <a:gd name="T73" fmla="*/ 298 h 701"/>
                <a:gd name="T74" fmla="*/ 322 w 356"/>
                <a:gd name="T75" fmla="*/ 228 h 701"/>
                <a:gd name="T76" fmla="*/ 340 w 356"/>
                <a:gd name="T77" fmla="*/ 246 h 701"/>
                <a:gd name="T78" fmla="*/ 318 w 356"/>
                <a:gd name="T79" fmla="*/ 211 h 701"/>
                <a:gd name="T80" fmla="*/ 305 w 356"/>
                <a:gd name="T81" fmla="*/ 179 h 701"/>
                <a:gd name="T82" fmla="*/ 320 w 356"/>
                <a:gd name="T83" fmla="*/ 210 h 701"/>
                <a:gd name="T84" fmla="*/ 291 w 356"/>
                <a:gd name="T85" fmla="*/ 168 h 701"/>
                <a:gd name="T86" fmla="*/ 287 w 356"/>
                <a:gd name="T87" fmla="*/ 142 h 701"/>
                <a:gd name="T88" fmla="*/ 296 w 356"/>
                <a:gd name="T89" fmla="*/ 170 h 701"/>
                <a:gd name="T90" fmla="*/ 249 w 356"/>
                <a:gd name="T91" fmla="*/ 115 h 701"/>
                <a:gd name="T92" fmla="*/ 273 w 356"/>
                <a:gd name="T93" fmla="*/ 124 h 701"/>
                <a:gd name="T94" fmla="*/ 237 w 356"/>
                <a:gd name="T95" fmla="*/ 100 h 701"/>
                <a:gd name="T96" fmla="*/ 214 w 356"/>
                <a:gd name="T97" fmla="*/ 76 h 701"/>
                <a:gd name="T98" fmla="*/ 241 w 356"/>
                <a:gd name="T99" fmla="*/ 99 h 701"/>
                <a:gd name="T100" fmla="*/ 197 w 356"/>
                <a:gd name="T101" fmla="*/ 71 h 701"/>
                <a:gd name="T102" fmla="*/ 184 w 356"/>
                <a:gd name="T103" fmla="*/ 49 h 701"/>
                <a:gd name="T104" fmla="*/ 200 w 356"/>
                <a:gd name="T105" fmla="*/ 72 h 701"/>
                <a:gd name="T106" fmla="*/ 138 w 356"/>
                <a:gd name="T107" fmla="*/ 38 h 701"/>
                <a:gd name="T108" fmla="*/ 163 w 356"/>
                <a:gd name="T109" fmla="*/ 38 h 701"/>
                <a:gd name="T110" fmla="*/ 119 w 356"/>
                <a:gd name="T111" fmla="*/ 31 h 701"/>
                <a:gd name="T112" fmla="*/ 91 w 356"/>
                <a:gd name="T113" fmla="*/ 17 h 701"/>
                <a:gd name="T114" fmla="*/ 124 w 356"/>
                <a:gd name="T115" fmla="*/ 27 h 701"/>
                <a:gd name="T116" fmla="*/ 73 w 356"/>
                <a:gd name="T117" fmla="*/ 18 h 701"/>
                <a:gd name="T118" fmla="*/ 52 w 356"/>
                <a:gd name="T119" fmla="*/ 3 h 701"/>
                <a:gd name="T120" fmla="*/ 74 w 356"/>
                <a:gd name="T121" fmla="*/ 19 h 701"/>
                <a:gd name="T122" fmla="*/ 6 w 356"/>
                <a:gd name="T123" fmla="*/ 12 h 701"/>
                <a:gd name="T124" fmla="*/ 29 w 356"/>
                <a:gd name="T125" fmla="*/ 1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6" h="701">
                  <a:moveTo>
                    <a:pt x="7" y="701"/>
                  </a:moveTo>
                  <a:cubicBezTo>
                    <a:pt x="4" y="701"/>
                    <a:pt x="2" y="698"/>
                    <a:pt x="2" y="695"/>
                  </a:cubicBezTo>
                  <a:cubicBezTo>
                    <a:pt x="2" y="692"/>
                    <a:pt x="4" y="689"/>
                    <a:pt x="7" y="689"/>
                  </a:cubicBezTo>
                  <a:cubicBezTo>
                    <a:pt x="15" y="689"/>
                    <a:pt x="23" y="689"/>
                    <a:pt x="30" y="688"/>
                  </a:cubicBezTo>
                  <a:cubicBezTo>
                    <a:pt x="33" y="688"/>
                    <a:pt x="36" y="691"/>
                    <a:pt x="36" y="694"/>
                  </a:cubicBezTo>
                  <a:cubicBezTo>
                    <a:pt x="36" y="697"/>
                    <a:pt x="34" y="700"/>
                    <a:pt x="31" y="700"/>
                  </a:cubicBezTo>
                  <a:cubicBezTo>
                    <a:pt x="23" y="700"/>
                    <a:pt x="15" y="701"/>
                    <a:pt x="7" y="701"/>
                  </a:cubicBezTo>
                  <a:close/>
                  <a:moveTo>
                    <a:pt x="53" y="697"/>
                  </a:moveTo>
                  <a:cubicBezTo>
                    <a:pt x="50" y="697"/>
                    <a:pt x="48" y="695"/>
                    <a:pt x="48" y="693"/>
                  </a:cubicBezTo>
                  <a:cubicBezTo>
                    <a:pt x="47" y="689"/>
                    <a:pt x="49" y="686"/>
                    <a:pt x="52" y="686"/>
                  </a:cubicBezTo>
                  <a:cubicBezTo>
                    <a:pt x="60" y="685"/>
                    <a:pt x="67" y="684"/>
                    <a:pt x="75" y="682"/>
                  </a:cubicBezTo>
                  <a:cubicBezTo>
                    <a:pt x="78" y="682"/>
                    <a:pt x="81" y="684"/>
                    <a:pt x="82" y="687"/>
                  </a:cubicBezTo>
                  <a:cubicBezTo>
                    <a:pt x="82" y="690"/>
                    <a:pt x="80" y="693"/>
                    <a:pt x="77" y="693"/>
                  </a:cubicBezTo>
                  <a:cubicBezTo>
                    <a:pt x="70" y="695"/>
                    <a:pt x="62" y="696"/>
                    <a:pt x="54" y="697"/>
                  </a:cubicBezTo>
                  <a:lnTo>
                    <a:pt x="53" y="697"/>
                  </a:lnTo>
                  <a:close/>
                  <a:moveTo>
                    <a:pt x="98" y="688"/>
                  </a:moveTo>
                  <a:cubicBezTo>
                    <a:pt x="96" y="688"/>
                    <a:pt x="93" y="687"/>
                    <a:pt x="93" y="684"/>
                  </a:cubicBezTo>
                  <a:cubicBezTo>
                    <a:pt x="92" y="681"/>
                    <a:pt x="94" y="678"/>
                    <a:pt x="97" y="677"/>
                  </a:cubicBezTo>
                  <a:cubicBezTo>
                    <a:pt x="104" y="675"/>
                    <a:pt x="111" y="673"/>
                    <a:pt x="118" y="670"/>
                  </a:cubicBezTo>
                  <a:cubicBezTo>
                    <a:pt x="121" y="669"/>
                    <a:pt x="125" y="671"/>
                    <a:pt x="126" y="674"/>
                  </a:cubicBezTo>
                  <a:cubicBezTo>
                    <a:pt x="127" y="677"/>
                    <a:pt x="125" y="680"/>
                    <a:pt x="122" y="681"/>
                  </a:cubicBezTo>
                  <a:cubicBezTo>
                    <a:pt x="115" y="684"/>
                    <a:pt x="107" y="686"/>
                    <a:pt x="100" y="688"/>
                  </a:cubicBezTo>
                  <a:cubicBezTo>
                    <a:pt x="99" y="688"/>
                    <a:pt x="99" y="688"/>
                    <a:pt x="98" y="688"/>
                  </a:cubicBezTo>
                  <a:close/>
                  <a:moveTo>
                    <a:pt x="142" y="673"/>
                  </a:moveTo>
                  <a:cubicBezTo>
                    <a:pt x="139" y="673"/>
                    <a:pt x="137" y="672"/>
                    <a:pt x="136" y="669"/>
                  </a:cubicBezTo>
                  <a:cubicBezTo>
                    <a:pt x="135" y="667"/>
                    <a:pt x="136" y="663"/>
                    <a:pt x="139" y="662"/>
                  </a:cubicBezTo>
                  <a:cubicBezTo>
                    <a:pt x="146" y="659"/>
                    <a:pt x="153" y="656"/>
                    <a:pt x="160" y="652"/>
                  </a:cubicBezTo>
                  <a:cubicBezTo>
                    <a:pt x="163" y="651"/>
                    <a:pt x="166" y="652"/>
                    <a:pt x="167" y="655"/>
                  </a:cubicBezTo>
                  <a:cubicBezTo>
                    <a:pt x="169" y="658"/>
                    <a:pt x="168" y="661"/>
                    <a:pt x="165" y="663"/>
                  </a:cubicBezTo>
                  <a:cubicBezTo>
                    <a:pt x="158" y="666"/>
                    <a:pt x="151" y="669"/>
                    <a:pt x="144" y="672"/>
                  </a:cubicBezTo>
                  <a:cubicBezTo>
                    <a:pt x="143" y="673"/>
                    <a:pt x="142" y="673"/>
                    <a:pt x="142" y="673"/>
                  </a:cubicBezTo>
                  <a:close/>
                  <a:moveTo>
                    <a:pt x="182" y="652"/>
                  </a:moveTo>
                  <a:cubicBezTo>
                    <a:pt x="181" y="652"/>
                    <a:pt x="179" y="651"/>
                    <a:pt x="178" y="649"/>
                  </a:cubicBezTo>
                  <a:cubicBezTo>
                    <a:pt x="176" y="646"/>
                    <a:pt x="177" y="643"/>
                    <a:pt x="179" y="641"/>
                  </a:cubicBezTo>
                  <a:cubicBezTo>
                    <a:pt x="186" y="637"/>
                    <a:pt x="192" y="633"/>
                    <a:pt x="198" y="629"/>
                  </a:cubicBezTo>
                  <a:cubicBezTo>
                    <a:pt x="201" y="627"/>
                    <a:pt x="205" y="628"/>
                    <a:pt x="206" y="631"/>
                  </a:cubicBezTo>
                  <a:cubicBezTo>
                    <a:pt x="208" y="633"/>
                    <a:pt x="208" y="637"/>
                    <a:pt x="205" y="639"/>
                  </a:cubicBezTo>
                  <a:cubicBezTo>
                    <a:pt x="199" y="643"/>
                    <a:pt x="192" y="647"/>
                    <a:pt x="185" y="651"/>
                  </a:cubicBezTo>
                  <a:cubicBezTo>
                    <a:pt x="184" y="652"/>
                    <a:pt x="183" y="652"/>
                    <a:pt x="182" y="652"/>
                  </a:cubicBezTo>
                  <a:close/>
                  <a:moveTo>
                    <a:pt x="220" y="626"/>
                  </a:moveTo>
                  <a:cubicBezTo>
                    <a:pt x="219" y="626"/>
                    <a:pt x="217" y="625"/>
                    <a:pt x="216" y="624"/>
                  </a:cubicBezTo>
                  <a:cubicBezTo>
                    <a:pt x="214" y="621"/>
                    <a:pt x="214" y="618"/>
                    <a:pt x="217" y="616"/>
                  </a:cubicBezTo>
                  <a:cubicBezTo>
                    <a:pt x="222" y="611"/>
                    <a:pt x="228" y="606"/>
                    <a:pt x="234" y="601"/>
                  </a:cubicBezTo>
                  <a:cubicBezTo>
                    <a:pt x="236" y="599"/>
                    <a:pt x="240" y="599"/>
                    <a:pt x="242" y="601"/>
                  </a:cubicBezTo>
                  <a:cubicBezTo>
                    <a:pt x="244" y="604"/>
                    <a:pt x="244" y="607"/>
                    <a:pt x="242" y="609"/>
                  </a:cubicBezTo>
                  <a:cubicBezTo>
                    <a:pt x="236" y="615"/>
                    <a:pt x="230" y="620"/>
                    <a:pt x="224" y="625"/>
                  </a:cubicBezTo>
                  <a:cubicBezTo>
                    <a:pt x="223" y="625"/>
                    <a:pt x="221" y="626"/>
                    <a:pt x="220" y="626"/>
                  </a:cubicBezTo>
                  <a:close/>
                  <a:moveTo>
                    <a:pt x="254" y="595"/>
                  </a:moveTo>
                  <a:cubicBezTo>
                    <a:pt x="253" y="595"/>
                    <a:pt x="251" y="594"/>
                    <a:pt x="250" y="593"/>
                  </a:cubicBezTo>
                  <a:cubicBezTo>
                    <a:pt x="248" y="591"/>
                    <a:pt x="248" y="587"/>
                    <a:pt x="250" y="585"/>
                  </a:cubicBezTo>
                  <a:cubicBezTo>
                    <a:pt x="255" y="580"/>
                    <a:pt x="260" y="574"/>
                    <a:pt x="265" y="568"/>
                  </a:cubicBezTo>
                  <a:cubicBezTo>
                    <a:pt x="267" y="566"/>
                    <a:pt x="271" y="566"/>
                    <a:pt x="273" y="568"/>
                  </a:cubicBezTo>
                  <a:cubicBezTo>
                    <a:pt x="276" y="570"/>
                    <a:pt x="276" y="573"/>
                    <a:pt x="274" y="576"/>
                  </a:cubicBezTo>
                  <a:cubicBezTo>
                    <a:pt x="269" y="582"/>
                    <a:pt x="264" y="588"/>
                    <a:pt x="258" y="593"/>
                  </a:cubicBezTo>
                  <a:cubicBezTo>
                    <a:pt x="257" y="594"/>
                    <a:pt x="256" y="595"/>
                    <a:pt x="254" y="595"/>
                  </a:cubicBezTo>
                  <a:close/>
                  <a:moveTo>
                    <a:pt x="284" y="560"/>
                  </a:moveTo>
                  <a:cubicBezTo>
                    <a:pt x="283" y="560"/>
                    <a:pt x="281" y="559"/>
                    <a:pt x="280" y="559"/>
                  </a:cubicBezTo>
                  <a:cubicBezTo>
                    <a:pt x="278" y="557"/>
                    <a:pt x="277" y="553"/>
                    <a:pt x="279" y="551"/>
                  </a:cubicBezTo>
                  <a:cubicBezTo>
                    <a:pt x="284" y="544"/>
                    <a:pt x="288" y="538"/>
                    <a:pt x="292" y="532"/>
                  </a:cubicBezTo>
                  <a:cubicBezTo>
                    <a:pt x="294" y="529"/>
                    <a:pt x="297" y="528"/>
                    <a:pt x="300" y="530"/>
                  </a:cubicBezTo>
                  <a:cubicBezTo>
                    <a:pt x="302" y="532"/>
                    <a:pt x="303" y="535"/>
                    <a:pt x="302" y="538"/>
                  </a:cubicBezTo>
                  <a:cubicBezTo>
                    <a:pt x="297" y="545"/>
                    <a:pt x="293" y="551"/>
                    <a:pt x="288" y="557"/>
                  </a:cubicBezTo>
                  <a:cubicBezTo>
                    <a:pt x="287" y="559"/>
                    <a:pt x="285" y="560"/>
                    <a:pt x="284" y="560"/>
                  </a:cubicBezTo>
                  <a:close/>
                  <a:moveTo>
                    <a:pt x="308" y="521"/>
                  </a:moveTo>
                  <a:cubicBezTo>
                    <a:pt x="307" y="521"/>
                    <a:pt x="307" y="521"/>
                    <a:pt x="306" y="520"/>
                  </a:cubicBezTo>
                  <a:cubicBezTo>
                    <a:pt x="303" y="519"/>
                    <a:pt x="302" y="515"/>
                    <a:pt x="303" y="512"/>
                  </a:cubicBezTo>
                  <a:cubicBezTo>
                    <a:pt x="307" y="506"/>
                    <a:pt x="310" y="499"/>
                    <a:pt x="313" y="492"/>
                  </a:cubicBezTo>
                  <a:cubicBezTo>
                    <a:pt x="315" y="489"/>
                    <a:pt x="318" y="488"/>
                    <a:pt x="321" y="489"/>
                  </a:cubicBezTo>
                  <a:cubicBezTo>
                    <a:pt x="324" y="491"/>
                    <a:pt x="325" y="494"/>
                    <a:pt x="324" y="497"/>
                  </a:cubicBezTo>
                  <a:cubicBezTo>
                    <a:pt x="321" y="504"/>
                    <a:pt x="317" y="511"/>
                    <a:pt x="313" y="518"/>
                  </a:cubicBezTo>
                  <a:cubicBezTo>
                    <a:pt x="312" y="520"/>
                    <a:pt x="310" y="521"/>
                    <a:pt x="308" y="521"/>
                  </a:cubicBezTo>
                  <a:close/>
                  <a:moveTo>
                    <a:pt x="328" y="479"/>
                  </a:moveTo>
                  <a:cubicBezTo>
                    <a:pt x="327" y="479"/>
                    <a:pt x="326" y="479"/>
                    <a:pt x="326" y="479"/>
                  </a:cubicBezTo>
                  <a:cubicBezTo>
                    <a:pt x="323" y="478"/>
                    <a:pt x="321" y="474"/>
                    <a:pt x="322" y="471"/>
                  </a:cubicBezTo>
                  <a:cubicBezTo>
                    <a:pt x="325" y="464"/>
                    <a:pt x="327" y="457"/>
                    <a:pt x="330" y="450"/>
                  </a:cubicBezTo>
                  <a:cubicBezTo>
                    <a:pt x="331" y="447"/>
                    <a:pt x="334" y="445"/>
                    <a:pt x="337" y="446"/>
                  </a:cubicBezTo>
                  <a:cubicBezTo>
                    <a:pt x="340" y="447"/>
                    <a:pt x="342" y="450"/>
                    <a:pt x="341" y="453"/>
                  </a:cubicBezTo>
                  <a:cubicBezTo>
                    <a:pt x="338" y="461"/>
                    <a:pt x="336" y="468"/>
                    <a:pt x="333" y="475"/>
                  </a:cubicBezTo>
                  <a:cubicBezTo>
                    <a:pt x="332" y="478"/>
                    <a:pt x="330" y="479"/>
                    <a:pt x="328" y="479"/>
                  </a:cubicBezTo>
                  <a:close/>
                  <a:moveTo>
                    <a:pt x="341" y="435"/>
                  </a:moveTo>
                  <a:cubicBezTo>
                    <a:pt x="341" y="435"/>
                    <a:pt x="340" y="435"/>
                    <a:pt x="340" y="435"/>
                  </a:cubicBezTo>
                  <a:cubicBezTo>
                    <a:pt x="337" y="434"/>
                    <a:pt x="335" y="431"/>
                    <a:pt x="336" y="428"/>
                  </a:cubicBezTo>
                  <a:cubicBezTo>
                    <a:pt x="337" y="421"/>
                    <a:pt x="339" y="413"/>
                    <a:pt x="340" y="406"/>
                  </a:cubicBezTo>
                  <a:cubicBezTo>
                    <a:pt x="340" y="403"/>
                    <a:pt x="343" y="401"/>
                    <a:pt x="347" y="401"/>
                  </a:cubicBezTo>
                  <a:cubicBezTo>
                    <a:pt x="350" y="402"/>
                    <a:pt x="352" y="405"/>
                    <a:pt x="351" y="408"/>
                  </a:cubicBezTo>
                  <a:cubicBezTo>
                    <a:pt x="350" y="415"/>
                    <a:pt x="348" y="423"/>
                    <a:pt x="347" y="431"/>
                  </a:cubicBezTo>
                  <a:cubicBezTo>
                    <a:pt x="346" y="433"/>
                    <a:pt x="344" y="435"/>
                    <a:pt x="341" y="435"/>
                  </a:cubicBezTo>
                  <a:close/>
                  <a:moveTo>
                    <a:pt x="349" y="390"/>
                  </a:moveTo>
                  <a:cubicBezTo>
                    <a:pt x="348" y="390"/>
                    <a:pt x="348" y="390"/>
                    <a:pt x="348" y="390"/>
                  </a:cubicBezTo>
                  <a:cubicBezTo>
                    <a:pt x="345" y="389"/>
                    <a:pt x="343" y="387"/>
                    <a:pt x="343" y="383"/>
                  </a:cubicBezTo>
                  <a:cubicBezTo>
                    <a:pt x="344" y="376"/>
                    <a:pt x="344" y="368"/>
                    <a:pt x="344" y="361"/>
                  </a:cubicBezTo>
                  <a:cubicBezTo>
                    <a:pt x="344" y="358"/>
                    <a:pt x="347" y="355"/>
                    <a:pt x="350" y="355"/>
                  </a:cubicBezTo>
                  <a:cubicBezTo>
                    <a:pt x="350" y="355"/>
                    <a:pt x="350" y="355"/>
                    <a:pt x="350" y="355"/>
                  </a:cubicBezTo>
                  <a:cubicBezTo>
                    <a:pt x="353" y="355"/>
                    <a:pt x="356" y="358"/>
                    <a:pt x="356" y="361"/>
                  </a:cubicBezTo>
                  <a:cubicBezTo>
                    <a:pt x="356" y="369"/>
                    <a:pt x="355" y="377"/>
                    <a:pt x="354" y="385"/>
                  </a:cubicBezTo>
                  <a:cubicBezTo>
                    <a:pt x="354" y="388"/>
                    <a:pt x="352" y="390"/>
                    <a:pt x="349" y="390"/>
                  </a:cubicBezTo>
                  <a:close/>
                  <a:moveTo>
                    <a:pt x="350" y="344"/>
                  </a:moveTo>
                  <a:cubicBezTo>
                    <a:pt x="347" y="344"/>
                    <a:pt x="344" y="341"/>
                    <a:pt x="344" y="338"/>
                  </a:cubicBezTo>
                  <a:cubicBezTo>
                    <a:pt x="344" y="331"/>
                    <a:pt x="343" y="323"/>
                    <a:pt x="343" y="316"/>
                  </a:cubicBezTo>
                  <a:cubicBezTo>
                    <a:pt x="342" y="313"/>
                    <a:pt x="345" y="310"/>
                    <a:pt x="348" y="309"/>
                  </a:cubicBezTo>
                  <a:cubicBezTo>
                    <a:pt x="351" y="309"/>
                    <a:pt x="354" y="311"/>
                    <a:pt x="354" y="315"/>
                  </a:cubicBezTo>
                  <a:cubicBezTo>
                    <a:pt x="355" y="322"/>
                    <a:pt x="355" y="330"/>
                    <a:pt x="356" y="338"/>
                  </a:cubicBezTo>
                  <a:cubicBezTo>
                    <a:pt x="356" y="341"/>
                    <a:pt x="353" y="344"/>
                    <a:pt x="350" y="344"/>
                  </a:cubicBezTo>
                  <a:close/>
                  <a:moveTo>
                    <a:pt x="345" y="298"/>
                  </a:moveTo>
                  <a:cubicBezTo>
                    <a:pt x="343" y="298"/>
                    <a:pt x="340" y="296"/>
                    <a:pt x="340" y="293"/>
                  </a:cubicBezTo>
                  <a:cubicBezTo>
                    <a:pt x="338" y="286"/>
                    <a:pt x="337" y="279"/>
                    <a:pt x="335" y="271"/>
                  </a:cubicBezTo>
                  <a:cubicBezTo>
                    <a:pt x="334" y="268"/>
                    <a:pt x="336" y="265"/>
                    <a:pt x="339" y="264"/>
                  </a:cubicBezTo>
                  <a:cubicBezTo>
                    <a:pt x="342" y="264"/>
                    <a:pt x="346" y="265"/>
                    <a:pt x="346" y="269"/>
                  </a:cubicBezTo>
                  <a:cubicBezTo>
                    <a:pt x="348" y="276"/>
                    <a:pt x="350" y="284"/>
                    <a:pt x="351" y="291"/>
                  </a:cubicBezTo>
                  <a:cubicBezTo>
                    <a:pt x="352" y="295"/>
                    <a:pt x="349" y="298"/>
                    <a:pt x="346" y="298"/>
                  </a:cubicBezTo>
                  <a:lnTo>
                    <a:pt x="345" y="298"/>
                  </a:lnTo>
                  <a:close/>
                  <a:moveTo>
                    <a:pt x="335" y="253"/>
                  </a:moveTo>
                  <a:cubicBezTo>
                    <a:pt x="332" y="253"/>
                    <a:pt x="330" y="252"/>
                    <a:pt x="329" y="249"/>
                  </a:cubicBezTo>
                  <a:cubicBezTo>
                    <a:pt x="327" y="242"/>
                    <a:pt x="324" y="235"/>
                    <a:pt x="322" y="228"/>
                  </a:cubicBezTo>
                  <a:cubicBezTo>
                    <a:pt x="320" y="225"/>
                    <a:pt x="322" y="222"/>
                    <a:pt x="325" y="221"/>
                  </a:cubicBezTo>
                  <a:cubicBezTo>
                    <a:pt x="328" y="219"/>
                    <a:pt x="331" y="221"/>
                    <a:pt x="332" y="224"/>
                  </a:cubicBezTo>
                  <a:cubicBezTo>
                    <a:pt x="335" y="231"/>
                    <a:pt x="338" y="239"/>
                    <a:pt x="340" y="246"/>
                  </a:cubicBezTo>
                  <a:cubicBezTo>
                    <a:pt x="341" y="249"/>
                    <a:pt x="339" y="252"/>
                    <a:pt x="336" y="253"/>
                  </a:cubicBezTo>
                  <a:cubicBezTo>
                    <a:pt x="336" y="253"/>
                    <a:pt x="335" y="253"/>
                    <a:pt x="335" y="253"/>
                  </a:cubicBezTo>
                  <a:close/>
                  <a:moveTo>
                    <a:pt x="318" y="211"/>
                  </a:moveTo>
                  <a:cubicBezTo>
                    <a:pt x="316" y="211"/>
                    <a:pt x="314" y="209"/>
                    <a:pt x="313" y="207"/>
                  </a:cubicBezTo>
                  <a:cubicBezTo>
                    <a:pt x="310" y="201"/>
                    <a:pt x="306" y="194"/>
                    <a:pt x="303" y="187"/>
                  </a:cubicBezTo>
                  <a:cubicBezTo>
                    <a:pt x="301" y="184"/>
                    <a:pt x="302" y="181"/>
                    <a:pt x="305" y="179"/>
                  </a:cubicBezTo>
                  <a:cubicBezTo>
                    <a:pt x="308" y="178"/>
                    <a:pt x="311" y="179"/>
                    <a:pt x="313" y="182"/>
                  </a:cubicBezTo>
                  <a:cubicBezTo>
                    <a:pt x="316" y="188"/>
                    <a:pt x="320" y="195"/>
                    <a:pt x="323" y="202"/>
                  </a:cubicBezTo>
                  <a:cubicBezTo>
                    <a:pt x="325" y="205"/>
                    <a:pt x="323" y="209"/>
                    <a:pt x="320" y="210"/>
                  </a:cubicBezTo>
                  <a:cubicBezTo>
                    <a:pt x="320" y="210"/>
                    <a:pt x="319" y="211"/>
                    <a:pt x="318" y="211"/>
                  </a:cubicBezTo>
                  <a:close/>
                  <a:moveTo>
                    <a:pt x="296" y="170"/>
                  </a:moveTo>
                  <a:cubicBezTo>
                    <a:pt x="294" y="170"/>
                    <a:pt x="292" y="169"/>
                    <a:pt x="291" y="168"/>
                  </a:cubicBezTo>
                  <a:cubicBezTo>
                    <a:pt x="287" y="161"/>
                    <a:pt x="283" y="155"/>
                    <a:pt x="278" y="149"/>
                  </a:cubicBezTo>
                  <a:cubicBezTo>
                    <a:pt x="276" y="147"/>
                    <a:pt x="277" y="143"/>
                    <a:pt x="279" y="141"/>
                  </a:cubicBezTo>
                  <a:cubicBezTo>
                    <a:pt x="282" y="139"/>
                    <a:pt x="286" y="140"/>
                    <a:pt x="287" y="142"/>
                  </a:cubicBezTo>
                  <a:cubicBezTo>
                    <a:pt x="292" y="149"/>
                    <a:pt x="296" y="155"/>
                    <a:pt x="301" y="162"/>
                  </a:cubicBezTo>
                  <a:cubicBezTo>
                    <a:pt x="302" y="164"/>
                    <a:pt x="302" y="168"/>
                    <a:pt x="299" y="170"/>
                  </a:cubicBezTo>
                  <a:cubicBezTo>
                    <a:pt x="298" y="170"/>
                    <a:pt x="297" y="170"/>
                    <a:pt x="296" y="170"/>
                  </a:cubicBezTo>
                  <a:close/>
                  <a:moveTo>
                    <a:pt x="269" y="133"/>
                  </a:moveTo>
                  <a:cubicBezTo>
                    <a:pt x="267" y="133"/>
                    <a:pt x="265" y="133"/>
                    <a:pt x="264" y="131"/>
                  </a:cubicBezTo>
                  <a:cubicBezTo>
                    <a:pt x="259" y="126"/>
                    <a:pt x="254" y="120"/>
                    <a:pt x="249" y="115"/>
                  </a:cubicBezTo>
                  <a:cubicBezTo>
                    <a:pt x="247" y="112"/>
                    <a:pt x="247" y="109"/>
                    <a:pt x="249" y="107"/>
                  </a:cubicBezTo>
                  <a:cubicBezTo>
                    <a:pt x="251" y="104"/>
                    <a:pt x="255" y="104"/>
                    <a:pt x="257" y="107"/>
                  </a:cubicBezTo>
                  <a:cubicBezTo>
                    <a:pt x="263" y="112"/>
                    <a:pt x="268" y="118"/>
                    <a:pt x="273" y="124"/>
                  </a:cubicBezTo>
                  <a:cubicBezTo>
                    <a:pt x="275" y="126"/>
                    <a:pt x="275" y="130"/>
                    <a:pt x="272" y="132"/>
                  </a:cubicBezTo>
                  <a:cubicBezTo>
                    <a:pt x="271" y="133"/>
                    <a:pt x="270" y="133"/>
                    <a:pt x="269" y="133"/>
                  </a:cubicBezTo>
                  <a:close/>
                  <a:moveTo>
                    <a:pt x="237" y="100"/>
                  </a:moveTo>
                  <a:cubicBezTo>
                    <a:pt x="235" y="100"/>
                    <a:pt x="234" y="100"/>
                    <a:pt x="233" y="99"/>
                  </a:cubicBezTo>
                  <a:cubicBezTo>
                    <a:pt x="227" y="94"/>
                    <a:pt x="221" y="89"/>
                    <a:pt x="215" y="84"/>
                  </a:cubicBezTo>
                  <a:cubicBezTo>
                    <a:pt x="213" y="82"/>
                    <a:pt x="212" y="79"/>
                    <a:pt x="214" y="76"/>
                  </a:cubicBezTo>
                  <a:cubicBezTo>
                    <a:pt x="216" y="74"/>
                    <a:pt x="220" y="73"/>
                    <a:pt x="223" y="75"/>
                  </a:cubicBezTo>
                  <a:cubicBezTo>
                    <a:pt x="229" y="80"/>
                    <a:pt x="235" y="85"/>
                    <a:pt x="240" y="90"/>
                  </a:cubicBezTo>
                  <a:cubicBezTo>
                    <a:pt x="243" y="93"/>
                    <a:pt x="243" y="96"/>
                    <a:pt x="241" y="99"/>
                  </a:cubicBezTo>
                  <a:cubicBezTo>
                    <a:pt x="240" y="100"/>
                    <a:pt x="238" y="100"/>
                    <a:pt x="237" y="100"/>
                  </a:cubicBezTo>
                  <a:close/>
                  <a:moveTo>
                    <a:pt x="200" y="72"/>
                  </a:moveTo>
                  <a:cubicBezTo>
                    <a:pt x="199" y="72"/>
                    <a:pt x="198" y="72"/>
                    <a:pt x="197" y="71"/>
                  </a:cubicBezTo>
                  <a:cubicBezTo>
                    <a:pt x="191" y="67"/>
                    <a:pt x="185" y="63"/>
                    <a:pt x="178" y="59"/>
                  </a:cubicBezTo>
                  <a:cubicBezTo>
                    <a:pt x="175" y="57"/>
                    <a:pt x="174" y="54"/>
                    <a:pt x="176" y="51"/>
                  </a:cubicBezTo>
                  <a:cubicBezTo>
                    <a:pt x="178" y="48"/>
                    <a:pt x="181" y="47"/>
                    <a:pt x="184" y="49"/>
                  </a:cubicBezTo>
                  <a:cubicBezTo>
                    <a:pt x="191" y="53"/>
                    <a:pt x="197" y="57"/>
                    <a:pt x="204" y="62"/>
                  </a:cubicBezTo>
                  <a:cubicBezTo>
                    <a:pt x="206" y="63"/>
                    <a:pt x="207" y="67"/>
                    <a:pt x="205" y="70"/>
                  </a:cubicBezTo>
                  <a:cubicBezTo>
                    <a:pt x="204" y="71"/>
                    <a:pt x="202" y="72"/>
                    <a:pt x="200" y="72"/>
                  </a:cubicBezTo>
                  <a:close/>
                  <a:moveTo>
                    <a:pt x="161" y="49"/>
                  </a:moveTo>
                  <a:cubicBezTo>
                    <a:pt x="160" y="49"/>
                    <a:pt x="159" y="48"/>
                    <a:pt x="158" y="48"/>
                  </a:cubicBezTo>
                  <a:cubicBezTo>
                    <a:pt x="152" y="45"/>
                    <a:pt x="145" y="41"/>
                    <a:pt x="138" y="38"/>
                  </a:cubicBezTo>
                  <a:cubicBezTo>
                    <a:pt x="135" y="37"/>
                    <a:pt x="133" y="34"/>
                    <a:pt x="135" y="31"/>
                  </a:cubicBezTo>
                  <a:cubicBezTo>
                    <a:pt x="136" y="28"/>
                    <a:pt x="139" y="27"/>
                    <a:pt x="142" y="28"/>
                  </a:cubicBezTo>
                  <a:cubicBezTo>
                    <a:pt x="149" y="31"/>
                    <a:pt x="157" y="34"/>
                    <a:pt x="163" y="38"/>
                  </a:cubicBezTo>
                  <a:cubicBezTo>
                    <a:pt x="166" y="39"/>
                    <a:pt x="167" y="43"/>
                    <a:pt x="166" y="45"/>
                  </a:cubicBezTo>
                  <a:cubicBezTo>
                    <a:pt x="165" y="47"/>
                    <a:pt x="163" y="49"/>
                    <a:pt x="161" y="49"/>
                  </a:cubicBezTo>
                  <a:close/>
                  <a:moveTo>
                    <a:pt x="119" y="31"/>
                  </a:moveTo>
                  <a:cubicBezTo>
                    <a:pt x="118" y="31"/>
                    <a:pt x="117" y="31"/>
                    <a:pt x="117" y="30"/>
                  </a:cubicBezTo>
                  <a:cubicBezTo>
                    <a:pt x="110" y="28"/>
                    <a:pt x="102" y="26"/>
                    <a:pt x="95" y="24"/>
                  </a:cubicBezTo>
                  <a:cubicBezTo>
                    <a:pt x="92" y="23"/>
                    <a:pt x="90" y="20"/>
                    <a:pt x="91" y="17"/>
                  </a:cubicBezTo>
                  <a:cubicBezTo>
                    <a:pt x="92" y="13"/>
                    <a:pt x="95" y="12"/>
                    <a:pt x="98" y="13"/>
                  </a:cubicBezTo>
                  <a:cubicBezTo>
                    <a:pt x="106" y="15"/>
                    <a:pt x="113" y="17"/>
                    <a:pt x="120" y="19"/>
                  </a:cubicBezTo>
                  <a:cubicBezTo>
                    <a:pt x="123" y="20"/>
                    <a:pt x="125" y="24"/>
                    <a:pt x="124" y="27"/>
                  </a:cubicBezTo>
                  <a:cubicBezTo>
                    <a:pt x="123" y="29"/>
                    <a:pt x="121" y="31"/>
                    <a:pt x="119" y="31"/>
                  </a:cubicBezTo>
                  <a:close/>
                  <a:moveTo>
                    <a:pt x="74" y="19"/>
                  </a:moveTo>
                  <a:cubicBezTo>
                    <a:pt x="74" y="19"/>
                    <a:pt x="73" y="18"/>
                    <a:pt x="73" y="18"/>
                  </a:cubicBezTo>
                  <a:cubicBezTo>
                    <a:pt x="66" y="17"/>
                    <a:pt x="58" y="16"/>
                    <a:pt x="51" y="15"/>
                  </a:cubicBezTo>
                  <a:cubicBezTo>
                    <a:pt x="48" y="14"/>
                    <a:pt x="45" y="11"/>
                    <a:pt x="46" y="8"/>
                  </a:cubicBezTo>
                  <a:cubicBezTo>
                    <a:pt x="46" y="5"/>
                    <a:pt x="49" y="3"/>
                    <a:pt x="52" y="3"/>
                  </a:cubicBezTo>
                  <a:cubicBezTo>
                    <a:pt x="60" y="4"/>
                    <a:pt x="68" y="6"/>
                    <a:pt x="75" y="7"/>
                  </a:cubicBezTo>
                  <a:cubicBezTo>
                    <a:pt x="78" y="8"/>
                    <a:pt x="80" y="11"/>
                    <a:pt x="80" y="14"/>
                  </a:cubicBezTo>
                  <a:cubicBezTo>
                    <a:pt x="79" y="17"/>
                    <a:pt x="77" y="19"/>
                    <a:pt x="74" y="19"/>
                  </a:cubicBezTo>
                  <a:close/>
                  <a:moveTo>
                    <a:pt x="29" y="12"/>
                  </a:moveTo>
                  <a:cubicBezTo>
                    <a:pt x="28" y="12"/>
                    <a:pt x="28" y="12"/>
                    <a:pt x="28" y="12"/>
                  </a:cubicBezTo>
                  <a:cubicBezTo>
                    <a:pt x="21" y="12"/>
                    <a:pt x="13" y="12"/>
                    <a:pt x="6" y="12"/>
                  </a:cubicBezTo>
                  <a:cubicBezTo>
                    <a:pt x="2" y="12"/>
                    <a:pt x="0" y="9"/>
                    <a:pt x="0" y="6"/>
                  </a:cubicBezTo>
                  <a:cubicBezTo>
                    <a:pt x="0" y="3"/>
                    <a:pt x="2" y="0"/>
                    <a:pt x="6" y="0"/>
                  </a:cubicBezTo>
                  <a:cubicBezTo>
                    <a:pt x="13" y="0"/>
                    <a:pt x="21" y="0"/>
                    <a:pt x="29" y="1"/>
                  </a:cubicBezTo>
                  <a:cubicBezTo>
                    <a:pt x="32" y="1"/>
                    <a:pt x="35" y="4"/>
                    <a:pt x="34" y="7"/>
                  </a:cubicBezTo>
                  <a:cubicBezTo>
                    <a:pt x="34" y="10"/>
                    <a:pt x="32" y="12"/>
                    <a:pt x="29" y="12"/>
                  </a:cubicBezTo>
                  <a:close/>
                </a:path>
              </a:pathLst>
            </a:cu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3" name="Oval 420">
              <a:extLst>
                <a:ext uri="{FF2B5EF4-FFF2-40B4-BE49-F238E27FC236}">
                  <a16:creationId xmlns:a16="http://schemas.microsoft.com/office/drawing/2014/main" id="{5B6B17C0-3760-431A-9C8D-A643736B78CF}"/>
                </a:ext>
              </a:extLst>
            </p:cNvPr>
            <p:cNvSpPr>
              <a:spLocks noChangeArrowheads="1"/>
            </p:cNvSpPr>
            <p:nvPr/>
          </p:nvSpPr>
          <p:spPr bwMode="auto">
            <a:xfrm>
              <a:off x="6737438" y="2602688"/>
              <a:ext cx="531077" cy="53107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4" name="Oval 421">
              <a:extLst>
                <a:ext uri="{FF2B5EF4-FFF2-40B4-BE49-F238E27FC236}">
                  <a16:creationId xmlns:a16="http://schemas.microsoft.com/office/drawing/2014/main" id="{323FA025-A6D4-400C-B82C-CFB7F2BFE707}"/>
                </a:ext>
              </a:extLst>
            </p:cNvPr>
            <p:cNvSpPr>
              <a:spLocks noChangeArrowheads="1"/>
            </p:cNvSpPr>
            <p:nvPr/>
          </p:nvSpPr>
          <p:spPr bwMode="auto">
            <a:xfrm>
              <a:off x="6784997" y="2652077"/>
              <a:ext cx="434129" cy="434129"/>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5" name="Freeform 319">
              <a:extLst>
                <a:ext uri="{FF2B5EF4-FFF2-40B4-BE49-F238E27FC236}">
                  <a16:creationId xmlns:a16="http://schemas.microsoft.com/office/drawing/2014/main" id="{B8E640C8-B1E9-4EBF-8FF3-F43F53B46886}"/>
                </a:ext>
              </a:extLst>
            </p:cNvPr>
            <p:cNvSpPr>
              <a:spLocks/>
            </p:cNvSpPr>
            <p:nvPr/>
          </p:nvSpPr>
          <p:spPr bwMode="auto">
            <a:xfrm>
              <a:off x="6909383" y="2729513"/>
              <a:ext cx="179871" cy="279867"/>
            </a:xfrm>
            <a:custGeom>
              <a:avLst/>
              <a:gdLst>
                <a:gd name="connsiteX0" fmla="*/ 117676 w 239408"/>
                <a:gd name="connsiteY0" fmla="*/ 314883 h 372503"/>
                <a:gd name="connsiteX1" fmla="*/ 97387 w 239408"/>
                <a:gd name="connsiteY1" fmla="*/ 334361 h 372503"/>
                <a:gd name="connsiteX2" fmla="*/ 117676 w 239408"/>
                <a:gd name="connsiteY2" fmla="*/ 353839 h 372503"/>
                <a:gd name="connsiteX3" fmla="*/ 137965 w 239408"/>
                <a:gd name="connsiteY3" fmla="*/ 334361 h 372503"/>
                <a:gd name="connsiteX4" fmla="*/ 117676 w 239408"/>
                <a:gd name="connsiteY4" fmla="*/ 314883 h 372503"/>
                <a:gd name="connsiteX5" fmla="*/ 12985 w 239408"/>
                <a:gd name="connsiteY5" fmla="*/ 48694 h 372503"/>
                <a:gd name="connsiteX6" fmla="*/ 12985 w 239408"/>
                <a:gd name="connsiteY6" fmla="*/ 297841 h 372503"/>
                <a:gd name="connsiteX7" fmla="*/ 222366 w 239408"/>
                <a:gd name="connsiteY7" fmla="*/ 297841 h 372503"/>
                <a:gd name="connsiteX8" fmla="*/ 222366 w 239408"/>
                <a:gd name="connsiteY8" fmla="*/ 48694 h 372503"/>
                <a:gd name="connsiteX9" fmla="*/ 90127 w 239408"/>
                <a:gd name="connsiteY9" fmla="*/ 19478 h 372503"/>
                <a:gd name="connsiteX10" fmla="*/ 84402 w 239408"/>
                <a:gd name="connsiteY10" fmla="*/ 25159 h 372503"/>
                <a:gd name="connsiteX11" fmla="*/ 90127 w 239408"/>
                <a:gd name="connsiteY11" fmla="*/ 30840 h 372503"/>
                <a:gd name="connsiteX12" fmla="*/ 149283 w 239408"/>
                <a:gd name="connsiteY12" fmla="*/ 30840 h 372503"/>
                <a:gd name="connsiteX13" fmla="*/ 155007 w 239408"/>
                <a:gd name="connsiteY13" fmla="*/ 25159 h 372503"/>
                <a:gd name="connsiteX14" fmla="*/ 149283 w 239408"/>
                <a:gd name="connsiteY14" fmla="*/ 19478 h 372503"/>
                <a:gd name="connsiteX15" fmla="*/ 90127 w 239408"/>
                <a:gd name="connsiteY15" fmla="*/ 19478 h 372503"/>
                <a:gd name="connsiteX16" fmla="*/ 36390 w 239408"/>
                <a:gd name="connsiteY16" fmla="*/ 0 h 372503"/>
                <a:gd name="connsiteX17" fmla="*/ 201103 w 239408"/>
                <a:gd name="connsiteY17" fmla="*/ 0 h 372503"/>
                <a:gd name="connsiteX18" fmla="*/ 239408 w 239408"/>
                <a:gd name="connsiteY18" fmla="*/ 38402 h 372503"/>
                <a:gd name="connsiteX19" fmla="*/ 239408 w 239408"/>
                <a:gd name="connsiteY19" fmla="*/ 334101 h 372503"/>
                <a:gd name="connsiteX20" fmla="*/ 201103 w 239408"/>
                <a:gd name="connsiteY20" fmla="*/ 372503 h 372503"/>
                <a:gd name="connsiteX21" fmla="*/ 36390 w 239408"/>
                <a:gd name="connsiteY21" fmla="*/ 372503 h 372503"/>
                <a:gd name="connsiteX22" fmla="*/ 0 w 239408"/>
                <a:gd name="connsiteY22" fmla="*/ 334101 h 372503"/>
                <a:gd name="connsiteX23" fmla="*/ 0 w 239408"/>
                <a:gd name="connsiteY23" fmla="*/ 38402 h 372503"/>
                <a:gd name="connsiteX24" fmla="*/ 36390 w 239408"/>
                <a:gd name="connsiteY24" fmla="*/ 0 h 372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408" h="372503">
                  <a:moveTo>
                    <a:pt x="117676" y="314883"/>
                  </a:moveTo>
                  <a:cubicBezTo>
                    <a:pt x="106471" y="314883"/>
                    <a:pt x="97387" y="323604"/>
                    <a:pt x="97387" y="334361"/>
                  </a:cubicBezTo>
                  <a:cubicBezTo>
                    <a:pt x="97387" y="345118"/>
                    <a:pt x="106471" y="353839"/>
                    <a:pt x="117676" y="353839"/>
                  </a:cubicBezTo>
                  <a:cubicBezTo>
                    <a:pt x="128881" y="353839"/>
                    <a:pt x="137965" y="345118"/>
                    <a:pt x="137965" y="334361"/>
                  </a:cubicBezTo>
                  <a:cubicBezTo>
                    <a:pt x="137965" y="323604"/>
                    <a:pt x="128881" y="314883"/>
                    <a:pt x="117676" y="314883"/>
                  </a:cubicBezTo>
                  <a:close/>
                  <a:moveTo>
                    <a:pt x="12985" y="48694"/>
                  </a:moveTo>
                  <a:lnTo>
                    <a:pt x="12985" y="297841"/>
                  </a:lnTo>
                  <a:lnTo>
                    <a:pt x="222366" y="297841"/>
                  </a:lnTo>
                  <a:lnTo>
                    <a:pt x="222366" y="48694"/>
                  </a:lnTo>
                  <a:close/>
                  <a:moveTo>
                    <a:pt x="90127" y="19478"/>
                  </a:moveTo>
                  <a:cubicBezTo>
                    <a:pt x="86310" y="19478"/>
                    <a:pt x="84402" y="21372"/>
                    <a:pt x="84402" y="25159"/>
                  </a:cubicBezTo>
                  <a:cubicBezTo>
                    <a:pt x="84402" y="27053"/>
                    <a:pt x="86310" y="30840"/>
                    <a:pt x="90127" y="30840"/>
                  </a:cubicBezTo>
                  <a:cubicBezTo>
                    <a:pt x="90127" y="30840"/>
                    <a:pt x="90127" y="30840"/>
                    <a:pt x="149283" y="30840"/>
                  </a:cubicBezTo>
                  <a:cubicBezTo>
                    <a:pt x="151191" y="30840"/>
                    <a:pt x="155007" y="27053"/>
                    <a:pt x="155007" y="25159"/>
                  </a:cubicBezTo>
                  <a:cubicBezTo>
                    <a:pt x="155007" y="21372"/>
                    <a:pt x="151191" y="19478"/>
                    <a:pt x="149283" y="19478"/>
                  </a:cubicBezTo>
                  <a:cubicBezTo>
                    <a:pt x="149283" y="19478"/>
                    <a:pt x="149283" y="19478"/>
                    <a:pt x="90127" y="19478"/>
                  </a:cubicBezTo>
                  <a:close/>
                  <a:moveTo>
                    <a:pt x="36390" y="0"/>
                  </a:moveTo>
                  <a:cubicBezTo>
                    <a:pt x="201103" y="0"/>
                    <a:pt x="201103" y="0"/>
                    <a:pt x="201103" y="0"/>
                  </a:cubicBezTo>
                  <a:cubicBezTo>
                    <a:pt x="222171" y="0"/>
                    <a:pt x="239408" y="17281"/>
                    <a:pt x="239408" y="38402"/>
                  </a:cubicBezTo>
                  <a:lnTo>
                    <a:pt x="239408" y="334101"/>
                  </a:lnTo>
                  <a:cubicBezTo>
                    <a:pt x="239408" y="355222"/>
                    <a:pt x="222171" y="372503"/>
                    <a:pt x="201103" y="372503"/>
                  </a:cubicBezTo>
                  <a:cubicBezTo>
                    <a:pt x="36390" y="372503"/>
                    <a:pt x="36390" y="372503"/>
                    <a:pt x="36390" y="372503"/>
                  </a:cubicBezTo>
                  <a:cubicBezTo>
                    <a:pt x="15322" y="372503"/>
                    <a:pt x="0" y="355222"/>
                    <a:pt x="0" y="334101"/>
                  </a:cubicBezTo>
                  <a:cubicBezTo>
                    <a:pt x="0" y="38402"/>
                    <a:pt x="0" y="38402"/>
                    <a:pt x="0" y="38402"/>
                  </a:cubicBezTo>
                  <a:cubicBezTo>
                    <a:pt x="0" y="17281"/>
                    <a:pt x="15322" y="0"/>
                    <a:pt x="36390" y="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6" name="Oval 426">
              <a:extLst>
                <a:ext uri="{FF2B5EF4-FFF2-40B4-BE49-F238E27FC236}">
                  <a16:creationId xmlns:a16="http://schemas.microsoft.com/office/drawing/2014/main" id="{6F6451C7-CBE9-40B1-893F-3B08816BBFD0}"/>
                </a:ext>
              </a:extLst>
            </p:cNvPr>
            <p:cNvSpPr>
              <a:spLocks noChangeArrowheads="1"/>
            </p:cNvSpPr>
            <p:nvPr/>
          </p:nvSpPr>
          <p:spPr bwMode="auto">
            <a:xfrm>
              <a:off x="7877028" y="3647160"/>
              <a:ext cx="78046" cy="78046"/>
            </a:xfrm>
            <a:prstGeom prst="ellipse">
              <a:avLst/>
            </a:prstGeom>
            <a:solidFill>
              <a:srgbClr val="179E8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27" name="Oval 417">
              <a:extLst>
                <a:ext uri="{FF2B5EF4-FFF2-40B4-BE49-F238E27FC236}">
                  <a16:creationId xmlns:a16="http://schemas.microsoft.com/office/drawing/2014/main" id="{28D4D6AD-02E4-4C6E-BA53-A4A8FFB043C3}"/>
                </a:ext>
              </a:extLst>
            </p:cNvPr>
            <p:cNvSpPr>
              <a:spLocks noChangeArrowheads="1"/>
            </p:cNvSpPr>
            <p:nvPr/>
          </p:nvSpPr>
          <p:spPr bwMode="auto">
            <a:xfrm>
              <a:off x="5675894" y="3352658"/>
              <a:ext cx="795092" cy="795092"/>
            </a:xfrm>
            <a:prstGeom prst="ellipse">
              <a:avLst/>
            </a:pr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pic>
          <p:nvPicPr>
            <p:cNvPr id="128" name="Picture 127" descr="Icon&#10;&#10;Description automatically generated">
              <a:extLst>
                <a:ext uri="{FF2B5EF4-FFF2-40B4-BE49-F238E27FC236}">
                  <a16:creationId xmlns:a16="http://schemas.microsoft.com/office/drawing/2014/main" id="{23F14FD3-7705-4E95-B401-7832497660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10609" y="3420532"/>
              <a:ext cx="652550" cy="669875"/>
            </a:xfrm>
            <a:prstGeom prst="rect">
              <a:avLst/>
            </a:prstGeom>
          </p:spPr>
        </p:pic>
      </p:grpSp>
    </p:spTree>
    <p:extLst>
      <p:ext uri="{BB962C8B-B14F-4D97-AF65-F5344CB8AC3E}">
        <p14:creationId xmlns:p14="http://schemas.microsoft.com/office/powerpoint/2010/main" val="2497002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Placeholder 20" descr="A picture containing text, indoor&#10;&#10;Description automatically generated">
            <a:extLst>
              <a:ext uri="{FF2B5EF4-FFF2-40B4-BE49-F238E27FC236}">
                <a16:creationId xmlns:a16="http://schemas.microsoft.com/office/drawing/2014/main" id="{5BFF709A-74F8-443F-A0AD-D82FD02D595D}"/>
              </a:ext>
            </a:extLst>
          </p:cNvPr>
          <p:cNvPicPr>
            <a:picLocks noChangeAspect="1"/>
          </p:cNvPicPr>
          <p:nvPr/>
        </p:nvPicPr>
        <p:blipFill>
          <a:blip r:embed="rId2" cstate="print">
            <a:extLst>
              <a:ext uri="{28A0092B-C50C-407E-A947-70E740481C1C}">
                <a14:useLocalDpi xmlns:a14="http://schemas.microsoft.com/office/drawing/2010/main" val="0"/>
              </a:ext>
            </a:extLst>
          </a:blip>
          <a:srcRect t="6935" b="6935"/>
          <a:stretch>
            <a:fillRect/>
          </a:stretch>
        </p:blipFill>
        <p:spPr>
          <a:xfrm>
            <a:off x="1" y="1007115"/>
            <a:ext cx="5539568" cy="5549900"/>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32BFB66A-BAC7-4724-8A7B-E381E2C60CB1}"/>
              </a:ext>
            </a:extLst>
          </p:cNvPr>
          <p:cNvSpPr/>
          <p:nvPr/>
        </p:nvSpPr>
        <p:spPr>
          <a:xfrm>
            <a:off x="2917356" y="1007432"/>
            <a:ext cx="2622213" cy="5549691"/>
          </a:xfrm>
          <a:prstGeom prst="rect">
            <a:avLst/>
          </a:pr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6B71F98-E4E9-443B-8A6C-AFCF6654E120}"/>
              </a:ext>
            </a:extLst>
          </p:cNvPr>
          <p:cNvSpPr txBox="1"/>
          <p:nvPr/>
        </p:nvSpPr>
        <p:spPr>
          <a:xfrm>
            <a:off x="6019800" y="1355868"/>
            <a:ext cx="5791200" cy="664779"/>
          </a:xfrm>
          <a:prstGeom prst="rect">
            <a:avLst/>
          </a:prstGeom>
          <a:noFill/>
        </p:spPr>
        <p:txBody>
          <a:bodyPr wrap="square" lIns="109710" tIns="54855" rIns="109710" bIns="54855" rtlCol="0" anchor="ctr">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It is a feature in mobile devices that is used to secure data and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prevent illegal access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by perpetrators</a:t>
            </a:r>
          </a:p>
        </p:txBody>
      </p:sp>
      <p:sp>
        <p:nvSpPr>
          <p:cNvPr id="5" name="Rectangle 4">
            <a:extLst>
              <a:ext uri="{FF2B5EF4-FFF2-40B4-BE49-F238E27FC236}">
                <a16:creationId xmlns:a16="http://schemas.microsoft.com/office/drawing/2014/main" id="{D0FF0A70-1128-45B5-BCDC-7B2641130CA2}"/>
              </a:ext>
            </a:extLst>
          </p:cNvPr>
          <p:cNvSpPr/>
          <p:nvPr/>
        </p:nvSpPr>
        <p:spPr>
          <a:xfrm>
            <a:off x="3081649" y="1476633"/>
            <a:ext cx="1879573" cy="387780"/>
          </a:xfrm>
          <a:prstGeom prst="rect">
            <a:avLst/>
          </a:prstGeom>
        </p:spPr>
        <p:txBody>
          <a:bodyPr wrap="square" lIns="109710" tIns="54855" rIns="109710" bIns="54855"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rPr>
              <a:t>Screen Lock </a:t>
            </a:r>
          </a:p>
        </p:txBody>
      </p:sp>
      <p:grpSp>
        <p:nvGrpSpPr>
          <p:cNvPr id="6" name="Group 5">
            <a:extLst>
              <a:ext uri="{FF2B5EF4-FFF2-40B4-BE49-F238E27FC236}">
                <a16:creationId xmlns:a16="http://schemas.microsoft.com/office/drawing/2014/main" id="{46FFBA74-1BE2-45A5-9FB8-8C77B22EAB69}"/>
              </a:ext>
            </a:extLst>
          </p:cNvPr>
          <p:cNvGrpSpPr/>
          <p:nvPr/>
        </p:nvGrpSpPr>
        <p:grpSpPr>
          <a:xfrm>
            <a:off x="5160141" y="1293998"/>
            <a:ext cx="758856" cy="758856"/>
            <a:chOff x="6064915" y="1447800"/>
            <a:chExt cx="758856" cy="758856"/>
          </a:xfrm>
        </p:grpSpPr>
        <p:sp>
          <p:nvSpPr>
            <p:cNvPr id="7" name="Oval 6">
              <a:extLst>
                <a:ext uri="{FF2B5EF4-FFF2-40B4-BE49-F238E27FC236}">
                  <a16:creationId xmlns:a16="http://schemas.microsoft.com/office/drawing/2014/main" id="{3722DC82-4197-4FCC-BBF1-932E64DE70CE}"/>
                </a:ext>
              </a:extLst>
            </p:cNvPr>
            <p:cNvSpPr/>
            <p:nvPr/>
          </p:nvSpPr>
          <p:spPr>
            <a:xfrm>
              <a:off x="6064915" y="1447800"/>
              <a:ext cx="758856" cy="7588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115">
              <a:extLst>
                <a:ext uri="{FF2B5EF4-FFF2-40B4-BE49-F238E27FC236}">
                  <a16:creationId xmlns:a16="http://schemas.microsoft.com/office/drawing/2014/main" id="{BD4B6C8A-1280-4BD4-9E77-350540051B7A}"/>
                </a:ext>
              </a:extLst>
            </p:cNvPr>
            <p:cNvSpPr>
              <a:spLocks noChangeAspect="1"/>
            </p:cNvSpPr>
            <p:nvPr/>
          </p:nvSpPr>
          <p:spPr bwMode="auto">
            <a:xfrm>
              <a:off x="6286097" y="1670752"/>
              <a:ext cx="316493" cy="312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50789" tIns="50789" rIns="50789" bIns="50789" anchor="ct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s-ES" sz="36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sp>
        <p:nvSpPr>
          <p:cNvPr id="9" name="Rectangle 8">
            <a:extLst>
              <a:ext uri="{FF2B5EF4-FFF2-40B4-BE49-F238E27FC236}">
                <a16:creationId xmlns:a16="http://schemas.microsoft.com/office/drawing/2014/main" id="{739F8E7A-1695-43A5-8C7A-149634D4E7F2}"/>
              </a:ext>
            </a:extLst>
          </p:cNvPr>
          <p:cNvSpPr/>
          <p:nvPr/>
        </p:nvSpPr>
        <p:spPr>
          <a:xfrm>
            <a:off x="3096922" y="4265470"/>
            <a:ext cx="1871887" cy="387780"/>
          </a:xfrm>
          <a:prstGeom prst="rect">
            <a:avLst/>
          </a:prstGeom>
        </p:spPr>
        <p:txBody>
          <a:bodyPr wrap="square" lIns="109710" tIns="54855" rIns="109710" bIns="54855"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rPr>
              <a:t>Biometrics </a:t>
            </a:r>
          </a:p>
        </p:txBody>
      </p:sp>
      <p:sp>
        <p:nvSpPr>
          <p:cNvPr id="10" name="TextBox 9">
            <a:extLst>
              <a:ext uri="{FF2B5EF4-FFF2-40B4-BE49-F238E27FC236}">
                <a16:creationId xmlns:a16="http://schemas.microsoft.com/office/drawing/2014/main" id="{B6279F7A-ECA2-4DF7-96FD-4567FFA758A3}"/>
              </a:ext>
            </a:extLst>
          </p:cNvPr>
          <p:cNvSpPr txBox="1"/>
          <p:nvPr/>
        </p:nvSpPr>
        <p:spPr>
          <a:xfrm>
            <a:off x="6019800" y="3988471"/>
            <a:ext cx="6019800" cy="941778"/>
          </a:xfrm>
          <a:prstGeom prst="rect">
            <a:avLst/>
          </a:prstGeom>
          <a:noFill/>
        </p:spPr>
        <p:txBody>
          <a:bodyPr wrap="square" lIns="109710" tIns="54855" rIns="109710" bIns="54855" rtlCol="0" anchor="ctr">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It is an advanced and unique security technology that utilizes an individual’s physical attributes such as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fingerprint</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iris</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face</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voice</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behavior</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for verifying their identity</a:t>
            </a:r>
          </a:p>
        </p:txBody>
      </p:sp>
      <p:sp>
        <p:nvSpPr>
          <p:cNvPr id="11" name="Rectangle 10">
            <a:extLst>
              <a:ext uri="{FF2B5EF4-FFF2-40B4-BE49-F238E27FC236}">
                <a16:creationId xmlns:a16="http://schemas.microsoft.com/office/drawing/2014/main" id="{10AD5EE8-4DFB-4D39-85D4-5BDA9023A610}"/>
              </a:ext>
            </a:extLst>
          </p:cNvPr>
          <p:cNvSpPr/>
          <p:nvPr/>
        </p:nvSpPr>
        <p:spPr>
          <a:xfrm>
            <a:off x="3016482" y="2672161"/>
            <a:ext cx="2009907" cy="794879"/>
          </a:xfrm>
          <a:prstGeom prst="rect">
            <a:avLst/>
          </a:prstGeom>
        </p:spPr>
        <p:txBody>
          <a:bodyPr wrap="square" lIns="109710" tIns="54855" rIns="109710" bIns="54855" anchor="ctr">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rPr>
              <a:t>Passwords and PINs </a:t>
            </a:r>
          </a:p>
        </p:txBody>
      </p:sp>
      <p:sp>
        <p:nvSpPr>
          <p:cNvPr id="12" name="TextBox 11">
            <a:extLst>
              <a:ext uri="{FF2B5EF4-FFF2-40B4-BE49-F238E27FC236}">
                <a16:creationId xmlns:a16="http://schemas.microsoft.com/office/drawing/2014/main" id="{1D6DCA42-AD13-4978-A0D4-361719A6D1EB}"/>
              </a:ext>
            </a:extLst>
          </p:cNvPr>
          <p:cNvSpPr txBox="1"/>
          <p:nvPr/>
        </p:nvSpPr>
        <p:spPr>
          <a:xfrm>
            <a:off x="6019800" y="2609171"/>
            <a:ext cx="5377251" cy="941778"/>
          </a:xfrm>
          <a:prstGeom prst="rect">
            <a:avLst/>
          </a:prstGeom>
          <a:noFill/>
        </p:spPr>
        <p:txBody>
          <a:bodyPr wrap="square" lIns="109710" tIns="54855" rIns="109710" bIns="54855" rtlCol="0" anchor="ctr">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It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protects private data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of the employee and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confidential information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of the organization stored on a mobile device</a:t>
            </a:r>
          </a:p>
        </p:txBody>
      </p:sp>
      <p:sp>
        <p:nvSpPr>
          <p:cNvPr id="13" name="Rectangle 12">
            <a:extLst>
              <a:ext uri="{FF2B5EF4-FFF2-40B4-BE49-F238E27FC236}">
                <a16:creationId xmlns:a16="http://schemas.microsoft.com/office/drawing/2014/main" id="{4565AEFC-8312-4162-A205-01AE5B1C8FEC}"/>
              </a:ext>
            </a:extLst>
          </p:cNvPr>
          <p:cNvSpPr/>
          <p:nvPr/>
        </p:nvSpPr>
        <p:spPr>
          <a:xfrm>
            <a:off x="2930333" y="5515972"/>
            <a:ext cx="2182204" cy="664779"/>
          </a:xfrm>
          <a:prstGeom prst="rect">
            <a:avLst/>
          </a:prstGeom>
        </p:spPr>
        <p:txBody>
          <a:bodyPr wrap="square" lIns="109710" tIns="54855" rIns="109710" bIns="54855"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rPr>
              <a:t>Push Notification Services </a:t>
            </a:r>
          </a:p>
        </p:txBody>
      </p:sp>
      <p:sp>
        <p:nvSpPr>
          <p:cNvPr id="14" name="TextBox 13">
            <a:extLst>
              <a:ext uri="{FF2B5EF4-FFF2-40B4-BE49-F238E27FC236}">
                <a16:creationId xmlns:a16="http://schemas.microsoft.com/office/drawing/2014/main" id="{83F0E84D-7783-44E4-A402-E3452F0471AA}"/>
              </a:ext>
            </a:extLst>
          </p:cNvPr>
          <p:cNvSpPr txBox="1"/>
          <p:nvPr/>
        </p:nvSpPr>
        <p:spPr>
          <a:xfrm>
            <a:off x="6019800" y="5238972"/>
            <a:ext cx="5867400" cy="1218777"/>
          </a:xfrm>
          <a:prstGeom prst="rect">
            <a:avLst/>
          </a:prstGeom>
          <a:noFill/>
        </p:spPr>
        <p:txBody>
          <a:bodyPr wrap="square" lIns="109710" tIns="54855" rIns="109710" bIns="54855" rtlCol="0" anchor="ctr">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It is a </a:t>
            </a:r>
            <a:r>
              <a:rPr kumimoji="0" lang="en-US" b="1" i="0" u="none" strike="noStrike" kern="1200" cap="none" spc="0" normalizeH="0" baseline="0" noProof="0" dirty="0">
                <a:ln>
                  <a:noFill/>
                </a:ln>
                <a:solidFill>
                  <a:srgbClr val="FF0000"/>
                </a:solidFill>
                <a:effectLst/>
                <a:uLnTx/>
                <a:uFillTx/>
                <a:latin typeface="Calibri" panose="020F0502020204030204"/>
                <a:ea typeface="+mn-ea"/>
                <a:cs typeface="+mn-cs"/>
              </a:rPr>
              <a:t>messaging feature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that originates from a server and enables the delivery of data or a message from an application to a mobile device without any explicit request from the user</a:t>
            </a:r>
          </a:p>
        </p:txBody>
      </p:sp>
      <p:grpSp>
        <p:nvGrpSpPr>
          <p:cNvPr id="15" name="Group 14">
            <a:extLst>
              <a:ext uri="{FF2B5EF4-FFF2-40B4-BE49-F238E27FC236}">
                <a16:creationId xmlns:a16="http://schemas.microsoft.com/office/drawing/2014/main" id="{75764281-049F-4232-B8A8-836C230FBDED}"/>
              </a:ext>
            </a:extLst>
          </p:cNvPr>
          <p:cNvGrpSpPr/>
          <p:nvPr/>
        </p:nvGrpSpPr>
        <p:grpSpPr>
          <a:xfrm>
            <a:off x="5160141" y="5472899"/>
            <a:ext cx="758856" cy="758856"/>
            <a:chOff x="6064915" y="5260944"/>
            <a:chExt cx="758856" cy="758856"/>
          </a:xfrm>
        </p:grpSpPr>
        <p:sp>
          <p:nvSpPr>
            <p:cNvPr id="16" name="Oval 15">
              <a:extLst>
                <a:ext uri="{FF2B5EF4-FFF2-40B4-BE49-F238E27FC236}">
                  <a16:creationId xmlns:a16="http://schemas.microsoft.com/office/drawing/2014/main" id="{5F0E73C0-FA3C-4957-B873-94B93408990C}"/>
                </a:ext>
              </a:extLst>
            </p:cNvPr>
            <p:cNvSpPr/>
            <p:nvPr/>
          </p:nvSpPr>
          <p:spPr>
            <a:xfrm>
              <a:off x="6064915" y="5260944"/>
              <a:ext cx="758856" cy="7588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127">
              <a:extLst>
                <a:ext uri="{FF2B5EF4-FFF2-40B4-BE49-F238E27FC236}">
                  <a16:creationId xmlns:a16="http://schemas.microsoft.com/office/drawing/2014/main" id="{F3E99ACA-8616-487B-8097-9A72BE11504B}"/>
                </a:ext>
              </a:extLst>
            </p:cNvPr>
            <p:cNvSpPr>
              <a:spLocks noChangeAspect="1" noChangeArrowheads="1"/>
            </p:cNvSpPr>
            <p:nvPr/>
          </p:nvSpPr>
          <p:spPr bwMode="auto">
            <a:xfrm>
              <a:off x="6237239" y="5473589"/>
              <a:ext cx="414209" cy="33356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sp>
        <p:nvSpPr>
          <p:cNvPr id="18" name="TextBox 17">
            <a:extLst>
              <a:ext uri="{FF2B5EF4-FFF2-40B4-BE49-F238E27FC236}">
                <a16:creationId xmlns:a16="http://schemas.microsoft.com/office/drawing/2014/main" id="{EC7CFBDE-50F3-41AA-AFFA-10C23283E87D}"/>
              </a:ext>
            </a:extLst>
          </p:cNvPr>
          <p:cNvSpPr txBox="1"/>
          <p:nvPr/>
        </p:nvSpPr>
        <p:spPr>
          <a:xfrm>
            <a:off x="980025" y="207266"/>
            <a:ext cx="10231949" cy="600156"/>
          </a:xfrm>
          <a:prstGeom prst="rect">
            <a:avLst/>
          </a:prstGeom>
          <a:noFill/>
        </p:spPr>
        <p:txBody>
          <a:bodyPr wrap="none" lIns="45711" tIns="22856" rIns="45711" bIns="22856"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Lato Regular"/>
              </a:rPr>
              <a:t>Mobile Device Management (MDM) (Cont’d)</a:t>
            </a:r>
            <a:endParaRPr kumimoji="0" lang="id-ID"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Lato Regular"/>
            </a:endParaRPr>
          </a:p>
        </p:txBody>
      </p:sp>
      <p:grpSp>
        <p:nvGrpSpPr>
          <p:cNvPr id="19" name="Group 18">
            <a:extLst>
              <a:ext uri="{FF2B5EF4-FFF2-40B4-BE49-F238E27FC236}">
                <a16:creationId xmlns:a16="http://schemas.microsoft.com/office/drawing/2014/main" id="{FBEFE373-B894-4841-8186-D22E9B07E775}"/>
              </a:ext>
            </a:extLst>
          </p:cNvPr>
          <p:cNvGrpSpPr/>
          <p:nvPr/>
        </p:nvGrpSpPr>
        <p:grpSpPr>
          <a:xfrm>
            <a:off x="5160141" y="2686965"/>
            <a:ext cx="758856" cy="758856"/>
            <a:chOff x="5160141" y="2706015"/>
            <a:chExt cx="758856" cy="758856"/>
          </a:xfrm>
        </p:grpSpPr>
        <p:sp>
          <p:nvSpPr>
            <p:cNvPr id="20" name="Oval 19">
              <a:extLst>
                <a:ext uri="{FF2B5EF4-FFF2-40B4-BE49-F238E27FC236}">
                  <a16:creationId xmlns:a16="http://schemas.microsoft.com/office/drawing/2014/main" id="{38E8CED4-B2BA-4C7F-9C7C-432B936F5E88}"/>
                </a:ext>
              </a:extLst>
            </p:cNvPr>
            <p:cNvSpPr/>
            <p:nvPr/>
          </p:nvSpPr>
          <p:spPr>
            <a:xfrm>
              <a:off x="5160141" y="2706015"/>
              <a:ext cx="758856" cy="7588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reeform 35">
              <a:extLst>
                <a:ext uri="{FF2B5EF4-FFF2-40B4-BE49-F238E27FC236}">
                  <a16:creationId xmlns:a16="http://schemas.microsoft.com/office/drawing/2014/main" id="{6AAD24DB-D79C-4265-A0BE-C59E1791422E}"/>
                </a:ext>
              </a:extLst>
            </p:cNvPr>
            <p:cNvSpPr>
              <a:spLocks noChangeAspect="1" noChangeArrowheads="1"/>
            </p:cNvSpPr>
            <p:nvPr/>
          </p:nvSpPr>
          <p:spPr bwMode="auto">
            <a:xfrm>
              <a:off x="5369337" y="2917678"/>
              <a:ext cx="340465" cy="335530"/>
            </a:xfrm>
            <a:custGeom>
              <a:avLst/>
              <a:gdLst>
                <a:gd name="T0" fmla="*/ 10072 w 609"/>
                <a:gd name="T1" fmla="*/ 65740 h 601"/>
                <a:gd name="T2" fmla="*/ 10072 w 609"/>
                <a:gd name="T3" fmla="*/ 65740 h 601"/>
                <a:gd name="T4" fmla="*/ 58634 w 609"/>
                <a:gd name="T5" fmla="*/ 65740 h 601"/>
                <a:gd name="T6" fmla="*/ 58634 w 609"/>
                <a:gd name="T7" fmla="*/ 86216 h 601"/>
                <a:gd name="T8" fmla="*/ 20504 w 609"/>
                <a:gd name="T9" fmla="*/ 86216 h 601"/>
                <a:gd name="T10" fmla="*/ 20504 w 609"/>
                <a:gd name="T11" fmla="*/ 195424 h 601"/>
                <a:gd name="T12" fmla="*/ 56116 w 609"/>
                <a:gd name="T13" fmla="*/ 195424 h 601"/>
                <a:gd name="T14" fmla="*/ 56116 w 609"/>
                <a:gd name="T15" fmla="*/ 195424 h 601"/>
                <a:gd name="T16" fmla="*/ 99282 w 609"/>
                <a:gd name="T17" fmla="*/ 195424 h 601"/>
                <a:gd name="T18" fmla="*/ 99282 w 609"/>
                <a:gd name="T19" fmla="*/ 195424 h 601"/>
                <a:gd name="T20" fmla="*/ 129857 w 609"/>
                <a:gd name="T21" fmla="*/ 195424 h 601"/>
                <a:gd name="T22" fmla="*/ 129857 w 609"/>
                <a:gd name="T23" fmla="*/ 157345 h 601"/>
                <a:gd name="T24" fmla="*/ 150002 w 609"/>
                <a:gd name="T25" fmla="*/ 157345 h 601"/>
                <a:gd name="T26" fmla="*/ 150002 w 609"/>
                <a:gd name="T27" fmla="*/ 205482 h 601"/>
                <a:gd name="T28" fmla="*/ 139929 w 609"/>
                <a:gd name="T29" fmla="*/ 215541 h 601"/>
                <a:gd name="T30" fmla="*/ 101800 w 609"/>
                <a:gd name="T31" fmla="*/ 215541 h 601"/>
                <a:gd name="T32" fmla="*/ 101800 w 609"/>
                <a:gd name="T33" fmla="*/ 215541 h 601"/>
                <a:gd name="T34" fmla="*/ 45684 w 609"/>
                <a:gd name="T35" fmla="*/ 215541 h 601"/>
                <a:gd name="T36" fmla="*/ 45684 w 609"/>
                <a:gd name="T37" fmla="*/ 215541 h 601"/>
                <a:gd name="T38" fmla="*/ 10072 w 609"/>
                <a:gd name="T39" fmla="*/ 215541 h 601"/>
                <a:gd name="T40" fmla="*/ 0 w 609"/>
                <a:gd name="T41" fmla="*/ 205482 h 601"/>
                <a:gd name="T42" fmla="*/ 0 w 609"/>
                <a:gd name="T43" fmla="*/ 76158 h 601"/>
                <a:gd name="T44" fmla="*/ 10072 w 609"/>
                <a:gd name="T45" fmla="*/ 65740 h 601"/>
                <a:gd name="T46" fmla="*/ 111872 w 609"/>
                <a:gd name="T47" fmla="*/ 146927 h 601"/>
                <a:gd name="T48" fmla="*/ 111872 w 609"/>
                <a:gd name="T49" fmla="*/ 146927 h 601"/>
                <a:gd name="T50" fmla="*/ 111872 w 609"/>
                <a:gd name="T51" fmla="*/ 146927 h 601"/>
                <a:gd name="T52" fmla="*/ 78778 w 609"/>
                <a:gd name="T53" fmla="*/ 146927 h 601"/>
                <a:gd name="T54" fmla="*/ 68706 w 609"/>
                <a:gd name="T55" fmla="*/ 136868 h 601"/>
                <a:gd name="T56" fmla="*/ 68706 w 609"/>
                <a:gd name="T57" fmla="*/ 10059 h 601"/>
                <a:gd name="T58" fmla="*/ 78778 w 609"/>
                <a:gd name="T59" fmla="*/ 0 h 601"/>
                <a:gd name="T60" fmla="*/ 208635 w 609"/>
                <a:gd name="T61" fmla="*/ 0 h 601"/>
                <a:gd name="T62" fmla="*/ 218707 w 609"/>
                <a:gd name="T63" fmla="*/ 10059 h 601"/>
                <a:gd name="T64" fmla="*/ 218707 w 609"/>
                <a:gd name="T65" fmla="*/ 136868 h 601"/>
                <a:gd name="T66" fmla="*/ 208635 w 609"/>
                <a:gd name="T67" fmla="*/ 146927 h 601"/>
                <a:gd name="T68" fmla="*/ 170505 w 609"/>
                <a:gd name="T69" fmla="*/ 146927 h 601"/>
                <a:gd name="T70" fmla="*/ 170505 w 609"/>
                <a:gd name="T71" fmla="*/ 146927 h 601"/>
                <a:gd name="T72" fmla="*/ 111872 w 609"/>
                <a:gd name="T73" fmla="*/ 146927 h 601"/>
                <a:gd name="T74" fmla="*/ 198203 w 609"/>
                <a:gd name="T75" fmla="*/ 126810 h 601"/>
                <a:gd name="T76" fmla="*/ 198203 w 609"/>
                <a:gd name="T77" fmla="*/ 126810 h 601"/>
                <a:gd name="T78" fmla="*/ 198203 w 609"/>
                <a:gd name="T79" fmla="*/ 20117 h 601"/>
                <a:gd name="T80" fmla="*/ 88850 w 609"/>
                <a:gd name="T81" fmla="*/ 20117 h 601"/>
                <a:gd name="T82" fmla="*/ 88850 w 609"/>
                <a:gd name="T83" fmla="*/ 126810 h 601"/>
                <a:gd name="T84" fmla="*/ 121944 w 609"/>
                <a:gd name="T85" fmla="*/ 126810 h 601"/>
                <a:gd name="T86" fmla="*/ 121944 w 609"/>
                <a:gd name="T87" fmla="*/ 126810 h 601"/>
                <a:gd name="T88" fmla="*/ 167987 w 609"/>
                <a:gd name="T89" fmla="*/ 126810 h 601"/>
                <a:gd name="T90" fmla="*/ 167987 w 609"/>
                <a:gd name="T91" fmla="*/ 126810 h 601"/>
                <a:gd name="T92" fmla="*/ 198203 w 609"/>
                <a:gd name="T93" fmla="*/ 126810 h 60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09" h="601">
                  <a:moveTo>
                    <a:pt x="28" y="183"/>
                  </a:moveTo>
                  <a:lnTo>
                    <a:pt x="28" y="183"/>
                  </a:lnTo>
                  <a:cubicBezTo>
                    <a:pt x="163" y="183"/>
                    <a:pt x="163" y="183"/>
                    <a:pt x="163" y="183"/>
                  </a:cubicBezTo>
                  <a:cubicBezTo>
                    <a:pt x="163" y="240"/>
                    <a:pt x="163" y="240"/>
                    <a:pt x="163" y="240"/>
                  </a:cubicBezTo>
                  <a:cubicBezTo>
                    <a:pt x="57" y="240"/>
                    <a:pt x="57" y="240"/>
                    <a:pt x="57" y="240"/>
                  </a:cubicBezTo>
                  <a:cubicBezTo>
                    <a:pt x="57" y="544"/>
                    <a:pt x="57" y="544"/>
                    <a:pt x="57" y="544"/>
                  </a:cubicBezTo>
                  <a:cubicBezTo>
                    <a:pt x="156" y="544"/>
                    <a:pt x="156" y="544"/>
                    <a:pt x="156" y="544"/>
                  </a:cubicBezTo>
                  <a:cubicBezTo>
                    <a:pt x="276" y="544"/>
                    <a:pt x="276" y="544"/>
                    <a:pt x="276" y="544"/>
                  </a:cubicBezTo>
                  <a:cubicBezTo>
                    <a:pt x="361" y="544"/>
                    <a:pt x="361" y="544"/>
                    <a:pt x="361" y="544"/>
                  </a:cubicBezTo>
                  <a:cubicBezTo>
                    <a:pt x="361" y="438"/>
                    <a:pt x="361" y="438"/>
                    <a:pt x="361" y="438"/>
                  </a:cubicBezTo>
                  <a:cubicBezTo>
                    <a:pt x="417" y="438"/>
                    <a:pt x="417" y="438"/>
                    <a:pt x="417" y="438"/>
                  </a:cubicBezTo>
                  <a:cubicBezTo>
                    <a:pt x="417" y="572"/>
                    <a:pt x="417" y="572"/>
                    <a:pt x="417" y="572"/>
                  </a:cubicBezTo>
                  <a:cubicBezTo>
                    <a:pt x="417" y="586"/>
                    <a:pt x="403" y="600"/>
                    <a:pt x="389" y="600"/>
                  </a:cubicBezTo>
                  <a:cubicBezTo>
                    <a:pt x="283" y="600"/>
                    <a:pt x="283" y="600"/>
                    <a:pt x="283" y="600"/>
                  </a:cubicBezTo>
                  <a:cubicBezTo>
                    <a:pt x="127" y="600"/>
                    <a:pt x="127" y="600"/>
                    <a:pt x="127" y="600"/>
                  </a:cubicBezTo>
                  <a:cubicBezTo>
                    <a:pt x="28" y="600"/>
                    <a:pt x="28" y="600"/>
                    <a:pt x="28" y="600"/>
                  </a:cubicBezTo>
                  <a:cubicBezTo>
                    <a:pt x="14" y="600"/>
                    <a:pt x="0" y="586"/>
                    <a:pt x="0" y="572"/>
                  </a:cubicBezTo>
                  <a:cubicBezTo>
                    <a:pt x="0" y="212"/>
                    <a:pt x="0" y="212"/>
                    <a:pt x="0" y="212"/>
                  </a:cubicBezTo>
                  <a:cubicBezTo>
                    <a:pt x="0" y="198"/>
                    <a:pt x="14" y="183"/>
                    <a:pt x="28" y="183"/>
                  </a:cubicBezTo>
                  <a:close/>
                  <a:moveTo>
                    <a:pt x="311" y="409"/>
                  </a:moveTo>
                  <a:lnTo>
                    <a:pt x="311" y="409"/>
                  </a:lnTo>
                  <a:cubicBezTo>
                    <a:pt x="219" y="409"/>
                    <a:pt x="219" y="409"/>
                    <a:pt x="219" y="409"/>
                  </a:cubicBezTo>
                  <a:cubicBezTo>
                    <a:pt x="205" y="409"/>
                    <a:pt x="191" y="402"/>
                    <a:pt x="191" y="381"/>
                  </a:cubicBezTo>
                  <a:cubicBezTo>
                    <a:pt x="191" y="28"/>
                    <a:pt x="191" y="28"/>
                    <a:pt x="191" y="28"/>
                  </a:cubicBezTo>
                  <a:cubicBezTo>
                    <a:pt x="191" y="7"/>
                    <a:pt x="205" y="0"/>
                    <a:pt x="219" y="0"/>
                  </a:cubicBezTo>
                  <a:cubicBezTo>
                    <a:pt x="580" y="0"/>
                    <a:pt x="580" y="0"/>
                    <a:pt x="580" y="0"/>
                  </a:cubicBezTo>
                  <a:cubicBezTo>
                    <a:pt x="594" y="0"/>
                    <a:pt x="608" y="7"/>
                    <a:pt x="608" y="28"/>
                  </a:cubicBezTo>
                  <a:cubicBezTo>
                    <a:pt x="608" y="381"/>
                    <a:pt x="608" y="381"/>
                    <a:pt x="608" y="381"/>
                  </a:cubicBezTo>
                  <a:cubicBezTo>
                    <a:pt x="608" y="402"/>
                    <a:pt x="594" y="409"/>
                    <a:pt x="580" y="409"/>
                  </a:cubicBezTo>
                  <a:cubicBezTo>
                    <a:pt x="474" y="409"/>
                    <a:pt x="474" y="409"/>
                    <a:pt x="474" y="409"/>
                  </a:cubicBezTo>
                  <a:lnTo>
                    <a:pt x="311" y="409"/>
                  </a:lnTo>
                  <a:close/>
                  <a:moveTo>
                    <a:pt x="551" y="353"/>
                  </a:moveTo>
                  <a:lnTo>
                    <a:pt x="551" y="353"/>
                  </a:lnTo>
                  <a:cubicBezTo>
                    <a:pt x="551" y="56"/>
                    <a:pt x="551" y="56"/>
                    <a:pt x="551" y="56"/>
                  </a:cubicBezTo>
                  <a:cubicBezTo>
                    <a:pt x="247" y="56"/>
                    <a:pt x="247" y="56"/>
                    <a:pt x="247" y="56"/>
                  </a:cubicBezTo>
                  <a:cubicBezTo>
                    <a:pt x="247" y="353"/>
                    <a:pt x="247" y="353"/>
                    <a:pt x="247" y="353"/>
                  </a:cubicBezTo>
                  <a:cubicBezTo>
                    <a:pt x="339" y="353"/>
                    <a:pt x="339" y="353"/>
                    <a:pt x="339" y="353"/>
                  </a:cubicBezTo>
                  <a:cubicBezTo>
                    <a:pt x="467" y="353"/>
                    <a:pt x="467" y="353"/>
                    <a:pt x="467" y="353"/>
                  </a:cubicBezTo>
                  <a:lnTo>
                    <a:pt x="551" y="353"/>
                  </a:lnTo>
                  <a:close/>
                </a:path>
              </a:pathLst>
            </a:custGeom>
            <a:solidFill>
              <a:schemeClr val="bg1"/>
            </a:solidFill>
            <a:ln>
              <a:noFill/>
            </a:ln>
            <a:effectLst/>
          </p:spPr>
          <p:txBody>
            <a:bodyPr wrap="none" anchor="ctr"/>
            <a:lstStyle/>
            <a:p>
              <a:endParaRPr lang="en-US" dirty="0"/>
            </a:p>
          </p:txBody>
        </p:sp>
      </p:grpSp>
      <p:grpSp>
        <p:nvGrpSpPr>
          <p:cNvPr id="22" name="Group 21">
            <a:extLst>
              <a:ext uri="{FF2B5EF4-FFF2-40B4-BE49-F238E27FC236}">
                <a16:creationId xmlns:a16="http://schemas.microsoft.com/office/drawing/2014/main" id="{8E15A739-B26C-43CD-8484-DD2FA810A7DC}"/>
              </a:ext>
            </a:extLst>
          </p:cNvPr>
          <p:cNvGrpSpPr/>
          <p:nvPr/>
        </p:nvGrpSpPr>
        <p:grpSpPr>
          <a:xfrm>
            <a:off x="5160141" y="4079932"/>
            <a:ext cx="758856" cy="758856"/>
            <a:chOff x="5160141" y="4098982"/>
            <a:chExt cx="758856" cy="758856"/>
          </a:xfrm>
        </p:grpSpPr>
        <p:sp>
          <p:nvSpPr>
            <p:cNvPr id="23" name="Oval 22">
              <a:extLst>
                <a:ext uri="{FF2B5EF4-FFF2-40B4-BE49-F238E27FC236}">
                  <a16:creationId xmlns:a16="http://schemas.microsoft.com/office/drawing/2014/main" id="{14D3CAC6-0B12-458D-AD43-8058C880D22B}"/>
                </a:ext>
              </a:extLst>
            </p:cNvPr>
            <p:cNvSpPr/>
            <p:nvPr/>
          </p:nvSpPr>
          <p:spPr>
            <a:xfrm>
              <a:off x="5160141" y="4098982"/>
              <a:ext cx="758856" cy="7588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71">
              <a:extLst>
                <a:ext uri="{FF2B5EF4-FFF2-40B4-BE49-F238E27FC236}">
                  <a16:creationId xmlns:a16="http://schemas.microsoft.com/office/drawing/2014/main" id="{CEE7DFF7-FF4F-4B0E-A134-A889FB68D787}"/>
                </a:ext>
              </a:extLst>
            </p:cNvPr>
            <p:cNvSpPr>
              <a:spLocks noChangeAspect="1" noChangeArrowheads="1"/>
            </p:cNvSpPr>
            <p:nvPr/>
          </p:nvSpPr>
          <p:spPr bwMode="auto">
            <a:xfrm>
              <a:off x="5339916" y="4280203"/>
              <a:ext cx="399307" cy="396414"/>
            </a:xfrm>
            <a:custGeom>
              <a:avLst/>
              <a:gdLst>
                <a:gd name="T0" fmla="*/ 188131 w 609"/>
                <a:gd name="T1" fmla="*/ 130421 h 602"/>
                <a:gd name="T2" fmla="*/ 188131 w 609"/>
                <a:gd name="T3" fmla="*/ 130421 h 602"/>
                <a:gd name="T4" fmla="*/ 180577 w 609"/>
                <a:gd name="T5" fmla="*/ 148123 h 602"/>
                <a:gd name="T6" fmla="*/ 188131 w 609"/>
                <a:gd name="T7" fmla="*/ 181360 h 602"/>
                <a:gd name="T8" fmla="*/ 183095 w 609"/>
                <a:gd name="T9" fmla="*/ 188947 h 602"/>
                <a:gd name="T10" fmla="*/ 150002 w 609"/>
                <a:gd name="T11" fmla="*/ 178831 h 602"/>
                <a:gd name="T12" fmla="*/ 129857 w 609"/>
                <a:gd name="T13" fmla="*/ 188947 h 602"/>
                <a:gd name="T14" fmla="*/ 132375 w 609"/>
                <a:gd name="T15" fmla="*/ 188947 h 602"/>
                <a:gd name="T16" fmla="*/ 111872 w 609"/>
                <a:gd name="T17" fmla="*/ 217127 h 602"/>
                <a:gd name="T18" fmla="*/ 106836 w 609"/>
                <a:gd name="T19" fmla="*/ 217127 h 602"/>
                <a:gd name="T20" fmla="*/ 86332 w 609"/>
                <a:gd name="T21" fmla="*/ 186418 h 602"/>
                <a:gd name="T22" fmla="*/ 68706 w 609"/>
                <a:gd name="T23" fmla="*/ 178831 h 602"/>
                <a:gd name="T24" fmla="*/ 68706 w 609"/>
                <a:gd name="T25" fmla="*/ 181360 h 602"/>
                <a:gd name="T26" fmla="*/ 35612 w 609"/>
                <a:gd name="T27" fmla="*/ 186418 h 602"/>
                <a:gd name="T28" fmla="*/ 30576 w 609"/>
                <a:gd name="T29" fmla="*/ 183889 h 602"/>
                <a:gd name="T30" fmla="*/ 38130 w 609"/>
                <a:gd name="T31" fmla="*/ 148123 h 602"/>
                <a:gd name="T32" fmla="*/ 30576 w 609"/>
                <a:gd name="T33" fmla="*/ 130421 h 602"/>
                <a:gd name="T34" fmla="*/ 0 w 609"/>
                <a:gd name="T35" fmla="*/ 109828 h 602"/>
                <a:gd name="T36" fmla="*/ 0 w 609"/>
                <a:gd name="T37" fmla="*/ 104770 h 602"/>
                <a:gd name="T38" fmla="*/ 30576 w 609"/>
                <a:gd name="T39" fmla="*/ 86706 h 602"/>
                <a:gd name="T40" fmla="*/ 38130 w 609"/>
                <a:gd name="T41" fmla="*/ 66475 h 602"/>
                <a:gd name="T42" fmla="*/ 30576 w 609"/>
                <a:gd name="T43" fmla="*/ 33237 h 602"/>
                <a:gd name="T44" fmla="*/ 35612 w 609"/>
                <a:gd name="T45" fmla="*/ 28180 h 602"/>
                <a:gd name="T46" fmla="*/ 68706 w 609"/>
                <a:gd name="T47" fmla="*/ 35766 h 602"/>
                <a:gd name="T48" fmla="*/ 86332 w 609"/>
                <a:gd name="T49" fmla="*/ 28180 h 602"/>
                <a:gd name="T50" fmla="*/ 106836 w 609"/>
                <a:gd name="T51" fmla="*/ 0 h 602"/>
                <a:gd name="T52" fmla="*/ 111872 w 609"/>
                <a:gd name="T53" fmla="*/ 0 h 602"/>
                <a:gd name="T54" fmla="*/ 132375 w 609"/>
                <a:gd name="T55" fmla="*/ 28180 h 602"/>
                <a:gd name="T56" fmla="*/ 150002 w 609"/>
                <a:gd name="T57" fmla="*/ 35766 h 602"/>
                <a:gd name="T58" fmla="*/ 183095 w 609"/>
                <a:gd name="T59" fmla="*/ 28180 h 602"/>
                <a:gd name="T60" fmla="*/ 188131 w 609"/>
                <a:gd name="T61" fmla="*/ 33237 h 602"/>
                <a:gd name="T62" fmla="*/ 180577 w 609"/>
                <a:gd name="T63" fmla="*/ 66475 h 602"/>
                <a:gd name="T64" fmla="*/ 188131 w 609"/>
                <a:gd name="T65" fmla="*/ 86706 h 602"/>
                <a:gd name="T66" fmla="*/ 218707 w 609"/>
                <a:gd name="T67" fmla="*/ 104770 h 602"/>
                <a:gd name="T68" fmla="*/ 218707 w 609"/>
                <a:gd name="T69" fmla="*/ 109828 h 602"/>
                <a:gd name="T70" fmla="*/ 188131 w 609"/>
                <a:gd name="T71" fmla="*/ 130421 h 602"/>
                <a:gd name="T72" fmla="*/ 109354 w 609"/>
                <a:gd name="T73" fmla="*/ 45882 h 602"/>
                <a:gd name="T74" fmla="*/ 109354 w 609"/>
                <a:gd name="T75" fmla="*/ 45882 h 602"/>
                <a:gd name="T76" fmla="*/ 48202 w 609"/>
                <a:gd name="T77" fmla="*/ 107299 h 602"/>
                <a:gd name="T78" fmla="*/ 109354 w 609"/>
                <a:gd name="T79" fmla="*/ 168716 h 602"/>
                <a:gd name="T80" fmla="*/ 170505 w 609"/>
                <a:gd name="T81" fmla="*/ 107299 h 602"/>
                <a:gd name="T82" fmla="*/ 109354 w 609"/>
                <a:gd name="T83" fmla="*/ 45882 h 602"/>
                <a:gd name="T84" fmla="*/ 109354 w 609"/>
                <a:gd name="T85" fmla="*/ 148123 h 602"/>
                <a:gd name="T86" fmla="*/ 109354 w 609"/>
                <a:gd name="T87" fmla="*/ 148123 h 602"/>
                <a:gd name="T88" fmla="*/ 68706 w 609"/>
                <a:gd name="T89" fmla="*/ 107299 h 602"/>
                <a:gd name="T90" fmla="*/ 109354 w 609"/>
                <a:gd name="T91" fmla="*/ 66475 h 602"/>
                <a:gd name="T92" fmla="*/ 150002 w 609"/>
                <a:gd name="T93" fmla="*/ 107299 h 602"/>
                <a:gd name="T94" fmla="*/ 109354 w 609"/>
                <a:gd name="T95" fmla="*/ 148123 h 602"/>
                <a:gd name="T96" fmla="*/ 109354 w 609"/>
                <a:gd name="T97" fmla="*/ 86706 h 602"/>
                <a:gd name="T98" fmla="*/ 109354 w 609"/>
                <a:gd name="T99" fmla="*/ 86706 h 602"/>
                <a:gd name="T100" fmla="*/ 88850 w 609"/>
                <a:gd name="T101" fmla="*/ 107299 h 602"/>
                <a:gd name="T102" fmla="*/ 109354 w 609"/>
                <a:gd name="T103" fmla="*/ 127530 h 602"/>
                <a:gd name="T104" fmla="*/ 129857 w 609"/>
                <a:gd name="T105" fmla="*/ 107299 h 602"/>
                <a:gd name="T106" fmla="*/ 109354 w 609"/>
                <a:gd name="T107" fmla="*/ 86706 h 6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09" h="602">
                  <a:moveTo>
                    <a:pt x="523" y="361"/>
                  </a:moveTo>
                  <a:lnTo>
                    <a:pt x="523" y="361"/>
                  </a:lnTo>
                  <a:cubicBezTo>
                    <a:pt x="523" y="382"/>
                    <a:pt x="516" y="396"/>
                    <a:pt x="502" y="410"/>
                  </a:cubicBezTo>
                  <a:cubicBezTo>
                    <a:pt x="502" y="417"/>
                    <a:pt x="551" y="474"/>
                    <a:pt x="523" y="502"/>
                  </a:cubicBezTo>
                  <a:cubicBezTo>
                    <a:pt x="509" y="523"/>
                    <a:pt x="509" y="523"/>
                    <a:pt x="509" y="523"/>
                  </a:cubicBezTo>
                  <a:cubicBezTo>
                    <a:pt x="488" y="544"/>
                    <a:pt x="431" y="509"/>
                    <a:pt x="417" y="495"/>
                  </a:cubicBezTo>
                  <a:cubicBezTo>
                    <a:pt x="403" y="509"/>
                    <a:pt x="382" y="516"/>
                    <a:pt x="361" y="523"/>
                  </a:cubicBezTo>
                  <a:cubicBezTo>
                    <a:pt x="368" y="523"/>
                    <a:pt x="368" y="523"/>
                    <a:pt x="368" y="523"/>
                  </a:cubicBezTo>
                  <a:cubicBezTo>
                    <a:pt x="368" y="523"/>
                    <a:pt x="354" y="601"/>
                    <a:pt x="311" y="601"/>
                  </a:cubicBezTo>
                  <a:cubicBezTo>
                    <a:pt x="297" y="601"/>
                    <a:pt x="297" y="601"/>
                    <a:pt x="297" y="601"/>
                  </a:cubicBezTo>
                  <a:cubicBezTo>
                    <a:pt x="262" y="601"/>
                    <a:pt x="247" y="530"/>
                    <a:pt x="240" y="516"/>
                  </a:cubicBezTo>
                  <a:cubicBezTo>
                    <a:pt x="226" y="516"/>
                    <a:pt x="205" y="509"/>
                    <a:pt x="191" y="495"/>
                  </a:cubicBezTo>
                  <a:cubicBezTo>
                    <a:pt x="191" y="502"/>
                    <a:pt x="191" y="502"/>
                    <a:pt x="191" y="502"/>
                  </a:cubicBezTo>
                  <a:cubicBezTo>
                    <a:pt x="191" y="502"/>
                    <a:pt x="127" y="551"/>
                    <a:pt x="99" y="516"/>
                  </a:cubicBezTo>
                  <a:cubicBezTo>
                    <a:pt x="85" y="509"/>
                    <a:pt x="85" y="509"/>
                    <a:pt x="85" y="509"/>
                  </a:cubicBezTo>
                  <a:cubicBezTo>
                    <a:pt x="64" y="481"/>
                    <a:pt x="99" y="424"/>
                    <a:pt x="106" y="410"/>
                  </a:cubicBezTo>
                  <a:cubicBezTo>
                    <a:pt x="99" y="396"/>
                    <a:pt x="92" y="382"/>
                    <a:pt x="85" y="361"/>
                  </a:cubicBezTo>
                  <a:cubicBezTo>
                    <a:pt x="71" y="361"/>
                    <a:pt x="0" y="339"/>
                    <a:pt x="0" y="304"/>
                  </a:cubicBezTo>
                  <a:cubicBezTo>
                    <a:pt x="0" y="290"/>
                    <a:pt x="0" y="290"/>
                    <a:pt x="0" y="290"/>
                  </a:cubicBezTo>
                  <a:cubicBezTo>
                    <a:pt x="0" y="255"/>
                    <a:pt x="71" y="240"/>
                    <a:pt x="85" y="240"/>
                  </a:cubicBezTo>
                  <a:cubicBezTo>
                    <a:pt x="92" y="219"/>
                    <a:pt x="99" y="205"/>
                    <a:pt x="106" y="184"/>
                  </a:cubicBezTo>
                  <a:cubicBezTo>
                    <a:pt x="99" y="177"/>
                    <a:pt x="57" y="113"/>
                    <a:pt x="85" y="92"/>
                  </a:cubicBezTo>
                  <a:cubicBezTo>
                    <a:pt x="99" y="78"/>
                    <a:pt x="99" y="78"/>
                    <a:pt x="99" y="78"/>
                  </a:cubicBezTo>
                  <a:cubicBezTo>
                    <a:pt x="120" y="50"/>
                    <a:pt x="177" y="92"/>
                    <a:pt x="191" y="99"/>
                  </a:cubicBezTo>
                  <a:cubicBezTo>
                    <a:pt x="205" y="92"/>
                    <a:pt x="226" y="85"/>
                    <a:pt x="240" y="78"/>
                  </a:cubicBezTo>
                  <a:cubicBezTo>
                    <a:pt x="247" y="64"/>
                    <a:pt x="269" y="0"/>
                    <a:pt x="297" y="0"/>
                  </a:cubicBezTo>
                  <a:cubicBezTo>
                    <a:pt x="311" y="0"/>
                    <a:pt x="311" y="0"/>
                    <a:pt x="311" y="0"/>
                  </a:cubicBezTo>
                  <a:cubicBezTo>
                    <a:pt x="346" y="0"/>
                    <a:pt x="361" y="57"/>
                    <a:pt x="368" y="78"/>
                  </a:cubicBezTo>
                  <a:cubicBezTo>
                    <a:pt x="382" y="85"/>
                    <a:pt x="403" y="92"/>
                    <a:pt x="417" y="99"/>
                  </a:cubicBezTo>
                  <a:cubicBezTo>
                    <a:pt x="431" y="92"/>
                    <a:pt x="488" y="57"/>
                    <a:pt x="509" y="78"/>
                  </a:cubicBezTo>
                  <a:cubicBezTo>
                    <a:pt x="523" y="92"/>
                    <a:pt x="523" y="92"/>
                    <a:pt x="523" y="92"/>
                  </a:cubicBezTo>
                  <a:cubicBezTo>
                    <a:pt x="551" y="120"/>
                    <a:pt x="516" y="170"/>
                    <a:pt x="502" y="184"/>
                  </a:cubicBezTo>
                  <a:cubicBezTo>
                    <a:pt x="516" y="205"/>
                    <a:pt x="523" y="219"/>
                    <a:pt x="523" y="240"/>
                  </a:cubicBezTo>
                  <a:cubicBezTo>
                    <a:pt x="530" y="240"/>
                    <a:pt x="608" y="248"/>
                    <a:pt x="608" y="290"/>
                  </a:cubicBezTo>
                  <a:cubicBezTo>
                    <a:pt x="608" y="304"/>
                    <a:pt x="608" y="304"/>
                    <a:pt x="608" y="304"/>
                  </a:cubicBezTo>
                  <a:cubicBezTo>
                    <a:pt x="608" y="339"/>
                    <a:pt x="544" y="353"/>
                    <a:pt x="523" y="361"/>
                  </a:cubicBezTo>
                  <a:close/>
                  <a:moveTo>
                    <a:pt x="304" y="127"/>
                  </a:moveTo>
                  <a:lnTo>
                    <a:pt x="304" y="127"/>
                  </a:lnTo>
                  <a:cubicBezTo>
                    <a:pt x="212" y="127"/>
                    <a:pt x="134" y="205"/>
                    <a:pt x="134" y="297"/>
                  </a:cubicBezTo>
                  <a:cubicBezTo>
                    <a:pt x="134" y="396"/>
                    <a:pt x="212" y="467"/>
                    <a:pt x="304" y="467"/>
                  </a:cubicBezTo>
                  <a:cubicBezTo>
                    <a:pt x="396" y="467"/>
                    <a:pt x="474" y="396"/>
                    <a:pt x="474" y="297"/>
                  </a:cubicBezTo>
                  <a:cubicBezTo>
                    <a:pt x="474" y="205"/>
                    <a:pt x="396" y="127"/>
                    <a:pt x="304" y="127"/>
                  </a:cubicBezTo>
                  <a:close/>
                  <a:moveTo>
                    <a:pt x="304" y="410"/>
                  </a:moveTo>
                  <a:lnTo>
                    <a:pt x="304" y="410"/>
                  </a:lnTo>
                  <a:cubicBezTo>
                    <a:pt x="240" y="410"/>
                    <a:pt x="191" y="361"/>
                    <a:pt x="191" y="297"/>
                  </a:cubicBezTo>
                  <a:cubicBezTo>
                    <a:pt x="191" y="233"/>
                    <a:pt x="240" y="184"/>
                    <a:pt x="304" y="184"/>
                  </a:cubicBezTo>
                  <a:cubicBezTo>
                    <a:pt x="368" y="184"/>
                    <a:pt x="417" y="233"/>
                    <a:pt x="417" y="297"/>
                  </a:cubicBezTo>
                  <a:cubicBezTo>
                    <a:pt x="417" y="361"/>
                    <a:pt x="368" y="410"/>
                    <a:pt x="304" y="410"/>
                  </a:cubicBezTo>
                  <a:close/>
                  <a:moveTo>
                    <a:pt x="304" y="240"/>
                  </a:moveTo>
                  <a:lnTo>
                    <a:pt x="304" y="240"/>
                  </a:lnTo>
                  <a:cubicBezTo>
                    <a:pt x="276" y="240"/>
                    <a:pt x="247" y="269"/>
                    <a:pt x="247" y="297"/>
                  </a:cubicBezTo>
                  <a:cubicBezTo>
                    <a:pt x="247" y="332"/>
                    <a:pt x="276" y="353"/>
                    <a:pt x="304" y="353"/>
                  </a:cubicBezTo>
                  <a:cubicBezTo>
                    <a:pt x="332" y="353"/>
                    <a:pt x="361" y="332"/>
                    <a:pt x="361" y="297"/>
                  </a:cubicBezTo>
                  <a:cubicBezTo>
                    <a:pt x="361" y="269"/>
                    <a:pt x="332" y="240"/>
                    <a:pt x="304" y="240"/>
                  </a:cubicBezTo>
                  <a:close/>
                </a:path>
              </a:pathLst>
            </a:custGeom>
            <a:solidFill>
              <a:schemeClr val="bg1"/>
            </a:solidFill>
            <a:ln>
              <a:noFill/>
            </a:ln>
            <a:effectLst/>
          </p:spPr>
          <p:txBody>
            <a:bodyPr wrap="none" anchor="ctr"/>
            <a:lstStyle/>
            <a:p>
              <a:endParaRPr lang="en-US" dirty="0"/>
            </a:p>
          </p:txBody>
        </p:sp>
      </p:grpSp>
    </p:spTree>
    <p:extLst>
      <p:ext uri="{BB962C8B-B14F-4D97-AF65-F5344CB8AC3E}">
        <p14:creationId xmlns:p14="http://schemas.microsoft.com/office/powerpoint/2010/main" val="1033000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AA655-BCA8-4269-8D1F-68F570047712}"/>
              </a:ext>
            </a:extLst>
          </p:cNvPr>
          <p:cNvSpPr>
            <a:spLocks noGrp="1"/>
          </p:cNvSpPr>
          <p:nvPr>
            <p:ph type="title" idx="4294967295"/>
          </p:nvPr>
        </p:nvSpPr>
        <p:spPr>
          <a:xfrm>
            <a:off x="840720" y="318624"/>
            <a:ext cx="10510561" cy="708804"/>
          </a:xfrm>
          <a:prstGeom prst="rect">
            <a:avLst/>
          </a:prstGeom>
        </p:spPr>
        <p:txBody>
          <a:bodyPr anchor="ctr"/>
          <a:lstStyle/>
          <a:p>
            <a:r>
              <a:rPr lang="fr-FR" sz="3600" b="1" dirty="0">
                <a:solidFill>
                  <a:schemeClr val="tx1">
                    <a:lumMod val="75000"/>
                    <a:lumOff val="25000"/>
                  </a:schemeClr>
                </a:solidFill>
                <a:latin typeface="Rockwell" panose="02060603020205020403" pitchFamily="18" charset="0"/>
              </a:rPr>
              <a:t>Mobile Device Management (MDM) (Cont’d)</a:t>
            </a:r>
            <a:endParaRPr lang="en-IN" sz="3600" b="1" dirty="0">
              <a:solidFill>
                <a:schemeClr val="tx1">
                  <a:lumMod val="75000"/>
                  <a:lumOff val="25000"/>
                </a:schemeClr>
              </a:solidFill>
              <a:latin typeface="Rockwell" panose="02060603020205020403" pitchFamily="18" charset="0"/>
            </a:endParaRPr>
          </a:p>
        </p:txBody>
      </p:sp>
      <p:sp>
        <p:nvSpPr>
          <p:cNvPr id="48" name="Rectangle 47">
            <a:extLst>
              <a:ext uri="{FF2B5EF4-FFF2-40B4-BE49-F238E27FC236}">
                <a16:creationId xmlns:a16="http://schemas.microsoft.com/office/drawing/2014/main" id="{70179487-83AE-4281-91CA-8268988610C3}"/>
              </a:ext>
            </a:extLst>
          </p:cNvPr>
          <p:cNvSpPr/>
          <p:nvPr/>
        </p:nvSpPr>
        <p:spPr>
          <a:xfrm>
            <a:off x="1165853" y="1605354"/>
            <a:ext cx="2339348" cy="36933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Geolocation </a:t>
            </a:r>
          </a:p>
        </p:txBody>
      </p:sp>
      <p:sp>
        <p:nvSpPr>
          <p:cNvPr id="49" name="Rectangle 48">
            <a:extLst>
              <a:ext uri="{FF2B5EF4-FFF2-40B4-BE49-F238E27FC236}">
                <a16:creationId xmlns:a16="http://schemas.microsoft.com/office/drawing/2014/main" id="{6816A4CF-4F93-4966-9AB3-E28B9A9711B7}"/>
              </a:ext>
            </a:extLst>
          </p:cNvPr>
          <p:cNvSpPr/>
          <p:nvPr/>
        </p:nvSpPr>
        <p:spPr>
          <a:xfrm>
            <a:off x="1165852" y="1982406"/>
            <a:ext cx="2859295" cy="1400383"/>
          </a:xfrm>
          <a:prstGeom prst="rect">
            <a:avLst/>
          </a:prstGeom>
        </p:spPr>
        <p:txBody>
          <a:bodyPr wrap="square" anchor="ctr">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It is a technology that can identify the </a:t>
            </a:r>
            <a:r>
              <a:rPr kumimoji="0" lang="en-US" sz="1700" b="1" i="0" u="none" strike="noStrike" kern="1200" cap="none" spc="0" normalizeH="0" baseline="0" noProof="0" dirty="0">
                <a:ln>
                  <a:noFill/>
                </a:ln>
                <a:solidFill>
                  <a:srgbClr val="FF0000"/>
                </a:solidFill>
                <a:effectLst/>
                <a:uLnTx/>
                <a:uFillTx/>
                <a:latin typeface="Calibri"/>
                <a:ea typeface="+mn-ea"/>
                <a:cs typeface="+mn-cs"/>
              </a:rPr>
              <a:t>real-world geographical location </a:t>
            </a:r>
            <a:r>
              <a:rPr kumimoji="0" lang="en-US" sz="1700" b="0" i="0" u="none" strike="noStrike" kern="1200" cap="none" spc="0" normalizeH="0" baseline="0" noProof="0" dirty="0">
                <a:ln>
                  <a:noFill/>
                </a:ln>
                <a:solidFill>
                  <a:prstClr val="black"/>
                </a:solidFill>
                <a:effectLst/>
                <a:uLnTx/>
                <a:uFillTx/>
                <a:latin typeface="Calibri"/>
                <a:ea typeface="+mn-ea"/>
                <a:cs typeface="+mn-cs"/>
              </a:rPr>
              <a:t>of users or devices when connected to the Internet</a:t>
            </a:r>
          </a:p>
        </p:txBody>
      </p:sp>
      <p:sp>
        <p:nvSpPr>
          <p:cNvPr id="53" name="Rectangle 52">
            <a:extLst>
              <a:ext uri="{FF2B5EF4-FFF2-40B4-BE49-F238E27FC236}">
                <a16:creationId xmlns:a16="http://schemas.microsoft.com/office/drawing/2014/main" id="{49E5852B-18C1-4036-9990-6F7FB02206DC}"/>
              </a:ext>
            </a:extLst>
          </p:cNvPr>
          <p:cNvSpPr/>
          <p:nvPr/>
        </p:nvSpPr>
        <p:spPr>
          <a:xfrm>
            <a:off x="1165851" y="3938347"/>
            <a:ext cx="1563248" cy="369332"/>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Geofencing</a:t>
            </a:r>
          </a:p>
        </p:txBody>
      </p:sp>
      <p:sp>
        <p:nvSpPr>
          <p:cNvPr id="54" name="Rectangle 53">
            <a:extLst>
              <a:ext uri="{FF2B5EF4-FFF2-40B4-BE49-F238E27FC236}">
                <a16:creationId xmlns:a16="http://schemas.microsoft.com/office/drawing/2014/main" id="{5364991E-F33B-4745-A89B-6F3D7A488EB3}"/>
              </a:ext>
            </a:extLst>
          </p:cNvPr>
          <p:cNvSpPr/>
          <p:nvPr/>
        </p:nvSpPr>
        <p:spPr>
          <a:xfrm>
            <a:off x="1165851" y="4299106"/>
            <a:ext cx="3225896" cy="2262158"/>
          </a:xfrm>
          <a:prstGeom prst="rect">
            <a:avLst/>
          </a:prstGeom>
        </p:spPr>
        <p:txBody>
          <a:bodyPr wrap="square" anchor="ctr">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A geofence is a </a:t>
            </a:r>
            <a:r>
              <a:rPr kumimoji="0" lang="en-US" sz="1700" b="1" i="0" u="none" strike="noStrike" kern="1200" cap="none" spc="0" normalizeH="0" baseline="0" noProof="0" dirty="0">
                <a:ln>
                  <a:noFill/>
                </a:ln>
                <a:solidFill>
                  <a:srgbClr val="FF0000"/>
                </a:solidFill>
                <a:effectLst/>
                <a:uLnTx/>
                <a:uFillTx/>
                <a:latin typeface="Calibri"/>
                <a:ea typeface="+mn-ea"/>
                <a:cs typeface="+mn-cs"/>
              </a:rPr>
              <a:t>virtual fence </a:t>
            </a:r>
            <a:r>
              <a:rPr kumimoji="0" lang="en-US" sz="1700" b="0" i="0" u="none" strike="noStrike" kern="1200" cap="none" spc="0" normalizeH="0" baseline="0" noProof="0" dirty="0">
                <a:ln>
                  <a:noFill/>
                </a:ln>
                <a:solidFill>
                  <a:prstClr val="black"/>
                </a:solidFill>
                <a:effectLst/>
                <a:uLnTx/>
                <a:uFillTx/>
                <a:latin typeface="Calibri"/>
                <a:ea typeface="+mn-ea"/>
                <a:cs typeface="+mn-cs"/>
              </a:rPr>
              <a:t>that is positioned at a location and interacts with mobile users whenever they cross the fence.</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This helps marketers </a:t>
            </a:r>
            <a:r>
              <a:rPr kumimoji="0" lang="en-US" sz="1700" b="1" i="0" u="none" strike="noStrike" kern="1200" cap="none" spc="0" normalizeH="0" baseline="0" noProof="0" dirty="0">
                <a:ln>
                  <a:noFill/>
                </a:ln>
                <a:solidFill>
                  <a:srgbClr val="FF0000"/>
                </a:solidFill>
                <a:effectLst/>
                <a:uLnTx/>
                <a:uFillTx/>
                <a:latin typeface="Calibri"/>
                <a:ea typeface="+mn-ea"/>
                <a:cs typeface="+mn-cs"/>
              </a:rPr>
              <a:t>gather sensitive data</a:t>
            </a:r>
            <a:r>
              <a:rPr kumimoji="0" lang="en-US" sz="1700" b="0" i="0" u="none" strike="noStrike" kern="1200" cap="none" spc="0" normalizeH="0" baseline="0" noProof="0" dirty="0">
                <a:ln>
                  <a:noFill/>
                </a:ln>
                <a:solidFill>
                  <a:prstClr val="black"/>
                </a:solidFill>
                <a:effectLst/>
                <a:uLnTx/>
                <a:uFillTx/>
                <a:latin typeface="Calibri"/>
                <a:ea typeface="+mn-ea"/>
                <a:cs typeface="+mn-cs"/>
              </a:rPr>
              <a:t> and know about users’ offline activities from the location data</a:t>
            </a:r>
          </a:p>
        </p:txBody>
      </p:sp>
      <p:grpSp>
        <p:nvGrpSpPr>
          <p:cNvPr id="8" name="Group 7">
            <a:extLst>
              <a:ext uri="{FF2B5EF4-FFF2-40B4-BE49-F238E27FC236}">
                <a16:creationId xmlns:a16="http://schemas.microsoft.com/office/drawing/2014/main" id="{443C5BE8-F792-4AC3-B36C-F88AD81B35BD}"/>
              </a:ext>
            </a:extLst>
          </p:cNvPr>
          <p:cNvGrpSpPr/>
          <p:nvPr/>
        </p:nvGrpSpPr>
        <p:grpSpPr>
          <a:xfrm>
            <a:off x="386129" y="1727235"/>
            <a:ext cx="764860" cy="765060"/>
            <a:chOff x="386129" y="1727235"/>
            <a:chExt cx="764860" cy="765060"/>
          </a:xfrm>
        </p:grpSpPr>
        <p:sp>
          <p:nvSpPr>
            <p:cNvPr id="24" name="Oval 23">
              <a:extLst>
                <a:ext uri="{FF2B5EF4-FFF2-40B4-BE49-F238E27FC236}">
                  <a16:creationId xmlns:a16="http://schemas.microsoft.com/office/drawing/2014/main" id="{231EE3D0-310B-446F-8A5D-DCFA2F0BA29B}"/>
                </a:ext>
              </a:extLst>
            </p:cNvPr>
            <p:cNvSpPr/>
            <p:nvPr/>
          </p:nvSpPr>
          <p:spPr bwMode="auto">
            <a:xfrm>
              <a:off x="386129" y="1727235"/>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30" name="Freeform 126">
              <a:extLst>
                <a:ext uri="{FF2B5EF4-FFF2-40B4-BE49-F238E27FC236}">
                  <a16:creationId xmlns:a16="http://schemas.microsoft.com/office/drawing/2014/main" id="{319AAA7E-D068-4F4D-84B9-FA82A8352A7F}"/>
                </a:ext>
              </a:extLst>
            </p:cNvPr>
            <p:cNvSpPr>
              <a:spLocks noChangeAspect="1" noChangeArrowheads="1"/>
            </p:cNvSpPr>
            <p:nvPr/>
          </p:nvSpPr>
          <p:spPr bwMode="auto">
            <a:xfrm>
              <a:off x="579111" y="1855941"/>
              <a:ext cx="378896" cy="507649"/>
            </a:xfrm>
            <a:custGeom>
              <a:avLst/>
              <a:gdLst>
                <a:gd name="T0" fmla="*/ 29445126 w 454"/>
                <a:gd name="T1" fmla="*/ 78678142 h 609"/>
                <a:gd name="T2" fmla="*/ 29445126 w 454"/>
                <a:gd name="T3" fmla="*/ 78678142 h 609"/>
                <a:gd name="T4" fmla="*/ 0 w 454"/>
                <a:gd name="T5" fmla="*/ 29245613 h 609"/>
                <a:gd name="T6" fmla="*/ 29445126 w 454"/>
                <a:gd name="T7" fmla="*/ 0 h 609"/>
                <a:gd name="T8" fmla="*/ 58760594 w 454"/>
                <a:gd name="T9" fmla="*/ 29245613 h 609"/>
                <a:gd name="T10" fmla="*/ 29445126 w 454"/>
                <a:gd name="T11" fmla="*/ 78678142 h 609"/>
                <a:gd name="T12" fmla="*/ 29445126 w 454"/>
                <a:gd name="T13" fmla="*/ 10093638 h 609"/>
                <a:gd name="T14" fmla="*/ 29445126 w 454"/>
                <a:gd name="T15" fmla="*/ 10093638 h 609"/>
                <a:gd name="T16" fmla="*/ 9209615 w 454"/>
                <a:gd name="T17" fmla="*/ 29245613 h 609"/>
                <a:gd name="T18" fmla="*/ 29445126 w 454"/>
                <a:gd name="T19" fmla="*/ 49432889 h 609"/>
                <a:gd name="T20" fmla="*/ 48642659 w 454"/>
                <a:gd name="T21" fmla="*/ 29245613 h 609"/>
                <a:gd name="T22" fmla="*/ 29445126 w 454"/>
                <a:gd name="T23" fmla="*/ 10093638 h 609"/>
                <a:gd name="T24" fmla="*/ 29445126 w 454"/>
                <a:gd name="T25" fmla="*/ 39339251 h 609"/>
                <a:gd name="T26" fmla="*/ 29445126 w 454"/>
                <a:gd name="T27" fmla="*/ 39339251 h 609"/>
                <a:gd name="T28" fmla="*/ 19327551 w 454"/>
                <a:gd name="T29" fmla="*/ 29245613 h 609"/>
                <a:gd name="T30" fmla="*/ 29445126 w 454"/>
                <a:gd name="T31" fmla="*/ 20187276 h 609"/>
                <a:gd name="T32" fmla="*/ 38525084 w 454"/>
                <a:gd name="T33" fmla="*/ 29245613 h 609"/>
                <a:gd name="T34" fmla="*/ 29445126 w 454"/>
                <a:gd name="T35" fmla="*/ 39339251 h 6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54" h="609">
                  <a:moveTo>
                    <a:pt x="227" y="608"/>
                  </a:moveTo>
                  <a:lnTo>
                    <a:pt x="227" y="608"/>
                  </a:lnTo>
                  <a:cubicBezTo>
                    <a:pt x="227" y="608"/>
                    <a:pt x="0" y="354"/>
                    <a:pt x="0" y="226"/>
                  </a:cubicBezTo>
                  <a:cubicBezTo>
                    <a:pt x="0" y="106"/>
                    <a:pt x="99" y="0"/>
                    <a:pt x="227" y="0"/>
                  </a:cubicBezTo>
                  <a:cubicBezTo>
                    <a:pt x="347" y="0"/>
                    <a:pt x="453" y="106"/>
                    <a:pt x="453" y="226"/>
                  </a:cubicBezTo>
                  <a:cubicBezTo>
                    <a:pt x="453" y="354"/>
                    <a:pt x="227" y="608"/>
                    <a:pt x="227" y="608"/>
                  </a:cubicBezTo>
                  <a:close/>
                  <a:moveTo>
                    <a:pt x="227" y="78"/>
                  </a:moveTo>
                  <a:lnTo>
                    <a:pt x="227" y="78"/>
                  </a:lnTo>
                  <a:cubicBezTo>
                    <a:pt x="142" y="78"/>
                    <a:pt x="71" y="149"/>
                    <a:pt x="71" y="226"/>
                  </a:cubicBezTo>
                  <a:cubicBezTo>
                    <a:pt x="71" y="311"/>
                    <a:pt x="142" y="382"/>
                    <a:pt x="227" y="382"/>
                  </a:cubicBezTo>
                  <a:cubicBezTo>
                    <a:pt x="304" y="382"/>
                    <a:pt x="375" y="311"/>
                    <a:pt x="375" y="226"/>
                  </a:cubicBezTo>
                  <a:cubicBezTo>
                    <a:pt x="375" y="149"/>
                    <a:pt x="304" y="78"/>
                    <a:pt x="227" y="78"/>
                  </a:cubicBezTo>
                  <a:close/>
                  <a:moveTo>
                    <a:pt x="227" y="304"/>
                  </a:moveTo>
                  <a:lnTo>
                    <a:pt x="227" y="304"/>
                  </a:lnTo>
                  <a:cubicBezTo>
                    <a:pt x="184" y="304"/>
                    <a:pt x="149" y="269"/>
                    <a:pt x="149" y="226"/>
                  </a:cubicBezTo>
                  <a:cubicBezTo>
                    <a:pt x="149" y="184"/>
                    <a:pt x="184" y="156"/>
                    <a:pt x="227" y="156"/>
                  </a:cubicBezTo>
                  <a:cubicBezTo>
                    <a:pt x="269" y="156"/>
                    <a:pt x="297" y="184"/>
                    <a:pt x="297" y="226"/>
                  </a:cubicBezTo>
                  <a:cubicBezTo>
                    <a:pt x="297" y="269"/>
                    <a:pt x="269" y="304"/>
                    <a:pt x="227" y="304"/>
                  </a:cubicBezTo>
                  <a:close/>
                </a:path>
              </a:pathLst>
            </a:custGeom>
            <a:solidFill>
              <a:schemeClr val="bg1"/>
            </a:solidFill>
            <a:ln>
              <a:noFill/>
            </a:ln>
          </p:spPr>
          <p:txBody>
            <a:bodyPr wrap="none" anchor="ctr"/>
            <a:lstStyle/>
            <a:p>
              <a:endParaRPr lang="en-US" dirty="0"/>
            </a:p>
          </p:txBody>
        </p:sp>
      </p:grpSp>
      <p:grpSp>
        <p:nvGrpSpPr>
          <p:cNvPr id="9" name="Group 8">
            <a:extLst>
              <a:ext uri="{FF2B5EF4-FFF2-40B4-BE49-F238E27FC236}">
                <a16:creationId xmlns:a16="http://schemas.microsoft.com/office/drawing/2014/main" id="{0807B92F-1E6B-4BF9-A900-3AEB247F57C0}"/>
              </a:ext>
            </a:extLst>
          </p:cNvPr>
          <p:cNvGrpSpPr/>
          <p:nvPr/>
        </p:nvGrpSpPr>
        <p:grpSpPr>
          <a:xfrm>
            <a:off x="386129" y="4137023"/>
            <a:ext cx="764860" cy="765060"/>
            <a:chOff x="386129" y="4137023"/>
            <a:chExt cx="764860" cy="765060"/>
          </a:xfrm>
        </p:grpSpPr>
        <p:sp>
          <p:nvSpPr>
            <p:cNvPr id="26" name="Oval 25">
              <a:extLst>
                <a:ext uri="{FF2B5EF4-FFF2-40B4-BE49-F238E27FC236}">
                  <a16:creationId xmlns:a16="http://schemas.microsoft.com/office/drawing/2014/main" id="{0A7874F0-4D24-41EA-9285-C05D17804175}"/>
                </a:ext>
              </a:extLst>
            </p:cNvPr>
            <p:cNvSpPr/>
            <p:nvPr/>
          </p:nvSpPr>
          <p:spPr bwMode="auto">
            <a:xfrm>
              <a:off x="386129" y="4137023"/>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33" name="Freeform 80">
              <a:extLst>
                <a:ext uri="{FF2B5EF4-FFF2-40B4-BE49-F238E27FC236}">
                  <a16:creationId xmlns:a16="http://schemas.microsoft.com/office/drawing/2014/main" id="{8EC847C9-218D-443E-8931-DF826ED70F21}"/>
                </a:ext>
              </a:extLst>
            </p:cNvPr>
            <p:cNvSpPr>
              <a:spLocks noChangeAspect="1" noChangeArrowheads="1"/>
            </p:cNvSpPr>
            <p:nvPr/>
          </p:nvSpPr>
          <p:spPr bwMode="auto">
            <a:xfrm>
              <a:off x="537248" y="4288242"/>
              <a:ext cx="462623" cy="462623"/>
            </a:xfrm>
            <a:custGeom>
              <a:avLst/>
              <a:gdLst>
                <a:gd name="T0" fmla="*/ 218707 w 609"/>
                <a:gd name="T1" fmla="*/ 109358 h 609"/>
                <a:gd name="T2" fmla="*/ 213671 w 609"/>
                <a:gd name="T3" fmla="*/ 116912 h 609"/>
                <a:gd name="T4" fmla="*/ 180577 w 609"/>
                <a:gd name="T5" fmla="*/ 147489 h 609"/>
                <a:gd name="T6" fmla="*/ 162951 w 609"/>
                <a:gd name="T7" fmla="*/ 139935 h 609"/>
                <a:gd name="T8" fmla="*/ 167987 w 609"/>
                <a:gd name="T9" fmla="*/ 132021 h 609"/>
                <a:gd name="T10" fmla="*/ 119785 w 609"/>
                <a:gd name="T11" fmla="*/ 119430 h 609"/>
                <a:gd name="T12" fmla="*/ 132375 w 609"/>
                <a:gd name="T13" fmla="*/ 167634 h 609"/>
                <a:gd name="T14" fmla="*/ 139929 w 609"/>
                <a:gd name="T15" fmla="*/ 162598 h 609"/>
                <a:gd name="T16" fmla="*/ 147484 w 609"/>
                <a:gd name="T17" fmla="*/ 180584 h 609"/>
                <a:gd name="T18" fmla="*/ 117267 w 609"/>
                <a:gd name="T19" fmla="*/ 213679 h 609"/>
                <a:gd name="T20" fmla="*/ 109354 w 609"/>
                <a:gd name="T21" fmla="*/ 218715 h 609"/>
                <a:gd name="T22" fmla="*/ 101800 w 609"/>
                <a:gd name="T23" fmla="*/ 213679 h 609"/>
                <a:gd name="T24" fmla="*/ 71224 w 609"/>
                <a:gd name="T25" fmla="*/ 180584 h 609"/>
                <a:gd name="T26" fmla="*/ 78778 w 609"/>
                <a:gd name="T27" fmla="*/ 162598 h 609"/>
                <a:gd name="T28" fmla="*/ 86692 w 609"/>
                <a:gd name="T29" fmla="*/ 167634 h 609"/>
                <a:gd name="T30" fmla="*/ 99282 w 609"/>
                <a:gd name="T31" fmla="*/ 119430 h 609"/>
                <a:gd name="T32" fmla="*/ 51080 w 609"/>
                <a:gd name="T33" fmla="*/ 132021 h 609"/>
                <a:gd name="T34" fmla="*/ 56116 w 609"/>
                <a:gd name="T35" fmla="*/ 139935 h 609"/>
                <a:gd name="T36" fmla="*/ 38130 w 609"/>
                <a:gd name="T37" fmla="*/ 147489 h 609"/>
                <a:gd name="T38" fmla="*/ 5396 w 609"/>
                <a:gd name="T39" fmla="*/ 116912 h 609"/>
                <a:gd name="T40" fmla="*/ 0 w 609"/>
                <a:gd name="T41" fmla="*/ 109358 h 609"/>
                <a:gd name="T42" fmla="*/ 5396 w 609"/>
                <a:gd name="T43" fmla="*/ 101803 h 609"/>
                <a:gd name="T44" fmla="*/ 38130 w 609"/>
                <a:gd name="T45" fmla="*/ 71226 h 609"/>
                <a:gd name="T46" fmla="*/ 56116 w 609"/>
                <a:gd name="T47" fmla="*/ 78781 h 609"/>
                <a:gd name="T48" fmla="*/ 51080 w 609"/>
                <a:gd name="T49" fmla="*/ 86335 h 609"/>
                <a:gd name="T50" fmla="*/ 99282 w 609"/>
                <a:gd name="T51" fmla="*/ 99285 h 609"/>
                <a:gd name="T52" fmla="*/ 86692 w 609"/>
                <a:gd name="T53" fmla="*/ 50722 h 609"/>
                <a:gd name="T54" fmla="*/ 78778 w 609"/>
                <a:gd name="T55" fmla="*/ 55758 h 609"/>
                <a:gd name="T56" fmla="*/ 71224 w 609"/>
                <a:gd name="T57" fmla="*/ 38131 h 609"/>
                <a:gd name="T58" fmla="*/ 101800 w 609"/>
                <a:gd name="T59" fmla="*/ 5036 h 609"/>
                <a:gd name="T60" fmla="*/ 109354 w 609"/>
                <a:gd name="T61" fmla="*/ 0 h 609"/>
                <a:gd name="T62" fmla="*/ 117267 w 609"/>
                <a:gd name="T63" fmla="*/ 5036 h 609"/>
                <a:gd name="T64" fmla="*/ 147484 w 609"/>
                <a:gd name="T65" fmla="*/ 38131 h 609"/>
                <a:gd name="T66" fmla="*/ 139929 w 609"/>
                <a:gd name="T67" fmla="*/ 55758 h 609"/>
                <a:gd name="T68" fmla="*/ 132375 w 609"/>
                <a:gd name="T69" fmla="*/ 50722 h 609"/>
                <a:gd name="T70" fmla="*/ 119785 w 609"/>
                <a:gd name="T71" fmla="*/ 99285 h 609"/>
                <a:gd name="T72" fmla="*/ 167987 w 609"/>
                <a:gd name="T73" fmla="*/ 86335 h 609"/>
                <a:gd name="T74" fmla="*/ 162951 w 609"/>
                <a:gd name="T75" fmla="*/ 78781 h 609"/>
                <a:gd name="T76" fmla="*/ 180577 w 609"/>
                <a:gd name="T77" fmla="*/ 71226 h 609"/>
                <a:gd name="T78" fmla="*/ 213671 w 609"/>
                <a:gd name="T79" fmla="*/ 101803 h 609"/>
                <a:gd name="T80" fmla="*/ 218707 w 609"/>
                <a:gd name="T81" fmla="*/ 109358 h 6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9" h="609">
                  <a:moveTo>
                    <a:pt x="608" y="304"/>
                  </a:moveTo>
                  <a:lnTo>
                    <a:pt x="608" y="304"/>
                  </a:lnTo>
                  <a:cubicBezTo>
                    <a:pt x="608" y="311"/>
                    <a:pt x="601" y="318"/>
                    <a:pt x="594" y="325"/>
                  </a:cubicBezTo>
                  <a:cubicBezTo>
                    <a:pt x="502" y="410"/>
                    <a:pt x="502" y="410"/>
                    <a:pt x="502" y="410"/>
                  </a:cubicBezTo>
                  <a:cubicBezTo>
                    <a:pt x="495" y="417"/>
                    <a:pt x="488" y="417"/>
                    <a:pt x="481" y="417"/>
                  </a:cubicBezTo>
                  <a:cubicBezTo>
                    <a:pt x="467" y="417"/>
                    <a:pt x="453" y="403"/>
                    <a:pt x="453" y="389"/>
                  </a:cubicBezTo>
                  <a:cubicBezTo>
                    <a:pt x="453" y="382"/>
                    <a:pt x="460" y="375"/>
                    <a:pt x="467" y="367"/>
                  </a:cubicBezTo>
                  <a:cubicBezTo>
                    <a:pt x="502" y="332"/>
                    <a:pt x="502" y="332"/>
                    <a:pt x="502" y="332"/>
                  </a:cubicBezTo>
                  <a:cubicBezTo>
                    <a:pt x="333" y="332"/>
                    <a:pt x="333" y="332"/>
                    <a:pt x="333" y="332"/>
                  </a:cubicBezTo>
                  <a:cubicBezTo>
                    <a:pt x="333" y="502"/>
                    <a:pt x="333" y="502"/>
                    <a:pt x="333" y="502"/>
                  </a:cubicBezTo>
                  <a:cubicBezTo>
                    <a:pt x="368" y="466"/>
                    <a:pt x="368" y="466"/>
                    <a:pt x="368" y="466"/>
                  </a:cubicBezTo>
                  <a:cubicBezTo>
                    <a:pt x="375" y="459"/>
                    <a:pt x="382" y="452"/>
                    <a:pt x="389" y="452"/>
                  </a:cubicBezTo>
                  <a:cubicBezTo>
                    <a:pt x="403" y="452"/>
                    <a:pt x="417" y="466"/>
                    <a:pt x="417" y="480"/>
                  </a:cubicBezTo>
                  <a:cubicBezTo>
                    <a:pt x="417" y="488"/>
                    <a:pt x="417" y="495"/>
                    <a:pt x="410" y="502"/>
                  </a:cubicBezTo>
                  <a:cubicBezTo>
                    <a:pt x="326" y="594"/>
                    <a:pt x="326" y="594"/>
                    <a:pt x="326" y="594"/>
                  </a:cubicBezTo>
                  <a:cubicBezTo>
                    <a:pt x="318" y="601"/>
                    <a:pt x="311" y="608"/>
                    <a:pt x="304" y="608"/>
                  </a:cubicBezTo>
                  <a:cubicBezTo>
                    <a:pt x="297" y="608"/>
                    <a:pt x="290" y="601"/>
                    <a:pt x="283" y="594"/>
                  </a:cubicBezTo>
                  <a:cubicBezTo>
                    <a:pt x="198" y="502"/>
                    <a:pt x="198" y="502"/>
                    <a:pt x="198" y="502"/>
                  </a:cubicBezTo>
                  <a:cubicBezTo>
                    <a:pt x="191" y="495"/>
                    <a:pt x="191" y="488"/>
                    <a:pt x="191" y="480"/>
                  </a:cubicBezTo>
                  <a:cubicBezTo>
                    <a:pt x="191" y="466"/>
                    <a:pt x="205" y="452"/>
                    <a:pt x="219" y="452"/>
                  </a:cubicBezTo>
                  <a:cubicBezTo>
                    <a:pt x="226" y="452"/>
                    <a:pt x="234" y="459"/>
                    <a:pt x="241" y="466"/>
                  </a:cubicBezTo>
                  <a:cubicBezTo>
                    <a:pt x="276" y="502"/>
                    <a:pt x="276" y="502"/>
                    <a:pt x="276" y="502"/>
                  </a:cubicBezTo>
                  <a:cubicBezTo>
                    <a:pt x="276" y="332"/>
                    <a:pt x="276" y="332"/>
                    <a:pt x="276" y="332"/>
                  </a:cubicBezTo>
                  <a:cubicBezTo>
                    <a:pt x="106" y="332"/>
                    <a:pt x="106" y="332"/>
                    <a:pt x="106" y="332"/>
                  </a:cubicBezTo>
                  <a:cubicBezTo>
                    <a:pt x="142" y="367"/>
                    <a:pt x="142" y="367"/>
                    <a:pt x="142" y="367"/>
                  </a:cubicBezTo>
                  <a:cubicBezTo>
                    <a:pt x="149" y="375"/>
                    <a:pt x="156" y="382"/>
                    <a:pt x="156" y="389"/>
                  </a:cubicBezTo>
                  <a:cubicBezTo>
                    <a:pt x="156" y="403"/>
                    <a:pt x="142" y="417"/>
                    <a:pt x="128" y="417"/>
                  </a:cubicBezTo>
                  <a:cubicBezTo>
                    <a:pt x="121" y="417"/>
                    <a:pt x="113" y="417"/>
                    <a:pt x="106" y="410"/>
                  </a:cubicBezTo>
                  <a:cubicBezTo>
                    <a:pt x="15" y="325"/>
                    <a:pt x="15" y="325"/>
                    <a:pt x="15" y="325"/>
                  </a:cubicBezTo>
                  <a:cubicBezTo>
                    <a:pt x="8" y="318"/>
                    <a:pt x="0" y="311"/>
                    <a:pt x="0" y="304"/>
                  </a:cubicBezTo>
                  <a:cubicBezTo>
                    <a:pt x="0" y="297"/>
                    <a:pt x="8" y="290"/>
                    <a:pt x="15" y="283"/>
                  </a:cubicBezTo>
                  <a:cubicBezTo>
                    <a:pt x="106" y="198"/>
                    <a:pt x="106" y="198"/>
                    <a:pt x="106" y="198"/>
                  </a:cubicBezTo>
                  <a:cubicBezTo>
                    <a:pt x="113" y="191"/>
                    <a:pt x="121" y="191"/>
                    <a:pt x="128" y="191"/>
                  </a:cubicBezTo>
                  <a:cubicBezTo>
                    <a:pt x="142" y="191"/>
                    <a:pt x="156" y="205"/>
                    <a:pt x="156" y="219"/>
                  </a:cubicBezTo>
                  <a:cubicBezTo>
                    <a:pt x="156" y="226"/>
                    <a:pt x="149" y="233"/>
                    <a:pt x="142" y="240"/>
                  </a:cubicBezTo>
                  <a:cubicBezTo>
                    <a:pt x="106" y="276"/>
                    <a:pt x="106" y="276"/>
                    <a:pt x="106" y="276"/>
                  </a:cubicBezTo>
                  <a:cubicBezTo>
                    <a:pt x="276" y="276"/>
                    <a:pt x="276" y="276"/>
                    <a:pt x="276" y="276"/>
                  </a:cubicBezTo>
                  <a:cubicBezTo>
                    <a:pt x="276" y="106"/>
                    <a:pt x="276" y="106"/>
                    <a:pt x="276" y="106"/>
                  </a:cubicBezTo>
                  <a:cubicBezTo>
                    <a:pt x="241" y="141"/>
                    <a:pt x="241" y="141"/>
                    <a:pt x="241" y="141"/>
                  </a:cubicBezTo>
                  <a:cubicBezTo>
                    <a:pt x="234" y="148"/>
                    <a:pt x="226" y="155"/>
                    <a:pt x="219" y="155"/>
                  </a:cubicBezTo>
                  <a:cubicBezTo>
                    <a:pt x="205" y="155"/>
                    <a:pt x="191" y="141"/>
                    <a:pt x="191" y="127"/>
                  </a:cubicBezTo>
                  <a:cubicBezTo>
                    <a:pt x="191" y="120"/>
                    <a:pt x="191" y="113"/>
                    <a:pt x="198" y="106"/>
                  </a:cubicBezTo>
                  <a:cubicBezTo>
                    <a:pt x="283" y="14"/>
                    <a:pt x="283" y="14"/>
                    <a:pt x="283" y="14"/>
                  </a:cubicBezTo>
                  <a:cubicBezTo>
                    <a:pt x="290" y="7"/>
                    <a:pt x="297" y="0"/>
                    <a:pt x="304" y="0"/>
                  </a:cubicBezTo>
                  <a:cubicBezTo>
                    <a:pt x="311" y="0"/>
                    <a:pt x="318" y="7"/>
                    <a:pt x="326" y="14"/>
                  </a:cubicBezTo>
                  <a:cubicBezTo>
                    <a:pt x="410" y="106"/>
                    <a:pt x="410" y="106"/>
                    <a:pt x="410" y="106"/>
                  </a:cubicBezTo>
                  <a:cubicBezTo>
                    <a:pt x="417" y="113"/>
                    <a:pt x="417" y="120"/>
                    <a:pt x="417" y="127"/>
                  </a:cubicBezTo>
                  <a:cubicBezTo>
                    <a:pt x="417" y="141"/>
                    <a:pt x="403" y="155"/>
                    <a:pt x="389" y="155"/>
                  </a:cubicBezTo>
                  <a:cubicBezTo>
                    <a:pt x="382" y="155"/>
                    <a:pt x="375" y="148"/>
                    <a:pt x="368" y="141"/>
                  </a:cubicBezTo>
                  <a:cubicBezTo>
                    <a:pt x="333" y="106"/>
                    <a:pt x="333" y="106"/>
                    <a:pt x="333" y="106"/>
                  </a:cubicBezTo>
                  <a:cubicBezTo>
                    <a:pt x="333" y="276"/>
                    <a:pt x="333" y="276"/>
                    <a:pt x="333" y="276"/>
                  </a:cubicBezTo>
                  <a:cubicBezTo>
                    <a:pt x="502" y="276"/>
                    <a:pt x="502" y="276"/>
                    <a:pt x="502" y="276"/>
                  </a:cubicBezTo>
                  <a:cubicBezTo>
                    <a:pt x="467" y="240"/>
                    <a:pt x="467" y="240"/>
                    <a:pt x="467" y="240"/>
                  </a:cubicBezTo>
                  <a:cubicBezTo>
                    <a:pt x="460" y="233"/>
                    <a:pt x="453" y="226"/>
                    <a:pt x="453" y="219"/>
                  </a:cubicBezTo>
                  <a:cubicBezTo>
                    <a:pt x="453" y="205"/>
                    <a:pt x="467" y="191"/>
                    <a:pt x="481" y="191"/>
                  </a:cubicBezTo>
                  <a:cubicBezTo>
                    <a:pt x="488" y="191"/>
                    <a:pt x="495" y="191"/>
                    <a:pt x="502" y="198"/>
                  </a:cubicBezTo>
                  <a:cubicBezTo>
                    <a:pt x="594" y="283"/>
                    <a:pt x="594" y="283"/>
                    <a:pt x="594" y="283"/>
                  </a:cubicBezTo>
                  <a:cubicBezTo>
                    <a:pt x="601" y="290"/>
                    <a:pt x="608" y="297"/>
                    <a:pt x="608" y="304"/>
                  </a:cubicBezTo>
                </a:path>
              </a:pathLst>
            </a:custGeom>
            <a:solidFill>
              <a:schemeClr val="bg1"/>
            </a:solidFill>
            <a:ln>
              <a:noFill/>
            </a:ln>
            <a:effectLst/>
          </p:spPr>
          <p:txBody>
            <a:bodyPr wrap="none" anchor="ctr"/>
            <a:lstStyle/>
            <a:p>
              <a:endParaRPr lang="en-US" dirty="0"/>
            </a:p>
          </p:txBody>
        </p:sp>
      </p:grpSp>
      <p:sp>
        <p:nvSpPr>
          <p:cNvPr id="16" name="Pie 45">
            <a:extLst>
              <a:ext uri="{FF2B5EF4-FFF2-40B4-BE49-F238E27FC236}">
                <a16:creationId xmlns:a16="http://schemas.microsoft.com/office/drawing/2014/main" id="{A5970C06-09CA-4437-8336-B1C8342282C6}"/>
              </a:ext>
            </a:extLst>
          </p:cNvPr>
          <p:cNvSpPr/>
          <p:nvPr/>
        </p:nvSpPr>
        <p:spPr>
          <a:xfrm>
            <a:off x="4288540" y="2000126"/>
            <a:ext cx="1768997" cy="1769457"/>
          </a:xfrm>
          <a:prstGeom prst="pieWedge">
            <a:avLst/>
          </a:prstGeom>
          <a:solidFill>
            <a:schemeClr val="accent1"/>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Pie 48">
            <a:extLst>
              <a:ext uri="{FF2B5EF4-FFF2-40B4-BE49-F238E27FC236}">
                <a16:creationId xmlns:a16="http://schemas.microsoft.com/office/drawing/2014/main" id="{F7C5EC35-20B3-47A9-99D8-97D8BC21365E}"/>
              </a:ext>
            </a:extLst>
          </p:cNvPr>
          <p:cNvSpPr/>
          <p:nvPr/>
        </p:nvSpPr>
        <p:spPr>
          <a:xfrm rot="5400000">
            <a:off x="6134233" y="1988812"/>
            <a:ext cx="1769457" cy="1768997"/>
          </a:xfrm>
          <a:prstGeom prst="pieWedge">
            <a:avLst/>
          </a:prstGeom>
          <a:solidFill>
            <a:schemeClr val="accent5"/>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Pie 51">
            <a:extLst>
              <a:ext uri="{FF2B5EF4-FFF2-40B4-BE49-F238E27FC236}">
                <a16:creationId xmlns:a16="http://schemas.microsoft.com/office/drawing/2014/main" id="{6C11E546-B31D-470C-848D-97323A06EFC6}"/>
              </a:ext>
            </a:extLst>
          </p:cNvPr>
          <p:cNvSpPr/>
          <p:nvPr/>
        </p:nvSpPr>
        <p:spPr>
          <a:xfrm rot="16200000">
            <a:off x="4288309" y="3822975"/>
            <a:ext cx="1769457" cy="1768997"/>
          </a:xfrm>
          <a:prstGeom prst="pieWedge">
            <a:avLst/>
          </a:prstGeom>
          <a:solidFill>
            <a:schemeClr val="accent2"/>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Pie 54">
            <a:extLst>
              <a:ext uri="{FF2B5EF4-FFF2-40B4-BE49-F238E27FC236}">
                <a16:creationId xmlns:a16="http://schemas.microsoft.com/office/drawing/2014/main" id="{434290BA-03E6-406F-B89B-E4B61A3D2240}"/>
              </a:ext>
            </a:extLst>
          </p:cNvPr>
          <p:cNvSpPr/>
          <p:nvPr/>
        </p:nvSpPr>
        <p:spPr>
          <a:xfrm rot="10800000">
            <a:off x="6134464" y="3815988"/>
            <a:ext cx="1768997" cy="1769457"/>
          </a:xfrm>
          <a:prstGeom prst="pieWedge">
            <a:avLst/>
          </a:prstGeom>
          <a:solidFill>
            <a:schemeClr val="accent4"/>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Circular Arrow 56">
            <a:extLst>
              <a:ext uri="{FF2B5EF4-FFF2-40B4-BE49-F238E27FC236}">
                <a16:creationId xmlns:a16="http://schemas.microsoft.com/office/drawing/2014/main" id="{B71DD9DD-5E96-432A-9D42-CD695158BDD2}"/>
              </a:ext>
            </a:extLst>
          </p:cNvPr>
          <p:cNvSpPr>
            <a:spLocks noChangeAspect="1"/>
          </p:cNvSpPr>
          <p:nvPr/>
        </p:nvSpPr>
        <p:spPr>
          <a:xfrm>
            <a:off x="5786775" y="3419117"/>
            <a:ext cx="610773" cy="531246"/>
          </a:xfrm>
          <a:prstGeom prst="circularArrow">
            <a:avLst/>
          </a:prstGeom>
          <a:solidFill>
            <a:schemeClr val="bg1"/>
          </a:solidFill>
          <a:ln>
            <a:noFill/>
          </a:ln>
        </p:spPr>
        <p:style>
          <a:lnRef idx="2">
            <a:scrgbClr r="0" g="0" b="0"/>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21" name="Circular Arrow 57">
            <a:extLst>
              <a:ext uri="{FF2B5EF4-FFF2-40B4-BE49-F238E27FC236}">
                <a16:creationId xmlns:a16="http://schemas.microsoft.com/office/drawing/2014/main" id="{42DBD881-26BB-4F50-98CB-3A31DFC2992F}"/>
              </a:ext>
            </a:extLst>
          </p:cNvPr>
          <p:cNvSpPr>
            <a:spLocks noChangeAspect="1"/>
          </p:cNvSpPr>
          <p:nvPr/>
        </p:nvSpPr>
        <p:spPr>
          <a:xfrm rot="10800000">
            <a:off x="5786775" y="3623442"/>
            <a:ext cx="610773" cy="531246"/>
          </a:xfrm>
          <a:prstGeom prst="circularArrow">
            <a:avLst/>
          </a:prstGeom>
          <a:solidFill>
            <a:schemeClr val="bg1"/>
          </a:solidFill>
          <a:ln>
            <a:noFill/>
          </a:ln>
        </p:spPr>
        <p:style>
          <a:lnRef idx="2">
            <a:scrgbClr r="0" g="0" b="0"/>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61" name="Freeform 87">
            <a:extLst>
              <a:ext uri="{FF2B5EF4-FFF2-40B4-BE49-F238E27FC236}">
                <a16:creationId xmlns:a16="http://schemas.microsoft.com/office/drawing/2014/main" id="{0D93A2B0-9558-47B4-BD1C-983356B0962C}"/>
              </a:ext>
            </a:extLst>
          </p:cNvPr>
          <p:cNvSpPr>
            <a:spLocks noChangeAspect="1" noEditPoints="1"/>
          </p:cNvSpPr>
          <p:nvPr/>
        </p:nvSpPr>
        <p:spPr bwMode="auto">
          <a:xfrm>
            <a:off x="6814997" y="2662112"/>
            <a:ext cx="504917" cy="653002"/>
          </a:xfrm>
          <a:custGeom>
            <a:avLst/>
            <a:gdLst>
              <a:gd name="T0" fmla="*/ 299943 w 200"/>
              <a:gd name="T1" fmla="*/ 369887 h 232"/>
              <a:gd name="T2" fmla="*/ 19145 w 200"/>
              <a:gd name="T3" fmla="*/ 369887 h 232"/>
              <a:gd name="T4" fmla="*/ 0 w 200"/>
              <a:gd name="T5" fmla="*/ 350755 h 232"/>
              <a:gd name="T6" fmla="*/ 0 w 200"/>
              <a:gd name="T7" fmla="*/ 19132 h 232"/>
              <a:gd name="T8" fmla="*/ 19145 w 200"/>
              <a:gd name="T9" fmla="*/ 0 h 232"/>
              <a:gd name="T10" fmla="*/ 299943 w 200"/>
              <a:gd name="T11" fmla="*/ 0 h 232"/>
              <a:gd name="T12" fmla="*/ 319088 w 200"/>
              <a:gd name="T13" fmla="*/ 19132 h 232"/>
              <a:gd name="T14" fmla="*/ 319088 w 200"/>
              <a:gd name="T15" fmla="*/ 350755 h 232"/>
              <a:gd name="T16" fmla="*/ 299943 w 200"/>
              <a:gd name="T17" fmla="*/ 369887 h 232"/>
              <a:gd name="T18" fmla="*/ 159544 w 200"/>
              <a:gd name="T19" fmla="*/ 357132 h 232"/>
              <a:gd name="T20" fmla="*/ 172308 w 200"/>
              <a:gd name="T21" fmla="*/ 344378 h 232"/>
              <a:gd name="T22" fmla="*/ 159544 w 200"/>
              <a:gd name="T23" fmla="*/ 331623 h 232"/>
              <a:gd name="T24" fmla="*/ 146780 w 200"/>
              <a:gd name="T25" fmla="*/ 344378 h 232"/>
              <a:gd name="T26" fmla="*/ 159544 w 200"/>
              <a:gd name="T27" fmla="*/ 357132 h 232"/>
              <a:gd name="T28" fmla="*/ 280797 w 200"/>
              <a:gd name="T29" fmla="*/ 38264 h 232"/>
              <a:gd name="T30" fmla="*/ 38291 w 200"/>
              <a:gd name="T31" fmla="*/ 38264 h 232"/>
              <a:gd name="T32" fmla="*/ 38291 w 200"/>
              <a:gd name="T33" fmla="*/ 318868 h 232"/>
              <a:gd name="T34" fmla="*/ 280797 w 200"/>
              <a:gd name="T35" fmla="*/ 318868 h 232"/>
              <a:gd name="T36" fmla="*/ 280797 w 200"/>
              <a:gd name="T37" fmla="*/ 38264 h 2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0" h="232">
                <a:moveTo>
                  <a:pt x="188" y="232"/>
                </a:moveTo>
                <a:cubicBezTo>
                  <a:pt x="12" y="232"/>
                  <a:pt x="12" y="232"/>
                  <a:pt x="12" y="232"/>
                </a:cubicBezTo>
                <a:cubicBezTo>
                  <a:pt x="5" y="232"/>
                  <a:pt x="0" y="227"/>
                  <a:pt x="0" y="220"/>
                </a:cubicBezTo>
                <a:cubicBezTo>
                  <a:pt x="0" y="12"/>
                  <a:pt x="0" y="12"/>
                  <a:pt x="0" y="12"/>
                </a:cubicBezTo>
                <a:cubicBezTo>
                  <a:pt x="0" y="5"/>
                  <a:pt x="5" y="0"/>
                  <a:pt x="12" y="0"/>
                </a:cubicBezTo>
                <a:cubicBezTo>
                  <a:pt x="188" y="0"/>
                  <a:pt x="188" y="0"/>
                  <a:pt x="188" y="0"/>
                </a:cubicBezTo>
                <a:cubicBezTo>
                  <a:pt x="195" y="0"/>
                  <a:pt x="200" y="5"/>
                  <a:pt x="200" y="12"/>
                </a:cubicBezTo>
                <a:cubicBezTo>
                  <a:pt x="200" y="220"/>
                  <a:pt x="200" y="220"/>
                  <a:pt x="200" y="220"/>
                </a:cubicBezTo>
                <a:cubicBezTo>
                  <a:pt x="200" y="227"/>
                  <a:pt x="195" y="232"/>
                  <a:pt x="188" y="232"/>
                </a:cubicBezTo>
                <a:moveTo>
                  <a:pt x="100" y="224"/>
                </a:moveTo>
                <a:cubicBezTo>
                  <a:pt x="104" y="224"/>
                  <a:pt x="108" y="220"/>
                  <a:pt x="108" y="216"/>
                </a:cubicBezTo>
                <a:cubicBezTo>
                  <a:pt x="108" y="212"/>
                  <a:pt x="104" y="208"/>
                  <a:pt x="100" y="208"/>
                </a:cubicBezTo>
                <a:cubicBezTo>
                  <a:pt x="96" y="208"/>
                  <a:pt x="92" y="212"/>
                  <a:pt x="92" y="216"/>
                </a:cubicBezTo>
                <a:cubicBezTo>
                  <a:pt x="92" y="220"/>
                  <a:pt x="96" y="224"/>
                  <a:pt x="100" y="224"/>
                </a:cubicBezTo>
                <a:moveTo>
                  <a:pt x="176" y="24"/>
                </a:moveTo>
                <a:cubicBezTo>
                  <a:pt x="24" y="24"/>
                  <a:pt x="24" y="24"/>
                  <a:pt x="24" y="24"/>
                </a:cubicBezTo>
                <a:cubicBezTo>
                  <a:pt x="24" y="200"/>
                  <a:pt x="24" y="200"/>
                  <a:pt x="24" y="200"/>
                </a:cubicBezTo>
                <a:cubicBezTo>
                  <a:pt x="176" y="200"/>
                  <a:pt x="176" y="200"/>
                  <a:pt x="176" y="200"/>
                </a:cubicBezTo>
                <a:lnTo>
                  <a:pt x="176" y="24"/>
                </a:lnTo>
                <a:close/>
              </a:path>
            </a:pathLst>
          </a:custGeom>
          <a:solidFill>
            <a:schemeClr val="bg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Freeform 25">
            <a:extLst>
              <a:ext uri="{FF2B5EF4-FFF2-40B4-BE49-F238E27FC236}">
                <a16:creationId xmlns:a16="http://schemas.microsoft.com/office/drawing/2014/main" id="{974A3913-8936-42AD-8FE5-D188A5C6614D}"/>
              </a:ext>
            </a:extLst>
          </p:cNvPr>
          <p:cNvSpPr>
            <a:spLocks noChangeAspect="1" noChangeArrowheads="1"/>
          </p:cNvSpPr>
          <p:nvPr/>
        </p:nvSpPr>
        <p:spPr bwMode="auto">
          <a:xfrm>
            <a:off x="6729834" y="4455843"/>
            <a:ext cx="590080" cy="535671"/>
          </a:xfrm>
          <a:custGeom>
            <a:avLst/>
            <a:gdLst>
              <a:gd name="T0" fmla="*/ 7586 w 602"/>
              <a:gd name="T1" fmla="*/ 183789 h 510"/>
              <a:gd name="T2" fmla="*/ 7586 w 602"/>
              <a:gd name="T3" fmla="*/ 183789 h 510"/>
              <a:gd name="T4" fmla="*/ 209531 w 602"/>
              <a:gd name="T5" fmla="*/ 183789 h 510"/>
              <a:gd name="T6" fmla="*/ 217118 w 602"/>
              <a:gd name="T7" fmla="*/ 176206 h 510"/>
              <a:gd name="T8" fmla="*/ 217118 w 602"/>
              <a:gd name="T9" fmla="*/ 173679 h 510"/>
              <a:gd name="T10" fmla="*/ 209531 w 602"/>
              <a:gd name="T11" fmla="*/ 163207 h 510"/>
              <a:gd name="T12" fmla="*/ 7586 w 602"/>
              <a:gd name="T13" fmla="*/ 163207 h 510"/>
              <a:gd name="T14" fmla="*/ 0 w 602"/>
              <a:gd name="T15" fmla="*/ 173679 h 510"/>
              <a:gd name="T16" fmla="*/ 0 w 602"/>
              <a:gd name="T17" fmla="*/ 176206 h 510"/>
              <a:gd name="T18" fmla="*/ 7586 w 602"/>
              <a:gd name="T19" fmla="*/ 183789 h 510"/>
              <a:gd name="T20" fmla="*/ 40822 w 602"/>
              <a:gd name="T21" fmla="*/ 153097 h 510"/>
              <a:gd name="T22" fmla="*/ 40822 w 602"/>
              <a:gd name="T23" fmla="*/ 153097 h 510"/>
              <a:gd name="T24" fmla="*/ 61414 w 602"/>
              <a:gd name="T25" fmla="*/ 153097 h 510"/>
              <a:gd name="T26" fmla="*/ 71530 w 602"/>
              <a:gd name="T27" fmla="*/ 142987 h 510"/>
              <a:gd name="T28" fmla="*/ 71530 w 602"/>
              <a:gd name="T29" fmla="*/ 10110 h 510"/>
              <a:gd name="T30" fmla="*/ 61414 w 602"/>
              <a:gd name="T31" fmla="*/ 0 h 510"/>
              <a:gd name="T32" fmla="*/ 40822 w 602"/>
              <a:gd name="T33" fmla="*/ 0 h 510"/>
              <a:gd name="T34" fmla="*/ 30707 w 602"/>
              <a:gd name="T35" fmla="*/ 10110 h 510"/>
              <a:gd name="T36" fmla="*/ 30707 w 602"/>
              <a:gd name="T37" fmla="*/ 142987 h 510"/>
              <a:gd name="T38" fmla="*/ 40822 w 602"/>
              <a:gd name="T39" fmla="*/ 153097 h 510"/>
              <a:gd name="T40" fmla="*/ 97179 w 602"/>
              <a:gd name="T41" fmla="*/ 153097 h 510"/>
              <a:gd name="T42" fmla="*/ 97179 w 602"/>
              <a:gd name="T43" fmla="*/ 153097 h 510"/>
              <a:gd name="T44" fmla="*/ 117410 w 602"/>
              <a:gd name="T45" fmla="*/ 153097 h 510"/>
              <a:gd name="T46" fmla="*/ 127525 w 602"/>
              <a:gd name="T47" fmla="*/ 142987 h 510"/>
              <a:gd name="T48" fmla="*/ 127525 w 602"/>
              <a:gd name="T49" fmla="*/ 58856 h 510"/>
              <a:gd name="T50" fmla="*/ 117410 w 602"/>
              <a:gd name="T51" fmla="*/ 48385 h 510"/>
              <a:gd name="T52" fmla="*/ 97179 w 602"/>
              <a:gd name="T53" fmla="*/ 48385 h 510"/>
              <a:gd name="T54" fmla="*/ 86703 w 602"/>
              <a:gd name="T55" fmla="*/ 58856 h 510"/>
              <a:gd name="T56" fmla="*/ 86703 w 602"/>
              <a:gd name="T57" fmla="*/ 142987 h 510"/>
              <a:gd name="T58" fmla="*/ 97179 w 602"/>
              <a:gd name="T59" fmla="*/ 153097 h 510"/>
              <a:gd name="T60" fmla="*/ 155703 w 602"/>
              <a:gd name="T61" fmla="*/ 153097 h 510"/>
              <a:gd name="T62" fmla="*/ 155703 w 602"/>
              <a:gd name="T63" fmla="*/ 153097 h 510"/>
              <a:gd name="T64" fmla="*/ 176295 w 602"/>
              <a:gd name="T65" fmla="*/ 153097 h 510"/>
              <a:gd name="T66" fmla="*/ 186411 w 602"/>
              <a:gd name="T67" fmla="*/ 142987 h 510"/>
              <a:gd name="T68" fmla="*/ 186411 w 602"/>
              <a:gd name="T69" fmla="*/ 107240 h 510"/>
              <a:gd name="T70" fmla="*/ 176295 w 602"/>
              <a:gd name="T71" fmla="*/ 97130 h 510"/>
              <a:gd name="T72" fmla="*/ 155703 w 602"/>
              <a:gd name="T73" fmla="*/ 97130 h 510"/>
              <a:gd name="T74" fmla="*/ 145588 w 602"/>
              <a:gd name="T75" fmla="*/ 107240 h 510"/>
              <a:gd name="T76" fmla="*/ 145588 w 602"/>
              <a:gd name="T77" fmla="*/ 142987 h 510"/>
              <a:gd name="T78" fmla="*/ 155703 w 602"/>
              <a:gd name="T79" fmla="*/ 153097 h 5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2" h="510">
                <a:moveTo>
                  <a:pt x="21" y="509"/>
                </a:moveTo>
                <a:lnTo>
                  <a:pt x="21" y="509"/>
                </a:lnTo>
                <a:cubicBezTo>
                  <a:pt x="580" y="509"/>
                  <a:pt x="580" y="509"/>
                  <a:pt x="580" y="509"/>
                </a:cubicBezTo>
                <a:cubicBezTo>
                  <a:pt x="594" y="509"/>
                  <a:pt x="601" y="502"/>
                  <a:pt x="601" y="488"/>
                </a:cubicBezTo>
                <a:cubicBezTo>
                  <a:pt x="601" y="481"/>
                  <a:pt x="601" y="481"/>
                  <a:pt x="601" y="481"/>
                </a:cubicBezTo>
                <a:cubicBezTo>
                  <a:pt x="601" y="467"/>
                  <a:pt x="594" y="452"/>
                  <a:pt x="580" y="452"/>
                </a:cubicBezTo>
                <a:cubicBezTo>
                  <a:pt x="21" y="452"/>
                  <a:pt x="21" y="452"/>
                  <a:pt x="21" y="452"/>
                </a:cubicBezTo>
                <a:cubicBezTo>
                  <a:pt x="7" y="452"/>
                  <a:pt x="0" y="467"/>
                  <a:pt x="0" y="481"/>
                </a:cubicBezTo>
                <a:cubicBezTo>
                  <a:pt x="0" y="488"/>
                  <a:pt x="0" y="488"/>
                  <a:pt x="0" y="488"/>
                </a:cubicBezTo>
                <a:cubicBezTo>
                  <a:pt x="0" y="502"/>
                  <a:pt x="7" y="509"/>
                  <a:pt x="21" y="509"/>
                </a:cubicBezTo>
                <a:close/>
                <a:moveTo>
                  <a:pt x="113" y="424"/>
                </a:moveTo>
                <a:lnTo>
                  <a:pt x="113" y="424"/>
                </a:lnTo>
                <a:cubicBezTo>
                  <a:pt x="170" y="424"/>
                  <a:pt x="170" y="424"/>
                  <a:pt x="170" y="424"/>
                </a:cubicBezTo>
                <a:cubicBezTo>
                  <a:pt x="184" y="424"/>
                  <a:pt x="198" y="417"/>
                  <a:pt x="198" y="396"/>
                </a:cubicBezTo>
                <a:cubicBezTo>
                  <a:pt x="198" y="28"/>
                  <a:pt x="198" y="28"/>
                  <a:pt x="198" y="28"/>
                </a:cubicBezTo>
                <a:cubicBezTo>
                  <a:pt x="198" y="14"/>
                  <a:pt x="184" y="0"/>
                  <a:pt x="170" y="0"/>
                </a:cubicBezTo>
                <a:cubicBezTo>
                  <a:pt x="113" y="0"/>
                  <a:pt x="113" y="0"/>
                  <a:pt x="113" y="0"/>
                </a:cubicBezTo>
                <a:cubicBezTo>
                  <a:pt x="92" y="0"/>
                  <a:pt x="85" y="14"/>
                  <a:pt x="85" y="28"/>
                </a:cubicBezTo>
                <a:cubicBezTo>
                  <a:pt x="85" y="396"/>
                  <a:pt x="85" y="396"/>
                  <a:pt x="85" y="396"/>
                </a:cubicBezTo>
                <a:cubicBezTo>
                  <a:pt x="85" y="417"/>
                  <a:pt x="92" y="424"/>
                  <a:pt x="113" y="424"/>
                </a:cubicBezTo>
                <a:close/>
                <a:moveTo>
                  <a:pt x="269" y="424"/>
                </a:moveTo>
                <a:lnTo>
                  <a:pt x="269" y="424"/>
                </a:lnTo>
                <a:cubicBezTo>
                  <a:pt x="325" y="424"/>
                  <a:pt x="325" y="424"/>
                  <a:pt x="325" y="424"/>
                </a:cubicBezTo>
                <a:cubicBezTo>
                  <a:pt x="346" y="424"/>
                  <a:pt x="353" y="417"/>
                  <a:pt x="353" y="396"/>
                </a:cubicBezTo>
                <a:cubicBezTo>
                  <a:pt x="353" y="163"/>
                  <a:pt x="353" y="163"/>
                  <a:pt x="353" y="163"/>
                </a:cubicBezTo>
                <a:cubicBezTo>
                  <a:pt x="353" y="149"/>
                  <a:pt x="346" y="134"/>
                  <a:pt x="325" y="134"/>
                </a:cubicBezTo>
                <a:cubicBezTo>
                  <a:pt x="269" y="134"/>
                  <a:pt x="269" y="134"/>
                  <a:pt x="269" y="134"/>
                </a:cubicBezTo>
                <a:cubicBezTo>
                  <a:pt x="255" y="134"/>
                  <a:pt x="240" y="149"/>
                  <a:pt x="240" y="163"/>
                </a:cubicBezTo>
                <a:cubicBezTo>
                  <a:pt x="240" y="396"/>
                  <a:pt x="240" y="396"/>
                  <a:pt x="240" y="396"/>
                </a:cubicBezTo>
                <a:cubicBezTo>
                  <a:pt x="240" y="417"/>
                  <a:pt x="255" y="424"/>
                  <a:pt x="269" y="424"/>
                </a:cubicBezTo>
                <a:close/>
                <a:moveTo>
                  <a:pt x="431" y="424"/>
                </a:moveTo>
                <a:lnTo>
                  <a:pt x="431" y="424"/>
                </a:lnTo>
                <a:cubicBezTo>
                  <a:pt x="488" y="424"/>
                  <a:pt x="488" y="424"/>
                  <a:pt x="488" y="424"/>
                </a:cubicBezTo>
                <a:cubicBezTo>
                  <a:pt x="502" y="424"/>
                  <a:pt x="516" y="417"/>
                  <a:pt x="516" y="396"/>
                </a:cubicBezTo>
                <a:cubicBezTo>
                  <a:pt x="516" y="297"/>
                  <a:pt x="516" y="297"/>
                  <a:pt x="516" y="297"/>
                </a:cubicBezTo>
                <a:cubicBezTo>
                  <a:pt x="516" y="276"/>
                  <a:pt x="502" y="269"/>
                  <a:pt x="488" y="269"/>
                </a:cubicBezTo>
                <a:cubicBezTo>
                  <a:pt x="431" y="269"/>
                  <a:pt x="431" y="269"/>
                  <a:pt x="431" y="269"/>
                </a:cubicBezTo>
                <a:cubicBezTo>
                  <a:pt x="417" y="269"/>
                  <a:pt x="403" y="276"/>
                  <a:pt x="403" y="297"/>
                </a:cubicBezTo>
                <a:cubicBezTo>
                  <a:pt x="403" y="396"/>
                  <a:pt x="403" y="396"/>
                  <a:pt x="403" y="396"/>
                </a:cubicBezTo>
                <a:cubicBezTo>
                  <a:pt x="403" y="417"/>
                  <a:pt x="417" y="424"/>
                  <a:pt x="431" y="424"/>
                </a:cubicBezTo>
                <a:close/>
              </a:path>
            </a:pathLst>
          </a:custGeom>
          <a:solidFill>
            <a:schemeClr val="bg1"/>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Freeform 126">
            <a:extLst>
              <a:ext uri="{FF2B5EF4-FFF2-40B4-BE49-F238E27FC236}">
                <a16:creationId xmlns:a16="http://schemas.microsoft.com/office/drawing/2014/main" id="{50ECEB13-46C3-4E48-8E16-DCBCE83D209A}"/>
              </a:ext>
            </a:extLst>
          </p:cNvPr>
          <p:cNvSpPr>
            <a:spLocks noChangeAspect="1" noChangeArrowheads="1"/>
          </p:cNvSpPr>
          <p:nvPr/>
        </p:nvSpPr>
        <p:spPr bwMode="auto">
          <a:xfrm>
            <a:off x="5056308" y="2660399"/>
            <a:ext cx="467323" cy="626125"/>
          </a:xfrm>
          <a:custGeom>
            <a:avLst/>
            <a:gdLst>
              <a:gd name="T0" fmla="*/ 29445126 w 454"/>
              <a:gd name="T1" fmla="*/ 78678142 h 609"/>
              <a:gd name="T2" fmla="*/ 29445126 w 454"/>
              <a:gd name="T3" fmla="*/ 78678142 h 609"/>
              <a:gd name="T4" fmla="*/ 0 w 454"/>
              <a:gd name="T5" fmla="*/ 29245613 h 609"/>
              <a:gd name="T6" fmla="*/ 29445126 w 454"/>
              <a:gd name="T7" fmla="*/ 0 h 609"/>
              <a:gd name="T8" fmla="*/ 58760594 w 454"/>
              <a:gd name="T9" fmla="*/ 29245613 h 609"/>
              <a:gd name="T10" fmla="*/ 29445126 w 454"/>
              <a:gd name="T11" fmla="*/ 78678142 h 609"/>
              <a:gd name="T12" fmla="*/ 29445126 w 454"/>
              <a:gd name="T13" fmla="*/ 10093638 h 609"/>
              <a:gd name="T14" fmla="*/ 29445126 w 454"/>
              <a:gd name="T15" fmla="*/ 10093638 h 609"/>
              <a:gd name="T16" fmla="*/ 9209615 w 454"/>
              <a:gd name="T17" fmla="*/ 29245613 h 609"/>
              <a:gd name="T18" fmla="*/ 29445126 w 454"/>
              <a:gd name="T19" fmla="*/ 49432889 h 609"/>
              <a:gd name="T20" fmla="*/ 48642659 w 454"/>
              <a:gd name="T21" fmla="*/ 29245613 h 609"/>
              <a:gd name="T22" fmla="*/ 29445126 w 454"/>
              <a:gd name="T23" fmla="*/ 10093638 h 609"/>
              <a:gd name="T24" fmla="*/ 29445126 w 454"/>
              <a:gd name="T25" fmla="*/ 39339251 h 609"/>
              <a:gd name="T26" fmla="*/ 29445126 w 454"/>
              <a:gd name="T27" fmla="*/ 39339251 h 609"/>
              <a:gd name="T28" fmla="*/ 19327551 w 454"/>
              <a:gd name="T29" fmla="*/ 29245613 h 609"/>
              <a:gd name="T30" fmla="*/ 29445126 w 454"/>
              <a:gd name="T31" fmla="*/ 20187276 h 609"/>
              <a:gd name="T32" fmla="*/ 38525084 w 454"/>
              <a:gd name="T33" fmla="*/ 29245613 h 609"/>
              <a:gd name="T34" fmla="*/ 29445126 w 454"/>
              <a:gd name="T35" fmla="*/ 39339251 h 6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54" h="609">
                <a:moveTo>
                  <a:pt x="227" y="608"/>
                </a:moveTo>
                <a:lnTo>
                  <a:pt x="227" y="608"/>
                </a:lnTo>
                <a:cubicBezTo>
                  <a:pt x="227" y="608"/>
                  <a:pt x="0" y="354"/>
                  <a:pt x="0" y="226"/>
                </a:cubicBezTo>
                <a:cubicBezTo>
                  <a:pt x="0" y="106"/>
                  <a:pt x="99" y="0"/>
                  <a:pt x="227" y="0"/>
                </a:cubicBezTo>
                <a:cubicBezTo>
                  <a:pt x="347" y="0"/>
                  <a:pt x="453" y="106"/>
                  <a:pt x="453" y="226"/>
                </a:cubicBezTo>
                <a:cubicBezTo>
                  <a:pt x="453" y="354"/>
                  <a:pt x="227" y="608"/>
                  <a:pt x="227" y="608"/>
                </a:cubicBezTo>
                <a:close/>
                <a:moveTo>
                  <a:pt x="227" y="78"/>
                </a:moveTo>
                <a:lnTo>
                  <a:pt x="227" y="78"/>
                </a:lnTo>
                <a:cubicBezTo>
                  <a:pt x="142" y="78"/>
                  <a:pt x="71" y="149"/>
                  <a:pt x="71" y="226"/>
                </a:cubicBezTo>
                <a:cubicBezTo>
                  <a:pt x="71" y="311"/>
                  <a:pt x="142" y="382"/>
                  <a:pt x="227" y="382"/>
                </a:cubicBezTo>
                <a:cubicBezTo>
                  <a:pt x="304" y="382"/>
                  <a:pt x="375" y="311"/>
                  <a:pt x="375" y="226"/>
                </a:cubicBezTo>
                <a:cubicBezTo>
                  <a:pt x="375" y="149"/>
                  <a:pt x="304" y="78"/>
                  <a:pt x="227" y="78"/>
                </a:cubicBezTo>
                <a:close/>
                <a:moveTo>
                  <a:pt x="227" y="304"/>
                </a:moveTo>
                <a:lnTo>
                  <a:pt x="227" y="304"/>
                </a:lnTo>
                <a:cubicBezTo>
                  <a:pt x="184" y="304"/>
                  <a:pt x="149" y="269"/>
                  <a:pt x="149" y="226"/>
                </a:cubicBezTo>
                <a:cubicBezTo>
                  <a:pt x="149" y="184"/>
                  <a:pt x="184" y="156"/>
                  <a:pt x="227" y="156"/>
                </a:cubicBezTo>
                <a:cubicBezTo>
                  <a:pt x="269" y="156"/>
                  <a:pt x="297" y="184"/>
                  <a:pt x="297" y="226"/>
                </a:cubicBezTo>
                <a:cubicBezTo>
                  <a:pt x="297" y="269"/>
                  <a:pt x="269" y="304"/>
                  <a:pt x="227" y="304"/>
                </a:cubicBezTo>
                <a:close/>
              </a:path>
            </a:pathLst>
          </a:custGeom>
          <a:solidFill>
            <a:schemeClr val="bg1"/>
          </a:solidFill>
          <a:ln>
            <a:noFill/>
          </a:ln>
        </p:spPr>
        <p:txBody>
          <a:bodyPr wrap="none" anchor="ctr"/>
          <a:lstStyle/>
          <a:p>
            <a:endParaRPr lang="en-US" dirty="0"/>
          </a:p>
        </p:txBody>
      </p:sp>
      <p:sp>
        <p:nvSpPr>
          <p:cNvPr id="32" name="Freeform 80">
            <a:extLst>
              <a:ext uri="{FF2B5EF4-FFF2-40B4-BE49-F238E27FC236}">
                <a16:creationId xmlns:a16="http://schemas.microsoft.com/office/drawing/2014/main" id="{01E67398-B333-404A-A058-0A8F7BD692CC}"/>
              </a:ext>
            </a:extLst>
          </p:cNvPr>
          <p:cNvSpPr>
            <a:spLocks noChangeAspect="1" noChangeArrowheads="1"/>
          </p:cNvSpPr>
          <p:nvPr/>
        </p:nvSpPr>
        <p:spPr bwMode="auto">
          <a:xfrm>
            <a:off x="4975294" y="4397973"/>
            <a:ext cx="593541" cy="593541"/>
          </a:xfrm>
          <a:custGeom>
            <a:avLst/>
            <a:gdLst>
              <a:gd name="T0" fmla="*/ 218707 w 609"/>
              <a:gd name="T1" fmla="*/ 109358 h 609"/>
              <a:gd name="T2" fmla="*/ 213671 w 609"/>
              <a:gd name="T3" fmla="*/ 116912 h 609"/>
              <a:gd name="T4" fmla="*/ 180577 w 609"/>
              <a:gd name="T5" fmla="*/ 147489 h 609"/>
              <a:gd name="T6" fmla="*/ 162951 w 609"/>
              <a:gd name="T7" fmla="*/ 139935 h 609"/>
              <a:gd name="T8" fmla="*/ 167987 w 609"/>
              <a:gd name="T9" fmla="*/ 132021 h 609"/>
              <a:gd name="T10" fmla="*/ 119785 w 609"/>
              <a:gd name="T11" fmla="*/ 119430 h 609"/>
              <a:gd name="T12" fmla="*/ 132375 w 609"/>
              <a:gd name="T13" fmla="*/ 167634 h 609"/>
              <a:gd name="T14" fmla="*/ 139929 w 609"/>
              <a:gd name="T15" fmla="*/ 162598 h 609"/>
              <a:gd name="T16" fmla="*/ 147484 w 609"/>
              <a:gd name="T17" fmla="*/ 180584 h 609"/>
              <a:gd name="T18" fmla="*/ 117267 w 609"/>
              <a:gd name="T19" fmla="*/ 213679 h 609"/>
              <a:gd name="T20" fmla="*/ 109354 w 609"/>
              <a:gd name="T21" fmla="*/ 218715 h 609"/>
              <a:gd name="T22" fmla="*/ 101800 w 609"/>
              <a:gd name="T23" fmla="*/ 213679 h 609"/>
              <a:gd name="T24" fmla="*/ 71224 w 609"/>
              <a:gd name="T25" fmla="*/ 180584 h 609"/>
              <a:gd name="T26" fmla="*/ 78778 w 609"/>
              <a:gd name="T27" fmla="*/ 162598 h 609"/>
              <a:gd name="T28" fmla="*/ 86692 w 609"/>
              <a:gd name="T29" fmla="*/ 167634 h 609"/>
              <a:gd name="T30" fmla="*/ 99282 w 609"/>
              <a:gd name="T31" fmla="*/ 119430 h 609"/>
              <a:gd name="T32" fmla="*/ 51080 w 609"/>
              <a:gd name="T33" fmla="*/ 132021 h 609"/>
              <a:gd name="T34" fmla="*/ 56116 w 609"/>
              <a:gd name="T35" fmla="*/ 139935 h 609"/>
              <a:gd name="T36" fmla="*/ 38130 w 609"/>
              <a:gd name="T37" fmla="*/ 147489 h 609"/>
              <a:gd name="T38" fmla="*/ 5396 w 609"/>
              <a:gd name="T39" fmla="*/ 116912 h 609"/>
              <a:gd name="T40" fmla="*/ 0 w 609"/>
              <a:gd name="T41" fmla="*/ 109358 h 609"/>
              <a:gd name="T42" fmla="*/ 5396 w 609"/>
              <a:gd name="T43" fmla="*/ 101803 h 609"/>
              <a:gd name="T44" fmla="*/ 38130 w 609"/>
              <a:gd name="T45" fmla="*/ 71226 h 609"/>
              <a:gd name="T46" fmla="*/ 56116 w 609"/>
              <a:gd name="T47" fmla="*/ 78781 h 609"/>
              <a:gd name="T48" fmla="*/ 51080 w 609"/>
              <a:gd name="T49" fmla="*/ 86335 h 609"/>
              <a:gd name="T50" fmla="*/ 99282 w 609"/>
              <a:gd name="T51" fmla="*/ 99285 h 609"/>
              <a:gd name="T52" fmla="*/ 86692 w 609"/>
              <a:gd name="T53" fmla="*/ 50722 h 609"/>
              <a:gd name="T54" fmla="*/ 78778 w 609"/>
              <a:gd name="T55" fmla="*/ 55758 h 609"/>
              <a:gd name="T56" fmla="*/ 71224 w 609"/>
              <a:gd name="T57" fmla="*/ 38131 h 609"/>
              <a:gd name="T58" fmla="*/ 101800 w 609"/>
              <a:gd name="T59" fmla="*/ 5036 h 609"/>
              <a:gd name="T60" fmla="*/ 109354 w 609"/>
              <a:gd name="T61" fmla="*/ 0 h 609"/>
              <a:gd name="T62" fmla="*/ 117267 w 609"/>
              <a:gd name="T63" fmla="*/ 5036 h 609"/>
              <a:gd name="T64" fmla="*/ 147484 w 609"/>
              <a:gd name="T65" fmla="*/ 38131 h 609"/>
              <a:gd name="T66" fmla="*/ 139929 w 609"/>
              <a:gd name="T67" fmla="*/ 55758 h 609"/>
              <a:gd name="T68" fmla="*/ 132375 w 609"/>
              <a:gd name="T69" fmla="*/ 50722 h 609"/>
              <a:gd name="T70" fmla="*/ 119785 w 609"/>
              <a:gd name="T71" fmla="*/ 99285 h 609"/>
              <a:gd name="T72" fmla="*/ 167987 w 609"/>
              <a:gd name="T73" fmla="*/ 86335 h 609"/>
              <a:gd name="T74" fmla="*/ 162951 w 609"/>
              <a:gd name="T75" fmla="*/ 78781 h 609"/>
              <a:gd name="T76" fmla="*/ 180577 w 609"/>
              <a:gd name="T77" fmla="*/ 71226 h 609"/>
              <a:gd name="T78" fmla="*/ 213671 w 609"/>
              <a:gd name="T79" fmla="*/ 101803 h 609"/>
              <a:gd name="T80" fmla="*/ 218707 w 609"/>
              <a:gd name="T81" fmla="*/ 109358 h 6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9" h="609">
                <a:moveTo>
                  <a:pt x="608" y="304"/>
                </a:moveTo>
                <a:lnTo>
                  <a:pt x="608" y="304"/>
                </a:lnTo>
                <a:cubicBezTo>
                  <a:pt x="608" y="311"/>
                  <a:pt x="601" y="318"/>
                  <a:pt x="594" y="325"/>
                </a:cubicBezTo>
                <a:cubicBezTo>
                  <a:pt x="502" y="410"/>
                  <a:pt x="502" y="410"/>
                  <a:pt x="502" y="410"/>
                </a:cubicBezTo>
                <a:cubicBezTo>
                  <a:pt x="495" y="417"/>
                  <a:pt x="488" y="417"/>
                  <a:pt x="481" y="417"/>
                </a:cubicBezTo>
                <a:cubicBezTo>
                  <a:pt x="467" y="417"/>
                  <a:pt x="453" y="403"/>
                  <a:pt x="453" y="389"/>
                </a:cubicBezTo>
                <a:cubicBezTo>
                  <a:pt x="453" y="382"/>
                  <a:pt x="460" y="375"/>
                  <a:pt x="467" y="367"/>
                </a:cubicBezTo>
                <a:cubicBezTo>
                  <a:pt x="502" y="332"/>
                  <a:pt x="502" y="332"/>
                  <a:pt x="502" y="332"/>
                </a:cubicBezTo>
                <a:cubicBezTo>
                  <a:pt x="333" y="332"/>
                  <a:pt x="333" y="332"/>
                  <a:pt x="333" y="332"/>
                </a:cubicBezTo>
                <a:cubicBezTo>
                  <a:pt x="333" y="502"/>
                  <a:pt x="333" y="502"/>
                  <a:pt x="333" y="502"/>
                </a:cubicBezTo>
                <a:cubicBezTo>
                  <a:pt x="368" y="466"/>
                  <a:pt x="368" y="466"/>
                  <a:pt x="368" y="466"/>
                </a:cubicBezTo>
                <a:cubicBezTo>
                  <a:pt x="375" y="459"/>
                  <a:pt x="382" y="452"/>
                  <a:pt x="389" y="452"/>
                </a:cubicBezTo>
                <a:cubicBezTo>
                  <a:pt x="403" y="452"/>
                  <a:pt x="417" y="466"/>
                  <a:pt x="417" y="480"/>
                </a:cubicBezTo>
                <a:cubicBezTo>
                  <a:pt x="417" y="488"/>
                  <a:pt x="417" y="495"/>
                  <a:pt x="410" y="502"/>
                </a:cubicBezTo>
                <a:cubicBezTo>
                  <a:pt x="326" y="594"/>
                  <a:pt x="326" y="594"/>
                  <a:pt x="326" y="594"/>
                </a:cubicBezTo>
                <a:cubicBezTo>
                  <a:pt x="318" y="601"/>
                  <a:pt x="311" y="608"/>
                  <a:pt x="304" y="608"/>
                </a:cubicBezTo>
                <a:cubicBezTo>
                  <a:pt x="297" y="608"/>
                  <a:pt x="290" y="601"/>
                  <a:pt x="283" y="594"/>
                </a:cubicBezTo>
                <a:cubicBezTo>
                  <a:pt x="198" y="502"/>
                  <a:pt x="198" y="502"/>
                  <a:pt x="198" y="502"/>
                </a:cubicBezTo>
                <a:cubicBezTo>
                  <a:pt x="191" y="495"/>
                  <a:pt x="191" y="488"/>
                  <a:pt x="191" y="480"/>
                </a:cubicBezTo>
                <a:cubicBezTo>
                  <a:pt x="191" y="466"/>
                  <a:pt x="205" y="452"/>
                  <a:pt x="219" y="452"/>
                </a:cubicBezTo>
                <a:cubicBezTo>
                  <a:pt x="226" y="452"/>
                  <a:pt x="234" y="459"/>
                  <a:pt x="241" y="466"/>
                </a:cubicBezTo>
                <a:cubicBezTo>
                  <a:pt x="276" y="502"/>
                  <a:pt x="276" y="502"/>
                  <a:pt x="276" y="502"/>
                </a:cubicBezTo>
                <a:cubicBezTo>
                  <a:pt x="276" y="332"/>
                  <a:pt x="276" y="332"/>
                  <a:pt x="276" y="332"/>
                </a:cubicBezTo>
                <a:cubicBezTo>
                  <a:pt x="106" y="332"/>
                  <a:pt x="106" y="332"/>
                  <a:pt x="106" y="332"/>
                </a:cubicBezTo>
                <a:cubicBezTo>
                  <a:pt x="142" y="367"/>
                  <a:pt x="142" y="367"/>
                  <a:pt x="142" y="367"/>
                </a:cubicBezTo>
                <a:cubicBezTo>
                  <a:pt x="149" y="375"/>
                  <a:pt x="156" y="382"/>
                  <a:pt x="156" y="389"/>
                </a:cubicBezTo>
                <a:cubicBezTo>
                  <a:pt x="156" y="403"/>
                  <a:pt x="142" y="417"/>
                  <a:pt x="128" y="417"/>
                </a:cubicBezTo>
                <a:cubicBezTo>
                  <a:pt x="121" y="417"/>
                  <a:pt x="113" y="417"/>
                  <a:pt x="106" y="410"/>
                </a:cubicBezTo>
                <a:cubicBezTo>
                  <a:pt x="15" y="325"/>
                  <a:pt x="15" y="325"/>
                  <a:pt x="15" y="325"/>
                </a:cubicBezTo>
                <a:cubicBezTo>
                  <a:pt x="8" y="318"/>
                  <a:pt x="0" y="311"/>
                  <a:pt x="0" y="304"/>
                </a:cubicBezTo>
                <a:cubicBezTo>
                  <a:pt x="0" y="297"/>
                  <a:pt x="8" y="290"/>
                  <a:pt x="15" y="283"/>
                </a:cubicBezTo>
                <a:cubicBezTo>
                  <a:pt x="106" y="198"/>
                  <a:pt x="106" y="198"/>
                  <a:pt x="106" y="198"/>
                </a:cubicBezTo>
                <a:cubicBezTo>
                  <a:pt x="113" y="191"/>
                  <a:pt x="121" y="191"/>
                  <a:pt x="128" y="191"/>
                </a:cubicBezTo>
                <a:cubicBezTo>
                  <a:pt x="142" y="191"/>
                  <a:pt x="156" y="205"/>
                  <a:pt x="156" y="219"/>
                </a:cubicBezTo>
                <a:cubicBezTo>
                  <a:pt x="156" y="226"/>
                  <a:pt x="149" y="233"/>
                  <a:pt x="142" y="240"/>
                </a:cubicBezTo>
                <a:cubicBezTo>
                  <a:pt x="106" y="276"/>
                  <a:pt x="106" y="276"/>
                  <a:pt x="106" y="276"/>
                </a:cubicBezTo>
                <a:cubicBezTo>
                  <a:pt x="276" y="276"/>
                  <a:pt x="276" y="276"/>
                  <a:pt x="276" y="276"/>
                </a:cubicBezTo>
                <a:cubicBezTo>
                  <a:pt x="276" y="106"/>
                  <a:pt x="276" y="106"/>
                  <a:pt x="276" y="106"/>
                </a:cubicBezTo>
                <a:cubicBezTo>
                  <a:pt x="241" y="141"/>
                  <a:pt x="241" y="141"/>
                  <a:pt x="241" y="141"/>
                </a:cubicBezTo>
                <a:cubicBezTo>
                  <a:pt x="234" y="148"/>
                  <a:pt x="226" y="155"/>
                  <a:pt x="219" y="155"/>
                </a:cubicBezTo>
                <a:cubicBezTo>
                  <a:pt x="205" y="155"/>
                  <a:pt x="191" y="141"/>
                  <a:pt x="191" y="127"/>
                </a:cubicBezTo>
                <a:cubicBezTo>
                  <a:pt x="191" y="120"/>
                  <a:pt x="191" y="113"/>
                  <a:pt x="198" y="106"/>
                </a:cubicBezTo>
                <a:cubicBezTo>
                  <a:pt x="283" y="14"/>
                  <a:pt x="283" y="14"/>
                  <a:pt x="283" y="14"/>
                </a:cubicBezTo>
                <a:cubicBezTo>
                  <a:pt x="290" y="7"/>
                  <a:pt x="297" y="0"/>
                  <a:pt x="304" y="0"/>
                </a:cubicBezTo>
                <a:cubicBezTo>
                  <a:pt x="311" y="0"/>
                  <a:pt x="318" y="7"/>
                  <a:pt x="326" y="14"/>
                </a:cubicBezTo>
                <a:cubicBezTo>
                  <a:pt x="410" y="106"/>
                  <a:pt x="410" y="106"/>
                  <a:pt x="410" y="106"/>
                </a:cubicBezTo>
                <a:cubicBezTo>
                  <a:pt x="417" y="113"/>
                  <a:pt x="417" y="120"/>
                  <a:pt x="417" y="127"/>
                </a:cubicBezTo>
                <a:cubicBezTo>
                  <a:pt x="417" y="141"/>
                  <a:pt x="403" y="155"/>
                  <a:pt x="389" y="155"/>
                </a:cubicBezTo>
                <a:cubicBezTo>
                  <a:pt x="382" y="155"/>
                  <a:pt x="375" y="148"/>
                  <a:pt x="368" y="141"/>
                </a:cubicBezTo>
                <a:cubicBezTo>
                  <a:pt x="333" y="106"/>
                  <a:pt x="333" y="106"/>
                  <a:pt x="333" y="106"/>
                </a:cubicBezTo>
                <a:cubicBezTo>
                  <a:pt x="333" y="276"/>
                  <a:pt x="333" y="276"/>
                  <a:pt x="333" y="276"/>
                </a:cubicBezTo>
                <a:cubicBezTo>
                  <a:pt x="502" y="276"/>
                  <a:pt x="502" y="276"/>
                  <a:pt x="502" y="276"/>
                </a:cubicBezTo>
                <a:cubicBezTo>
                  <a:pt x="467" y="240"/>
                  <a:pt x="467" y="240"/>
                  <a:pt x="467" y="240"/>
                </a:cubicBezTo>
                <a:cubicBezTo>
                  <a:pt x="460" y="233"/>
                  <a:pt x="453" y="226"/>
                  <a:pt x="453" y="219"/>
                </a:cubicBezTo>
                <a:cubicBezTo>
                  <a:pt x="453" y="205"/>
                  <a:pt x="467" y="191"/>
                  <a:pt x="481" y="191"/>
                </a:cubicBezTo>
                <a:cubicBezTo>
                  <a:pt x="488" y="191"/>
                  <a:pt x="495" y="191"/>
                  <a:pt x="502" y="198"/>
                </a:cubicBezTo>
                <a:cubicBezTo>
                  <a:pt x="594" y="283"/>
                  <a:pt x="594" y="283"/>
                  <a:pt x="594" y="283"/>
                </a:cubicBezTo>
                <a:cubicBezTo>
                  <a:pt x="601" y="290"/>
                  <a:pt x="608" y="297"/>
                  <a:pt x="608" y="304"/>
                </a:cubicBezTo>
              </a:path>
            </a:pathLst>
          </a:custGeom>
          <a:solidFill>
            <a:schemeClr val="bg1"/>
          </a:solidFill>
          <a:ln>
            <a:noFill/>
          </a:ln>
          <a:effectLst/>
        </p:spPr>
        <p:txBody>
          <a:bodyPr wrap="none" anchor="ctr"/>
          <a:lstStyle/>
          <a:p>
            <a:endParaRPr lang="en-US" dirty="0"/>
          </a:p>
        </p:txBody>
      </p:sp>
      <p:sp>
        <p:nvSpPr>
          <p:cNvPr id="36" name="Freeform 115">
            <a:extLst>
              <a:ext uri="{FF2B5EF4-FFF2-40B4-BE49-F238E27FC236}">
                <a16:creationId xmlns:a16="http://schemas.microsoft.com/office/drawing/2014/main" id="{CF5A5450-CAF9-486A-8B40-973182B7A03F}"/>
              </a:ext>
            </a:extLst>
          </p:cNvPr>
          <p:cNvSpPr>
            <a:spLocks noChangeAspect="1" noChangeArrowheads="1"/>
          </p:cNvSpPr>
          <p:nvPr/>
        </p:nvSpPr>
        <p:spPr bwMode="auto">
          <a:xfrm>
            <a:off x="6946924" y="2833457"/>
            <a:ext cx="241062" cy="300794"/>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lIns="34290" tIns="17145" rIns="34290" bIns="17145" anchor="ctr"/>
          <a:lstStyle/>
          <a:p>
            <a:endParaRPr lang="en-US" dirty="0"/>
          </a:p>
        </p:txBody>
      </p:sp>
      <p:sp>
        <p:nvSpPr>
          <p:cNvPr id="50" name="Rectangle 49">
            <a:extLst>
              <a:ext uri="{FF2B5EF4-FFF2-40B4-BE49-F238E27FC236}">
                <a16:creationId xmlns:a16="http://schemas.microsoft.com/office/drawing/2014/main" id="{D175B222-66C3-41F9-B01C-D25E4647C49C}"/>
              </a:ext>
            </a:extLst>
          </p:cNvPr>
          <p:cNvSpPr/>
          <p:nvPr/>
        </p:nvSpPr>
        <p:spPr>
          <a:xfrm>
            <a:off x="8138587" y="1597605"/>
            <a:ext cx="2876648" cy="369332"/>
          </a:xfrm>
          <a:prstGeom prst="rect">
            <a:avLst/>
          </a:prstGeom>
        </p:spPr>
        <p:txBody>
          <a:bodyPr wrap="squar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Full Device Encryption</a:t>
            </a:r>
          </a:p>
        </p:txBody>
      </p:sp>
      <p:sp>
        <p:nvSpPr>
          <p:cNvPr id="52" name="Rectangle 51">
            <a:extLst>
              <a:ext uri="{FF2B5EF4-FFF2-40B4-BE49-F238E27FC236}">
                <a16:creationId xmlns:a16="http://schemas.microsoft.com/office/drawing/2014/main" id="{DA27B567-2C72-48D6-ABE5-F71CC66BDBAA}"/>
              </a:ext>
            </a:extLst>
          </p:cNvPr>
          <p:cNvSpPr/>
          <p:nvPr/>
        </p:nvSpPr>
        <p:spPr>
          <a:xfrm>
            <a:off x="7898746" y="1976157"/>
            <a:ext cx="3116489" cy="1400383"/>
          </a:xfrm>
          <a:prstGeom prst="rect">
            <a:avLst/>
          </a:prstGeom>
        </p:spPr>
        <p:txBody>
          <a:bodyPr wrap="square" anchor="ctr">
            <a:spAutoFit/>
          </a:bodyPr>
          <a:lstStyle/>
          <a:p>
            <a:pPr marL="285750" marR="0" lvl="0" indent="-285750" algn="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It is a security feature that can </a:t>
            </a:r>
            <a:r>
              <a:rPr kumimoji="0" lang="en-US" sz="1700" b="1" i="0" u="none" strike="noStrike" kern="1200" cap="none" spc="0" normalizeH="0" baseline="0" noProof="0" dirty="0">
                <a:ln>
                  <a:noFill/>
                </a:ln>
                <a:solidFill>
                  <a:srgbClr val="FF0000"/>
                </a:solidFill>
                <a:effectLst/>
                <a:uLnTx/>
                <a:uFillTx/>
                <a:latin typeface="Calibri"/>
                <a:ea typeface="+mn-ea"/>
                <a:cs typeface="+mn-cs"/>
              </a:rPr>
              <a:t>encrypt all the information</a:t>
            </a:r>
            <a:r>
              <a:rPr kumimoji="0" lang="en-US" sz="1700" b="0" i="0" u="none" strike="noStrike" kern="1200" cap="none" spc="0" normalizeH="0" baseline="0" noProof="0" dirty="0">
                <a:ln>
                  <a:noFill/>
                </a:ln>
                <a:solidFill>
                  <a:prstClr val="black"/>
                </a:solidFill>
                <a:effectLst/>
                <a:uLnTx/>
                <a:uFillTx/>
                <a:latin typeface="Calibri"/>
                <a:ea typeface="+mn-ea"/>
                <a:cs typeface="+mn-cs"/>
              </a:rPr>
              <a:t> stored on any storage medium within a mobile device</a:t>
            </a:r>
          </a:p>
        </p:txBody>
      </p:sp>
      <p:sp>
        <p:nvSpPr>
          <p:cNvPr id="55" name="Rectangle 54">
            <a:extLst>
              <a:ext uri="{FF2B5EF4-FFF2-40B4-BE49-F238E27FC236}">
                <a16:creationId xmlns:a16="http://schemas.microsoft.com/office/drawing/2014/main" id="{9B986CCD-1292-4CD8-81C8-1B1A7B776144}"/>
              </a:ext>
            </a:extLst>
          </p:cNvPr>
          <p:cNvSpPr/>
          <p:nvPr/>
        </p:nvSpPr>
        <p:spPr>
          <a:xfrm>
            <a:off x="8138587" y="3946096"/>
            <a:ext cx="2876648" cy="369332"/>
          </a:xfrm>
          <a:prstGeom prst="rect">
            <a:avLst/>
          </a:prstGeom>
        </p:spPr>
        <p:txBody>
          <a:bodyPr wrap="squar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Containerization</a:t>
            </a:r>
          </a:p>
        </p:txBody>
      </p:sp>
      <p:sp>
        <p:nvSpPr>
          <p:cNvPr id="56" name="Rectangle 55">
            <a:extLst>
              <a:ext uri="{FF2B5EF4-FFF2-40B4-BE49-F238E27FC236}">
                <a16:creationId xmlns:a16="http://schemas.microsoft.com/office/drawing/2014/main" id="{6B236AC5-8455-4CF0-BA03-E6BEEF4A5EF2}"/>
              </a:ext>
            </a:extLst>
          </p:cNvPr>
          <p:cNvSpPr/>
          <p:nvPr/>
        </p:nvSpPr>
        <p:spPr>
          <a:xfrm>
            <a:off x="7898746" y="4299106"/>
            <a:ext cx="3116489" cy="1661993"/>
          </a:xfrm>
          <a:prstGeom prst="rect">
            <a:avLst/>
          </a:prstGeom>
        </p:spPr>
        <p:txBody>
          <a:bodyPr wrap="square" anchor="ctr">
            <a:spAutoFit/>
          </a:bodyPr>
          <a:lstStyle/>
          <a:p>
            <a:pPr marL="285750" marR="0" lvl="0" indent="-285750" algn="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It is a technique in which all </a:t>
            </a:r>
            <a:r>
              <a:rPr kumimoji="0" lang="en-US" sz="1700" b="1" i="0" u="none" strike="noStrike" kern="1200" cap="none" spc="0" normalizeH="0" baseline="0" noProof="0" dirty="0">
                <a:ln>
                  <a:noFill/>
                </a:ln>
                <a:solidFill>
                  <a:srgbClr val="FF0000"/>
                </a:solidFill>
                <a:effectLst/>
                <a:uLnTx/>
                <a:uFillTx/>
                <a:latin typeface="Calibri"/>
                <a:ea typeface="+mn-ea"/>
                <a:cs typeface="+mn-cs"/>
              </a:rPr>
              <a:t>personal</a:t>
            </a:r>
            <a:r>
              <a:rPr kumimoji="0" lang="en-US" sz="1700" b="0" i="0" u="none" strike="noStrike" kern="1200" cap="none" spc="0" normalizeH="0" baseline="0" noProof="0" dirty="0">
                <a:ln>
                  <a:noFill/>
                </a:ln>
                <a:solidFill>
                  <a:prstClr val="black"/>
                </a:solidFill>
                <a:effectLst/>
                <a:uLnTx/>
                <a:uFillTx/>
                <a:latin typeface="Calibri"/>
                <a:ea typeface="+mn-ea"/>
                <a:cs typeface="+mn-cs"/>
              </a:rPr>
              <a:t> and </a:t>
            </a:r>
            <a:r>
              <a:rPr kumimoji="0" lang="en-US" sz="1700" b="1" i="0" u="none" strike="noStrike" kern="1200" cap="none" spc="0" normalizeH="0" baseline="0" noProof="0" dirty="0">
                <a:ln>
                  <a:noFill/>
                </a:ln>
                <a:solidFill>
                  <a:srgbClr val="FF0000"/>
                </a:solidFill>
                <a:effectLst/>
                <a:uLnTx/>
                <a:uFillTx/>
                <a:latin typeface="Calibri"/>
                <a:ea typeface="+mn-ea"/>
                <a:cs typeface="+mn-cs"/>
              </a:rPr>
              <a:t>organizational data are segregated </a:t>
            </a:r>
            <a:r>
              <a:rPr kumimoji="0" lang="en-US" sz="1700" b="0" i="0" u="none" strike="noStrike" kern="1200" cap="none" spc="0" normalizeH="0" baseline="0" noProof="0" dirty="0">
                <a:ln>
                  <a:noFill/>
                </a:ln>
                <a:solidFill>
                  <a:prstClr val="black"/>
                </a:solidFill>
                <a:effectLst/>
                <a:uLnTx/>
                <a:uFillTx/>
                <a:latin typeface="Calibri"/>
                <a:ea typeface="+mn-ea"/>
                <a:cs typeface="+mn-cs"/>
              </a:rPr>
              <a:t>on an employee’s mobile device. It helps in improving the security of organizational data</a:t>
            </a:r>
          </a:p>
        </p:txBody>
      </p:sp>
      <p:grpSp>
        <p:nvGrpSpPr>
          <p:cNvPr id="6" name="Group 5">
            <a:extLst>
              <a:ext uri="{FF2B5EF4-FFF2-40B4-BE49-F238E27FC236}">
                <a16:creationId xmlns:a16="http://schemas.microsoft.com/office/drawing/2014/main" id="{3119530A-A282-4B4F-8DDA-70196722D5EA}"/>
              </a:ext>
            </a:extLst>
          </p:cNvPr>
          <p:cNvGrpSpPr/>
          <p:nvPr/>
        </p:nvGrpSpPr>
        <p:grpSpPr>
          <a:xfrm>
            <a:off x="11041012" y="4132952"/>
            <a:ext cx="764860" cy="765060"/>
            <a:chOff x="11041012" y="4132952"/>
            <a:chExt cx="764860" cy="765060"/>
          </a:xfrm>
        </p:grpSpPr>
        <p:sp>
          <p:nvSpPr>
            <p:cNvPr id="31" name="Oval 30">
              <a:extLst>
                <a:ext uri="{FF2B5EF4-FFF2-40B4-BE49-F238E27FC236}">
                  <a16:creationId xmlns:a16="http://schemas.microsoft.com/office/drawing/2014/main" id="{B7A3D7FA-3F59-4F93-A92D-182E57BDD08D}"/>
                </a:ext>
              </a:extLst>
            </p:cNvPr>
            <p:cNvSpPr/>
            <p:nvPr/>
          </p:nvSpPr>
          <p:spPr bwMode="auto">
            <a:xfrm>
              <a:off x="11041012" y="4132952"/>
              <a:ext cx="764860" cy="7650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35" name="Freeform 25">
              <a:extLst>
                <a:ext uri="{FF2B5EF4-FFF2-40B4-BE49-F238E27FC236}">
                  <a16:creationId xmlns:a16="http://schemas.microsoft.com/office/drawing/2014/main" id="{CF7FD37B-2153-4450-93BE-0ACDC0456B34}"/>
                </a:ext>
              </a:extLst>
            </p:cNvPr>
            <p:cNvSpPr>
              <a:spLocks noChangeAspect="1" noChangeArrowheads="1"/>
            </p:cNvSpPr>
            <p:nvPr/>
          </p:nvSpPr>
          <p:spPr bwMode="auto">
            <a:xfrm>
              <a:off x="11194911" y="4308023"/>
              <a:ext cx="457063" cy="414919"/>
            </a:xfrm>
            <a:custGeom>
              <a:avLst/>
              <a:gdLst>
                <a:gd name="T0" fmla="*/ 7586 w 602"/>
                <a:gd name="T1" fmla="*/ 183789 h 510"/>
                <a:gd name="T2" fmla="*/ 7586 w 602"/>
                <a:gd name="T3" fmla="*/ 183789 h 510"/>
                <a:gd name="T4" fmla="*/ 209531 w 602"/>
                <a:gd name="T5" fmla="*/ 183789 h 510"/>
                <a:gd name="T6" fmla="*/ 217118 w 602"/>
                <a:gd name="T7" fmla="*/ 176206 h 510"/>
                <a:gd name="T8" fmla="*/ 217118 w 602"/>
                <a:gd name="T9" fmla="*/ 173679 h 510"/>
                <a:gd name="T10" fmla="*/ 209531 w 602"/>
                <a:gd name="T11" fmla="*/ 163207 h 510"/>
                <a:gd name="T12" fmla="*/ 7586 w 602"/>
                <a:gd name="T13" fmla="*/ 163207 h 510"/>
                <a:gd name="T14" fmla="*/ 0 w 602"/>
                <a:gd name="T15" fmla="*/ 173679 h 510"/>
                <a:gd name="T16" fmla="*/ 0 w 602"/>
                <a:gd name="T17" fmla="*/ 176206 h 510"/>
                <a:gd name="T18" fmla="*/ 7586 w 602"/>
                <a:gd name="T19" fmla="*/ 183789 h 510"/>
                <a:gd name="T20" fmla="*/ 40822 w 602"/>
                <a:gd name="T21" fmla="*/ 153097 h 510"/>
                <a:gd name="T22" fmla="*/ 40822 w 602"/>
                <a:gd name="T23" fmla="*/ 153097 h 510"/>
                <a:gd name="T24" fmla="*/ 61414 w 602"/>
                <a:gd name="T25" fmla="*/ 153097 h 510"/>
                <a:gd name="T26" fmla="*/ 71530 w 602"/>
                <a:gd name="T27" fmla="*/ 142987 h 510"/>
                <a:gd name="T28" fmla="*/ 71530 w 602"/>
                <a:gd name="T29" fmla="*/ 10110 h 510"/>
                <a:gd name="T30" fmla="*/ 61414 w 602"/>
                <a:gd name="T31" fmla="*/ 0 h 510"/>
                <a:gd name="T32" fmla="*/ 40822 w 602"/>
                <a:gd name="T33" fmla="*/ 0 h 510"/>
                <a:gd name="T34" fmla="*/ 30707 w 602"/>
                <a:gd name="T35" fmla="*/ 10110 h 510"/>
                <a:gd name="T36" fmla="*/ 30707 w 602"/>
                <a:gd name="T37" fmla="*/ 142987 h 510"/>
                <a:gd name="T38" fmla="*/ 40822 w 602"/>
                <a:gd name="T39" fmla="*/ 153097 h 510"/>
                <a:gd name="T40" fmla="*/ 97179 w 602"/>
                <a:gd name="T41" fmla="*/ 153097 h 510"/>
                <a:gd name="T42" fmla="*/ 97179 w 602"/>
                <a:gd name="T43" fmla="*/ 153097 h 510"/>
                <a:gd name="T44" fmla="*/ 117410 w 602"/>
                <a:gd name="T45" fmla="*/ 153097 h 510"/>
                <a:gd name="T46" fmla="*/ 127525 w 602"/>
                <a:gd name="T47" fmla="*/ 142987 h 510"/>
                <a:gd name="T48" fmla="*/ 127525 w 602"/>
                <a:gd name="T49" fmla="*/ 58856 h 510"/>
                <a:gd name="T50" fmla="*/ 117410 w 602"/>
                <a:gd name="T51" fmla="*/ 48385 h 510"/>
                <a:gd name="T52" fmla="*/ 97179 w 602"/>
                <a:gd name="T53" fmla="*/ 48385 h 510"/>
                <a:gd name="T54" fmla="*/ 86703 w 602"/>
                <a:gd name="T55" fmla="*/ 58856 h 510"/>
                <a:gd name="T56" fmla="*/ 86703 w 602"/>
                <a:gd name="T57" fmla="*/ 142987 h 510"/>
                <a:gd name="T58" fmla="*/ 97179 w 602"/>
                <a:gd name="T59" fmla="*/ 153097 h 510"/>
                <a:gd name="T60" fmla="*/ 155703 w 602"/>
                <a:gd name="T61" fmla="*/ 153097 h 510"/>
                <a:gd name="T62" fmla="*/ 155703 w 602"/>
                <a:gd name="T63" fmla="*/ 153097 h 510"/>
                <a:gd name="T64" fmla="*/ 176295 w 602"/>
                <a:gd name="T65" fmla="*/ 153097 h 510"/>
                <a:gd name="T66" fmla="*/ 186411 w 602"/>
                <a:gd name="T67" fmla="*/ 142987 h 510"/>
                <a:gd name="T68" fmla="*/ 186411 w 602"/>
                <a:gd name="T69" fmla="*/ 107240 h 510"/>
                <a:gd name="T70" fmla="*/ 176295 w 602"/>
                <a:gd name="T71" fmla="*/ 97130 h 510"/>
                <a:gd name="T72" fmla="*/ 155703 w 602"/>
                <a:gd name="T73" fmla="*/ 97130 h 510"/>
                <a:gd name="T74" fmla="*/ 145588 w 602"/>
                <a:gd name="T75" fmla="*/ 107240 h 510"/>
                <a:gd name="T76" fmla="*/ 145588 w 602"/>
                <a:gd name="T77" fmla="*/ 142987 h 510"/>
                <a:gd name="T78" fmla="*/ 155703 w 602"/>
                <a:gd name="T79" fmla="*/ 153097 h 5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2" h="510">
                  <a:moveTo>
                    <a:pt x="21" y="509"/>
                  </a:moveTo>
                  <a:lnTo>
                    <a:pt x="21" y="509"/>
                  </a:lnTo>
                  <a:cubicBezTo>
                    <a:pt x="580" y="509"/>
                    <a:pt x="580" y="509"/>
                    <a:pt x="580" y="509"/>
                  </a:cubicBezTo>
                  <a:cubicBezTo>
                    <a:pt x="594" y="509"/>
                    <a:pt x="601" y="502"/>
                    <a:pt x="601" y="488"/>
                  </a:cubicBezTo>
                  <a:cubicBezTo>
                    <a:pt x="601" y="481"/>
                    <a:pt x="601" y="481"/>
                    <a:pt x="601" y="481"/>
                  </a:cubicBezTo>
                  <a:cubicBezTo>
                    <a:pt x="601" y="467"/>
                    <a:pt x="594" y="452"/>
                    <a:pt x="580" y="452"/>
                  </a:cubicBezTo>
                  <a:cubicBezTo>
                    <a:pt x="21" y="452"/>
                    <a:pt x="21" y="452"/>
                    <a:pt x="21" y="452"/>
                  </a:cubicBezTo>
                  <a:cubicBezTo>
                    <a:pt x="7" y="452"/>
                    <a:pt x="0" y="467"/>
                    <a:pt x="0" y="481"/>
                  </a:cubicBezTo>
                  <a:cubicBezTo>
                    <a:pt x="0" y="488"/>
                    <a:pt x="0" y="488"/>
                    <a:pt x="0" y="488"/>
                  </a:cubicBezTo>
                  <a:cubicBezTo>
                    <a:pt x="0" y="502"/>
                    <a:pt x="7" y="509"/>
                    <a:pt x="21" y="509"/>
                  </a:cubicBezTo>
                  <a:close/>
                  <a:moveTo>
                    <a:pt x="113" y="424"/>
                  </a:moveTo>
                  <a:lnTo>
                    <a:pt x="113" y="424"/>
                  </a:lnTo>
                  <a:cubicBezTo>
                    <a:pt x="170" y="424"/>
                    <a:pt x="170" y="424"/>
                    <a:pt x="170" y="424"/>
                  </a:cubicBezTo>
                  <a:cubicBezTo>
                    <a:pt x="184" y="424"/>
                    <a:pt x="198" y="417"/>
                    <a:pt x="198" y="396"/>
                  </a:cubicBezTo>
                  <a:cubicBezTo>
                    <a:pt x="198" y="28"/>
                    <a:pt x="198" y="28"/>
                    <a:pt x="198" y="28"/>
                  </a:cubicBezTo>
                  <a:cubicBezTo>
                    <a:pt x="198" y="14"/>
                    <a:pt x="184" y="0"/>
                    <a:pt x="170" y="0"/>
                  </a:cubicBezTo>
                  <a:cubicBezTo>
                    <a:pt x="113" y="0"/>
                    <a:pt x="113" y="0"/>
                    <a:pt x="113" y="0"/>
                  </a:cubicBezTo>
                  <a:cubicBezTo>
                    <a:pt x="92" y="0"/>
                    <a:pt x="85" y="14"/>
                    <a:pt x="85" y="28"/>
                  </a:cubicBezTo>
                  <a:cubicBezTo>
                    <a:pt x="85" y="396"/>
                    <a:pt x="85" y="396"/>
                    <a:pt x="85" y="396"/>
                  </a:cubicBezTo>
                  <a:cubicBezTo>
                    <a:pt x="85" y="417"/>
                    <a:pt x="92" y="424"/>
                    <a:pt x="113" y="424"/>
                  </a:cubicBezTo>
                  <a:close/>
                  <a:moveTo>
                    <a:pt x="269" y="424"/>
                  </a:moveTo>
                  <a:lnTo>
                    <a:pt x="269" y="424"/>
                  </a:lnTo>
                  <a:cubicBezTo>
                    <a:pt x="325" y="424"/>
                    <a:pt x="325" y="424"/>
                    <a:pt x="325" y="424"/>
                  </a:cubicBezTo>
                  <a:cubicBezTo>
                    <a:pt x="346" y="424"/>
                    <a:pt x="353" y="417"/>
                    <a:pt x="353" y="396"/>
                  </a:cubicBezTo>
                  <a:cubicBezTo>
                    <a:pt x="353" y="163"/>
                    <a:pt x="353" y="163"/>
                    <a:pt x="353" y="163"/>
                  </a:cubicBezTo>
                  <a:cubicBezTo>
                    <a:pt x="353" y="149"/>
                    <a:pt x="346" y="134"/>
                    <a:pt x="325" y="134"/>
                  </a:cubicBezTo>
                  <a:cubicBezTo>
                    <a:pt x="269" y="134"/>
                    <a:pt x="269" y="134"/>
                    <a:pt x="269" y="134"/>
                  </a:cubicBezTo>
                  <a:cubicBezTo>
                    <a:pt x="255" y="134"/>
                    <a:pt x="240" y="149"/>
                    <a:pt x="240" y="163"/>
                  </a:cubicBezTo>
                  <a:cubicBezTo>
                    <a:pt x="240" y="396"/>
                    <a:pt x="240" y="396"/>
                    <a:pt x="240" y="396"/>
                  </a:cubicBezTo>
                  <a:cubicBezTo>
                    <a:pt x="240" y="417"/>
                    <a:pt x="255" y="424"/>
                    <a:pt x="269" y="424"/>
                  </a:cubicBezTo>
                  <a:close/>
                  <a:moveTo>
                    <a:pt x="431" y="424"/>
                  </a:moveTo>
                  <a:lnTo>
                    <a:pt x="431" y="424"/>
                  </a:lnTo>
                  <a:cubicBezTo>
                    <a:pt x="488" y="424"/>
                    <a:pt x="488" y="424"/>
                    <a:pt x="488" y="424"/>
                  </a:cubicBezTo>
                  <a:cubicBezTo>
                    <a:pt x="502" y="424"/>
                    <a:pt x="516" y="417"/>
                    <a:pt x="516" y="396"/>
                  </a:cubicBezTo>
                  <a:cubicBezTo>
                    <a:pt x="516" y="297"/>
                    <a:pt x="516" y="297"/>
                    <a:pt x="516" y="297"/>
                  </a:cubicBezTo>
                  <a:cubicBezTo>
                    <a:pt x="516" y="276"/>
                    <a:pt x="502" y="269"/>
                    <a:pt x="488" y="269"/>
                  </a:cubicBezTo>
                  <a:cubicBezTo>
                    <a:pt x="431" y="269"/>
                    <a:pt x="431" y="269"/>
                    <a:pt x="431" y="269"/>
                  </a:cubicBezTo>
                  <a:cubicBezTo>
                    <a:pt x="417" y="269"/>
                    <a:pt x="403" y="276"/>
                    <a:pt x="403" y="297"/>
                  </a:cubicBezTo>
                  <a:cubicBezTo>
                    <a:pt x="403" y="396"/>
                    <a:pt x="403" y="396"/>
                    <a:pt x="403" y="396"/>
                  </a:cubicBezTo>
                  <a:cubicBezTo>
                    <a:pt x="403" y="417"/>
                    <a:pt x="417" y="424"/>
                    <a:pt x="431" y="424"/>
                  </a:cubicBezTo>
                  <a:close/>
                </a:path>
              </a:pathLst>
            </a:custGeom>
            <a:solidFill>
              <a:schemeClr val="bg1"/>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1" name="Group 10">
            <a:extLst>
              <a:ext uri="{FF2B5EF4-FFF2-40B4-BE49-F238E27FC236}">
                <a16:creationId xmlns:a16="http://schemas.microsoft.com/office/drawing/2014/main" id="{94E0F903-8395-4499-8E13-1A7F0877889D}"/>
              </a:ext>
            </a:extLst>
          </p:cNvPr>
          <p:cNvGrpSpPr/>
          <p:nvPr/>
        </p:nvGrpSpPr>
        <p:grpSpPr>
          <a:xfrm>
            <a:off x="11041012" y="1728757"/>
            <a:ext cx="764860" cy="765060"/>
            <a:chOff x="11041012" y="1728757"/>
            <a:chExt cx="764860" cy="765060"/>
          </a:xfrm>
        </p:grpSpPr>
        <p:sp>
          <p:nvSpPr>
            <p:cNvPr id="34" name="Oval 33">
              <a:extLst>
                <a:ext uri="{FF2B5EF4-FFF2-40B4-BE49-F238E27FC236}">
                  <a16:creationId xmlns:a16="http://schemas.microsoft.com/office/drawing/2014/main" id="{A1471B4E-7C25-4D0E-82C8-DE61D8EB09C3}"/>
                </a:ext>
              </a:extLst>
            </p:cNvPr>
            <p:cNvSpPr/>
            <p:nvPr/>
          </p:nvSpPr>
          <p:spPr bwMode="auto">
            <a:xfrm>
              <a:off x="11041012" y="1728757"/>
              <a:ext cx="764860" cy="76506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0949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grpSp>
          <p:nvGrpSpPr>
            <p:cNvPr id="10" name="Group 9">
              <a:extLst>
                <a:ext uri="{FF2B5EF4-FFF2-40B4-BE49-F238E27FC236}">
                  <a16:creationId xmlns:a16="http://schemas.microsoft.com/office/drawing/2014/main" id="{C223CAC0-53CB-4E62-B4B5-D4CD0F09D576}"/>
                </a:ext>
              </a:extLst>
            </p:cNvPr>
            <p:cNvGrpSpPr>
              <a:grpSpLocks noChangeAspect="1"/>
            </p:cNvGrpSpPr>
            <p:nvPr/>
          </p:nvGrpSpPr>
          <p:grpSpPr>
            <a:xfrm>
              <a:off x="11280853" y="1884689"/>
              <a:ext cx="271038" cy="460962"/>
              <a:chOff x="11280853" y="1884689"/>
              <a:chExt cx="271038" cy="460962"/>
            </a:xfrm>
          </p:grpSpPr>
          <p:sp>
            <p:nvSpPr>
              <p:cNvPr id="60" name="Freeform 88">
                <a:extLst>
                  <a:ext uri="{FF2B5EF4-FFF2-40B4-BE49-F238E27FC236}">
                    <a16:creationId xmlns:a16="http://schemas.microsoft.com/office/drawing/2014/main" id="{8DF776A2-4338-46EB-A275-9A8B121390A8}"/>
                  </a:ext>
                </a:extLst>
              </p:cNvPr>
              <p:cNvSpPr>
                <a:spLocks noChangeAspect="1" noEditPoints="1"/>
              </p:cNvSpPr>
              <p:nvPr/>
            </p:nvSpPr>
            <p:spPr bwMode="auto">
              <a:xfrm>
                <a:off x="11280853" y="1884689"/>
                <a:ext cx="271038" cy="460962"/>
              </a:xfrm>
              <a:custGeom>
                <a:avLst/>
                <a:gdLst>
                  <a:gd name="T0" fmla="*/ 198297 w 136"/>
                  <a:gd name="T1" fmla="*/ 369887 h 232"/>
                  <a:gd name="T2" fmla="*/ 19190 w 136"/>
                  <a:gd name="T3" fmla="*/ 369887 h 232"/>
                  <a:gd name="T4" fmla="*/ 0 w 136"/>
                  <a:gd name="T5" fmla="*/ 350755 h 232"/>
                  <a:gd name="T6" fmla="*/ 0 w 136"/>
                  <a:gd name="T7" fmla="*/ 19132 h 232"/>
                  <a:gd name="T8" fmla="*/ 19190 w 136"/>
                  <a:gd name="T9" fmla="*/ 0 h 232"/>
                  <a:gd name="T10" fmla="*/ 198297 w 136"/>
                  <a:gd name="T11" fmla="*/ 0 h 232"/>
                  <a:gd name="T12" fmla="*/ 217487 w 136"/>
                  <a:gd name="T13" fmla="*/ 19132 h 232"/>
                  <a:gd name="T14" fmla="*/ 217487 w 136"/>
                  <a:gd name="T15" fmla="*/ 350755 h 232"/>
                  <a:gd name="T16" fmla="*/ 198297 w 136"/>
                  <a:gd name="T17" fmla="*/ 369887 h 232"/>
                  <a:gd name="T18" fmla="*/ 108744 w 136"/>
                  <a:gd name="T19" fmla="*/ 350755 h 232"/>
                  <a:gd name="T20" fmla="*/ 121537 w 136"/>
                  <a:gd name="T21" fmla="*/ 338000 h 232"/>
                  <a:gd name="T22" fmla="*/ 108744 w 136"/>
                  <a:gd name="T23" fmla="*/ 325245 h 232"/>
                  <a:gd name="T24" fmla="*/ 95950 w 136"/>
                  <a:gd name="T25" fmla="*/ 338000 h 232"/>
                  <a:gd name="T26" fmla="*/ 108744 w 136"/>
                  <a:gd name="T27" fmla="*/ 350755 h 232"/>
                  <a:gd name="T28" fmla="*/ 198297 w 136"/>
                  <a:gd name="T29" fmla="*/ 38264 h 232"/>
                  <a:gd name="T30" fmla="*/ 191900 w 136"/>
                  <a:gd name="T31" fmla="*/ 38264 h 232"/>
                  <a:gd name="T32" fmla="*/ 25587 w 136"/>
                  <a:gd name="T33" fmla="*/ 38264 h 232"/>
                  <a:gd name="T34" fmla="*/ 19190 w 136"/>
                  <a:gd name="T35" fmla="*/ 38264 h 232"/>
                  <a:gd name="T36" fmla="*/ 19190 w 136"/>
                  <a:gd name="T37" fmla="*/ 306113 h 232"/>
                  <a:gd name="T38" fmla="*/ 25587 w 136"/>
                  <a:gd name="T39" fmla="*/ 306113 h 232"/>
                  <a:gd name="T40" fmla="*/ 191900 w 136"/>
                  <a:gd name="T41" fmla="*/ 306113 h 232"/>
                  <a:gd name="T42" fmla="*/ 198297 w 136"/>
                  <a:gd name="T43" fmla="*/ 306113 h 232"/>
                  <a:gd name="T44" fmla="*/ 198297 w 136"/>
                  <a:gd name="T45" fmla="*/ 38264 h 23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6" h="232">
                    <a:moveTo>
                      <a:pt x="124" y="232"/>
                    </a:moveTo>
                    <a:cubicBezTo>
                      <a:pt x="12" y="232"/>
                      <a:pt x="12" y="232"/>
                      <a:pt x="12" y="232"/>
                    </a:cubicBezTo>
                    <a:cubicBezTo>
                      <a:pt x="5" y="232"/>
                      <a:pt x="0" y="227"/>
                      <a:pt x="0" y="220"/>
                    </a:cubicBezTo>
                    <a:cubicBezTo>
                      <a:pt x="0" y="12"/>
                      <a:pt x="0" y="12"/>
                      <a:pt x="0" y="12"/>
                    </a:cubicBezTo>
                    <a:cubicBezTo>
                      <a:pt x="0" y="5"/>
                      <a:pt x="5" y="0"/>
                      <a:pt x="12" y="0"/>
                    </a:cubicBezTo>
                    <a:cubicBezTo>
                      <a:pt x="124" y="0"/>
                      <a:pt x="124" y="0"/>
                      <a:pt x="124" y="0"/>
                    </a:cubicBezTo>
                    <a:cubicBezTo>
                      <a:pt x="131" y="0"/>
                      <a:pt x="136" y="5"/>
                      <a:pt x="136" y="12"/>
                    </a:cubicBezTo>
                    <a:cubicBezTo>
                      <a:pt x="136" y="220"/>
                      <a:pt x="136" y="220"/>
                      <a:pt x="136" y="220"/>
                    </a:cubicBezTo>
                    <a:cubicBezTo>
                      <a:pt x="136" y="227"/>
                      <a:pt x="131" y="232"/>
                      <a:pt x="124" y="232"/>
                    </a:cubicBezTo>
                    <a:moveTo>
                      <a:pt x="68" y="220"/>
                    </a:moveTo>
                    <a:cubicBezTo>
                      <a:pt x="72" y="220"/>
                      <a:pt x="76" y="216"/>
                      <a:pt x="76" y="212"/>
                    </a:cubicBezTo>
                    <a:cubicBezTo>
                      <a:pt x="76" y="208"/>
                      <a:pt x="72" y="204"/>
                      <a:pt x="68" y="204"/>
                    </a:cubicBezTo>
                    <a:cubicBezTo>
                      <a:pt x="64" y="204"/>
                      <a:pt x="60" y="208"/>
                      <a:pt x="60" y="212"/>
                    </a:cubicBezTo>
                    <a:cubicBezTo>
                      <a:pt x="60" y="216"/>
                      <a:pt x="64" y="220"/>
                      <a:pt x="68" y="220"/>
                    </a:cubicBezTo>
                    <a:moveTo>
                      <a:pt x="124" y="24"/>
                    </a:moveTo>
                    <a:cubicBezTo>
                      <a:pt x="120" y="24"/>
                      <a:pt x="120" y="24"/>
                      <a:pt x="120" y="24"/>
                    </a:cubicBezTo>
                    <a:cubicBezTo>
                      <a:pt x="16" y="24"/>
                      <a:pt x="16" y="24"/>
                      <a:pt x="16" y="24"/>
                    </a:cubicBezTo>
                    <a:cubicBezTo>
                      <a:pt x="12" y="24"/>
                      <a:pt x="12" y="24"/>
                      <a:pt x="12" y="24"/>
                    </a:cubicBezTo>
                    <a:cubicBezTo>
                      <a:pt x="12" y="192"/>
                      <a:pt x="12" y="192"/>
                      <a:pt x="12" y="192"/>
                    </a:cubicBezTo>
                    <a:cubicBezTo>
                      <a:pt x="16" y="192"/>
                      <a:pt x="16" y="192"/>
                      <a:pt x="16" y="192"/>
                    </a:cubicBezTo>
                    <a:cubicBezTo>
                      <a:pt x="120" y="192"/>
                      <a:pt x="120" y="192"/>
                      <a:pt x="120" y="192"/>
                    </a:cubicBezTo>
                    <a:cubicBezTo>
                      <a:pt x="124" y="192"/>
                      <a:pt x="124" y="192"/>
                      <a:pt x="124" y="192"/>
                    </a:cubicBezTo>
                    <a:lnTo>
                      <a:pt x="124" y="24"/>
                    </a:lnTo>
                    <a:close/>
                  </a:path>
                </a:pathLst>
              </a:custGeom>
              <a:solidFill>
                <a:schemeClr val="bg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Freeform 115">
                <a:extLst>
                  <a:ext uri="{FF2B5EF4-FFF2-40B4-BE49-F238E27FC236}">
                    <a16:creationId xmlns:a16="http://schemas.microsoft.com/office/drawing/2014/main" id="{13391778-4F3B-48A4-BB71-156AF7D416A7}"/>
                  </a:ext>
                </a:extLst>
              </p:cNvPr>
              <p:cNvSpPr>
                <a:spLocks noChangeAspect="1" noChangeArrowheads="1"/>
              </p:cNvSpPr>
              <p:nvPr/>
            </p:nvSpPr>
            <p:spPr bwMode="auto">
              <a:xfrm>
                <a:off x="11319720" y="1975319"/>
                <a:ext cx="193304" cy="241202"/>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lIns="34290" tIns="17145" rIns="34290" bIns="17145" anchor="ctr"/>
              <a:lstStyle/>
              <a:p>
                <a:endParaRPr lang="en-US" dirty="0"/>
              </a:p>
            </p:txBody>
          </p:sp>
        </p:grpSp>
      </p:grpSp>
    </p:spTree>
    <p:extLst>
      <p:ext uri="{BB962C8B-B14F-4D97-AF65-F5344CB8AC3E}">
        <p14:creationId xmlns:p14="http://schemas.microsoft.com/office/powerpoint/2010/main" val="3531971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val 39">
            <a:extLst>
              <a:ext uri="{FF2B5EF4-FFF2-40B4-BE49-F238E27FC236}">
                <a16:creationId xmlns:a16="http://schemas.microsoft.com/office/drawing/2014/main" id="{D8FF39B6-7C34-4FE6-8EB4-7F4D38EF549D}"/>
              </a:ext>
            </a:extLst>
          </p:cNvPr>
          <p:cNvSpPr/>
          <p:nvPr/>
        </p:nvSpPr>
        <p:spPr>
          <a:xfrm>
            <a:off x="18488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sp>
        <p:nvSpPr>
          <p:cNvPr id="43" name="Rectangle 42">
            <a:extLst>
              <a:ext uri="{FF2B5EF4-FFF2-40B4-BE49-F238E27FC236}">
                <a16:creationId xmlns:a16="http://schemas.microsoft.com/office/drawing/2014/main" id="{1CF60006-C216-4513-AA77-28E660E2C2FE}"/>
              </a:ext>
            </a:extLst>
          </p:cNvPr>
          <p:cNvSpPr/>
          <p:nvPr/>
        </p:nvSpPr>
        <p:spPr>
          <a:xfrm>
            <a:off x="809085" y="1907976"/>
            <a:ext cx="3258417" cy="584775"/>
          </a:xfrm>
          <a:prstGeom prst="rect">
            <a:avLst/>
          </a:prstGeom>
          <a:no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Understand Various Mobile Device Connection Methods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0" name="Oval 59">
            <a:extLst>
              <a:ext uri="{FF2B5EF4-FFF2-40B4-BE49-F238E27FC236}">
                <a16:creationId xmlns:a16="http://schemas.microsoft.com/office/drawing/2014/main" id="{2F363991-74B1-4826-A366-2D6BCB42F797}"/>
              </a:ext>
            </a:extLst>
          </p:cNvPr>
          <p:cNvSpPr/>
          <p:nvPr/>
        </p:nvSpPr>
        <p:spPr>
          <a:xfrm>
            <a:off x="789232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sp>
        <p:nvSpPr>
          <p:cNvPr id="68" name="Rectangle 67">
            <a:extLst>
              <a:ext uri="{FF2B5EF4-FFF2-40B4-BE49-F238E27FC236}">
                <a16:creationId xmlns:a16="http://schemas.microsoft.com/office/drawing/2014/main" id="{4DCF3662-D28C-46C6-B7A3-ED87C3A878C6}"/>
              </a:ext>
            </a:extLst>
          </p:cNvPr>
          <p:cNvSpPr/>
          <p:nvPr/>
        </p:nvSpPr>
        <p:spPr>
          <a:xfrm>
            <a:off x="8533354" y="1784865"/>
            <a:ext cx="3635849"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Security Risks and Guidelines Associated with Enterprises Mobile Usage Policies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9" name="Oval 68">
            <a:extLst>
              <a:ext uri="{FF2B5EF4-FFF2-40B4-BE49-F238E27FC236}">
                <a16:creationId xmlns:a16="http://schemas.microsoft.com/office/drawing/2014/main" id="{BAA82FE0-56E0-4C2D-A8F5-492A9D382324}"/>
              </a:ext>
            </a:extLst>
          </p:cNvPr>
          <p:cNvSpPr/>
          <p:nvPr/>
        </p:nvSpPr>
        <p:spPr>
          <a:xfrm>
            <a:off x="18488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sp>
        <p:nvSpPr>
          <p:cNvPr id="70" name="Rectangle 69">
            <a:extLst>
              <a:ext uri="{FF2B5EF4-FFF2-40B4-BE49-F238E27FC236}">
                <a16:creationId xmlns:a16="http://schemas.microsoft.com/office/drawing/2014/main" id="{E8793E0A-8E58-41E4-9077-B73315BCF688}"/>
              </a:ext>
            </a:extLst>
          </p:cNvPr>
          <p:cNvSpPr/>
          <p:nvPr/>
        </p:nvSpPr>
        <p:spPr>
          <a:xfrm>
            <a:off x="809085" y="3508178"/>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Mobile Device Management Concepts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1" name="Oval 70">
            <a:extLst>
              <a:ext uri="{FF2B5EF4-FFF2-40B4-BE49-F238E27FC236}">
                <a16:creationId xmlns:a16="http://schemas.microsoft.com/office/drawing/2014/main" id="{E63FC419-4C9A-4452-89DA-F73623842F4B}"/>
              </a:ext>
            </a:extLst>
          </p:cNvPr>
          <p:cNvSpPr/>
          <p:nvPr/>
        </p:nvSpPr>
        <p:spPr>
          <a:xfrm>
            <a:off x="789232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sp>
        <p:nvSpPr>
          <p:cNvPr id="72" name="Rectangle 71">
            <a:extLst>
              <a:ext uri="{FF2B5EF4-FFF2-40B4-BE49-F238E27FC236}">
                <a16:creationId xmlns:a16="http://schemas.microsoft.com/office/drawing/2014/main" id="{E5B37930-55D9-44B9-8BB6-9E92971DCEA0}"/>
              </a:ext>
            </a:extLst>
          </p:cNvPr>
          <p:cNvSpPr/>
          <p:nvPr/>
        </p:nvSpPr>
        <p:spPr>
          <a:xfrm>
            <a:off x="8533355" y="3385066"/>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Enterprise-level Mobile Security Management Solutions</a:t>
            </a:r>
          </a:p>
        </p:txBody>
      </p:sp>
      <p:sp>
        <p:nvSpPr>
          <p:cNvPr id="73" name="Oval 72">
            <a:extLst>
              <a:ext uri="{FF2B5EF4-FFF2-40B4-BE49-F238E27FC236}">
                <a16:creationId xmlns:a16="http://schemas.microsoft.com/office/drawing/2014/main" id="{5B06FBA7-9583-47F9-80BE-F599EDBCAE7C}"/>
              </a:ext>
            </a:extLst>
          </p:cNvPr>
          <p:cNvSpPr/>
          <p:nvPr/>
        </p:nvSpPr>
        <p:spPr>
          <a:xfrm>
            <a:off x="184880" y="5129762"/>
            <a:ext cx="542005" cy="542005"/>
          </a:xfrm>
          <a:prstGeom prst="ellipse">
            <a:avLst/>
          </a:prstGeom>
          <a:solidFill>
            <a:schemeClr val="accent2">
              <a:lumMod val="5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sp>
        <p:nvSpPr>
          <p:cNvPr id="74" name="Rectangle 73">
            <a:extLst>
              <a:ext uri="{FF2B5EF4-FFF2-40B4-BE49-F238E27FC236}">
                <a16:creationId xmlns:a16="http://schemas.microsoft.com/office/drawing/2014/main" id="{8A971D4A-8C08-4E2F-900E-FFDBEA54A0BD}"/>
              </a:ext>
            </a:extLst>
          </p:cNvPr>
          <p:cNvSpPr/>
          <p:nvPr/>
        </p:nvSpPr>
        <p:spPr>
          <a:xfrm>
            <a:off x="809085" y="5046974"/>
            <a:ext cx="3258417" cy="707578"/>
          </a:xfrm>
          <a:prstGeom prst="rect">
            <a:avLst/>
          </a:prstGeom>
          <a:solidFill>
            <a:schemeClr val="accent1">
              <a:lumMod val="20000"/>
              <a:lumOff val="80000"/>
            </a:schemeClr>
          </a:solid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Discuss Common Mobile Usage Policies in Enterprises</a:t>
            </a:r>
            <a:endParaRPr kumimoji="0" lang="en-US" sz="1600" b="0"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5" name="Oval 74">
            <a:extLst>
              <a:ext uri="{FF2B5EF4-FFF2-40B4-BE49-F238E27FC236}">
                <a16:creationId xmlns:a16="http://schemas.microsoft.com/office/drawing/2014/main" id="{40ECB55E-93B7-4E8B-A927-70C351843730}"/>
              </a:ext>
            </a:extLst>
          </p:cNvPr>
          <p:cNvSpPr/>
          <p:nvPr/>
        </p:nvSpPr>
        <p:spPr>
          <a:xfrm>
            <a:off x="789232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sp>
        <p:nvSpPr>
          <p:cNvPr id="76" name="Rectangle 75">
            <a:extLst>
              <a:ext uri="{FF2B5EF4-FFF2-40B4-BE49-F238E27FC236}">
                <a16:creationId xmlns:a16="http://schemas.microsoft.com/office/drawing/2014/main" id="{598A9EAF-ECA3-4A24-AF86-E8E7CC976A32}"/>
              </a:ext>
            </a:extLst>
          </p:cNvPr>
          <p:cNvSpPr/>
          <p:nvPr/>
        </p:nvSpPr>
        <p:spPr>
          <a:xfrm>
            <a:off x="8533355" y="4985265"/>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General Security Guidelines and Best Practices on Mobile Platforms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D5B0ACF2-22E8-46C4-8B60-2009034A1420}"/>
              </a:ext>
            </a:extLst>
          </p:cNvPr>
          <p:cNvGrpSpPr>
            <a:grpSpLocks noChangeAspect="1"/>
          </p:cNvGrpSpPr>
          <p:nvPr/>
        </p:nvGrpSpPr>
        <p:grpSpPr>
          <a:xfrm>
            <a:off x="3810000" y="2026170"/>
            <a:ext cx="3952718" cy="4547810"/>
            <a:chOff x="4119641" y="2026170"/>
            <a:chExt cx="3952718" cy="4547810"/>
          </a:xfrm>
        </p:grpSpPr>
        <p:sp>
          <p:nvSpPr>
            <p:cNvPr id="381" name="Freeform 503">
              <a:extLst>
                <a:ext uri="{FF2B5EF4-FFF2-40B4-BE49-F238E27FC236}">
                  <a16:creationId xmlns:a16="http://schemas.microsoft.com/office/drawing/2014/main" id="{BAEC97F5-CEFC-41AF-957C-159D3FE4C583}"/>
                </a:ext>
              </a:extLst>
            </p:cNvPr>
            <p:cNvSpPr>
              <a:spLocks/>
            </p:cNvSpPr>
            <p:nvPr/>
          </p:nvSpPr>
          <p:spPr bwMode="auto">
            <a:xfrm rot="10800000">
              <a:off x="6461790" y="4030509"/>
              <a:ext cx="1396281" cy="832582"/>
            </a:xfrm>
            <a:custGeom>
              <a:avLst/>
              <a:gdLst>
                <a:gd name="T0" fmla="*/ 2046 w 2046"/>
                <a:gd name="T1" fmla="*/ 1220 h 1220"/>
                <a:gd name="T2" fmla="*/ 1644 w 2046"/>
                <a:gd name="T3" fmla="*/ 627 h 1220"/>
                <a:gd name="T4" fmla="*/ 627 w 2046"/>
                <a:gd name="T5" fmla="*/ 740 h 1220"/>
                <a:gd name="T6" fmla="*/ 0 w 2046"/>
                <a:gd name="T7" fmla="*/ 0 h 1220"/>
              </a:gdLst>
              <a:ahLst/>
              <a:cxnLst>
                <a:cxn ang="0">
                  <a:pos x="T0" y="T1"/>
                </a:cxn>
                <a:cxn ang="0">
                  <a:pos x="T2" y="T3"/>
                </a:cxn>
                <a:cxn ang="0">
                  <a:pos x="T4" y="T5"/>
                </a:cxn>
                <a:cxn ang="0">
                  <a:pos x="T6" y="T7"/>
                </a:cxn>
              </a:cxnLst>
              <a:rect l="0" t="0" r="r" b="b"/>
              <a:pathLst>
                <a:path w="2046" h="1220">
                  <a:moveTo>
                    <a:pt x="2046" y="1220"/>
                  </a:moveTo>
                  <a:lnTo>
                    <a:pt x="1644" y="627"/>
                  </a:lnTo>
                  <a:lnTo>
                    <a:pt x="627" y="740"/>
                  </a:lnTo>
                  <a:lnTo>
                    <a:pt x="0"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3" name="Freeform 504">
              <a:extLst>
                <a:ext uri="{FF2B5EF4-FFF2-40B4-BE49-F238E27FC236}">
                  <a16:creationId xmlns:a16="http://schemas.microsoft.com/office/drawing/2014/main" id="{8AA8F85C-E6C8-4BE8-BCC7-A8AFFFBE9023}"/>
                </a:ext>
              </a:extLst>
            </p:cNvPr>
            <p:cNvSpPr>
              <a:spLocks/>
            </p:cNvSpPr>
            <p:nvPr/>
          </p:nvSpPr>
          <p:spPr bwMode="auto">
            <a:xfrm rot="10800000">
              <a:off x="6461790" y="2850563"/>
              <a:ext cx="1402424" cy="1295962"/>
            </a:xfrm>
            <a:custGeom>
              <a:avLst/>
              <a:gdLst>
                <a:gd name="T0" fmla="*/ 2055 w 2055"/>
                <a:gd name="T1" fmla="*/ 795 h 1899"/>
                <a:gd name="T2" fmla="*/ 1163 w 2055"/>
                <a:gd name="T3" fmla="*/ 899 h 1899"/>
                <a:gd name="T4" fmla="*/ 541 w 2055"/>
                <a:gd name="T5" fmla="*/ 0 h 1899"/>
                <a:gd name="T6" fmla="*/ 0 w 2055"/>
                <a:gd name="T7" fmla="*/ 1050 h 1899"/>
                <a:gd name="T8" fmla="*/ 953 w 2055"/>
                <a:gd name="T9" fmla="*/ 1899 h 1899"/>
              </a:gdLst>
              <a:ahLst/>
              <a:cxnLst>
                <a:cxn ang="0">
                  <a:pos x="T0" y="T1"/>
                </a:cxn>
                <a:cxn ang="0">
                  <a:pos x="T2" y="T3"/>
                </a:cxn>
                <a:cxn ang="0">
                  <a:pos x="T4" y="T5"/>
                </a:cxn>
                <a:cxn ang="0">
                  <a:pos x="T6" y="T7"/>
                </a:cxn>
                <a:cxn ang="0">
                  <a:pos x="T8" y="T9"/>
                </a:cxn>
              </a:cxnLst>
              <a:rect l="0" t="0" r="r" b="b"/>
              <a:pathLst>
                <a:path w="2055" h="1899">
                  <a:moveTo>
                    <a:pt x="2055" y="795"/>
                  </a:moveTo>
                  <a:lnTo>
                    <a:pt x="1163" y="899"/>
                  </a:lnTo>
                  <a:lnTo>
                    <a:pt x="541" y="0"/>
                  </a:lnTo>
                  <a:lnTo>
                    <a:pt x="0" y="1050"/>
                  </a:lnTo>
                  <a:lnTo>
                    <a:pt x="953" y="189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5" name="Freeform 505">
              <a:extLst>
                <a:ext uri="{FF2B5EF4-FFF2-40B4-BE49-F238E27FC236}">
                  <a16:creationId xmlns:a16="http://schemas.microsoft.com/office/drawing/2014/main" id="{16072B9D-7A6A-448A-9251-75BD83846056}"/>
                </a:ext>
              </a:extLst>
            </p:cNvPr>
            <p:cNvSpPr>
              <a:spLocks/>
            </p:cNvSpPr>
            <p:nvPr/>
          </p:nvSpPr>
          <p:spPr bwMode="auto">
            <a:xfrm rot="10800000">
              <a:off x="6050276" y="2629451"/>
              <a:ext cx="1839870" cy="871482"/>
            </a:xfrm>
            <a:custGeom>
              <a:avLst/>
              <a:gdLst>
                <a:gd name="T0" fmla="*/ 2696 w 2696"/>
                <a:gd name="T1" fmla="*/ 1277 h 1277"/>
                <a:gd name="T2" fmla="*/ 2554 w 2696"/>
                <a:gd name="T3" fmla="*/ 83 h 1277"/>
                <a:gd name="T4" fmla="*/ 2006 w 2696"/>
                <a:gd name="T5" fmla="*/ 889 h 1277"/>
                <a:gd name="T6" fmla="*/ 1362 w 2696"/>
                <a:gd name="T7" fmla="*/ 1166 h 1277"/>
                <a:gd name="T8" fmla="*/ 1185 w 2696"/>
                <a:gd name="T9" fmla="*/ 0 h 1277"/>
                <a:gd name="T10" fmla="*/ 0 w 2696"/>
                <a:gd name="T11" fmla="*/ 1012 h 1277"/>
                <a:gd name="T12" fmla="*/ 996 w 2696"/>
                <a:gd name="T13" fmla="*/ 1185 h 1277"/>
              </a:gdLst>
              <a:ahLst/>
              <a:cxnLst>
                <a:cxn ang="0">
                  <a:pos x="T0" y="T1"/>
                </a:cxn>
                <a:cxn ang="0">
                  <a:pos x="T2" y="T3"/>
                </a:cxn>
                <a:cxn ang="0">
                  <a:pos x="T4" y="T5"/>
                </a:cxn>
                <a:cxn ang="0">
                  <a:pos x="T6" y="T7"/>
                </a:cxn>
                <a:cxn ang="0">
                  <a:pos x="T8" y="T9"/>
                </a:cxn>
                <a:cxn ang="0">
                  <a:pos x="T10" y="T11"/>
                </a:cxn>
                <a:cxn ang="0">
                  <a:pos x="T12" y="T13"/>
                </a:cxn>
              </a:cxnLst>
              <a:rect l="0" t="0" r="r" b="b"/>
              <a:pathLst>
                <a:path w="2696" h="1277">
                  <a:moveTo>
                    <a:pt x="2696" y="1277"/>
                  </a:moveTo>
                  <a:lnTo>
                    <a:pt x="2554" y="83"/>
                  </a:lnTo>
                  <a:lnTo>
                    <a:pt x="2006" y="889"/>
                  </a:lnTo>
                  <a:lnTo>
                    <a:pt x="1362" y="1166"/>
                  </a:lnTo>
                  <a:lnTo>
                    <a:pt x="1185" y="0"/>
                  </a:lnTo>
                  <a:lnTo>
                    <a:pt x="0" y="1012"/>
                  </a:lnTo>
                  <a:lnTo>
                    <a:pt x="996" y="1185"/>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7" name="Freeform 506">
              <a:extLst>
                <a:ext uri="{FF2B5EF4-FFF2-40B4-BE49-F238E27FC236}">
                  <a16:creationId xmlns:a16="http://schemas.microsoft.com/office/drawing/2014/main" id="{5076FEB2-57E7-4E8E-94BD-1502CA412775}"/>
                </a:ext>
              </a:extLst>
            </p:cNvPr>
            <p:cNvSpPr>
              <a:spLocks/>
            </p:cNvSpPr>
            <p:nvPr/>
          </p:nvSpPr>
          <p:spPr bwMode="auto">
            <a:xfrm rot="10800000">
              <a:off x="5423792" y="2630815"/>
              <a:ext cx="844184" cy="1029809"/>
            </a:xfrm>
            <a:custGeom>
              <a:avLst/>
              <a:gdLst>
                <a:gd name="T0" fmla="*/ 0 w 1237"/>
                <a:gd name="T1" fmla="*/ 0 h 1509"/>
                <a:gd name="T2" fmla="*/ 1237 w 1237"/>
                <a:gd name="T3" fmla="*/ 1123 h 1509"/>
                <a:gd name="T4" fmla="*/ 341 w 1237"/>
                <a:gd name="T5" fmla="*/ 1509 h 1509"/>
              </a:gdLst>
              <a:ahLst/>
              <a:cxnLst>
                <a:cxn ang="0">
                  <a:pos x="T0" y="T1"/>
                </a:cxn>
                <a:cxn ang="0">
                  <a:pos x="T2" y="T3"/>
                </a:cxn>
                <a:cxn ang="0">
                  <a:pos x="T4" y="T5"/>
                </a:cxn>
              </a:cxnLst>
              <a:rect l="0" t="0" r="r" b="b"/>
              <a:pathLst>
                <a:path w="1237" h="1509">
                  <a:moveTo>
                    <a:pt x="0" y="0"/>
                  </a:moveTo>
                  <a:lnTo>
                    <a:pt x="1237" y="1123"/>
                  </a:lnTo>
                  <a:lnTo>
                    <a:pt x="341" y="150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8" name="Freeform 507">
              <a:extLst>
                <a:ext uri="{FF2B5EF4-FFF2-40B4-BE49-F238E27FC236}">
                  <a16:creationId xmlns:a16="http://schemas.microsoft.com/office/drawing/2014/main" id="{D6876DF7-C1CC-44CE-866A-CA916F3543C9}"/>
                </a:ext>
              </a:extLst>
            </p:cNvPr>
            <p:cNvSpPr>
              <a:spLocks/>
            </p:cNvSpPr>
            <p:nvPr/>
          </p:nvSpPr>
          <p:spPr bwMode="auto">
            <a:xfrm rot="10800000">
              <a:off x="4799356" y="2338730"/>
              <a:ext cx="2194741" cy="705647"/>
            </a:xfrm>
            <a:custGeom>
              <a:avLst/>
              <a:gdLst>
                <a:gd name="T0" fmla="*/ 0 w 3216"/>
                <a:gd name="T1" fmla="*/ 731 h 1034"/>
                <a:gd name="T2" fmla="*/ 1367 w 3216"/>
                <a:gd name="T3" fmla="*/ 643 h 1034"/>
                <a:gd name="T4" fmla="*/ 2956 w 3216"/>
                <a:gd name="T5" fmla="*/ 1034 h 1034"/>
                <a:gd name="T6" fmla="*/ 3216 w 3216"/>
                <a:gd name="T7" fmla="*/ 0 h 1034"/>
              </a:gdLst>
              <a:ahLst/>
              <a:cxnLst>
                <a:cxn ang="0">
                  <a:pos x="T0" y="T1"/>
                </a:cxn>
                <a:cxn ang="0">
                  <a:pos x="T2" y="T3"/>
                </a:cxn>
                <a:cxn ang="0">
                  <a:pos x="T4" y="T5"/>
                </a:cxn>
                <a:cxn ang="0">
                  <a:pos x="T6" y="T7"/>
                </a:cxn>
              </a:cxnLst>
              <a:rect l="0" t="0" r="r" b="b"/>
              <a:pathLst>
                <a:path w="3216" h="1034">
                  <a:moveTo>
                    <a:pt x="0" y="731"/>
                  </a:moveTo>
                  <a:lnTo>
                    <a:pt x="1367" y="643"/>
                  </a:lnTo>
                  <a:lnTo>
                    <a:pt x="2956" y="1034"/>
                  </a:lnTo>
                  <a:lnTo>
                    <a:pt x="3216"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9" name="Line 508">
              <a:extLst>
                <a:ext uri="{FF2B5EF4-FFF2-40B4-BE49-F238E27FC236}">
                  <a16:creationId xmlns:a16="http://schemas.microsoft.com/office/drawing/2014/main" id="{737C42B2-3F81-4ADF-944B-23088871AEF9}"/>
                </a:ext>
              </a:extLst>
            </p:cNvPr>
            <p:cNvSpPr>
              <a:spLocks noChangeShapeType="1"/>
            </p:cNvSpPr>
            <p:nvPr/>
          </p:nvSpPr>
          <p:spPr bwMode="auto">
            <a:xfrm rot="10800000">
              <a:off x="4799356" y="3160393"/>
              <a:ext cx="314607" cy="76160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0" name="Freeform 509">
              <a:extLst>
                <a:ext uri="{FF2B5EF4-FFF2-40B4-BE49-F238E27FC236}">
                  <a16:creationId xmlns:a16="http://schemas.microsoft.com/office/drawing/2014/main" id="{48E2EF96-FF4E-4FF2-AFC1-9C7E0D79ED78}"/>
                </a:ext>
              </a:extLst>
            </p:cNvPr>
            <p:cNvSpPr>
              <a:spLocks/>
            </p:cNvSpPr>
            <p:nvPr/>
          </p:nvSpPr>
          <p:spPr bwMode="auto">
            <a:xfrm rot="10800000">
              <a:off x="4164682" y="3139237"/>
              <a:ext cx="3265496" cy="2221356"/>
            </a:xfrm>
            <a:custGeom>
              <a:avLst/>
              <a:gdLst>
                <a:gd name="T0" fmla="*/ 4766 w 4785"/>
                <a:gd name="T1" fmla="*/ 3037 h 3255"/>
                <a:gd name="T2" fmla="*/ 3860 w 4785"/>
                <a:gd name="T3" fmla="*/ 3255 h 3255"/>
                <a:gd name="T4" fmla="*/ 1937 w 4785"/>
                <a:gd name="T5" fmla="*/ 2453 h 3255"/>
                <a:gd name="T6" fmla="*/ 3404 w 4785"/>
                <a:gd name="T7" fmla="*/ 2138 h 3255"/>
                <a:gd name="T8" fmla="*/ 4463 w 4785"/>
                <a:gd name="T9" fmla="*/ 2101 h 3255"/>
                <a:gd name="T10" fmla="*/ 4785 w 4785"/>
                <a:gd name="T11" fmla="*/ 1032 h 3255"/>
                <a:gd name="T12" fmla="*/ 3950 w 4785"/>
                <a:gd name="T13" fmla="*/ 1003 h 3255"/>
                <a:gd name="T14" fmla="*/ 3498 w 4785"/>
                <a:gd name="T15" fmla="*/ 0 h 3255"/>
                <a:gd name="T16" fmla="*/ 2013 w 4785"/>
                <a:gd name="T17" fmla="*/ 637 h 3255"/>
                <a:gd name="T18" fmla="*/ 281 w 4785"/>
                <a:gd name="T19" fmla="*/ 237 h 3255"/>
                <a:gd name="T20" fmla="*/ 0 w 4785"/>
                <a:gd name="T21" fmla="*/ 1408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85" h="3255">
                  <a:moveTo>
                    <a:pt x="4766" y="3037"/>
                  </a:moveTo>
                  <a:lnTo>
                    <a:pt x="3860" y="3255"/>
                  </a:lnTo>
                  <a:lnTo>
                    <a:pt x="1937" y="2453"/>
                  </a:lnTo>
                  <a:lnTo>
                    <a:pt x="3404" y="2138"/>
                  </a:lnTo>
                  <a:lnTo>
                    <a:pt x="4463" y="2101"/>
                  </a:lnTo>
                  <a:lnTo>
                    <a:pt x="4785" y="1032"/>
                  </a:lnTo>
                  <a:lnTo>
                    <a:pt x="3950" y="1003"/>
                  </a:lnTo>
                  <a:lnTo>
                    <a:pt x="3498" y="0"/>
                  </a:lnTo>
                  <a:lnTo>
                    <a:pt x="2013" y="637"/>
                  </a:lnTo>
                  <a:lnTo>
                    <a:pt x="281" y="237"/>
                  </a:lnTo>
                  <a:lnTo>
                    <a:pt x="0" y="1408"/>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1" name="Freeform 510">
              <a:extLst>
                <a:ext uri="{FF2B5EF4-FFF2-40B4-BE49-F238E27FC236}">
                  <a16:creationId xmlns:a16="http://schemas.microsoft.com/office/drawing/2014/main" id="{A3BA48A2-DCDB-41ED-B008-4E64A64FD223}"/>
                </a:ext>
              </a:extLst>
            </p:cNvPr>
            <p:cNvSpPr>
              <a:spLocks/>
            </p:cNvSpPr>
            <p:nvPr/>
          </p:nvSpPr>
          <p:spPr bwMode="auto">
            <a:xfrm rot="10800000">
              <a:off x="4765234" y="3759579"/>
              <a:ext cx="1299374" cy="921300"/>
            </a:xfrm>
            <a:custGeom>
              <a:avLst/>
              <a:gdLst>
                <a:gd name="T0" fmla="*/ 1403 w 1904"/>
                <a:gd name="T1" fmla="*/ 1142 h 1350"/>
                <a:gd name="T2" fmla="*/ 1904 w 1904"/>
                <a:gd name="T3" fmla="*/ 0 h 1350"/>
                <a:gd name="T4" fmla="*/ 721 w 1904"/>
                <a:gd name="T5" fmla="*/ 300 h 1350"/>
                <a:gd name="T6" fmla="*/ 0 w 1904"/>
                <a:gd name="T7" fmla="*/ 1350 h 1350"/>
              </a:gdLst>
              <a:ahLst/>
              <a:cxnLst>
                <a:cxn ang="0">
                  <a:pos x="T0" y="T1"/>
                </a:cxn>
                <a:cxn ang="0">
                  <a:pos x="T2" y="T3"/>
                </a:cxn>
                <a:cxn ang="0">
                  <a:pos x="T4" y="T5"/>
                </a:cxn>
                <a:cxn ang="0">
                  <a:pos x="T6" y="T7"/>
                </a:cxn>
              </a:cxnLst>
              <a:rect l="0" t="0" r="r" b="b"/>
              <a:pathLst>
                <a:path w="1904" h="1350">
                  <a:moveTo>
                    <a:pt x="1403" y="1142"/>
                  </a:moveTo>
                  <a:lnTo>
                    <a:pt x="1904" y="0"/>
                  </a:lnTo>
                  <a:lnTo>
                    <a:pt x="721" y="300"/>
                  </a:lnTo>
                  <a:lnTo>
                    <a:pt x="0" y="135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2" name="Line 511">
              <a:extLst>
                <a:ext uri="{FF2B5EF4-FFF2-40B4-BE49-F238E27FC236}">
                  <a16:creationId xmlns:a16="http://schemas.microsoft.com/office/drawing/2014/main" id="{BC20C229-EA00-412A-8D47-BFEA7A1E34AD}"/>
                </a:ext>
              </a:extLst>
            </p:cNvPr>
            <p:cNvSpPr>
              <a:spLocks noChangeShapeType="1"/>
            </p:cNvSpPr>
            <p:nvPr/>
          </p:nvSpPr>
          <p:spPr bwMode="auto">
            <a:xfrm rot="10800000">
              <a:off x="7722265" y="4267317"/>
              <a:ext cx="154915" cy="60259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3" name="Line 512">
              <a:extLst>
                <a:ext uri="{FF2B5EF4-FFF2-40B4-BE49-F238E27FC236}">
                  <a16:creationId xmlns:a16="http://schemas.microsoft.com/office/drawing/2014/main" id="{6BF7DE68-1420-465B-9D2A-1C30DA1B122B}"/>
                </a:ext>
              </a:extLst>
            </p:cNvPr>
            <p:cNvSpPr>
              <a:spLocks noChangeShapeType="1"/>
            </p:cNvSpPr>
            <p:nvPr/>
          </p:nvSpPr>
          <p:spPr bwMode="auto">
            <a:xfrm rot="10800000">
              <a:off x="6534129" y="3416992"/>
              <a:ext cx="0" cy="0"/>
            </a:xfrm>
            <a:prstGeom prst="line">
              <a:avLst/>
            </a:prstGeom>
            <a:noFill/>
            <a:ln w="14288" cap="flat">
              <a:solidFill>
                <a:srgbClr val="7B7C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4" name="Oval 513">
              <a:extLst>
                <a:ext uri="{FF2B5EF4-FFF2-40B4-BE49-F238E27FC236}">
                  <a16:creationId xmlns:a16="http://schemas.microsoft.com/office/drawing/2014/main" id="{88C3D652-7C73-49DA-BE94-BA56FDC1BB7E}"/>
                </a:ext>
              </a:extLst>
            </p:cNvPr>
            <p:cNvSpPr>
              <a:spLocks noChangeArrowheads="1"/>
            </p:cNvSpPr>
            <p:nvPr/>
          </p:nvSpPr>
          <p:spPr bwMode="auto">
            <a:xfrm rot="10800000">
              <a:off x="6676078" y="4359447"/>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5" name="Oval 514">
              <a:extLst>
                <a:ext uri="{FF2B5EF4-FFF2-40B4-BE49-F238E27FC236}">
                  <a16:creationId xmlns:a16="http://schemas.microsoft.com/office/drawing/2014/main" id="{BA9187D0-018D-4A79-9FCC-31499F4187E3}"/>
                </a:ext>
              </a:extLst>
            </p:cNvPr>
            <p:cNvSpPr>
              <a:spLocks noChangeArrowheads="1"/>
            </p:cNvSpPr>
            <p:nvPr/>
          </p:nvSpPr>
          <p:spPr bwMode="auto">
            <a:xfrm rot="10800000">
              <a:off x="5036164" y="3830554"/>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6" name="Oval 515">
              <a:extLst>
                <a:ext uri="{FF2B5EF4-FFF2-40B4-BE49-F238E27FC236}">
                  <a16:creationId xmlns:a16="http://schemas.microsoft.com/office/drawing/2014/main" id="{DE81C6AE-8093-4297-8392-04B4C1E6B3CD}"/>
                </a:ext>
              </a:extLst>
            </p:cNvPr>
            <p:cNvSpPr>
              <a:spLocks noChangeArrowheads="1"/>
            </p:cNvSpPr>
            <p:nvPr/>
          </p:nvSpPr>
          <p:spPr bwMode="auto">
            <a:xfrm rot="10800000">
              <a:off x="7166755" y="5127880"/>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7" name="Oval 517">
              <a:extLst>
                <a:ext uri="{FF2B5EF4-FFF2-40B4-BE49-F238E27FC236}">
                  <a16:creationId xmlns:a16="http://schemas.microsoft.com/office/drawing/2014/main" id="{F3C50E32-5AD9-4F25-B7FA-7EBC0C1CF769}"/>
                </a:ext>
              </a:extLst>
            </p:cNvPr>
            <p:cNvSpPr>
              <a:spLocks noChangeArrowheads="1"/>
            </p:cNvSpPr>
            <p:nvPr/>
          </p:nvSpPr>
          <p:spPr bwMode="auto">
            <a:xfrm rot="10800000">
              <a:off x="6999556" y="3462033"/>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8" name="Oval 518">
              <a:extLst>
                <a:ext uri="{FF2B5EF4-FFF2-40B4-BE49-F238E27FC236}">
                  <a16:creationId xmlns:a16="http://schemas.microsoft.com/office/drawing/2014/main" id="{5A0E2A26-A9A3-498B-BD5F-09DF47735F0F}"/>
                </a:ext>
              </a:extLst>
            </p:cNvPr>
            <p:cNvSpPr>
              <a:spLocks noChangeArrowheads="1"/>
            </p:cNvSpPr>
            <p:nvPr/>
          </p:nvSpPr>
          <p:spPr bwMode="auto">
            <a:xfrm rot="10800000">
              <a:off x="5979302" y="255847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9" name="Oval 519">
              <a:extLst>
                <a:ext uri="{FF2B5EF4-FFF2-40B4-BE49-F238E27FC236}">
                  <a16:creationId xmlns:a16="http://schemas.microsoft.com/office/drawing/2014/main" id="{2A3DCD34-FB1C-43C6-9F0C-3BE5C81C30E0}"/>
                </a:ext>
              </a:extLst>
            </p:cNvPr>
            <p:cNvSpPr>
              <a:spLocks noChangeArrowheads="1"/>
            </p:cNvSpPr>
            <p:nvPr/>
          </p:nvSpPr>
          <p:spPr bwMode="auto">
            <a:xfrm rot="10800000">
              <a:off x="4914006" y="228754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0" name="Oval 520">
              <a:extLst>
                <a:ext uri="{FF2B5EF4-FFF2-40B4-BE49-F238E27FC236}">
                  <a16:creationId xmlns:a16="http://schemas.microsoft.com/office/drawing/2014/main" id="{AA2A11A1-2DEE-4EAE-AEFD-A1D540D86070}"/>
                </a:ext>
              </a:extLst>
            </p:cNvPr>
            <p:cNvSpPr>
              <a:spLocks noChangeArrowheads="1"/>
            </p:cNvSpPr>
            <p:nvPr/>
          </p:nvSpPr>
          <p:spPr bwMode="auto">
            <a:xfrm rot="10800000">
              <a:off x="5378751" y="284919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1" name="Oval 521">
              <a:extLst>
                <a:ext uri="{FF2B5EF4-FFF2-40B4-BE49-F238E27FC236}">
                  <a16:creationId xmlns:a16="http://schemas.microsoft.com/office/drawing/2014/main" id="{E821E16C-070A-4947-A770-9E785AE9D6EE}"/>
                </a:ext>
              </a:extLst>
            </p:cNvPr>
            <p:cNvSpPr>
              <a:spLocks noChangeArrowheads="1"/>
            </p:cNvSpPr>
            <p:nvPr/>
          </p:nvSpPr>
          <p:spPr bwMode="auto">
            <a:xfrm rot="10800000">
              <a:off x="5526841" y="4430422"/>
              <a:ext cx="90765"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2" name="Oval 522">
              <a:extLst>
                <a:ext uri="{FF2B5EF4-FFF2-40B4-BE49-F238E27FC236}">
                  <a16:creationId xmlns:a16="http://schemas.microsoft.com/office/drawing/2014/main" id="{59D576A7-965F-438D-854F-19A24A5DE668}"/>
                </a:ext>
              </a:extLst>
            </p:cNvPr>
            <p:cNvSpPr>
              <a:spLocks noChangeArrowheads="1"/>
            </p:cNvSpPr>
            <p:nvPr/>
          </p:nvSpPr>
          <p:spPr bwMode="auto">
            <a:xfrm rot="10800000">
              <a:off x="7813030" y="4818050"/>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3" name="Oval 523">
              <a:extLst>
                <a:ext uri="{FF2B5EF4-FFF2-40B4-BE49-F238E27FC236}">
                  <a16:creationId xmlns:a16="http://schemas.microsoft.com/office/drawing/2014/main" id="{65E23669-15DC-4550-8003-BFDEF21BE214}"/>
                </a:ext>
              </a:extLst>
            </p:cNvPr>
            <p:cNvSpPr>
              <a:spLocks noChangeArrowheads="1"/>
            </p:cNvSpPr>
            <p:nvPr/>
          </p:nvSpPr>
          <p:spPr bwMode="auto">
            <a:xfrm rot="10800000">
              <a:off x="7845105" y="2765257"/>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4" name="Oval 524">
              <a:extLst>
                <a:ext uri="{FF2B5EF4-FFF2-40B4-BE49-F238E27FC236}">
                  <a16:creationId xmlns:a16="http://schemas.microsoft.com/office/drawing/2014/main" id="{916D3D93-E42E-453F-850A-7DFE643A672A}"/>
                </a:ext>
              </a:extLst>
            </p:cNvPr>
            <p:cNvSpPr>
              <a:spLocks noChangeArrowheads="1"/>
            </p:cNvSpPr>
            <p:nvPr/>
          </p:nvSpPr>
          <p:spPr bwMode="auto">
            <a:xfrm rot="10800000">
              <a:off x="6476122" y="2849198"/>
              <a:ext cx="90765"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5" name="Oval 525">
              <a:extLst>
                <a:ext uri="{FF2B5EF4-FFF2-40B4-BE49-F238E27FC236}">
                  <a16:creationId xmlns:a16="http://schemas.microsoft.com/office/drawing/2014/main" id="{24E89D46-44D2-47A8-8E40-C79659697887}"/>
                </a:ext>
              </a:extLst>
            </p:cNvPr>
            <p:cNvSpPr>
              <a:spLocks noChangeArrowheads="1"/>
            </p:cNvSpPr>
            <p:nvPr/>
          </p:nvSpPr>
          <p:spPr bwMode="auto">
            <a:xfrm rot="10800000">
              <a:off x="4132607" y="324296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6" name="Oval 526">
              <a:extLst>
                <a:ext uri="{FF2B5EF4-FFF2-40B4-BE49-F238E27FC236}">
                  <a16:creationId xmlns:a16="http://schemas.microsoft.com/office/drawing/2014/main" id="{7DC504E6-A0FB-4303-848E-654E1BDBB49E}"/>
                </a:ext>
              </a:extLst>
            </p:cNvPr>
            <p:cNvSpPr>
              <a:spLocks noChangeArrowheads="1"/>
            </p:cNvSpPr>
            <p:nvPr/>
          </p:nvSpPr>
          <p:spPr bwMode="auto">
            <a:xfrm rot="10800000">
              <a:off x="4119641" y="4611270"/>
              <a:ext cx="90083"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7" name="Freeform 527">
              <a:extLst>
                <a:ext uri="{FF2B5EF4-FFF2-40B4-BE49-F238E27FC236}">
                  <a16:creationId xmlns:a16="http://schemas.microsoft.com/office/drawing/2014/main" id="{F5A5EBEA-301B-461C-AA26-229B7ADA8C09}"/>
                </a:ext>
              </a:extLst>
            </p:cNvPr>
            <p:cNvSpPr>
              <a:spLocks noEditPoints="1"/>
            </p:cNvSpPr>
            <p:nvPr/>
          </p:nvSpPr>
          <p:spPr bwMode="auto">
            <a:xfrm rot="10800000">
              <a:off x="4993170" y="3789606"/>
              <a:ext cx="227254" cy="227936"/>
            </a:xfrm>
            <a:custGeom>
              <a:avLst/>
              <a:gdLst>
                <a:gd name="T0" fmla="*/ 70 w 141"/>
                <a:gd name="T1" fmla="*/ 137 h 141"/>
                <a:gd name="T2" fmla="*/ 64 w 141"/>
                <a:gd name="T3" fmla="*/ 141 h 141"/>
                <a:gd name="T4" fmla="*/ 64 w 141"/>
                <a:gd name="T5" fmla="*/ 137 h 141"/>
                <a:gd name="T6" fmla="*/ 81 w 141"/>
                <a:gd name="T7" fmla="*/ 136 h 141"/>
                <a:gd name="T8" fmla="*/ 81 w 141"/>
                <a:gd name="T9" fmla="*/ 140 h 141"/>
                <a:gd name="T10" fmla="*/ 48 w 141"/>
                <a:gd name="T11" fmla="*/ 133 h 141"/>
                <a:gd name="T12" fmla="*/ 90 w 141"/>
                <a:gd name="T13" fmla="*/ 136 h 141"/>
                <a:gd name="T14" fmla="*/ 93 w 141"/>
                <a:gd name="T15" fmla="*/ 137 h 141"/>
                <a:gd name="T16" fmla="*/ 35 w 141"/>
                <a:gd name="T17" fmla="*/ 129 h 141"/>
                <a:gd name="T18" fmla="*/ 102 w 141"/>
                <a:gd name="T19" fmla="*/ 133 h 141"/>
                <a:gd name="T20" fmla="*/ 109 w 141"/>
                <a:gd name="T21" fmla="*/ 130 h 141"/>
                <a:gd name="T22" fmla="*/ 26 w 141"/>
                <a:gd name="T23" fmla="*/ 125 h 141"/>
                <a:gd name="T24" fmla="*/ 32 w 141"/>
                <a:gd name="T25" fmla="*/ 129 h 141"/>
                <a:gd name="T26" fmla="*/ 118 w 141"/>
                <a:gd name="T27" fmla="*/ 120 h 141"/>
                <a:gd name="T28" fmla="*/ 22 w 141"/>
                <a:gd name="T29" fmla="*/ 122 h 141"/>
                <a:gd name="T30" fmla="*/ 24 w 141"/>
                <a:gd name="T31" fmla="*/ 121 h 141"/>
                <a:gd name="T32" fmla="*/ 123 w 141"/>
                <a:gd name="T33" fmla="*/ 112 h 141"/>
                <a:gd name="T34" fmla="*/ 15 w 141"/>
                <a:gd name="T35" fmla="*/ 114 h 141"/>
                <a:gd name="T36" fmla="*/ 17 w 141"/>
                <a:gd name="T37" fmla="*/ 110 h 141"/>
                <a:gd name="T38" fmla="*/ 126 w 141"/>
                <a:gd name="T39" fmla="*/ 107 h 141"/>
                <a:gd name="T40" fmla="*/ 128 w 141"/>
                <a:gd name="T41" fmla="*/ 110 h 141"/>
                <a:gd name="T42" fmla="*/ 9 w 141"/>
                <a:gd name="T43" fmla="*/ 96 h 141"/>
                <a:gd name="T44" fmla="*/ 132 w 141"/>
                <a:gd name="T45" fmla="*/ 100 h 141"/>
                <a:gd name="T46" fmla="*/ 135 w 141"/>
                <a:gd name="T47" fmla="*/ 99 h 141"/>
                <a:gd name="T48" fmla="*/ 3 w 141"/>
                <a:gd name="T49" fmla="*/ 84 h 141"/>
                <a:gd name="T50" fmla="*/ 137 w 141"/>
                <a:gd name="T51" fmla="*/ 89 h 141"/>
                <a:gd name="T52" fmla="*/ 140 w 141"/>
                <a:gd name="T53" fmla="*/ 82 h 141"/>
                <a:gd name="T54" fmla="*/ 0 w 141"/>
                <a:gd name="T55" fmla="*/ 75 h 141"/>
                <a:gd name="T56" fmla="*/ 2 w 141"/>
                <a:gd name="T57" fmla="*/ 82 h 141"/>
                <a:gd name="T58" fmla="*/ 137 w 141"/>
                <a:gd name="T59" fmla="*/ 69 h 141"/>
                <a:gd name="T60" fmla="*/ 141 w 141"/>
                <a:gd name="T61" fmla="*/ 68 h 141"/>
                <a:gd name="T62" fmla="*/ 2 w 141"/>
                <a:gd name="T63" fmla="*/ 71 h 141"/>
                <a:gd name="T64" fmla="*/ 4 w 141"/>
                <a:gd name="T65" fmla="*/ 63 h 141"/>
                <a:gd name="T66" fmla="*/ 1 w 141"/>
                <a:gd name="T67" fmla="*/ 57 h 141"/>
                <a:gd name="T68" fmla="*/ 3 w 141"/>
                <a:gd name="T69" fmla="*/ 59 h 141"/>
                <a:gd name="T70" fmla="*/ 138 w 141"/>
                <a:gd name="T71" fmla="*/ 50 h 141"/>
                <a:gd name="T72" fmla="*/ 5 w 141"/>
                <a:gd name="T73" fmla="*/ 48 h 141"/>
                <a:gd name="T74" fmla="*/ 8 w 141"/>
                <a:gd name="T75" fmla="*/ 47 h 141"/>
                <a:gd name="T76" fmla="*/ 131 w 141"/>
                <a:gd name="T77" fmla="*/ 39 h 141"/>
                <a:gd name="T78" fmla="*/ 11 w 141"/>
                <a:gd name="T79" fmla="*/ 38 h 141"/>
                <a:gd name="T80" fmla="*/ 16 w 141"/>
                <a:gd name="T81" fmla="*/ 32 h 141"/>
                <a:gd name="T82" fmla="*/ 125 w 141"/>
                <a:gd name="T83" fmla="*/ 32 h 141"/>
                <a:gd name="T84" fmla="*/ 129 w 141"/>
                <a:gd name="T85" fmla="*/ 37 h 141"/>
                <a:gd name="T86" fmla="*/ 23 w 141"/>
                <a:gd name="T87" fmla="*/ 21 h 141"/>
                <a:gd name="T88" fmla="*/ 121 w 141"/>
                <a:gd name="T89" fmla="*/ 27 h 141"/>
                <a:gd name="T90" fmla="*/ 124 w 141"/>
                <a:gd name="T91" fmla="*/ 28 h 141"/>
                <a:gd name="T92" fmla="*/ 29 w 141"/>
                <a:gd name="T93" fmla="*/ 13 h 141"/>
                <a:gd name="T94" fmla="*/ 115 w 141"/>
                <a:gd name="T95" fmla="*/ 20 h 141"/>
                <a:gd name="T96" fmla="*/ 116 w 141"/>
                <a:gd name="T97" fmla="*/ 16 h 141"/>
                <a:gd name="T98" fmla="*/ 34 w 141"/>
                <a:gd name="T99" fmla="*/ 10 h 141"/>
                <a:gd name="T100" fmla="*/ 35 w 141"/>
                <a:gd name="T101" fmla="*/ 14 h 141"/>
                <a:gd name="T102" fmla="*/ 101 w 141"/>
                <a:gd name="T103" fmla="*/ 7 h 141"/>
                <a:gd name="T104" fmla="*/ 43 w 141"/>
                <a:gd name="T105" fmla="*/ 7 h 141"/>
                <a:gd name="T106" fmla="*/ 46 w 141"/>
                <a:gd name="T107" fmla="*/ 8 h 141"/>
                <a:gd name="T108" fmla="*/ 88 w 141"/>
                <a:gd name="T109" fmla="*/ 4 h 141"/>
                <a:gd name="T110" fmla="*/ 56 w 141"/>
                <a:gd name="T111" fmla="*/ 5 h 141"/>
                <a:gd name="T112" fmla="*/ 62 w 141"/>
                <a:gd name="T113" fmla="*/ 4 h 141"/>
                <a:gd name="T114" fmla="*/ 78 w 141"/>
                <a:gd name="T115" fmla="*/ 4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0"/>
                    <a:pt x="58" y="140"/>
                  </a:cubicBezTo>
                  <a:cubicBezTo>
                    <a:pt x="57" y="140"/>
                    <a:pt x="56" y="139"/>
                    <a:pt x="56" y="138"/>
                  </a:cubicBezTo>
                  <a:cubicBezTo>
                    <a:pt x="56" y="137"/>
                    <a:pt x="57" y="136"/>
                    <a:pt x="58" y="136"/>
                  </a:cubicBezTo>
                  <a:cubicBezTo>
                    <a:pt x="60" y="136"/>
                    <a:pt x="62" y="137"/>
                    <a:pt x="64" y="137"/>
                  </a:cubicBezTo>
                  <a:cubicBezTo>
                    <a:pt x="65" y="137"/>
                    <a:pt x="66" y="138"/>
                    <a:pt x="66" y="139"/>
                  </a:cubicBezTo>
                  <a:cubicBezTo>
                    <a:pt x="66" y="140"/>
                    <a:pt x="65" y="141"/>
                    <a:pt x="64" y="141"/>
                  </a:cubicBezTo>
                  <a:close/>
                  <a:moveTo>
                    <a:pt x="81" y="140"/>
                  </a:moveTo>
                  <a:cubicBezTo>
                    <a:pt x="80" y="140"/>
                    <a:pt x="79" y="140"/>
                    <a:pt x="79" y="139"/>
                  </a:cubicBezTo>
                  <a:cubicBezTo>
                    <a:pt x="79" y="137"/>
                    <a:pt x="79" y="136"/>
                    <a:pt x="81" y="136"/>
                  </a:cubicBezTo>
                  <a:cubicBezTo>
                    <a:pt x="82" y="136"/>
                    <a:pt x="84" y="136"/>
                    <a:pt x="86" y="135"/>
                  </a:cubicBezTo>
                  <a:cubicBezTo>
                    <a:pt x="87" y="135"/>
                    <a:pt x="88" y="136"/>
                    <a:pt x="88" y="137"/>
                  </a:cubicBezTo>
                  <a:cubicBezTo>
                    <a:pt x="89" y="138"/>
                    <a:pt x="88" y="139"/>
                    <a:pt x="87" y="139"/>
                  </a:cubicBezTo>
                  <a:cubicBezTo>
                    <a:pt x="85" y="140"/>
                    <a:pt x="83" y="140"/>
                    <a:pt x="81" y="140"/>
                  </a:cubicBezTo>
                  <a:cubicBezTo>
                    <a:pt x="81" y="140"/>
                    <a:pt x="81" y="140"/>
                    <a:pt x="81" y="140"/>
                  </a:cubicBezTo>
                  <a:close/>
                  <a:moveTo>
                    <a:pt x="53" y="139"/>
                  </a:moveTo>
                  <a:cubicBezTo>
                    <a:pt x="52" y="139"/>
                    <a:pt x="52" y="139"/>
                    <a:pt x="52" y="139"/>
                  </a:cubicBezTo>
                  <a:cubicBezTo>
                    <a:pt x="50" y="138"/>
                    <a:pt x="48" y="138"/>
                    <a:pt x="46" y="137"/>
                  </a:cubicBezTo>
                  <a:cubicBezTo>
                    <a:pt x="45" y="137"/>
                    <a:pt x="45" y="135"/>
                    <a:pt x="45" y="134"/>
                  </a:cubicBezTo>
                  <a:cubicBezTo>
                    <a:pt x="46" y="133"/>
                    <a:pt x="47" y="133"/>
                    <a:pt x="48" y="133"/>
                  </a:cubicBezTo>
                  <a:cubicBezTo>
                    <a:pt x="49" y="134"/>
                    <a:pt x="51" y="134"/>
                    <a:pt x="53" y="135"/>
                  </a:cubicBezTo>
                  <a:cubicBezTo>
                    <a:pt x="54" y="135"/>
                    <a:pt x="55" y="136"/>
                    <a:pt x="54" y="137"/>
                  </a:cubicBezTo>
                  <a:cubicBezTo>
                    <a:pt x="54" y="138"/>
                    <a:pt x="53" y="139"/>
                    <a:pt x="53" y="139"/>
                  </a:cubicBezTo>
                  <a:close/>
                  <a:moveTo>
                    <a:pt x="92" y="138"/>
                  </a:moveTo>
                  <a:cubicBezTo>
                    <a:pt x="91" y="138"/>
                    <a:pt x="90" y="137"/>
                    <a:pt x="90" y="136"/>
                  </a:cubicBezTo>
                  <a:cubicBezTo>
                    <a:pt x="90" y="135"/>
                    <a:pt x="90" y="134"/>
                    <a:pt x="91" y="134"/>
                  </a:cubicBezTo>
                  <a:cubicBezTo>
                    <a:pt x="93" y="133"/>
                    <a:pt x="95" y="132"/>
                    <a:pt x="97" y="132"/>
                  </a:cubicBezTo>
                  <a:cubicBezTo>
                    <a:pt x="98" y="131"/>
                    <a:pt x="99" y="132"/>
                    <a:pt x="99" y="133"/>
                  </a:cubicBezTo>
                  <a:cubicBezTo>
                    <a:pt x="100" y="134"/>
                    <a:pt x="99" y="135"/>
                    <a:pt x="98" y="135"/>
                  </a:cubicBezTo>
                  <a:cubicBezTo>
                    <a:pt x="96" y="136"/>
                    <a:pt x="94" y="137"/>
                    <a:pt x="93" y="137"/>
                  </a:cubicBezTo>
                  <a:cubicBezTo>
                    <a:pt x="92" y="138"/>
                    <a:pt x="92" y="138"/>
                    <a:pt x="92" y="138"/>
                  </a:cubicBezTo>
                  <a:close/>
                  <a:moveTo>
                    <a:pt x="42" y="135"/>
                  </a:moveTo>
                  <a:cubicBezTo>
                    <a:pt x="41" y="135"/>
                    <a:pt x="41" y="135"/>
                    <a:pt x="41" y="135"/>
                  </a:cubicBezTo>
                  <a:cubicBezTo>
                    <a:pt x="39" y="134"/>
                    <a:pt x="37" y="133"/>
                    <a:pt x="36" y="132"/>
                  </a:cubicBezTo>
                  <a:cubicBezTo>
                    <a:pt x="35" y="131"/>
                    <a:pt x="34" y="130"/>
                    <a:pt x="35" y="129"/>
                  </a:cubicBezTo>
                  <a:cubicBezTo>
                    <a:pt x="35" y="128"/>
                    <a:pt x="37" y="128"/>
                    <a:pt x="38" y="129"/>
                  </a:cubicBezTo>
                  <a:cubicBezTo>
                    <a:pt x="39" y="129"/>
                    <a:pt x="41" y="130"/>
                    <a:pt x="43" y="131"/>
                  </a:cubicBezTo>
                  <a:cubicBezTo>
                    <a:pt x="44" y="132"/>
                    <a:pt x="44" y="133"/>
                    <a:pt x="44" y="134"/>
                  </a:cubicBezTo>
                  <a:cubicBezTo>
                    <a:pt x="43" y="134"/>
                    <a:pt x="43" y="135"/>
                    <a:pt x="42" y="135"/>
                  </a:cubicBezTo>
                  <a:close/>
                  <a:moveTo>
                    <a:pt x="102" y="133"/>
                  </a:moveTo>
                  <a:cubicBezTo>
                    <a:pt x="102" y="133"/>
                    <a:pt x="101" y="133"/>
                    <a:pt x="101" y="132"/>
                  </a:cubicBezTo>
                  <a:cubicBezTo>
                    <a:pt x="100" y="131"/>
                    <a:pt x="101" y="130"/>
                    <a:pt x="102" y="129"/>
                  </a:cubicBezTo>
                  <a:cubicBezTo>
                    <a:pt x="103" y="128"/>
                    <a:pt x="105" y="127"/>
                    <a:pt x="106" y="126"/>
                  </a:cubicBezTo>
                  <a:cubicBezTo>
                    <a:pt x="107" y="126"/>
                    <a:pt x="109" y="126"/>
                    <a:pt x="109" y="127"/>
                  </a:cubicBezTo>
                  <a:cubicBezTo>
                    <a:pt x="110" y="128"/>
                    <a:pt x="109" y="129"/>
                    <a:pt x="109" y="130"/>
                  </a:cubicBezTo>
                  <a:cubicBezTo>
                    <a:pt x="107" y="131"/>
                    <a:pt x="105" y="132"/>
                    <a:pt x="103" y="133"/>
                  </a:cubicBezTo>
                  <a:cubicBezTo>
                    <a:pt x="103" y="133"/>
                    <a:pt x="103" y="133"/>
                    <a:pt x="102" y="133"/>
                  </a:cubicBezTo>
                  <a:close/>
                  <a:moveTo>
                    <a:pt x="32" y="129"/>
                  </a:moveTo>
                  <a:cubicBezTo>
                    <a:pt x="31" y="129"/>
                    <a:pt x="31" y="129"/>
                    <a:pt x="31" y="129"/>
                  </a:cubicBezTo>
                  <a:cubicBezTo>
                    <a:pt x="29" y="128"/>
                    <a:pt x="27" y="127"/>
                    <a:pt x="26" y="125"/>
                  </a:cubicBezTo>
                  <a:cubicBezTo>
                    <a:pt x="25" y="125"/>
                    <a:pt x="25" y="123"/>
                    <a:pt x="26" y="123"/>
                  </a:cubicBezTo>
                  <a:cubicBezTo>
                    <a:pt x="26" y="122"/>
                    <a:pt x="28" y="122"/>
                    <a:pt x="28" y="122"/>
                  </a:cubicBezTo>
                  <a:cubicBezTo>
                    <a:pt x="30" y="123"/>
                    <a:pt x="31" y="125"/>
                    <a:pt x="33" y="126"/>
                  </a:cubicBezTo>
                  <a:cubicBezTo>
                    <a:pt x="34" y="126"/>
                    <a:pt x="34" y="127"/>
                    <a:pt x="33" y="128"/>
                  </a:cubicBezTo>
                  <a:cubicBezTo>
                    <a:pt x="33" y="129"/>
                    <a:pt x="32" y="129"/>
                    <a:pt x="32" y="129"/>
                  </a:cubicBezTo>
                  <a:close/>
                  <a:moveTo>
                    <a:pt x="112" y="127"/>
                  </a:moveTo>
                  <a:cubicBezTo>
                    <a:pt x="112" y="127"/>
                    <a:pt x="111" y="127"/>
                    <a:pt x="111" y="126"/>
                  </a:cubicBezTo>
                  <a:cubicBezTo>
                    <a:pt x="110" y="125"/>
                    <a:pt x="110" y="124"/>
                    <a:pt x="111" y="123"/>
                  </a:cubicBezTo>
                  <a:cubicBezTo>
                    <a:pt x="112" y="122"/>
                    <a:pt x="114" y="121"/>
                    <a:pt x="115" y="120"/>
                  </a:cubicBezTo>
                  <a:cubicBezTo>
                    <a:pt x="116" y="119"/>
                    <a:pt x="117" y="119"/>
                    <a:pt x="118" y="120"/>
                  </a:cubicBezTo>
                  <a:cubicBezTo>
                    <a:pt x="119" y="121"/>
                    <a:pt x="119" y="122"/>
                    <a:pt x="118" y="123"/>
                  </a:cubicBezTo>
                  <a:cubicBezTo>
                    <a:pt x="116" y="124"/>
                    <a:pt x="115" y="125"/>
                    <a:pt x="113" y="126"/>
                  </a:cubicBezTo>
                  <a:cubicBezTo>
                    <a:pt x="113" y="127"/>
                    <a:pt x="113" y="127"/>
                    <a:pt x="112" y="127"/>
                  </a:cubicBezTo>
                  <a:close/>
                  <a:moveTo>
                    <a:pt x="23" y="122"/>
                  </a:moveTo>
                  <a:cubicBezTo>
                    <a:pt x="22" y="122"/>
                    <a:pt x="22" y="122"/>
                    <a:pt x="22" y="122"/>
                  </a:cubicBezTo>
                  <a:cubicBezTo>
                    <a:pt x="20" y="120"/>
                    <a:pt x="19" y="119"/>
                    <a:pt x="17" y="117"/>
                  </a:cubicBezTo>
                  <a:cubicBezTo>
                    <a:pt x="17" y="116"/>
                    <a:pt x="17" y="115"/>
                    <a:pt x="18" y="114"/>
                  </a:cubicBezTo>
                  <a:cubicBezTo>
                    <a:pt x="18" y="114"/>
                    <a:pt x="20" y="114"/>
                    <a:pt x="20" y="115"/>
                  </a:cubicBezTo>
                  <a:cubicBezTo>
                    <a:pt x="22" y="116"/>
                    <a:pt x="23" y="117"/>
                    <a:pt x="24" y="119"/>
                  </a:cubicBezTo>
                  <a:cubicBezTo>
                    <a:pt x="25" y="119"/>
                    <a:pt x="25" y="121"/>
                    <a:pt x="24" y="121"/>
                  </a:cubicBezTo>
                  <a:cubicBezTo>
                    <a:pt x="24" y="122"/>
                    <a:pt x="23" y="122"/>
                    <a:pt x="23" y="122"/>
                  </a:cubicBezTo>
                  <a:close/>
                  <a:moveTo>
                    <a:pt x="121" y="119"/>
                  </a:moveTo>
                  <a:cubicBezTo>
                    <a:pt x="120" y="119"/>
                    <a:pt x="120" y="119"/>
                    <a:pt x="119" y="119"/>
                  </a:cubicBezTo>
                  <a:cubicBezTo>
                    <a:pt x="118" y="118"/>
                    <a:pt x="118" y="117"/>
                    <a:pt x="119" y="116"/>
                  </a:cubicBezTo>
                  <a:cubicBezTo>
                    <a:pt x="120" y="114"/>
                    <a:pt x="122" y="113"/>
                    <a:pt x="123" y="112"/>
                  </a:cubicBezTo>
                  <a:cubicBezTo>
                    <a:pt x="123" y="111"/>
                    <a:pt x="125" y="111"/>
                    <a:pt x="126" y="111"/>
                  </a:cubicBezTo>
                  <a:cubicBezTo>
                    <a:pt x="126" y="112"/>
                    <a:pt x="127" y="113"/>
                    <a:pt x="126" y="114"/>
                  </a:cubicBezTo>
                  <a:cubicBezTo>
                    <a:pt x="125" y="116"/>
                    <a:pt x="123" y="117"/>
                    <a:pt x="122" y="119"/>
                  </a:cubicBezTo>
                  <a:cubicBezTo>
                    <a:pt x="122" y="119"/>
                    <a:pt x="121" y="119"/>
                    <a:pt x="121" y="119"/>
                  </a:cubicBezTo>
                  <a:close/>
                  <a:moveTo>
                    <a:pt x="15" y="114"/>
                  </a:moveTo>
                  <a:cubicBezTo>
                    <a:pt x="15" y="114"/>
                    <a:pt x="14" y="113"/>
                    <a:pt x="14" y="113"/>
                  </a:cubicBezTo>
                  <a:cubicBezTo>
                    <a:pt x="13" y="111"/>
                    <a:pt x="11" y="110"/>
                    <a:pt x="10" y="108"/>
                  </a:cubicBezTo>
                  <a:cubicBezTo>
                    <a:pt x="10" y="107"/>
                    <a:pt x="10" y="106"/>
                    <a:pt x="11" y="105"/>
                  </a:cubicBezTo>
                  <a:cubicBezTo>
                    <a:pt x="12" y="105"/>
                    <a:pt x="13" y="105"/>
                    <a:pt x="14" y="106"/>
                  </a:cubicBezTo>
                  <a:cubicBezTo>
                    <a:pt x="15" y="107"/>
                    <a:pt x="16" y="109"/>
                    <a:pt x="17" y="110"/>
                  </a:cubicBezTo>
                  <a:cubicBezTo>
                    <a:pt x="18" y="111"/>
                    <a:pt x="17" y="112"/>
                    <a:pt x="17" y="113"/>
                  </a:cubicBezTo>
                  <a:cubicBezTo>
                    <a:pt x="16" y="113"/>
                    <a:pt x="16" y="114"/>
                    <a:pt x="15" y="114"/>
                  </a:cubicBezTo>
                  <a:close/>
                  <a:moveTo>
                    <a:pt x="128" y="110"/>
                  </a:moveTo>
                  <a:cubicBezTo>
                    <a:pt x="127" y="110"/>
                    <a:pt x="127" y="110"/>
                    <a:pt x="127" y="110"/>
                  </a:cubicBezTo>
                  <a:cubicBezTo>
                    <a:pt x="126" y="109"/>
                    <a:pt x="125" y="108"/>
                    <a:pt x="126" y="107"/>
                  </a:cubicBezTo>
                  <a:cubicBezTo>
                    <a:pt x="127" y="106"/>
                    <a:pt x="128" y="104"/>
                    <a:pt x="129" y="102"/>
                  </a:cubicBezTo>
                  <a:cubicBezTo>
                    <a:pt x="129" y="101"/>
                    <a:pt x="131" y="101"/>
                    <a:pt x="132" y="102"/>
                  </a:cubicBezTo>
                  <a:cubicBezTo>
                    <a:pt x="133" y="102"/>
                    <a:pt x="133" y="103"/>
                    <a:pt x="132" y="104"/>
                  </a:cubicBezTo>
                  <a:cubicBezTo>
                    <a:pt x="131" y="106"/>
                    <a:pt x="130" y="108"/>
                    <a:pt x="129" y="109"/>
                  </a:cubicBezTo>
                  <a:cubicBezTo>
                    <a:pt x="129" y="110"/>
                    <a:pt x="128" y="110"/>
                    <a:pt x="128" y="110"/>
                  </a:cubicBezTo>
                  <a:close/>
                  <a:moveTo>
                    <a:pt x="9" y="104"/>
                  </a:moveTo>
                  <a:cubicBezTo>
                    <a:pt x="9" y="104"/>
                    <a:pt x="8" y="103"/>
                    <a:pt x="7" y="103"/>
                  </a:cubicBezTo>
                  <a:cubicBezTo>
                    <a:pt x="7" y="101"/>
                    <a:pt x="6" y="99"/>
                    <a:pt x="5" y="97"/>
                  </a:cubicBezTo>
                  <a:cubicBezTo>
                    <a:pt x="5" y="96"/>
                    <a:pt x="5" y="95"/>
                    <a:pt x="6" y="95"/>
                  </a:cubicBezTo>
                  <a:cubicBezTo>
                    <a:pt x="7" y="94"/>
                    <a:pt x="8" y="95"/>
                    <a:pt x="9" y="96"/>
                  </a:cubicBezTo>
                  <a:cubicBezTo>
                    <a:pt x="9" y="98"/>
                    <a:pt x="10" y="99"/>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8"/>
                    <a:pt x="131" y="97"/>
                  </a:cubicBezTo>
                  <a:cubicBezTo>
                    <a:pt x="132" y="96"/>
                    <a:pt x="133" y="94"/>
                    <a:pt x="133" y="92"/>
                  </a:cubicBezTo>
                  <a:cubicBezTo>
                    <a:pt x="134" y="91"/>
                    <a:pt x="135" y="91"/>
                    <a:pt x="136" y="91"/>
                  </a:cubicBezTo>
                  <a:cubicBezTo>
                    <a:pt x="137" y="91"/>
                    <a:pt x="137" y="92"/>
                    <a:pt x="137" y="93"/>
                  </a:cubicBezTo>
                  <a:cubicBezTo>
                    <a:pt x="136" y="95"/>
                    <a:pt x="136" y="97"/>
                    <a:pt x="135" y="99"/>
                  </a:cubicBezTo>
                  <a:cubicBezTo>
                    <a:pt x="135" y="100"/>
                    <a:pt x="134" y="100"/>
                    <a:pt x="133" y="100"/>
                  </a:cubicBezTo>
                  <a:close/>
                  <a:moveTo>
                    <a:pt x="5" y="93"/>
                  </a:moveTo>
                  <a:cubicBezTo>
                    <a:pt x="4" y="93"/>
                    <a:pt x="3" y="93"/>
                    <a:pt x="3" y="92"/>
                  </a:cubicBezTo>
                  <a:cubicBezTo>
                    <a:pt x="2" y="90"/>
                    <a:pt x="2" y="88"/>
                    <a:pt x="1" y="86"/>
                  </a:cubicBezTo>
                  <a:cubicBezTo>
                    <a:pt x="1" y="85"/>
                    <a:pt x="2" y="84"/>
                    <a:pt x="3" y="84"/>
                  </a:cubicBezTo>
                  <a:cubicBezTo>
                    <a:pt x="4" y="84"/>
                    <a:pt x="5" y="84"/>
                    <a:pt x="5" y="85"/>
                  </a:cubicBezTo>
                  <a:cubicBezTo>
                    <a:pt x="6" y="87"/>
                    <a:pt x="6" y="89"/>
                    <a:pt x="7" y="91"/>
                  </a:cubicBezTo>
                  <a:cubicBezTo>
                    <a:pt x="7" y="92"/>
                    <a:pt x="7" y="93"/>
                    <a:pt x="5" y="93"/>
                  </a:cubicBezTo>
                  <a:cubicBezTo>
                    <a:pt x="5" y="93"/>
                    <a:pt x="5" y="93"/>
                    <a:pt x="5" y="93"/>
                  </a:cubicBezTo>
                  <a:close/>
                  <a:moveTo>
                    <a:pt x="137" y="89"/>
                  </a:moveTo>
                  <a:cubicBezTo>
                    <a:pt x="137" y="89"/>
                    <a:pt x="137" y="89"/>
                    <a:pt x="136" y="89"/>
                  </a:cubicBezTo>
                  <a:cubicBezTo>
                    <a:pt x="135" y="89"/>
                    <a:pt x="135" y="88"/>
                    <a:pt x="135" y="87"/>
                  </a:cubicBezTo>
                  <a:cubicBezTo>
                    <a:pt x="135" y="85"/>
                    <a:pt x="136" y="83"/>
                    <a:pt x="136" y="81"/>
                  </a:cubicBezTo>
                  <a:cubicBezTo>
                    <a:pt x="136" y="80"/>
                    <a:pt x="137" y="80"/>
                    <a:pt x="138" y="80"/>
                  </a:cubicBezTo>
                  <a:cubicBezTo>
                    <a:pt x="139" y="80"/>
                    <a:pt x="140" y="81"/>
                    <a:pt x="140" y="82"/>
                  </a:cubicBezTo>
                  <a:cubicBezTo>
                    <a:pt x="140" y="84"/>
                    <a:pt x="139" y="86"/>
                    <a:pt x="139" y="88"/>
                  </a:cubicBezTo>
                  <a:cubicBezTo>
                    <a:pt x="139" y="89"/>
                    <a:pt x="138" y="89"/>
                    <a:pt x="137" y="89"/>
                  </a:cubicBezTo>
                  <a:close/>
                  <a:moveTo>
                    <a:pt x="2" y="82"/>
                  </a:moveTo>
                  <a:cubicBezTo>
                    <a:pt x="1" y="82"/>
                    <a:pt x="0" y="81"/>
                    <a:pt x="0" y="80"/>
                  </a:cubicBezTo>
                  <a:cubicBezTo>
                    <a:pt x="0" y="79"/>
                    <a:pt x="0" y="77"/>
                    <a:pt x="0" y="75"/>
                  </a:cubicBezTo>
                  <a:cubicBezTo>
                    <a:pt x="0" y="73"/>
                    <a:pt x="1" y="73"/>
                    <a:pt x="2" y="72"/>
                  </a:cubicBezTo>
                  <a:cubicBezTo>
                    <a:pt x="3" y="72"/>
                    <a:pt x="4" y="73"/>
                    <a:pt x="4" y="74"/>
                  </a:cubicBezTo>
                  <a:cubicBezTo>
                    <a:pt x="4" y="76"/>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2"/>
                    <a:pt x="137" y="70"/>
                  </a:cubicBezTo>
                  <a:cubicBezTo>
                    <a:pt x="137" y="70"/>
                    <a:pt x="137" y="70"/>
                    <a:pt x="137" y="69"/>
                  </a:cubicBezTo>
                  <a:cubicBezTo>
                    <a:pt x="137" y="69"/>
                    <a:pt x="137" y="68"/>
                    <a:pt x="137" y="68"/>
                  </a:cubicBezTo>
                  <a:cubicBezTo>
                    <a:pt x="137" y="66"/>
                    <a:pt x="137" y="64"/>
                    <a:pt x="137" y="62"/>
                  </a:cubicBezTo>
                  <a:cubicBezTo>
                    <a:pt x="136" y="61"/>
                    <a:pt x="137" y="60"/>
                    <a:pt x="138" y="60"/>
                  </a:cubicBezTo>
                  <a:cubicBezTo>
                    <a:pt x="139" y="60"/>
                    <a:pt x="140" y="61"/>
                    <a:pt x="140" y="62"/>
                  </a:cubicBezTo>
                  <a:cubicBezTo>
                    <a:pt x="141" y="64"/>
                    <a:pt x="141" y="66"/>
                    <a:pt x="141" y="68"/>
                  </a:cubicBezTo>
                  <a:cubicBezTo>
                    <a:pt x="141" y="68"/>
                    <a:pt x="141" y="69"/>
                    <a:pt x="141" y="69"/>
                  </a:cubicBezTo>
                  <a:cubicBezTo>
                    <a:pt x="141" y="69"/>
                    <a:pt x="141" y="70"/>
                    <a:pt x="141" y="70"/>
                  </a:cubicBezTo>
                  <a:cubicBezTo>
                    <a:pt x="141" y="72"/>
                    <a:pt x="141" y="74"/>
                    <a:pt x="141" y="76"/>
                  </a:cubicBezTo>
                  <a:cubicBezTo>
                    <a:pt x="141" y="77"/>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2" y="61"/>
                  </a:cubicBezTo>
                  <a:cubicBezTo>
                    <a:pt x="3" y="61"/>
                    <a:pt x="4" y="62"/>
                    <a:pt x="4" y="63"/>
                  </a:cubicBezTo>
                  <a:cubicBezTo>
                    <a:pt x="4" y="65"/>
                    <a:pt x="4" y="67"/>
                    <a:pt x="4" y="69"/>
                  </a:cubicBezTo>
                  <a:cubicBezTo>
                    <a:pt x="4" y="70"/>
                    <a:pt x="3" y="71"/>
                    <a:pt x="2" y="71"/>
                  </a:cubicBezTo>
                  <a:close/>
                  <a:moveTo>
                    <a:pt x="3" y="59"/>
                  </a:moveTo>
                  <a:cubicBezTo>
                    <a:pt x="3" y="59"/>
                    <a:pt x="3" y="59"/>
                    <a:pt x="2" y="59"/>
                  </a:cubicBezTo>
                  <a:cubicBezTo>
                    <a:pt x="1" y="59"/>
                    <a:pt x="1" y="58"/>
                    <a:pt x="1" y="57"/>
                  </a:cubicBezTo>
                  <a:cubicBezTo>
                    <a:pt x="1" y="55"/>
                    <a:pt x="2" y="53"/>
                    <a:pt x="2" y="51"/>
                  </a:cubicBezTo>
                  <a:cubicBezTo>
                    <a:pt x="3" y="50"/>
                    <a:pt x="4" y="50"/>
                    <a:pt x="5" y="50"/>
                  </a:cubicBezTo>
                  <a:cubicBezTo>
                    <a:pt x="6" y="50"/>
                    <a:pt x="6" y="51"/>
                    <a:pt x="6" y="52"/>
                  </a:cubicBezTo>
                  <a:cubicBezTo>
                    <a:pt x="6" y="54"/>
                    <a:pt x="5" y="56"/>
                    <a:pt x="5" y="58"/>
                  </a:cubicBezTo>
                  <a:cubicBezTo>
                    <a:pt x="5" y="59"/>
                    <a:pt x="4" y="59"/>
                    <a:pt x="3" y="59"/>
                  </a:cubicBezTo>
                  <a:close/>
                  <a:moveTo>
                    <a:pt x="138" y="59"/>
                  </a:moveTo>
                  <a:cubicBezTo>
                    <a:pt x="137" y="59"/>
                    <a:pt x="136" y="58"/>
                    <a:pt x="136" y="57"/>
                  </a:cubicBezTo>
                  <a:cubicBezTo>
                    <a:pt x="135" y="55"/>
                    <a:pt x="135" y="53"/>
                    <a:pt x="134" y="52"/>
                  </a:cubicBezTo>
                  <a:cubicBezTo>
                    <a:pt x="134" y="51"/>
                    <a:pt x="135" y="49"/>
                    <a:pt x="136" y="49"/>
                  </a:cubicBezTo>
                  <a:cubicBezTo>
                    <a:pt x="137" y="49"/>
                    <a:pt x="138" y="49"/>
                    <a:pt x="138" y="50"/>
                  </a:cubicBezTo>
                  <a:cubicBezTo>
                    <a:pt x="139" y="52"/>
                    <a:pt x="139" y="54"/>
                    <a:pt x="140" y="56"/>
                  </a:cubicBezTo>
                  <a:cubicBezTo>
                    <a:pt x="140" y="57"/>
                    <a:pt x="139" y="58"/>
                    <a:pt x="138" y="59"/>
                  </a:cubicBezTo>
                  <a:cubicBezTo>
                    <a:pt x="138" y="59"/>
                    <a:pt x="138" y="59"/>
                    <a:pt x="138" y="59"/>
                  </a:cubicBezTo>
                  <a:close/>
                  <a:moveTo>
                    <a:pt x="6" y="48"/>
                  </a:moveTo>
                  <a:cubicBezTo>
                    <a:pt x="6" y="48"/>
                    <a:pt x="5" y="48"/>
                    <a:pt x="5" y="48"/>
                  </a:cubicBezTo>
                  <a:cubicBezTo>
                    <a:pt x="4" y="48"/>
                    <a:pt x="4" y="47"/>
                    <a:pt x="4" y="46"/>
                  </a:cubicBezTo>
                  <a:cubicBezTo>
                    <a:pt x="5" y="44"/>
                    <a:pt x="6" y="42"/>
                    <a:pt x="6" y="40"/>
                  </a:cubicBezTo>
                  <a:cubicBezTo>
                    <a:pt x="7" y="39"/>
                    <a:pt x="8" y="39"/>
                    <a:pt x="9" y="39"/>
                  </a:cubicBezTo>
                  <a:cubicBezTo>
                    <a:pt x="10" y="40"/>
                    <a:pt x="10" y="41"/>
                    <a:pt x="10" y="42"/>
                  </a:cubicBezTo>
                  <a:cubicBezTo>
                    <a:pt x="9" y="44"/>
                    <a:pt x="8" y="45"/>
                    <a:pt x="8" y="47"/>
                  </a:cubicBezTo>
                  <a:cubicBezTo>
                    <a:pt x="8" y="48"/>
                    <a:pt x="7" y="48"/>
                    <a:pt x="6" y="48"/>
                  </a:cubicBezTo>
                  <a:close/>
                  <a:moveTo>
                    <a:pt x="134" y="48"/>
                  </a:moveTo>
                  <a:cubicBezTo>
                    <a:pt x="134" y="48"/>
                    <a:pt x="133" y="47"/>
                    <a:pt x="133" y="46"/>
                  </a:cubicBezTo>
                  <a:cubicBezTo>
                    <a:pt x="132" y="45"/>
                    <a:pt x="131" y="43"/>
                    <a:pt x="130" y="41"/>
                  </a:cubicBezTo>
                  <a:cubicBezTo>
                    <a:pt x="130" y="40"/>
                    <a:pt x="130" y="39"/>
                    <a:pt x="131" y="39"/>
                  </a:cubicBezTo>
                  <a:cubicBezTo>
                    <a:pt x="132" y="38"/>
                    <a:pt x="133" y="38"/>
                    <a:pt x="134" y="39"/>
                  </a:cubicBezTo>
                  <a:cubicBezTo>
                    <a:pt x="135" y="41"/>
                    <a:pt x="136" y="43"/>
                    <a:pt x="136" y="45"/>
                  </a:cubicBezTo>
                  <a:cubicBezTo>
                    <a:pt x="137" y="46"/>
                    <a:pt x="136" y="47"/>
                    <a:pt x="135" y="47"/>
                  </a:cubicBezTo>
                  <a:cubicBezTo>
                    <a:pt x="135" y="48"/>
                    <a:pt x="135" y="48"/>
                    <a:pt x="134" y="48"/>
                  </a:cubicBezTo>
                  <a:close/>
                  <a:moveTo>
                    <a:pt x="11" y="38"/>
                  </a:moveTo>
                  <a:cubicBezTo>
                    <a:pt x="10" y="38"/>
                    <a:pt x="10" y="38"/>
                    <a:pt x="10" y="38"/>
                  </a:cubicBezTo>
                  <a:cubicBezTo>
                    <a:pt x="9" y="37"/>
                    <a:pt x="9" y="36"/>
                    <a:pt x="9" y="35"/>
                  </a:cubicBezTo>
                  <a:cubicBezTo>
                    <a:pt x="10" y="33"/>
                    <a:pt x="11" y="32"/>
                    <a:pt x="12" y="30"/>
                  </a:cubicBezTo>
                  <a:cubicBezTo>
                    <a:pt x="13" y="29"/>
                    <a:pt x="14" y="29"/>
                    <a:pt x="15" y="30"/>
                  </a:cubicBezTo>
                  <a:cubicBezTo>
                    <a:pt x="16" y="30"/>
                    <a:pt x="16" y="31"/>
                    <a:pt x="16" y="32"/>
                  </a:cubicBezTo>
                  <a:cubicBezTo>
                    <a:pt x="14" y="34"/>
                    <a:pt x="13" y="35"/>
                    <a:pt x="13" y="37"/>
                  </a:cubicBezTo>
                  <a:cubicBezTo>
                    <a:pt x="12" y="38"/>
                    <a:pt x="12" y="38"/>
                    <a:pt x="11" y="38"/>
                  </a:cubicBezTo>
                  <a:close/>
                  <a:moveTo>
                    <a:pt x="129" y="37"/>
                  </a:moveTo>
                  <a:cubicBezTo>
                    <a:pt x="129" y="37"/>
                    <a:pt x="128" y="37"/>
                    <a:pt x="128" y="36"/>
                  </a:cubicBezTo>
                  <a:cubicBezTo>
                    <a:pt x="127" y="35"/>
                    <a:pt x="126" y="33"/>
                    <a:pt x="125" y="32"/>
                  </a:cubicBezTo>
                  <a:cubicBezTo>
                    <a:pt x="124" y="31"/>
                    <a:pt x="124" y="30"/>
                    <a:pt x="125" y="29"/>
                  </a:cubicBezTo>
                  <a:cubicBezTo>
                    <a:pt x="126" y="28"/>
                    <a:pt x="127" y="28"/>
                    <a:pt x="128" y="29"/>
                  </a:cubicBezTo>
                  <a:cubicBezTo>
                    <a:pt x="129" y="31"/>
                    <a:pt x="130" y="33"/>
                    <a:pt x="131" y="34"/>
                  </a:cubicBezTo>
                  <a:cubicBezTo>
                    <a:pt x="132" y="35"/>
                    <a:pt x="131" y="36"/>
                    <a:pt x="130" y="37"/>
                  </a:cubicBezTo>
                  <a:cubicBezTo>
                    <a:pt x="130" y="37"/>
                    <a:pt x="130" y="37"/>
                    <a:pt x="129" y="37"/>
                  </a:cubicBezTo>
                  <a:close/>
                  <a:moveTo>
                    <a:pt x="17" y="29"/>
                  </a:moveTo>
                  <a:cubicBezTo>
                    <a:pt x="17" y="29"/>
                    <a:pt x="16" y="29"/>
                    <a:pt x="16" y="28"/>
                  </a:cubicBezTo>
                  <a:cubicBezTo>
                    <a:pt x="15" y="27"/>
                    <a:pt x="15" y="26"/>
                    <a:pt x="16" y="25"/>
                  </a:cubicBezTo>
                  <a:cubicBezTo>
                    <a:pt x="17" y="24"/>
                    <a:pt x="18" y="22"/>
                    <a:pt x="20" y="21"/>
                  </a:cubicBezTo>
                  <a:cubicBezTo>
                    <a:pt x="21" y="20"/>
                    <a:pt x="22" y="20"/>
                    <a:pt x="23" y="21"/>
                  </a:cubicBezTo>
                  <a:cubicBezTo>
                    <a:pt x="23" y="22"/>
                    <a:pt x="23" y="23"/>
                    <a:pt x="23" y="24"/>
                  </a:cubicBezTo>
                  <a:cubicBezTo>
                    <a:pt x="21" y="25"/>
                    <a:pt x="20" y="26"/>
                    <a:pt x="19" y="28"/>
                  </a:cubicBezTo>
                  <a:cubicBezTo>
                    <a:pt x="18" y="28"/>
                    <a:pt x="18" y="29"/>
                    <a:pt x="17" y="29"/>
                  </a:cubicBezTo>
                  <a:close/>
                  <a:moveTo>
                    <a:pt x="123" y="28"/>
                  </a:moveTo>
                  <a:cubicBezTo>
                    <a:pt x="122" y="28"/>
                    <a:pt x="122" y="28"/>
                    <a:pt x="121" y="27"/>
                  </a:cubicBezTo>
                  <a:cubicBezTo>
                    <a:pt x="120" y="26"/>
                    <a:pt x="119" y="25"/>
                    <a:pt x="117" y="23"/>
                  </a:cubicBezTo>
                  <a:cubicBezTo>
                    <a:pt x="117" y="22"/>
                    <a:pt x="117" y="21"/>
                    <a:pt x="117" y="20"/>
                  </a:cubicBezTo>
                  <a:cubicBezTo>
                    <a:pt x="118" y="20"/>
                    <a:pt x="119" y="20"/>
                    <a:pt x="120" y="20"/>
                  </a:cubicBezTo>
                  <a:cubicBezTo>
                    <a:pt x="122" y="22"/>
                    <a:pt x="123" y="23"/>
                    <a:pt x="124" y="25"/>
                  </a:cubicBezTo>
                  <a:cubicBezTo>
                    <a:pt x="125" y="26"/>
                    <a:pt x="125" y="27"/>
                    <a:pt x="124" y="28"/>
                  </a:cubicBezTo>
                  <a:cubicBezTo>
                    <a:pt x="124" y="28"/>
                    <a:pt x="123" y="28"/>
                    <a:pt x="123" y="28"/>
                  </a:cubicBezTo>
                  <a:close/>
                  <a:moveTo>
                    <a:pt x="25" y="20"/>
                  </a:moveTo>
                  <a:cubicBezTo>
                    <a:pt x="25" y="20"/>
                    <a:pt x="24" y="20"/>
                    <a:pt x="24" y="20"/>
                  </a:cubicBezTo>
                  <a:cubicBezTo>
                    <a:pt x="23" y="19"/>
                    <a:pt x="23" y="18"/>
                    <a:pt x="24" y="17"/>
                  </a:cubicBezTo>
                  <a:cubicBezTo>
                    <a:pt x="26" y="16"/>
                    <a:pt x="27" y="14"/>
                    <a:pt x="29" y="13"/>
                  </a:cubicBezTo>
                  <a:cubicBezTo>
                    <a:pt x="30" y="13"/>
                    <a:pt x="31" y="13"/>
                    <a:pt x="31" y="14"/>
                  </a:cubicBezTo>
                  <a:cubicBezTo>
                    <a:pt x="32" y="15"/>
                    <a:pt x="32" y="16"/>
                    <a:pt x="31" y="17"/>
                  </a:cubicBezTo>
                  <a:cubicBezTo>
                    <a:pt x="29" y="18"/>
                    <a:pt x="28" y="19"/>
                    <a:pt x="27" y="20"/>
                  </a:cubicBezTo>
                  <a:cubicBezTo>
                    <a:pt x="26" y="20"/>
                    <a:pt x="26" y="20"/>
                    <a:pt x="25" y="20"/>
                  </a:cubicBezTo>
                  <a:close/>
                  <a:moveTo>
                    <a:pt x="115" y="20"/>
                  </a:moveTo>
                  <a:cubicBezTo>
                    <a:pt x="114" y="20"/>
                    <a:pt x="114" y="20"/>
                    <a:pt x="113" y="19"/>
                  </a:cubicBezTo>
                  <a:cubicBezTo>
                    <a:pt x="112" y="18"/>
                    <a:pt x="110" y="17"/>
                    <a:pt x="109" y="16"/>
                  </a:cubicBezTo>
                  <a:cubicBezTo>
                    <a:pt x="108" y="15"/>
                    <a:pt x="108" y="14"/>
                    <a:pt x="109" y="13"/>
                  </a:cubicBezTo>
                  <a:cubicBezTo>
                    <a:pt x="109" y="12"/>
                    <a:pt x="110" y="12"/>
                    <a:pt x="111" y="13"/>
                  </a:cubicBezTo>
                  <a:cubicBezTo>
                    <a:pt x="113" y="14"/>
                    <a:pt x="114" y="15"/>
                    <a:pt x="116" y="16"/>
                  </a:cubicBezTo>
                  <a:cubicBezTo>
                    <a:pt x="117" y="17"/>
                    <a:pt x="117" y="18"/>
                    <a:pt x="116" y="19"/>
                  </a:cubicBezTo>
                  <a:cubicBezTo>
                    <a:pt x="116" y="20"/>
                    <a:pt x="115" y="20"/>
                    <a:pt x="115" y="20"/>
                  </a:cubicBezTo>
                  <a:close/>
                  <a:moveTo>
                    <a:pt x="35" y="14"/>
                  </a:moveTo>
                  <a:cubicBezTo>
                    <a:pt x="34" y="14"/>
                    <a:pt x="33" y="13"/>
                    <a:pt x="33" y="13"/>
                  </a:cubicBezTo>
                  <a:cubicBezTo>
                    <a:pt x="32" y="12"/>
                    <a:pt x="33" y="11"/>
                    <a:pt x="34" y="10"/>
                  </a:cubicBezTo>
                  <a:cubicBezTo>
                    <a:pt x="35" y="9"/>
                    <a:pt x="37" y="8"/>
                    <a:pt x="39" y="7"/>
                  </a:cubicBezTo>
                  <a:cubicBezTo>
                    <a:pt x="40" y="7"/>
                    <a:pt x="41" y="7"/>
                    <a:pt x="41" y="8"/>
                  </a:cubicBezTo>
                  <a:cubicBezTo>
                    <a:pt x="42" y="9"/>
                    <a:pt x="41" y="10"/>
                    <a:pt x="40" y="11"/>
                  </a:cubicBezTo>
                  <a:cubicBezTo>
                    <a:pt x="39" y="12"/>
                    <a:pt x="37" y="12"/>
                    <a:pt x="36" y="13"/>
                  </a:cubicBezTo>
                  <a:cubicBezTo>
                    <a:pt x="35" y="14"/>
                    <a:pt x="35" y="14"/>
                    <a:pt x="35" y="14"/>
                  </a:cubicBezTo>
                  <a:close/>
                  <a:moveTo>
                    <a:pt x="105" y="13"/>
                  </a:moveTo>
                  <a:cubicBezTo>
                    <a:pt x="105" y="13"/>
                    <a:pt x="105" y="13"/>
                    <a:pt x="104" y="13"/>
                  </a:cubicBezTo>
                  <a:cubicBezTo>
                    <a:pt x="103" y="12"/>
                    <a:pt x="101" y="11"/>
                    <a:pt x="99" y="10"/>
                  </a:cubicBezTo>
                  <a:cubicBezTo>
                    <a:pt x="98" y="10"/>
                    <a:pt x="98" y="9"/>
                    <a:pt x="99" y="8"/>
                  </a:cubicBezTo>
                  <a:cubicBezTo>
                    <a:pt x="99" y="7"/>
                    <a:pt x="100" y="6"/>
                    <a:pt x="101" y="7"/>
                  </a:cubicBezTo>
                  <a:cubicBezTo>
                    <a:pt x="103" y="8"/>
                    <a:pt x="105" y="9"/>
                    <a:pt x="106" y="10"/>
                  </a:cubicBezTo>
                  <a:cubicBezTo>
                    <a:pt x="107" y="10"/>
                    <a:pt x="108" y="11"/>
                    <a:pt x="107" y="12"/>
                  </a:cubicBezTo>
                  <a:cubicBezTo>
                    <a:pt x="107" y="13"/>
                    <a:pt x="106" y="13"/>
                    <a:pt x="105" y="13"/>
                  </a:cubicBezTo>
                  <a:close/>
                  <a:moveTo>
                    <a:pt x="45" y="9"/>
                  </a:moveTo>
                  <a:cubicBezTo>
                    <a:pt x="44" y="9"/>
                    <a:pt x="43" y="8"/>
                    <a:pt x="43" y="7"/>
                  </a:cubicBezTo>
                  <a:cubicBezTo>
                    <a:pt x="43" y="6"/>
                    <a:pt x="43" y="5"/>
                    <a:pt x="44" y="5"/>
                  </a:cubicBezTo>
                  <a:cubicBezTo>
                    <a:pt x="46" y="4"/>
                    <a:pt x="48" y="3"/>
                    <a:pt x="50" y="3"/>
                  </a:cubicBezTo>
                  <a:cubicBezTo>
                    <a:pt x="51" y="2"/>
                    <a:pt x="52" y="3"/>
                    <a:pt x="52" y="4"/>
                  </a:cubicBezTo>
                  <a:cubicBezTo>
                    <a:pt x="52" y="5"/>
                    <a:pt x="52" y="6"/>
                    <a:pt x="51" y="7"/>
                  </a:cubicBezTo>
                  <a:cubicBezTo>
                    <a:pt x="49" y="7"/>
                    <a:pt x="47" y="8"/>
                    <a:pt x="46" y="8"/>
                  </a:cubicBezTo>
                  <a:cubicBezTo>
                    <a:pt x="45" y="9"/>
                    <a:pt x="45" y="9"/>
                    <a:pt x="45" y="9"/>
                  </a:cubicBezTo>
                  <a:close/>
                  <a:moveTo>
                    <a:pt x="95" y="8"/>
                  </a:moveTo>
                  <a:cubicBezTo>
                    <a:pt x="95" y="8"/>
                    <a:pt x="95" y="8"/>
                    <a:pt x="94" y="8"/>
                  </a:cubicBezTo>
                  <a:cubicBezTo>
                    <a:pt x="93" y="8"/>
                    <a:pt x="91" y="7"/>
                    <a:pt x="89" y="6"/>
                  </a:cubicBezTo>
                  <a:cubicBezTo>
                    <a:pt x="88" y="6"/>
                    <a:pt x="87" y="5"/>
                    <a:pt x="88" y="4"/>
                  </a:cubicBezTo>
                  <a:cubicBezTo>
                    <a:pt x="88" y="3"/>
                    <a:pt x="89" y="2"/>
                    <a:pt x="90" y="3"/>
                  </a:cubicBezTo>
                  <a:cubicBezTo>
                    <a:pt x="92" y="3"/>
                    <a:pt x="94" y="4"/>
                    <a:pt x="96" y="4"/>
                  </a:cubicBezTo>
                  <a:cubicBezTo>
                    <a:pt x="97" y="5"/>
                    <a:pt x="97" y="6"/>
                    <a:pt x="97" y="7"/>
                  </a:cubicBezTo>
                  <a:cubicBezTo>
                    <a:pt x="97" y="8"/>
                    <a:pt x="96" y="8"/>
                    <a:pt x="95" y="8"/>
                  </a:cubicBezTo>
                  <a:close/>
                  <a:moveTo>
                    <a:pt x="56" y="5"/>
                  </a:moveTo>
                  <a:cubicBezTo>
                    <a:pt x="55" y="5"/>
                    <a:pt x="54" y="5"/>
                    <a:pt x="54" y="4"/>
                  </a:cubicBezTo>
                  <a:cubicBezTo>
                    <a:pt x="54" y="3"/>
                    <a:pt x="54" y="2"/>
                    <a:pt x="55" y="1"/>
                  </a:cubicBezTo>
                  <a:cubicBezTo>
                    <a:pt x="57" y="1"/>
                    <a:pt x="59" y="1"/>
                    <a:pt x="61" y="0"/>
                  </a:cubicBezTo>
                  <a:cubicBezTo>
                    <a:pt x="62" y="0"/>
                    <a:pt x="63" y="1"/>
                    <a:pt x="63" y="2"/>
                  </a:cubicBezTo>
                  <a:cubicBezTo>
                    <a:pt x="63" y="3"/>
                    <a:pt x="63" y="4"/>
                    <a:pt x="62" y="4"/>
                  </a:cubicBezTo>
                  <a:cubicBezTo>
                    <a:pt x="60" y="5"/>
                    <a:pt x="58" y="5"/>
                    <a:pt x="56" y="5"/>
                  </a:cubicBezTo>
                  <a:cubicBezTo>
                    <a:pt x="56" y="5"/>
                    <a:pt x="56" y="5"/>
                    <a:pt x="56" y="5"/>
                  </a:cubicBezTo>
                  <a:close/>
                  <a:moveTo>
                    <a:pt x="84" y="5"/>
                  </a:moveTo>
                  <a:cubicBezTo>
                    <a:pt x="84" y="5"/>
                    <a:pt x="84" y="5"/>
                    <a:pt x="84" y="5"/>
                  </a:cubicBezTo>
                  <a:cubicBezTo>
                    <a:pt x="82" y="5"/>
                    <a:pt x="80" y="4"/>
                    <a:pt x="78" y="4"/>
                  </a:cubicBezTo>
                  <a:cubicBezTo>
                    <a:pt x="77" y="4"/>
                    <a:pt x="76" y="3"/>
                    <a:pt x="76" y="2"/>
                  </a:cubicBezTo>
                  <a:cubicBezTo>
                    <a:pt x="77" y="1"/>
                    <a:pt x="78" y="0"/>
                    <a:pt x="79" y="0"/>
                  </a:cubicBezTo>
                  <a:cubicBezTo>
                    <a:pt x="81" y="0"/>
                    <a:pt x="83" y="1"/>
                    <a:pt x="84" y="1"/>
                  </a:cubicBezTo>
                  <a:cubicBezTo>
                    <a:pt x="86" y="1"/>
                    <a:pt x="86" y="2"/>
                    <a:pt x="86" y="3"/>
                  </a:cubicBezTo>
                  <a:cubicBezTo>
                    <a:pt x="86" y="4"/>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8" name="Freeform 528">
              <a:extLst>
                <a:ext uri="{FF2B5EF4-FFF2-40B4-BE49-F238E27FC236}">
                  <a16:creationId xmlns:a16="http://schemas.microsoft.com/office/drawing/2014/main" id="{80AFAFE2-AC97-470C-9478-8B2B1A6CDFB6}"/>
                </a:ext>
              </a:extLst>
            </p:cNvPr>
            <p:cNvSpPr>
              <a:spLocks noEditPoints="1"/>
            </p:cNvSpPr>
            <p:nvPr/>
          </p:nvSpPr>
          <p:spPr bwMode="auto">
            <a:xfrm rot="10800000">
              <a:off x="6955880" y="3420404"/>
              <a:ext cx="227254" cy="227254"/>
            </a:xfrm>
            <a:custGeom>
              <a:avLst/>
              <a:gdLst>
                <a:gd name="T0" fmla="*/ 70 w 141"/>
                <a:gd name="T1" fmla="*/ 137 h 141"/>
                <a:gd name="T2" fmla="*/ 64 w 141"/>
                <a:gd name="T3" fmla="*/ 141 h 141"/>
                <a:gd name="T4" fmla="*/ 64 w 141"/>
                <a:gd name="T5" fmla="*/ 137 h 141"/>
                <a:gd name="T6" fmla="*/ 81 w 141"/>
                <a:gd name="T7" fmla="*/ 137 h 141"/>
                <a:gd name="T8" fmla="*/ 81 w 141"/>
                <a:gd name="T9" fmla="*/ 141 h 141"/>
                <a:gd name="T10" fmla="*/ 48 w 141"/>
                <a:gd name="T11" fmla="*/ 133 h 141"/>
                <a:gd name="T12" fmla="*/ 90 w 141"/>
                <a:gd name="T13" fmla="*/ 137 h 141"/>
                <a:gd name="T14" fmla="*/ 93 w 141"/>
                <a:gd name="T15" fmla="*/ 138 h 141"/>
                <a:gd name="T16" fmla="*/ 35 w 141"/>
                <a:gd name="T17" fmla="*/ 130 h 141"/>
                <a:gd name="T18" fmla="*/ 102 w 141"/>
                <a:gd name="T19" fmla="*/ 133 h 141"/>
                <a:gd name="T20" fmla="*/ 109 w 141"/>
                <a:gd name="T21" fmla="*/ 130 h 141"/>
                <a:gd name="T22" fmla="*/ 26 w 141"/>
                <a:gd name="T23" fmla="*/ 126 h 141"/>
                <a:gd name="T24" fmla="*/ 32 w 141"/>
                <a:gd name="T25" fmla="*/ 130 h 141"/>
                <a:gd name="T26" fmla="*/ 118 w 141"/>
                <a:gd name="T27" fmla="*/ 120 h 141"/>
                <a:gd name="T28" fmla="*/ 22 w 141"/>
                <a:gd name="T29" fmla="*/ 122 h 141"/>
                <a:gd name="T30" fmla="*/ 24 w 141"/>
                <a:gd name="T31" fmla="*/ 122 h 141"/>
                <a:gd name="T32" fmla="*/ 123 w 141"/>
                <a:gd name="T33" fmla="*/ 112 h 141"/>
                <a:gd name="T34" fmla="*/ 15 w 141"/>
                <a:gd name="T35" fmla="*/ 114 h 141"/>
                <a:gd name="T36" fmla="*/ 17 w 141"/>
                <a:gd name="T37" fmla="*/ 111 h 141"/>
                <a:gd name="T38" fmla="*/ 126 w 141"/>
                <a:gd name="T39" fmla="*/ 107 h 141"/>
                <a:gd name="T40" fmla="*/ 128 w 141"/>
                <a:gd name="T41" fmla="*/ 111 h 141"/>
                <a:gd name="T42" fmla="*/ 9 w 141"/>
                <a:gd name="T43" fmla="*/ 96 h 141"/>
                <a:gd name="T44" fmla="*/ 132 w 141"/>
                <a:gd name="T45" fmla="*/ 100 h 141"/>
                <a:gd name="T46" fmla="*/ 135 w 141"/>
                <a:gd name="T47" fmla="*/ 99 h 141"/>
                <a:gd name="T48" fmla="*/ 3 w 141"/>
                <a:gd name="T49" fmla="*/ 84 h 141"/>
                <a:gd name="T50" fmla="*/ 137 w 141"/>
                <a:gd name="T51" fmla="*/ 90 h 141"/>
                <a:gd name="T52" fmla="*/ 140 w 141"/>
                <a:gd name="T53" fmla="*/ 82 h 141"/>
                <a:gd name="T54" fmla="*/ 0 w 141"/>
                <a:gd name="T55" fmla="*/ 75 h 141"/>
                <a:gd name="T56" fmla="*/ 2 w 141"/>
                <a:gd name="T57" fmla="*/ 82 h 141"/>
                <a:gd name="T58" fmla="*/ 137 w 141"/>
                <a:gd name="T59" fmla="*/ 70 h 141"/>
                <a:gd name="T60" fmla="*/ 141 w 141"/>
                <a:gd name="T61" fmla="*/ 68 h 141"/>
                <a:gd name="T62" fmla="*/ 2 w 141"/>
                <a:gd name="T63" fmla="*/ 71 h 141"/>
                <a:gd name="T64" fmla="*/ 4 w 141"/>
                <a:gd name="T65" fmla="*/ 64 h 141"/>
                <a:gd name="T66" fmla="*/ 1 w 141"/>
                <a:gd name="T67" fmla="*/ 57 h 141"/>
                <a:gd name="T68" fmla="*/ 3 w 141"/>
                <a:gd name="T69" fmla="*/ 60 h 141"/>
                <a:gd name="T70" fmla="*/ 138 w 141"/>
                <a:gd name="T71" fmla="*/ 51 h 141"/>
                <a:gd name="T72" fmla="*/ 5 w 141"/>
                <a:gd name="T73" fmla="*/ 49 h 141"/>
                <a:gd name="T74" fmla="*/ 8 w 141"/>
                <a:gd name="T75" fmla="*/ 47 h 141"/>
                <a:gd name="T76" fmla="*/ 131 w 141"/>
                <a:gd name="T77" fmla="*/ 39 h 141"/>
                <a:gd name="T78" fmla="*/ 11 w 141"/>
                <a:gd name="T79" fmla="*/ 38 h 141"/>
                <a:gd name="T80" fmla="*/ 16 w 141"/>
                <a:gd name="T81" fmla="*/ 33 h 141"/>
                <a:gd name="T82" fmla="*/ 125 w 141"/>
                <a:gd name="T83" fmla="*/ 32 h 141"/>
                <a:gd name="T84" fmla="*/ 129 w 141"/>
                <a:gd name="T85" fmla="*/ 38 h 141"/>
                <a:gd name="T86" fmla="*/ 23 w 141"/>
                <a:gd name="T87" fmla="*/ 21 h 141"/>
                <a:gd name="T88" fmla="*/ 121 w 141"/>
                <a:gd name="T89" fmla="*/ 28 h 141"/>
                <a:gd name="T90" fmla="*/ 124 w 141"/>
                <a:gd name="T91" fmla="*/ 28 h 141"/>
                <a:gd name="T92" fmla="*/ 29 w 141"/>
                <a:gd name="T93" fmla="*/ 14 h 141"/>
                <a:gd name="T94" fmla="*/ 115 w 141"/>
                <a:gd name="T95" fmla="*/ 20 h 141"/>
                <a:gd name="T96" fmla="*/ 116 w 141"/>
                <a:gd name="T97" fmla="*/ 17 h 141"/>
                <a:gd name="T98" fmla="*/ 34 w 141"/>
                <a:gd name="T99" fmla="*/ 10 h 141"/>
                <a:gd name="T100" fmla="*/ 35 w 141"/>
                <a:gd name="T101" fmla="*/ 14 h 141"/>
                <a:gd name="T102" fmla="*/ 101 w 141"/>
                <a:gd name="T103" fmla="*/ 7 h 141"/>
                <a:gd name="T104" fmla="*/ 43 w 141"/>
                <a:gd name="T105" fmla="*/ 8 h 141"/>
                <a:gd name="T106" fmla="*/ 46 w 141"/>
                <a:gd name="T107" fmla="*/ 9 h 141"/>
                <a:gd name="T108" fmla="*/ 88 w 141"/>
                <a:gd name="T109" fmla="*/ 4 h 141"/>
                <a:gd name="T110" fmla="*/ 56 w 141"/>
                <a:gd name="T111" fmla="*/ 6 h 141"/>
                <a:gd name="T112" fmla="*/ 62 w 141"/>
                <a:gd name="T113" fmla="*/ 5 h 141"/>
                <a:gd name="T114" fmla="*/ 78 w 141"/>
                <a:gd name="T115" fmla="*/ 5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1"/>
                    <a:pt x="58" y="140"/>
                  </a:cubicBezTo>
                  <a:cubicBezTo>
                    <a:pt x="57" y="140"/>
                    <a:pt x="56" y="139"/>
                    <a:pt x="56" y="138"/>
                  </a:cubicBezTo>
                  <a:cubicBezTo>
                    <a:pt x="56" y="137"/>
                    <a:pt x="57" y="136"/>
                    <a:pt x="58" y="136"/>
                  </a:cubicBezTo>
                  <a:cubicBezTo>
                    <a:pt x="60"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79" y="137"/>
                    <a:pt x="81" y="137"/>
                  </a:cubicBezTo>
                  <a:cubicBezTo>
                    <a:pt x="82" y="136"/>
                    <a:pt x="84" y="136"/>
                    <a:pt x="86" y="136"/>
                  </a:cubicBezTo>
                  <a:cubicBezTo>
                    <a:pt x="87" y="135"/>
                    <a:pt x="88" y="136"/>
                    <a:pt x="88" y="137"/>
                  </a:cubicBezTo>
                  <a:cubicBezTo>
                    <a:pt x="89" y="138"/>
                    <a:pt x="88" y="139"/>
                    <a:pt x="87" y="139"/>
                  </a:cubicBezTo>
                  <a:cubicBezTo>
                    <a:pt x="85" y="140"/>
                    <a:pt x="83" y="140"/>
                    <a:pt x="81" y="141"/>
                  </a:cubicBezTo>
                  <a:cubicBezTo>
                    <a:pt x="81" y="141"/>
                    <a:pt x="81" y="141"/>
                    <a:pt x="81" y="141"/>
                  </a:cubicBezTo>
                  <a:close/>
                  <a:moveTo>
                    <a:pt x="53" y="139"/>
                  </a:moveTo>
                  <a:cubicBezTo>
                    <a:pt x="52" y="139"/>
                    <a:pt x="52" y="139"/>
                    <a:pt x="52" y="139"/>
                  </a:cubicBezTo>
                  <a:cubicBezTo>
                    <a:pt x="50" y="138"/>
                    <a:pt x="48" y="138"/>
                    <a:pt x="46" y="137"/>
                  </a:cubicBezTo>
                  <a:cubicBezTo>
                    <a:pt x="45" y="137"/>
                    <a:pt x="45" y="136"/>
                    <a:pt x="45" y="135"/>
                  </a:cubicBezTo>
                  <a:cubicBezTo>
                    <a:pt x="46" y="134"/>
                    <a:pt x="47" y="133"/>
                    <a:pt x="48" y="133"/>
                  </a:cubicBezTo>
                  <a:cubicBezTo>
                    <a:pt x="49" y="134"/>
                    <a:pt x="51" y="135"/>
                    <a:pt x="53" y="135"/>
                  </a:cubicBezTo>
                  <a:cubicBezTo>
                    <a:pt x="54" y="135"/>
                    <a:pt x="55" y="137"/>
                    <a:pt x="54" y="138"/>
                  </a:cubicBezTo>
                  <a:cubicBezTo>
                    <a:pt x="54" y="138"/>
                    <a:pt x="53" y="139"/>
                    <a:pt x="53" y="139"/>
                  </a:cubicBezTo>
                  <a:close/>
                  <a:moveTo>
                    <a:pt x="92" y="138"/>
                  </a:moveTo>
                  <a:cubicBezTo>
                    <a:pt x="91" y="138"/>
                    <a:pt x="90" y="137"/>
                    <a:pt x="90" y="137"/>
                  </a:cubicBezTo>
                  <a:cubicBezTo>
                    <a:pt x="90" y="135"/>
                    <a:pt x="90" y="134"/>
                    <a:pt x="91" y="134"/>
                  </a:cubicBezTo>
                  <a:cubicBezTo>
                    <a:pt x="93" y="133"/>
                    <a:pt x="95" y="133"/>
                    <a:pt x="97" y="132"/>
                  </a:cubicBezTo>
                  <a:cubicBezTo>
                    <a:pt x="98" y="132"/>
                    <a:pt x="99" y="132"/>
                    <a:pt x="99" y="133"/>
                  </a:cubicBezTo>
                  <a:cubicBezTo>
                    <a:pt x="100" y="134"/>
                    <a:pt x="99" y="135"/>
                    <a:pt x="98" y="136"/>
                  </a:cubicBezTo>
                  <a:cubicBezTo>
                    <a:pt x="96" y="136"/>
                    <a:pt x="94" y="137"/>
                    <a:pt x="93" y="138"/>
                  </a:cubicBezTo>
                  <a:cubicBezTo>
                    <a:pt x="92" y="138"/>
                    <a:pt x="92" y="138"/>
                    <a:pt x="92" y="138"/>
                  </a:cubicBezTo>
                  <a:close/>
                  <a:moveTo>
                    <a:pt x="42" y="135"/>
                  </a:moveTo>
                  <a:cubicBezTo>
                    <a:pt x="41" y="135"/>
                    <a:pt x="41" y="135"/>
                    <a:pt x="41" y="135"/>
                  </a:cubicBezTo>
                  <a:cubicBezTo>
                    <a:pt x="39" y="134"/>
                    <a:pt x="37" y="133"/>
                    <a:pt x="36" y="132"/>
                  </a:cubicBezTo>
                  <a:cubicBezTo>
                    <a:pt x="35" y="132"/>
                    <a:pt x="34" y="131"/>
                    <a:pt x="35" y="130"/>
                  </a:cubicBezTo>
                  <a:cubicBezTo>
                    <a:pt x="35" y="129"/>
                    <a:pt x="37" y="128"/>
                    <a:pt x="38" y="129"/>
                  </a:cubicBezTo>
                  <a:cubicBezTo>
                    <a:pt x="39" y="130"/>
                    <a:pt x="41" y="131"/>
                    <a:pt x="43" y="131"/>
                  </a:cubicBezTo>
                  <a:cubicBezTo>
                    <a:pt x="44" y="132"/>
                    <a:pt x="44" y="133"/>
                    <a:pt x="44" y="134"/>
                  </a:cubicBezTo>
                  <a:cubicBezTo>
                    <a:pt x="43" y="135"/>
                    <a:pt x="43" y="135"/>
                    <a:pt x="42" y="135"/>
                  </a:cubicBezTo>
                  <a:close/>
                  <a:moveTo>
                    <a:pt x="102" y="133"/>
                  </a:moveTo>
                  <a:cubicBezTo>
                    <a:pt x="102" y="133"/>
                    <a:pt x="101" y="133"/>
                    <a:pt x="101" y="132"/>
                  </a:cubicBezTo>
                  <a:cubicBezTo>
                    <a:pt x="100" y="131"/>
                    <a:pt x="101" y="130"/>
                    <a:pt x="102" y="130"/>
                  </a:cubicBezTo>
                  <a:cubicBezTo>
                    <a:pt x="103" y="129"/>
                    <a:pt x="105" y="128"/>
                    <a:pt x="106" y="127"/>
                  </a:cubicBezTo>
                  <a:cubicBezTo>
                    <a:pt x="107" y="126"/>
                    <a:pt x="109" y="126"/>
                    <a:pt x="109" y="127"/>
                  </a:cubicBezTo>
                  <a:cubicBezTo>
                    <a:pt x="110" y="128"/>
                    <a:pt x="109" y="130"/>
                    <a:pt x="109" y="130"/>
                  </a:cubicBezTo>
                  <a:cubicBezTo>
                    <a:pt x="107" y="131"/>
                    <a:pt x="105" y="132"/>
                    <a:pt x="103" y="133"/>
                  </a:cubicBezTo>
                  <a:cubicBezTo>
                    <a:pt x="103" y="133"/>
                    <a:pt x="103" y="133"/>
                    <a:pt x="102" y="133"/>
                  </a:cubicBezTo>
                  <a:close/>
                  <a:moveTo>
                    <a:pt x="32" y="130"/>
                  </a:moveTo>
                  <a:cubicBezTo>
                    <a:pt x="31" y="130"/>
                    <a:pt x="31" y="129"/>
                    <a:pt x="31" y="129"/>
                  </a:cubicBezTo>
                  <a:cubicBezTo>
                    <a:pt x="29" y="128"/>
                    <a:pt x="27" y="127"/>
                    <a:pt x="26" y="126"/>
                  </a:cubicBezTo>
                  <a:cubicBezTo>
                    <a:pt x="25" y="125"/>
                    <a:pt x="25" y="124"/>
                    <a:pt x="26" y="123"/>
                  </a:cubicBezTo>
                  <a:cubicBezTo>
                    <a:pt x="26" y="122"/>
                    <a:pt x="28" y="122"/>
                    <a:pt x="28" y="123"/>
                  </a:cubicBezTo>
                  <a:cubicBezTo>
                    <a:pt x="30" y="124"/>
                    <a:pt x="31" y="125"/>
                    <a:pt x="33" y="126"/>
                  </a:cubicBezTo>
                  <a:cubicBezTo>
                    <a:pt x="34" y="127"/>
                    <a:pt x="34" y="128"/>
                    <a:pt x="33" y="129"/>
                  </a:cubicBezTo>
                  <a:cubicBezTo>
                    <a:pt x="33" y="129"/>
                    <a:pt x="32" y="130"/>
                    <a:pt x="32" y="130"/>
                  </a:cubicBezTo>
                  <a:close/>
                  <a:moveTo>
                    <a:pt x="112" y="127"/>
                  </a:moveTo>
                  <a:cubicBezTo>
                    <a:pt x="112" y="127"/>
                    <a:pt x="111" y="127"/>
                    <a:pt x="111" y="126"/>
                  </a:cubicBezTo>
                  <a:cubicBezTo>
                    <a:pt x="110" y="126"/>
                    <a:pt x="110" y="124"/>
                    <a:pt x="111" y="124"/>
                  </a:cubicBezTo>
                  <a:cubicBezTo>
                    <a:pt x="112" y="122"/>
                    <a:pt x="114" y="121"/>
                    <a:pt x="115" y="120"/>
                  </a:cubicBezTo>
                  <a:cubicBezTo>
                    <a:pt x="116" y="119"/>
                    <a:pt x="117" y="119"/>
                    <a:pt x="118" y="120"/>
                  </a:cubicBezTo>
                  <a:cubicBezTo>
                    <a:pt x="119" y="121"/>
                    <a:pt x="119" y="122"/>
                    <a:pt x="118" y="123"/>
                  </a:cubicBezTo>
                  <a:cubicBezTo>
                    <a:pt x="116" y="124"/>
                    <a:pt x="115" y="126"/>
                    <a:pt x="113" y="127"/>
                  </a:cubicBezTo>
                  <a:cubicBezTo>
                    <a:pt x="113" y="127"/>
                    <a:pt x="113" y="127"/>
                    <a:pt x="112" y="127"/>
                  </a:cubicBezTo>
                  <a:close/>
                  <a:moveTo>
                    <a:pt x="23" y="122"/>
                  </a:moveTo>
                  <a:cubicBezTo>
                    <a:pt x="22" y="122"/>
                    <a:pt x="22" y="122"/>
                    <a:pt x="22" y="122"/>
                  </a:cubicBezTo>
                  <a:cubicBezTo>
                    <a:pt x="20" y="121"/>
                    <a:pt x="19" y="119"/>
                    <a:pt x="17" y="118"/>
                  </a:cubicBezTo>
                  <a:cubicBezTo>
                    <a:pt x="17" y="117"/>
                    <a:pt x="17" y="116"/>
                    <a:pt x="18" y="115"/>
                  </a:cubicBezTo>
                  <a:cubicBezTo>
                    <a:pt x="18" y="114"/>
                    <a:pt x="20" y="114"/>
                    <a:pt x="20" y="115"/>
                  </a:cubicBezTo>
                  <a:cubicBezTo>
                    <a:pt x="22" y="116"/>
                    <a:pt x="23" y="118"/>
                    <a:pt x="24" y="119"/>
                  </a:cubicBezTo>
                  <a:cubicBezTo>
                    <a:pt x="25" y="120"/>
                    <a:pt x="25" y="121"/>
                    <a:pt x="24" y="122"/>
                  </a:cubicBezTo>
                  <a:cubicBezTo>
                    <a:pt x="24" y="122"/>
                    <a:pt x="23" y="122"/>
                    <a:pt x="23" y="122"/>
                  </a:cubicBezTo>
                  <a:close/>
                  <a:moveTo>
                    <a:pt x="121" y="120"/>
                  </a:moveTo>
                  <a:cubicBezTo>
                    <a:pt x="120" y="120"/>
                    <a:pt x="120" y="119"/>
                    <a:pt x="119" y="119"/>
                  </a:cubicBezTo>
                  <a:cubicBezTo>
                    <a:pt x="118" y="118"/>
                    <a:pt x="118" y="117"/>
                    <a:pt x="119" y="116"/>
                  </a:cubicBezTo>
                  <a:cubicBezTo>
                    <a:pt x="120" y="115"/>
                    <a:pt x="122" y="113"/>
                    <a:pt x="123" y="112"/>
                  </a:cubicBezTo>
                  <a:cubicBezTo>
                    <a:pt x="123" y="111"/>
                    <a:pt x="125" y="111"/>
                    <a:pt x="126" y="112"/>
                  </a:cubicBezTo>
                  <a:cubicBezTo>
                    <a:pt x="126" y="112"/>
                    <a:pt x="127" y="114"/>
                    <a:pt x="126" y="114"/>
                  </a:cubicBezTo>
                  <a:cubicBezTo>
                    <a:pt x="125" y="116"/>
                    <a:pt x="123" y="117"/>
                    <a:pt x="122" y="119"/>
                  </a:cubicBezTo>
                  <a:cubicBezTo>
                    <a:pt x="122" y="119"/>
                    <a:pt x="121" y="120"/>
                    <a:pt x="121" y="120"/>
                  </a:cubicBezTo>
                  <a:close/>
                  <a:moveTo>
                    <a:pt x="15" y="114"/>
                  </a:moveTo>
                  <a:cubicBezTo>
                    <a:pt x="15" y="114"/>
                    <a:pt x="14" y="114"/>
                    <a:pt x="14" y="113"/>
                  </a:cubicBezTo>
                  <a:cubicBezTo>
                    <a:pt x="13" y="111"/>
                    <a:pt x="11" y="110"/>
                    <a:pt x="10" y="108"/>
                  </a:cubicBezTo>
                  <a:cubicBezTo>
                    <a:pt x="10" y="107"/>
                    <a:pt x="10" y="106"/>
                    <a:pt x="11" y="105"/>
                  </a:cubicBezTo>
                  <a:cubicBezTo>
                    <a:pt x="12" y="105"/>
                    <a:pt x="13" y="105"/>
                    <a:pt x="14" y="106"/>
                  </a:cubicBezTo>
                  <a:cubicBezTo>
                    <a:pt x="15" y="108"/>
                    <a:pt x="16" y="109"/>
                    <a:pt x="17" y="111"/>
                  </a:cubicBezTo>
                  <a:cubicBezTo>
                    <a:pt x="18" y="112"/>
                    <a:pt x="17" y="113"/>
                    <a:pt x="17" y="113"/>
                  </a:cubicBezTo>
                  <a:cubicBezTo>
                    <a:pt x="16" y="114"/>
                    <a:pt x="16" y="114"/>
                    <a:pt x="15" y="114"/>
                  </a:cubicBezTo>
                  <a:close/>
                  <a:moveTo>
                    <a:pt x="128" y="111"/>
                  </a:moveTo>
                  <a:cubicBezTo>
                    <a:pt x="127" y="111"/>
                    <a:pt x="127" y="110"/>
                    <a:pt x="127" y="110"/>
                  </a:cubicBezTo>
                  <a:cubicBezTo>
                    <a:pt x="126" y="110"/>
                    <a:pt x="125" y="108"/>
                    <a:pt x="126" y="107"/>
                  </a:cubicBezTo>
                  <a:cubicBezTo>
                    <a:pt x="127" y="106"/>
                    <a:pt x="128" y="104"/>
                    <a:pt x="129" y="103"/>
                  </a:cubicBezTo>
                  <a:cubicBezTo>
                    <a:pt x="129" y="102"/>
                    <a:pt x="131" y="101"/>
                    <a:pt x="132" y="102"/>
                  </a:cubicBezTo>
                  <a:cubicBezTo>
                    <a:pt x="133" y="102"/>
                    <a:pt x="133" y="104"/>
                    <a:pt x="132" y="105"/>
                  </a:cubicBezTo>
                  <a:cubicBezTo>
                    <a:pt x="131" y="106"/>
                    <a:pt x="130" y="108"/>
                    <a:pt x="129" y="110"/>
                  </a:cubicBezTo>
                  <a:cubicBezTo>
                    <a:pt x="129" y="110"/>
                    <a:pt x="128" y="111"/>
                    <a:pt x="128" y="111"/>
                  </a:cubicBezTo>
                  <a:close/>
                  <a:moveTo>
                    <a:pt x="9" y="104"/>
                  </a:moveTo>
                  <a:cubicBezTo>
                    <a:pt x="9" y="104"/>
                    <a:pt x="8" y="104"/>
                    <a:pt x="7" y="103"/>
                  </a:cubicBezTo>
                  <a:cubicBezTo>
                    <a:pt x="7" y="101"/>
                    <a:pt x="6" y="100"/>
                    <a:pt x="5" y="98"/>
                  </a:cubicBezTo>
                  <a:cubicBezTo>
                    <a:pt x="5" y="97"/>
                    <a:pt x="5" y="96"/>
                    <a:pt x="6" y="95"/>
                  </a:cubicBezTo>
                  <a:cubicBezTo>
                    <a:pt x="7" y="95"/>
                    <a:pt x="8" y="95"/>
                    <a:pt x="9" y="96"/>
                  </a:cubicBezTo>
                  <a:cubicBezTo>
                    <a:pt x="9" y="98"/>
                    <a:pt x="10" y="100"/>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9"/>
                    <a:pt x="131" y="98"/>
                  </a:cubicBezTo>
                  <a:cubicBezTo>
                    <a:pt x="132" y="96"/>
                    <a:pt x="133" y="94"/>
                    <a:pt x="133" y="93"/>
                  </a:cubicBezTo>
                  <a:cubicBezTo>
                    <a:pt x="134" y="91"/>
                    <a:pt x="135" y="91"/>
                    <a:pt x="136" y="91"/>
                  </a:cubicBezTo>
                  <a:cubicBezTo>
                    <a:pt x="137" y="92"/>
                    <a:pt x="137" y="93"/>
                    <a:pt x="137" y="94"/>
                  </a:cubicBezTo>
                  <a:cubicBezTo>
                    <a:pt x="136" y="96"/>
                    <a:pt x="136" y="98"/>
                    <a:pt x="135" y="99"/>
                  </a:cubicBezTo>
                  <a:cubicBezTo>
                    <a:pt x="135" y="100"/>
                    <a:pt x="134" y="100"/>
                    <a:pt x="133" y="100"/>
                  </a:cubicBezTo>
                  <a:close/>
                  <a:moveTo>
                    <a:pt x="5" y="94"/>
                  </a:moveTo>
                  <a:cubicBezTo>
                    <a:pt x="4" y="94"/>
                    <a:pt x="3" y="93"/>
                    <a:pt x="3" y="92"/>
                  </a:cubicBezTo>
                  <a:cubicBezTo>
                    <a:pt x="2" y="90"/>
                    <a:pt x="2" y="88"/>
                    <a:pt x="1" y="87"/>
                  </a:cubicBezTo>
                  <a:cubicBezTo>
                    <a:pt x="1" y="85"/>
                    <a:pt x="2" y="84"/>
                    <a:pt x="3" y="84"/>
                  </a:cubicBezTo>
                  <a:cubicBezTo>
                    <a:pt x="4" y="84"/>
                    <a:pt x="5" y="85"/>
                    <a:pt x="5" y="86"/>
                  </a:cubicBezTo>
                  <a:cubicBezTo>
                    <a:pt x="6" y="87"/>
                    <a:pt x="6" y="89"/>
                    <a:pt x="7" y="91"/>
                  </a:cubicBezTo>
                  <a:cubicBezTo>
                    <a:pt x="7" y="92"/>
                    <a:pt x="7" y="93"/>
                    <a:pt x="5" y="94"/>
                  </a:cubicBezTo>
                  <a:cubicBezTo>
                    <a:pt x="5" y="94"/>
                    <a:pt x="5" y="94"/>
                    <a:pt x="5" y="94"/>
                  </a:cubicBezTo>
                  <a:close/>
                  <a:moveTo>
                    <a:pt x="137" y="90"/>
                  </a:moveTo>
                  <a:cubicBezTo>
                    <a:pt x="137" y="90"/>
                    <a:pt x="137" y="90"/>
                    <a:pt x="136" y="90"/>
                  </a:cubicBezTo>
                  <a:cubicBezTo>
                    <a:pt x="135" y="89"/>
                    <a:pt x="135" y="88"/>
                    <a:pt x="135" y="87"/>
                  </a:cubicBezTo>
                  <a:cubicBezTo>
                    <a:pt x="135" y="85"/>
                    <a:pt x="136" y="84"/>
                    <a:pt x="136" y="82"/>
                  </a:cubicBezTo>
                  <a:cubicBezTo>
                    <a:pt x="136" y="81"/>
                    <a:pt x="137" y="80"/>
                    <a:pt x="138" y="80"/>
                  </a:cubicBezTo>
                  <a:cubicBezTo>
                    <a:pt x="139" y="80"/>
                    <a:pt x="140" y="81"/>
                    <a:pt x="140" y="82"/>
                  </a:cubicBezTo>
                  <a:cubicBezTo>
                    <a:pt x="140" y="84"/>
                    <a:pt x="139" y="86"/>
                    <a:pt x="139" y="88"/>
                  </a:cubicBezTo>
                  <a:cubicBezTo>
                    <a:pt x="139" y="89"/>
                    <a:pt x="138" y="90"/>
                    <a:pt x="137" y="90"/>
                  </a:cubicBezTo>
                  <a:close/>
                  <a:moveTo>
                    <a:pt x="2" y="82"/>
                  </a:moveTo>
                  <a:cubicBezTo>
                    <a:pt x="1" y="82"/>
                    <a:pt x="0" y="82"/>
                    <a:pt x="0" y="81"/>
                  </a:cubicBezTo>
                  <a:cubicBezTo>
                    <a:pt x="0" y="79"/>
                    <a:pt x="0" y="77"/>
                    <a:pt x="0" y="75"/>
                  </a:cubicBezTo>
                  <a:cubicBezTo>
                    <a:pt x="0" y="74"/>
                    <a:pt x="1" y="73"/>
                    <a:pt x="2" y="73"/>
                  </a:cubicBezTo>
                  <a:cubicBezTo>
                    <a:pt x="3" y="73"/>
                    <a:pt x="4" y="74"/>
                    <a:pt x="4" y="75"/>
                  </a:cubicBezTo>
                  <a:cubicBezTo>
                    <a:pt x="4" y="77"/>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3"/>
                    <a:pt x="137" y="71"/>
                  </a:cubicBezTo>
                  <a:cubicBezTo>
                    <a:pt x="137" y="70"/>
                    <a:pt x="137" y="70"/>
                    <a:pt x="137" y="70"/>
                  </a:cubicBezTo>
                  <a:cubicBezTo>
                    <a:pt x="137" y="69"/>
                    <a:pt x="137" y="69"/>
                    <a:pt x="137" y="68"/>
                  </a:cubicBezTo>
                  <a:cubicBezTo>
                    <a:pt x="137" y="66"/>
                    <a:pt x="137" y="65"/>
                    <a:pt x="137" y="63"/>
                  </a:cubicBezTo>
                  <a:cubicBezTo>
                    <a:pt x="136" y="62"/>
                    <a:pt x="137" y="61"/>
                    <a:pt x="138" y="61"/>
                  </a:cubicBezTo>
                  <a:cubicBezTo>
                    <a:pt x="139" y="60"/>
                    <a:pt x="140" y="61"/>
                    <a:pt x="140"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0" y="71"/>
                    <a:pt x="0" y="70"/>
                    <a:pt x="0" y="69"/>
                  </a:cubicBezTo>
                  <a:cubicBezTo>
                    <a:pt x="0" y="67"/>
                    <a:pt x="0" y="65"/>
                    <a:pt x="0" y="63"/>
                  </a:cubicBezTo>
                  <a:cubicBezTo>
                    <a:pt x="0" y="62"/>
                    <a:pt x="1" y="61"/>
                    <a:pt x="2" y="61"/>
                  </a:cubicBezTo>
                  <a:cubicBezTo>
                    <a:pt x="3" y="62"/>
                    <a:pt x="4" y="62"/>
                    <a:pt x="4" y="64"/>
                  </a:cubicBezTo>
                  <a:cubicBezTo>
                    <a:pt x="4" y="65"/>
                    <a:pt x="4" y="67"/>
                    <a:pt x="4" y="69"/>
                  </a:cubicBezTo>
                  <a:cubicBezTo>
                    <a:pt x="4" y="70"/>
                    <a:pt x="3" y="71"/>
                    <a:pt x="2" y="71"/>
                  </a:cubicBezTo>
                  <a:close/>
                  <a:moveTo>
                    <a:pt x="3" y="60"/>
                  </a:moveTo>
                  <a:cubicBezTo>
                    <a:pt x="3" y="60"/>
                    <a:pt x="3" y="60"/>
                    <a:pt x="2" y="60"/>
                  </a:cubicBezTo>
                  <a:cubicBezTo>
                    <a:pt x="1" y="59"/>
                    <a:pt x="1" y="58"/>
                    <a:pt x="1" y="57"/>
                  </a:cubicBezTo>
                  <a:cubicBezTo>
                    <a:pt x="1" y="55"/>
                    <a:pt x="2" y="53"/>
                    <a:pt x="2" y="52"/>
                  </a:cubicBezTo>
                  <a:cubicBezTo>
                    <a:pt x="3" y="51"/>
                    <a:pt x="4" y="50"/>
                    <a:pt x="5" y="50"/>
                  </a:cubicBezTo>
                  <a:cubicBezTo>
                    <a:pt x="6" y="51"/>
                    <a:pt x="6" y="52"/>
                    <a:pt x="6" y="53"/>
                  </a:cubicBezTo>
                  <a:cubicBezTo>
                    <a:pt x="6" y="54"/>
                    <a:pt x="5" y="56"/>
                    <a:pt x="5" y="58"/>
                  </a:cubicBezTo>
                  <a:cubicBezTo>
                    <a:pt x="5" y="59"/>
                    <a:pt x="4" y="60"/>
                    <a:pt x="3" y="60"/>
                  </a:cubicBezTo>
                  <a:close/>
                  <a:moveTo>
                    <a:pt x="138" y="59"/>
                  </a:moveTo>
                  <a:cubicBezTo>
                    <a:pt x="137" y="59"/>
                    <a:pt x="136" y="58"/>
                    <a:pt x="136" y="57"/>
                  </a:cubicBezTo>
                  <a:cubicBezTo>
                    <a:pt x="135" y="55"/>
                    <a:pt x="135" y="54"/>
                    <a:pt x="134"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5" y="49"/>
                    <a:pt x="5" y="49"/>
                  </a:cubicBezTo>
                  <a:cubicBezTo>
                    <a:pt x="4" y="48"/>
                    <a:pt x="4" y="47"/>
                    <a:pt x="4" y="46"/>
                  </a:cubicBezTo>
                  <a:cubicBezTo>
                    <a:pt x="5" y="44"/>
                    <a:pt x="6" y="42"/>
                    <a:pt x="6" y="41"/>
                  </a:cubicBezTo>
                  <a:cubicBezTo>
                    <a:pt x="7" y="40"/>
                    <a:pt x="8" y="39"/>
                    <a:pt x="9" y="40"/>
                  </a:cubicBezTo>
                  <a:cubicBezTo>
                    <a:pt x="10" y="40"/>
                    <a:pt x="10" y="41"/>
                    <a:pt x="10" y="42"/>
                  </a:cubicBezTo>
                  <a:cubicBezTo>
                    <a:pt x="9" y="44"/>
                    <a:pt x="8" y="46"/>
                    <a:pt x="8" y="47"/>
                  </a:cubicBezTo>
                  <a:cubicBezTo>
                    <a:pt x="8" y="48"/>
                    <a:pt x="7" y="49"/>
                    <a:pt x="6" y="49"/>
                  </a:cubicBezTo>
                  <a:close/>
                  <a:moveTo>
                    <a:pt x="134" y="48"/>
                  </a:moveTo>
                  <a:cubicBezTo>
                    <a:pt x="134" y="48"/>
                    <a:pt x="133" y="47"/>
                    <a:pt x="133" y="47"/>
                  </a:cubicBezTo>
                  <a:cubicBezTo>
                    <a:pt x="132" y="45"/>
                    <a:pt x="131" y="43"/>
                    <a:pt x="130" y="42"/>
                  </a:cubicBezTo>
                  <a:cubicBezTo>
                    <a:pt x="130" y="41"/>
                    <a:pt x="130" y="39"/>
                    <a:pt x="131" y="39"/>
                  </a:cubicBezTo>
                  <a:cubicBezTo>
                    <a:pt x="132" y="38"/>
                    <a:pt x="133" y="39"/>
                    <a:pt x="134" y="40"/>
                  </a:cubicBezTo>
                  <a:cubicBezTo>
                    <a:pt x="135" y="42"/>
                    <a:pt x="136" y="43"/>
                    <a:pt x="136" y="45"/>
                  </a:cubicBezTo>
                  <a:cubicBezTo>
                    <a:pt x="137" y="46"/>
                    <a:pt x="136" y="47"/>
                    <a:pt x="135" y="48"/>
                  </a:cubicBezTo>
                  <a:cubicBezTo>
                    <a:pt x="135" y="48"/>
                    <a:pt x="135" y="48"/>
                    <a:pt x="134" y="48"/>
                  </a:cubicBezTo>
                  <a:close/>
                  <a:moveTo>
                    <a:pt x="11" y="38"/>
                  </a:moveTo>
                  <a:cubicBezTo>
                    <a:pt x="10" y="38"/>
                    <a:pt x="10" y="38"/>
                    <a:pt x="10" y="38"/>
                  </a:cubicBezTo>
                  <a:cubicBezTo>
                    <a:pt x="9" y="38"/>
                    <a:pt x="9" y="36"/>
                    <a:pt x="9" y="35"/>
                  </a:cubicBezTo>
                  <a:cubicBezTo>
                    <a:pt x="10" y="34"/>
                    <a:pt x="11" y="32"/>
                    <a:pt x="12" y="30"/>
                  </a:cubicBezTo>
                  <a:cubicBezTo>
                    <a:pt x="13" y="29"/>
                    <a:pt x="14" y="29"/>
                    <a:pt x="15" y="30"/>
                  </a:cubicBezTo>
                  <a:cubicBezTo>
                    <a:pt x="16" y="31"/>
                    <a:pt x="16" y="32"/>
                    <a:pt x="16" y="33"/>
                  </a:cubicBezTo>
                  <a:cubicBezTo>
                    <a:pt x="14" y="34"/>
                    <a:pt x="13" y="36"/>
                    <a:pt x="13" y="37"/>
                  </a:cubicBezTo>
                  <a:cubicBezTo>
                    <a:pt x="12" y="38"/>
                    <a:pt x="12" y="38"/>
                    <a:pt x="11" y="38"/>
                  </a:cubicBezTo>
                  <a:close/>
                  <a:moveTo>
                    <a:pt x="129" y="38"/>
                  </a:moveTo>
                  <a:cubicBezTo>
                    <a:pt x="129" y="38"/>
                    <a:pt x="128" y="37"/>
                    <a:pt x="128" y="37"/>
                  </a:cubicBezTo>
                  <a:cubicBezTo>
                    <a:pt x="127" y="35"/>
                    <a:pt x="126" y="34"/>
                    <a:pt x="125" y="32"/>
                  </a:cubicBezTo>
                  <a:cubicBezTo>
                    <a:pt x="124" y="31"/>
                    <a:pt x="124" y="30"/>
                    <a:pt x="125" y="29"/>
                  </a:cubicBezTo>
                  <a:cubicBezTo>
                    <a:pt x="126" y="29"/>
                    <a:pt x="127" y="29"/>
                    <a:pt x="128" y="30"/>
                  </a:cubicBezTo>
                  <a:cubicBezTo>
                    <a:pt x="129" y="31"/>
                    <a:pt x="130" y="33"/>
                    <a:pt x="131" y="35"/>
                  </a:cubicBezTo>
                  <a:cubicBezTo>
                    <a:pt x="132" y="36"/>
                    <a:pt x="131" y="37"/>
                    <a:pt x="130" y="37"/>
                  </a:cubicBezTo>
                  <a:cubicBezTo>
                    <a:pt x="130" y="38"/>
                    <a:pt x="130" y="38"/>
                    <a:pt x="129" y="38"/>
                  </a:cubicBezTo>
                  <a:close/>
                  <a:moveTo>
                    <a:pt x="17" y="29"/>
                  </a:moveTo>
                  <a:cubicBezTo>
                    <a:pt x="17" y="29"/>
                    <a:pt x="16" y="29"/>
                    <a:pt x="16" y="29"/>
                  </a:cubicBezTo>
                  <a:cubicBezTo>
                    <a:pt x="15" y="28"/>
                    <a:pt x="15" y="27"/>
                    <a:pt x="16" y="26"/>
                  </a:cubicBezTo>
                  <a:cubicBezTo>
                    <a:pt x="17" y="24"/>
                    <a:pt x="18" y="23"/>
                    <a:pt x="20" y="21"/>
                  </a:cubicBezTo>
                  <a:cubicBezTo>
                    <a:pt x="21" y="21"/>
                    <a:pt x="22" y="21"/>
                    <a:pt x="23" y="21"/>
                  </a:cubicBezTo>
                  <a:cubicBezTo>
                    <a:pt x="23" y="22"/>
                    <a:pt x="23" y="23"/>
                    <a:pt x="23" y="24"/>
                  </a:cubicBezTo>
                  <a:cubicBezTo>
                    <a:pt x="21" y="25"/>
                    <a:pt x="20" y="27"/>
                    <a:pt x="19" y="28"/>
                  </a:cubicBezTo>
                  <a:cubicBezTo>
                    <a:pt x="18" y="29"/>
                    <a:pt x="18" y="29"/>
                    <a:pt x="17" y="29"/>
                  </a:cubicBezTo>
                  <a:close/>
                  <a:moveTo>
                    <a:pt x="123" y="28"/>
                  </a:moveTo>
                  <a:cubicBezTo>
                    <a:pt x="122" y="28"/>
                    <a:pt x="122" y="28"/>
                    <a:pt x="121" y="28"/>
                  </a:cubicBezTo>
                  <a:cubicBezTo>
                    <a:pt x="120" y="26"/>
                    <a:pt x="119" y="25"/>
                    <a:pt x="117" y="24"/>
                  </a:cubicBezTo>
                  <a:cubicBezTo>
                    <a:pt x="117" y="23"/>
                    <a:pt x="117" y="22"/>
                    <a:pt x="117" y="21"/>
                  </a:cubicBezTo>
                  <a:cubicBezTo>
                    <a:pt x="118" y="20"/>
                    <a:pt x="119" y="20"/>
                    <a:pt x="120" y="21"/>
                  </a:cubicBezTo>
                  <a:cubicBezTo>
                    <a:pt x="122" y="22"/>
                    <a:pt x="123" y="24"/>
                    <a:pt x="124" y="25"/>
                  </a:cubicBezTo>
                  <a:cubicBezTo>
                    <a:pt x="125" y="26"/>
                    <a:pt x="125" y="27"/>
                    <a:pt x="124" y="28"/>
                  </a:cubicBezTo>
                  <a:cubicBezTo>
                    <a:pt x="124" y="28"/>
                    <a:pt x="123" y="28"/>
                    <a:pt x="123" y="28"/>
                  </a:cubicBezTo>
                  <a:close/>
                  <a:moveTo>
                    <a:pt x="25" y="21"/>
                  </a:moveTo>
                  <a:cubicBezTo>
                    <a:pt x="25" y="21"/>
                    <a:pt x="24" y="21"/>
                    <a:pt x="24" y="20"/>
                  </a:cubicBezTo>
                  <a:cubicBezTo>
                    <a:pt x="23" y="19"/>
                    <a:pt x="23" y="18"/>
                    <a:pt x="24" y="17"/>
                  </a:cubicBezTo>
                  <a:cubicBezTo>
                    <a:pt x="26" y="16"/>
                    <a:pt x="27" y="15"/>
                    <a:pt x="29" y="14"/>
                  </a:cubicBezTo>
                  <a:cubicBezTo>
                    <a:pt x="30" y="13"/>
                    <a:pt x="31" y="13"/>
                    <a:pt x="31" y="14"/>
                  </a:cubicBezTo>
                  <a:cubicBezTo>
                    <a:pt x="32" y="15"/>
                    <a:pt x="32" y="16"/>
                    <a:pt x="31" y="17"/>
                  </a:cubicBezTo>
                  <a:cubicBezTo>
                    <a:pt x="29" y="18"/>
                    <a:pt x="28" y="19"/>
                    <a:pt x="27" y="20"/>
                  </a:cubicBezTo>
                  <a:cubicBezTo>
                    <a:pt x="26" y="21"/>
                    <a:pt x="26" y="21"/>
                    <a:pt x="25" y="21"/>
                  </a:cubicBezTo>
                  <a:close/>
                  <a:moveTo>
                    <a:pt x="115" y="20"/>
                  </a:moveTo>
                  <a:cubicBezTo>
                    <a:pt x="114" y="20"/>
                    <a:pt x="114" y="20"/>
                    <a:pt x="113" y="20"/>
                  </a:cubicBezTo>
                  <a:cubicBezTo>
                    <a:pt x="112" y="19"/>
                    <a:pt x="110" y="17"/>
                    <a:pt x="109" y="16"/>
                  </a:cubicBezTo>
                  <a:cubicBezTo>
                    <a:pt x="108" y="16"/>
                    <a:pt x="108" y="15"/>
                    <a:pt x="109" y="14"/>
                  </a:cubicBezTo>
                  <a:cubicBezTo>
                    <a:pt x="109" y="13"/>
                    <a:pt x="110" y="13"/>
                    <a:pt x="111" y="13"/>
                  </a:cubicBezTo>
                  <a:cubicBezTo>
                    <a:pt x="113" y="14"/>
                    <a:pt x="114" y="15"/>
                    <a:pt x="116" y="17"/>
                  </a:cubicBezTo>
                  <a:cubicBezTo>
                    <a:pt x="117" y="17"/>
                    <a:pt x="117" y="19"/>
                    <a:pt x="116" y="20"/>
                  </a:cubicBezTo>
                  <a:cubicBezTo>
                    <a:pt x="116" y="20"/>
                    <a:pt x="115" y="20"/>
                    <a:pt x="115" y="20"/>
                  </a:cubicBezTo>
                  <a:close/>
                  <a:moveTo>
                    <a:pt x="35" y="14"/>
                  </a:moveTo>
                  <a:cubicBezTo>
                    <a:pt x="34" y="14"/>
                    <a:pt x="33" y="14"/>
                    <a:pt x="33" y="13"/>
                  </a:cubicBezTo>
                  <a:cubicBezTo>
                    <a:pt x="32" y="12"/>
                    <a:pt x="33" y="11"/>
                    <a:pt x="34" y="10"/>
                  </a:cubicBezTo>
                  <a:cubicBezTo>
                    <a:pt x="35" y="9"/>
                    <a:pt x="37" y="8"/>
                    <a:pt x="39" y="8"/>
                  </a:cubicBezTo>
                  <a:cubicBezTo>
                    <a:pt x="40" y="7"/>
                    <a:pt x="41" y="7"/>
                    <a:pt x="41" y="8"/>
                  </a:cubicBezTo>
                  <a:cubicBezTo>
                    <a:pt x="42" y="9"/>
                    <a:pt x="41" y="11"/>
                    <a:pt x="40" y="11"/>
                  </a:cubicBezTo>
                  <a:cubicBezTo>
                    <a:pt x="39" y="12"/>
                    <a:pt x="37" y="13"/>
                    <a:pt x="36" y="14"/>
                  </a:cubicBezTo>
                  <a:cubicBezTo>
                    <a:pt x="35" y="14"/>
                    <a:pt x="35" y="14"/>
                    <a:pt x="35" y="14"/>
                  </a:cubicBezTo>
                  <a:close/>
                  <a:moveTo>
                    <a:pt x="105" y="14"/>
                  </a:moveTo>
                  <a:cubicBezTo>
                    <a:pt x="105" y="14"/>
                    <a:pt x="105" y="14"/>
                    <a:pt x="104" y="13"/>
                  </a:cubicBezTo>
                  <a:cubicBezTo>
                    <a:pt x="103" y="12"/>
                    <a:pt x="101" y="12"/>
                    <a:pt x="99" y="11"/>
                  </a:cubicBezTo>
                  <a:cubicBezTo>
                    <a:pt x="98" y="10"/>
                    <a:pt x="98" y="9"/>
                    <a:pt x="99" y="8"/>
                  </a:cubicBezTo>
                  <a:cubicBezTo>
                    <a:pt x="99" y="7"/>
                    <a:pt x="100" y="7"/>
                    <a:pt x="101" y="7"/>
                  </a:cubicBezTo>
                  <a:cubicBezTo>
                    <a:pt x="103" y="8"/>
                    <a:pt x="105" y="9"/>
                    <a:pt x="106" y="10"/>
                  </a:cubicBezTo>
                  <a:cubicBezTo>
                    <a:pt x="107" y="10"/>
                    <a:pt x="108" y="12"/>
                    <a:pt x="107" y="13"/>
                  </a:cubicBezTo>
                  <a:cubicBezTo>
                    <a:pt x="107" y="13"/>
                    <a:pt x="106" y="14"/>
                    <a:pt x="105" y="14"/>
                  </a:cubicBezTo>
                  <a:close/>
                  <a:moveTo>
                    <a:pt x="45" y="9"/>
                  </a:moveTo>
                  <a:cubicBezTo>
                    <a:pt x="44" y="9"/>
                    <a:pt x="43" y="8"/>
                    <a:pt x="43" y="8"/>
                  </a:cubicBezTo>
                  <a:cubicBezTo>
                    <a:pt x="43" y="7"/>
                    <a:pt x="43" y="5"/>
                    <a:pt x="44" y="5"/>
                  </a:cubicBezTo>
                  <a:cubicBezTo>
                    <a:pt x="46" y="4"/>
                    <a:pt x="48" y="4"/>
                    <a:pt x="50" y="3"/>
                  </a:cubicBezTo>
                  <a:cubicBezTo>
                    <a:pt x="51" y="3"/>
                    <a:pt x="52" y="3"/>
                    <a:pt x="52" y="4"/>
                  </a:cubicBezTo>
                  <a:cubicBezTo>
                    <a:pt x="52" y="6"/>
                    <a:pt x="52" y="7"/>
                    <a:pt x="51" y="7"/>
                  </a:cubicBezTo>
                  <a:cubicBezTo>
                    <a:pt x="49" y="7"/>
                    <a:pt x="47" y="8"/>
                    <a:pt x="46" y="9"/>
                  </a:cubicBezTo>
                  <a:cubicBezTo>
                    <a:pt x="45" y="9"/>
                    <a:pt x="45" y="9"/>
                    <a:pt x="45" y="9"/>
                  </a:cubicBezTo>
                  <a:close/>
                  <a:moveTo>
                    <a:pt x="95" y="9"/>
                  </a:moveTo>
                  <a:cubicBezTo>
                    <a:pt x="95" y="9"/>
                    <a:pt x="95" y="9"/>
                    <a:pt x="94" y="9"/>
                  </a:cubicBezTo>
                  <a:cubicBezTo>
                    <a:pt x="93" y="8"/>
                    <a:pt x="91" y="7"/>
                    <a:pt x="89" y="7"/>
                  </a:cubicBezTo>
                  <a:cubicBezTo>
                    <a:pt x="88" y="6"/>
                    <a:pt x="87" y="5"/>
                    <a:pt x="88" y="4"/>
                  </a:cubicBezTo>
                  <a:cubicBezTo>
                    <a:pt x="88" y="3"/>
                    <a:pt x="89" y="3"/>
                    <a:pt x="90" y="3"/>
                  </a:cubicBezTo>
                  <a:cubicBezTo>
                    <a:pt x="92" y="3"/>
                    <a:pt x="94" y="4"/>
                    <a:pt x="96" y="5"/>
                  </a:cubicBezTo>
                  <a:cubicBezTo>
                    <a:pt x="97" y="5"/>
                    <a:pt x="97" y="6"/>
                    <a:pt x="97" y="7"/>
                  </a:cubicBezTo>
                  <a:cubicBezTo>
                    <a:pt x="97" y="8"/>
                    <a:pt x="96" y="9"/>
                    <a:pt x="95" y="9"/>
                  </a:cubicBezTo>
                  <a:close/>
                  <a:moveTo>
                    <a:pt x="56" y="6"/>
                  </a:moveTo>
                  <a:cubicBezTo>
                    <a:pt x="55" y="6"/>
                    <a:pt x="54" y="5"/>
                    <a:pt x="54" y="4"/>
                  </a:cubicBezTo>
                  <a:cubicBezTo>
                    <a:pt x="54" y="3"/>
                    <a:pt x="54" y="2"/>
                    <a:pt x="55" y="2"/>
                  </a:cubicBezTo>
                  <a:cubicBezTo>
                    <a:pt x="57" y="1"/>
                    <a:pt x="59" y="1"/>
                    <a:pt x="61" y="1"/>
                  </a:cubicBezTo>
                  <a:cubicBezTo>
                    <a:pt x="62" y="0"/>
                    <a:pt x="63" y="1"/>
                    <a:pt x="63" y="2"/>
                  </a:cubicBezTo>
                  <a:cubicBezTo>
                    <a:pt x="63"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8" y="5"/>
                  </a:cubicBezTo>
                  <a:cubicBezTo>
                    <a:pt x="77" y="4"/>
                    <a:pt x="76" y="3"/>
                    <a:pt x="76" y="2"/>
                  </a:cubicBezTo>
                  <a:cubicBezTo>
                    <a:pt x="77" y="1"/>
                    <a:pt x="78" y="0"/>
                    <a:pt x="79" y="1"/>
                  </a:cubicBezTo>
                  <a:cubicBezTo>
                    <a:pt x="81" y="1"/>
                    <a:pt x="83" y="1"/>
                    <a:pt x="84" y="1"/>
                  </a:cubicBezTo>
                  <a:cubicBezTo>
                    <a:pt x="86" y="2"/>
                    <a:pt x="86"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9" name="Freeform 529">
              <a:extLst>
                <a:ext uri="{FF2B5EF4-FFF2-40B4-BE49-F238E27FC236}">
                  <a16:creationId xmlns:a16="http://schemas.microsoft.com/office/drawing/2014/main" id="{B3CFA768-2828-434D-AE06-0CA34795A835}"/>
                </a:ext>
              </a:extLst>
            </p:cNvPr>
            <p:cNvSpPr>
              <a:spLocks noEditPoints="1"/>
            </p:cNvSpPr>
            <p:nvPr/>
          </p:nvSpPr>
          <p:spPr bwMode="auto">
            <a:xfrm rot="10800000">
              <a:off x="7128538" y="5085568"/>
              <a:ext cx="227254" cy="227936"/>
            </a:xfrm>
            <a:custGeom>
              <a:avLst/>
              <a:gdLst>
                <a:gd name="T0" fmla="*/ 70 w 141"/>
                <a:gd name="T1" fmla="*/ 137 h 141"/>
                <a:gd name="T2" fmla="*/ 76 w 141"/>
                <a:gd name="T3" fmla="*/ 141 h 141"/>
                <a:gd name="T4" fmla="*/ 56 w 141"/>
                <a:gd name="T5" fmla="*/ 138 h 141"/>
                <a:gd name="T6" fmla="*/ 81 w 141"/>
                <a:gd name="T7" fmla="*/ 141 h 141"/>
                <a:gd name="T8" fmla="*/ 87 w 141"/>
                <a:gd name="T9" fmla="*/ 139 h 141"/>
                <a:gd name="T10" fmla="*/ 47 w 141"/>
                <a:gd name="T11" fmla="*/ 137 h 141"/>
                <a:gd name="T12" fmla="*/ 53 w 141"/>
                <a:gd name="T13" fmla="*/ 139 h 141"/>
                <a:gd name="T14" fmla="*/ 100 w 141"/>
                <a:gd name="T15" fmla="*/ 133 h 141"/>
                <a:gd name="T16" fmla="*/ 41 w 141"/>
                <a:gd name="T17" fmla="*/ 135 h 141"/>
                <a:gd name="T18" fmla="*/ 44 w 141"/>
                <a:gd name="T19" fmla="*/ 134 h 141"/>
                <a:gd name="T20" fmla="*/ 107 w 141"/>
                <a:gd name="T21" fmla="*/ 127 h 141"/>
                <a:gd name="T22" fmla="*/ 32 w 141"/>
                <a:gd name="T23" fmla="*/ 130 h 141"/>
                <a:gd name="T24" fmla="*/ 33 w 141"/>
                <a:gd name="T25" fmla="*/ 126 h 141"/>
                <a:gd name="T26" fmla="*/ 111 w 141"/>
                <a:gd name="T27" fmla="*/ 124 h 141"/>
                <a:gd name="T28" fmla="*/ 112 w 141"/>
                <a:gd name="T29" fmla="*/ 127 h 141"/>
                <a:gd name="T30" fmla="*/ 21 w 141"/>
                <a:gd name="T31" fmla="*/ 115 h 141"/>
                <a:gd name="T32" fmla="*/ 120 w 141"/>
                <a:gd name="T33" fmla="*/ 119 h 141"/>
                <a:gd name="T34" fmla="*/ 122 w 141"/>
                <a:gd name="T35" fmla="*/ 119 h 141"/>
                <a:gd name="T36" fmla="*/ 11 w 141"/>
                <a:gd name="T37" fmla="*/ 105 h 141"/>
                <a:gd name="T38" fmla="*/ 128 w 141"/>
                <a:gd name="T39" fmla="*/ 111 h 141"/>
                <a:gd name="T40" fmla="*/ 133 w 141"/>
                <a:gd name="T41" fmla="*/ 105 h 141"/>
                <a:gd name="T42" fmla="*/ 5 w 141"/>
                <a:gd name="T43" fmla="*/ 98 h 141"/>
                <a:gd name="T44" fmla="*/ 10 w 141"/>
                <a:gd name="T45" fmla="*/ 104 h 141"/>
                <a:gd name="T46" fmla="*/ 136 w 141"/>
                <a:gd name="T47" fmla="*/ 91 h 141"/>
                <a:gd name="T48" fmla="*/ 3 w 141"/>
                <a:gd name="T49" fmla="*/ 92 h 141"/>
                <a:gd name="T50" fmla="*/ 6 w 141"/>
                <a:gd name="T51" fmla="*/ 94 h 141"/>
                <a:gd name="T52" fmla="*/ 136 w 141"/>
                <a:gd name="T53" fmla="*/ 82 h 141"/>
                <a:gd name="T54" fmla="*/ 3 w 141"/>
                <a:gd name="T55" fmla="*/ 82 h 141"/>
                <a:gd name="T56" fmla="*/ 5 w 141"/>
                <a:gd name="T57" fmla="*/ 80 h 141"/>
                <a:gd name="T58" fmla="*/ 137 w 141"/>
                <a:gd name="T59" fmla="*/ 76 h 141"/>
                <a:gd name="T60" fmla="*/ 139 w 141"/>
                <a:gd name="T61" fmla="*/ 61 h 141"/>
                <a:gd name="T62" fmla="*/ 141 w 141"/>
                <a:gd name="T63" fmla="*/ 77 h 141"/>
                <a:gd name="T64" fmla="*/ 0 w 141"/>
                <a:gd name="T65" fmla="*/ 63 h 141"/>
                <a:gd name="T66" fmla="*/ 3 w 141"/>
                <a:gd name="T67" fmla="*/ 60 h 141"/>
                <a:gd name="T68" fmla="*/ 6 w 141"/>
                <a:gd name="T69" fmla="*/ 53 h 141"/>
                <a:gd name="T70" fmla="*/ 135 w 141"/>
                <a:gd name="T71" fmla="*/ 52 h 141"/>
                <a:gd name="T72" fmla="*/ 138 w 141"/>
                <a:gd name="T73" fmla="*/ 59 h 141"/>
                <a:gd name="T74" fmla="*/ 9 w 141"/>
                <a:gd name="T75" fmla="*/ 40 h 141"/>
                <a:gd name="T76" fmla="*/ 133 w 141"/>
                <a:gd name="T77" fmla="*/ 47 h 141"/>
                <a:gd name="T78" fmla="*/ 135 w 141"/>
                <a:gd name="T79" fmla="*/ 48 h 141"/>
                <a:gd name="T80" fmla="*/ 13 w 141"/>
                <a:gd name="T81" fmla="*/ 30 h 141"/>
                <a:gd name="T82" fmla="*/ 130 w 141"/>
                <a:gd name="T83" fmla="*/ 38 h 141"/>
                <a:gd name="T84" fmla="*/ 131 w 141"/>
                <a:gd name="T85" fmla="*/ 35 h 141"/>
                <a:gd name="T86" fmla="*/ 16 w 141"/>
                <a:gd name="T87" fmla="*/ 26 h 141"/>
                <a:gd name="T88" fmla="*/ 18 w 141"/>
                <a:gd name="T89" fmla="*/ 29 h 141"/>
                <a:gd name="T90" fmla="*/ 121 w 141"/>
                <a:gd name="T91" fmla="*/ 21 h 141"/>
                <a:gd name="T92" fmla="*/ 24 w 141"/>
                <a:gd name="T93" fmla="*/ 20 h 141"/>
                <a:gd name="T94" fmla="*/ 27 w 141"/>
                <a:gd name="T95" fmla="*/ 20 h 141"/>
                <a:gd name="T96" fmla="*/ 109 w 141"/>
                <a:gd name="T97" fmla="*/ 14 h 141"/>
                <a:gd name="T98" fmla="*/ 35 w 141"/>
                <a:gd name="T99" fmla="*/ 14 h 141"/>
                <a:gd name="T100" fmla="*/ 41 w 141"/>
                <a:gd name="T101" fmla="*/ 11 h 141"/>
                <a:gd name="T102" fmla="*/ 100 w 141"/>
                <a:gd name="T103" fmla="*/ 11 h 141"/>
                <a:gd name="T104" fmla="*/ 106 w 141"/>
                <a:gd name="T105" fmla="*/ 14 h 141"/>
                <a:gd name="T106" fmla="*/ 52 w 141"/>
                <a:gd name="T107" fmla="*/ 4 h 141"/>
                <a:gd name="T108" fmla="*/ 95 w 141"/>
                <a:gd name="T109" fmla="*/ 9 h 141"/>
                <a:gd name="T110" fmla="*/ 97 w 141"/>
                <a:gd name="T111" fmla="*/ 7 h 141"/>
                <a:gd name="T112" fmla="*/ 61 w 141"/>
                <a:gd name="T113" fmla="*/ 1 h 141"/>
                <a:gd name="T114" fmla="*/ 84 w 141"/>
                <a:gd name="T115" fmla="*/ 5 h 141"/>
                <a:gd name="T116" fmla="*/ 85 w 141"/>
                <a:gd name="T117" fmla="*/ 1 h 141"/>
                <a:gd name="T118" fmla="*/ 67 w 141"/>
                <a:gd name="T119" fmla="*/ 0 h 141"/>
                <a:gd name="T120" fmla="*/ 67 w 141"/>
                <a:gd name="T121" fmla="*/ 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41">
                  <a:moveTo>
                    <a:pt x="71" y="141"/>
                  </a:moveTo>
                  <a:cubicBezTo>
                    <a:pt x="71" y="141"/>
                    <a:pt x="71" y="141"/>
                    <a:pt x="71" y="141"/>
                  </a:cubicBezTo>
                  <a:cubicBezTo>
                    <a:pt x="70" y="141"/>
                    <a:pt x="70" y="141"/>
                    <a:pt x="70" y="141"/>
                  </a:cubicBezTo>
                  <a:cubicBezTo>
                    <a:pt x="69" y="141"/>
                    <a:pt x="68" y="140"/>
                    <a:pt x="68" y="139"/>
                  </a:cubicBezTo>
                  <a:cubicBezTo>
                    <a:pt x="68" y="138"/>
                    <a:pt x="69" y="137"/>
                    <a:pt x="70" y="137"/>
                  </a:cubicBezTo>
                  <a:cubicBezTo>
                    <a:pt x="70" y="137"/>
                    <a:pt x="70" y="137"/>
                    <a:pt x="70" y="137"/>
                  </a:cubicBezTo>
                  <a:cubicBezTo>
                    <a:pt x="71" y="137"/>
                    <a:pt x="71" y="137"/>
                    <a:pt x="71" y="137"/>
                  </a:cubicBezTo>
                  <a:cubicBezTo>
                    <a:pt x="72" y="137"/>
                    <a:pt x="74" y="137"/>
                    <a:pt x="75" y="137"/>
                  </a:cubicBezTo>
                  <a:cubicBezTo>
                    <a:pt x="77" y="137"/>
                    <a:pt x="77" y="138"/>
                    <a:pt x="78" y="139"/>
                  </a:cubicBezTo>
                  <a:cubicBezTo>
                    <a:pt x="78" y="140"/>
                    <a:pt x="77" y="141"/>
                    <a:pt x="76" y="141"/>
                  </a:cubicBezTo>
                  <a:cubicBezTo>
                    <a:pt x="74" y="141"/>
                    <a:pt x="72" y="141"/>
                    <a:pt x="71" y="141"/>
                  </a:cubicBezTo>
                  <a:close/>
                  <a:moveTo>
                    <a:pt x="64" y="141"/>
                  </a:moveTo>
                  <a:cubicBezTo>
                    <a:pt x="64" y="141"/>
                    <a:pt x="64" y="141"/>
                    <a:pt x="64" y="141"/>
                  </a:cubicBezTo>
                  <a:cubicBezTo>
                    <a:pt x="62" y="141"/>
                    <a:pt x="60" y="141"/>
                    <a:pt x="58" y="140"/>
                  </a:cubicBezTo>
                  <a:cubicBezTo>
                    <a:pt x="57" y="140"/>
                    <a:pt x="56" y="139"/>
                    <a:pt x="56" y="138"/>
                  </a:cubicBezTo>
                  <a:cubicBezTo>
                    <a:pt x="57" y="137"/>
                    <a:pt x="58" y="136"/>
                    <a:pt x="59" y="136"/>
                  </a:cubicBezTo>
                  <a:cubicBezTo>
                    <a:pt x="61"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80" y="137"/>
                    <a:pt x="81" y="137"/>
                  </a:cubicBezTo>
                  <a:cubicBezTo>
                    <a:pt x="83" y="136"/>
                    <a:pt x="85" y="136"/>
                    <a:pt x="86" y="136"/>
                  </a:cubicBezTo>
                  <a:cubicBezTo>
                    <a:pt x="87" y="135"/>
                    <a:pt x="89" y="136"/>
                    <a:pt x="89" y="137"/>
                  </a:cubicBezTo>
                  <a:cubicBezTo>
                    <a:pt x="89" y="138"/>
                    <a:pt x="88" y="139"/>
                    <a:pt x="87" y="139"/>
                  </a:cubicBezTo>
                  <a:cubicBezTo>
                    <a:pt x="85" y="140"/>
                    <a:pt x="83" y="140"/>
                    <a:pt x="82" y="141"/>
                  </a:cubicBezTo>
                  <a:cubicBezTo>
                    <a:pt x="81" y="141"/>
                    <a:pt x="81" y="141"/>
                    <a:pt x="81" y="141"/>
                  </a:cubicBezTo>
                  <a:close/>
                  <a:moveTo>
                    <a:pt x="53" y="139"/>
                  </a:moveTo>
                  <a:cubicBezTo>
                    <a:pt x="53" y="139"/>
                    <a:pt x="53" y="139"/>
                    <a:pt x="52" y="139"/>
                  </a:cubicBezTo>
                  <a:cubicBezTo>
                    <a:pt x="50" y="138"/>
                    <a:pt x="49" y="138"/>
                    <a:pt x="47" y="137"/>
                  </a:cubicBezTo>
                  <a:cubicBezTo>
                    <a:pt x="46" y="137"/>
                    <a:pt x="45" y="136"/>
                    <a:pt x="46" y="135"/>
                  </a:cubicBezTo>
                  <a:cubicBezTo>
                    <a:pt x="46" y="134"/>
                    <a:pt x="47" y="133"/>
                    <a:pt x="48" y="133"/>
                  </a:cubicBezTo>
                  <a:cubicBezTo>
                    <a:pt x="50" y="134"/>
                    <a:pt x="52" y="135"/>
                    <a:pt x="53" y="135"/>
                  </a:cubicBezTo>
                  <a:cubicBezTo>
                    <a:pt x="54" y="135"/>
                    <a:pt x="55" y="137"/>
                    <a:pt x="55" y="138"/>
                  </a:cubicBezTo>
                  <a:cubicBezTo>
                    <a:pt x="55" y="138"/>
                    <a:pt x="54" y="139"/>
                    <a:pt x="53" y="139"/>
                  </a:cubicBezTo>
                  <a:close/>
                  <a:moveTo>
                    <a:pt x="92" y="138"/>
                  </a:moveTo>
                  <a:cubicBezTo>
                    <a:pt x="91" y="138"/>
                    <a:pt x="91" y="137"/>
                    <a:pt x="90" y="137"/>
                  </a:cubicBezTo>
                  <a:cubicBezTo>
                    <a:pt x="90" y="135"/>
                    <a:pt x="91" y="134"/>
                    <a:pt x="92" y="134"/>
                  </a:cubicBezTo>
                  <a:cubicBezTo>
                    <a:pt x="93" y="133"/>
                    <a:pt x="95" y="133"/>
                    <a:pt x="97" y="132"/>
                  </a:cubicBezTo>
                  <a:cubicBezTo>
                    <a:pt x="98" y="132"/>
                    <a:pt x="99" y="132"/>
                    <a:pt x="100" y="133"/>
                  </a:cubicBezTo>
                  <a:cubicBezTo>
                    <a:pt x="100" y="134"/>
                    <a:pt x="99" y="135"/>
                    <a:pt x="98" y="136"/>
                  </a:cubicBezTo>
                  <a:cubicBezTo>
                    <a:pt x="97" y="136"/>
                    <a:pt x="95" y="137"/>
                    <a:pt x="93" y="138"/>
                  </a:cubicBezTo>
                  <a:cubicBezTo>
                    <a:pt x="93" y="138"/>
                    <a:pt x="93" y="138"/>
                    <a:pt x="92" y="138"/>
                  </a:cubicBezTo>
                  <a:close/>
                  <a:moveTo>
                    <a:pt x="42" y="135"/>
                  </a:moveTo>
                  <a:cubicBezTo>
                    <a:pt x="42" y="135"/>
                    <a:pt x="42" y="135"/>
                    <a:pt x="41" y="135"/>
                  </a:cubicBezTo>
                  <a:cubicBezTo>
                    <a:pt x="39" y="134"/>
                    <a:pt x="38" y="133"/>
                    <a:pt x="36" y="132"/>
                  </a:cubicBezTo>
                  <a:cubicBezTo>
                    <a:pt x="35" y="132"/>
                    <a:pt x="35" y="131"/>
                    <a:pt x="35" y="130"/>
                  </a:cubicBezTo>
                  <a:cubicBezTo>
                    <a:pt x="36" y="129"/>
                    <a:pt x="37" y="128"/>
                    <a:pt x="38" y="129"/>
                  </a:cubicBezTo>
                  <a:cubicBezTo>
                    <a:pt x="40" y="130"/>
                    <a:pt x="41" y="131"/>
                    <a:pt x="43" y="131"/>
                  </a:cubicBezTo>
                  <a:cubicBezTo>
                    <a:pt x="44" y="132"/>
                    <a:pt x="44" y="133"/>
                    <a:pt x="44" y="134"/>
                  </a:cubicBezTo>
                  <a:cubicBezTo>
                    <a:pt x="44" y="135"/>
                    <a:pt x="43" y="135"/>
                    <a:pt x="42" y="135"/>
                  </a:cubicBezTo>
                  <a:close/>
                  <a:moveTo>
                    <a:pt x="103" y="133"/>
                  </a:moveTo>
                  <a:cubicBezTo>
                    <a:pt x="102" y="133"/>
                    <a:pt x="101" y="133"/>
                    <a:pt x="101" y="132"/>
                  </a:cubicBezTo>
                  <a:cubicBezTo>
                    <a:pt x="101" y="131"/>
                    <a:pt x="101" y="130"/>
                    <a:pt x="102" y="130"/>
                  </a:cubicBezTo>
                  <a:cubicBezTo>
                    <a:pt x="104" y="129"/>
                    <a:pt x="105" y="128"/>
                    <a:pt x="107" y="127"/>
                  </a:cubicBezTo>
                  <a:cubicBezTo>
                    <a:pt x="108" y="126"/>
                    <a:pt x="109" y="126"/>
                    <a:pt x="109" y="127"/>
                  </a:cubicBezTo>
                  <a:cubicBezTo>
                    <a:pt x="110" y="128"/>
                    <a:pt x="110" y="130"/>
                    <a:pt x="109" y="130"/>
                  </a:cubicBezTo>
                  <a:cubicBezTo>
                    <a:pt x="107" y="131"/>
                    <a:pt x="106" y="132"/>
                    <a:pt x="104" y="133"/>
                  </a:cubicBezTo>
                  <a:cubicBezTo>
                    <a:pt x="103" y="133"/>
                    <a:pt x="103" y="133"/>
                    <a:pt x="103" y="133"/>
                  </a:cubicBezTo>
                  <a:close/>
                  <a:moveTo>
                    <a:pt x="32" y="130"/>
                  </a:moveTo>
                  <a:cubicBezTo>
                    <a:pt x="32" y="130"/>
                    <a:pt x="31" y="129"/>
                    <a:pt x="31" y="129"/>
                  </a:cubicBezTo>
                  <a:cubicBezTo>
                    <a:pt x="29" y="128"/>
                    <a:pt x="28" y="127"/>
                    <a:pt x="26" y="126"/>
                  </a:cubicBezTo>
                  <a:cubicBezTo>
                    <a:pt x="25" y="125"/>
                    <a:pt x="25" y="124"/>
                    <a:pt x="26" y="123"/>
                  </a:cubicBezTo>
                  <a:cubicBezTo>
                    <a:pt x="27" y="122"/>
                    <a:pt x="28" y="122"/>
                    <a:pt x="29" y="123"/>
                  </a:cubicBezTo>
                  <a:cubicBezTo>
                    <a:pt x="30" y="124"/>
                    <a:pt x="32" y="125"/>
                    <a:pt x="33" y="126"/>
                  </a:cubicBezTo>
                  <a:cubicBezTo>
                    <a:pt x="34" y="127"/>
                    <a:pt x="34" y="128"/>
                    <a:pt x="34" y="129"/>
                  </a:cubicBezTo>
                  <a:cubicBezTo>
                    <a:pt x="33" y="129"/>
                    <a:pt x="33" y="130"/>
                    <a:pt x="32" y="130"/>
                  </a:cubicBezTo>
                  <a:close/>
                  <a:moveTo>
                    <a:pt x="112" y="127"/>
                  </a:moveTo>
                  <a:cubicBezTo>
                    <a:pt x="112" y="127"/>
                    <a:pt x="111" y="127"/>
                    <a:pt x="111" y="126"/>
                  </a:cubicBezTo>
                  <a:cubicBezTo>
                    <a:pt x="110" y="126"/>
                    <a:pt x="110" y="124"/>
                    <a:pt x="111" y="124"/>
                  </a:cubicBezTo>
                  <a:cubicBezTo>
                    <a:pt x="113" y="122"/>
                    <a:pt x="114" y="121"/>
                    <a:pt x="115" y="120"/>
                  </a:cubicBezTo>
                  <a:cubicBezTo>
                    <a:pt x="116" y="119"/>
                    <a:pt x="118" y="119"/>
                    <a:pt x="118" y="120"/>
                  </a:cubicBezTo>
                  <a:cubicBezTo>
                    <a:pt x="119" y="121"/>
                    <a:pt x="119" y="122"/>
                    <a:pt x="118" y="123"/>
                  </a:cubicBezTo>
                  <a:cubicBezTo>
                    <a:pt x="117" y="124"/>
                    <a:pt x="115" y="126"/>
                    <a:pt x="114" y="127"/>
                  </a:cubicBezTo>
                  <a:cubicBezTo>
                    <a:pt x="113" y="127"/>
                    <a:pt x="113" y="127"/>
                    <a:pt x="112" y="127"/>
                  </a:cubicBezTo>
                  <a:close/>
                  <a:moveTo>
                    <a:pt x="23" y="122"/>
                  </a:moveTo>
                  <a:cubicBezTo>
                    <a:pt x="23" y="122"/>
                    <a:pt x="22" y="122"/>
                    <a:pt x="22" y="122"/>
                  </a:cubicBezTo>
                  <a:cubicBezTo>
                    <a:pt x="20" y="121"/>
                    <a:pt x="19" y="119"/>
                    <a:pt x="18" y="118"/>
                  </a:cubicBezTo>
                  <a:cubicBezTo>
                    <a:pt x="17" y="117"/>
                    <a:pt x="17" y="116"/>
                    <a:pt x="18" y="115"/>
                  </a:cubicBezTo>
                  <a:cubicBezTo>
                    <a:pt x="19" y="114"/>
                    <a:pt x="20" y="114"/>
                    <a:pt x="21" y="115"/>
                  </a:cubicBezTo>
                  <a:cubicBezTo>
                    <a:pt x="22" y="116"/>
                    <a:pt x="23" y="118"/>
                    <a:pt x="25" y="119"/>
                  </a:cubicBezTo>
                  <a:cubicBezTo>
                    <a:pt x="25" y="120"/>
                    <a:pt x="25" y="121"/>
                    <a:pt x="25" y="122"/>
                  </a:cubicBezTo>
                  <a:cubicBezTo>
                    <a:pt x="24" y="122"/>
                    <a:pt x="24" y="122"/>
                    <a:pt x="23" y="122"/>
                  </a:cubicBezTo>
                  <a:close/>
                  <a:moveTo>
                    <a:pt x="121" y="120"/>
                  </a:moveTo>
                  <a:cubicBezTo>
                    <a:pt x="120" y="120"/>
                    <a:pt x="120" y="119"/>
                    <a:pt x="120" y="119"/>
                  </a:cubicBezTo>
                  <a:cubicBezTo>
                    <a:pt x="119" y="118"/>
                    <a:pt x="119" y="117"/>
                    <a:pt x="119" y="116"/>
                  </a:cubicBezTo>
                  <a:cubicBezTo>
                    <a:pt x="121" y="115"/>
                    <a:pt x="122" y="113"/>
                    <a:pt x="123" y="112"/>
                  </a:cubicBezTo>
                  <a:cubicBezTo>
                    <a:pt x="124" y="111"/>
                    <a:pt x="125" y="111"/>
                    <a:pt x="126" y="112"/>
                  </a:cubicBezTo>
                  <a:cubicBezTo>
                    <a:pt x="127" y="112"/>
                    <a:pt x="127" y="114"/>
                    <a:pt x="126" y="114"/>
                  </a:cubicBezTo>
                  <a:cubicBezTo>
                    <a:pt x="125" y="116"/>
                    <a:pt x="124" y="117"/>
                    <a:pt x="122" y="119"/>
                  </a:cubicBezTo>
                  <a:cubicBezTo>
                    <a:pt x="122" y="119"/>
                    <a:pt x="121" y="120"/>
                    <a:pt x="121" y="120"/>
                  </a:cubicBezTo>
                  <a:close/>
                  <a:moveTo>
                    <a:pt x="16" y="114"/>
                  </a:moveTo>
                  <a:cubicBezTo>
                    <a:pt x="15" y="114"/>
                    <a:pt x="14" y="114"/>
                    <a:pt x="14" y="113"/>
                  </a:cubicBezTo>
                  <a:cubicBezTo>
                    <a:pt x="13" y="111"/>
                    <a:pt x="12" y="110"/>
                    <a:pt x="11" y="108"/>
                  </a:cubicBezTo>
                  <a:cubicBezTo>
                    <a:pt x="10" y="107"/>
                    <a:pt x="10" y="106"/>
                    <a:pt x="11" y="105"/>
                  </a:cubicBezTo>
                  <a:cubicBezTo>
                    <a:pt x="12" y="105"/>
                    <a:pt x="14" y="105"/>
                    <a:pt x="14" y="106"/>
                  </a:cubicBezTo>
                  <a:cubicBezTo>
                    <a:pt x="15" y="108"/>
                    <a:pt x="16" y="109"/>
                    <a:pt x="17" y="111"/>
                  </a:cubicBezTo>
                  <a:cubicBezTo>
                    <a:pt x="18" y="112"/>
                    <a:pt x="18" y="113"/>
                    <a:pt x="17" y="113"/>
                  </a:cubicBezTo>
                  <a:cubicBezTo>
                    <a:pt x="16" y="114"/>
                    <a:pt x="16" y="114"/>
                    <a:pt x="16" y="114"/>
                  </a:cubicBezTo>
                  <a:close/>
                  <a:moveTo>
                    <a:pt x="128" y="111"/>
                  </a:moveTo>
                  <a:cubicBezTo>
                    <a:pt x="128" y="111"/>
                    <a:pt x="127" y="110"/>
                    <a:pt x="127" y="110"/>
                  </a:cubicBezTo>
                  <a:cubicBezTo>
                    <a:pt x="126" y="110"/>
                    <a:pt x="126" y="108"/>
                    <a:pt x="126" y="107"/>
                  </a:cubicBezTo>
                  <a:cubicBezTo>
                    <a:pt x="127" y="106"/>
                    <a:pt x="128" y="104"/>
                    <a:pt x="129" y="103"/>
                  </a:cubicBezTo>
                  <a:cubicBezTo>
                    <a:pt x="130" y="102"/>
                    <a:pt x="131" y="101"/>
                    <a:pt x="132" y="102"/>
                  </a:cubicBezTo>
                  <a:cubicBezTo>
                    <a:pt x="133" y="102"/>
                    <a:pt x="133" y="104"/>
                    <a:pt x="133" y="105"/>
                  </a:cubicBezTo>
                  <a:cubicBezTo>
                    <a:pt x="132" y="106"/>
                    <a:pt x="131" y="108"/>
                    <a:pt x="130" y="110"/>
                  </a:cubicBezTo>
                  <a:cubicBezTo>
                    <a:pt x="129" y="110"/>
                    <a:pt x="129" y="111"/>
                    <a:pt x="128" y="111"/>
                  </a:cubicBezTo>
                  <a:close/>
                  <a:moveTo>
                    <a:pt x="10" y="104"/>
                  </a:moveTo>
                  <a:cubicBezTo>
                    <a:pt x="9" y="104"/>
                    <a:pt x="8" y="104"/>
                    <a:pt x="8" y="103"/>
                  </a:cubicBezTo>
                  <a:cubicBezTo>
                    <a:pt x="7" y="101"/>
                    <a:pt x="6" y="100"/>
                    <a:pt x="5" y="98"/>
                  </a:cubicBezTo>
                  <a:cubicBezTo>
                    <a:pt x="5" y="97"/>
                    <a:pt x="5" y="96"/>
                    <a:pt x="6" y="95"/>
                  </a:cubicBezTo>
                  <a:cubicBezTo>
                    <a:pt x="7" y="95"/>
                    <a:pt x="9" y="95"/>
                    <a:pt x="9" y="96"/>
                  </a:cubicBezTo>
                  <a:cubicBezTo>
                    <a:pt x="10" y="98"/>
                    <a:pt x="11" y="100"/>
                    <a:pt x="11" y="101"/>
                  </a:cubicBezTo>
                  <a:cubicBezTo>
                    <a:pt x="12" y="102"/>
                    <a:pt x="11" y="103"/>
                    <a:pt x="11" y="104"/>
                  </a:cubicBezTo>
                  <a:cubicBezTo>
                    <a:pt x="10" y="104"/>
                    <a:pt x="10" y="104"/>
                    <a:pt x="10" y="104"/>
                  </a:cubicBezTo>
                  <a:close/>
                  <a:moveTo>
                    <a:pt x="133" y="100"/>
                  </a:moveTo>
                  <a:cubicBezTo>
                    <a:pt x="133" y="100"/>
                    <a:pt x="133" y="100"/>
                    <a:pt x="133" y="100"/>
                  </a:cubicBezTo>
                  <a:cubicBezTo>
                    <a:pt x="132" y="100"/>
                    <a:pt x="131" y="99"/>
                    <a:pt x="132" y="98"/>
                  </a:cubicBezTo>
                  <a:cubicBezTo>
                    <a:pt x="132" y="96"/>
                    <a:pt x="133" y="94"/>
                    <a:pt x="134" y="93"/>
                  </a:cubicBezTo>
                  <a:cubicBezTo>
                    <a:pt x="134" y="91"/>
                    <a:pt x="135" y="91"/>
                    <a:pt x="136" y="91"/>
                  </a:cubicBezTo>
                  <a:cubicBezTo>
                    <a:pt x="137" y="92"/>
                    <a:pt x="138" y="93"/>
                    <a:pt x="137" y="94"/>
                  </a:cubicBezTo>
                  <a:cubicBezTo>
                    <a:pt x="137" y="96"/>
                    <a:pt x="136" y="98"/>
                    <a:pt x="135" y="99"/>
                  </a:cubicBezTo>
                  <a:cubicBezTo>
                    <a:pt x="135" y="100"/>
                    <a:pt x="134" y="100"/>
                    <a:pt x="133" y="100"/>
                  </a:cubicBezTo>
                  <a:close/>
                  <a:moveTo>
                    <a:pt x="5" y="94"/>
                  </a:moveTo>
                  <a:cubicBezTo>
                    <a:pt x="4" y="94"/>
                    <a:pt x="4" y="93"/>
                    <a:pt x="3" y="92"/>
                  </a:cubicBezTo>
                  <a:cubicBezTo>
                    <a:pt x="3" y="90"/>
                    <a:pt x="2" y="88"/>
                    <a:pt x="2" y="87"/>
                  </a:cubicBezTo>
                  <a:cubicBezTo>
                    <a:pt x="2" y="85"/>
                    <a:pt x="2" y="84"/>
                    <a:pt x="3" y="84"/>
                  </a:cubicBezTo>
                  <a:cubicBezTo>
                    <a:pt x="4" y="84"/>
                    <a:pt x="5" y="85"/>
                    <a:pt x="6" y="86"/>
                  </a:cubicBezTo>
                  <a:cubicBezTo>
                    <a:pt x="6" y="87"/>
                    <a:pt x="7" y="89"/>
                    <a:pt x="7" y="91"/>
                  </a:cubicBezTo>
                  <a:cubicBezTo>
                    <a:pt x="7" y="92"/>
                    <a:pt x="7" y="93"/>
                    <a:pt x="6" y="94"/>
                  </a:cubicBezTo>
                  <a:cubicBezTo>
                    <a:pt x="6" y="94"/>
                    <a:pt x="5" y="94"/>
                    <a:pt x="5" y="94"/>
                  </a:cubicBezTo>
                  <a:close/>
                  <a:moveTo>
                    <a:pt x="137" y="90"/>
                  </a:moveTo>
                  <a:cubicBezTo>
                    <a:pt x="137" y="90"/>
                    <a:pt x="137" y="90"/>
                    <a:pt x="137" y="90"/>
                  </a:cubicBezTo>
                  <a:cubicBezTo>
                    <a:pt x="136" y="89"/>
                    <a:pt x="135" y="88"/>
                    <a:pt x="135" y="87"/>
                  </a:cubicBezTo>
                  <a:cubicBezTo>
                    <a:pt x="136" y="85"/>
                    <a:pt x="136" y="84"/>
                    <a:pt x="136" y="82"/>
                  </a:cubicBezTo>
                  <a:cubicBezTo>
                    <a:pt x="137" y="81"/>
                    <a:pt x="138" y="80"/>
                    <a:pt x="139" y="80"/>
                  </a:cubicBezTo>
                  <a:cubicBezTo>
                    <a:pt x="140" y="80"/>
                    <a:pt x="141" y="81"/>
                    <a:pt x="140" y="82"/>
                  </a:cubicBezTo>
                  <a:cubicBezTo>
                    <a:pt x="140" y="84"/>
                    <a:pt x="140" y="86"/>
                    <a:pt x="139" y="88"/>
                  </a:cubicBezTo>
                  <a:cubicBezTo>
                    <a:pt x="139" y="89"/>
                    <a:pt x="138" y="90"/>
                    <a:pt x="137" y="90"/>
                  </a:cubicBezTo>
                  <a:close/>
                  <a:moveTo>
                    <a:pt x="3" y="82"/>
                  </a:moveTo>
                  <a:cubicBezTo>
                    <a:pt x="2" y="82"/>
                    <a:pt x="1" y="82"/>
                    <a:pt x="1" y="81"/>
                  </a:cubicBezTo>
                  <a:cubicBezTo>
                    <a:pt x="0" y="79"/>
                    <a:pt x="0" y="77"/>
                    <a:pt x="0" y="75"/>
                  </a:cubicBezTo>
                  <a:cubicBezTo>
                    <a:pt x="0" y="74"/>
                    <a:pt x="1" y="73"/>
                    <a:pt x="2" y="73"/>
                  </a:cubicBezTo>
                  <a:cubicBezTo>
                    <a:pt x="3" y="73"/>
                    <a:pt x="4" y="74"/>
                    <a:pt x="4" y="75"/>
                  </a:cubicBezTo>
                  <a:cubicBezTo>
                    <a:pt x="4" y="77"/>
                    <a:pt x="4"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7" y="74"/>
                    <a:pt x="137" y="73"/>
                    <a:pt x="137" y="71"/>
                  </a:cubicBezTo>
                  <a:cubicBezTo>
                    <a:pt x="137" y="70"/>
                    <a:pt x="137" y="70"/>
                    <a:pt x="138" y="70"/>
                  </a:cubicBezTo>
                  <a:cubicBezTo>
                    <a:pt x="137" y="69"/>
                    <a:pt x="137" y="69"/>
                    <a:pt x="137" y="68"/>
                  </a:cubicBezTo>
                  <a:cubicBezTo>
                    <a:pt x="137" y="66"/>
                    <a:pt x="137" y="65"/>
                    <a:pt x="137" y="63"/>
                  </a:cubicBezTo>
                  <a:cubicBezTo>
                    <a:pt x="137" y="62"/>
                    <a:pt x="137" y="61"/>
                    <a:pt x="139" y="61"/>
                  </a:cubicBezTo>
                  <a:cubicBezTo>
                    <a:pt x="140" y="60"/>
                    <a:pt x="141" y="61"/>
                    <a:pt x="141"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3" y="61"/>
                  </a:cubicBezTo>
                  <a:cubicBezTo>
                    <a:pt x="4" y="62"/>
                    <a:pt x="4" y="62"/>
                    <a:pt x="4" y="64"/>
                  </a:cubicBezTo>
                  <a:cubicBezTo>
                    <a:pt x="4" y="65"/>
                    <a:pt x="4" y="67"/>
                    <a:pt x="4" y="69"/>
                  </a:cubicBezTo>
                  <a:cubicBezTo>
                    <a:pt x="4" y="70"/>
                    <a:pt x="3" y="71"/>
                    <a:pt x="2" y="71"/>
                  </a:cubicBezTo>
                  <a:close/>
                  <a:moveTo>
                    <a:pt x="3" y="60"/>
                  </a:moveTo>
                  <a:cubicBezTo>
                    <a:pt x="3" y="60"/>
                    <a:pt x="3" y="60"/>
                    <a:pt x="3" y="60"/>
                  </a:cubicBezTo>
                  <a:cubicBezTo>
                    <a:pt x="2" y="59"/>
                    <a:pt x="1" y="58"/>
                    <a:pt x="1" y="57"/>
                  </a:cubicBezTo>
                  <a:cubicBezTo>
                    <a:pt x="2" y="55"/>
                    <a:pt x="2" y="53"/>
                    <a:pt x="3" y="52"/>
                  </a:cubicBezTo>
                  <a:cubicBezTo>
                    <a:pt x="3" y="51"/>
                    <a:pt x="4" y="50"/>
                    <a:pt x="5" y="50"/>
                  </a:cubicBezTo>
                  <a:cubicBezTo>
                    <a:pt x="6" y="51"/>
                    <a:pt x="7" y="52"/>
                    <a:pt x="6" y="53"/>
                  </a:cubicBezTo>
                  <a:cubicBezTo>
                    <a:pt x="6" y="54"/>
                    <a:pt x="6" y="56"/>
                    <a:pt x="5" y="58"/>
                  </a:cubicBezTo>
                  <a:cubicBezTo>
                    <a:pt x="5" y="59"/>
                    <a:pt x="4" y="60"/>
                    <a:pt x="3" y="60"/>
                  </a:cubicBezTo>
                  <a:close/>
                  <a:moveTo>
                    <a:pt x="138" y="59"/>
                  </a:moveTo>
                  <a:cubicBezTo>
                    <a:pt x="137" y="59"/>
                    <a:pt x="136" y="58"/>
                    <a:pt x="136" y="57"/>
                  </a:cubicBezTo>
                  <a:cubicBezTo>
                    <a:pt x="136" y="55"/>
                    <a:pt x="135" y="54"/>
                    <a:pt x="135"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6" y="49"/>
                    <a:pt x="6" y="49"/>
                  </a:cubicBezTo>
                  <a:cubicBezTo>
                    <a:pt x="5" y="48"/>
                    <a:pt x="4" y="47"/>
                    <a:pt x="4" y="46"/>
                  </a:cubicBezTo>
                  <a:cubicBezTo>
                    <a:pt x="5" y="44"/>
                    <a:pt x="6" y="42"/>
                    <a:pt x="7" y="41"/>
                  </a:cubicBezTo>
                  <a:cubicBezTo>
                    <a:pt x="7" y="40"/>
                    <a:pt x="8" y="39"/>
                    <a:pt x="9" y="40"/>
                  </a:cubicBezTo>
                  <a:cubicBezTo>
                    <a:pt x="10" y="40"/>
                    <a:pt x="11" y="41"/>
                    <a:pt x="10" y="42"/>
                  </a:cubicBezTo>
                  <a:cubicBezTo>
                    <a:pt x="10" y="44"/>
                    <a:pt x="9" y="46"/>
                    <a:pt x="8" y="47"/>
                  </a:cubicBezTo>
                  <a:cubicBezTo>
                    <a:pt x="8" y="48"/>
                    <a:pt x="7" y="49"/>
                    <a:pt x="6" y="49"/>
                  </a:cubicBezTo>
                  <a:close/>
                  <a:moveTo>
                    <a:pt x="135" y="48"/>
                  </a:moveTo>
                  <a:cubicBezTo>
                    <a:pt x="134" y="48"/>
                    <a:pt x="133" y="47"/>
                    <a:pt x="133" y="47"/>
                  </a:cubicBezTo>
                  <a:cubicBezTo>
                    <a:pt x="132" y="45"/>
                    <a:pt x="131" y="43"/>
                    <a:pt x="131" y="42"/>
                  </a:cubicBezTo>
                  <a:cubicBezTo>
                    <a:pt x="130" y="41"/>
                    <a:pt x="131" y="39"/>
                    <a:pt x="132" y="39"/>
                  </a:cubicBezTo>
                  <a:cubicBezTo>
                    <a:pt x="133" y="38"/>
                    <a:pt x="134" y="39"/>
                    <a:pt x="134" y="40"/>
                  </a:cubicBezTo>
                  <a:cubicBezTo>
                    <a:pt x="135" y="42"/>
                    <a:pt x="136" y="43"/>
                    <a:pt x="137" y="45"/>
                  </a:cubicBezTo>
                  <a:cubicBezTo>
                    <a:pt x="137" y="46"/>
                    <a:pt x="136" y="47"/>
                    <a:pt x="135" y="48"/>
                  </a:cubicBezTo>
                  <a:cubicBezTo>
                    <a:pt x="135" y="48"/>
                    <a:pt x="135" y="48"/>
                    <a:pt x="135" y="48"/>
                  </a:cubicBezTo>
                  <a:close/>
                  <a:moveTo>
                    <a:pt x="11" y="38"/>
                  </a:moveTo>
                  <a:cubicBezTo>
                    <a:pt x="11" y="38"/>
                    <a:pt x="10" y="38"/>
                    <a:pt x="10" y="38"/>
                  </a:cubicBezTo>
                  <a:cubicBezTo>
                    <a:pt x="9" y="38"/>
                    <a:pt x="9" y="36"/>
                    <a:pt x="9" y="35"/>
                  </a:cubicBezTo>
                  <a:cubicBezTo>
                    <a:pt x="10" y="34"/>
                    <a:pt x="11" y="32"/>
                    <a:pt x="13" y="30"/>
                  </a:cubicBezTo>
                  <a:cubicBezTo>
                    <a:pt x="13" y="29"/>
                    <a:pt x="14" y="29"/>
                    <a:pt x="15" y="30"/>
                  </a:cubicBezTo>
                  <a:cubicBezTo>
                    <a:pt x="16" y="31"/>
                    <a:pt x="16" y="32"/>
                    <a:pt x="16" y="33"/>
                  </a:cubicBezTo>
                  <a:cubicBezTo>
                    <a:pt x="15" y="34"/>
                    <a:pt x="14" y="36"/>
                    <a:pt x="13" y="37"/>
                  </a:cubicBezTo>
                  <a:cubicBezTo>
                    <a:pt x="13" y="38"/>
                    <a:pt x="12" y="38"/>
                    <a:pt x="11" y="38"/>
                  </a:cubicBezTo>
                  <a:close/>
                  <a:moveTo>
                    <a:pt x="130" y="38"/>
                  </a:moveTo>
                  <a:cubicBezTo>
                    <a:pt x="129" y="38"/>
                    <a:pt x="128" y="37"/>
                    <a:pt x="128" y="37"/>
                  </a:cubicBezTo>
                  <a:cubicBezTo>
                    <a:pt x="127" y="35"/>
                    <a:pt x="126" y="34"/>
                    <a:pt x="125" y="32"/>
                  </a:cubicBezTo>
                  <a:cubicBezTo>
                    <a:pt x="124" y="31"/>
                    <a:pt x="125" y="30"/>
                    <a:pt x="125" y="29"/>
                  </a:cubicBezTo>
                  <a:cubicBezTo>
                    <a:pt x="126" y="29"/>
                    <a:pt x="128" y="29"/>
                    <a:pt x="128" y="30"/>
                  </a:cubicBezTo>
                  <a:cubicBezTo>
                    <a:pt x="129" y="31"/>
                    <a:pt x="130" y="33"/>
                    <a:pt x="131" y="35"/>
                  </a:cubicBezTo>
                  <a:cubicBezTo>
                    <a:pt x="132" y="36"/>
                    <a:pt x="132" y="37"/>
                    <a:pt x="131" y="37"/>
                  </a:cubicBezTo>
                  <a:cubicBezTo>
                    <a:pt x="130" y="38"/>
                    <a:pt x="130" y="38"/>
                    <a:pt x="130" y="38"/>
                  </a:cubicBezTo>
                  <a:close/>
                  <a:moveTo>
                    <a:pt x="18" y="29"/>
                  </a:moveTo>
                  <a:cubicBezTo>
                    <a:pt x="17" y="29"/>
                    <a:pt x="17" y="29"/>
                    <a:pt x="16" y="29"/>
                  </a:cubicBezTo>
                  <a:cubicBezTo>
                    <a:pt x="16" y="28"/>
                    <a:pt x="15" y="27"/>
                    <a:pt x="16" y="26"/>
                  </a:cubicBezTo>
                  <a:cubicBezTo>
                    <a:pt x="17" y="24"/>
                    <a:pt x="19" y="23"/>
                    <a:pt x="20" y="21"/>
                  </a:cubicBezTo>
                  <a:cubicBezTo>
                    <a:pt x="21" y="21"/>
                    <a:pt x="22" y="21"/>
                    <a:pt x="23" y="21"/>
                  </a:cubicBezTo>
                  <a:cubicBezTo>
                    <a:pt x="24" y="22"/>
                    <a:pt x="24" y="23"/>
                    <a:pt x="23" y="24"/>
                  </a:cubicBezTo>
                  <a:cubicBezTo>
                    <a:pt x="22" y="25"/>
                    <a:pt x="20" y="27"/>
                    <a:pt x="19" y="28"/>
                  </a:cubicBezTo>
                  <a:cubicBezTo>
                    <a:pt x="19" y="29"/>
                    <a:pt x="18" y="29"/>
                    <a:pt x="18" y="29"/>
                  </a:cubicBezTo>
                  <a:close/>
                  <a:moveTo>
                    <a:pt x="123" y="28"/>
                  </a:moveTo>
                  <a:cubicBezTo>
                    <a:pt x="122" y="28"/>
                    <a:pt x="122" y="28"/>
                    <a:pt x="122" y="28"/>
                  </a:cubicBezTo>
                  <a:cubicBezTo>
                    <a:pt x="120" y="26"/>
                    <a:pt x="119" y="25"/>
                    <a:pt x="118" y="24"/>
                  </a:cubicBezTo>
                  <a:cubicBezTo>
                    <a:pt x="117" y="23"/>
                    <a:pt x="117" y="22"/>
                    <a:pt x="118" y="21"/>
                  </a:cubicBezTo>
                  <a:cubicBezTo>
                    <a:pt x="119" y="20"/>
                    <a:pt x="120" y="20"/>
                    <a:pt x="121" y="21"/>
                  </a:cubicBezTo>
                  <a:cubicBezTo>
                    <a:pt x="122" y="22"/>
                    <a:pt x="123" y="24"/>
                    <a:pt x="125" y="25"/>
                  </a:cubicBezTo>
                  <a:cubicBezTo>
                    <a:pt x="125" y="26"/>
                    <a:pt x="125" y="27"/>
                    <a:pt x="124" y="28"/>
                  </a:cubicBezTo>
                  <a:cubicBezTo>
                    <a:pt x="124" y="28"/>
                    <a:pt x="124" y="28"/>
                    <a:pt x="123" y="28"/>
                  </a:cubicBezTo>
                  <a:close/>
                  <a:moveTo>
                    <a:pt x="26" y="21"/>
                  </a:moveTo>
                  <a:cubicBezTo>
                    <a:pt x="25" y="21"/>
                    <a:pt x="25" y="21"/>
                    <a:pt x="24" y="20"/>
                  </a:cubicBezTo>
                  <a:cubicBezTo>
                    <a:pt x="23" y="19"/>
                    <a:pt x="24" y="18"/>
                    <a:pt x="24" y="17"/>
                  </a:cubicBezTo>
                  <a:cubicBezTo>
                    <a:pt x="26" y="16"/>
                    <a:pt x="27" y="15"/>
                    <a:pt x="29" y="14"/>
                  </a:cubicBezTo>
                  <a:cubicBezTo>
                    <a:pt x="30" y="13"/>
                    <a:pt x="31" y="13"/>
                    <a:pt x="32" y="14"/>
                  </a:cubicBezTo>
                  <a:cubicBezTo>
                    <a:pt x="32" y="15"/>
                    <a:pt x="32" y="16"/>
                    <a:pt x="31" y="17"/>
                  </a:cubicBezTo>
                  <a:cubicBezTo>
                    <a:pt x="30" y="18"/>
                    <a:pt x="28" y="19"/>
                    <a:pt x="27" y="20"/>
                  </a:cubicBezTo>
                  <a:cubicBezTo>
                    <a:pt x="27" y="21"/>
                    <a:pt x="26" y="21"/>
                    <a:pt x="26" y="21"/>
                  </a:cubicBezTo>
                  <a:close/>
                  <a:moveTo>
                    <a:pt x="115" y="20"/>
                  </a:moveTo>
                  <a:cubicBezTo>
                    <a:pt x="115" y="20"/>
                    <a:pt x="114" y="20"/>
                    <a:pt x="114" y="20"/>
                  </a:cubicBezTo>
                  <a:cubicBezTo>
                    <a:pt x="112" y="19"/>
                    <a:pt x="111" y="17"/>
                    <a:pt x="109" y="16"/>
                  </a:cubicBezTo>
                  <a:cubicBezTo>
                    <a:pt x="108" y="16"/>
                    <a:pt x="108" y="15"/>
                    <a:pt x="109" y="14"/>
                  </a:cubicBezTo>
                  <a:cubicBezTo>
                    <a:pt x="109" y="13"/>
                    <a:pt x="111" y="12"/>
                    <a:pt x="112" y="13"/>
                  </a:cubicBezTo>
                  <a:cubicBezTo>
                    <a:pt x="113" y="14"/>
                    <a:pt x="115" y="15"/>
                    <a:pt x="116" y="17"/>
                  </a:cubicBezTo>
                  <a:cubicBezTo>
                    <a:pt x="117" y="17"/>
                    <a:pt x="117" y="19"/>
                    <a:pt x="117" y="20"/>
                  </a:cubicBezTo>
                  <a:cubicBezTo>
                    <a:pt x="116" y="20"/>
                    <a:pt x="116" y="20"/>
                    <a:pt x="115" y="20"/>
                  </a:cubicBezTo>
                  <a:close/>
                  <a:moveTo>
                    <a:pt x="35" y="14"/>
                  </a:moveTo>
                  <a:cubicBezTo>
                    <a:pt x="34" y="14"/>
                    <a:pt x="34" y="14"/>
                    <a:pt x="33" y="13"/>
                  </a:cubicBezTo>
                  <a:cubicBezTo>
                    <a:pt x="33" y="12"/>
                    <a:pt x="33" y="11"/>
                    <a:pt x="34" y="10"/>
                  </a:cubicBezTo>
                  <a:cubicBezTo>
                    <a:pt x="36" y="9"/>
                    <a:pt x="37" y="8"/>
                    <a:pt x="39" y="7"/>
                  </a:cubicBezTo>
                  <a:cubicBezTo>
                    <a:pt x="40" y="7"/>
                    <a:pt x="41" y="7"/>
                    <a:pt x="42" y="8"/>
                  </a:cubicBezTo>
                  <a:cubicBezTo>
                    <a:pt x="42" y="9"/>
                    <a:pt x="42" y="11"/>
                    <a:pt x="41" y="11"/>
                  </a:cubicBezTo>
                  <a:cubicBezTo>
                    <a:pt x="39" y="12"/>
                    <a:pt x="38" y="13"/>
                    <a:pt x="36" y="14"/>
                  </a:cubicBezTo>
                  <a:cubicBezTo>
                    <a:pt x="36" y="14"/>
                    <a:pt x="35" y="14"/>
                    <a:pt x="35" y="14"/>
                  </a:cubicBezTo>
                  <a:close/>
                  <a:moveTo>
                    <a:pt x="106" y="14"/>
                  </a:moveTo>
                  <a:cubicBezTo>
                    <a:pt x="105" y="14"/>
                    <a:pt x="105" y="14"/>
                    <a:pt x="105" y="13"/>
                  </a:cubicBezTo>
                  <a:cubicBezTo>
                    <a:pt x="103" y="12"/>
                    <a:pt x="101" y="12"/>
                    <a:pt x="100" y="11"/>
                  </a:cubicBezTo>
                  <a:cubicBezTo>
                    <a:pt x="99" y="10"/>
                    <a:pt x="98" y="9"/>
                    <a:pt x="99" y="8"/>
                  </a:cubicBezTo>
                  <a:cubicBezTo>
                    <a:pt x="99" y="7"/>
                    <a:pt x="101" y="7"/>
                    <a:pt x="102" y="7"/>
                  </a:cubicBezTo>
                  <a:cubicBezTo>
                    <a:pt x="103" y="8"/>
                    <a:pt x="105" y="9"/>
                    <a:pt x="107" y="10"/>
                  </a:cubicBezTo>
                  <a:cubicBezTo>
                    <a:pt x="108" y="10"/>
                    <a:pt x="108" y="12"/>
                    <a:pt x="107" y="13"/>
                  </a:cubicBezTo>
                  <a:cubicBezTo>
                    <a:pt x="107" y="13"/>
                    <a:pt x="106" y="14"/>
                    <a:pt x="106" y="14"/>
                  </a:cubicBezTo>
                  <a:close/>
                  <a:moveTo>
                    <a:pt x="45" y="9"/>
                  </a:moveTo>
                  <a:cubicBezTo>
                    <a:pt x="44" y="9"/>
                    <a:pt x="44" y="8"/>
                    <a:pt x="43" y="8"/>
                  </a:cubicBezTo>
                  <a:cubicBezTo>
                    <a:pt x="43" y="7"/>
                    <a:pt x="43" y="5"/>
                    <a:pt x="44" y="5"/>
                  </a:cubicBezTo>
                  <a:cubicBezTo>
                    <a:pt x="46" y="4"/>
                    <a:pt x="48" y="4"/>
                    <a:pt x="50" y="3"/>
                  </a:cubicBezTo>
                  <a:cubicBezTo>
                    <a:pt x="51" y="3"/>
                    <a:pt x="52" y="3"/>
                    <a:pt x="52" y="4"/>
                  </a:cubicBezTo>
                  <a:cubicBezTo>
                    <a:pt x="53" y="6"/>
                    <a:pt x="52" y="7"/>
                    <a:pt x="51" y="7"/>
                  </a:cubicBezTo>
                  <a:cubicBezTo>
                    <a:pt x="49" y="7"/>
                    <a:pt x="48" y="8"/>
                    <a:pt x="46" y="9"/>
                  </a:cubicBezTo>
                  <a:cubicBezTo>
                    <a:pt x="46" y="9"/>
                    <a:pt x="45" y="9"/>
                    <a:pt x="45" y="9"/>
                  </a:cubicBezTo>
                  <a:close/>
                  <a:moveTo>
                    <a:pt x="95" y="9"/>
                  </a:moveTo>
                  <a:cubicBezTo>
                    <a:pt x="95" y="9"/>
                    <a:pt x="95" y="9"/>
                    <a:pt x="95" y="9"/>
                  </a:cubicBezTo>
                  <a:cubicBezTo>
                    <a:pt x="93" y="8"/>
                    <a:pt x="91" y="7"/>
                    <a:pt x="89" y="7"/>
                  </a:cubicBezTo>
                  <a:cubicBezTo>
                    <a:pt x="88" y="6"/>
                    <a:pt x="88" y="5"/>
                    <a:pt x="88" y="4"/>
                  </a:cubicBezTo>
                  <a:cubicBezTo>
                    <a:pt x="88" y="3"/>
                    <a:pt x="89" y="3"/>
                    <a:pt x="91" y="3"/>
                  </a:cubicBezTo>
                  <a:cubicBezTo>
                    <a:pt x="92" y="3"/>
                    <a:pt x="94" y="4"/>
                    <a:pt x="96" y="5"/>
                  </a:cubicBezTo>
                  <a:cubicBezTo>
                    <a:pt x="97" y="5"/>
                    <a:pt x="98" y="6"/>
                    <a:pt x="97" y="7"/>
                  </a:cubicBezTo>
                  <a:cubicBezTo>
                    <a:pt x="97" y="8"/>
                    <a:pt x="96" y="9"/>
                    <a:pt x="95" y="9"/>
                  </a:cubicBezTo>
                  <a:close/>
                  <a:moveTo>
                    <a:pt x="56" y="6"/>
                  </a:moveTo>
                  <a:cubicBezTo>
                    <a:pt x="55" y="6"/>
                    <a:pt x="54" y="5"/>
                    <a:pt x="54" y="4"/>
                  </a:cubicBezTo>
                  <a:cubicBezTo>
                    <a:pt x="54" y="3"/>
                    <a:pt x="55" y="2"/>
                    <a:pt x="56" y="2"/>
                  </a:cubicBezTo>
                  <a:cubicBezTo>
                    <a:pt x="58" y="1"/>
                    <a:pt x="59" y="1"/>
                    <a:pt x="61" y="1"/>
                  </a:cubicBezTo>
                  <a:cubicBezTo>
                    <a:pt x="62" y="0"/>
                    <a:pt x="64" y="1"/>
                    <a:pt x="64" y="2"/>
                  </a:cubicBezTo>
                  <a:cubicBezTo>
                    <a:pt x="64"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9" y="5"/>
                  </a:cubicBezTo>
                  <a:cubicBezTo>
                    <a:pt x="77" y="4"/>
                    <a:pt x="77" y="3"/>
                    <a:pt x="77" y="2"/>
                  </a:cubicBezTo>
                  <a:cubicBezTo>
                    <a:pt x="77" y="1"/>
                    <a:pt x="78" y="0"/>
                    <a:pt x="79" y="1"/>
                  </a:cubicBezTo>
                  <a:cubicBezTo>
                    <a:pt x="81" y="1"/>
                    <a:pt x="83" y="1"/>
                    <a:pt x="85" y="1"/>
                  </a:cubicBezTo>
                  <a:cubicBezTo>
                    <a:pt x="86" y="2"/>
                    <a:pt x="87"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0" name="Freeform 530">
              <a:extLst>
                <a:ext uri="{FF2B5EF4-FFF2-40B4-BE49-F238E27FC236}">
                  <a16:creationId xmlns:a16="http://schemas.microsoft.com/office/drawing/2014/main" id="{04CC32EA-6CB1-4D7D-BC61-01811A685B69}"/>
                </a:ext>
              </a:extLst>
            </p:cNvPr>
            <p:cNvSpPr>
              <a:spLocks noEditPoints="1"/>
            </p:cNvSpPr>
            <p:nvPr/>
          </p:nvSpPr>
          <p:spPr bwMode="auto">
            <a:xfrm rot="10800000">
              <a:off x="4871695" y="2245235"/>
              <a:ext cx="229301" cy="227936"/>
            </a:xfrm>
            <a:custGeom>
              <a:avLst/>
              <a:gdLst>
                <a:gd name="T0" fmla="*/ 71 w 142"/>
                <a:gd name="T1" fmla="*/ 137 h 141"/>
                <a:gd name="T2" fmla="*/ 64 w 142"/>
                <a:gd name="T3" fmla="*/ 141 h 141"/>
                <a:gd name="T4" fmla="*/ 65 w 142"/>
                <a:gd name="T5" fmla="*/ 137 h 141"/>
                <a:gd name="T6" fmla="*/ 81 w 142"/>
                <a:gd name="T7" fmla="*/ 137 h 141"/>
                <a:gd name="T8" fmla="*/ 82 w 142"/>
                <a:gd name="T9" fmla="*/ 141 h 141"/>
                <a:gd name="T10" fmla="*/ 48 w 142"/>
                <a:gd name="T11" fmla="*/ 133 h 141"/>
                <a:gd name="T12" fmla="*/ 91 w 142"/>
                <a:gd name="T13" fmla="*/ 137 h 141"/>
                <a:gd name="T14" fmla="*/ 93 w 142"/>
                <a:gd name="T15" fmla="*/ 138 h 141"/>
                <a:gd name="T16" fmla="*/ 36 w 142"/>
                <a:gd name="T17" fmla="*/ 130 h 141"/>
                <a:gd name="T18" fmla="*/ 103 w 142"/>
                <a:gd name="T19" fmla="*/ 133 h 141"/>
                <a:gd name="T20" fmla="*/ 109 w 142"/>
                <a:gd name="T21" fmla="*/ 130 h 141"/>
                <a:gd name="T22" fmla="*/ 27 w 142"/>
                <a:gd name="T23" fmla="*/ 126 h 141"/>
                <a:gd name="T24" fmla="*/ 32 w 142"/>
                <a:gd name="T25" fmla="*/ 130 h 141"/>
                <a:gd name="T26" fmla="*/ 119 w 142"/>
                <a:gd name="T27" fmla="*/ 120 h 141"/>
                <a:gd name="T28" fmla="*/ 22 w 142"/>
                <a:gd name="T29" fmla="*/ 122 h 141"/>
                <a:gd name="T30" fmla="*/ 25 w 142"/>
                <a:gd name="T31" fmla="*/ 122 h 141"/>
                <a:gd name="T32" fmla="*/ 123 w 142"/>
                <a:gd name="T33" fmla="*/ 112 h 141"/>
                <a:gd name="T34" fmla="*/ 16 w 142"/>
                <a:gd name="T35" fmla="*/ 114 h 141"/>
                <a:gd name="T36" fmla="*/ 18 w 142"/>
                <a:gd name="T37" fmla="*/ 111 h 141"/>
                <a:gd name="T38" fmla="*/ 127 w 142"/>
                <a:gd name="T39" fmla="*/ 107 h 141"/>
                <a:gd name="T40" fmla="*/ 128 w 142"/>
                <a:gd name="T41" fmla="*/ 111 h 141"/>
                <a:gd name="T42" fmla="*/ 9 w 142"/>
                <a:gd name="T43" fmla="*/ 96 h 141"/>
                <a:gd name="T44" fmla="*/ 133 w 142"/>
                <a:gd name="T45" fmla="*/ 100 h 141"/>
                <a:gd name="T46" fmla="*/ 136 w 142"/>
                <a:gd name="T47" fmla="*/ 99 h 141"/>
                <a:gd name="T48" fmla="*/ 4 w 142"/>
                <a:gd name="T49" fmla="*/ 84 h 141"/>
                <a:gd name="T50" fmla="*/ 138 w 142"/>
                <a:gd name="T51" fmla="*/ 90 h 141"/>
                <a:gd name="T52" fmla="*/ 141 w 142"/>
                <a:gd name="T53" fmla="*/ 82 h 141"/>
                <a:gd name="T54" fmla="*/ 0 w 142"/>
                <a:gd name="T55" fmla="*/ 75 h 141"/>
                <a:gd name="T56" fmla="*/ 3 w 142"/>
                <a:gd name="T57" fmla="*/ 82 h 141"/>
                <a:gd name="T58" fmla="*/ 138 w 142"/>
                <a:gd name="T59" fmla="*/ 70 h 141"/>
                <a:gd name="T60" fmla="*/ 142 w 142"/>
                <a:gd name="T61" fmla="*/ 68 h 141"/>
                <a:gd name="T62" fmla="*/ 2 w 142"/>
                <a:gd name="T63" fmla="*/ 71 h 141"/>
                <a:gd name="T64" fmla="*/ 5 w 142"/>
                <a:gd name="T65" fmla="*/ 64 h 141"/>
                <a:gd name="T66" fmla="*/ 2 w 142"/>
                <a:gd name="T67" fmla="*/ 57 h 141"/>
                <a:gd name="T68" fmla="*/ 4 w 142"/>
                <a:gd name="T69" fmla="*/ 60 h 141"/>
                <a:gd name="T70" fmla="*/ 139 w 142"/>
                <a:gd name="T71" fmla="*/ 51 h 141"/>
                <a:gd name="T72" fmla="*/ 6 w 142"/>
                <a:gd name="T73" fmla="*/ 49 h 141"/>
                <a:gd name="T74" fmla="*/ 8 w 142"/>
                <a:gd name="T75" fmla="*/ 47 h 141"/>
                <a:gd name="T76" fmla="*/ 132 w 142"/>
                <a:gd name="T77" fmla="*/ 39 h 141"/>
                <a:gd name="T78" fmla="*/ 11 w 142"/>
                <a:gd name="T79" fmla="*/ 38 h 141"/>
                <a:gd name="T80" fmla="*/ 16 w 142"/>
                <a:gd name="T81" fmla="*/ 33 h 141"/>
                <a:gd name="T82" fmla="*/ 125 w 142"/>
                <a:gd name="T83" fmla="*/ 32 h 141"/>
                <a:gd name="T84" fmla="*/ 130 w 142"/>
                <a:gd name="T85" fmla="*/ 38 h 141"/>
                <a:gd name="T86" fmla="*/ 23 w 142"/>
                <a:gd name="T87" fmla="*/ 21 h 141"/>
                <a:gd name="T88" fmla="*/ 122 w 142"/>
                <a:gd name="T89" fmla="*/ 28 h 141"/>
                <a:gd name="T90" fmla="*/ 125 w 142"/>
                <a:gd name="T91" fmla="*/ 28 h 141"/>
                <a:gd name="T92" fmla="*/ 29 w 142"/>
                <a:gd name="T93" fmla="*/ 14 h 141"/>
                <a:gd name="T94" fmla="*/ 115 w 142"/>
                <a:gd name="T95" fmla="*/ 20 h 141"/>
                <a:gd name="T96" fmla="*/ 117 w 142"/>
                <a:gd name="T97" fmla="*/ 17 h 141"/>
                <a:gd name="T98" fmla="*/ 34 w 142"/>
                <a:gd name="T99" fmla="*/ 10 h 141"/>
                <a:gd name="T100" fmla="*/ 35 w 142"/>
                <a:gd name="T101" fmla="*/ 14 h 141"/>
                <a:gd name="T102" fmla="*/ 102 w 142"/>
                <a:gd name="T103" fmla="*/ 7 h 141"/>
                <a:gd name="T104" fmla="*/ 44 w 142"/>
                <a:gd name="T105" fmla="*/ 8 h 141"/>
                <a:gd name="T106" fmla="*/ 46 w 142"/>
                <a:gd name="T107" fmla="*/ 9 h 141"/>
                <a:gd name="T108" fmla="*/ 88 w 142"/>
                <a:gd name="T109" fmla="*/ 4 h 141"/>
                <a:gd name="T110" fmla="*/ 56 w 142"/>
                <a:gd name="T111" fmla="*/ 6 h 141"/>
                <a:gd name="T112" fmla="*/ 62 w 142"/>
                <a:gd name="T113" fmla="*/ 5 h 141"/>
                <a:gd name="T114" fmla="*/ 79 w 142"/>
                <a:gd name="T115" fmla="*/ 5 h 141"/>
                <a:gd name="T116" fmla="*/ 85 w 142"/>
                <a:gd name="T117" fmla="*/ 5 h 141"/>
                <a:gd name="T118" fmla="*/ 75 w 142"/>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1">
                  <a:moveTo>
                    <a:pt x="71" y="141"/>
                  </a:moveTo>
                  <a:cubicBezTo>
                    <a:pt x="70" y="141"/>
                    <a:pt x="70" y="141"/>
                    <a:pt x="70" y="141"/>
                  </a:cubicBezTo>
                  <a:cubicBezTo>
                    <a:pt x="69" y="141"/>
                    <a:pt x="68" y="140"/>
                    <a:pt x="68" y="139"/>
                  </a:cubicBezTo>
                  <a:cubicBezTo>
                    <a:pt x="68" y="138"/>
                    <a:pt x="69" y="138"/>
                    <a:pt x="70" y="137"/>
                  </a:cubicBezTo>
                  <a:cubicBezTo>
                    <a:pt x="71" y="137"/>
                    <a:pt x="71" y="137"/>
                    <a:pt x="71" y="137"/>
                  </a:cubicBezTo>
                  <a:cubicBezTo>
                    <a:pt x="73" y="137"/>
                    <a:pt x="74" y="137"/>
                    <a:pt x="76" y="137"/>
                  </a:cubicBezTo>
                  <a:cubicBezTo>
                    <a:pt x="77" y="137"/>
                    <a:pt x="78" y="138"/>
                    <a:pt x="78" y="139"/>
                  </a:cubicBezTo>
                  <a:cubicBezTo>
                    <a:pt x="78" y="140"/>
                    <a:pt x="77" y="141"/>
                    <a:pt x="76" y="141"/>
                  </a:cubicBezTo>
                  <a:cubicBezTo>
                    <a:pt x="74" y="141"/>
                    <a:pt x="73" y="141"/>
                    <a:pt x="71" y="141"/>
                  </a:cubicBezTo>
                  <a:close/>
                  <a:moveTo>
                    <a:pt x="64" y="141"/>
                  </a:moveTo>
                  <a:cubicBezTo>
                    <a:pt x="64" y="141"/>
                    <a:pt x="64" y="141"/>
                    <a:pt x="64" y="141"/>
                  </a:cubicBezTo>
                  <a:cubicBezTo>
                    <a:pt x="62" y="141"/>
                    <a:pt x="60" y="141"/>
                    <a:pt x="58" y="140"/>
                  </a:cubicBezTo>
                  <a:cubicBezTo>
                    <a:pt x="57" y="140"/>
                    <a:pt x="57" y="139"/>
                    <a:pt x="57" y="138"/>
                  </a:cubicBezTo>
                  <a:cubicBezTo>
                    <a:pt x="57" y="137"/>
                    <a:pt x="58" y="136"/>
                    <a:pt x="59" y="136"/>
                  </a:cubicBezTo>
                  <a:cubicBezTo>
                    <a:pt x="61" y="137"/>
                    <a:pt x="63" y="137"/>
                    <a:pt x="65" y="137"/>
                  </a:cubicBezTo>
                  <a:cubicBezTo>
                    <a:pt x="66" y="137"/>
                    <a:pt x="67" y="138"/>
                    <a:pt x="66" y="139"/>
                  </a:cubicBezTo>
                  <a:cubicBezTo>
                    <a:pt x="66" y="140"/>
                    <a:pt x="65" y="141"/>
                    <a:pt x="64" y="141"/>
                  </a:cubicBezTo>
                  <a:close/>
                  <a:moveTo>
                    <a:pt x="82" y="141"/>
                  </a:moveTo>
                  <a:cubicBezTo>
                    <a:pt x="81" y="141"/>
                    <a:pt x="80" y="140"/>
                    <a:pt x="80" y="139"/>
                  </a:cubicBezTo>
                  <a:cubicBezTo>
                    <a:pt x="79" y="138"/>
                    <a:pt x="80" y="137"/>
                    <a:pt x="81" y="137"/>
                  </a:cubicBezTo>
                  <a:cubicBezTo>
                    <a:pt x="83" y="136"/>
                    <a:pt x="85" y="136"/>
                    <a:pt x="87" y="136"/>
                  </a:cubicBezTo>
                  <a:cubicBezTo>
                    <a:pt x="88" y="135"/>
                    <a:pt x="89" y="136"/>
                    <a:pt x="89" y="137"/>
                  </a:cubicBezTo>
                  <a:cubicBezTo>
                    <a:pt x="89" y="138"/>
                    <a:pt x="89" y="139"/>
                    <a:pt x="88" y="139"/>
                  </a:cubicBezTo>
                  <a:cubicBezTo>
                    <a:pt x="86" y="140"/>
                    <a:pt x="84" y="140"/>
                    <a:pt x="82" y="141"/>
                  </a:cubicBezTo>
                  <a:cubicBezTo>
                    <a:pt x="82" y="141"/>
                    <a:pt x="82" y="141"/>
                    <a:pt x="82" y="141"/>
                  </a:cubicBezTo>
                  <a:close/>
                  <a:moveTo>
                    <a:pt x="53" y="139"/>
                  </a:moveTo>
                  <a:cubicBezTo>
                    <a:pt x="53" y="139"/>
                    <a:pt x="53" y="139"/>
                    <a:pt x="53" y="139"/>
                  </a:cubicBezTo>
                  <a:cubicBezTo>
                    <a:pt x="51" y="138"/>
                    <a:pt x="49" y="138"/>
                    <a:pt x="47" y="137"/>
                  </a:cubicBezTo>
                  <a:cubicBezTo>
                    <a:pt x="46" y="137"/>
                    <a:pt x="45" y="136"/>
                    <a:pt x="46" y="135"/>
                  </a:cubicBezTo>
                  <a:cubicBezTo>
                    <a:pt x="46" y="134"/>
                    <a:pt x="47" y="133"/>
                    <a:pt x="48" y="133"/>
                  </a:cubicBezTo>
                  <a:cubicBezTo>
                    <a:pt x="50" y="134"/>
                    <a:pt x="52" y="135"/>
                    <a:pt x="54" y="135"/>
                  </a:cubicBezTo>
                  <a:cubicBezTo>
                    <a:pt x="55" y="135"/>
                    <a:pt x="55" y="137"/>
                    <a:pt x="55" y="138"/>
                  </a:cubicBezTo>
                  <a:cubicBezTo>
                    <a:pt x="55" y="138"/>
                    <a:pt x="54" y="139"/>
                    <a:pt x="53" y="139"/>
                  </a:cubicBezTo>
                  <a:close/>
                  <a:moveTo>
                    <a:pt x="93" y="138"/>
                  </a:moveTo>
                  <a:cubicBezTo>
                    <a:pt x="92" y="138"/>
                    <a:pt x="91" y="137"/>
                    <a:pt x="91" y="137"/>
                  </a:cubicBezTo>
                  <a:cubicBezTo>
                    <a:pt x="90" y="135"/>
                    <a:pt x="91" y="134"/>
                    <a:pt x="92" y="134"/>
                  </a:cubicBezTo>
                  <a:cubicBezTo>
                    <a:pt x="94" y="133"/>
                    <a:pt x="96" y="133"/>
                    <a:pt x="97" y="132"/>
                  </a:cubicBezTo>
                  <a:cubicBezTo>
                    <a:pt x="98" y="132"/>
                    <a:pt x="99" y="132"/>
                    <a:pt x="100" y="133"/>
                  </a:cubicBezTo>
                  <a:cubicBezTo>
                    <a:pt x="100" y="134"/>
                    <a:pt x="100" y="135"/>
                    <a:pt x="99" y="136"/>
                  </a:cubicBezTo>
                  <a:cubicBezTo>
                    <a:pt x="97" y="136"/>
                    <a:pt x="95" y="137"/>
                    <a:pt x="93" y="138"/>
                  </a:cubicBezTo>
                  <a:cubicBezTo>
                    <a:pt x="93" y="138"/>
                    <a:pt x="93" y="138"/>
                    <a:pt x="93" y="138"/>
                  </a:cubicBezTo>
                  <a:close/>
                  <a:moveTo>
                    <a:pt x="42" y="135"/>
                  </a:moveTo>
                  <a:cubicBezTo>
                    <a:pt x="42" y="135"/>
                    <a:pt x="42" y="135"/>
                    <a:pt x="42" y="135"/>
                  </a:cubicBezTo>
                  <a:cubicBezTo>
                    <a:pt x="40" y="134"/>
                    <a:pt x="38" y="133"/>
                    <a:pt x="36" y="132"/>
                  </a:cubicBezTo>
                  <a:cubicBezTo>
                    <a:pt x="35" y="132"/>
                    <a:pt x="35" y="131"/>
                    <a:pt x="36" y="130"/>
                  </a:cubicBezTo>
                  <a:cubicBezTo>
                    <a:pt x="36" y="129"/>
                    <a:pt x="37" y="128"/>
                    <a:pt x="38" y="129"/>
                  </a:cubicBezTo>
                  <a:cubicBezTo>
                    <a:pt x="40" y="130"/>
                    <a:pt x="42" y="131"/>
                    <a:pt x="43" y="131"/>
                  </a:cubicBezTo>
                  <a:cubicBezTo>
                    <a:pt x="44" y="132"/>
                    <a:pt x="45" y="133"/>
                    <a:pt x="44" y="134"/>
                  </a:cubicBezTo>
                  <a:cubicBezTo>
                    <a:pt x="44" y="135"/>
                    <a:pt x="43" y="135"/>
                    <a:pt x="42" y="135"/>
                  </a:cubicBezTo>
                  <a:close/>
                  <a:moveTo>
                    <a:pt x="103" y="133"/>
                  </a:moveTo>
                  <a:cubicBezTo>
                    <a:pt x="102" y="133"/>
                    <a:pt x="102" y="133"/>
                    <a:pt x="101" y="132"/>
                  </a:cubicBezTo>
                  <a:cubicBezTo>
                    <a:pt x="101" y="131"/>
                    <a:pt x="101" y="130"/>
                    <a:pt x="102" y="130"/>
                  </a:cubicBezTo>
                  <a:cubicBezTo>
                    <a:pt x="104" y="129"/>
                    <a:pt x="105" y="128"/>
                    <a:pt x="107" y="127"/>
                  </a:cubicBezTo>
                  <a:cubicBezTo>
                    <a:pt x="108" y="126"/>
                    <a:pt x="109" y="126"/>
                    <a:pt x="110" y="127"/>
                  </a:cubicBezTo>
                  <a:cubicBezTo>
                    <a:pt x="110" y="128"/>
                    <a:pt x="110" y="130"/>
                    <a:pt x="109" y="130"/>
                  </a:cubicBezTo>
                  <a:cubicBezTo>
                    <a:pt x="108" y="131"/>
                    <a:pt x="106" y="132"/>
                    <a:pt x="104" y="133"/>
                  </a:cubicBezTo>
                  <a:cubicBezTo>
                    <a:pt x="104" y="133"/>
                    <a:pt x="103" y="133"/>
                    <a:pt x="103" y="133"/>
                  </a:cubicBezTo>
                  <a:close/>
                  <a:moveTo>
                    <a:pt x="32" y="130"/>
                  </a:moveTo>
                  <a:cubicBezTo>
                    <a:pt x="32" y="130"/>
                    <a:pt x="32" y="129"/>
                    <a:pt x="31" y="129"/>
                  </a:cubicBezTo>
                  <a:cubicBezTo>
                    <a:pt x="30" y="128"/>
                    <a:pt x="28" y="127"/>
                    <a:pt x="27" y="126"/>
                  </a:cubicBezTo>
                  <a:cubicBezTo>
                    <a:pt x="26" y="125"/>
                    <a:pt x="26" y="124"/>
                    <a:pt x="26" y="123"/>
                  </a:cubicBezTo>
                  <a:cubicBezTo>
                    <a:pt x="27" y="122"/>
                    <a:pt x="28" y="122"/>
                    <a:pt x="29" y="123"/>
                  </a:cubicBezTo>
                  <a:cubicBezTo>
                    <a:pt x="31" y="124"/>
                    <a:pt x="32" y="125"/>
                    <a:pt x="34" y="126"/>
                  </a:cubicBezTo>
                  <a:cubicBezTo>
                    <a:pt x="35" y="127"/>
                    <a:pt x="35" y="128"/>
                    <a:pt x="34" y="129"/>
                  </a:cubicBezTo>
                  <a:cubicBezTo>
                    <a:pt x="34" y="129"/>
                    <a:pt x="33" y="130"/>
                    <a:pt x="32" y="130"/>
                  </a:cubicBezTo>
                  <a:close/>
                  <a:moveTo>
                    <a:pt x="113" y="127"/>
                  </a:moveTo>
                  <a:cubicBezTo>
                    <a:pt x="112" y="127"/>
                    <a:pt x="112" y="127"/>
                    <a:pt x="111" y="126"/>
                  </a:cubicBezTo>
                  <a:cubicBezTo>
                    <a:pt x="111" y="126"/>
                    <a:pt x="111" y="124"/>
                    <a:pt x="112" y="124"/>
                  </a:cubicBezTo>
                  <a:cubicBezTo>
                    <a:pt x="113" y="122"/>
                    <a:pt x="114" y="121"/>
                    <a:pt x="116" y="120"/>
                  </a:cubicBezTo>
                  <a:cubicBezTo>
                    <a:pt x="117" y="119"/>
                    <a:pt x="118" y="119"/>
                    <a:pt x="119" y="120"/>
                  </a:cubicBezTo>
                  <a:cubicBezTo>
                    <a:pt x="119" y="121"/>
                    <a:pt x="119" y="122"/>
                    <a:pt x="118" y="123"/>
                  </a:cubicBezTo>
                  <a:cubicBezTo>
                    <a:pt x="117" y="124"/>
                    <a:pt x="116" y="126"/>
                    <a:pt x="114" y="127"/>
                  </a:cubicBezTo>
                  <a:cubicBezTo>
                    <a:pt x="114" y="127"/>
                    <a:pt x="113" y="127"/>
                    <a:pt x="113" y="127"/>
                  </a:cubicBezTo>
                  <a:close/>
                  <a:moveTo>
                    <a:pt x="24" y="122"/>
                  </a:moveTo>
                  <a:cubicBezTo>
                    <a:pt x="23" y="122"/>
                    <a:pt x="23" y="122"/>
                    <a:pt x="22" y="122"/>
                  </a:cubicBezTo>
                  <a:cubicBezTo>
                    <a:pt x="21" y="121"/>
                    <a:pt x="19" y="119"/>
                    <a:pt x="18" y="118"/>
                  </a:cubicBezTo>
                  <a:cubicBezTo>
                    <a:pt x="17" y="117"/>
                    <a:pt x="17" y="116"/>
                    <a:pt x="18" y="115"/>
                  </a:cubicBezTo>
                  <a:cubicBezTo>
                    <a:pt x="19" y="114"/>
                    <a:pt x="20" y="114"/>
                    <a:pt x="21" y="115"/>
                  </a:cubicBezTo>
                  <a:cubicBezTo>
                    <a:pt x="22" y="116"/>
                    <a:pt x="24" y="118"/>
                    <a:pt x="25" y="119"/>
                  </a:cubicBezTo>
                  <a:cubicBezTo>
                    <a:pt x="26" y="120"/>
                    <a:pt x="26" y="121"/>
                    <a:pt x="25" y="122"/>
                  </a:cubicBezTo>
                  <a:cubicBezTo>
                    <a:pt x="25" y="122"/>
                    <a:pt x="24" y="122"/>
                    <a:pt x="24" y="122"/>
                  </a:cubicBezTo>
                  <a:close/>
                  <a:moveTo>
                    <a:pt x="121" y="120"/>
                  </a:moveTo>
                  <a:cubicBezTo>
                    <a:pt x="121" y="120"/>
                    <a:pt x="120" y="119"/>
                    <a:pt x="120" y="119"/>
                  </a:cubicBezTo>
                  <a:cubicBezTo>
                    <a:pt x="119" y="118"/>
                    <a:pt x="119" y="117"/>
                    <a:pt x="120" y="116"/>
                  </a:cubicBezTo>
                  <a:cubicBezTo>
                    <a:pt x="121" y="115"/>
                    <a:pt x="122" y="113"/>
                    <a:pt x="123" y="112"/>
                  </a:cubicBezTo>
                  <a:cubicBezTo>
                    <a:pt x="124" y="111"/>
                    <a:pt x="125" y="111"/>
                    <a:pt x="126" y="112"/>
                  </a:cubicBezTo>
                  <a:cubicBezTo>
                    <a:pt x="127" y="112"/>
                    <a:pt x="127" y="114"/>
                    <a:pt x="127" y="114"/>
                  </a:cubicBezTo>
                  <a:cubicBezTo>
                    <a:pt x="125" y="116"/>
                    <a:pt x="124" y="117"/>
                    <a:pt x="123" y="119"/>
                  </a:cubicBezTo>
                  <a:cubicBezTo>
                    <a:pt x="122" y="119"/>
                    <a:pt x="122" y="120"/>
                    <a:pt x="121" y="120"/>
                  </a:cubicBezTo>
                  <a:close/>
                  <a:moveTo>
                    <a:pt x="16" y="114"/>
                  </a:moveTo>
                  <a:cubicBezTo>
                    <a:pt x="15" y="114"/>
                    <a:pt x="15" y="114"/>
                    <a:pt x="14" y="113"/>
                  </a:cubicBezTo>
                  <a:cubicBezTo>
                    <a:pt x="13" y="111"/>
                    <a:pt x="12" y="110"/>
                    <a:pt x="11" y="108"/>
                  </a:cubicBezTo>
                  <a:cubicBezTo>
                    <a:pt x="10" y="107"/>
                    <a:pt x="11" y="106"/>
                    <a:pt x="12" y="105"/>
                  </a:cubicBezTo>
                  <a:cubicBezTo>
                    <a:pt x="13" y="105"/>
                    <a:pt x="14" y="105"/>
                    <a:pt x="14" y="106"/>
                  </a:cubicBezTo>
                  <a:cubicBezTo>
                    <a:pt x="15" y="108"/>
                    <a:pt x="16" y="109"/>
                    <a:pt x="18" y="111"/>
                  </a:cubicBezTo>
                  <a:cubicBezTo>
                    <a:pt x="18" y="112"/>
                    <a:pt x="18" y="113"/>
                    <a:pt x="17" y="113"/>
                  </a:cubicBezTo>
                  <a:cubicBezTo>
                    <a:pt x="17" y="114"/>
                    <a:pt x="16" y="114"/>
                    <a:pt x="16" y="114"/>
                  </a:cubicBezTo>
                  <a:close/>
                  <a:moveTo>
                    <a:pt x="128" y="111"/>
                  </a:moveTo>
                  <a:cubicBezTo>
                    <a:pt x="128" y="111"/>
                    <a:pt x="128" y="110"/>
                    <a:pt x="127" y="110"/>
                  </a:cubicBezTo>
                  <a:cubicBezTo>
                    <a:pt x="126" y="110"/>
                    <a:pt x="126" y="108"/>
                    <a:pt x="127" y="107"/>
                  </a:cubicBezTo>
                  <a:cubicBezTo>
                    <a:pt x="128" y="106"/>
                    <a:pt x="129" y="104"/>
                    <a:pt x="129" y="103"/>
                  </a:cubicBezTo>
                  <a:cubicBezTo>
                    <a:pt x="130" y="102"/>
                    <a:pt x="131" y="101"/>
                    <a:pt x="132" y="102"/>
                  </a:cubicBezTo>
                  <a:cubicBezTo>
                    <a:pt x="133" y="102"/>
                    <a:pt x="134" y="104"/>
                    <a:pt x="133" y="105"/>
                  </a:cubicBezTo>
                  <a:cubicBezTo>
                    <a:pt x="132" y="106"/>
                    <a:pt x="131" y="108"/>
                    <a:pt x="130" y="110"/>
                  </a:cubicBezTo>
                  <a:cubicBezTo>
                    <a:pt x="130" y="110"/>
                    <a:pt x="129" y="111"/>
                    <a:pt x="128" y="111"/>
                  </a:cubicBezTo>
                  <a:close/>
                  <a:moveTo>
                    <a:pt x="10" y="104"/>
                  </a:moveTo>
                  <a:cubicBezTo>
                    <a:pt x="9" y="104"/>
                    <a:pt x="8" y="104"/>
                    <a:pt x="8" y="103"/>
                  </a:cubicBezTo>
                  <a:cubicBezTo>
                    <a:pt x="7" y="101"/>
                    <a:pt x="6" y="100"/>
                    <a:pt x="6" y="98"/>
                  </a:cubicBezTo>
                  <a:cubicBezTo>
                    <a:pt x="5" y="97"/>
                    <a:pt x="6" y="96"/>
                    <a:pt x="7" y="95"/>
                  </a:cubicBezTo>
                  <a:cubicBezTo>
                    <a:pt x="8" y="95"/>
                    <a:pt x="9" y="95"/>
                    <a:pt x="9" y="96"/>
                  </a:cubicBezTo>
                  <a:cubicBezTo>
                    <a:pt x="10" y="98"/>
                    <a:pt x="11" y="100"/>
                    <a:pt x="12" y="101"/>
                  </a:cubicBezTo>
                  <a:cubicBezTo>
                    <a:pt x="12" y="102"/>
                    <a:pt x="12" y="103"/>
                    <a:pt x="11" y="104"/>
                  </a:cubicBezTo>
                  <a:cubicBezTo>
                    <a:pt x="11" y="104"/>
                    <a:pt x="10" y="104"/>
                    <a:pt x="10" y="104"/>
                  </a:cubicBezTo>
                  <a:close/>
                  <a:moveTo>
                    <a:pt x="134" y="100"/>
                  </a:moveTo>
                  <a:cubicBezTo>
                    <a:pt x="134" y="100"/>
                    <a:pt x="133" y="100"/>
                    <a:pt x="133" y="100"/>
                  </a:cubicBezTo>
                  <a:cubicBezTo>
                    <a:pt x="132" y="100"/>
                    <a:pt x="132" y="99"/>
                    <a:pt x="132" y="98"/>
                  </a:cubicBezTo>
                  <a:cubicBezTo>
                    <a:pt x="133" y="96"/>
                    <a:pt x="133" y="94"/>
                    <a:pt x="134" y="93"/>
                  </a:cubicBezTo>
                  <a:cubicBezTo>
                    <a:pt x="134" y="91"/>
                    <a:pt x="135" y="91"/>
                    <a:pt x="137" y="91"/>
                  </a:cubicBezTo>
                  <a:cubicBezTo>
                    <a:pt x="138" y="92"/>
                    <a:pt x="138" y="93"/>
                    <a:pt x="138" y="94"/>
                  </a:cubicBezTo>
                  <a:cubicBezTo>
                    <a:pt x="137" y="96"/>
                    <a:pt x="136" y="98"/>
                    <a:pt x="136" y="99"/>
                  </a:cubicBezTo>
                  <a:cubicBezTo>
                    <a:pt x="135" y="100"/>
                    <a:pt x="135" y="100"/>
                    <a:pt x="134" y="100"/>
                  </a:cubicBezTo>
                  <a:close/>
                  <a:moveTo>
                    <a:pt x="6" y="94"/>
                  </a:moveTo>
                  <a:cubicBezTo>
                    <a:pt x="5" y="94"/>
                    <a:pt x="4" y="93"/>
                    <a:pt x="4" y="92"/>
                  </a:cubicBezTo>
                  <a:cubicBezTo>
                    <a:pt x="3" y="90"/>
                    <a:pt x="3" y="88"/>
                    <a:pt x="2" y="87"/>
                  </a:cubicBezTo>
                  <a:cubicBezTo>
                    <a:pt x="2" y="85"/>
                    <a:pt x="3" y="84"/>
                    <a:pt x="4" y="84"/>
                  </a:cubicBezTo>
                  <a:cubicBezTo>
                    <a:pt x="5" y="84"/>
                    <a:pt x="6" y="85"/>
                    <a:pt x="6" y="86"/>
                  </a:cubicBezTo>
                  <a:cubicBezTo>
                    <a:pt x="6" y="87"/>
                    <a:pt x="7" y="89"/>
                    <a:pt x="7" y="91"/>
                  </a:cubicBezTo>
                  <a:cubicBezTo>
                    <a:pt x="8" y="92"/>
                    <a:pt x="7" y="93"/>
                    <a:pt x="6" y="94"/>
                  </a:cubicBezTo>
                  <a:cubicBezTo>
                    <a:pt x="6" y="94"/>
                    <a:pt x="6" y="94"/>
                    <a:pt x="6" y="94"/>
                  </a:cubicBezTo>
                  <a:close/>
                  <a:moveTo>
                    <a:pt x="138" y="90"/>
                  </a:moveTo>
                  <a:cubicBezTo>
                    <a:pt x="137" y="90"/>
                    <a:pt x="137" y="90"/>
                    <a:pt x="137" y="90"/>
                  </a:cubicBezTo>
                  <a:cubicBezTo>
                    <a:pt x="136" y="89"/>
                    <a:pt x="135" y="88"/>
                    <a:pt x="136" y="87"/>
                  </a:cubicBezTo>
                  <a:cubicBezTo>
                    <a:pt x="136" y="85"/>
                    <a:pt x="136" y="84"/>
                    <a:pt x="137" y="82"/>
                  </a:cubicBezTo>
                  <a:cubicBezTo>
                    <a:pt x="137" y="81"/>
                    <a:pt x="138" y="80"/>
                    <a:pt x="139" y="80"/>
                  </a:cubicBezTo>
                  <a:cubicBezTo>
                    <a:pt x="140" y="80"/>
                    <a:pt x="141" y="81"/>
                    <a:pt x="141" y="82"/>
                  </a:cubicBezTo>
                  <a:cubicBezTo>
                    <a:pt x="140" y="84"/>
                    <a:pt x="140" y="86"/>
                    <a:pt x="139" y="88"/>
                  </a:cubicBezTo>
                  <a:cubicBezTo>
                    <a:pt x="139" y="89"/>
                    <a:pt x="138" y="90"/>
                    <a:pt x="138" y="90"/>
                  </a:cubicBezTo>
                  <a:close/>
                  <a:moveTo>
                    <a:pt x="3" y="82"/>
                  </a:moveTo>
                  <a:cubicBezTo>
                    <a:pt x="2" y="82"/>
                    <a:pt x="1" y="82"/>
                    <a:pt x="1" y="81"/>
                  </a:cubicBezTo>
                  <a:cubicBezTo>
                    <a:pt x="1" y="79"/>
                    <a:pt x="1" y="77"/>
                    <a:pt x="0" y="75"/>
                  </a:cubicBezTo>
                  <a:cubicBezTo>
                    <a:pt x="0" y="74"/>
                    <a:pt x="1" y="73"/>
                    <a:pt x="2" y="73"/>
                  </a:cubicBezTo>
                  <a:cubicBezTo>
                    <a:pt x="3" y="73"/>
                    <a:pt x="4" y="74"/>
                    <a:pt x="4" y="75"/>
                  </a:cubicBezTo>
                  <a:cubicBezTo>
                    <a:pt x="5" y="77"/>
                    <a:pt x="5"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8" y="74"/>
                    <a:pt x="138" y="73"/>
                    <a:pt x="138" y="71"/>
                  </a:cubicBezTo>
                  <a:cubicBezTo>
                    <a:pt x="138" y="70"/>
                    <a:pt x="138" y="70"/>
                    <a:pt x="138" y="70"/>
                  </a:cubicBezTo>
                  <a:cubicBezTo>
                    <a:pt x="138" y="69"/>
                    <a:pt x="138" y="69"/>
                    <a:pt x="138" y="68"/>
                  </a:cubicBezTo>
                  <a:cubicBezTo>
                    <a:pt x="138" y="66"/>
                    <a:pt x="137" y="65"/>
                    <a:pt x="137" y="63"/>
                  </a:cubicBezTo>
                  <a:cubicBezTo>
                    <a:pt x="137" y="62"/>
                    <a:pt x="138" y="61"/>
                    <a:pt x="139" y="61"/>
                  </a:cubicBezTo>
                  <a:cubicBezTo>
                    <a:pt x="140" y="60"/>
                    <a:pt x="141" y="61"/>
                    <a:pt x="141" y="62"/>
                  </a:cubicBezTo>
                  <a:cubicBezTo>
                    <a:pt x="141" y="64"/>
                    <a:pt x="142" y="66"/>
                    <a:pt x="142" y="68"/>
                  </a:cubicBezTo>
                  <a:cubicBezTo>
                    <a:pt x="142" y="69"/>
                    <a:pt x="141" y="69"/>
                    <a:pt x="141" y="69"/>
                  </a:cubicBezTo>
                  <a:cubicBezTo>
                    <a:pt x="141" y="70"/>
                    <a:pt x="142" y="70"/>
                    <a:pt x="142" y="71"/>
                  </a:cubicBezTo>
                  <a:cubicBezTo>
                    <a:pt x="142" y="73"/>
                    <a:pt x="142"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1" y="63"/>
                  </a:cubicBezTo>
                  <a:cubicBezTo>
                    <a:pt x="1" y="62"/>
                    <a:pt x="2" y="61"/>
                    <a:pt x="3" y="61"/>
                  </a:cubicBezTo>
                  <a:cubicBezTo>
                    <a:pt x="4" y="62"/>
                    <a:pt x="5" y="62"/>
                    <a:pt x="5" y="64"/>
                  </a:cubicBezTo>
                  <a:cubicBezTo>
                    <a:pt x="4" y="65"/>
                    <a:pt x="4" y="67"/>
                    <a:pt x="4" y="69"/>
                  </a:cubicBezTo>
                  <a:cubicBezTo>
                    <a:pt x="4" y="70"/>
                    <a:pt x="3" y="71"/>
                    <a:pt x="2" y="71"/>
                  </a:cubicBezTo>
                  <a:close/>
                  <a:moveTo>
                    <a:pt x="4" y="60"/>
                  </a:moveTo>
                  <a:cubicBezTo>
                    <a:pt x="3" y="60"/>
                    <a:pt x="3" y="60"/>
                    <a:pt x="3" y="60"/>
                  </a:cubicBezTo>
                  <a:cubicBezTo>
                    <a:pt x="2" y="59"/>
                    <a:pt x="1" y="58"/>
                    <a:pt x="2" y="57"/>
                  </a:cubicBezTo>
                  <a:cubicBezTo>
                    <a:pt x="2" y="55"/>
                    <a:pt x="2" y="53"/>
                    <a:pt x="3" y="52"/>
                  </a:cubicBezTo>
                  <a:cubicBezTo>
                    <a:pt x="3" y="51"/>
                    <a:pt x="4" y="50"/>
                    <a:pt x="5" y="50"/>
                  </a:cubicBezTo>
                  <a:cubicBezTo>
                    <a:pt x="6" y="51"/>
                    <a:pt x="7" y="52"/>
                    <a:pt x="7" y="53"/>
                  </a:cubicBezTo>
                  <a:cubicBezTo>
                    <a:pt x="6" y="54"/>
                    <a:pt x="6" y="56"/>
                    <a:pt x="5" y="58"/>
                  </a:cubicBezTo>
                  <a:cubicBezTo>
                    <a:pt x="5" y="59"/>
                    <a:pt x="4" y="60"/>
                    <a:pt x="4" y="60"/>
                  </a:cubicBezTo>
                  <a:close/>
                  <a:moveTo>
                    <a:pt x="138" y="59"/>
                  </a:moveTo>
                  <a:cubicBezTo>
                    <a:pt x="137" y="59"/>
                    <a:pt x="136" y="58"/>
                    <a:pt x="136" y="57"/>
                  </a:cubicBezTo>
                  <a:cubicBezTo>
                    <a:pt x="136" y="55"/>
                    <a:pt x="135" y="54"/>
                    <a:pt x="135" y="52"/>
                  </a:cubicBezTo>
                  <a:cubicBezTo>
                    <a:pt x="135" y="51"/>
                    <a:pt x="135" y="50"/>
                    <a:pt x="136" y="49"/>
                  </a:cubicBezTo>
                  <a:cubicBezTo>
                    <a:pt x="137" y="49"/>
                    <a:pt x="138" y="50"/>
                    <a:pt x="139" y="51"/>
                  </a:cubicBezTo>
                  <a:cubicBezTo>
                    <a:pt x="139" y="53"/>
                    <a:pt x="140" y="55"/>
                    <a:pt x="140" y="57"/>
                  </a:cubicBezTo>
                  <a:cubicBezTo>
                    <a:pt x="140" y="58"/>
                    <a:pt x="140" y="59"/>
                    <a:pt x="139" y="59"/>
                  </a:cubicBezTo>
                  <a:cubicBezTo>
                    <a:pt x="139" y="59"/>
                    <a:pt x="138" y="59"/>
                    <a:pt x="138" y="59"/>
                  </a:cubicBezTo>
                  <a:close/>
                  <a:moveTo>
                    <a:pt x="7" y="49"/>
                  </a:moveTo>
                  <a:cubicBezTo>
                    <a:pt x="6" y="49"/>
                    <a:pt x="6" y="49"/>
                    <a:pt x="6" y="49"/>
                  </a:cubicBezTo>
                  <a:cubicBezTo>
                    <a:pt x="5" y="48"/>
                    <a:pt x="4" y="47"/>
                    <a:pt x="5" y="46"/>
                  </a:cubicBezTo>
                  <a:cubicBezTo>
                    <a:pt x="5" y="44"/>
                    <a:pt x="6" y="42"/>
                    <a:pt x="7" y="41"/>
                  </a:cubicBezTo>
                  <a:cubicBezTo>
                    <a:pt x="7" y="40"/>
                    <a:pt x="9" y="39"/>
                    <a:pt x="10" y="40"/>
                  </a:cubicBezTo>
                  <a:cubicBezTo>
                    <a:pt x="11" y="40"/>
                    <a:pt x="11" y="41"/>
                    <a:pt x="11" y="42"/>
                  </a:cubicBezTo>
                  <a:cubicBezTo>
                    <a:pt x="10" y="44"/>
                    <a:pt x="9" y="46"/>
                    <a:pt x="8" y="47"/>
                  </a:cubicBezTo>
                  <a:cubicBezTo>
                    <a:pt x="8" y="48"/>
                    <a:pt x="7" y="49"/>
                    <a:pt x="7" y="49"/>
                  </a:cubicBezTo>
                  <a:close/>
                  <a:moveTo>
                    <a:pt x="135" y="48"/>
                  </a:moveTo>
                  <a:cubicBezTo>
                    <a:pt x="134" y="48"/>
                    <a:pt x="133" y="47"/>
                    <a:pt x="133" y="47"/>
                  </a:cubicBezTo>
                  <a:cubicBezTo>
                    <a:pt x="132" y="45"/>
                    <a:pt x="132" y="43"/>
                    <a:pt x="131" y="42"/>
                  </a:cubicBezTo>
                  <a:cubicBezTo>
                    <a:pt x="130" y="41"/>
                    <a:pt x="131" y="39"/>
                    <a:pt x="132" y="39"/>
                  </a:cubicBezTo>
                  <a:cubicBezTo>
                    <a:pt x="133" y="38"/>
                    <a:pt x="134" y="39"/>
                    <a:pt x="135" y="40"/>
                  </a:cubicBezTo>
                  <a:cubicBezTo>
                    <a:pt x="135" y="42"/>
                    <a:pt x="136" y="43"/>
                    <a:pt x="137" y="45"/>
                  </a:cubicBezTo>
                  <a:cubicBezTo>
                    <a:pt x="137" y="46"/>
                    <a:pt x="137" y="47"/>
                    <a:pt x="136" y="48"/>
                  </a:cubicBezTo>
                  <a:cubicBezTo>
                    <a:pt x="136" y="48"/>
                    <a:pt x="135" y="48"/>
                    <a:pt x="135" y="48"/>
                  </a:cubicBezTo>
                  <a:close/>
                  <a:moveTo>
                    <a:pt x="11" y="38"/>
                  </a:moveTo>
                  <a:cubicBezTo>
                    <a:pt x="11" y="38"/>
                    <a:pt x="11" y="38"/>
                    <a:pt x="10" y="38"/>
                  </a:cubicBezTo>
                  <a:cubicBezTo>
                    <a:pt x="10" y="38"/>
                    <a:pt x="9" y="36"/>
                    <a:pt x="10" y="35"/>
                  </a:cubicBezTo>
                  <a:cubicBezTo>
                    <a:pt x="11" y="34"/>
                    <a:pt x="12" y="32"/>
                    <a:pt x="13" y="30"/>
                  </a:cubicBezTo>
                  <a:cubicBezTo>
                    <a:pt x="14" y="29"/>
                    <a:pt x="15" y="29"/>
                    <a:pt x="16" y="30"/>
                  </a:cubicBezTo>
                  <a:cubicBezTo>
                    <a:pt x="17" y="31"/>
                    <a:pt x="17" y="32"/>
                    <a:pt x="16" y="33"/>
                  </a:cubicBezTo>
                  <a:cubicBezTo>
                    <a:pt x="15" y="34"/>
                    <a:pt x="14" y="36"/>
                    <a:pt x="13" y="37"/>
                  </a:cubicBezTo>
                  <a:cubicBezTo>
                    <a:pt x="13" y="38"/>
                    <a:pt x="12" y="38"/>
                    <a:pt x="11" y="38"/>
                  </a:cubicBezTo>
                  <a:close/>
                  <a:moveTo>
                    <a:pt x="130" y="38"/>
                  </a:moveTo>
                  <a:cubicBezTo>
                    <a:pt x="129" y="38"/>
                    <a:pt x="129" y="37"/>
                    <a:pt x="128" y="37"/>
                  </a:cubicBezTo>
                  <a:cubicBezTo>
                    <a:pt x="127" y="35"/>
                    <a:pt x="126" y="34"/>
                    <a:pt x="125" y="32"/>
                  </a:cubicBezTo>
                  <a:cubicBezTo>
                    <a:pt x="125" y="31"/>
                    <a:pt x="125" y="30"/>
                    <a:pt x="126" y="29"/>
                  </a:cubicBezTo>
                  <a:cubicBezTo>
                    <a:pt x="127" y="29"/>
                    <a:pt x="128" y="29"/>
                    <a:pt x="129" y="30"/>
                  </a:cubicBezTo>
                  <a:cubicBezTo>
                    <a:pt x="130" y="31"/>
                    <a:pt x="131" y="33"/>
                    <a:pt x="132" y="35"/>
                  </a:cubicBezTo>
                  <a:cubicBezTo>
                    <a:pt x="132" y="36"/>
                    <a:pt x="132" y="37"/>
                    <a:pt x="131" y="37"/>
                  </a:cubicBezTo>
                  <a:cubicBezTo>
                    <a:pt x="131" y="38"/>
                    <a:pt x="130" y="38"/>
                    <a:pt x="130" y="38"/>
                  </a:cubicBezTo>
                  <a:close/>
                  <a:moveTo>
                    <a:pt x="18" y="29"/>
                  </a:moveTo>
                  <a:cubicBezTo>
                    <a:pt x="18" y="29"/>
                    <a:pt x="17" y="29"/>
                    <a:pt x="17" y="29"/>
                  </a:cubicBezTo>
                  <a:cubicBezTo>
                    <a:pt x="16" y="28"/>
                    <a:pt x="16" y="27"/>
                    <a:pt x="16" y="26"/>
                  </a:cubicBezTo>
                  <a:cubicBezTo>
                    <a:pt x="18" y="24"/>
                    <a:pt x="19" y="23"/>
                    <a:pt x="20" y="21"/>
                  </a:cubicBezTo>
                  <a:cubicBezTo>
                    <a:pt x="21" y="21"/>
                    <a:pt x="22" y="21"/>
                    <a:pt x="23" y="21"/>
                  </a:cubicBezTo>
                  <a:cubicBezTo>
                    <a:pt x="24" y="22"/>
                    <a:pt x="24" y="23"/>
                    <a:pt x="23" y="24"/>
                  </a:cubicBezTo>
                  <a:cubicBezTo>
                    <a:pt x="22" y="25"/>
                    <a:pt x="21" y="27"/>
                    <a:pt x="20" y="28"/>
                  </a:cubicBezTo>
                  <a:cubicBezTo>
                    <a:pt x="19" y="29"/>
                    <a:pt x="19" y="29"/>
                    <a:pt x="18" y="29"/>
                  </a:cubicBezTo>
                  <a:close/>
                  <a:moveTo>
                    <a:pt x="123" y="28"/>
                  </a:moveTo>
                  <a:cubicBezTo>
                    <a:pt x="123" y="28"/>
                    <a:pt x="122" y="28"/>
                    <a:pt x="122" y="28"/>
                  </a:cubicBezTo>
                  <a:cubicBezTo>
                    <a:pt x="121" y="26"/>
                    <a:pt x="119" y="25"/>
                    <a:pt x="118" y="24"/>
                  </a:cubicBezTo>
                  <a:cubicBezTo>
                    <a:pt x="117" y="23"/>
                    <a:pt x="117" y="22"/>
                    <a:pt x="118" y="21"/>
                  </a:cubicBezTo>
                  <a:cubicBezTo>
                    <a:pt x="119" y="20"/>
                    <a:pt x="120" y="20"/>
                    <a:pt x="121" y="21"/>
                  </a:cubicBezTo>
                  <a:cubicBezTo>
                    <a:pt x="122" y="22"/>
                    <a:pt x="124" y="24"/>
                    <a:pt x="125" y="25"/>
                  </a:cubicBezTo>
                  <a:cubicBezTo>
                    <a:pt x="126" y="26"/>
                    <a:pt x="126" y="27"/>
                    <a:pt x="125" y="28"/>
                  </a:cubicBezTo>
                  <a:cubicBezTo>
                    <a:pt x="124" y="28"/>
                    <a:pt x="124" y="28"/>
                    <a:pt x="123" y="28"/>
                  </a:cubicBezTo>
                  <a:close/>
                  <a:moveTo>
                    <a:pt x="26" y="21"/>
                  </a:moveTo>
                  <a:cubicBezTo>
                    <a:pt x="25" y="21"/>
                    <a:pt x="25" y="21"/>
                    <a:pt x="24" y="20"/>
                  </a:cubicBezTo>
                  <a:cubicBezTo>
                    <a:pt x="24" y="19"/>
                    <a:pt x="24" y="18"/>
                    <a:pt x="25" y="17"/>
                  </a:cubicBezTo>
                  <a:cubicBezTo>
                    <a:pt x="26" y="16"/>
                    <a:pt x="28" y="15"/>
                    <a:pt x="29" y="14"/>
                  </a:cubicBezTo>
                  <a:cubicBezTo>
                    <a:pt x="30" y="13"/>
                    <a:pt x="31" y="13"/>
                    <a:pt x="32" y="14"/>
                  </a:cubicBezTo>
                  <a:cubicBezTo>
                    <a:pt x="33" y="15"/>
                    <a:pt x="33" y="16"/>
                    <a:pt x="32" y="17"/>
                  </a:cubicBezTo>
                  <a:cubicBezTo>
                    <a:pt x="30" y="18"/>
                    <a:pt x="29" y="19"/>
                    <a:pt x="27" y="20"/>
                  </a:cubicBezTo>
                  <a:cubicBezTo>
                    <a:pt x="27" y="21"/>
                    <a:pt x="26" y="21"/>
                    <a:pt x="26" y="21"/>
                  </a:cubicBezTo>
                  <a:close/>
                  <a:moveTo>
                    <a:pt x="115" y="20"/>
                  </a:moveTo>
                  <a:cubicBezTo>
                    <a:pt x="115" y="20"/>
                    <a:pt x="114" y="20"/>
                    <a:pt x="114" y="20"/>
                  </a:cubicBezTo>
                  <a:cubicBezTo>
                    <a:pt x="113" y="19"/>
                    <a:pt x="111" y="17"/>
                    <a:pt x="110" y="16"/>
                  </a:cubicBezTo>
                  <a:cubicBezTo>
                    <a:pt x="109" y="16"/>
                    <a:pt x="109" y="15"/>
                    <a:pt x="109" y="14"/>
                  </a:cubicBezTo>
                  <a:cubicBezTo>
                    <a:pt x="110" y="13"/>
                    <a:pt x="111" y="13"/>
                    <a:pt x="112" y="13"/>
                  </a:cubicBezTo>
                  <a:cubicBezTo>
                    <a:pt x="114" y="14"/>
                    <a:pt x="115" y="15"/>
                    <a:pt x="117" y="17"/>
                  </a:cubicBezTo>
                  <a:cubicBezTo>
                    <a:pt x="117" y="17"/>
                    <a:pt x="118" y="19"/>
                    <a:pt x="117" y="20"/>
                  </a:cubicBezTo>
                  <a:cubicBezTo>
                    <a:pt x="116" y="20"/>
                    <a:pt x="116" y="20"/>
                    <a:pt x="115" y="20"/>
                  </a:cubicBezTo>
                  <a:close/>
                  <a:moveTo>
                    <a:pt x="35" y="14"/>
                  </a:moveTo>
                  <a:cubicBezTo>
                    <a:pt x="35" y="14"/>
                    <a:pt x="34" y="14"/>
                    <a:pt x="34" y="13"/>
                  </a:cubicBezTo>
                  <a:cubicBezTo>
                    <a:pt x="33" y="12"/>
                    <a:pt x="33" y="11"/>
                    <a:pt x="34" y="10"/>
                  </a:cubicBezTo>
                  <a:cubicBezTo>
                    <a:pt x="36" y="9"/>
                    <a:pt x="38" y="8"/>
                    <a:pt x="39" y="8"/>
                  </a:cubicBezTo>
                  <a:cubicBezTo>
                    <a:pt x="40" y="7"/>
                    <a:pt x="42" y="7"/>
                    <a:pt x="42" y="8"/>
                  </a:cubicBezTo>
                  <a:cubicBezTo>
                    <a:pt x="43" y="9"/>
                    <a:pt x="42" y="11"/>
                    <a:pt x="41" y="11"/>
                  </a:cubicBezTo>
                  <a:cubicBezTo>
                    <a:pt x="39" y="12"/>
                    <a:pt x="38" y="13"/>
                    <a:pt x="36" y="14"/>
                  </a:cubicBezTo>
                  <a:cubicBezTo>
                    <a:pt x="36" y="14"/>
                    <a:pt x="36" y="14"/>
                    <a:pt x="35" y="14"/>
                  </a:cubicBezTo>
                  <a:close/>
                  <a:moveTo>
                    <a:pt x="106" y="14"/>
                  </a:moveTo>
                  <a:cubicBezTo>
                    <a:pt x="106" y="14"/>
                    <a:pt x="105" y="14"/>
                    <a:pt x="105" y="13"/>
                  </a:cubicBezTo>
                  <a:cubicBezTo>
                    <a:pt x="103" y="12"/>
                    <a:pt x="102" y="12"/>
                    <a:pt x="100" y="11"/>
                  </a:cubicBezTo>
                  <a:cubicBezTo>
                    <a:pt x="99" y="10"/>
                    <a:pt x="99" y="9"/>
                    <a:pt x="99" y="8"/>
                  </a:cubicBezTo>
                  <a:cubicBezTo>
                    <a:pt x="100" y="7"/>
                    <a:pt x="101" y="7"/>
                    <a:pt x="102" y="7"/>
                  </a:cubicBezTo>
                  <a:cubicBezTo>
                    <a:pt x="104" y="8"/>
                    <a:pt x="105" y="9"/>
                    <a:pt x="107" y="10"/>
                  </a:cubicBezTo>
                  <a:cubicBezTo>
                    <a:pt x="108" y="10"/>
                    <a:pt x="108" y="12"/>
                    <a:pt x="108" y="13"/>
                  </a:cubicBezTo>
                  <a:cubicBezTo>
                    <a:pt x="107" y="13"/>
                    <a:pt x="107" y="14"/>
                    <a:pt x="106" y="14"/>
                  </a:cubicBezTo>
                  <a:close/>
                  <a:moveTo>
                    <a:pt x="45" y="9"/>
                  </a:moveTo>
                  <a:cubicBezTo>
                    <a:pt x="45" y="9"/>
                    <a:pt x="44" y="8"/>
                    <a:pt x="44" y="8"/>
                  </a:cubicBezTo>
                  <a:cubicBezTo>
                    <a:pt x="43" y="7"/>
                    <a:pt x="44" y="5"/>
                    <a:pt x="45" y="5"/>
                  </a:cubicBezTo>
                  <a:cubicBezTo>
                    <a:pt x="47" y="4"/>
                    <a:pt x="48" y="4"/>
                    <a:pt x="50" y="3"/>
                  </a:cubicBezTo>
                  <a:cubicBezTo>
                    <a:pt x="51" y="3"/>
                    <a:pt x="52" y="3"/>
                    <a:pt x="53" y="4"/>
                  </a:cubicBezTo>
                  <a:cubicBezTo>
                    <a:pt x="53" y="6"/>
                    <a:pt x="52" y="7"/>
                    <a:pt x="51" y="7"/>
                  </a:cubicBezTo>
                  <a:cubicBezTo>
                    <a:pt x="50" y="7"/>
                    <a:pt x="48" y="8"/>
                    <a:pt x="46" y="9"/>
                  </a:cubicBezTo>
                  <a:cubicBezTo>
                    <a:pt x="46" y="9"/>
                    <a:pt x="46" y="9"/>
                    <a:pt x="45" y="9"/>
                  </a:cubicBezTo>
                  <a:close/>
                  <a:moveTo>
                    <a:pt x="96" y="9"/>
                  </a:moveTo>
                  <a:cubicBezTo>
                    <a:pt x="95" y="9"/>
                    <a:pt x="95" y="9"/>
                    <a:pt x="95" y="9"/>
                  </a:cubicBezTo>
                  <a:cubicBezTo>
                    <a:pt x="93" y="8"/>
                    <a:pt x="92" y="7"/>
                    <a:pt x="90" y="7"/>
                  </a:cubicBezTo>
                  <a:cubicBezTo>
                    <a:pt x="89" y="6"/>
                    <a:pt x="88" y="5"/>
                    <a:pt x="88" y="4"/>
                  </a:cubicBezTo>
                  <a:cubicBezTo>
                    <a:pt x="89" y="3"/>
                    <a:pt x="90" y="3"/>
                    <a:pt x="91" y="3"/>
                  </a:cubicBezTo>
                  <a:cubicBezTo>
                    <a:pt x="93" y="3"/>
                    <a:pt x="95" y="4"/>
                    <a:pt x="96" y="5"/>
                  </a:cubicBezTo>
                  <a:cubicBezTo>
                    <a:pt x="97" y="5"/>
                    <a:pt x="98" y="6"/>
                    <a:pt x="98" y="7"/>
                  </a:cubicBezTo>
                  <a:cubicBezTo>
                    <a:pt x="97" y="8"/>
                    <a:pt x="97" y="9"/>
                    <a:pt x="96" y="9"/>
                  </a:cubicBezTo>
                  <a:close/>
                  <a:moveTo>
                    <a:pt x="56" y="6"/>
                  </a:moveTo>
                  <a:cubicBezTo>
                    <a:pt x="55" y="6"/>
                    <a:pt x="55" y="5"/>
                    <a:pt x="54" y="4"/>
                  </a:cubicBezTo>
                  <a:cubicBezTo>
                    <a:pt x="54" y="3"/>
                    <a:pt x="55" y="2"/>
                    <a:pt x="56" y="2"/>
                  </a:cubicBezTo>
                  <a:cubicBezTo>
                    <a:pt x="58" y="1"/>
                    <a:pt x="60" y="1"/>
                    <a:pt x="62" y="1"/>
                  </a:cubicBezTo>
                  <a:cubicBezTo>
                    <a:pt x="63" y="0"/>
                    <a:pt x="64" y="1"/>
                    <a:pt x="64" y="2"/>
                  </a:cubicBezTo>
                  <a:cubicBezTo>
                    <a:pt x="64" y="3"/>
                    <a:pt x="63" y="4"/>
                    <a:pt x="62" y="5"/>
                  </a:cubicBezTo>
                  <a:cubicBezTo>
                    <a:pt x="60" y="5"/>
                    <a:pt x="59" y="5"/>
                    <a:pt x="57" y="6"/>
                  </a:cubicBezTo>
                  <a:cubicBezTo>
                    <a:pt x="57" y="6"/>
                    <a:pt x="57" y="6"/>
                    <a:pt x="56" y="6"/>
                  </a:cubicBezTo>
                  <a:close/>
                  <a:moveTo>
                    <a:pt x="85" y="5"/>
                  </a:moveTo>
                  <a:cubicBezTo>
                    <a:pt x="85" y="5"/>
                    <a:pt x="84" y="5"/>
                    <a:pt x="84" y="5"/>
                  </a:cubicBezTo>
                  <a:cubicBezTo>
                    <a:pt x="83" y="5"/>
                    <a:pt x="81" y="5"/>
                    <a:pt x="79" y="5"/>
                  </a:cubicBezTo>
                  <a:cubicBezTo>
                    <a:pt x="78" y="4"/>
                    <a:pt x="77" y="3"/>
                    <a:pt x="77" y="2"/>
                  </a:cubicBezTo>
                  <a:cubicBezTo>
                    <a:pt x="77" y="1"/>
                    <a:pt x="78" y="0"/>
                    <a:pt x="79" y="1"/>
                  </a:cubicBezTo>
                  <a:cubicBezTo>
                    <a:pt x="81" y="1"/>
                    <a:pt x="83" y="1"/>
                    <a:pt x="85" y="1"/>
                  </a:cubicBezTo>
                  <a:cubicBezTo>
                    <a:pt x="86" y="2"/>
                    <a:pt x="87" y="3"/>
                    <a:pt x="87" y="4"/>
                  </a:cubicBezTo>
                  <a:cubicBezTo>
                    <a:pt x="87" y="5"/>
                    <a:pt x="86" y="5"/>
                    <a:pt x="85" y="5"/>
                  </a:cubicBezTo>
                  <a:close/>
                  <a:moveTo>
                    <a:pt x="68" y="4"/>
                  </a:moveTo>
                  <a:cubicBezTo>
                    <a:pt x="67" y="4"/>
                    <a:pt x="66" y="3"/>
                    <a:pt x="66" y="2"/>
                  </a:cubicBezTo>
                  <a:cubicBezTo>
                    <a:pt x="66" y="1"/>
                    <a:pt x="66" y="0"/>
                    <a:pt x="68" y="0"/>
                  </a:cubicBezTo>
                  <a:cubicBezTo>
                    <a:pt x="70" y="0"/>
                    <a:pt x="72" y="0"/>
                    <a:pt x="73" y="0"/>
                  </a:cubicBezTo>
                  <a:cubicBezTo>
                    <a:pt x="75" y="0"/>
                    <a:pt x="75" y="1"/>
                    <a:pt x="75" y="2"/>
                  </a:cubicBezTo>
                  <a:cubicBezTo>
                    <a:pt x="75" y="3"/>
                    <a:pt x="74" y="4"/>
                    <a:pt x="73" y="4"/>
                  </a:cubicBezTo>
                  <a:cubicBezTo>
                    <a:pt x="71" y="4"/>
                    <a:pt x="70" y="4"/>
                    <a:pt x="68" y="4"/>
                  </a:cubicBezTo>
                  <a:cubicBezTo>
                    <a:pt x="68" y="4"/>
                    <a:pt x="68" y="4"/>
                    <a:pt x="68"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1" name="Freeform 531">
              <a:extLst>
                <a:ext uri="{FF2B5EF4-FFF2-40B4-BE49-F238E27FC236}">
                  <a16:creationId xmlns:a16="http://schemas.microsoft.com/office/drawing/2014/main" id="{93F1233E-047B-4C41-91C8-0E16A35780A4}"/>
                </a:ext>
              </a:extLst>
            </p:cNvPr>
            <p:cNvSpPr>
              <a:spLocks noEditPoints="1"/>
            </p:cNvSpPr>
            <p:nvPr/>
          </p:nvSpPr>
          <p:spPr bwMode="auto">
            <a:xfrm rot="10800000">
              <a:off x="4542756" y="2274580"/>
              <a:ext cx="3060081" cy="3060081"/>
            </a:xfrm>
            <a:custGeom>
              <a:avLst/>
              <a:gdLst>
                <a:gd name="T0" fmla="*/ 964 w 1896"/>
                <a:gd name="T1" fmla="*/ 1896 h 1896"/>
                <a:gd name="T2" fmla="*/ 1012 w 1896"/>
                <a:gd name="T3" fmla="*/ 1894 h 1896"/>
                <a:gd name="T4" fmla="*/ 1060 w 1896"/>
                <a:gd name="T5" fmla="*/ 1890 h 1896"/>
                <a:gd name="T6" fmla="*/ 1108 w 1896"/>
                <a:gd name="T7" fmla="*/ 1883 h 1896"/>
                <a:gd name="T8" fmla="*/ 1155 w 1896"/>
                <a:gd name="T9" fmla="*/ 1874 h 1896"/>
                <a:gd name="T10" fmla="*/ 1201 w 1896"/>
                <a:gd name="T11" fmla="*/ 1862 h 1896"/>
                <a:gd name="T12" fmla="*/ 1247 w 1896"/>
                <a:gd name="T13" fmla="*/ 1848 h 1896"/>
                <a:gd name="T14" fmla="*/ 1292 w 1896"/>
                <a:gd name="T15" fmla="*/ 1831 h 1896"/>
                <a:gd name="T16" fmla="*/ 1336 w 1896"/>
                <a:gd name="T17" fmla="*/ 1813 h 1896"/>
                <a:gd name="T18" fmla="*/ 1379 w 1896"/>
                <a:gd name="T19" fmla="*/ 1792 h 1896"/>
                <a:gd name="T20" fmla="*/ 1421 w 1896"/>
                <a:gd name="T21" fmla="*/ 1769 h 1896"/>
                <a:gd name="T22" fmla="*/ 1462 w 1896"/>
                <a:gd name="T23" fmla="*/ 1744 h 1896"/>
                <a:gd name="T24" fmla="*/ 1502 w 1896"/>
                <a:gd name="T25" fmla="*/ 1717 h 1896"/>
                <a:gd name="T26" fmla="*/ 1540 w 1896"/>
                <a:gd name="T27" fmla="*/ 1688 h 1896"/>
                <a:gd name="T28" fmla="*/ 1576 w 1896"/>
                <a:gd name="T29" fmla="*/ 1657 h 1896"/>
                <a:gd name="T30" fmla="*/ 1611 w 1896"/>
                <a:gd name="T31" fmla="*/ 1624 h 1896"/>
                <a:gd name="T32" fmla="*/ 1644 w 1896"/>
                <a:gd name="T33" fmla="*/ 1589 h 1896"/>
                <a:gd name="T34" fmla="*/ 1676 w 1896"/>
                <a:gd name="T35" fmla="*/ 1553 h 1896"/>
                <a:gd name="T36" fmla="*/ 1705 w 1896"/>
                <a:gd name="T37" fmla="*/ 1515 h 1896"/>
                <a:gd name="T38" fmla="*/ 1733 w 1896"/>
                <a:gd name="T39" fmla="*/ 1476 h 1896"/>
                <a:gd name="T40" fmla="*/ 1759 w 1896"/>
                <a:gd name="T41" fmla="*/ 1435 h 1896"/>
                <a:gd name="T42" fmla="*/ 1782 w 1896"/>
                <a:gd name="T43" fmla="*/ 1393 h 1896"/>
                <a:gd name="T44" fmla="*/ 1803 w 1896"/>
                <a:gd name="T45" fmla="*/ 1350 h 1896"/>
                <a:gd name="T46" fmla="*/ 1823 w 1896"/>
                <a:gd name="T47" fmla="*/ 1306 h 1896"/>
                <a:gd name="T48" fmla="*/ 1839 w 1896"/>
                <a:gd name="T49" fmla="*/ 1261 h 1896"/>
                <a:gd name="T50" fmla="*/ 1854 w 1896"/>
                <a:gd name="T51" fmla="*/ 1215 h 1896"/>
                <a:gd name="T52" fmla="*/ 1866 w 1896"/>
                <a:gd name="T53" fmla="*/ 1168 h 1896"/>
                <a:gd name="T54" fmla="*/ 1876 w 1896"/>
                <a:gd name="T55" fmla="*/ 1121 h 1896"/>
                <a:gd name="T56" fmla="*/ 1883 w 1896"/>
                <a:gd name="T57" fmla="*/ 1074 h 1896"/>
                <a:gd name="T58" fmla="*/ 1888 w 1896"/>
                <a:gd name="T59" fmla="*/ 1026 h 1896"/>
                <a:gd name="T60" fmla="*/ 1890 w 1896"/>
                <a:gd name="T61" fmla="*/ 926 h 1896"/>
                <a:gd name="T62" fmla="*/ 1888 w 1896"/>
                <a:gd name="T63" fmla="*/ 878 h 1896"/>
                <a:gd name="T64" fmla="*/ 1883 w 1896"/>
                <a:gd name="T65" fmla="*/ 830 h 1896"/>
                <a:gd name="T66" fmla="*/ 1876 w 1896"/>
                <a:gd name="T67" fmla="*/ 783 h 1896"/>
                <a:gd name="T68" fmla="*/ 1866 w 1896"/>
                <a:gd name="T69" fmla="*/ 736 h 1896"/>
                <a:gd name="T70" fmla="*/ 1854 w 1896"/>
                <a:gd name="T71" fmla="*/ 689 h 1896"/>
                <a:gd name="T72" fmla="*/ 1840 w 1896"/>
                <a:gd name="T73" fmla="*/ 644 h 1896"/>
                <a:gd name="T74" fmla="*/ 1823 w 1896"/>
                <a:gd name="T75" fmla="*/ 599 h 1896"/>
                <a:gd name="T76" fmla="*/ 1804 w 1896"/>
                <a:gd name="T77" fmla="*/ 555 h 1896"/>
                <a:gd name="T78" fmla="*/ 1783 w 1896"/>
                <a:gd name="T79" fmla="*/ 512 h 1896"/>
                <a:gd name="T80" fmla="*/ 1760 w 1896"/>
                <a:gd name="T81" fmla="*/ 470 h 1896"/>
                <a:gd name="T82" fmla="*/ 1735 w 1896"/>
                <a:gd name="T83" fmla="*/ 429 h 1896"/>
                <a:gd name="T84" fmla="*/ 1707 w 1896"/>
                <a:gd name="T85" fmla="*/ 390 h 1896"/>
                <a:gd name="T86" fmla="*/ 1678 w 1896"/>
                <a:gd name="T87" fmla="*/ 352 h 1896"/>
                <a:gd name="T88" fmla="*/ 1646 w 1896"/>
                <a:gd name="T89" fmla="*/ 316 h 1896"/>
                <a:gd name="T90" fmla="*/ 1613 w 1896"/>
                <a:gd name="T91" fmla="*/ 281 h 1896"/>
                <a:gd name="T92" fmla="*/ 1579 w 1896"/>
                <a:gd name="T93" fmla="*/ 248 h 1896"/>
                <a:gd name="T94" fmla="*/ 1542 w 1896"/>
                <a:gd name="T95" fmla="*/ 217 h 1896"/>
                <a:gd name="T96" fmla="*/ 1504 w 1896"/>
                <a:gd name="T97" fmla="*/ 188 h 1896"/>
                <a:gd name="T98" fmla="*/ 1465 w 1896"/>
                <a:gd name="T99" fmla="*/ 160 h 1896"/>
                <a:gd name="T100" fmla="*/ 1424 w 1896"/>
                <a:gd name="T101" fmla="*/ 135 h 1896"/>
                <a:gd name="T102" fmla="*/ 1382 w 1896"/>
                <a:gd name="T103" fmla="*/ 112 h 1896"/>
                <a:gd name="T104" fmla="*/ 1338 w 1896"/>
                <a:gd name="T105" fmla="*/ 91 h 1896"/>
                <a:gd name="T106" fmla="*/ 1294 w 1896"/>
                <a:gd name="T107" fmla="*/ 72 h 1896"/>
                <a:gd name="T108" fmla="*/ 1249 w 1896"/>
                <a:gd name="T109" fmla="*/ 55 h 1896"/>
                <a:gd name="T110" fmla="*/ 1203 w 1896"/>
                <a:gd name="T111" fmla="*/ 41 h 1896"/>
                <a:gd name="T112" fmla="*/ 1156 w 1896"/>
                <a:gd name="T113" fmla="*/ 29 h 1896"/>
                <a:gd name="T114" fmla="*/ 1109 w 1896"/>
                <a:gd name="T115" fmla="*/ 20 h 1896"/>
                <a:gd name="T116" fmla="*/ 1062 w 1896"/>
                <a:gd name="T117" fmla="*/ 13 h 1896"/>
                <a:gd name="T118" fmla="*/ 1014 w 1896"/>
                <a:gd name="T119" fmla="*/ 9 h 1896"/>
                <a:gd name="T120" fmla="*/ 966 w 1896"/>
                <a:gd name="T121" fmla="*/ 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96" h="1896">
                  <a:moveTo>
                    <a:pt x="940" y="1896"/>
                  </a:moveTo>
                  <a:cubicBezTo>
                    <a:pt x="940" y="1896"/>
                    <a:pt x="940" y="1896"/>
                    <a:pt x="940" y="1896"/>
                  </a:cubicBezTo>
                  <a:cubicBezTo>
                    <a:pt x="933" y="1896"/>
                    <a:pt x="924" y="1896"/>
                    <a:pt x="916" y="1896"/>
                  </a:cubicBezTo>
                  <a:cubicBezTo>
                    <a:pt x="913" y="1896"/>
                    <a:pt x="910" y="1893"/>
                    <a:pt x="911" y="1890"/>
                  </a:cubicBezTo>
                  <a:cubicBezTo>
                    <a:pt x="911" y="1886"/>
                    <a:pt x="913" y="1884"/>
                    <a:pt x="917" y="1884"/>
                  </a:cubicBezTo>
                  <a:cubicBezTo>
                    <a:pt x="925" y="1884"/>
                    <a:pt x="933" y="1884"/>
                    <a:pt x="941" y="1884"/>
                  </a:cubicBezTo>
                  <a:cubicBezTo>
                    <a:pt x="944" y="1884"/>
                    <a:pt x="947" y="1887"/>
                    <a:pt x="946" y="1890"/>
                  </a:cubicBezTo>
                  <a:cubicBezTo>
                    <a:pt x="946" y="1894"/>
                    <a:pt x="944" y="1896"/>
                    <a:pt x="940" y="1896"/>
                  </a:cubicBezTo>
                  <a:close/>
                  <a:moveTo>
                    <a:pt x="964" y="1896"/>
                  </a:moveTo>
                  <a:cubicBezTo>
                    <a:pt x="961" y="1896"/>
                    <a:pt x="959" y="1893"/>
                    <a:pt x="958" y="1890"/>
                  </a:cubicBezTo>
                  <a:cubicBezTo>
                    <a:pt x="958" y="1887"/>
                    <a:pt x="961" y="1884"/>
                    <a:pt x="964" y="1884"/>
                  </a:cubicBezTo>
                  <a:cubicBezTo>
                    <a:pt x="972" y="1884"/>
                    <a:pt x="980" y="1884"/>
                    <a:pt x="988" y="1883"/>
                  </a:cubicBezTo>
                  <a:cubicBezTo>
                    <a:pt x="991" y="1883"/>
                    <a:pt x="994" y="1886"/>
                    <a:pt x="994" y="1889"/>
                  </a:cubicBezTo>
                  <a:cubicBezTo>
                    <a:pt x="995" y="1892"/>
                    <a:pt x="992" y="1895"/>
                    <a:pt x="989" y="1895"/>
                  </a:cubicBezTo>
                  <a:cubicBezTo>
                    <a:pt x="981" y="1896"/>
                    <a:pt x="973" y="1896"/>
                    <a:pt x="965" y="1896"/>
                  </a:cubicBezTo>
                  <a:cubicBezTo>
                    <a:pt x="965" y="1896"/>
                    <a:pt x="965" y="1896"/>
                    <a:pt x="964" y="1896"/>
                  </a:cubicBezTo>
                  <a:close/>
                  <a:moveTo>
                    <a:pt x="893" y="1895"/>
                  </a:moveTo>
                  <a:cubicBezTo>
                    <a:pt x="892" y="1895"/>
                    <a:pt x="892" y="1895"/>
                    <a:pt x="892" y="1895"/>
                  </a:cubicBezTo>
                  <a:cubicBezTo>
                    <a:pt x="884" y="1894"/>
                    <a:pt x="876" y="1894"/>
                    <a:pt x="868" y="1893"/>
                  </a:cubicBezTo>
                  <a:cubicBezTo>
                    <a:pt x="865" y="1893"/>
                    <a:pt x="862" y="1890"/>
                    <a:pt x="863" y="1886"/>
                  </a:cubicBezTo>
                  <a:cubicBezTo>
                    <a:pt x="863" y="1883"/>
                    <a:pt x="866" y="1881"/>
                    <a:pt x="869" y="1881"/>
                  </a:cubicBezTo>
                  <a:cubicBezTo>
                    <a:pt x="877" y="1882"/>
                    <a:pt x="885" y="1882"/>
                    <a:pt x="893" y="1883"/>
                  </a:cubicBezTo>
                  <a:cubicBezTo>
                    <a:pt x="896" y="1883"/>
                    <a:pt x="899" y="1886"/>
                    <a:pt x="899" y="1889"/>
                  </a:cubicBezTo>
                  <a:cubicBezTo>
                    <a:pt x="898" y="1892"/>
                    <a:pt x="896" y="1895"/>
                    <a:pt x="893" y="1895"/>
                  </a:cubicBezTo>
                  <a:close/>
                  <a:moveTo>
                    <a:pt x="1012" y="1894"/>
                  </a:moveTo>
                  <a:cubicBezTo>
                    <a:pt x="1009" y="1894"/>
                    <a:pt x="1007" y="1892"/>
                    <a:pt x="1006" y="1889"/>
                  </a:cubicBezTo>
                  <a:cubicBezTo>
                    <a:pt x="1006" y="1885"/>
                    <a:pt x="1009" y="1882"/>
                    <a:pt x="1012" y="1882"/>
                  </a:cubicBezTo>
                  <a:cubicBezTo>
                    <a:pt x="1020" y="1882"/>
                    <a:pt x="1028" y="1881"/>
                    <a:pt x="1036" y="1880"/>
                  </a:cubicBezTo>
                  <a:cubicBezTo>
                    <a:pt x="1039" y="1880"/>
                    <a:pt x="1042" y="1882"/>
                    <a:pt x="1042" y="1886"/>
                  </a:cubicBezTo>
                  <a:cubicBezTo>
                    <a:pt x="1043" y="1889"/>
                    <a:pt x="1040" y="1892"/>
                    <a:pt x="1037" y="1892"/>
                  </a:cubicBezTo>
                  <a:cubicBezTo>
                    <a:pt x="1029" y="1893"/>
                    <a:pt x="1021" y="1894"/>
                    <a:pt x="1013" y="1894"/>
                  </a:cubicBezTo>
                  <a:cubicBezTo>
                    <a:pt x="1013" y="1894"/>
                    <a:pt x="1013" y="1894"/>
                    <a:pt x="1012" y="1894"/>
                  </a:cubicBezTo>
                  <a:close/>
                  <a:moveTo>
                    <a:pt x="845" y="1891"/>
                  </a:moveTo>
                  <a:cubicBezTo>
                    <a:pt x="845" y="1891"/>
                    <a:pt x="844" y="1891"/>
                    <a:pt x="844" y="1891"/>
                  </a:cubicBezTo>
                  <a:cubicBezTo>
                    <a:pt x="836" y="1890"/>
                    <a:pt x="828" y="1889"/>
                    <a:pt x="820" y="1888"/>
                  </a:cubicBezTo>
                  <a:cubicBezTo>
                    <a:pt x="817" y="1887"/>
                    <a:pt x="815" y="1884"/>
                    <a:pt x="815" y="1881"/>
                  </a:cubicBezTo>
                  <a:cubicBezTo>
                    <a:pt x="815" y="1878"/>
                    <a:pt x="818" y="1875"/>
                    <a:pt x="822" y="1876"/>
                  </a:cubicBezTo>
                  <a:cubicBezTo>
                    <a:pt x="830" y="1877"/>
                    <a:pt x="838" y="1878"/>
                    <a:pt x="845" y="1879"/>
                  </a:cubicBezTo>
                  <a:cubicBezTo>
                    <a:pt x="849" y="1879"/>
                    <a:pt x="851" y="1882"/>
                    <a:pt x="851" y="1885"/>
                  </a:cubicBezTo>
                  <a:cubicBezTo>
                    <a:pt x="850" y="1888"/>
                    <a:pt x="848" y="1891"/>
                    <a:pt x="845" y="1891"/>
                  </a:cubicBezTo>
                  <a:close/>
                  <a:moveTo>
                    <a:pt x="1060" y="1890"/>
                  </a:moveTo>
                  <a:cubicBezTo>
                    <a:pt x="1057" y="1890"/>
                    <a:pt x="1055" y="1887"/>
                    <a:pt x="1054" y="1884"/>
                  </a:cubicBezTo>
                  <a:cubicBezTo>
                    <a:pt x="1054" y="1881"/>
                    <a:pt x="1056" y="1878"/>
                    <a:pt x="1059" y="1878"/>
                  </a:cubicBezTo>
                  <a:cubicBezTo>
                    <a:pt x="1067" y="1877"/>
                    <a:pt x="1075" y="1876"/>
                    <a:pt x="1083" y="1875"/>
                  </a:cubicBezTo>
                  <a:cubicBezTo>
                    <a:pt x="1086" y="1874"/>
                    <a:pt x="1089" y="1876"/>
                    <a:pt x="1090" y="1880"/>
                  </a:cubicBezTo>
                  <a:cubicBezTo>
                    <a:pt x="1090" y="1883"/>
                    <a:pt x="1088" y="1886"/>
                    <a:pt x="1085" y="1887"/>
                  </a:cubicBezTo>
                  <a:cubicBezTo>
                    <a:pt x="1077" y="1888"/>
                    <a:pt x="1069" y="1889"/>
                    <a:pt x="1061" y="1890"/>
                  </a:cubicBezTo>
                  <a:cubicBezTo>
                    <a:pt x="1061" y="1890"/>
                    <a:pt x="1060" y="1890"/>
                    <a:pt x="1060" y="1890"/>
                  </a:cubicBezTo>
                  <a:close/>
                  <a:moveTo>
                    <a:pt x="797" y="1884"/>
                  </a:moveTo>
                  <a:cubicBezTo>
                    <a:pt x="797" y="1884"/>
                    <a:pt x="797" y="1884"/>
                    <a:pt x="796" y="1884"/>
                  </a:cubicBezTo>
                  <a:cubicBezTo>
                    <a:pt x="788" y="1883"/>
                    <a:pt x="780" y="1881"/>
                    <a:pt x="772" y="1880"/>
                  </a:cubicBezTo>
                  <a:cubicBezTo>
                    <a:pt x="769" y="1879"/>
                    <a:pt x="767" y="1876"/>
                    <a:pt x="768" y="1873"/>
                  </a:cubicBezTo>
                  <a:cubicBezTo>
                    <a:pt x="768" y="1870"/>
                    <a:pt x="771" y="1868"/>
                    <a:pt x="775" y="1868"/>
                  </a:cubicBezTo>
                  <a:cubicBezTo>
                    <a:pt x="782" y="1870"/>
                    <a:pt x="790" y="1871"/>
                    <a:pt x="798" y="1872"/>
                  </a:cubicBezTo>
                  <a:cubicBezTo>
                    <a:pt x="801" y="1873"/>
                    <a:pt x="804" y="1876"/>
                    <a:pt x="803" y="1879"/>
                  </a:cubicBezTo>
                  <a:cubicBezTo>
                    <a:pt x="803" y="1882"/>
                    <a:pt x="800" y="1884"/>
                    <a:pt x="797" y="1884"/>
                  </a:cubicBezTo>
                  <a:close/>
                  <a:moveTo>
                    <a:pt x="1108" y="1883"/>
                  </a:moveTo>
                  <a:cubicBezTo>
                    <a:pt x="1105" y="1883"/>
                    <a:pt x="1102" y="1881"/>
                    <a:pt x="1102" y="1878"/>
                  </a:cubicBezTo>
                  <a:cubicBezTo>
                    <a:pt x="1101" y="1875"/>
                    <a:pt x="1103" y="1871"/>
                    <a:pt x="1107" y="1871"/>
                  </a:cubicBezTo>
                  <a:cubicBezTo>
                    <a:pt x="1114" y="1870"/>
                    <a:pt x="1122" y="1868"/>
                    <a:pt x="1130" y="1867"/>
                  </a:cubicBezTo>
                  <a:cubicBezTo>
                    <a:pt x="1133" y="1866"/>
                    <a:pt x="1137" y="1868"/>
                    <a:pt x="1137" y="1871"/>
                  </a:cubicBezTo>
                  <a:cubicBezTo>
                    <a:pt x="1138" y="1875"/>
                    <a:pt x="1136" y="1878"/>
                    <a:pt x="1132" y="1878"/>
                  </a:cubicBezTo>
                  <a:cubicBezTo>
                    <a:pt x="1125" y="1880"/>
                    <a:pt x="1117" y="1881"/>
                    <a:pt x="1109" y="1883"/>
                  </a:cubicBezTo>
                  <a:cubicBezTo>
                    <a:pt x="1108" y="1883"/>
                    <a:pt x="1108" y="1883"/>
                    <a:pt x="1108" y="1883"/>
                  </a:cubicBezTo>
                  <a:close/>
                  <a:moveTo>
                    <a:pt x="750" y="1875"/>
                  </a:moveTo>
                  <a:cubicBezTo>
                    <a:pt x="750" y="1875"/>
                    <a:pt x="749" y="1875"/>
                    <a:pt x="749" y="1875"/>
                  </a:cubicBezTo>
                  <a:cubicBezTo>
                    <a:pt x="741" y="1874"/>
                    <a:pt x="733" y="1872"/>
                    <a:pt x="725" y="1870"/>
                  </a:cubicBezTo>
                  <a:cubicBezTo>
                    <a:pt x="722" y="1869"/>
                    <a:pt x="720" y="1866"/>
                    <a:pt x="721" y="1863"/>
                  </a:cubicBezTo>
                  <a:cubicBezTo>
                    <a:pt x="722" y="1859"/>
                    <a:pt x="725" y="1857"/>
                    <a:pt x="728" y="1858"/>
                  </a:cubicBezTo>
                  <a:cubicBezTo>
                    <a:pt x="736" y="1860"/>
                    <a:pt x="744" y="1862"/>
                    <a:pt x="751" y="1863"/>
                  </a:cubicBezTo>
                  <a:cubicBezTo>
                    <a:pt x="755" y="1864"/>
                    <a:pt x="757" y="1867"/>
                    <a:pt x="756" y="1871"/>
                  </a:cubicBezTo>
                  <a:cubicBezTo>
                    <a:pt x="755" y="1873"/>
                    <a:pt x="753" y="1875"/>
                    <a:pt x="750" y="1875"/>
                  </a:cubicBezTo>
                  <a:close/>
                  <a:moveTo>
                    <a:pt x="1155" y="1874"/>
                  </a:moveTo>
                  <a:cubicBezTo>
                    <a:pt x="1152" y="1874"/>
                    <a:pt x="1150" y="1872"/>
                    <a:pt x="1149" y="1869"/>
                  </a:cubicBezTo>
                  <a:cubicBezTo>
                    <a:pt x="1148" y="1866"/>
                    <a:pt x="1150" y="1862"/>
                    <a:pt x="1153" y="1862"/>
                  </a:cubicBezTo>
                  <a:cubicBezTo>
                    <a:pt x="1161" y="1860"/>
                    <a:pt x="1169" y="1858"/>
                    <a:pt x="1177" y="1856"/>
                  </a:cubicBezTo>
                  <a:cubicBezTo>
                    <a:pt x="1180" y="1855"/>
                    <a:pt x="1183" y="1857"/>
                    <a:pt x="1184" y="1861"/>
                  </a:cubicBezTo>
                  <a:cubicBezTo>
                    <a:pt x="1185" y="1864"/>
                    <a:pt x="1183" y="1867"/>
                    <a:pt x="1180" y="1868"/>
                  </a:cubicBezTo>
                  <a:cubicBezTo>
                    <a:pt x="1172" y="1870"/>
                    <a:pt x="1164" y="1872"/>
                    <a:pt x="1156" y="1873"/>
                  </a:cubicBezTo>
                  <a:cubicBezTo>
                    <a:pt x="1156" y="1874"/>
                    <a:pt x="1155" y="1874"/>
                    <a:pt x="1155" y="1874"/>
                  </a:cubicBezTo>
                  <a:close/>
                  <a:moveTo>
                    <a:pt x="703" y="1864"/>
                  </a:moveTo>
                  <a:cubicBezTo>
                    <a:pt x="703" y="1864"/>
                    <a:pt x="702" y="1864"/>
                    <a:pt x="702" y="1864"/>
                  </a:cubicBezTo>
                  <a:cubicBezTo>
                    <a:pt x="694" y="1862"/>
                    <a:pt x="686" y="1860"/>
                    <a:pt x="679" y="1857"/>
                  </a:cubicBezTo>
                  <a:cubicBezTo>
                    <a:pt x="675" y="1856"/>
                    <a:pt x="674" y="1853"/>
                    <a:pt x="675" y="1850"/>
                  </a:cubicBezTo>
                  <a:cubicBezTo>
                    <a:pt x="675" y="1847"/>
                    <a:pt x="679" y="1845"/>
                    <a:pt x="682" y="1846"/>
                  </a:cubicBezTo>
                  <a:cubicBezTo>
                    <a:pt x="690" y="1848"/>
                    <a:pt x="697" y="1850"/>
                    <a:pt x="705" y="1852"/>
                  </a:cubicBezTo>
                  <a:cubicBezTo>
                    <a:pt x="708" y="1853"/>
                    <a:pt x="710" y="1856"/>
                    <a:pt x="709" y="1860"/>
                  </a:cubicBezTo>
                  <a:cubicBezTo>
                    <a:pt x="708" y="1862"/>
                    <a:pt x="706" y="1864"/>
                    <a:pt x="703" y="1864"/>
                  </a:cubicBezTo>
                  <a:close/>
                  <a:moveTo>
                    <a:pt x="1201" y="1862"/>
                  </a:moveTo>
                  <a:cubicBezTo>
                    <a:pt x="1199" y="1862"/>
                    <a:pt x="1196" y="1860"/>
                    <a:pt x="1196" y="1858"/>
                  </a:cubicBezTo>
                  <a:cubicBezTo>
                    <a:pt x="1195" y="1854"/>
                    <a:pt x="1196" y="1851"/>
                    <a:pt x="1200" y="1850"/>
                  </a:cubicBezTo>
                  <a:cubicBezTo>
                    <a:pt x="1207" y="1848"/>
                    <a:pt x="1215" y="1846"/>
                    <a:pt x="1223" y="1843"/>
                  </a:cubicBezTo>
                  <a:cubicBezTo>
                    <a:pt x="1226" y="1842"/>
                    <a:pt x="1229" y="1844"/>
                    <a:pt x="1230" y="1847"/>
                  </a:cubicBezTo>
                  <a:cubicBezTo>
                    <a:pt x="1231" y="1851"/>
                    <a:pt x="1229" y="1854"/>
                    <a:pt x="1226" y="1855"/>
                  </a:cubicBezTo>
                  <a:cubicBezTo>
                    <a:pt x="1218" y="1857"/>
                    <a:pt x="1211" y="1860"/>
                    <a:pt x="1203" y="1862"/>
                  </a:cubicBezTo>
                  <a:cubicBezTo>
                    <a:pt x="1202" y="1862"/>
                    <a:pt x="1202" y="1862"/>
                    <a:pt x="1201" y="1862"/>
                  </a:cubicBezTo>
                  <a:close/>
                  <a:moveTo>
                    <a:pt x="657" y="1850"/>
                  </a:moveTo>
                  <a:cubicBezTo>
                    <a:pt x="657" y="1850"/>
                    <a:pt x="656" y="1850"/>
                    <a:pt x="655" y="1850"/>
                  </a:cubicBezTo>
                  <a:cubicBezTo>
                    <a:pt x="648" y="1848"/>
                    <a:pt x="640" y="1845"/>
                    <a:pt x="633" y="1842"/>
                  </a:cubicBezTo>
                  <a:cubicBezTo>
                    <a:pt x="629" y="1841"/>
                    <a:pt x="628" y="1838"/>
                    <a:pt x="629" y="1835"/>
                  </a:cubicBezTo>
                  <a:cubicBezTo>
                    <a:pt x="630" y="1832"/>
                    <a:pt x="633" y="1830"/>
                    <a:pt x="637" y="1831"/>
                  </a:cubicBezTo>
                  <a:cubicBezTo>
                    <a:pt x="644" y="1834"/>
                    <a:pt x="652" y="1836"/>
                    <a:pt x="659" y="1839"/>
                  </a:cubicBezTo>
                  <a:cubicBezTo>
                    <a:pt x="662" y="1840"/>
                    <a:pt x="664" y="1843"/>
                    <a:pt x="663" y="1846"/>
                  </a:cubicBezTo>
                  <a:cubicBezTo>
                    <a:pt x="662" y="1849"/>
                    <a:pt x="660" y="1850"/>
                    <a:pt x="657" y="1850"/>
                  </a:cubicBezTo>
                  <a:close/>
                  <a:moveTo>
                    <a:pt x="1247" y="1848"/>
                  </a:moveTo>
                  <a:cubicBezTo>
                    <a:pt x="1245" y="1848"/>
                    <a:pt x="1242" y="1846"/>
                    <a:pt x="1241" y="1844"/>
                  </a:cubicBezTo>
                  <a:cubicBezTo>
                    <a:pt x="1240" y="1841"/>
                    <a:pt x="1242" y="1837"/>
                    <a:pt x="1245" y="1836"/>
                  </a:cubicBezTo>
                  <a:cubicBezTo>
                    <a:pt x="1253" y="1834"/>
                    <a:pt x="1260" y="1831"/>
                    <a:pt x="1268" y="1828"/>
                  </a:cubicBezTo>
                  <a:cubicBezTo>
                    <a:pt x="1271" y="1827"/>
                    <a:pt x="1274" y="1829"/>
                    <a:pt x="1275" y="1832"/>
                  </a:cubicBezTo>
                  <a:cubicBezTo>
                    <a:pt x="1277" y="1835"/>
                    <a:pt x="1275" y="1838"/>
                    <a:pt x="1272" y="1840"/>
                  </a:cubicBezTo>
                  <a:cubicBezTo>
                    <a:pt x="1264" y="1842"/>
                    <a:pt x="1257" y="1845"/>
                    <a:pt x="1249" y="1848"/>
                  </a:cubicBezTo>
                  <a:cubicBezTo>
                    <a:pt x="1248" y="1848"/>
                    <a:pt x="1248" y="1848"/>
                    <a:pt x="1247" y="1848"/>
                  </a:cubicBezTo>
                  <a:close/>
                  <a:moveTo>
                    <a:pt x="612" y="1834"/>
                  </a:moveTo>
                  <a:cubicBezTo>
                    <a:pt x="611" y="1834"/>
                    <a:pt x="611" y="1834"/>
                    <a:pt x="610" y="1834"/>
                  </a:cubicBezTo>
                  <a:cubicBezTo>
                    <a:pt x="602" y="1831"/>
                    <a:pt x="595" y="1828"/>
                    <a:pt x="587" y="1825"/>
                  </a:cubicBezTo>
                  <a:cubicBezTo>
                    <a:pt x="584" y="1824"/>
                    <a:pt x="583" y="1820"/>
                    <a:pt x="584" y="1817"/>
                  </a:cubicBezTo>
                  <a:cubicBezTo>
                    <a:pt x="585" y="1814"/>
                    <a:pt x="589" y="1813"/>
                    <a:pt x="592" y="1814"/>
                  </a:cubicBezTo>
                  <a:cubicBezTo>
                    <a:pt x="599" y="1817"/>
                    <a:pt x="607" y="1820"/>
                    <a:pt x="614" y="1823"/>
                  </a:cubicBezTo>
                  <a:cubicBezTo>
                    <a:pt x="617" y="1824"/>
                    <a:pt x="619" y="1827"/>
                    <a:pt x="618" y="1831"/>
                  </a:cubicBezTo>
                  <a:cubicBezTo>
                    <a:pt x="617" y="1833"/>
                    <a:pt x="614" y="1834"/>
                    <a:pt x="612" y="1834"/>
                  </a:cubicBezTo>
                  <a:close/>
                  <a:moveTo>
                    <a:pt x="1292" y="1831"/>
                  </a:moveTo>
                  <a:cubicBezTo>
                    <a:pt x="1290" y="1831"/>
                    <a:pt x="1288" y="1830"/>
                    <a:pt x="1287" y="1828"/>
                  </a:cubicBezTo>
                  <a:cubicBezTo>
                    <a:pt x="1285" y="1825"/>
                    <a:pt x="1287" y="1821"/>
                    <a:pt x="1290" y="1820"/>
                  </a:cubicBezTo>
                  <a:cubicBezTo>
                    <a:pt x="1297" y="1817"/>
                    <a:pt x="1305" y="1814"/>
                    <a:pt x="1312" y="1811"/>
                  </a:cubicBezTo>
                  <a:cubicBezTo>
                    <a:pt x="1315" y="1810"/>
                    <a:pt x="1319" y="1811"/>
                    <a:pt x="1320" y="1814"/>
                  </a:cubicBezTo>
                  <a:cubicBezTo>
                    <a:pt x="1321" y="1817"/>
                    <a:pt x="1320" y="1821"/>
                    <a:pt x="1317" y="1822"/>
                  </a:cubicBezTo>
                  <a:cubicBezTo>
                    <a:pt x="1309" y="1825"/>
                    <a:pt x="1302" y="1828"/>
                    <a:pt x="1294" y="1831"/>
                  </a:cubicBezTo>
                  <a:cubicBezTo>
                    <a:pt x="1294" y="1831"/>
                    <a:pt x="1293" y="1831"/>
                    <a:pt x="1292" y="1831"/>
                  </a:cubicBezTo>
                  <a:close/>
                  <a:moveTo>
                    <a:pt x="567" y="1816"/>
                  </a:moveTo>
                  <a:cubicBezTo>
                    <a:pt x="567" y="1816"/>
                    <a:pt x="566" y="1816"/>
                    <a:pt x="565" y="1816"/>
                  </a:cubicBezTo>
                  <a:cubicBezTo>
                    <a:pt x="558" y="1812"/>
                    <a:pt x="550" y="1809"/>
                    <a:pt x="543" y="1805"/>
                  </a:cubicBezTo>
                  <a:cubicBezTo>
                    <a:pt x="540" y="1804"/>
                    <a:pt x="539" y="1800"/>
                    <a:pt x="540" y="1797"/>
                  </a:cubicBezTo>
                  <a:cubicBezTo>
                    <a:pt x="542" y="1794"/>
                    <a:pt x="545" y="1793"/>
                    <a:pt x="548" y="1795"/>
                  </a:cubicBezTo>
                  <a:cubicBezTo>
                    <a:pt x="555" y="1798"/>
                    <a:pt x="563" y="1801"/>
                    <a:pt x="570" y="1805"/>
                  </a:cubicBezTo>
                  <a:cubicBezTo>
                    <a:pt x="573" y="1806"/>
                    <a:pt x="574" y="1809"/>
                    <a:pt x="573" y="1812"/>
                  </a:cubicBezTo>
                  <a:cubicBezTo>
                    <a:pt x="572" y="1815"/>
                    <a:pt x="570" y="1816"/>
                    <a:pt x="567" y="1816"/>
                  </a:cubicBezTo>
                  <a:close/>
                  <a:moveTo>
                    <a:pt x="1336" y="1813"/>
                  </a:moveTo>
                  <a:cubicBezTo>
                    <a:pt x="1334" y="1813"/>
                    <a:pt x="1332" y="1812"/>
                    <a:pt x="1331" y="1809"/>
                  </a:cubicBezTo>
                  <a:cubicBezTo>
                    <a:pt x="1330" y="1806"/>
                    <a:pt x="1331" y="1803"/>
                    <a:pt x="1334" y="1801"/>
                  </a:cubicBezTo>
                  <a:cubicBezTo>
                    <a:pt x="1341" y="1798"/>
                    <a:pt x="1348" y="1795"/>
                    <a:pt x="1355" y="1791"/>
                  </a:cubicBezTo>
                  <a:cubicBezTo>
                    <a:pt x="1358" y="1790"/>
                    <a:pt x="1362" y="1791"/>
                    <a:pt x="1363" y="1794"/>
                  </a:cubicBezTo>
                  <a:cubicBezTo>
                    <a:pt x="1365" y="1797"/>
                    <a:pt x="1364" y="1801"/>
                    <a:pt x="1361" y="1802"/>
                  </a:cubicBezTo>
                  <a:cubicBezTo>
                    <a:pt x="1353" y="1806"/>
                    <a:pt x="1346" y="1809"/>
                    <a:pt x="1339" y="1812"/>
                  </a:cubicBezTo>
                  <a:cubicBezTo>
                    <a:pt x="1338" y="1813"/>
                    <a:pt x="1337" y="1813"/>
                    <a:pt x="1336" y="1813"/>
                  </a:cubicBezTo>
                  <a:close/>
                  <a:moveTo>
                    <a:pt x="524" y="1795"/>
                  </a:moveTo>
                  <a:cubicBezTo>
                    <a:pt x="523" y="1795"/>
                    <a:pt x="522" y="1795"/>
                    <a:pt x="521" y="1795"/>
                  </a:cubicBezTo>
                  <a:cubicBezTo>
                    <a:pt x="514" y="1791"/>
                    <a:pt x="507" y="1787"/>
                    <a:pt x="500" y="1784"/>
                  </a:cubicBezTo>
                  <a:cubicBezTo>
                    <a:pt x="497" y="1782"/>
                    <a:pt x="496" y="1778"/>
                    <a:pt x="497" y="1776"/>
                  </a:cubicBezTo>
                  <a:cubicBezTo>
                    <a:pt x="499" y="1773"/>
                    <a:pt x="503" y="1771"/>
                    <a:pt x="506" y="1773"/>
                  </a:cubicBezTo>
                  <a:cubicBezTo>
                    <a:pt x="512" y="1777"/>
                    <a:pt x="520" y="1781"/>
                    <a:pt x="527" y="1784"/>
                  </a:cubicBezTo>
                  <a:cubicBezTo>
                    <a:pt x="530" y="1786"/>
                    <a:pt x="531" y="1789"/>
                    <a:pt x="529" y="1792"/>
                  </a:cubicBezTo>
                  <a:cubicBezTo>
                    <a:pt x="528" y="1794"/>
                    <a:pt x="526" y="1795"/>
                    <a:pt x="524" y="1795"/>
                  </a:cubicBezTo>
                  <a:close/>
                  <a:moveTo>
                    <a:pt x="1379" y="1792"/>
                  </a:moveTo>
                  <a:cubicBezTo>
                    <a:pt x="1377" y="1792"/>
                    <a:pt x="1375" y="1791"/>
                    <a:pt x="1374" y="1789"/>
                  </a:cubicBezTo>
                  <a:cubicBezTo>
                    <a:pt x="1373" y="1786"/>
                    <a:pt x="1374" y="1782"/>
                    <a:pt x="1377" y="1781"/>
                  </a:cubicBezTo>
                  <a:cubicBezTo>
                    <a:pt x="1384" y="1777"/>
                    <a:pt x="1391" y="1773"/>
                    <a:pt x="1398" y="1770"/>
                  </a:cubicBezTo>
                  <a:cubicBezTo>
                    <a:pt x="1401" y="1768"/>
                    <a:pt x="1404" y="1769"/>
                    <a:pt x="1406" y="1772"/>
                  </a:cubicBezTo>
                  <a:cubicBezTo>
                    <a:pt x="1407" y="1775"/>
                    <a:pt x="1406" y="1778"/>
                    <a:pt x="1403" y="1780"/>
                  </a:cubicBezTo>
                  <a:cubicBezTo>
                    <a:pt x="1396" y="1784"/>
                    <a:pt x="1389" y="1788"/>
                    <a:pt x="1382" y="1791"/>
                  </a:cubicBezTo>
                  <a:cubicBezTo>
                    <a:pt x="1381" y="1792"/>
                    <a:pt x="1380" y="1792"/>
                    <a:pt x="1379" y="1792"/>
                  </a:cubicBezTo>
                  <a:close/>
                  <a:moveTo>
                    <a:pt x="482" y="1773"/>
                  </a:moveTo>
                  <a:cubicBezTo>
                    <a:pt x="481" y="1773"/>
                    <a:pt x="480" y="1772"/>
                    <a:pt x="479" y="1772"/>
                  </a:cubicBezTo>
                  <a:cubicBezTo>
                    <a:pt x="472" y="1768"/>
                    <a:pt x="465" y="1764"/>
                    <a:pt x="458" y="1760"/>
                  </a:cubicBezTo>
                  <a:cubicBezTo>
                    <a:pt x="455" y="1758"/>
                    <a:pt x="454" y="1754"/>
                    <a:pt x="456" y="1751"/>
                  </a:cubicBezTo>
                  <a:cubicBezTo>
                    <a:pt x="458" y="1749"/>
                    <a:pt x="461" y="1748"/>
                    <a:pt x="464" y="1749"/>
                  </a:cubicBezTo>
                  <a:cubicBezTo>
                    <a:pt x="471" y="1753"/>
                    <a:pt x="478" y="1758"/>
                    <a:pt x="485" y="1761"/>
                  </a:cubicBezTo>
                  <a:cubicBezTo>
                    <a:pt x="488" y="1763"/>
                    <a:pt x="489" y="1767"/>
                    <a:pt x="487" y="1770"/>
                  </a:cubicBezTo>
                  <a:cubicBezTo>
                    <a:pt x="486" y="1772"/>
                    <a:pt x="484" y="1773"/>
                    <a:pt x="482" y="1773"/>
                  </a:cubicBezTo>
                  <a:close/>
                  <a:moveTo>
                    <a:pt x="1421" y="1769"/>
                  </a:moveTo>
                  <a:cubicBezTo>
                    <a:pt x="1419" y="1769"/>
                    <a:pt x="1417" y="1768"/>
                    <a:pt x="1416" y="1766"/>
                  </a:cubicBezTo>
                  <a:cubicBezTo>
                    <a:pt x="1415" y="1763"/>
                    <a:pt x="1416" y="1760"/>
                    <a:pt x="1418" y="1758"/>
                  </a:cubicBezTo>
                  <a:cubicBezTo>
                    <a:pt x="1425" y="1754"/>
                    <a:pt x="1432" y="1750"/>
                    <a:pt x="1439" y="1746"/>
                  </a:cubicBezTo>
                  <a:cubicBezTo>
                    <a:pt x="1442" y="1744"/>
                    <a:pt x="1445" y="1745"/>
                    <a:pt x="1447" y="1748"/>
                  </a:cubicBezTo>
                  <a:cubicBezTo>
                    <a:pt x="1449" y="1750"/>
                    <a:pt x="1448" y="1754"/>
                    <a:pt x="1445" y="1756"/>
                  </a:cubicBezTo>
                  <a:cubicBezTo>
                    <a:pt x="1438" y="1760"/>
                    <a:pt x="1431" y="1764"/>
                    <a:pt x="1424" y="1768"/>
                  </a:cubicBezTo>
                  <a:cubicBezTo>
                    <a:pt x="1423" y="1769"/>
                    <a:pt x="1422" y="1769"/>
                    <a:pt x="1421" y="1769"/>
                  </a:cubicBezTo>
                  <a:close/>
                  <a:moveTo>
                    <a:pt x="441" y="1748"/>
                  </a:moveTo>
                  <a:cubicBezTo>
                    <a:pt x="439" y="1748"/>
                    <a:pt x="438" y="1747"/>
                    <a:pt x="437" y="1747"/>
                  </a:cubicBezTo>
                  <a:cubicBezTo>
                    <a:pt x="431" y="1743"/>
                    <a:pt x="424" y="1738"/>
                    <a:pt x="417" y="1734"/>
                  </a:cubicBezTo>
                  <a:cubicBezTo>
                    <a:pt x="414" y="1732"/>
                    <a:pt x="414" y="1728"/>
                    <a:pt x="416" y="1725"/>
                  </a:cubicBezTo>
                  <a:cubicBezTo>
                    <a:pt x="417" y="1722"/>
                    <a:pt x="421" y="1722"/>
                    <a:pt x="424" y="1724"/>
                  </a:cubicBezTo>
                  <a:cubicBezTo>
                    <a:pt x="430" y="1728"/>
                    <a:pt x="437" y="1732"/>
                    <a:pt x="444" y="1737"/>
                  </a:cubicBezTo>
                  <a:cubicBezTo>
                    <a:pt x="447" y="1739"/>
                    <a:pt x="447" y="1742"/>
                    <a:pt x="446" y="1745"/>
                  </a:cubicBezTo>
                  <a:cubicBezTo>
                    <a:pt x="444" y="1747"/>
                    <a:pt x="443" y="1748"/>
                    <a:pt x="441" y="1748"/>
                  </a:cubicBezTo>
                  <a:close/>
                  <a:moveTo>
                    <a:pt x="1462" y="1744"/>
                  </a:moveTo>
                  <a:cubicBezTo>
                    <a:pt x="1460" y="1744"/>
                    <a:pt x="1458" y="1743"/>
                    <a:pt x="1457" y="1741"/>
                  </a:cubicBezTo>
                  <a:cubicBezTo>
                    <a:pt x="1455" y="1738"/>
                    <a:pt x="1456" y="1735"/>
                    <a:pt x="1459" y="1733"/>
                  </a:cubicBezTo>
                  <a:cubicBezTo>
                    <a:pt x="1466" y="1729"/>
                    <a:pt x="1472" y="1724"/>
                    <a:pt x="1479" y="1720"/>
                  </a:cubicBezTo>
                  <a:cubicBezTo>
                    <a:pt x="1481" y="1718"/>
                    <a:pt x="1485" y="1718"/>
                    <a:pt x="1487" y="1721"/>
                  </a:cubicBezTo>
                  <a:cubicBezTo>
                    <a:pt x="1489" y="1724"/>
                    <a:pt x="1488" y="1728"/>
                    <a:pt x="1485" y="1730"/>
                  </a:cubicBezTo>
                  <a:cubicBezTo>
                    <a:pt x="1479" y="1734"/>
                    <a:pt x="1472" y="1739"/>
                    <a:pt x="1465" y="1743"/>
                  </a:cubicBezTo>
                  <a:cubicBezTo>
                    <a:pt x="1464" y="1744"/>
                    <a:pt x="1463" y="1744"/>
                    <a:pt x="1462" y="1744"/>
                  </a:cubicBezTo>
                  <a:close/>
                  <a:moveTo>
                    <a:pt x="401" y="1721"/>
                  </a:moveTo>
                  <a:cubicBezTo>
                    <a:pt x="400" y="1721"/>
                    <a:pt x="398" y="1720"/>
                    <a:pt x="397" y="1720"/>
                  </a:cubicBezTo>
                  <a:cubicBezTo>
                    <a:pt x="391" y="1715"/>
                    <a:pt x="384" y="1710"/>
                    <a:pt x="378" y="1705"/>
                  </a:cubicBezTo>
                  <a:cubicBezTo>
                    <a:pt x="375" y="1703"/>
                    <a:pt x="375" y="1700"/>
                    <a:pt x="377" y="1697"/>
                  </a:cubicBezTo>
                  <a:cubicBezTo>
                    <a:pt x="379" y="1694"/>
                    <a:pt x="382" y="1694"/>
                    <a:pt x="385" y="1696"/>
                  </a:cubicBezTo>
                  <a:cubicBezTo>
                    <a:pt x="391" y="1701"/>
                    <a:pt x="398" y="1705"/>
                    <a:pt x="404" y="1710"/>
                  </a:cubicBezTo>
                  <a:cubicBezTo>
                    <a:pt x="407" y="1712"/>
                    <a:pt x="408" y="1716"/>
                    <a:pt x="406" y="1718"/>
                  </a:cubicBezTo>
                  <a:cubicBezTo>
                    <a:pt x="405" y="1720"/>
                    <a:pt x="403" y="1721"/>
                    <a:pt x="401" y="1721"/>
                  </a:cubicBezTo>
                  <a:close/>
                  <a:moveTo>
                    <a:pt x="1502" y="1717"/>
                  </a:moveTo>
                  <a:cubicBezTo>
                    <a:pt x="1500" y="1717"/>
                    <a:pt x="1498" y="1716"/>
                    <a:pt x="1497" y="1714"/>
                  </a:cubicBezTo>
                  <a:cubicBezTo>
                    <a:pt x="1495" y="1712"/>
                    <a:pt x="1495" y="1708"/>
                    <a:pt x="1498" y="1706"/>
                  </a:cubicBezTo>
                  <a:cubicBezTo>
                    <a:pt x="1504" y="1701"/>
                    <a:pt x="1511" y="1697"/>
                    <a:pt x="1517" y="1692"/>
                  </a:cubicBezTo>
                  <a:cubicBezTo>
                    <a:pt x="1520" y="1690"/>
                    <a:pt x="1524" y="1690"/>
                    <a:pt x="1526" y="1693"/>
                  </a:cubicBezTo>
                  <a:cubicBezTo>
                    <a:pt x="1528" y="1695"/>
                    <a:pt x="1527" y="1699"/>
                    <a:pt x="1524" y="1701"/>
                  </a:cubicBezTo>
                  <a:cubicBezTo>
                    <a:pt x="1518" y="1706"/>
                    <a:pt x="1512" y="1711"/>
                    <a:pt x="1505" y="1716"/>
                  </a:cubicBezTo>
                  <a:cubicBezTo>
                    <a:pt x="1504" y="1716"/>
                    <a:pt x="1503" y="1717"/>
                    <a:pt x="1502" y="1717"/>
                  </a:cubicBezTo>
                  <a:close/>
                  <a:moveTo>
                    <a:pt x="362" y="1692"/>
                  </a:moveTo>
                  <a:cubicBezTo>
                    <a:pt x="361" y="1692"/>
                    <a:pt x="360" y="1691"/>
                    <a:pt x="359" y="1691"/>
                  </a:cubicBezTo>
                  <a:cubicBezTo>
                    <a:pt x="352" y="1686"/>
                    <a:pt x="346" y="1680"/>
                    <a:pt x="340" y="1675"/>
                  </a:cubicBezTo>
                  <a:cubicBezTo>
                    <a:pt x="337" y="1673"/>
                    <a:pt x="337" y="1669"/>
                    <a:pt x="339" y="1667"/>
                  </a:cubicBezTo>
                  <a:cubicBezTo>
                    <a:pt x="341" y="1664"/>
                    <a:pt x="345" y="1664"/>
                    <a:pt x="348" y="1666"/>
                  </a:cubicBezTo>
                  <a:cubicBezTo>
                    <a:pt x="354" y="1671"/>
                    <a:pt x="360" y="1676"/>
                    <a:pt x="366" y="1681"/>
                  </a:cubicBezTo>
                  <a:cubicBezTo>
                    <a:pt x="369" y="1683"/>
                    <a:pt x="369" y="1687"/>
                    <a:pt x="367" y="1690"/>
                  </a:cubicBezTo>
                  <a:cubicBezTo>
                    <a:pt x="366" y="1691"/>
                    <a:pt x="364" y="1692"/>
                    <a:pt x="362" y="1692"/>
                  </a:cubicBezTo>
                  <a:close/>
                  <a:moveTo>
                    <a:pt x="1540" y="1688"/>
                  </a:moveTo>
                  <a:cubicBezTo>
                    <a:pt x="1538" y="1688"/>
                    <a:pt x="1536" y="1687"/>
                    <a:pt x="1535" y="1685"/>
                  </a:cubicBezTo>
                  <a:cubicBezTo>
                    <a:pt x="1533" y="1683"/>
                    <a:pt x="1533" y="1679"/>
                    <a:pt x="1536" y="1677"/>
                  </a:cubicBezTo>
                  <a:cubicBezTo>
                    <a:pt x="1542" y="1672"/>
                    <a:pt x="1548" y="1667"/>
                    <a:pt x="1554" y="1662"/>
                  </a:cubicBezTo>
                  <a:cubicBezTo>
                    <a:pt x="1557" y="1660"/>
                    <a:pt x="1561" y="1660"/>
                    <a:pt x="1563" y="1662"/>
                  </a:cubicBezTo>
                  <a:cubicBezTo>
                    <a:pt x="1565" y="1665"/>
                    <a:pt x="1565" y="1669"/>
                    <a:pt x="1562" y="1671"/>
                  </a:cubicBezTo>
                  <a:cubicBezTo>
                    <a:pt x="1556" y="1676"/>
                    <a:pt x="1550" y="1681"/>
                    <a:pt x="1543" y="1686"/>
                  </a:cubicBezTo>
                  <a:cubicBezTo>
                    <a:pt x="1542" y="1687"/>
                    <a:pt x="1541" y="1688"/>
                    <a:pt x="1540" y="1688"/>
                  </a:cubicBezTo>
                  <a:close/>
                  <a:moveTo>
                    <a:pt x="326" y="1661"/>
                  </a:moveTo>
                  <a:cubicBezTo>
                    <a:pt x="324" y="1661"/>
                    <a:pt x="323" y="1661"/>
                    <a:pt x="322" y="1660"/>
                  </a:cubicBezTo>
                  <a:cubicBezTo>
                    <a:pt x="316" y="1654"/>
                    <a:pt x="310" y="1649"/>
                    <a:pt x="304" y="1643"/>
                  </a:cubicBezTo>
                  <a:cubicBezTo>
                    <a:pt x="301" y="1641"/>
                    <a:pt x="301" y="1637"/>
                    <a:pt x="303" y="1635"/>
                  </a:cubicBezTo>
                  <a:cubicBezTo>
                    <a:pt x="306" y="1632"/>
                    <a:pt x="310" y="1632"/>
                    <a:pt x="312" y="1635"/>
                  </a:cubicBezTo>
                  <a:cubicBezTo>
                    <a:pt x="318" y="1640"/>
                    <a:pt x="324" y="1645"/>
                    <a:pt x="330" y="1651"/>
                  </a:cubicBezTo>
                  <a:cubicBezTo>
                    <a:pt x="332" y="1653"/>
                    <a:pt x="332" y="1657"/>
                    <a:pt x="330" y="1659"/>
                  </a:cubicBezTo>
                  <a:cubicBezTo>
                    <a:pt x="329" y="1660"/>
                    <a:pt x="327" y="1661"/>
                    <a:pt x="326" y="1661"/>
                  </a:cubicBezTo>
                  <a:close/>
                  <a:moveTo>
                    <a:pt x="1576" y="1657"/>
                  </a:moveTo>
                  <a:cubicBezTo>
                    <a:pt x="1575" y="1657"/>
                    <a:pt x="1573" y="1656"/>
                    <a:pt x="1572" y="1655"/>
                  </a:cubicBezTo>
                  <a:cubicBezTo>
                    <a:pt x="1570" y="1652"/>
                    <a:pt x="1570" y="1648"/>
                    <a:pt x="1572" y="1646"/>
                  </a:cubicBezTo>
                  <a:cubicBezTo>
                    <a:pt x="1578" y="1641"/>
                    <a:pt x="1584" y="1635"/>
                    <a:pt x="1590" y="1630"/>
                  </a:cubicBezTo>
                  <a:cubicBezTo>
                    <a:pt x="1592" y="1628"/>
                    <a:pt x="1596" y="1628"/>
                    <a:pt x="1598" y="1630"/>
                  </a:cubicBezTo>
                  <a:cubicBezTo>
                    <a:pt x="1601" y="1633"/>
                    <a:pt x="1600" y="1636"/>
                    <a:pt x="1598" y="1639"/>
                  </a:cubicBezTo>
                  <a:cubicBezTo>
                    <a:pt x="1592" y="1644"/>
                    <a:pt x="1586" y="1650"/>
                    <a:pt x="1580" y="1655"/>
                  </a:cubicBezTo>
                  <a:cubicBezTo>
                    <a:pt x="1579" y="1656"/>
                    <a:pt x="1578" y="1657"/>
                    <a:pt x="1576" y="1657"/>
                  </a:cubicBezTo>
                  <a:close/>
                  <a:moveTo>
                    <a:pt x="290" y="1628"/>
                  </a:moveTo>
                  <a:cubicBezTo>
                    <a:pt x="289" y="1628"/>
                    <a:pt x="287" y="1628"/>
                    <a:pt x="286" y="1627"/>
                  </a:cubicBezTo>
                  <a:cubicBezTo>
                    <a:pt x="281" y="1621"/>
                    <a:pt x="275" y="1615"/>
                    <a:pt x="269" y="1610"/>
                  </a:cubicBezTo>
                  <a:cubicBezTo>
                    <a:pt x="267" y="1607"/>
                    <a:pt x="267" y="1603"/>
                    <a:pt x="269" y="1601"/>
                  </a:cubicBezTo>
                  <a:cubicBezTo>
                    <a:pt x="272" y="1599"/>
                    <a:pt x="276" y="1599"/>
                    <a:pt x="278" y="1601"/>
                  </a:cubicBezTo>
                  <a:cubicBezTo>
                    <a:pt x="283" y="1607"/>
                    <a:pt x="289" y="1613"/>
                    <a:pt x="295" y="1618"/>
                  </a:cubicBezTo>
                  <a:cubicBezTo>
                    <a:pt x="297" y="1620"/>
                    <a:pt x="297" y="1624"/>
                    <a:pt x="295" y="1627"/>
                  </a:cubicBezTo>
                  <a:cubicBezTo>
                    <a:pt x="294" y="1628"/>
                    <a:pt x="292" y="1628"/>
                    <a:pt x="290" y="1628"/>
                  </a:cubicBezTo>
                  <a:close/>
                  <a:moveTo>
                    <a:pt x="1611" y="1624"/>
                  </a:moveTo>
                  <a:cubicBezTo>
                    <a:pt x="1610" y="1624"/>
                    <a:pt x="1608" y="1623"/>
                    <a:pt x="1607" y="1622"/>
                  </a:cubicBezTo>
                  <a:cubicBezTo>
                    <a:pt x="1605" y="1620"/>
                    <a:pt x="1605" y="1616"/>
                    <a:pt x="1607" y="1613"/>
                  </a:cubicBezTo>
                  <a:cubicBezTo>
                    <a:pt x="1613" y="1608"/>
                    <a:pt x="1618" y="1602"/>
                    <a:pt x="1624" y="1596"/>
                  </a:cubicBezTo>
                  <a:cubicBezTo>
                    <a:pt x="1626" y="1594"/>
                    <a:pt x="1630" y="1594"/>
                    <a:pt x="1632" y="1596"/>
                  </a:cubicBezTo>
                  <a:cubicBezTo>
                    <a:pt x="1635" y="1599"/>
                    <a:pt x="1635" y="1602"/>
                    <a:pt x="1632" y="1605"/>
                  </a:cubicBezTo>
                  <a:cubicBezTo>
                    <a:pt x="1627" y="1610"/>
                    <a:pt x="1621" y="1616"/>
                    <a:pt x="1615" y="1622"/>
                  </a:cubicBezTo>
                  <a:cubicBezTo>
                    <a:pt x="1614" y="1623"/>
                    <a:pt x="1613" y="1624"/>
                    <a:pt x="1611" y="1624"/>
                  </a:cubicBezTo>
                  <a:close/>
                  <a:moveTo>
                    <a:pt x="257" y="1594"/>
                  </a:moveTo>
                  <a:cubicBezTo>
                    <a:pt x="255" y="1594"/>
                    <a:pt x="254" y="1593"/>
                    <a:pt x="253" y="1592"/>
                  </a:cubicBezTo>
                  <a:cubicBezTo>
                    <a:pt x="247" y="1586"/>
                    <a:pt x="242" y="1580"/>
                    <a:pt x="236" y="1574"/>
                  </a:cubicBezTo>
                  <a:cubicBezTo>
                    <a:pt x="234" y="1572"/>
                    <a:pt x="234" y="1568"/>
                    <a:pt x="237" y="1566"/>
                  </a:cubicBezTo>
                  <a:cubicBezTo>
                    <a:pt x="239" y="1564"/>
                    <a:pt x="243" y="1564"/>
                    <a:pt x="245" y="1566"/>
                  </a:cubicBezTo>
                  <a:cubicBezTo>
                    <a:pt x="251" y="1572"/>
                    <a:pt x="256" y="1578"/>
                    <a:pt x="261" y="1584"/>
                  </a:cubicBezTo>
                  <a:cubicBezTo>
                    <a:pt x="264" y="1586"/>
                    <a:pt x="264" y="1590"/>
                    <a:pt x="261" y="1592"/>
                  </a:cubicBezTo>
                  <a:cubicBezTo>
                    <a:pt x="260" y="1594"/>
                    <a:pt x="258" y="1594"/>
                    <a:pt x="257" y="1594"/>
                  </a:cubicBezTo>
                  <a:close/>
                  <a:moveTo>
                    <a:pt x="1644" y="1589"/>
                  </a:moveTo>
                  <a:cubicBezTo>
                    <a:pt x="1643" y="1589"/>
                    <a:pt x="1641" y="1589"/>
                    <a:pt x="1640" y="1587"/>
                  </a:cubicBezTo>
                  <a:cubicBezTo>
                    <a:pt x="1638" y="1585"/>
                    <a:pt x="1638" y="1581"/>
                    <a:pt x="1640" y="1579"/>
                  </a:cubicBezTo>
                  <a:cubicBezTo>
                    <a:pt x="1645" y="1573"/>
                    <a:pt x="1651" y="1567"/>
                    <a:pt x="1656" y="1561"/>
                  </a:cubicBezTo>
                  <a:cubicBezTo>
                    <a:pt x="1658" y="1559"/>
                    <a:pt x="1662" y="1558"/>
                    <a:pt x="1664" y="1561"/>
                  </a:cubicBezTo>
                  <a:cubicBezTo>
                    <a:pt x="1667" y="1563"/>
                    <a:pt x="1667" y="1567"/>
                    <a:pt x="1665" y="1569"/>
                  </a:cubicBezTo>
                  <a:cubicBezTo>
                    <a:pt x="1660" y="1575"/>
                    <a:pt x="1654" y="1581"/>
                    <a:pt x="1649" y="1587"/>
                  </a:cubicBezTo>
                  <a:cubicBezTo>
                    <a:pt x="1648" y="1588"/>
                    <a:pt x="1646" y="1589"/>
                    <a:pt x="1644" y="1589"/>
                  </a:cubicBezTo>
                  <a:close/>
                  <a:moveTo>
                    <a:pt x="225" y="1558"/>
                  </a:moveTo>
                  <a:cubicBezTo>
                    <a:pt x="224" y="1558"/>
                    <a:pt x="222" y="1557"/>
                    <a:pt x="221" y="1556"/>
                  </a:cubicBezTo>
                  <a:cubicBezTo>
                    <a:pt x="216" y="1550"/>
                    <a:pt x="210" y="1543"/>
                    <a:pt x="205" y="1537"/>
                  </a:cubicBezTo>
                  <a:cubicBezTo>
                    <a:pt x="203" y="1535"/>
                    <a:pt x="204" y="1531"/>
                    <a:pt x="206" y="1529"/>
                  </a:cubicBezTo>
                  <a:cubicBezTo>
                    <a:pt x="209" y="1527"/>
                    <a:pt x="213" y="1527"/>
                    <a:pt x="215" y="1530"/>
                  </a:cubicBezTo>
                  <a:cubicBezTo>
                    <a:pt x="220" y="1536"/>
                    <a:pt x="225" y="1542"/>
                    <a:pt x="230" y="1548"/>
                  </a:cubicBezTo>
                  <a:cubicBezTo>
                    <a:pt x="232" y="1551"/>
                    <a:pt x="232" y="1555"/>
                    <a:pt x="229" y="1557"/>
                  </a:cubicBezTo>
                  <a:cubicBezTo>
                    <a:pt x="228" y="1558"/>
                    <a:pt x="227" y="1558"/>
                    <a:pt x="225" y="1558"/>
                  </a:cubicBezTo>
                  <a:close/>
                  <a:moveTo>
                    <a:pt x="1676" y="1553"/>
                  </a:moveTo>
                  <a:cubicBezTo>
                    <a:pt x="1674" y="1553"/>
                    <a:pt x="1673" y="1552"/>
                    <a:pt x="1672" y="1551"/>
                  </a:cubicBezTo>
                  <a:cubicBezTo>
                    <a:pt x="1669" y="1549"/>
                    <a:pt x="1669" y="1546"/>
                    <a:pt x="1671" y="1543"/>
                  </a:cubicBezTo>
                  <a:cubicBezTo>
                    <a:pt x="1676" y="1537"/>
                    <a:pt x="1681" y="1531"/>
                    <a:pt x="1686" y="1524"/>
                  </a:cubicBezTo>
                  <a:cubicBezTo>
                    <a:pt x="1688" y="1522"/>
                    <a:pt x="1692" y="1521"/>
                    <a:pt x="1695" y="1523"/>
                  </a:cubicBezTo>
                  <a:cubicBezTo>
                    <a:pt x="1697" y="1525"/>
                    <a:pt x="1698" y="1529"/>
                    <a:pt x="1696" y="1532"/>
                  </a:cubicBezTo>
                  <a:cubicBezTo>
                    <a:pt x="1691" y="1538"/>
                    <a:pt x="1685" y="1544"/>
                    <a:pt x="1680" y="1551"/>
                  </a:cubicBezTo>
                  <a:cubicBezTo>
                    <a:pt x="1679" y="1552"/>
                    <a:pt x="1678" y="1553"/>
                    <a:pt x="1676" y="1553"/>
                  </a:cubicBezTo>
                  <a:close/>
                  <a:moveTo>
                    <a:pt x="196" y="1521"/>
                  </a:moveTo>
                  <a:cubicBezTo>
                    <a:pt x="194" y="1521"/>
                    <a:pt x="192" y="1520"/>
                    <a:pt x="191" y="1518"/>
                  </a:cubicBezTo>
                  <a:cubicBezTo>
                    <a:pt x="186" y="1512"/>
                    <a:pt x="181" y="1505"/>
                    <a:pt x="176" y="1499"/>
                  </a:cubicBezTo>
                  <a:cubicBezTo>
                    <a:pt x="175" y="1496"/>
                    <a:pt x="175" y="1492"/>
                    <a:pt x="178" y="1490"/>
                  </a:cubicBezTo>
                  <a:cubicBezTo>
                    <a:pt x="181" y="1488"/>
                    <a:pt x="184" y="1489"/>
                    <a:pt x="186" y="1492"/>
                  </a:cubicBezTo>
                  <a:cubicBezTo>
                    <a:pt x="191" y="1498"/>
                    <a:pt x="196" y="1505"/>
                    <a:pt x="200" y="1511"/>
                  </a:cubicBezTo>
                  <a:cubicBezTo>
                    <a:pt x="202" y="1514"/>
                    <a:pt x="202" y="1517"/>
                    <a:pt x="199" y="1519"/>
                  </a:cubicBezTo>
                  <a:cubicBezTo>
                    <a:pt x="198" y="1520"/>
                    <a:pt x="197" y="1521"/>
                    <a:pt x="196" y="1521"/>
                  </a:cubicBezTo>
                  <a:close/>
                  <a:moveTo>
                    <a:pt x="1705" y="1515"/>
                  </a:moveTo>
                  <a:cubicBezTo>
                    <a:pt x="1704" y="1515"/>
                    <a:pt x="1703" y="1515"/>
                    <a:pt x="1702" y="1514"/>
                  </a:cubicBezTo>
                  <a:cubicBezTo>
                    <a:pt x="1699" y="1512"/>
                    <a:pt x="1699" y="1508"/>
                    <a:pt x="1701" y="1505"/>
                  </a:cubicBezTo>
                  <a:cubicBezTo>
                    <a:pt x="1705" y="1499"/>
                    <a:pt x="1710" y="1493"/>
                    <a:pt x="1715" y="1486"/>
                  </a:cubicBezTo>
                  <a:cubicBezTo>
                    <a:pt x="1716" y="1483"/>
                    <a:pt x="1720" y="1483"/>
                    <a:pt x="1723" y="1485"/>
                  </a:cubicBezTo>
                  <a:cubicBezTo>
                    <a:pt x="1726" y="1486"/>
                    <a:pt x="1726" y="1490"/>
                    <a:pt x="1724" y="1493"/>
                  </a:cubicBezTo>
                  <a:cubicBezTo>
                    <a:pt x="1720" y="1500"/>
                    <a:pt x="1715" y="1506"/>
                    <a:pt x="1710" y="1513"/>
                  </a:cubicBezTo>
                  <a:cubicBezTo>
                    <a:pt x="1709" y="1514"/>
                    <a:pt x="1707" y="1515"/>
                    <a:pt x="1705" y="1515"/>
                  </a:cubicBezTo>
                  <a:close/>
                  <a:moveTo>
                    <a:pt x="168" y="1482"/>
                  </a:moveTo>
                  <a:cubicBezTo>
                    <a:pt x="166" y="1482"/>
                    <a:pt x="164" y="1481"/>
                    <a:pt x="163" y="1479"/>
                  </a:cubicBezTo>
                  <a:cubicBezTo>
                    <a:pt x="158" y="1472"/>
                    <a:pt x="154" y="1465"/>
                    <a:pt x="149" y="1459"/>
                  </a:cubicBezTo>
                  <a:cubicBezTo>
                    <a:pt x="148" y="1456"/>
                    <a:pt x="148" y="1452"/>
                    <a:pt x="151" y="1450"/>
                  </a:cubicBezTo>
                  <a:cubicBezTo>
                    <a:pt x="154" y="1449"/>
                    <a:pt x="158" y="1449"/>
                    <a:pt x="160" y="1452"/>
                  </a:cubicBezTo>
                  <a:cubicBezTo>
                    <a:pt x="164" y="1459"/>
                    <a:pt x="168" y="1466"/>
                    <a:pt x="173" y="1472"/>
                  </a:cubicBezTo>
                  <a:cubicBezTo>
                    <a:pt x="174" y="1475"/>
                    <a:pt x="174" y="1479"/>
                    <a:pt x="171" y="1480"/>
                  </a:cubicBezTo>
                  <a:cubicBezTo>
                    <a:pt x="170" y="1481"/>
                    <a:pt x="169" y="1482"/>
                    <a:pt x="168" y="1482"/>
                  </a:cubicBezTo>
                  <a:close/>
                  <a:moveTo>
                    <a:pt x="1733" y="1476"/>
                  </a:moveTo>
                  <a:cubicBezTo>
                    <a:pt x="1732" y="1476"/>
                    <a:pt x="1731" y="1475"/>
                    <a:pt x="1730" y="1475"/>
                  </a:cubicBezTo>
                  <a:cubicBezTo>
                    <a:pt x="1727" y="1473"/>
                    <a:pt x="1726" y="1469"/>
                    <a:pt x="1728" y="1466"/>
                  </a:cubicBezTo>
                  <a:cubicBezTo>
                    <a:pt x="1732" y="1460"/>
                    <a:pt x="1737" y="1453"/>
                    <a:pt x="1741" y="1446"/>
                  </a:cubicBezTo>
                  <a:cubicBezTo>
                    <a:pt x="1743" y="1443"/>
                    <a:pt x="1746" y="1443"/>
                    <a:pt x="1749" y="1444"/>
                  </a:cubicBezTo>
                  <a:cubicBezTo>
                    <a:pt x="1752" y="1446"/>
                    <a:pt x="1753" y="1450"/>
                    <a:pt x="1751" y="1453"/>
                  </a:cubicBezTo>
                  <a:cubicBezTo>
                    <a:pt x="1747" y="1460"/>
                    <a:pt x="1742" y="1466"/>
                    <a:pt x="1738" y="1473"/>
                  </a:cubicBezTo>
                  <a:cubicBezTo>
                    <a:pt x="1737" y="1475"/>
                    <a:pt x="1735" y="1476"/>
                    <a:pt x="1733" y="1476"/>
                  </a:cubicBezTo>
                  <a:close/>
                  <a:moveTo>
                    <a:pt x="142" y="1441"/>
                  </a:moveTo>
                  <a:cubicBezTo>
                    <a:pt x="140" y="1441"/>
                    <a:pt x="138" y="1440"/>
                    <a:pt x="137" y="1438"/>
                  </a:cubicBezTo>
                  <a:cubicBezTo>
                    <a:pt x="133" y="1431"/>
                    <a:pt x="128" y="1424"/>
                    <a:pt x="124" y="1417"/>
                  </a:cubicBezTo>
                  <a:cubicBezTo>
                    <a:pt x="123" y="1415"/>
                    <a:pt x="124" y="1411"/>
                    <a:pt x="127" y="1409"/>
                  </a:cubicBezTo>
                  <a:cubicBezTo>
                    <a:pt x="130" y="1408"/>
                    <a:pt x="133" y="1409"/>
                    <a:pt x="135" y="1412"/>
                  </a:cubicBezTo>
                  <a:cubicBezTo>
                    <a:pt x="139" y="1418"/>
                    <a:pt x="143" y="1425"/>
                    <a:pt x="147" y="1432"/>
                  </a:cubicBezTo>
                  <a:cubicBezTo>
                    <a:pt x="149" y="1435"/>
                    <a:pt x="148" y="1439"/>
                    <a:pt x="145" y="1440"/>
                  </a:cubicBezTo>
                  <a:cubicBezTo>
                    <a:pt x="144" y="1441"/>
                    <a:pt x="143" y="1441"/>
                    <a:pt x="142" y="1441"/>
                  </a:cubicBezTo>
                  <a:close/>
                  <a:moveTo>
                    <a:pt x="1759" y="1435"/>
                  </a:moveTo>
                  <a:cubicBezTo>
                    <a:pt x="1758" y="1435"/>
                    <a:pt x="1757" y="1435"/>
                    <a:pt x="1756" y="1434"/>
                  </a:cubicBezTo>
                  <a:cubicBezTo>
                    <a:pt x="1753" y="1432"/>
                    <a:pt x="1752" y="1429"/>
                    <a:pt x="1753" y="1426"/>
                  </a:cubicBezTo>
                  <a:cubicBezTo>
                    <a:pt x="1758" y="1419"/>
                    <a:pt x="1762" y="1412"/>
                    <a:pt x="1765" y="1405"/>
                  </a:cubicBezTo>
                  <a:cubicBezTo>
                    <a:pt x="1767" y="1402"/>
                    <a:pt x="1771" y="1401"/>
                    <a:pt x="1774" y="1403"/>
                  </a:cubicBezTo>
                  <a:cubicBezTo>
                    <a:pt x="1776" y="1405"/>
                    <a:pt x="1777" y="1408"/>
                    <a:pt x="1776" y="1411"/>
                  </a:cubicBezTo>
                  <a:cubicBezTo>
                    <a:pt x="1772" y="1418"/>
                    <a:pt x="1768" y="1425"/>
                    <a:pt x="1764" y="1432"/>
                  </a:cubicBezTo>
                  <a:cubicBezTo>
                    <a:pt x="1763" y="1434"/>
                    <a:pt x="1761" y="1435"/>
                    <a:pt x="1759" y="1435"/>
                  </a:cubicBezTo>
                  <a:close/>
                  <a:moveTo>
                    <a:pt x="118" y="1400"/>
                  </a:moveTo>
                  <a:cubicBezTo>
                    <a:pt x="116" y="1400"/>
                    <a:pt x="114" y="1398"/>
                    <a:pt x="113" y="1396"/>
                  </a:cubicBezTo>
                  <a:cubicBezTo>
                    <a:pt x="109" y="1389"/>
                    <a:pt x="105" y="1382"/>
                    <a:pt x="102" y="1375"/>
                  </a:cubicBezTo>
                  <a:cubicBezTo>
                    <a:pt x="100" y="1372"/>
                    <a:pt x="101" y="1368"/>
                    <a:pt x="104" y="1367"/>
                  </a:cubicBezTo>
                  <a:cubicBezTo>
                    <a:pt x="107" y="1366"/>
                    <a:pt x="111" y="1367"/>
                    <a:pt x="112" y="1370"/>
                  </a:cubicBezTo>
                  <a:cubicBezTo>
                    <a:pt x="116" y="1377"/>
                    <a:pt x="120" y="1384"/>
                    <a:pt x="123" y="1391"/>
                  </a:cubicBezTo>
                  <a:cubicBezTo>
                    <a:pt x="125" y="1394"/>
                    <a:pt x="124" y="1397"/>
                    <a:pt x="121" y="1399"/>
                  </a:cubicBezTo>
                  <a:cubicBezTo>
                    <a:pt x="120" y="1399"/>
                    <a:pt x="119" y="1400"/>
                    <a:pt x="118" y="1400"/>
                  </a:cubicBezTo>
                  <a:close/>
                  <a:moveTo>
                    <a:pt x="1782" y="1393"/>
                  </a:moveTo>
                  <a:cubicBezTo>
                    <a:pt x="1781" y="1393"/>
                    <a:pt x="1780" y="1393"/>
                    <a:pt x="1779" y="1392"/>
                  </a:cubicBezTo>
                  <a:cubicBezTo>
                    <a:pt x="1776" y="1391"/>
                    <a:pt x="1775" y="1387"/>
                    <a:pt x="1777" y="1384"/>
                  </a:cubicBezTo>
                  <a:cubicBezTo>
                    <a:pt x="1781" y="1377"/>
                    <a:pt x="1784" y="1370"/>
                    <a:pt x="1788" y="1363"/>
                  </a:cubicBezTo>
                  <a:cubicBezTo>
                    <a:pt x="1789" y="1360"/>
                    <a:pt x="1793" y="1359"/>
                    <a:pt x="1796" y="1360"/>
                  </a:cubicBezTo>
                  <a:cubicBezTo>
                    <a:pt x="1799" y="1362"/>
                    <a:pt x="1800" y="1365"/>
                    <a:pt x="1798" y="1368"/>
                  </a:cubicBezTo>
                  <a:cubicBezTo>
                    <a:pt x="1795" y="1375"/>
                    <a:pt x="1791" y="1383"/>
                    <a:pt x="1787" y="1390"/>
                  </a:cubicBezTo>
                  <a:cubicBezTo>
                    <a:pt x="1786" y="1392"/>
                    <a:pt x="1784" y="1393"/>
                    <a:pt x="1782" y="1393"/>
                  </a:cubicBezTo>
                  <a:close/>
                  <a:moveTo>
                    <a:pt x="97" y="1357"/>
                  </a:moveTo>
                  <a:cubicBezTo>
                    <a:pt x="94" y="1357"/>
                    <a:pt x="92" y="1356"/>
                    <a:pt x="91" y="1353"/>
                  </a:cubicBezTo>
                  <a:cubicBezTo>
                    <a:pt x="88" y="1346"/>
                    <a:pt x="84" y="1339"/>
                    <a:pt x="81" y="1332"/>
                  </a:cubicBezTo>
                  <a:cubicBezTo>
                    <a:pt x="80" y="1329"/>
                    <a:pt x="81" y="1325"/>
                    <a:pt x="84" y="1324"/>
                  </a:cubicBezTo>
                  <a:cubicBezTo>
                    <a:pt x="87" y="1322"/>
                    <a:pt x="91" y="1324"/>
                    <a:pt x="92" y="1327"/>
                  </a:cubicBezTo>
                  <a:cubicBezTo>
                    <a:pt x="95" y="1334"/>
                    <a:pt x="99" y="1341"/>
                    <a:pt x="102" y="1348"/>
                  </a:cubicBezTo>
                  <a:cubicBezTo>
                    <a:pt x="103" y="1351"/>
                    <a:pt x="102" y="1355"/>
                    <a:pt x="99" y="1356"/>
                  </a:cubicBezTo>
                  <a:cubicBezTo>
                    <a:pt x="98" y="1357"/>
                    <a:pt x="97" y="1357"/>
                    <a:pt x="97" y="1357"/>
                  </a:cubicBezTo>
                  <a:close/>
                  <a:moveTo>
                    <a:pt x="1803" y="1350"/>
                  </a:moveTo>
                  <a:cubicBezTo>
                    <a:pt x="1803" y="1350"/>
                    <a:pt x="1802" y="1350"/>
                    <a:pt x="1801" y="1349"/>
                  </a:cubicBezTo>
                  <a:cubicBezTo>
                    <a:pt x="1798" y="1348"/>
                    <a:pt x="1797" y="1344"/>
                    <a:pt x="1798" y="1341"/>
                  </a:cubicBezTo>
                  <a:cubicBezTo>
                    <a:pt x="1801" y="1334"/>
                    <a:pt x="1805" y="1327"/>
                    <a:pt x="1808" y="1320"/>
                  </a:cubicBezTo>
                  <a:cubicBezTo>
                    <a:pt x="1809" y="1317"/>
                    <a:pt x="1813" y="1315"/>
                    <a:pt x="1816" y="1316"/>
                  </a:cubicBezTo>
                  <a:cubicBezTo>
                    <a:pt x="1819" y="1318"/>
                    <a:pt x="1820" y="1321"/>
                    <a:pt x="1819" y="1324"/>
                  </a:cubicBezTo>
                  <a:cubicBezTo>
                    <a:pt x="1816" y="1332"/>
                    <a:pt x="1812" y="1339"/>
                    <a:pt x="1809" y="1346"/>
                  </a:cubicBezTo>
                  <a:cubicBezTo>
                    <a:pt x="1808" y="1349"/>
                    <a:pt x="1806" y="1350"/>
                    <a:pt x="1803" y="1350"/>
                  </a:cubicBezTo>
                  <a:close/>
                  <a:moveTo>
                    <a:pt x="77" y="1313"/>
                  </a:moveTo>
                  <a:cubicBezTo>
                    <a:pt x="75" y="1313"/>
                    <a:pt x="73" y="1312"/>
                    <a:pt x="72" y="1309"/>
                  </a:cubicBezTo>
                  <a:cubicBezTo>
                    <a:pt x="69" y="1302"/>
                    <a:pt x="66" y="1294"/>
                    <a:pt x="63" y="1287"/>
                  </a:cubicBezTo>
                  <a:cubicBezTo>
                    <a:pt x="62" y="1284"/>
                    <a:pt x="63" y="1280"/>
                    <a:pt x="66" y="1279"/>
                  </a:cubicBezTo>
                  <a:cubicBezTo>
                    <a:pt x="69" y="1278"/>
                    <a:pt x="73" y="1280"/>
                    <a:pt x="74" y="1283"/>
                  </a:cubicBezTo>
                  <a:cubicBezTo>
                    <a:pt x="77" y="1290"/>
                    <a:pt x="80" y="1297"/>
                    <a:pt x="83" y="1305"/>
                  </a:cubicBezTo>
                  <a:cubicBezTo>
                    <a:pt x="84" y="1308"/>
                    <a:pt x="83" y="1311"/>
                    <a:pt x="79" y="1313"/>
                  </a:cubicBezTo>
                  <a:cubicBezTo>
                    <a:pt x="79" y="1313"/>
                    <a:pt x="78" y="1313"/>
                    <a:pt x="77" y="1313"/>
                  </a:cubicBezTo>
                  <a:close/>
                  <a:moveTo>
                    <a:pt x="1823" y="1306"/>
                  </a:moveTo>
                  <a:cubicBezTo>
                    <a:pt x="1822" y="1306"/>
                    <a:pt x="1821" y="1306"/>
                    <a:pt x="1820" y="1305"/>
                  </a:cubicBezTo>
                  <a:cubicBezTo>
                    <a:pt x="1817" y="1304"/>
                    <a:pt x="1816" y="1301"/>
                    <a:pt x="1817" y="1298"/>
                  </a:cubicBezTo>
                  <a:cubicBezTo>
                    <a:pt x="1820" y="1290"/>
                    <a:pt x="1823" y="1283"/>
                    <a:pt x="1826" y="1275"/>
                  </a:cubicBezTo>
                  <a:cubicBezTo>
                    <a:pt x="1827" y="1272"/>
                    <a:pt x="1830" y="1271"/>
                    <a:pt x="1833" y="1272"/>
                  </a:cubicBezTo>
                  <a:cubicBezTo>
                    <a:pt x="1836" y="1273"/>
                    <a:pt x="1838" y="1276"/>
                    <a:pt x="1837" y="1279"/>
                  </a:cubicBezTo>
                  <a:cubicBezTo>
                    <a:pt x="1834" y="1287"/>
                    <a:pt x="1831" y="1295"/>
                    <a:pt x="1828" y="1302"/>
                  </a:cubicBezTo>
                  <a:cubicBezTo>
                    <a:pt x="1827" y="1304"/>
                    <a:pt x="1825" y="1306"/>
                    <a:pt x="1823" y="1306"/>
                  </a:cubicBezTo>
                  <a:close/>
                  <a:moveTo>
                    <a:pt x="60" y="1268"/>
                  </a:moveTo>
                  <a:cubicBezTo>
                    <a:pt x="58" y="1268"/>
                    <a:pt x="55" y="1267"/>
                    <a:pt x="54" y="1264"/>
                  </a:cubicBezTo>
                  <a:cubicBezTo>
                    <a:pt x="52" y="1257"/>
                    <a:pt x="49" y="1249"/>
                    <a:pt x="47" y="1241"/>
                  </a:cubicBezTo>
                  <a:cubicBezTo>
                    <a:pt x="46" y="1238"/>
                    <a:pt x="47" y="1235"/>
                    <a:pt x="50" y="1234"/>
                  </a:cubicBezTo>
                  <a:cubicBezTo>
                    <a:pt x="54" y="1233"/>
                    <a:pt x="57" y="1235"/>
                    <a:pt x="58" y="1238"/>
                  </a:cubicBezTo>
                  <a:cubicBezTo>
                    <a:pt x="60" y="1245"/>
                    <a:pt x="63" y="1253"/>
                    <a:pt x="66" y="1260"/>
                  </a:cubicBezTo>
                  <a:cubicBezTo>
                    <a:pt x="67" y="1263"/>
                    <a:pt x="65" y="1267"/>
                    <a:pt x="62" y="1268"/>
                  </a:cubicBezTo>
                  <a:cubicBezTo>
                    <a:pt x="61" y="1268"/>
                    <a:pt x="61" y="1268"/>
                    <a:pt x="60" y="1268"/>
                  </a:cubicBezTo>
                  <a:close/>
                  <a:moveTo>
                    <a:pt x="1839" y="1261"/>
                  </a:moveTo>
                  <a:cubicBezTo>
                    <a:pt x="1839" y="1261"/>
                    <a:pt x="1838" y="1261"/>
                    <a:pt x="1837" y="1260"/>
                  </a:cubicBezTo>
                  <a:cubicBezTo>
                    <a:pt x="1834" y="1259"/>
                    <a:pt x="1833" y="1256"/>
                    <a:pt x="1834" y="1253"/>
                  </a:cubicBezTo>
                  <a:cubicBezTo>
                    <a:pt x="1836" y="1245"/>
                    <a:pt x="1839" y="1238"/>
                    <a:pt x="1841" y="1230"/>
                  </a:cubicBezTo>
                  <a:cubicBezTo>
                    <a:pt x="1842" y="1227"/>
                    <a:pt x="1846" y="1225"/>
                    <a:pt x="1849" y="1226"/>
                  </a:cubicBezTo>
                  <a:cubicBezTo>
                    <a:pt x="1852" y="1227"/>
                    <a:pt x="1854" y="1230"/>
                    <a:pt x="1853" y="1234"/>
                  </a:cubicBezTo>
                  <a:cubicBezTo>
                    <a:pt x="1850" y="1241"/>
                    <a:pt x="1848" y="1249"/>
                    <a:pt x="1845" y="1257"/>
                  </a:cubicBezTo>
                  <a:cubicBezTo>
                    <a:pt x="1844" y="1259"/>
                    <a:pt x="1842" y="1261"/>
                    <a:pt x="1839" y="1261"/>
                  </a:cubicBezTo>
                  <a:close/>
                  <a:moveTo>
                    <a:pt x="45" y="1223"/>
                  </a:moveTo>
                  <a:cubicBezTo>
                    <a:pt x="43" y="1223"/>
                    <a:pt x="40" y="1221"/>
                    <a:pt x="39" y="1218"/>
                  </a:cubicBezTo>
                  <a:cubicBezTo>
                    <a:pt x="37" y="1211"/>
                    <a:pt x="35" y="1203"/>
                    <a:pt x="33" y="1195"/>
                  </a:cubicBezTo>
                  <a:cubicBezTo>
                    <a:pt x="32" y="1192"/>
                    <a:pt x="34" y="1189"/>
                    <a:pt x="37" y="1188"/>
                  </a:cubicBezTo>
                  <a:cubicBezTo>
                    <a:pt x="40" y="1187"/>
                    <a:pt x="44" y="1189"/>
                    <a:pt x="44" y="1192"/>
                  </a:cubicBezTo>
                  <a:cubicBezTo>
                    <a:pt x="47" y="1200"/>
                    <a:pt x="49" y="1207"/>
                    <a:pt x="51" y="1215"/>
                  </a:cubicBezTo>
                  <a:cubicBezTo>
                    <a:pt x="52" y="1218"/>
                    <a:pt x="50" y="1221"/>
                    <a:pt x="47" y="1222"/>
                  </a:cubicBezTo>
                  <a:cubicBezTo>
                    <a:pt x="46" y="1223"/>
                    <a:pt x="46" y="1223"/>
                    <a:pt x="45" y="1223"/>
                  </a:cubicBezTo>
                  <a:close/>
                  <a:moveTo>
                    <a:pt x="1854" y="1215"/>
                  </a:moveTo>
                  <a:cubicBezTo>
                    <a:pt x="1853" y="1215"/>
                    <a:pt x="1853" y="1215"/>
                    <a:pt x="1852" y="1215"/>
                  </a:cubicBezTo>
                  <a:cubicBezTo>
                    <a:pt x="1849" y="1214"/>
                    <a:pt x="1847" y="1210"/>
                    <a:pt x="1848" y="1207"/>
                  </a:cubicBezTo>
                  <a:cubicBezTo>
                    <a:pt x="1850" y="1200"/>
                    <a:pt x="1852" y="1192"/>
                    <a:pt x="1854" y="1184"/>
                  </a:cubicBezTo>
                  <a:cubicBezTo>
                    <a:pt x="1855" y="1181"/>
                    <a:pt x="1858" y="1179"/>
                    <a:pt x="1862" y="1180"/>
                  </a:cubicBezTo>
                  <a:cubicBezTo>
                    <a:pt x="1865" y="1181"/>
                    <a:pt x="1867" y="1184"/>
                    <a:pt x="1866" y="1187"/>
                  </a:cubicBezTo>
                  <a:cubicBezTo>
                    <a:pt x="1864" y="1195"/>
                    <a:pt x="1862" y="1203"/>
                    <a:pt x="1860" y="1210"/>
                  </a:cubicBezTo>
                  <a:cubicBezTo>
                    <a:pt x="1859" y="1213"/>
                    <a:pt x="1856" y="1215"/>
                    <a:pt x="1854" y="1215"/>
                  </a:cubicBezTo>
                  <a:close/>
                  <a:moveTo>
                    <a:pt x="33" y="1176"/>
                  </a:moveTo>
                  <a:cubicBezTo>
                    <a:pt x="30" y="1176"/>
                    <a:pt x="28" y="1174"/>
                    <a:pt x="27" y="1172"/>
                  </a:cubicBezTo>
                  <a:cubicBezTo>
                    <a:pt x="25" y="1164"/>
                    <a:pt x="23" y="1156"/>
                    <a:pt x="22" y="1148"/>
                  </a:cubicBezTo>
                  <a:cubicBezTo>
                    <a:pt x="21" y="1145"/>
                    <a:pt x="23" y="1142"/>
                    <a:pt x="26" y="1141"/>
                  </a:cubicBezTo>
                  <a:cubicBezTo>
                    <a:pt x="29" y="1140"/>
                    <a:pt x="33" y="1142"/>
                    <a:pt x="33" y="1146"/>
                  </a:cubicBezTo>
                  <a:cubicBezTo>
                    <a:pt x="35" y="1153"/>
                    <a:pt x="37" y="1161"/>
                    <a:pt x="39" y="1169"/>
                  </a:cubicBezTo>
                  <a:cubicBezTo>
                    <a:pt x="39" y="1172"/>
                    <a:pt x="37" y="1175"/>
                    <a:pt x="34" y="1176"/>
                  </a:cubicBezTo>
                  <a:cubicBezTo>
                    <a:pt x="34" y="1176"/>
                    <a:pt x="33" y="1176"/>
                    <a:pt x="33" y="1176"/>
                  </a:cubicBezTo>
                  <a:close/>
                  <a:moveTo>
                    <a:pt x="1866" y="1168"/>
                  </a:moveTo>
                  <a:cubicBezTo>
                    <a:pt x="1865" y="1168"/>
                    <a:pt x="1865" y="1168"/>
                    <a:pt x="1865" y="1168"/>
                  </a:cubicBezTo>
                  <a:cubicBezTo>
                    <a:pt x="1861" y="1167"/>
                    <a:pt x="1859" y="1164"/>
                    <a:pt x="1860" y="1161"/>
                  </a:cubicBezTo>
                  <a:cubicBezTo>
                    <a:pt x="1862" y="1153"/>
                    <a:pt x="1864" y="1145"/>
                    <a:pt x="1865" y="1138"/>
                  </a:cubicBezTo>
                  <a:cubicBezTo>
                    <a:pt x="1866" y="1134"/>
                    <a:pt x="1869" y="1132"/>
                    <a:pt x="1872" y="1133"/>
                  </a:cubicBezTo>
                  <a:cubicBezTo>
                    <a:pt x="1875" y="1134"/>
                    <a:pt x="1878" y="1137"/>
                    <a:pt x="1877" y="1140"/>
                  </a:cubicBezTo>
                  <a:cubicBezTo>
                    <a:pt x="1875" y="1148"/>
                    <a:pt x="1874" y="1156"/>
                    <a:pt x="1872" y="1164"/>
                  </a:cubicBezTo>
                  <a:cubicBezTo>
                    <a:pt x="1871" y="1167"/>
                    <a:pt x="1869" y="1168"/>
                    <a:pt x="1866" y="1168"/>
                  </a:cubicBezTo>
                  <a:close/>
                  <a:moveTo>
                    <a:pt x="23" y="1129"/>
                  </a:moveTo>
                  <a:cubicBezTo>
                    <a:pt x="20" y="1129"/>
                    <a:pt x="17" y="1127"/>
                    <a:pt x="17" y="1125"/>
                  </a:cubicBezTo>
                  <a:cubicBezTo>
                    <a:pt x="15" y="1117"/>
                    <a:pt x="14" y="1109"/>
                    <a:pt x="13" y="1101"/>
                  </a:cubicBezTo>
                  <a:cubicBezTo>
                    <a:pt x="12" y="1097"/>
                    <a:pt x="14" y="1094"/>
                    <a:pt x="18" y="1094"/>
                  </a:cubicBezTo>
                  <a:cubicBezTo>
                    <a:pt x="21" y="1093"/>
                    <a:pt x="24" y="1096"/>
                    <a:pt x="24" y="1099"/>
                  </a:cubicBezTo>
                  <a:cubicBezTo>
                    <a:pt x="26" y="1107"/>
                    <a:pt x="27" y="1115"/>
                    <a:pt x="29" y="1122"/>
                  </a:cubicBezTo>
                  <a:cubicBezTo>
                    <a:pt x="29" y="1126"/>
                    <a:pt x="27" y="1129"/>
                    <a:pt x="24" y="1129"/>
                  </a:cubicBezTo>
                  <a:cubicBezTo>
                    <a:pt x="23" y="1129"/>
                    <a:pt x="23" y="1129"/>
                    <a:pt x="23" y="1129"/>
                  </a:cubicBezTo>
                  <a:close/>
                  <a:moveTo>
                    <a:pt x="1876" y="1121"/>
                  </a:moveTo>
                  <a:cubicBezTo>
                    <a:pt x="1875" y="1121"/>
                    <a:pt x="1875" y="1121"/>
                    <a:pt x="1874" y="1121"/>
                  </a:cubicBezTo>
                  <a:cubicBezTo>
                    <a:pt x="1871" y="1121"/>
                    <a:pt x="1869" y="1118"/>
                    <a:pt x="1870" y="1114"/>
                  </a:cubicBezTo>
                  <a:cubicBezTo>
                    <a:pt x="1871" y="1107"/>
                    <a:pt x="1872" y="1099"/>
                    <a:pt x="1874" y="1091"/>
                  </a:cubicBezTo>
                  <a:cubicBezTo>
                    <a:pt x="1874" y="1088"/>
                    <a:pt x="1877" y="1085"/>
                    <a:pt x="1880" y="1086"/>
                  </a:cubicBezTo>
                  <a:cubicBezTo>
                    <a:pt x="1884" y="1086"/>
                    <a:pt x="1886" y="1089"/>
                    <a:pt x="1885" y="1093"/>
                  </a:cubicBezTo>
                  <a:cubicBezTo>
                    <a:pt x="1884" y="1101"/>
                    <a:pt x="1883" y="1109"/>
                    <a:pt x="1881" y="1116"/>
                  </a:cubicBezTo>
                  <a:cubicBezTo>
                    <a:pt x="1881" y="1119"/>
                    <a:pt x="1878" y="1121"/>
                    <a:pt x="1876" y="1121"/>
                  </a:cubicBezTo>
                  <a:close/>
                  <a:moveTo>
                    <a:pt x="15" y="1082"/>
                  </a:moveTo>
                  <a:cubicBezTo>
                    <a:pt x="12" y="1082"/>
                    <a:pt x="9" y="1080"/>
                    <a:pt x="9" y="1077"/>
                  </a:cubicBezTo>
                  <a:cubicBezTo>
                    <a:pt x="8" y="1069"/>
                    <a:pt x="7" y="1061"/>
                    <a:pt x="6" y="1053"/>
                  </a:cubicBezTo>
                  <a:cubicBezTo>
                    <a:pt x="6" y="1050"/>
                    <a:pt x="8" y="1047"/>
                    <a:pt x="11" y="1046"/>
                  </a:cubicBezTo>
                  <a:cubicBezTo>
                    <a:pt x="15" y="1046"/>
                    <a:pt x="18" y="1048"/>
                    <a:pt x="18" y="1052"/>
                  </a:cubicBezTo>
                  <a:cubicBezTo>
                    <a:pt x="19" y="1059"/>
                    <a:pt x="20" y="1067"/>
                    <a:pt x="21" y="1075"/>
                  </a:cubicBezTo>
                  <a:cubicBezTo>
                    <a:pt x="21" y="1079"/>
                    <a:pt x="19" y="1082"/>
                    <a:pt x="16" y="1082"/>
                  </a:cubicBezTo>
                  <a:cubicBezTo>
                    <a:pt x="16" y="1082"/>
                    <a:pt x="15" y="1082"/>
                    <a:pt x="15" y="1082"/>
                  </a:cubicBezTo>
                  <a:close/>
                  <a:moveTo>
                    <a:pt x="1883" y="1074"/>
                  </a:moveTo>
                  <a:cubicBezTo>
                    <a:pt x="1883" y="1074"/>
                    <a:pt x="1882" y="1074"/>
                    <a:pt x="1882" y="1074"/>
                  </a:cubicBezTo>
                  <a:cubicBezTo>
                    <a:pt x="1879" y="1073"/>
                    <a:pt x="1876" y="1070"/>
                    <a:pt x="1877" y="1067"/>
                  </a:cubicBezTo>
                  <a:cubicBezTo>
                    <a:pt x="1878" y="1059"/>
                    <a:pt x="1879" y="1051"/>
                    <a:pt x="1880" y="1044"/>
                  </a:cubicBezTo>
                  <a:cubicBezTo>
                    <a:pt x="1880" y="1040"/>
                    <a:pt x="1883" y="1038"/>
                    <a:pt x="1886" y="1038"/>
                  </a:cubicBezTo>
                  <a:cubicBezTo>
                    <a:pt x="1889" y="1038"/>
                    <a:pt x="1892" y="1041"/>
                    <a:pt x="1891" y="1045"/>
                  </a:cubicBezTo>
                  <a:cubicBezTo>
                    <a:pt x="1891" y="1053"/>
                    <a:pt x="1890" y="1061"/>
                    <a:pt x="1889" y="1069"/>
                  </a:cubicBezTo>
                  <a:cubicBezTo>
                    <a:pt x="1888" y="1072"/>
                    <a:pt x="1886" y="1074"/>
                    <a:pt x="1883" y="1074"/>
                  </a:cubicBezTo>
                  <a:close/>
                  <a:moveTo>
                    <a:pt x="10" y="1034"/>
                  </a:moveTo>
                  <a:cubicBezTo>
                    <a:pt x="7" y="1034"/>
                    <a:pt x="4" y="1032"/>
                    <a:pt x="4" y="1029"/>
                  </a:cubicBezTo>
                  <a:cubicBezTo>
                    <a:pt x="3" y="1021"/>
                    <a:pt x="3" y="1013"/>
                    <a:pt x="2" y="1005"/>
                  </a:cubicBezTo>
                  <a:cubicBezTo>
                    <a:pt x="2" y="1001"/>
                    <a:pt x="4" y="999"/>
                    <a:pt x="8" y="998"/>
                  </a:cubicBezTo>
                  <a:cubicBezTo>
                    <a:pt x="11" y="998"/>
                    <a:pt x="14" y="1001"/>
                    <a:pt x="14" y="1004"/>
                  </a:cubicBezTo>
                  <a:cubicBezTo>
                    <a:pt x="15" y="1012"/>
                    <a:pt x="15" y="1020"/>
                    <a:pt x="16" y="1028"/>
                  </a:cubicBezTo>
                  <a:cubicBezTo>
                    <a:pt x="16" y="1031"/>
                    <a:pt x="14" y="1034"/>
                    <a:pt x="10" y="1034"/>
                  </a:cubicBezTo>
                  <a:cubicBezTo>
                    <a:pt x="10" y="1034"/>
                    <a:pt x="10" y="1034"/>
                    <a:pt x="10" y="1034"/>
                  </a:cubicBezTo>
                  <a:close/>
                  <a:moveTo>
                    <a:pt x="1888" y="1026"/>
                  </a:moveTo>
                  <a:cubicBezTo>
                    <a:pt x="1887" y="1026"/>
                    <a:pt x="1887" y="1026"/>
                    <a:pt x="1887" y="1026"/>
                  </a:cubicBezTo>
                  <a:cubicBezTo>
                    <a:pt x="1884" y="1026"/>
                    <a:pt x="1881" y="1023"/>
                    <a:pt x="1882" y="1020"/>
                  </a:cubicBezTo>
                  <a:cubicBezTo>
                    <a:pt x="1882" y="1012"/>
                    <a:pt x="1883" y="1004"/>
                    <a:pt x="1883" y="996"/>
                  </a:cubicBezTo>
                  <a:cubicBezTo>
                    <a:pt x="1883" y="993"/>
                    <a:pt x="1886" y="990"/>
                    <a:pt x="1889" y="990"/>
                  </a:cubicBezTo>
                  <a:cubicBezTo>
                    <a:pt x="1893" y="990"/>
                    <a:pt x="1895" y="993"/>
                    <a:pt x="1895" y="997"/>
                  </a:cubicBezTo>
                  <a:cubicBezTo>
                    <a:pt x="1895" y="1005"/>
                    <a:pt x="1894" y="1013"/>
                    <a:pt x="1894" y="1021"/>
                  </a:cubicBezTo>
                  <a:cubicBezTo>
                    <a:pt x="1893" y="1024"/>
                    <a:pt x="1891" y="1026"/>
                    <a:pt x="1888" y="1026"/>
                  </a:cubicBezTo>
                  <a:close/>
                  <a:moveTo>
                    <a:pt x="7" y="986"/>
                  </a:moveTo>
                  <a:cubicBezTo>
                    <a:pt x="4" y="986"/>
                    <a:pt x="1" y="984"/>
                    <a:pt x="1" y="981"/>
                  </a:cubicBezTo>
                  <a:cubicBezTo>
                    <a:pt x="1" y="973"/>
                    <a:pt x="1" y="965"/>
                    <a:pt x="0" y="957"/>
                  </a:cubicBezTo>
                  <a:cubicBezTo>
                    <a:pt x="0" y="953"/>
                    <a:pt x="3" y="951"/>
                    <a:pt x="6" y="950"/>
                  </a:cubicBezTo>
                  <a:cubicBezTo>
                    <a:pt x="6" y="950"/>
                    <a:pt x="6" y="950"/>
                    <a:pt x="6" y="950"/>
                  </a:cubicBezTo>
                  <a:cubicBezTo>
                    <a:pt x="10" y="950"/>
                    <a:pt x="12" y="953"/>
                    <a:pt x="12" y="956"/>
                  </a:cubicBezTo>
                  <a:cubicBezTo>
                    <a:pt x="13" y="964"/>
                    <a:pt x="13" y="972"/>
                    <a:pt x="13" y="980"/>
                  </a:cubicBezTo>
                  <a:cubicBezTo>
                    <a:pt x="13" y="984"/>
                    <a:pt x="10" y="986"/>
                    <a:pt x="7" y="986"/>
                  </a:cubicBezTo>
                  <a:cubicBezTo>
                    <a:pt x="7" y="986"/>
                    <a:pt x="7" y="986"/>
                    <a:pt x="7" y="986"/>
                  </a:cubicBezTo>
                  <a:close/>
                  <a:moveTo>
                    <a:pt x="1890" y="978"/>
                  </a:moveTo>
                  <a:cubicBezTo>
                    <a:pt x="1890" y="978"/>
                    <a:pt x="1890" y="978"/>
                    <a:pt x="1890" y="978"/>
                  </a:cubicBezTo>
                  <a:cubicBezTo>
                    <a:pt x="1887" y="978"/>
                    <a:pt x="1884" y="975"/>
                    <a:pt x="1884" y="972"/>
                  </a:cubicBezTo>
                  <a:cubicBezTo>
                    <a:pt x="1884" y="964"/>
                    <a:pt x="1884" y="956"/>
                    <a:pt x="1884" y="948"/>
                  </a:cubicBezTo>
                  <a:cubicBezTo>
                    <a:pt x="1884" y="943"/>
                    <a:pt x="1884" y="937"/>
                    <a:pt x="1884" y="932"/>
                  </a:cubicBezTo>
                  <a:cubicBezTo>
                    <a:pt x="1884" y="929"/>
                    <a:pt x="1887" y="926"/>
                    <a:pt x="1890" y="926"/>
                  </a:cubicBezTo>
                  <a:cubicBezTo>
                    <a:pt x="1890" y="926"/>
                    <a:pt x="1890" y="926"/>
                    <a:pt x="1890" y="926"/>
                  </a:cubicBezTo>
                  <a:cubicBezTo>
                    <a:pt x="1893" y="926"/>
                    <a:pt x="1896" y="929"/>
                    <a:pt x="1896" y="932"/>
                  </a:cubicBezTo>
                  <a:cubicBezTo>
                    <a:pt x="1896" y="937"/>
                    <a:pt x="1896" y="943"/>
                    <a:pt x="1896" y="948"/>
                  </a:cubicBezTo>
                  <a:cubicBezTo>
                    <a:pt x="1896" y="956"/>
                    <a:pt x="1896" y="964"/>
                    <a:pt x="1896" y="972"/>
                  </a:cubicBezTo>
                  <a:cubicBezTo>
                    <a:pt x="1896" y="976"/>
                    <a:pt x="1893" y="978"/>
                    <a:pt x="1890" y="978"/>
                  </a:cubicBezTo>
                  <a:close/>
                  <a:moveTo>
                    <a:pt x="7" y="938"/>
                  </a:moveTo>
                  <a:cubicBezTo>
                    <a:pt x="7" y="938"/>
                    <a:pt x="6" y="938"/>
                    <a:pt x="6" y="938"/>
                  </a:cubicBezTo>
                  <a:cubicBezTo>
                    <a:pt x="3" y="938"/>
                    <a:pt x="0" y="936"/>
                    <a:pt x="1" y="932"/>
                  </a:cubicBezTo>
                  <a:cubicBezTo>
                    <a:pt x="1" y="924"/>
                    <a:pt x="1" y="916"/>
                    <a:pt x="1" y="908"/>
                  </a:cubicBezTo>
                  <a:cubicBezTo>
                    <a:pt x="1" y="905"/>
                    <a:pt x="4" y="902"/>
                    <a:pt x="7" y="902"/>
                  </a:cubicBezTo>
                  <a:cubicBezTo>
                    <a:pt x="11" y="903"/>
                    <a:pt x="13" y="905"/>
                    <a:pt x="13" y="909"/>
                  </a:cubicBezTo>
                  <a:cubicBezTo>
                    <a:pt x="13" y="917"/>
                    <a:pt x="13" y="925"/>
                    <a:pt x="13" y="933"/>
                  </a:cubicBezTo>
                  <a:cubicBezTo>
                    <a:pt x="12" y="936"/>
                    <a:pt x="10" y="938"/>
                    <a:pt x="7" y="938"/>
                  </a:cubicBezTo>
                  <a:close/>
                  <a:moveTo>
                    <a:pt x="1889" y="914"/>
                  </a:moveTo>
                  <a:cubicBezTo>
                    <a:pt x="1886" y="914"/>
                    <a:pt x="1884" y="912"/>
                    <a:pt x="1883" y="908"/>
                  </a:cubicBezTo>
                  <a:cubicBezTo>
                    <a:pt x="1883" y="900"/>
                    <a:pt x="1883" y="892"/>
                    <a:pt x="1882" y="885"/>
                  </a:cubicBezTo>
                  <a:cubicBezTo>
                    <a:pt x="1882" y="881"/>
                    <a:pt x="1884" y="878"/>
                    <a:pt x="1888" y="878"/>
                  </a:cubicBezTo>
                  <a:cubicBezTo>
                    <a:pt x="1891" y="878"/>
                    <a:pt x="1894" y="880"/>
                    <a:pt x="1894" y="884"/>
                  </a:cubicBezTo>
                  <a:cubicBezTo>
                    <a:pt x="1895" y="892"/>
                    <a:pt x="1895" y="900"/>
                    <a:pt x="1895" y="908"/>
                  </a:cubicBezTo>
                  <a:cubicBezTo>
                    <a:pt x="1896" y="911"/>
                    <a:pt x="1893" y="914"/>
                    <a:pt x="1890" y="914"/>
                  </a:cubicBezTo>
                  <a:cubicBezTo>
                    <a:pt x="1890" y="914"/>
                    <a:pt x="1890" y="914"/>
                    <a:pt x="1889" y="914"/>
                  </a:cubicBezTo>
                  <a:close/>
                  <a:moveTo>
                    <a:pt x="9" y="891"/>
                  </a:moveTo>
                  <a:cubicBezTo>
                    <a:pt x="8" y="891"/>
                    <a:pt x="8" y="891"/>
                    <a:pt x="8" y="891"/>
                  </a:cubicBezTo>
                  <a:cubicBezTo>
                    <a:pt x="5" y="890"/>
                    <a:pt x="2" y="887"/>
                    <a:pt x="3" y="884"/>
                  </a:cubicBezTo>
                  <a:cubicBezTo>
                    <a:pt x="3" y="876"/>
                    <a:pt x="4" y="868"/>
                    <a:pt x="4" y="860"/>
                  </a:cubicBezTo>
                  <a:cubicBezTo>
                    <a:pt x="5" y="857"/>
                    <a:pt x="8" y="854"/>
                    <a:pt x="11" y="855"/>
                  </a:cubicBezTo>
                  <a:cubicBezTo>
                    <a:pt x="14" y="855"/>
                    <a:pt x="17" y="858"/>
                    <a:pt x="16" y="861"/>
                  </a:cubicBezTo>
                  <a:cubicBezTo>
                    <a:pt x="16" y="869"/>
                    <a:pt x="15" y="877"/>
                    <a:pt x="15" y="885"/>
                  </a:cubicBezTo>
                  <a:cubicBezTo>
                    <a:pt x="14" y="888"/>
                    <a:pt x="12" y="891"/>
                    <a:pt x="9" y="891"/>
                  </a:cubicBezTo>
                  <a:close/>
                  <a:moveTo>
                    <a:pt x="1886" y="866"/>
                  </a:moveTo>
                  <a:cubicBezTo>
                    <a:pt x="1883" y="866"/>
                    <a:pt x="1881" y="864"/>
                    <a:pt x="1880" y="861"/>
                  </a:cubicBezTo>
                  <a:cubicBezTo>
                    <a:pt x="1880" y="853"/>
                    <a:pt x="1879" y="845"/>
                    <a:pt x="1878" y="837"/>
                  </a:cubicBezTo>
                  <a:cubicBezTo>
                    <a:pt x="1877" y="834"/>
                    <a:pt x="1880" y="831"/>
                    <a:pt x="1883" y="830"/>
                  </a:cubicBezTo>
                  <a:cubicBezTo>
                    <a:pt x="1886" y="830"/>
                    <a:pt x="1889" y="832"/>
                    <a:pt x="1890" y="836"/>
                  </a:cubicBezTo>
                  <a:cubicBezTo>
                    <a:pt x="1891" y="844"/>
                    <a:pt x="1891" y="852"/>
                    <a:pt x="1892" y="860"/>
                  </a:cubicBezTo>
                  <a:cubicBezTo>
                    <a:pt x="1893" y="863"/>
                    <a:pt x="1890" y="866"/>
                    <a:pt x="1887" y="866"/>
                  </a:cubicBezTo>
                  <a:cubicBezTo>
                    <a:pt x="1887" y="866"/>
                    <a:pt x="1886" y="866"/>
                    <a:pt x="1886" y="866"/>
                  </a:cubicBezTo>
                  <a:close/>
                  <a:moveTo>
                    <a:pt x="13" y="843"/>
                  </a:moveTo>
                  <a:cubicBezTo>
                    <a:pt x="13" y="843"/>
                    <a:pt x="12" y="843"/>
                    <a:pt x="12" y="843"/>
                  </a:cubicBezTo>
                  <a:cubicBezTo>
                    <a:pt x="9" y="842"/>
                    <a:pt x="7" y="839"/>
                    <a:pt x="7" y="836"/>
                  </a:cubicBezTo>
                  <a:cubicBezTo>
                    <a:pt x="8" y="828"/>
                    <a:pt x="9" y="820"/>
                    <a:pt x="10" y="812"/>
                  </a:cubicBezTo>
                  <a:cubicBezTo>
                    <a:pt x="11" y="809"/>
                    <a:pt x="14" y="807"/>
                    <a:pt x="17" y="807"/>
                  </a:cubicBezTo>
                  <a:cubicBezTo>
                    <a:pt x="20" y="807"/>
                    <a:pt x="22" y="811"/>
                    <a:pt x="22" y="814"/>
                  </a:cubicBezTo>
                  <a:cubicBezTo>
                    <a:pt x="21" y="822"/>
                    <a:pt x="20" y="830"/>
                    <a:pt x="19" y="837"/>
                  </a:cubicBezTo>
                  <a:cubicBezTo>
                    <a:pt x="19" y="841"/>
                    <a:pt x="16" y="843"/>
                    <a:pt x="13" y="843"/>
                  </a:cubicBezTo>
                  <a:close/>
                  <a:moveTo>
                    <a:pt x="1881" y="819"/>
                  </a:moveTo>
                  <a:cubicBezTo>
                    <a:pt x="1878" y="819"/>
                    <a:pt x="1875" y="816"/>
                    <a:pt x="1875" y="813"/>
                  </a:cubicBezTo>
                  <a:cubicBezTo>
                    <a:pt x="1874" y="806"/>
                    <a:pt x="1872" y="798"/>
                    <a:pt x="1871" y="790"/>
                  </a:cubicBezTo>
                  <a:cubicBezTo>
                    <a:pt x="1870" y="787"/>
                    <a:pt x="1873" y="783"/>
                    <a:pt x="1876" y="783"/>
                  </a:cubicBezTo>
                  <a:cubicBezTo>
                    <a:pt x="1879" y="782"/>
                    <a:pt x="1882" y="785"/>
                    <a:pt x="1883" y="788"/>
                  </a:cubicBezTo>
                  <a:cubicBezTo>
                    <a:pt x="1884" y="796"/>
                    <a:pt x="1885" y="804"/>
                    <a:pt x="1887" y="812"/>
                  </a:cubicBezTo>
                  <a:cubicBezTo>
                    <a:pt x="1887" y="815"/>
                    <a:pt x="1885" y="818"/>
                    <a:pt x="1881" y="818"/>
                  </a:cubicBezTo>
                  <a:cubicBezTo>
                    <a:pt x="1881" y="819"/>
                    <a:pt x="1881" y="819"/>
                    <a:pt x="1881" y="819"/>
                  </a:cubicBezTo>
                  <a:close/>
                  <a:moveTo>
                    <a:pt x="20" y="795"/>
                  </a:moveTo>
                  <a:cubicBezTo>
                    <a:pt x="19" y="795"/>
                    <a:pt x="19" y="795"/>
                    <a:pt x="19" y="795"/>
                  </a:cubicBezTo>
                  <a:cubicBezTo>
                    <a:pt x="16" y="795"/>
                    <a:pt x="13" y="792"/>
                    <a:pt x="14" y="788"/>
                  </a:cubicBezTo>
                  <a:cubicBezTo>
                    <a:pt x="15" y="780"/>
                    <a:pt x="17" y="772"/>
                    <a:pt x="18" y="765"/>
                  </a:cubicBezTo>
                  <a:cubicBezTo>
                    <a:pt x="19" y="761"/>
                    <a:pt x="22" y="759"/>
                    <a:pt x="25" y="760"/>
                  </a:cubicBezTo>
                  <a:cubicBezTo>
                    <a:pt x="29" y="760"/>
                    <a:pt x="31" y="764"/>
                    <a:pt x="30" y="767"/>
                  </a:cubicBezTo>
                  <a:cubicBezTo>
                    <a:pt x="28" y="775"/>
                    <a:pt x="27" y="782"/>
                    <a:pt x="26" y="790"/>
                  </a:cubicBezTo>
                  <a:cubicBezTo>
                    <a:pt x="25" y="793"/>
                    <a:pt x="23" y="795"/>
                    <a:pt x="20" y="795"/>
                  </a:cubicBezTo>
                  <a:close/>
                  <a:moveTo>
                    <a:pt x="1873" y="771"/>
                  </a:moveTo>
                  <a:cubicBezTo>
                    <a:pt x="1870" y="771"/>
                    <a:pt x="1867" y="769"/>
                    <a:pt x="1867" y="766"/>
                  </a:cubicBezTo>
                  <a:cubicBezTo>
                    <a:pt x="1865" y="759"/>
                    <a:pt x="1863" y="751"/>
                    <a:pt x="1862" y="743"/>
                  </a:cubicBezTo>
                  <a:cubicBezTo>
                    <a:pt x="1861" y="740"/>
                    <a:pt x="1863" y="737"/>
                    <a:pt x="1866" y="736"/>
                  </a:cubicBezTo>
                  <a:cubicBezTo>
                    <a:pt x="1870" y="735"/>
                    <a:pt x="1873" y="737"/>
                    <a:pt x="1873" y="740"/>
                  </a:cubicBezTo>
                  <a:cubicBezTo>
                    <a:pt x="1875" y="748"/>
                    <a:pt x="1877" y="756"/>
                    <a:pt x="1878" y="764"/>
                  </a:cubicBezTo>
                  <a:cubicBezTo>
                    <a:pt x="1879" y="767"/>
                    <a:pt x="1877" y="770"/>
                    <a:pt x="1874" y="771"/>
                  </a:cubicBezTo>
                  <a:cubicBezTo>
                    <a:pt x="1873" y="771"/>
                    <a:pt x="1873" y="771"/>
                    <a:pt x="1873" y="771"/>
                  </a:cubicBezTo>
                  <a:close/>
                  <a:moveTo>
                    <a:pt x="29" y="748"/>
                  </a:moveTo>
                  <a:cubicBezTo>
                    <a:pt x="29" y="748"/>
                    <a:pt x="28" y="748"/>
                    <a:pt x="28" y="748"/>
                  </a:cubicBezTo>
                  <a:cubicBezTo>
                    <a:pt x="25" y="747"/>
                    <a:pt x="22" y="744"/>
                    <a:pt x="23" y="741"/>
                  </a:cubicBezTo>
                  <a:cubicBezTo>
                    <a:pt x="25" y="733"/>
                    <a:pt x="27" y="725"/>
                    <a:pt x="29" y="717"/>
                  </a:cubicBezTo>
                  <a:cubicBezTo>
                    <a:pt x="30" y="714"/>
                    <a:pt x="33" y="712"/>
                    <a:pt x="36" y="713"/>
                  </a:cubicBezTo>
                  <a:cubicBezTo>
                    <a:pt x="39" y="714"/>
                    <a:pt x="41" y="717"/>
                    <a:pt x="40" y="720"/>
                  </a:cubicBezTo>
                  <a:cubicBezTo>
                    <a:pt x="38" y="728"/>
                    <a:pt x="37" y="736"/>
                    <a:pt x="35" y="743"/>
                  </a:cubicBezTo>
                  <a:cubicBezTo>
                    <a:pt x="34" y="746"/>
                    <a:pt x="32" y="748"/>
                    <a:pt x="29" y="748"/>
                  </a:cubicBezTo>
                  <a:close/>
                  <a:moveTo>
                    <a:pt x="1862" y="724"/>
                  </a:moveTo>
                  <a:cubicBezTo>
                    <a:pt x="1859" y="724"/>
                    <a:pt x="1857" y="723"/>
                    <a:pt x="1856" y="720"/>
                  </a:cubicBezTo>
                  <a:cubicBezTo>
                    <a:pt x="1854" y="712"/>
                    <a:pt x="1852" y="704"/>
                    <a:pt x="1850" y="697"/>
                  </a:cubicBezTo>
                  <a:cubicBezTo>
                    <a:pt x="1849" y="694"/>
                    <a:pt x="1851" y="690"/>
                    <a:pt x="1854" y="689"/>
                  </a:cubicBezTo>
                  <a:cubicBezTo>
                    <a:pt x="1858" y="689"/>
                    <a:pt x="1861" y="690"/>
                    <a:pt x="1862" y="694"/>
                  </a:cubicBezTo>
                  <a:cubicBezTo>
                    <a:pt x="1864" y="701"/>
                    <a:pt x="1866" y="709"/>
                    <a:pt x="1868" y="717"/>
                  </a:cubicBezTo>
                  <a:cubicBezTo>
                    <a:pt x="1869" y="720"/>
                    <a:pt x="1867" y="723"/>
                    <a:pt x="1864" y="724"/>
                  </a:cubicBezTo>
                  <a:cubicBezTo>
                    <a:pt x="1863" y="724"/>
                    <a:pt x="1863" y="724"/>
                    <a:pt x="1862" y="724"/>
                  </a:cubicBezTo>
                  <a:close/>
                  <a:moveTo>
                    <a:pt x="41" y="702"/>
                  </a:moveTo>
                  <a:cubicBezTo>
                    <a:pt x="40" y="702"/>
                    <a:pt x="40" y="702"/>
                    <a:pt x="39" y="701"/>
                  </a:cubicBezTo>
                  <a:cubicBezTo>
                    <a:pt x="36" y="701"/>
                    <a:pt x="34" y="697"/>
                    <a:pt x="35" y="694"/>
                  </a:cubicBezTo>
                  <a:cubicBezTo>
                    <a:pt x="37" y="686"/>
                    <a:pt x="39" y="678"/>
                    <a:pt x="42" y="671"/>
                  </a:cubicBezTo>
                  <a:cubicBezTo>
                    <a:pt x="43" y="668"/>
                    <a:pt x="46" y="666"/>
                    <a:pt x="49" y="667"/>
                  </a:cubicBezTo>
                  <a:cubicBezTo>
                    <a:pt x="52" y="668"/>
                    <a:pt x="54" y="671"/>
                    <a:pt x="53" y="674"/>
                  </a:cubicBezTo>
                  <a:cubicBezTo>
                    <a:pt x="51" y="682"/>
                    <a:pt x="49" y="690"/>
                    <a:pt x="46" y="697"/>
                  </a:cubicBezTo>
                  <a:cubicBezTo>
                    <a:pt x="46" y="700"/>
                    <a:pt x="43" y="702"/>
                    <a:pt x="41" y="702"/>
                  </a:cubicBezTo>
                  <a:close/>
                  <a:moveTo>
                    <a:pt x="1849" y="678"/>
                  </a:moveTo>
                  <a:cubicBezTo>
                    <a:pt x="1847" y="678"/>
                    <a:pt x="1844" y="677"/>
                    <a:pt x="1843" y="674"/>
                  </a:cubicBezTo>
                  <a:cubicBezTo>
                    <a:pt x="1841" y="666"/>
                    <a:pt x="1839" y="659"/>
                    <a:pt x="1836" y="651"/>
                  </a:cubicBezTo>
                  <a:cubicBezTo>
                    <a:pt x="1835" y="648"/>
                    <a:pt x="1837" y="645"/>
                    <a:pt x="1840" y="644"/>
                  </a:cubicBezTo>
                  <a:cubicBezTo>
                    <a:pt x="1843" y="643"/>
                    <a:pt x="1847" y="644"/>
                    <a:pt x="1848" y="647"/>
                  </a:cubicBezTo>
                  <a:cubicBezTo>
                    <a:pt x="1850" y="655"/>
                    <a:pt x="1853" y="663"/>
                    <a:pt x="1855" y="670"/>
                  </a:cubicBezTo>
                  <a:cubicBezTo>
                    <a:pt x="1856" y="674"/>
                    <a:pt x="1854" y="677"/>
                    <a:pt x="1851" y="678"/>
                  </a:cubicBezTo>
                  <a:cubicBezTo>
                    <a:pt x="1850" y="678"/>
                    <a:pt x="1850" y="678"/>
                    <a:pt x="1849" y="678"/>
                  </a:cubicBezTo>
                  <a:close/>
                  <a:moveTo>
                    <a:pt x="55" y="656"/>
                  </a:moveTo>
                  <a:cubicBezTo>
                    <a:pt x="54" y="656"/>
                    <a:pt x="53" y="656"/>
                    <a:pt x="53" y="655"/>
                  </a:cubicBezTo>
                  <a:cubicBezTo>
                    <a:pt x="50" y="654"/>
                    <a:pt x="48" y="651"/>
                    <a:pt x="49" y="648"/>
                  </a:cubicBezTo>
                  <a:cubicBezTo>
                    <a:pt x="52" y="640"/>
                    <a:pt x="54" y="632"/>
                    <a:pt x="57" y="625"/>
                  </a:cubicBezTo>
                  <a:cubicBezTo>
                    <a:pt x="58" y="622"/>
                    <a:pt x="62" y="620"/>
                    <a:pt x="65" y="621"/>
                  </a:cubicBezTo>
                  <a:cubicBezTo>
                    <a:pt x="68" y="622"/>
                    <a:pt x="69" y="626"/>
                    <a:pt x="68" y="629"/>
                  </a:cubicBezTo>
                  <a:cubicBezTo>
                    <a:pt x="66" y="636"/>
                    <a:pt x="63" y="644"/>
                    <a:pt x="60" y="652"/>
                  </a:cubicBezTo>
                  <a:cubicBezTo>
                    <a:pt x="60" y="654"/>
                    <a:pt x="57" y="656"/>
                    <a:pt x="55" y="656"/>
                  </a:cubicBezTo>
                  <a:close/>
                  <a:moveTo>
                    <a:pt x="1834" y="633"/>
                  </a:moveTo>
                  <a:cubicBezTo>
                    <a:pt x="1832" y="633"/>
                    <a:pt x="1829" y="631"/>
                    <a:pt x="1828" y="629"/>
                  </a:cubicBezTo>
                  <a:cubicBezTo>
                    <a:pt x="1826" y="621"/>
                    <a:pt x="1823" y="614"/>
                    <a:pt x="1820" y="606"/>
                  </a:cubicBezTo>
                  <a:cubicBezTo>
                    <a:pt x="1819" y="603"/>
                    <a:pt x="1820" y="600"/>
                    <a:pt x="1823" y="599"/>
                  </a:cubicBezTo>
                  <a:cubicBezTo>
                    <a:pt x="1826" y="597"/>
                    <a:pt x="1830" y="599"/>
                    <a:pt x="1831" y="602"/>
                  </a:cubicBezTo>
                  <a:cubicBezTo>
                    <a:pt x="1834" y="610"/>
                    <a:pt x="1837" y="617"/>
                    <a:pt x="1840" y="625"/>
                  </a:cubicBezTo>
                  <a:cubicBezTo>
                    <a:pt x="1841" y="628"/>
                    <a:pt x="1839" y="631"/>
                    <a:pt x="1836" y="632"/>
                  </a:cubicBezTo>
                  <a:cubicBezTo>
                    <a:pt x="1835" y="633"/>
                    <a:pt x="1835" y="633"/>
                    <a:pt x="1834" y="633"/>
                  </a:cubicBezTo>
                  <a:close/>
                  <a:moveTo>
                    <a:pt x="71" y="610"/>
                  </a:moveTo>
                  <a:cubicBezTo>
                    <a:pt x="70" y="610"/>
                    <a:pt x="70" y="610"/>
                    <a:pt x="69" y="610"/>
                  </a:cubicBezTo>
                  <a:cubicBezTo>
                    <a:pt x="66" y="609"/>
                    <a:pt x="64" y="605"/>
                    <a:pt x="66" y="602"/>
                  </a:cubicBezTo>
                  <a:cubicBezTo>
                    <a:pt x="69" y="595"/>
                    <a:pt x="72" y="587"/>
                    <a:pt x="75" y="580"/>
                  </a:cubicBezTo>
                  <a:cubicBezTo>
                    <a:pt x="76" y="577"/>
                    <a:pt x="80" y="575"/>
                    <a:pt x="83" y="577"/>
                  </a:cubicBezTo>
                  <a:cubicBezTo>
                    <a:pt x="86" y="578"/>
                    <a:pt x="87" y="581"/>
                    <a:pt x="86" y="584"/>
                  </a:cubicBezTo>
                  <a:cubicBezTo>
                    <a:pt x="83" y="592"/>
                    <a:pt x="80" y="599"/>
                    <a:pt x="77" y="607"/>
                  </a:cubicBezTo>
                  <a:cubicBezTo>
                    <a:pt x="76" y="609"/>
                    <a:pt x="74" y="610"/>
                    <a:pt x="71" y="610"/>
                  </a:cubicBezTo>
                  <a:close/>
                  <a:moveTo>
                    <a:pt x="1816" y="588"/>
                  </a:moveTo>
                  <a:cubicBezTo>
                    <a:pt x="1814" y="588"/>
                    <a:pt x="1812" y="587"/>
                    <a:pt x="1811" y="584"/>
                  </a:cubicBezTo>
                  <a:cubicBezTo>
                    <a:pt x="1808" y="577"/>
                    <a:pt x="1805" y="570"/>
                    <a:pt x="1801" y="563"/>
                  </a:cubicBezTo>
                  <a:cubicBezTo>
                    <a:pt x="1800" y="560"/>
                    <a:pt x="1801" y="556"/>
                    <a:pt x="1804" y="555"/>
                  </a:cubicBezTo>
                  <a:cubicBezTo>
                    <a:pt x="1807" y="553"/>
                    <a:pt x="1811" y="555"/>
                    <a:pt x="1812" y="558"/>
                  </a:cubicBezTo>
                  <a:cubicBezTo>
                    <a:pt x="1816" y="565"/>
                    <a:pt x="1819" y="572"/>
                    <a:pt x="1822" y="580"/>
                  </a:cubicBezTo>
                  <a:cubicBezTo>
                    <a:pt x="1823" y="583"/>
                    <a:pt x="1822" y="586"/>
                    <a:pt x="1819" y="588"/>
                  </a:cubicBezTo>
                  <a:cubicBezTo>
                    <a:pt x="1818" y="588"/>
                    <a:pt x="1817" y="588"/>
                    <a:pt x="1816" y="588"/>
                  </a:cubicBezTo>
                  <a:close/>
                  <a:moveTo>
                    <a:pt x="90" y="566"/>
                  </a:moveTo>
                  <a:cubicBezTo>
                    <a:pt x="89" y="566"/>
                    <a:pt x="88" y="566"/>
                    <a:pt x="87" y="566"/>
                  </a:cubicBezTo>
                  <a:cubicBezTo>
                    <a:pt x="84" y="564"/>
                    <a:pt x="83" y="561"/>
                    <a:pt x="84" y="558"/>
                  </a:cubicBezTo>
                  <a:cubicBezTo>
                    <a:pt x="88" y="550"/>
                    <a:pt x="91" y="543"/>
                    <a:pt x="95" y="536"/>
                  </a:cubicBezTo>
                  <a:cubicBezTo>
                    <a:pt x="96" y="533"/>
                    <a:pt x="100" y="531"/>
                    <a:pt x="103" y="533"/>
                  </a:cubicBezTo>
                  <a:cubicBezTo>
                    <a:pt x="106" y="534"/>
                    <a:pt x="107" y="538"/>
                    <a:pt x="105" y="541"/>
                  </a:cubicBezTo>
                  <a:cubicBezTo>
                    <a:pt x="102" y="548"/>
                    <a:pt x="99" y="555"/>
                    <a:pt x="95" y="563"/>
                  </a:cubicBezTo>
                  <a:cubicBezTo>
                    <a:pt x="94" y="565"/>
                    <a:pt x="92" y="566"/>
                    <a:pt x="90" y="566"/>
                  </a:cubicBezTo>
                  <a:close/>
                  <a:moveTo>
                    <a:pt x="1797" y="545"/>
                  </a:moveTo>
                  <a:cubicBezTo>
                    <a:pt x="1795" y="545"/>
                    <a:pt x="1792" y="543"/>
                    <a:pt x="1791" y="541"/>
                  </a:cubicBezTo>
                  <a:cubicBezTo>
                    <a:pt x="1788" y="534"/>
                    <a:pt x="1784" y="527"/>
                    <a:pt x="1781" y="520"/>
                  </a:cubicBezTo>
                  <a:cubicBezTo>
                    <a:pt x="1779" y="517"/>
                    <a:pt x="1780" y="513"/>
                    <a:pt x="1783" y="512"/>
                  </a:cubicBezTo>
                  <a:cubicBezTo>
                    <a:pt x="1786" y="510"/>
                    <a:pt x="1790" y="511"/>
                    <a:pt x="1791" y="514"/>
                  </a:cubicBezTo>
                  <a:cubicBezTo>
                    <a:pt x="1795" y="521"/>
                    <a:pt x="1799" y="529"/>
                    <a:pt x="1802" y="536"/>
                  </a:cubicBezTo>
                  <a:cubicBezTo>
                    <a:pt x="1804" y="539"/>
                    <a:pt x="1802" y="542"/>
                    <a:pt x="1799" y="544"/>
                  </a:cubicBezTo>
                  <a:cubicBezTo>
                    <a:pt x="1799" y="544"/>
                    <a:pt x="1798" y="545"/>
                    <a:pt x="1797" y="545"/>
                  </a:cubicBezTo>
                  <a:close/>
                  <a:moveTo>
                    <a:pt x="111" y="523"/>
                  </a:moveTo>
                  <a:cubicBezTo>
                    <a:pt x="110" y="523"/>
                    <a:pt x="109" y="523"/>
                    <a:pt x="108" y="522"/>
                  </a:cubicBezTo>
                  <a:cubicBezTo>
                    <a:pt x="105" y="521"/>
                    <a:pt x="104" y="517"/>
                    <a:pt x="106" y="514"/>
                  </a:cubicBezTo>
                  <a:cubicBezTo>
                    <a:pt x="109" y="507"/>
                    <a:pt x="113" y="500"/>
                    <a:pt x="117" y="493"/>
                  </a:cubicBezTo>
                  <a:cubicBezTo>
                    <a:pt x="118" y="490"/>
                    <a:pt x="122" y="489"/>
                    <a:pt x="125" y="490"/>
                  </a:cubicBezTo>
                  <a:cubicBezTo>
                    <a:pt x="128" y="492"/>
                    <a:pt x="129" y="496"/>
                    <a:pt x="127" y="498"/>
                  </a:cubicBezTo>
                  <a:cubicBezTo>
                    <a:pt x="124" y="505"/>
                    <a:pt x="120" y="512"/>
                    <a:pt x="116" y="520"/>
                  </a:cubicBezTo>
                  <a:cubicBezTo>
                    <a:pt x="115" y="522"/>
                    <a:pt x="113" y="523"/>
                    <a:pt x="111" y="523"/>
                  </a:cubicBezTo>
                  <a:close/>
                  <a:moveTo>
                    <a:pt x="1775" y="502"/>
                  </a:moveTo>
                  <a:cubicBezTo>
                    <a:pt x="1773" y="502"/>
                    <a:pt x="1771" y="501"/>
                    <a:pt x="1770" y="499"/>
                  </a:cubicBezTo>
                  <a:cubicBezTo>
                    <a:pt x="1766" y="492"/>
                    <a:pt x="1762" y="485"/>
                    <a:pt x="1758" y="478"/>
                  </a:cubicBezTo>
                  <a:cubicBezTo>
                    <a:pt x="1756" y="475"/>
                    <a:pt x="1757" y="472"/>
                    <a:pt x="1760" y="470"/>
                  </a:cubicBezTo>
                  <a:cubicBezTo>
                    <a:pt x="1763" y="468"/>
                    <a:pt x="1767" y="469"/>
                    <a:pt x="1768" y="472"/>
                  </a:cubicBezTo>
                  <a:cubicBezTo>
                    <a:pt x="1772" y="479"/>
                    <a:pt x="1776" y="486"/>
                    <a:pt x="1780" y="493"/>
                  </a:cubicBezTo>
                  <a:cubicBezTo>
                    <a:pt x="1782" y="496"/>
                    <a:pt x="1781" y="500"/>
                    <a:pt x="1778" y="501"/>
                  </a:cubicBezTo>
                  <a:cubicBezTo>
                    <a:pt x="1777" y="502"/>
                    <a:pt x="1776" y="502"/>
                    <a:pt x="1775" y="502"/>
                  </a:cubicBezTo>
                  <a:close/>
                  <a:moveTo>
                    <a:pt x="134" y="481"/>
                  </a:moveTo>
                  <a:cubicBezTo>
                    <a:pt x="133" y="481"/>
                    <a:pt x="132" y="480"/>
                    <a:pt x="131" y="480"/>
                  </a:cubicBezTo>
                  <a:cubicBezTo>
                    <a:pt x="128" y="478"/>
                    <a:pt x="127" y="474"/>
                    <a:pt x="129" y="472"/>
                  </a:cubicBezTo>
                  <a:cubicBezTo>
                    <a:pt x="133" y="465"/>
                    <a:pt x="137" y="458"/>
                    <a:pt x="141" y="451"/>
                  </a:cubicBezTo>
                  <a:cubicBezTo>
                    <a:pt x="143" y="448"/>
                    <a:pt x="147" y="447"/>
                    <a:pt x="150" y="449"/>
                  </a:cubicBezTo>
                  <a:cubicBezTo>
                    <a:pt x="152" y="451"/>
                    <a:pt x="153" y="454"/>
                    <a:pt x="151" y="457"/>
                  </a:cubicBezTo>
                  <a:cubicBezTo>
                    <a:pt x="147" y="464"/>
                    <a:pt x="143" y="471"/>
                    <a:pt x="139" y="478"/>
                  </a:cubicBezTo>
                  <a:cubicBezTo>
                    <a:pt x="138" y="480"/>
                    <a:pt x="136" y="481"/>
                    <a:pt x="134" y="481"/>
                  </a:cubicBezTo>
                  <a:close/>
                  <a:moveTo>
                    <a:pt x="1751" y="461"/>
                  </a:moveTo>
                  <a:cubicBezTo>
                    <a:pt x="1749" y="461"/>
                    <a:pt x="1747" y="460"/>
                    <a:pt x="1746" y="458"/>
                  </a:cubicBezTo>
                  <a:cubicBezTo>
                    <a:pt x="1741" y="451"/>
                    <a:pt x="1737" y="444"/>
                    <a:pt x="1733" y="438"/>
                  </a:cubicBezTo>
                  <a:cubicBezTo>
                    <a:pt x="1731" y="435"/>
                    <a:pt x="1732" y="431"/>
                    <a:pt x="1735" y="429"/>
                  </a:cubicBezTo>
                  <a:cubicBezTo>
                    <a:pt x="1737" y="428"/>
                    <a:pt x="1741" y="428"/>
                    <a:pt x="1743" y="431"/>
                  </a:cubicBezTo>
                  <a:cubicBezTo>
                    <a:pt x="1747" y="438"/>
                    <a:pt x="1752" y="445"/>
                    <a:pt x="1756" y="451"/>
                  </a:cubicBezTo>
                  <a:cubicBezTo>
                    <a:pt x="1758" y="454"/>
                    <a:pt x="1757" y="458"/>
                    <a:pt x="1754" y="460"/>
                  </a:cubicBezTo>
                  <a:cubicBezTo>
                    <a:pt x="1753" y="460"/>
                    <a:pt x="1752" y="461"/>
                    <a:pt x="1751" y="461"/>
                  </a:cubicBezTo>
                  <a:close/>
                  <a:moveTo>
                    <a:pt x="159" y="440"/>
                  </a:moveTo>
                  <a:cubicBezTo>
                    <a:pt x="158" y="440"/>
                    <a:pt x="157" y="439"/>
                    <a:pt x="156" y="439"/>
                  </a:cubicBezTo>
                  <a:cubicBezTo>
                    <a:pt x="153" y="437"/>
                    <a:pt x="152" y="433"/>
                    <a:pt x="154" y="430"/>
                  </a:cubicBezTo>
                  <a:cubicBezTo>
                    <a:pt x="159" y="424"/>
                    <a:pt x="163" y="417"/>
                    <a:pt x="168" y="410"/>
                  </a:cubicBezTo>
                  <a:cubicBezTo>
                    <a:pt x="170" y="408"/>
                    <a:pt x="173" y="407"/>
                    <a:pt x="176" y="409"/>
                  </a:cubicBezTo>
                  <a:cubicBezTo>
                    <a:pt x="179" y="411"/>
                    <a:pt x="179" y="415"/>
                    <a:pt x="178" y="417"/>
                  </a:cubicBezTo>
                  <a:cubicBezTo>
                    <a:pt x="173" y="424"/>
                    <a:pt x="169" y="430"/>
                    <a:pt x="164" y="437"/>
                  </a:cubicBezTo>
                  <a:cubicBezTo>
                    <a:pt x="163" y="439"/>
                    <a:pt x="161" y="440"/>
                    <a:pt x="159" y="440"/>
                  </a:cubicBezTo>
                  <a:close/>
                  <a:moveTo>
                    <a:pt x="1725" y="420"/>
                  </a:moveTo>
                  <a:cubicBezTo>
                    <a:pt x="1723" y="420"/>
                    <a:pt x="1721" y="420"/>
                    <a:pt x="1720" y="418"/>
                  </a:cubicBezTo>
                  <a:cubicBezTo>
                    <a:pt x="1715" y="411"/>
                    <a:pt x="1711" y="405"/>
                    <a:pt x="1706" y="398"/>
                  </a:cubicBezTo>
                  <a:cubicBezTo>
                    <a:pt x="1704" y="396"/>
                    <a:pt x="1705" y="392"/>
                    <a:pt x="1707" y="390"/>
                  </a:cubicBezTo>
                  <a:cubicBezTo>
                    <a:pt x="1710" y="388"/>
                    <a:pt x="1714" y="389"/>
                    <a:pt x="1716" y="391"/>
                  </a:cubicBezTo>
                  <a:cubicBezTo>
                    <a:pt x="1720" y="398"/>
                    <a:pt x="1725" y="404"/>
                    <a:pt x="1729" y="411"/>
                  </a:cubicBezTo>
                  <a:cubicBezTo>
                    <a:pt x="1731" y="414"/>
                    <a:pt x="1731" y="418"/>
                    <a:pt x="1728" y="419"/>
                  </a:cubicBezTo>
                  <a:cubicBezTo>
                    <a:pt x="1727" y="420"/>
                    <a:pt x="1726" y="420"/>
                    <a:pt x="1725" y="420"/>
                  </a:cubicBezTo>
                  <a:close/>
                  <a:moveTo>
                    <a:pt x="187" y="400"/>
                  </a:moveTo>
                  <a:cubicBezTo>
                    <a:pt x="185" y="400"/>
                    <a:pt x="184" y="400"/>
                    <a:pt x="183" y="399"/>
                  </a:cubicBezTo>
                  <a:cubicBezTo>
                    <a:pt x="180" y="397"/>
                    <a:pt x="180" y="393"/>
                    <a:pt x="182" y="391"/>
                  </a:cubicBezTo>
                  <a:cubicBezTo>
                    <a:pt x="186" y="384"/>
                    <a:pt x="191" y="378"/>
                    <a:pt x="196" y="371"/>
                  </a:cubicBezTo>
                  <a:cubicBezTo>
                    <a:pt x="198" y="369"/>
                    <a:pt x="202" y="368"/>
                    <a:pt x="205" y="370"/>
                  </a:cubicBezTo>
                  <a:cubicBezTo>
                    <a:pt x="207" y="372"/>
                    <a:pt x="208" y="376"/>
                    <a:pt x="206" y="379"/>
                  </a:cubicBezTo>
                  <a:cubicBezTo>
                    <a:pt x="201" y="385"/>
                    <a:pt x="196" y="391"/>
                    <a:pt x="191" y="398"/>
                  </a:cubicBezTo>
                  <a:cubicBezTo>
                    <a:pt x="190" y="399"/>
                    <a:pt x="188" y="400"/>
                    <a:pt x="187" y="400"/>
                  </a:cubicBezTo>
                  <a:close/>
                  <a:moveTo>
                    <a:pt x="1696" y="382"/>
                  </a:moveTo>
                  <a:cubicBezTo>
                    <a:pt x="1695" y="382"/>
                    <a:pt x="1693" y="381"/>
                    <a:pt x="1692" y="379"/>
                  </a:cubicBezTo>
                  <a:cubicBezTo>
                    <a:pt x="1687" y="373"/>
                    <a:pt x="1682" y="367"/>
                    <a:pt x="1677" y="361"/>
                  </a:cubicBezTo>
                  <a:cubicBezTo>
                    <a:pt x="1675" y="358"/>
                    <a:pt x="1675" y="354"/>
                    <a:pt x="1678" y="352"/>
                  </a:cubicBezTo>
                  <a:cubicBezTo>
                    <a:pt x="1680" y="350"/>
                    <a:pt x="1684" y="351"/>
                    <a:pt x="1686" y="353"/>
                  </a:cubicBezTo>
                  <a:cubicBezTo>
                    <a:pt x="1691" y="359"/>
                    <a:pt x="1696" y="366"/>
                    <a:pt x="1701" y="372"/>
                  </a:cubicBezTo>
                  <a:cubicBezTo>
                    <a:pt x="1703" y="375"/>
                    <a:pt x="1703" y="378"/>
                    <a:pt x="1700" y="380"/>
                  </a:cubicBezTo>
                  <a:cubicBezTo>
                    <a:pt x="1699" y="381"/>
                    <a:pt x="1698" y="382"/>
                    <a:pt x="1696" y="382"/>
                  </a:cubicBezTo>
                  <a:close/>
                  <a:moveTo>
                    <a:pt x="216" y="362"/>
                  </a:moveTo>
                  <a:cubicBezTo>
                    <a:pt x="214" y="362"/>
                    <a:pt x="213" y="362"/>
                    <a:pt x="212" y="361"/>
                  </a:cubicBezTo>
                  <a:cubicBezTo>
                    <a:pt x="209" y="359"/>
                    <a:pt x="209" y="355"/>
                    <a:pt x="211" y="352"/>
                  </a:cubicBezTo>
                  <a:cubicBezTo>
                    <a:pt x="216" y="346"/>
                    <a:pt x="221" y="340"/>
                    <a:pt x="227" y="334"/>
                  </a:cubicBezTo>
                  <a:cubicBezTo>
                    <a:pt x="229" y="331"/>
                    <a:pt x="232" y="331"/>
                    <a:pt x="235" y="333"/>
                  </a:cubicBezTo>
                  <a:cubicBezTo>
                    <a:pt x="238" y="335"/>
                    <a:pt x="238" y="339"/>
                    <a:pt x="236" y="342"/>
                  </a:cubicBezTo>
                  <a:cubicBezTo>
                    <a:pt x="231" y="348"/>
                    <a:pt x="225" y="354"/>
                    <a:pt x="220" y="360"/>
                  </a:cubicBezTo>
                  <a:cubicBezTo>
                    <a:pt x="219" y="361"/>
                    <a:pt x="218" y="362"/>
                    <a:pt x="216" y="362"/>
                  </a:cubicBezTo>
                  <a:close/>
                  <a:moveTo>
                    <a:pt x="1666" y="344"/>
                  </a:moveTo>
                  <a:cubicBezTo>
                    <a:pt x="1665" y="344"/>
                    <a:pt x="1663" y="344"/>
                    <a:pt x="1662" y="342"/>
                  </a:cubicBezTo>
                  <a:cubicBezTo>
                    <a:pt x="1657" y="336"/>
                    <a:pt x="1651" y="330"/>
                    <a:pt x="1646" y="324"/>
                  </a:cubicBezTo>
                  <a:cubicBezTo>
                    <a:pt x="1644" y="322"/>
                    <a:pt x="1644" y="318"/>
                    <a:pt x="1646" y="316"/>
                  </a:cubicBezTo>
                  <a:cubicBezTo>
                    <a:pt x="1649" y="314"/>
                    <a:pt x="1653" y="314"/>
                    <a:pt x="1655" y="316"/>
                  </a:cubicBezTo>
                  <a:cubicBezTo>
                    <a:pt x="1660" y="322"/>
                    <a:pt x="1666" y="328"/>
                    <a:pt x="1671" y="335"/>
                  </a:cubicBezTo>
                  <a:cubicBezTo>
                    <a:pt x="1673" y="337"/>
                    <a:pt x="1673" y="341"/>
                    <a:pt x="1670" y="343"/>
                  </a:cubicBezTo>
                  <a:cubicBezTo>
                    <a:pt x="1669" y="344"/>
                    <a:pt x="1668" y="344"/>
                    <a:pt x="1666" y="344"/>
                  </a:cubicBezTo>
                  <a:close/>
                  <a:moveTo>
                    <a:pt x="247" y="326"/>
                  </a:moveTo>
                  <a:cubicBezTo>
                    <a:pt x="245" y="326"/>
                    <a:pt x="244" y="325"/>
                    <a:pt x="243" y="324"/>
                  </a:cubicBezTo>
                  <a:cubicBezTo>
                    <a:pt x="240" y="322"/>
                    <a:pt x="240" y="318"/>
                    <a:pt x="242" y="316"/>
                  </a:cubicBezTo>
                  <a:cubicBezTo>
                    <a:pt x="248" y="310"/>
                    <a:pt x="253" y="304"/>
                    <a:pt x="259" y="298"/>
                  </a:cubicBezTo>
                  <a:cubicBezTo>
                    <a:pt x="261" y="295"/>
                    <a:pt x="265" y="295"/>
                    <a:pt x="267" y="298"/>
                  </a:cubicBezTo>
                  <a:cubicBezTo>
                    <a:pt x="270" y="300"/>
                    <a:pt x="270" y="304"/>
                    <a:pt x="268" y="306"/>
                  </a:cubicBezTo>
                  <a:cubicBezTo>
                    <a:pt x="262" y="312"/>
                    <a:pt x="257" y="318"/>
                    <a:pt x="251" y="324"/>
                  </a:cubicBezTo>
                  <a:cubicBezTo>
                    <a:pt x="250" y="325"/>
                    <a:pt x="249" y="326"/>
                    <a:pt x="247" y="326"/>
                  </a:cubicBezTo>
                  <a:close/>
                  <a:moveTo>
                    <a:pt x="1634" y="309"/>
                  </a:moveTo>
                  <a:cubicBezTo>
                    <a:pt x="1633" y="309"/>
                    <a:pt x="1631" y="308"/>
                    <a:pt x="1630" y="307"/>
                  </a:cubicBezTo>
                  <a:cubicBezTo>
                    <a:pt x="1624" y="301"/>
                    <a:pt x="1619" y="295"/>
                    <a:pt x="1613" y="290"/>
                  </a:cubicBezTo>
                  <a:cubicBezTo>
                    <a:pt x="1611" y="287"/>
                    <a:pt x="1611" y="283"/>
                    <a:pt x="1613" y="281"/>
                  </a:cubicBezTo>
                  <a:cubicBezTo>
                    <a:pt x="1616" y="279"/>
                    <a:pt x="1620" y="279"/>
                    <a:pt x="1622" y="281"/>
                  </a:cubicBezTo>
                  <a:cubicBezTo>
                    <a:pt x="1627" y="287"/>
                    <a:pt x="1633" y="293"/>
                    <a:pt x="1639" y="299"/>
                  </a:cubicBezTo>
                  <a:cubicBezTo>
                    <a:pt x="1641" y="301"/>
                    <a:pt x="1641" y="305"/>
                    <a:pt x="1638" y="307"/>
                  </a:cubicBezTo>
                  <a:cubicBezTo>
                    <a:pt x="1637" y="308"/>
                    <a:pt x="1636" y="309"/>
                    <a:pt x="1634" y="309"/>
                  </a:cubicBezTo>
                  <a:close/>
                  <a:moveTo>
                    <a:pt x="280" y="291"/>
                  </a:moveTo>
                  <a:cubicBezTo>
                    <a:pt x="278" y="291"/>
                    <a:pt x="277" y="290"/>
                    <a:pt x="276" y="289"/>
                  </a:cubicBezTo>
                  <a:cubicBezTo>
                    <a:pt x="273" y="287"/>
                    <a:pt x="273" y="283"/>
                    <a:pt x="276" y="280"/>
                  </a:cubicBezTo>
                  <a:cubicBezTo>
                    <a:pt x="281" y="275"/>
                    <a:pt x="287" y="269"/>
                    <a:pt x="293" y="264"/>
                  </a:cubicBezTo>
                  <a:cubicBezTo>
                    <a:pt x="295" y="261"/>
                    <a:pt x="299" y="261"/>
                    <a:pt x="301" y="264"/>
                  </a:cubicBezTo>
                  <a:cubicBezTo>
                    <a:pt x="304" y="266"/>
                    <a:pt x="304" y="270"/>
                    <a:pt x="301" y="272"/>
                  </a:cubicBezTo>
                  <a:cubicBezTo>
                    <a:pt x="295" y="278"/>
                    <a:pt x="290" y="283"/>
                    <a:pt x="284" y="289"/>
                  </a:cubicBezTo>
                  <a:cubicBezTo>
                    <a:pt x="283" y="290"/>
                    <a:pt x="281" y="291"/>
                    <a:pt x="280" y="291"/>
                  </a:cubicBezTo>
                  <a:close/>
                  <a:moveTo>
                    <a:pt x="1600" y="275"/>
                  </a:moveTo>
                  <a:cubicBezTo>
                    <a:pt x="1599" y="275"/>
                    <a:pt x="1598" y="274"/>
                    <a:pt x="1596" y="273"/>
                  </a:cubicBezTo>
                  <a:cubicBezTo>
                    <a:pt x="1591" y="267"/>
                    <a:pt x="1585" y="262"/>
                    <a:pt x="1579" y="257"/>
                  </a:cubicBezTo>
                  <a:cubicBezTo>
                    <a:pt x="1576" y="254"/>
                    <a:pt x="1576" y="251"/>
                    <a:pt x="1579" y="248"/>
                  </a:cubicBezTo>
                  <a:cubicBezTo>
                    <a:pt x="1581" y="246"/>
                    <a:pt x="1585" y="246"/>
                    <a:pt x="1587" y="248"/>
                  </a:cubicBezTo>
                  <a:cubicBezTo>
                    <a:pt x="1593" y="253"/>
                    <a:pt x="1599" y="259"/>
                    <a:pt x="1605" y="264"/>
                  </a:cubicBezTo>
                  <a:cubicBezTo>
                    <a:pt x="1607" y="267"/>
                    <a:pt x="1607" y="270"/>
                    <a:pt x="1605" y="273"/>
                  </a:cubicBezTo>
                  <a:cubicBezTo>
                    <a:pt x="1604" y="274"/>
                    <a:pt x="1602" y="275"/>
                    <a:pt x="1600" y="275"/>
                  </a:cubicBezTo>
                  <a:close/>
                  <a:moveTo>
                    <a:pt x="315" y="258"/>
                  </a:moveTo>
                  <a:cubicBezTo>
                    <a:pt x="313" y="258"/>
                    <a:pt x="311" y="257"/>
                    <a:pt x="310" y="256"/>
                  </a:cubicBezTo>
                  <a:cubicBezTo>
                    <a:pt x="308" y="253"/>
                    <a:pt x="308" y="249"/>
                    <a:pt x="310" y="247"/>
                  </a:cubicBezTo>
                  <a:cubicBezTo>
                    <a:pt x="316" y="242"/>
                    <a:pt x="322" y="236"/>
                    <a:pt x="329" y="231"/>
                  </a:cubicBezTo>
                  <a:cubicBezTo>
                    <a:pt x="331" y="229"/>
                    <a:pt x="335" y="229"/>
                    <a:pt x="337" y="232"/>
                  </a:cubicBezTo>
                  <a:cubicBezTo>
                    <a:pt x="339" y="234"/>
                    <a:pt x="339" y="238"/>
                    <a:pt x="336" y="240"/>
                  </a:cubicBezTo>
                  <a:cubicBezTo>
                    <a:pt x="330" y="245"/>
                    <a:pt x="324" y="251"/>
                    <a:pt x="319" y="256"/>
                  </a:cubicBezTo>
                  <a:cubicBezTo>
                    <a:pt x="317" y="257"/>
                    <a:pt x="316" y="258"/>
                    <a:pt x="315" y="258"/>
                  </a:cubicBezTo>
                  <a:close/>
                  <a:moveTo>
                    <a:pt x="1565" y="242"/>
                  </a:moveTo>
                  <a:cubicBezTo>
                    <a:pt x="1564" y="242"/>
                    <a:pt x="1562" y="242"/>
                    <a:pt x="1561" y="241"/>
                  </a:cubicBezTo>
                  <a:cubicBezTo>
                    <a:pt x="1555" y="236"/>
                    <a:pt x="1549" y="230"/>
                    <a:pt x="1543" y="225"/>
                  </a:cubicBezTo>
                  <a:cubicBezTo>
                    <a:pt x="1540" y="223"/>
                    <a:pt x="1540" y="219"/>
                    <a:pt x="1542" y="217"/>
                  </a:cubicBezTo>
                  <a:cubicBezTo>
                    <a:pt x="1544" y="214"/>
                    <a:pt x="1548" y="214"/>
                    <a:pt x="1551" y="216"/>
                  </a:cubicBezTo>
                  <a:cubicBezTo>
                    <a:pt x="1557" y="221"/>
                    <a:pt x="1563" y="226"/>
                    <a:pt x="1569" y="232"/>
                  </a:cubicBezTo>
                  <a:cubicBezTo>
                    <a:pt x="1571" y="234"/>
                    <a:pt x="1572" y="238"/>
                    <a:pt x="1570" y="240"/>
                  </a:cubicBezTo>
                  <a:cubicBezTo>
                    <a:pt x="1568" y="242"/>
                    <a:pt x="1567" y="242"/>
                    <a:pt x="1565" y="242"/>
                  </a:cubicBezTo>
                  <a:close/>
                  <a:moveTo>
                    <a:pt x="351" y="226"/>
                  </a:moveTo>
                  <a:cubicBezTo>
                    <a:pt x="349" y="226"/>
                    <a:pt x="347" y="225"/>
                    <a:pt x="346" y="224"/>
                  </a:cubicBezTo>
                  <a:cubicBezTo>
                    <a:pt x="344" y="221"/>
                    <a:pt x="344" y="218"/>
                    <a:pt x="347" y="216"/>
                  </a:cubicBezTo>
                  <a:cubicBezTo>
                    <a:pt x="353" y="210"/>
                    <a:pt x="359" y="205"/>
                    <a:pt x="366" y="200"/>
                  </a:cubicBezTo>
                  <a:cubicBezTo>
                    <a:pt x="368" y="198"/>
                    <a:pt x="372" y="199"/>
                    <a:pt x="374" y="201"/>
                  </a:cubicBezTo>
                  <a:cubicBezTo>
                    <a:pt x="376" y="204"/>
                    <a:pt x="376" y="208"/>
                    <a:pt x="373" y="210"/>
                  </a:cubicBezTo>
                  <a:cubicBezTo>
                    <a:pt x="367" y="215"/>
                    <a:pt x="361" y="220"/>
                    <a:pt x="355" y="225"/>
                  </a:cubicBezTo>
                  <a:cubicBezTo>
                    <a:pt x="353" y="226"/>
                    <a:pt x="352" y="226"/>
                    <a:pt x="351" y="226"/>
                  </a:cubicBezTo>
                  <a:close/>
                  <a:moveTo>
                    <a:pt x="1528" y="212"/>
                  </a:moveTo>
                  <a:cubicBezTo>
                    <a:pt x="1527" y="212"/>
                    <a:pt x="1525" y="211"/>
                    <a:pt x="1524" y="210"/>
                  </a:cubicBezTo>
                  <a:cubicBezTo>
                    <a:pt x="1518" y="206"/>
                    <a:pt x="1512" y="201"/>
                    <a:pt x="1505" y="196"/>
                  </a:cubicBezTo>
                  <a:cubicBezTo>
                    <a:pt x="1503" y="194"/>
                    <a:pt x="1502" y="190"/>
                    <a:pt x="1504" y="188"/>
                  </a:cubicBezTo>
                  <a:cubicBezTo>
                    <a:pt x="1506" y="185"/>
                    <a:pt x="1510" y="184"/>
                    <a:pt x="1512" y="186"/>
                  </a:cubicBezTo>
                  <a:cubicBezTo>
                    <a:pt x="1519" y="191"/>
                    <a:pt x="1525" y="196"/>
                    <a:pt x="1532" y="201"/>
                  </a:cubicBezTo>
                  <a:cubicBezTo>
                    <a:pt x="1534" y="203"/>
                    <a:pt x="1535" y="207"/>
                    <a:pt x="1533" y="209"/>
                  </a:cubicBezTo>
                  <a:cubicBezTo>
                    <a:pt x="1532" y="211"/>
                    <a:pt x="1530" y="212"/>
                    <a:pt x="1528" y="212"/>
                  </a:cubicBezTo>
                  <a:close/>
                  <a:moveTo>
                    <a:pt x="389" y="197"/>
                  </a:moveTo>
                  <a:cubicBezTo>
                    <a:pt x="387" y="197"/>
                    <a:pt x="385" y="196"/>
                    <a:pt x="384" y="194"/>
                  </a:cubicBezTo>
                  <a:cubicBezTo>
                    <a:pt x="382" y="192"/>
                    <a:pt x="382" y="188"/>
                    <a:pt x="385" y="186"/>
                  </a:cubicBezTo>
                  <a:cubicBezTo>
                    <a:pt x="391" y="181"/>
                    <a:pt x="398" y="176"/>
                    <a:pt x="405" y="172"/>
                  </a:cubicBezTo>
                  <a:cubicBezTo>
                    <a:pt x="407" y="170"/>
                    <a:pt x="411" y="170"/>
                    <a:pt x="413" y="173"/>
                  </a:cubicBezTo>
                  <a:cubicBezTo>
                    <a:pt x="415" y="176"/>
                    <a:pt x="414" y="180"/>
                    <a:pt x="411" y="182"/>
                  </a:cubicBezTo>
                  <a:cubicBezTo>
                    <a:pt x="405" y="186"/>
                    <a:pt x="398" y="191"/>
                    <a:pt x="392" y="195"/>
                  </a:cubicBezTo>
                  <a:cubicBezTo>
                    <a:pt x="391" y="196"/>
                    <a:pt x="390" y="197"/>
                    <a:pt x="389" y="197"/>
                  </a:cubicBezTo>
                  <a:close/>
                  <a:moveTo>
                    <a:pt x="1489" y="183"/>
                  </a:moveTo>
                  <a:cubicBezTo>
                    <a:pt x="1488" y="183"/>
                    <a:pt x="1487" y="183"/>
                    <a:pt x="1486" y="182"/>
                  </a:cubicBezTo>
                  <a:cubicBezTo>
                    <a:pt x="1479" y="177"/>
                    <a:pt x="1473" y="173"/>
                    <a:pt x="1466" y="169"/>
                  </a:cubicBezTo>
                  <a:cubicBezTo>
                    <a:pt x="1463" y="167"/>
                    <a:pt x="1463" y="163"/>
                    <a:pt x="1465" y="160"/>
                  </a:cubicBezTo>
                  <a:cubicBezTo>
                    <a:pt x="1466" y="157"/>
                    <a:pt x="1470" y="157"/>
                    <a:pt x="1473" y="159"/>
                  </a:cubicBezTo>
                  <a:cubicBezTo>
                    <a:pt x="1480" y="163"/>
                    <a:pt x="1486" y="168"/>
                    <a:pt x="1493" y="172"/>
                  </a:cubicBezTo>
                  <a:cubicBezTo>
                    <a:pt x="1496" y="174"/>
                    <a:pt x="1496" y="178"/>
                    <a:pt x="1494" y="181"/>
                  </a:cubicBezTo>
                  <a:cubicBezTo>
                    <a:pt x="1493" y="182"/>
                    <a:pt x="1491" y="183"/>
                    <a:pt x="1489" y="183"/>
                  </a:cubicBezTo>
                  <a:close/>
                  <a:moveTo>
                    <a:pt x="428" y="169"/>
                  </a:moveTo>
                  <a:cubicBezTo>
                    <a:pt x="426" y="169"/>
                    <a:pt x="424" y="168"/>
                    <a:pt x="423" y="166"/>
                  </a:cubicBezTo>
                  <a:cubicBezTo>
                    <a:pt x="421" y="164"/>
                    <a:pt x="422" y="160"/>
                    <a:pt x="424" y="158"/>
                  </a:cubicBezTo>
                  <a:cubicBezTo>
                    <a:pt x="431" y="154"/>
                    <a:pt x="438" y="149"/>
                    <a:pt x="445" y="145"/>
                  </a:cubicBezTo>
                  <a:cubicBezTo>
                    <a:pt x="448" y="143"/>
                    <a:pt x="451" y="144"/>
                    <a:pt x="453" y="147"/>
                  </a:cubicBezTo>
                  <a:cubicBezTo>
                    <a:pt x="455" y="150"/>
                    <a:pt x="454" y="153"/>
                    <a:pt x="451" y="155"/>
                  </a:cubicBezTo>
                  <a:cubicBezTo>
                    <a:pt x="444" y="159"/>
                    <a:pt x="438" y="164"/>
                    <a:pt x="431" y="168"/>
                  </a:cubicBezTo>
                  <a:cubicBezTo>
                    <a:pt x="430" y="169"/>
                    <a:pt x="429" y="169"/>
                    <a:pt x="428" y="169"/>
                  </a:cubicBezTo>
                  <a:close/>
                  <a:moveTo>
                    <a:pt x="1449" y="157"/>
                  </a:moveTo>
                  <a:cubicBezTo>
                    <a:pt x="1448" y="157"/>
                    <a:pt x="1447" y="156"/>
                    <a:pt x="1446" y="156"/>
                  </a:cubicBezTo>
                  <a:cubicBezTo>
                    <a:pt x="1439" y="151"/>
                    <a:pt x="1433" y="147"/>
                    <a:pt x="1426" y="143"/>
                  </a:cubicBezTo>
                  <a:cubicBezTo>
                    <a:pt x="1423" y="141"/>
                    <a:pt x="1422" y="138"/>
                    <a:pt x="1424" y="135"/>
                  </a:cubicBezTo>
                  <a:cubicBezTo>
                    <a:pt x="1425" y="132"/>
                    <a:pt x="1429" y="131"/>
                    <a:pt x="1432" y="133"/>
                  </a:cubicBezTo>
                  <a:cubicBezTo>
                    <a:pt x="1439" y="137"/>
                    <a:pt x="1446" y="141"/>
                    <a:pt x="1453" y="145"/>
                  </a:cubicBezTo>
                  <a:cubicBezTo>
                    <a:pt x="1455" y="147"/>
                    <a:pt x="1456" y="151"/>
                    <a:pt x="1454" y="154"/>
                  </a:cubicBezTo>
                  <a:cubicBezTo>
                    <a:pt x="1453" y="156"/>
                    <a:pt x="1451" y="157"/>
                    <a:pt x="1449" y="157"/>
                  </a:cubicBezTo>
                  <a:close/>
                  <a:moveTo>
                    <a:pt x="468" y="144"/>
                  </a:moveTo>
                  <a:cubicBezTo>
                    <a:pt x="466" y="144"/>
                    <a:pt x="464" y="143"/>
                    <a:pt x="463" y="141"/>
                  </a:cubicBezTo>
                  <a:cubicBezTo>
                    <a:pt x="462" y="138"/>
                    <a:pt x="462" y="134"/>
                    <a:pt x="465" y="133"/>
                  </a:cubicBezTo>
                  <a:cubicBezTo>
                    <a:pt x="472" y="128"/>
                    <a:pt x="479" y="124"/>
                    <a:pt x="486" y="120"/>
                  </a:cubicBezTo>
                  <a:cubicBezTo>
                    <a:pt x="489" y="119"/>
                    <a:pt x="493" y="120"/>
                    <a:pt x="494" y="123"/>
                  </a:cubicBezTo>
                  <a:cubicBezTo>
                    <a:pt x="496" y="126"/>
                    <a:pt x="495" y="129"/>
                    <a:pt x="492" y="131"/>
                  </a:cubicBezTo>
                  <a:cubicBezTo>
                    <a:pt x="485" y="135"/>
                    <a:pt x="478" y="139"/>
                    <a:pt x="471" y="143"/>
                  </a:cubicBezTo>
                  <a:cubicBezTo>
                    <a:pt x="470" y="143"/>
                    <a:pt x="469" y="144"/>
                    <a:pt x="468" y="144"/>
                  </a:cubicBezTo>
                  <a:close/>
                  <a:moveTo>
                    <a:pt x="1408" y="132"/>
                  </a:moveTo>
                  <a:cubicBezTo>
                    <a:pt x="1407" y="132"/>
                    <a:pt x="1406" y="132"/>
                    <a:pt x="1405" y="131"/>
                  </a:cubicBezTo>
                  <a:cubicBezTo>
                    <a:pt x="1398" y="127"/>
                    <a:pt x="1391" y="123"/>
                    <a:pt x="1384" y="120"/>
                  </a:cubicBezTo>
                  <a:cubicBezTo>
                    <a:pt x="1381" y="118"/>
                    <a:pt x="1380" y="115"/>
                    <a:pt x="1382" y="112"/>
                  </a:cubicBezTo>
                  <a:cubicBezTo>
                    <a:pt x="1383" y="109"/>
                    <a:pt x="1387" y="108"/>
                    <a:pt x="1390" y="109"/>
                  </a:cubicBezTo>
                  <a:cubicBezTo>
                    <a:pt x="1397" y="113"/>
                    <a:pt x="1404" y="117"/>
                    <a:pt x="1411" y="121"/>
                  </a:cubicBezTo>
                  <a:cubicBezTo>
                    <a:pt x="1414" y="122"/>
                    <a:pt x="1415" y="126"/>
                    <a:pt x="1413" y="129"/>
                  </a:cubicBezTo>
                  <a:cubicBezTo>
                    <a:pt x="1412" y="131"/>
                    <a:pt x="1410" y="132"/>
                    <a:pt x="1408" y="132"/>
                  </a:cubicBezTo>
                  <a:close/>
                  <a:moveTo>
                    <a:pt x="510" y="120"/>
                  </a:moveTo>
                  <a:cubicBezTo>
                    <a:pt x="508" y="120"/>
                    <a:pt x="506" y="119"/>
                    <a:pt x="505" y="117"/>
                  </a:cubicBezTo>
                  <a:cubicBezTo>
                    <a:pt x="503" y="114"/>
                    <a:pt x="504" y="111"/>
                    <a:pt x="507" y="109"/>
                  </a:cubicBezTo>
                  <a:cubicBezTo>
                    <a:pt x="514" y="105"/>
                    <a:pt x="522" y="102"/>
                    <a:pt x="529" y="98"/>
                  </a:cubicBezTo>
                  <a:cubicBezTo>
                    <a:pt x="532" y="97"/>
                    <a:pt x="535" y="98"/>
                    <a:pt x="537" y="101"/>
                  </a:cubicBezTo>
                  <a:cubicBezTo>
                    <a:pt x="538" y="104"/>
                    <a:pt x="537" y="107"/>
                    <a:pt x="534" y="109"/>
                  </a:cubicBezTo>
                  <a:cubicBezTo>
                    <a:pt x="527" y="112"/>
                    <a:pt x="520" y="116"/>
                    <a:pt x="513" y="120"/>
                  </a:cubicBezTo>
                  <a:cubicBezTo>
                    <a:pt x="512" y="120"/>
                    <a:pt x="511" y="120"/>
                    <a:pt x="510" y="120"/>
                  </a:cubicBezTo>
                  <a:close/>
                  <a:moveTo>
                    <a:pt x="1366" y="110"/>
                  </a:moveTo>
                  <a:cubicBezTo>
                    <a:pt x="1365" y="110"/>
                    <a:pt x="1364" y="109"/>
                    <a:pt x="1363" y="109"/>
                  </a:cubicBezTo>
                  <a:cubicBezTo>
                    <a:pt x="1356" y="105"/>
                    <a:pt x="1349" y="102"/>
                    <a:pt x="1341" y="99"/>
                  </a:cubicBezTo>
                  <a:cubicBezTo>
                    <a:pt x="1338" y="97"/>
                    <a:pt x="1337" y="94"/>
                    <a:pt x="1338" y="91"/>
                  </a:cubicBezTo>
                  <a:cubicBezTo>
                    <a:pt x="1340" y="88"/>
                    <a:pt x="1343" y="86"/>
                    <a:pt x="1346" y="88"/>
                  </a:cubicBezTo>
                  <a:cubicBezTo>
                    <a:pt x="1354" y="91"/>
                    <a:pt x="1361" y="95"/>
                    <a:pt x="1368" y="98"/>
                  </a:cubicBezTo>
                  <a:cubicBezTo>
                    <a:pt x="1371" y="100"/>
                    <a:pt x="1372" y="103"/>
                    <a:pt x="1371" y="106"/>
                  </a:cubicBezTo>
                  <a:cubicBezTo>
                    <a:pt x="1370" y="108"/>
                    <a:pt x="1368" y="110"/>
                    <a:pt x="1366" y="110"/>
                  </a:cubicBezTo>
                  <a:close/>
                  <a:moveTo>
                    <a:pt x="553" y="99"/>
                  </a:moveTo>
                  <a:cubicBezTo>
                    <a:pt x="551" y="99"/>
                    <a:pt x="549" y="98"/>
                    <a:pt x="548" y="96"/>
                  </a:cubicBezTo>
                  <a:cubicBezTo>
                    <a:pt x="546" y="93"/>
                    <a:pt x="548" y="89"/>
                    <a:pt x="551" y="88"/>
                  </a:cubicBezTo>
                  <a:cubicBezTo>
                    <a:pt x="558" y="84"/>
                    <a:pt x="565" y="81"/>
                    <a:pt x="572" y="78"/>
                  </a:cubicBezTo>
                  <a:cubicBezTo>
                    <a:pt x="576" y="76"/>
                    <a:pt x="579" y="78"/>
                    <a:pt x="580" y="81"/>
                  </a:cubicBezTo>
                  <a:cubicBezTo>
                    <a:pt x="582" y="84"/>
                    <a:pt x="580" y="87"/>
                    <a:pt x="577" y="89"/>
                  </a:cubicBezTo>
                  <a:cubicBezTo>
                    <a:pt x="570" y="92"/>
                    <a:pt x="563" y="95"/>
                    <a:pt x="556" y="99"/>
                  </a:cubicBezTo>
                  <a:cubicBezTo>
                    <a:pt x="555" y="99"/>
                    <a:pt x="554" y="99"/>
                    <a:pt x="553" y="99"/>
                  </a:cubicBezTo>
                  <a:close/>
                  <a:moveTo>
                    <a:pt x="1322" y="89"/>
                  </a:moveTo>
                  <a:cubicBezTo>
                    <a:pt x="1321" y="89"/>
                    <a:pt x="1320" y="89"/>
                    <a:pt x="1320" y="89"/>
                  </a:cubicBezTo>
                  <a:cubicBezTo>
                    <a:pt x="1312" y="86"/>
                    <a:pt x="1305" y="83"/>
                    <a:pt x="1297" y="80"/>
                  </a:cubicBezTo>
                  <a:cubicBezTo>
                    <a:pt x="1294" y="78"/>
                    <a:pt x="1293" y="75"/>
                    <a:pt x="1294" y="72"/>
                  </a:cubicBezTo>
                  <a:cubicBezTo>
                    <a:pt x="1295" y="69"/>
                    <a:pt x="1299" y="67"/>
                    <a:pt x="1302" y="68"/>
                  </a:cubicBezTo>
                  <a:cubicBezTo>
                    <a:pt x="1309" y="71"/>
                    <a:pt x="1317" y="75"/>
                    <a:pt x="1324" y="78"/>
                  </a:cubicBezTo>
                  <a:cubicBezTo>
                    <a:pt x="1327" y="79"/>
                    <a:pt x="1329" y="83"/>
                    <a:pt x="1327" y="86"/>
                  </a:cubicBezTo>
                  <a:cubicBezTo>
                    <a:pt x="1326" y="88"/>
                    <a:pt x="1324" y="89"/>
                    <a:pt x="1322" y="89"/>
                  </a:cubicBezTo>
                  <a:close/>
                  <a:moveTo>
                    <a:pt x="597" y="80"/>
                  </a:moveTo>
                  <a:cubicBezTo>
                    <a:pt x="595" y="80"/>
                    <a:pt x="592" y="79"/>
                    <a:pt x="591" y="76"/>
                  </a:cubicBezTo>
                  <a:cubicBezTo>
                    <a:pt x="590" y="73"/>
                    <a:pt x="592" y="70"/>
                    <a:pt x="595" y="69"/>
                  </a:cubicBezTo>
                  <a:cubicBezTo>
                    <a:pt x="602" y="66"/>
                    <a:pt x="610" y="63"/>
                    <a:pt x="617" y="60"/>
                  </a:cubicBezTo>
                  <a:cubicBezTo>
                    <a:pt x="620" y="59"/>
                    <a:pt x="624" y="60"/>
                    <a:pt x="625" y="63"/>
                  </a:cubicBezTo>
                  <a:cubicBezTo>
                    <a:pt x="626" y="66"/>
                    <a:pt x="625" y="70"/>
                    <a:pt x="621" y="71"/>
                  </a:cubicBezTo>
                  <a:cubicBezTo>
                    <a:pt x="614" y="74"/>
                    <a:pt x="606" y="77"/>
                    <a:pt x="599" y="80"/>
                  </a:cubicBezTo>
                  <a:cubicBezTo>
                    <a:pt x="598" y="80"/>
                    <a:pt x="598" y="80"/>
                    <a:pt x="597" y="80"/>
                  </a:cubicBezTo>
                  <a:close/>
                  <a:moveTo>
                    <a:pt x="1277" y="71"/>
                  </a:moveTo>
                  <a:cubicBezTo>
                    <a:pt x="1277" y="71"/>
                    <a:pt x="1276" y="71"/>
                    <a:pt x="1275" y="71"/>
                  </a:cubicBezTo>
                  <a:cubicBezTo>
                    <a:pt x="1268" y="68"/>
                    <a:pt x="1260" y="65"/>
                    <a:pt x="1253" y="63"/>
                  </a:cubicBezTo>
                  <a:cubicBezTo>
                    <a:pt x="1250" y="62"/>
                    <a:pt x="1248" y="58"/>
                    <a:pt x="1249" y="55"/>
                  </a:cubicBezTo>
                  <a:cubicBezTo>
                    <a:pt x="1250" y="52"/>
                    <a:pt x="1253" y="50"/>
                    <a:pt x="1257" y="52"/>
                  </a:cubicBezTo>
                  <a:cubicBezTo>
                    <a:pt x="1264" y="54"/>
                    <a:pt x="1272" y="57"/>
                    <a:pt x="1279" y="60"/>
                  </a:cubicBezTo>
                  <a:cubicBezTo>
                    <a:pt x="1282" y="61"/>
                    <a:pt x="1284" y="64"/>
                    <a:pt x="1283" y="67"/>
                  </a:cubicBezTo>
                  <a:cubicBezTo>
                    <a:pt x="1282" y="70"/>
                    <a:pt x="1280" y="71"/>
                    <a:pt x="1277" y="71"/>
                  </a:cubicBezTo>
                  <a:close/>
                  <a:moveTo>
                    <a:pt x="642" y="63"/>
                  </a:moveTo>
                  <a:cubicBezTo>
                    <a:pt x="639" y="63"/>
                    <a:pt x="637" y="62"/>
                    <a:pt x="636" y="59"/>
                  </a:cubicBezTo>
                  <a:cubicBezTo>
                    <a:pt x="635" y="56"/>
                    <a:pt x="637" y="53"/>
                    <a:pt x="640" y="52"/>
                  </a:cubicBezTo>
                  <a:cubicBezTo>
                    <a:pt x="648" y="49"/>
                    <a:pt x="655" y="47"/>
                    <a:pt x="663" y="44"/>
                  </a:cubicBezTo>
                  <a:cubicBezTo>
                    <a:pt x="666" y="43"/>
                    <a:pt x="669" y="45"/>
                    <a:pt x="670" y="48"/>
                  </a:cubicBezTo>
                  <a:cubicBezTo>
                    <a:pt x="671" y="51"/>
                    <a:pt x="670" y="55"/>
                    <a:pt x="666" y="56"/>
                  </a:cubicBezTo>
                  <a:cubicBezTo>
                    <a:pt x="659" y="58"/>
                    <a:pt x="651" y="60"/>
                    <a:pt x="644" y="63"/>
                  </a:cubicBezTo>
                  <a:cubicBezTo>
                    <a:pt x="643" y="63"/>
                    <a:pt x="643" y="63"/>
                    <a:pt x="642" y="63"/>
                  </a:cubicBezTo>
                  <a:close/>
                  <a:moveTo>
                    <a:pt x="1232" y="56"/>
                  </a:moveTo>
                  <a:cubicBezTo>
                    <a:pt x="1231" y="56"/>
                    <a:pt x="1231" y="56"/>
                    <a:pt x="1230" y="55"/>
                  </a:cubicBezTo>
                  <a:cubicBezTo>
                    <a:pt x="1222" y="53"/>
                    <a:pt x="1215" y="51"/>
                    <a:pt x="1207" y="49"/>
                  </a:cubicBezTo>
                  <a:cubicBezTo>
                    <a:pt x="1204" y="48"/>
                    <a:pt x="1202" y="44"/>
                    <a:pt x="1203" y="41"/>
                  </a:cubicBezTo>
                  <a:cubicBezTo>
                    <a:pt x="1204" y="38"/>
                    <a:pt x="1207" y="36"/>
                    <a:pt x="1210" y="37"/>
                  </a:cubicBezTo>
                  <a:cubicBezTo>
                    <a:pt x="1218" y="39"/>
                    <a:pt x="1226" y="42"/>
                    <a:pt x="1234" y="44"/>
                  </a:cubicBezTo>
                  <a:cubicBezTo>
                    <a:pt x="1237" y="45"/>
                    <a:pt x="1238" y="48"/>
                    <a:pt x="1237" y="52"/>
                  </a:cubicBezTo>
                  <a:cubicBezTo>
                    <a:pt x="1237" y="54"/>
                    <a:pt x="1234" y="56"/>
                    <a:pt x="1232" y="56"/>
                  </a:cubicBezTo>
                  <a:close/>
                  <a:moveTo>
                    <a:pt x="688" y="49"/>
                  </a:moveTo>
                  <a:cubicBezTo>
                    <a:pt x="685" y="49"/>
                    <a:pt x="683" y="47"/>
                    <a:pt x="682" y="45"/>
                  </a:cubicBezTo>
                  <a:cubicBezTo>
                    <a:pt x="681" y="41"/>
                    <a:pt x="683" y="38"/>
                    <a:pt x="686" y="37"/>
                  </a:cubicBezTo>
                  <a:cubicBezTo>
                    <a:pt x="694" y="35"/>
                    <a:pt x="702" y="33"/>
                    <a:pt x="709" y="31"/>
                  </a:cubicBezTo>
                  <a:cubicBezTo>
                    <a:pt x="713" y="30"/>
                    <a:pt x="716" y="32"/>
                    <a:pt x="717" y="35"/>
                  </a:cubicBezTo>
                  <a:cubicBezTo>
                    <a:pt x="717" y="38"/>
                    <a:pt x="716" y="42"/>
                    <a:pt x="712" y="42"/>
                  </a:cubicBezTo>
                  <a:cubicBezTo>
                    <a:pt x="705" y="44"/>
                    <a:pt x="697" y="46"/>
                    <a:pt x="689" y="49"/>
                  </a:cubicBezTo>
                  <a:cubicBezTo>
                    <a:pt x="689" y="49"/>
                    <a:pt x="688" y="49"/>
                    <a:pt x="688" y="49"/>
                  </a:cubicBezTo>
                  <a:close/>
                  <a:moveTo>
                    <a:pt x="1186" y="42"/>
                  </a:moveTo>
                  <a:cubicBezTo>
                    <a:pt x="1185" y="42"/>
                    <a:pt x="1185" y="42"/>
                    <a:pt x="1184" y="42"/>
                  </a:cubicBezTo>
                  <a:cubicBezTo>
                    <a:pt x="1176" y="40"/>
                    <a:pt x="1169" y="38"/>
                    <a:pt x="1161" y="37"/>
                  </a:cubicBezTo>
                  <a:cubicBezTo>
                    <a:pt x="1158" y="36"/>
                    <a:pt x="1156" y="33"/>
                    <a:pt x="1156" y="29"/>
                  </a:cubicBezTo>
                  <a:cubicBezTo>
                    <a:pt x="1157" y="26"/>
                    <a:pt x="1160" y="24"/>
                    <a:pt x="1164" y="25"/>
                  </a:cubicBezTo>
                  <a:cubicBezTo>
                    <a:pt x="1171" y="27"/>
                    <a:pt x="1179" y="29"/>
                    <a:pt x="1187" y="31"/>
                  </a:cubicBezTo>
                  <a:cubicBezTo>
                    <a:pt x="1190" y="31"/>
                    <a:pt x="1192" y="35"/>
                    <a:pt x="1191" y="38"/>
                  </a:cubicBezTo>
                  <a:cubicBezTo>
                    <a:pt x="1191" y="41"/>
                    <a:pt x="1188" y="42"/>
                    <a:pt x="1186" y="42"/>
                  </a:cubicBezTo>
                  <a:close/>
                  <a:moveTo>
                    <a:pt x="734" y="37"/>
                  </a:moveTo>
                  <a:cubicBezTo>
                    <a:pt x="731" y="37"/>
                    <a:pt x="729" y="35"/>
                    <a:pt x="728" y="32"/>
                  </a:cubicBezTo>
                  <a:cubicBezTo>
                    <a:pt x="728" y="29"/>
                    <a:pt x="730" y="26"/>
                    <a:pt x="733" y="25"/>
                  </a:cubicBezTo>
                  <a:cubicBezTo>
                    <a:pt x="741" y="23"/>
                    <a:pt x="748" y="21"/>
                    <a:pt x="756" y="20"/>
                  </a:cubicBezTo>
                  <a:cubicBezTo>
                    <a:pt x="760" y="19"/>
                    <a:pt x="763" y="21"/>
                    <a:pt x="763" y="24"/>
                  </a:cubicBezTo>
                  <a:cubicBezTo>
                    <a:pt x="764" y="28"/>
                    <a:pt x="762" y="31"/>
                    <a:pt x="759" y="32"/>
                  </a:cubicBezTo>
                  <a:cubicBezTo>
                    <a:pt x="751" y="33"/>
                    <a:pt x="743" y="35"/>
                    <a:pt x="735" y="37"/>
                  </a:cubicBezTo>
                  <a:cubicBezTo>
                    <a:pt x="735" y="37"/>
                    <a:pt x="735" y="37"/>
                    <a:pt x="734" y="37"/>
                  </a:cubicBezTo>
                  <a:close/>
                  <a:moveTo>
                    <a:pt x="1139" y="32"/>
                  </a:moveTo>
                  <a:cubicBezTo>
                    <a:pt x="1138" y="32"/>
                    <a:pt x="1138" y="32"/>
                    <a:pt x="1138" y="31"/>
                  </a:cubicBezTo>
                  <a:cubicBezTo>
                    <a:pt x="1130" y="30"/>
                    <a:pt x="1122" y="28"/>
                    <a:pt x="1114" y="27"/>
                  </a:cubicBezTo>
                  <a:cubicBezTo>
                    <a:pt x="1111" y="26"/>
                    <a:pt x="1109" y="23"/>
                    <a:pt x="1109" y="20"/>
                  </a:cubicBezTo>
                  <a:cubicBezTo>
                    <a:pt x="1110" y="17"/>
                    <a:pt x="1113" y="15"/>
                    <a:pt x="1116" y="15"/>
                  </a:cubicBezTo>
                  <a:cubicBezTo>
                    <a:pt x="1124" y="17"/>
                    <a:pt x="1132" y="18"/>
                    <a:pt x="1140" y="20"/>
                  </a:cubicBezTo>
                  <a:cubicBezTo>
                    <a:pt x="1143" y="20"/>
                    <a:pt x="1145" y="24"/>
                    <a:pt x="1145" y="27"/>
                  </a:cubicBezTo>
                  <a:cubicBezTo>
                    <a:pt x="1144" y="30"/>
                    <a:pt x="1142" y="32"/>
                    <a:pt x="1139" y="32"/>
                  </a:cubicBezTo>
                  <a:close/>
                  <a:moveTo>
                    <a:pt x="781" y="27"/>
                  </a:moveTo>
                  <a:cubicBezTo>
                    <a:pt x="778" y="27"/>
                    <a:pt x="776" y="25"/>
                    <a:pt x="775" y="22"/>
                  </a:cubicBezTo>
                  <a:cubicBezTo>
                    <a:pt x="775" y="19"/>
                    <a:pt x="777" y="16"/>
                    <a:pt x="780" y="15"/>
                  </a:cubicBezTo>
                  <a:cubicBezTo>
                    <a:pt x="788" y="14"/>
                    <a:pt x="796" y="13"/>
                    <a:pt x="804" y="11"/>
                  </a:cubicBezTo>
                  <a:cubicBezTo>
                    <a:pt x="807" y="11"/>
                    <a:pt x="810" y="13"/>
                    <a:pt x="811" y="16"/>
                  </a:cubicBezTo>
                  <a:cubicBezTo>
                    <a:pt x="811" y="20"/>
                    <a:pt x="809" y="23"/>
                    <a:pt x="806" y="23"/>
                  </a:cubicBezTo>
                  <a:cubicBezTo>
                    <a:pt x="798" y="24"/>
                    <a:pt x="790" y="26"/>
                    <a:pt x="782" y="27"/>
                  </a:cubicBezTo>
                  <a:cubicBezTo>
                    <a:pt x="782" y="27"/>
                    <a:pt x="781" y="27"/>
                    <a:pt x="781" y="27"/>
                  </a:cubicBezTo>
                  <a:close/>
                  <a:moveTo>
                    <a:pt x="1092" y="23"/>
                  </a:moveTo>
                  <a:cubicBezTo>
                    <a:pt x="1091" y="23"/>
                    <a:pt x="1091" y="23"/>
                    <a:pt x="1091" y="23"/>
                  </a:cubicBezTo>
                  <a:cubicBezTo>
                    <a:pt x="1083" y="22"/>
                    <a:pt x="1075" y="21"/>
                    <a:pt x="1067" y="20"/>
                  </a:cubicBezTo>
                  <a:cubicBezTo>
                    <a:pt x="1064" y="19"/>
                    <a:pt x="1061" y="16"/>
                    <a:pt x="1062" y="13"/>
                  </a:cubicBezTo>
                  <a:cubicBezTo>
                    <a:pt x="1062" y="10"/>
                    <a:pt x="1065" y="8"/>
                    <a:pt x="1069" y="8"/>
                  </a:cubicBezTo>
                  <a:cubicBezTo>
                    <a:pt x="1077" y="9"/>
                    <a:pt x="1085" y="10"/>
                    <a:pt x="1093" y="11"/>
                  </a:cubicBezTo>
                  <a:cubicBezTo>
                    <a:pt x="1096" y="12"/>
                    <a:pt x="1098" y="15"/>
                    <a:pt x="1098" y="18"/>
                  </a:cubicBezTo>
                  <a:cubicBezTo>
                    <a:pt x="1097" y="21"/>
                    <a:pt x="1095" y="23"/>
                    <a:pt x="1092" y="23"/>
                  </a:cubicBezTo>
                  <a:close/>
                  <a:moveTo>
                    <a:pt x="829" y="20"/>
                  </a:moveTo>
                  <a:cubicBezTo>
                    <a:pt x="826" y="20"/>
                    <a:pt x="823" y="18"/>
                    <a:pt x="823" y="15"/>
                  </a:cubicBezTo>
                  <a:cubicBezTo>
                    <a:pt x="822" y="11"/>
                    <a:pt x="824" y="8"/>
                    <a:pt x="828" y="8"/>
                  </a:cubicBezTo>
                  <a:cubicBezTo>
                    <a:pt x="836" y="7"/>
                    <a:pt x="844" y="6"/>
                    <a:pt x="852" y="5"/>
                  </a:cubicBezTo>
                  <a:cubicBezTo>
                    <a:pt x="855" y="5"/>
                    <a:pt x="858" y="7"/>
                    <a:pt x="858" y="11"/>
                  </a:cubicBezTo>
                  <a:cubicBezTo>
                    <a:pt x="859" y="14"/>
                    <a:pt x="856" y="17"/>
                    <a:pt x="853" y="17"/>
                  </a:cubicBezTo>
                  <a:cubicBezTo>
                    <a:pt x="845" y="18"/>
                    <a:pt x="837" y="19"/>
                    <a:pt x="829" y="20"/>
                  </a:cubicBezTo>
                  <a:cubicBezTo>
                    <a:pt x="829" y="20"/>
                    <a:pt x="829" y="20"/>
                    <a:pt x="829" y="20"/>
                  </a:cubicBezTo>
                  <a:close/>
                  <a:moveTo>
                    <a:pt x="1044" y="17"/>
                  </a:moveTo>
                  <a:cubicBezTo>
                    <a:pt x="1044" y="17"/>
                    <a:pt x="1044" y="17"/>
                    <a:pt x="1043" y="17"/>
                  </a:cubicBezTo>
                  <a:cubicBezTo>
                    <a:pt x="1036" y="16"/>
                    <a:pt x="1028" y="16"/>
                    <a:pt x="1020" y="15"/>
                  </a:cubicBezTo>
                  <a:cubicBezTo>
                    <a:pt x="1016" y="15"/>
                    <a:pt x="1014" y="12"/>
                    <a:pt x="1014" y="9"/>
                  </a:cubicBezTo>
                  <a:cubicBezTo>
                    <a:pt x="1014" y="5"/>
                    <a:pt x="1017" y="3"/>
                    <a:pt x="1021" y="3"/>
                  </a:cubicBezTo>
                  <a:cubicBezTo>
                    <a:pt x="1029" y="4"/>
                    <a:pt x="1037" y="4"/>
                    <a:pt x="1045" y="5"/>
                  </a:cubicBezTo>
                  <a:cubicBezTo>
                    <a:pt x="1048" y="6"/>
                    <a:pt x="1050" y="8"/>
                    <a:pt x="1050" y="12"/>
                  </a:cubicBezTo>
                  <a:cubicBezTo>
                    <a:pt x="1050" y="15"/>
                    <a:pt x="1047" y="17"/>
                    <a:pt x="1044" y="17"/>
                  </a:cubicBezTo>
                  <a:close/>
                  <a:moveTo>
                    <a:pt x="876" y="15"/>
                  </a:moveTo>
                  <a:cubicBezTo>
                    <a:pt x="873" y="15"/>
                    <a:pt x="871" y="13"/>
                    <a:pt x="870" y="10"/>
                  </a:cubicBezTo>
                  <a:cubicBezTo>
                    <a:pt x="870" y="6"/>
                    <a:pt x="873" y="3"/>
                    <a:pt x="876" y="3"/>
                  </a:cubicBezTo>
                  <a:cubicBezTo>
                    <a:pt x="884" y="2"/>
                    <a:pt x="892" y="2"/>
                    <a:pt x="900" y="2"/>
                  </a:cubicBezTo>
                  <a:cubicBezTo>
                    <a:pt x="903" y="1"/>
                    <a:pt x="906" y="4"/>
                    <a:pt x="906" y="7"/>
                  </a:cubicBezTo>
                  <a:cubicBezTo>
                    <a:pt x="906" y="11"/>
                    <a:pt x="904" y="13"/>
                    <a:pt x="901" y="14"/>
                  </a:cubicBezTo>
                  <a:cubicBezTo>
                    <a:pt x="893" y="14"/>
                    <a:pt x="885" y="14"/>
                    <a:pt x="877" y="15"/>
                  </a:cubicBezTo>
                  <a:cubicBezTo>
                    <a:pt x="877" y="15"/>
                    <a:pt x="876" y="15"/>
                    <a:pt x="876" y="15"/>
                  </a:cubicBezTo>
                  <a:close/>
                  <a:moveTo>
                    <a:pt x="996" y="14"/>
                  </a:moveTo>
                  <a:cubicBezTo>
                    <a:pt x="996" y="14"/>
                    <a:pt x="996" y="14"/>
                    <a:pt x="996" y="14"/>
                  </a:cubicBezTo>
                  <a:cubicBezTo>
                    <a:pt x="988" y="13"/>
                    <a:pt x="980" y="13"/>
                    <a:pt x="972" y="13"/>
                  </a:cubicBezTo>
                  <a:cubicBezTo>
                    <a:pt x="969" y="13"/>
                    <a:pt x="966" y="10"/>
                    <a:pt x="966" y="6"/>
                  </a:cubicBezTo>
                  <a:cubicBezTo>
                    <a:pt x="966" y="3"/>
                    <a:pt x="969" y="0"/>
                    <a:pt x="972" y="1"/>
                  </a:cubicBezTo>
                  <a:cubicBezTo>
                    <a:pt x="980" y="1"/>
                    <a:pt x="988" y="1"/>
                    <a:pt x="996" y="2"/>
                  </a:cubicBezTo>
                  <a:cubicBezTo>
                    <a:pt x="1000" y="2"/>
                    <a:pt x="1002" y="5"/>
                    <a:pt x="1002" y="8"/>
                  </a:cubicBezTo>
                  <a:cubicBezTo>
                    <a:pt x="1002" y="11"/>
                    <a:pt x="999" y="14"/>
                    <a:pt x="996" y="14"/>
                  </a:cubicBezTo>
                  <a:close/>
                  <a:moveTo>
                    <a:pt x="924" y="13"/>
                  </a:moveTo>
                  <a:cubicBezTo>
                    <a:pt x="921" y="13"/>
                    <a:pt x="918" y="10"/>
                    <a:pt x="918" y="7"/>
                  </a:cubicBezTo>
                  <a:cubicBezTo>
                    <a:pt x="918" y="3"/>
                    <a:pt x="921" y="1"/>
                    <a:pt x="924" y="1"/>
                  </a:cubicBezTo>
                  <a:cubicBezTo>
                    <a:pt x="932" y="0"/>
                    <a:pt x="940" y="0"/>
                    <a:pt x="948" y="0"/>
                  </a:cubicBezTo>
                  <a:cubicBezTo>
                    <a:pt x="952" y="0"/>
                    <a:pt x="954" y="3"/>
                    <a:pt x="954" y="6"/>
                  </a:cubicBezTo>
                  <a:cubicBezTo>
                    <a:pt x="954" y="10"/>
                    <a:pt x="952" y="12"/>
                    <a:pt x="948" y="12"/>
                  </a:cubicBezTo>
                  <a:cubicBezTo>
                    <a:pt x="940" y="12"/>
                    <a:pt x="932" y="12"/>
                    <a:pt x="924" y="13"/>
                  </a:cubicBezTo>
                  <a:cubicBezTo>
                    <a:pt x="924" y="13"/>
                    <a:pt x="924" y="13"/>
                    <a:pt x="924" y="1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2" name="Oval 532">
              <a:extLst>
                <a:ext uri="{FF2B5EF4-FFF2-40B4-BE49-F238E27FC236}">
                  <a16:creationId xmlns:a16="http://schemas.microsoft.com/office/drawing/2014/main" id="{FA4F5606-F470-479B-8469-36D817844E8B}"/>
                </a:ext>
              </a:extLst>
            </p:cNvPr>
            <p:cNvSpPr>
              <a:spLocks noChangeArrowheads="1"/>
            </p:cNvSpPr>
            <p:nvPr/>
          </p:nvSpPr>
          <p:spPr bwMode="auto">
            <a:xfrm rot="10800000">
              <a:off x="4972014" y="5288937"/>
              <a:ext cx="141948" cy="14263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3" name="Group 412">
              <a:extLst>
                <a:ext uri="{FF2B5EF4-FFF2-40B4-BE49-F238E27FC236}">
                  <a16:creationId xmlns:a16="http://schemas.microsoft.com/office/drawing/2014/main" id="{BF288501-3F9E-497E-962D-92597CAFE5F2}"/>
                </a:ext>
              </a:extLst>
            </p:cNvPr>
            <p:cNvGrpSpPr/>
            <p:nvPr/>
          </p:nvGrpSpPr>
          <p:grpSpPr>
            <a:xfrm flipH="1" flipV="1">
              <a:off x="5466104" y="2999335"/>
              <a:ext cx="1199054" cy="1382633"/>
              <a:chOff x="8363008" y="2950704"/>
              <a:chExt cx="1318960" cy="1520896"/>
            </a:xfrm>
            <a:solidFill>
              <a:srgbClr val="44546A">
                <a:lumMod val="75000"/>
              </a:srgbClr>
            </a:solidFill>
          </p:grpSpPr>
          <p:sp>
            <p:nvSpPr>
              <p:cNvPr id="546" name="Freeform 533">
                <a:extLst>
                  <a:ext uri="{FF2B5EF4-FFF2-40B4-BE49-F238E27FC236}">
                    <a16:creationId xmlns:a16="http://schemas.microsoft.com/office/drawing/2014/main" id="{A66325BD-5796-4330-BDA1-12DC6E8D4227}"/>
                  </a:ext>
                </a:extLst>
              </p:cNvPr>
              <p:cNvSpPr>
                <a:spLocks/>
              </p:cNvSpPr>
              <p:nvPr/>
            </p:nvSpPr>
            <p:spPr bwMode="auto">
              <a:xfrm rot="10800000">
                <a:off x="8363008" y="2950704"/>
                <a:ext cx="1318960" cy="1520896"/>
              </a:xfrm>
              <a:custGeom>
                <a:avLst/>
                <a:gdLst>
                  <a:gd name="T0" fmla="*/ 1757 w 1757"/>
                  <a:gd name="T1" fmla="*/ 1520 h 2026"/>
                  <a:gd name="T2" fmla="*/ 880 w 1757"/>
                  <a:gd name="T3" fmla="*/ 2026 h 2026"/>
                  <a:gd name="T4" fmla="*/ 0 w 1757"/>
                  <a:gd name="T5" fmla="*/ 1520 h 2026"/>
                  <a:gd name="T6" fmla="*/ 0 w 1757"/>
                  <a:gd name="T7" fmla="*/ 506 h 2026"/>
                  <a:gd name="T8" fmla="*/ 880 w 1757"/>
                  <a:gd name="T9" fmla="*/ 0 h 2026"/>
                  <a:gd name="T10" fmla="*/ 1757 w 1757"/>
                  <a:gd name="T11" fmla="*/ 506 h 2026"/>
                  <a:gd name="T12" fmla="*/ 1757 w 1757"/>
                  <a:gd name="T13" fmla="*/ 1520 h 2026"/>
                </a:gdLst>
                <a:ahLst/>
                <a:cxnLst>
                  <a:cxn ang="0">
                    <a:pos x="T0" y="T1"/>
                  </a:cxn>
                  <a:cxn ang="0">
                    <a:pos x="T2" y="T3"/>
                  </a:cxn>
                  <a:cxn ang="0">
                    <a:pos x="T4" y="T5"/>
                  </a:cxn>
                  <a:cxn ang="0">
                    <a:pos x="T6" y="T7"/>
                  </a:cxn>
                  <a:cxn ang="0">
                    <a:pos x="T8" y="T9"/>
                  </a:cxn>
                  <a:cxn ang="0">
                    <a:pos x="T10" y="T11"/>
                  </a:cxn>
                  <a:cxn ang="0">
                    <a:pos x="T12" y="T13"/>
                  </a:cxn>
                </a:cxnLst>
                <a:rect l="0" t="0" r="r" b="b"/>
                <a:pathLst>
                  <a:path w="1757" h="2026">
                    <a:moveTo>
                      <a:pt x="1757" y="1520"/>
                    </a:moveTo>
                    <a:lnTo>
                      <a:pt x="880" y="2026"/>
                    </a:lnTo>
                    <a:lnTo>
                      <a:pt x="0" y="1520"/>
                    </a:lnTo>
                    <a:lnTo>
                      <a:pt x="0" y="506"/>
                    </a:lnTo>
                    <a:lnTo>
                      <a:pt x="880" y="0"/>
                    </a:lnTo>
                    <a:lnTo>
                      <a:pt x="1757" y="506"/>
                    </a:lnTo>
                    <a:lnTo>
                      <a:pt x="1757" y="1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8" name="Oval 537">
                <a:extLst>
                  <a:ext uri="{FF2B5EF4-FFF2-40B4-BE49-F238E27FC236}">
                    <a16:creationId xmlns:a16="http://schemas.microsoft.com/office/drawing/2014/main" id="{3A066773-D290-4520-A98F-7F3ACD73FE99}"/>
                  </a:ext>
                </a:extLst>
              </p:cNvPr>
              <p:cNvSpPr>
                <a:spLocks noChangeArrowheads="1"/>
              </p:cNvSpPr>
              <p:nvPr/>
            </p:nvSpPr>
            <p:spPr bwMode="auto">
              <a:xfrm rot="10800000">
                <a:off x="9001844" y="3946118"/>
                <a:ext cx="24773" cy="2477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4" name="Freeform 538">
              <a:extLst>
                <a:ext uri="{FF2B5EF4-FFF2-40B4-BE49-F238E27FC236}">
                  <a16:creationId xmlns:a16="http://schemas.microsoft.com/office/drawing/2014/main" id="{7059011A-A188-4F05-B716-C0324520E0F4}"/>
                </a:ext>
              </a:extLst>
            </p:cNvPr>
            <p:cNvSpPr>
              <a:spLocks noEditPoints="1"/>
            </p:cNvSpPr>
            <p:nvPr/>
          </p:nvSpPr>
          <p:spPr bwMode="auto">
            <a:xfrm rot="10800000">
              <a:off x="5404684" y="2937915"/>
              <a:ext cx="1321894" cy="1508885"/>
            </a:xfrm>
            <a:custGeom>
              <a:avLst/>
              <a:gdLst>
                <a:gd name="T0" fmla="*/ 418 w 819"/>
                <a:gd name="T1" fmla="*/ 935 h 935"/>
                <a:gd name="T2" fmla="*/ 397 w 819"/>
                <a:gd name="T3" fmla="*/ 933 h 935"/>
                <a:gd name="T4" fmla="*/ 460 w 819"/>
                <a:gd name="T5" fmla="*/ 911 h 935"/>
                <a:gd name="T6" fmla="*/ 356 w 819"/>
                <a:gd name="T7" fmla="*/ 909 h 935"/>
                <a:gd name="T8" fmla="*/ 501 w 819"/>
                <a:gd name="T9" fmla="*/ 887 h 935"/>
                <a:gd name="T10" fmla="*/ 314 w 819"/>
                <a:gd name="T11" fmla="*/ 885 h 935"/>
                <a:gd name="T12" fmla="*/ 543 w 819"/>
                <a:gd name="T13" fmla="*/ 863 h 935"/>
                <a:gd name="T14" fmla="*/ 273 w 819"/>
                <a:gd name="T15" fmla="*/ 861 h 935"/>
                <a:gd name="T16" fmla="*/ 584 w 819"/>
                <a:gd name="T17" fmla="*/ 839 h 935"/>
                <a:gd name="T18" fmla="*/ 231 w 819"/>
                <a:gd name="T19" fmla="*/ 837 h 935"/>
                <a:gd name="T20" fmla="*/ 626 w 819"/>
                <a:gd name="T21" fmla="*/ 815 h 935"/>
                <a:gd name="T22" fmla="*/ 190 w 819"/>
                <a:gd name="T23" fmla="*/ 813 h 935"/>
                <a:gd name="T24" fmla="*/ 668 w 819"/>
                <a:gd name="T25" fmla="*/ 791 h 935"/>
                <a:gd name="T26" fmla="*/ 148 w 819"/>
                <a:gd name="T27" fmla="*/ 789 h 935"/>
                <a:gd name="T28" fmla="*/ 709 w 819"/>
                <a:gd name="T29" fmla="*/ 767 h 935"/>
                <a:gd name="T30" fmla="*/ 106 w 819"/>
                <a:gd name="T31" fmla="*/ 765 h 935"/>
                <a:gd name="T32" fmla="*/ 751 w 819"/>
                <a:gd name="T33" fmla="*/ 743 h 935"/>
                <a:gd name="T34" fmla="*/ 65 w 819"/>
                <a:gd name="T35" fmla="*/ 741 h 935"/>
                <a:gd name="T36" fmla="*/ 819 w 819"/>
                <a:gd name="T37" fmla="*/ 705 h 935"/>
                <a:gd name="T38" fmla="*/ 12 w 819"/>
                <a:gd name="T39" fmla="*/ 697 h 935"/>
                <a:gd name="T40" fmla="*/ 6 w 819"/>
                <a:gd name="T41" fmla="*/ 643 h 935"/>
                <a:gd name="T42" fmla="*/ 819 w 819"/>
                <a:gd name="T43" fmla="*/ 641 h 935"/>
                <a:gd name="T44" fmla="*/ 12 w 819"/>
                <a:gd name="T45" fmla="*/ 625 h 935"/>
                <a:gd name="T46" fmla="*/ 813 w 819"/>
                <a:gd name="T47" fmla="*/ 623 h 935"/>
                <a:gd name="T48" fmla="*/ 813 w 819"/>
                <a:gd name="T49" fmla="*/ 575 h 935"/>
                <a:gd name="T50" fmla="*/ 0 w 819"/>
                <a:gd name="T51" fmla="*/ 529 h 935"/>
                <a:gd name="T52" fmla="*/ 807 w 819"/>
                <a:gd name="T53" fmla="*/ 497 h 935"/>
                <a:gd name="T54" fmla="*/ 6 w 819"/>
                <a:gd name="T55" fmla="*/ 451 h 935"/>
                <a:gd name="T56" fmla="*/ 819 w 819"/>
                <a:gd name="T57" fmla="*/ 449 h 935"/>
                <a:gd name="T58" fmla="*/ 12 w 819"/>
                <a:gd name="T59" fmla="*/ 433 h 935"/>
                <a:gd name="T60" fmla="*/ 813 w 819"/>
                <a:gd name="T61" fmla="*/ 431 h 935"/>
                <a:gd name="T62" fmla="*/ 813 w 819"/>
                <a:gd name="T63" fmla="*/ 383 h 935"/>
                <a:gd name="T64" fmla="*/ 0 w 819"/>
                <a:gd name="T65" fmla="*/ 337 h 935"/>
                <a:gd name="T66" fmla="*/ 807 w 819"/>
                <a:gd name="T67" fmla="*/ 305 h 935"/>
                <a:gd name="T68" fmla="*/ 6 w 819"/>
                <a:gd name="T69" fmla="*/ 259 h 935"/>
                <a:gd name="T70" fmla="*/ 819 w 819"/>
                <a:gd name="T71" fmla="*/ 257 h 935"/>
                <a:gd name="T72" fmla="*/ 25 w 819"/>
                <a:gd name="T73" fmla="*/ 232 h 935"/>
                <a:gd name="T74" fmla="*/ 794 w 819"/>
                <a:gd name="T75" fmla="*/ 217 h 935"/>
                <a:gd name="T76" fmla="*/ 68 w 819"/>
                <a:gd name="T77" fmla="*/ 199 h 935"/>
                <a:gd name="T78" fmla="*/ 752 w 819"/>
                <a:gd name="T79" fmla="*/ 193 h 935"/>
                <a:gd name="T80" fmla="*/ 110 w 819"/>
                <a:gd name="T81" fmla="*/ 175 h 935"/>
                <a:gd name="T82" fmla="*/ 710 w 819"/>
                <a:gd name="T83" fmla="*/ 169 h 935"/>
                <a:gd name="T84" fmla="*/ 151 w 819"/>
                <a:gd name="T85" fmla="*/ 151 h 935"/>
                <a:gd name="T86" fmla="*/ 669 w 819"/>
                <a:gd name="T87" fmla="*/ 145 h 935"/>
                <a:gd name="T88" fmla="*/ 193 w 819"/>
                <a:gd name="T89" fmla="*/ 127 h 935"/>
                <a:gd name="T90" fmla="*/ 627 w 819"/>
                <a:gd name="T91" fmla="*/ 121 h 935"/>
                <a:gd name="T92" fmla="*/ 235 w 819"/>
                <a:gd name="T93" fmla="*/ 103 h 935"/>
                <a:gd name="T94" fmla="*/ 586 w 819"/>
                <a:gd name="T95" fmla="*/ 97 h 935"/>
                <a:gd name="T96" fmla="*/ 276 w 819"/>
                <a:gd name="T97" fmla="*/ 79 h 935"/>
                <a:gd name="T98" fmla="*/ 544 w 819"/>
                <a:gd name="T99" fmla="*/ 73 h 935"/>
                <a:gd name="T100" fmla="*/ 318 w 819"/>
                <a:gd name="T101" fmla="*/ 55 h 935"/>
                <a:gd name="T102" fmla="*/ 503 w 819"/>
                <a:gd name="T103" fmla="*/ 49 h 935"/>
                <a:gd name="T104" fmla="*/ 359 w 819"/>
                <a:gd name="T105" fmla="*/ 31 h 935"/>
                <a:gd name="T106" fmla="*/ 461 w 819"/>
                <a:gd name="T107" fmla="*/ 25 h 935"/>
                <a:gd name="T108" fmla="*/ 401 w 819"/>
                <a:gd name="T109" fmla="*/ 7 h 935"/>
                <a:gd name="T110" fmla="*/ 420 w 819"/>
                <a:gd name="T111" fmla="*/ 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9" h="935">
                  <a:moveTo>
                    <a:pt x="418" y="935"/>
                  </a:moveTo>
                  <a:cubicBezTo>
                    <a:pt x="416" y="935"/>
                    <a:pt x="414" y="934"/>
                    <a:pt x="413" y="932"/>
                  </a:cubicBezTo>
                  <a:cubicBezTo>
                    <a:pt x="411" y="929"/>
                    <a:pt x="412" y="926"/>
                    <a:pt x="415" y="924"/>
                  </a:cubicBezTo>
                  <a:cubicBezTo>
                    <a:pt x="436" y="912"/>
                    <a:pt x="436" y="912"/>
                    <a:pt x="436" y="912"/>
                  </a:cubicBezTo>
                  <a:cubicBezTo>
                    <a:pt x="439" y="911"/>
                    <a:pt x="442" y="911"/>
                    <a:pt x="444" y="914"/>
                  </a:cubicBezTo>
                  <a:cubicBezTo>
                    <a:pt x="446" y="917"/>
                    <a:pt x="445" y="921"/>
                    <a:pt x="442" y="923"/>
                  </a:cubicBezTo>
                  <a:cubicBezTo>
                    <a:pt x="421" y="935"/>
                    <a:pt x="421" y="935"/>
                    <a:pt x="421" y="935"/>
                  </a:cubicBezTo>
                  <a:cubicBezTo>
                    <a:pt x="420" y="935"/>
                    <a:pt x="419" y="935"/>
                    <a:pt x="418" y="935"/>
                  </a:cubicBezTo>
                  <a:close/>
                  <a:moveTo>
                    <a:pt x="397" y="933"/>
                  </a:moveTo>
                  <a:cubicBezTo>
                    <a:pt x="396" y="933"/>
                    <a:pt x="395" y="933"/>
                    <a:pt x="394" y="933"/>
                  </a:cubicBezTo>
                  <a:cubicBezTo>
                    <a:pt x="374" y="921"/>
                    <a:pt x="374" y="921"/>
                    <a:pt x="374" y="921"/>
                  </a:cubicBezTo>
                  <a:cubicBezTo>
                    <a:pt x="371" y="919"/>
                    <a:pt x="370" y="915"/>
                    <a:pt x="371" y="912"/>
                  </a:cubicBezTo>
                  <a:cubicBezTo>
                    <a:pt x="373" y="909"/>
                    <a:pt x="377" y="908"/>
                    <a:pt x="380" y="910"/>
                  </a:cubicBezTo>
                  <a:cubicBezTo>
                    <a:pt x="400" y="922"/>
                    <a:pt x="400" y="922"/>
                    <a:pt x="400" y="922"/>
                  </a:cubicBezTo>
                  <a:cubicBezTo>
                    <a:pt x="403" y="924"/>
                    <a:pt x="404" y="927"/>
                    <a:pt x="403" y="930"/>
                  </a:cubicBezTo>
                  <a:cubicBezTo>
                    <a:pt x="401" y="932"/>
                    <a:pt x="399" y="933"/>
                    <a:pt x="397" y="933"/>
                  </a:cubicBezTo>
                  <a:close/>
                  <a:moveTo>
                    <a:pt x="460" y="911"/>
                  </a:moveTo>
                  <a:cubicBezTo>
                    <a:pt x="458" y="911"/>
                    <a:pt x="456" y="910"/>
                    <a:pt x="455" y="908"/>
                  </a:cubicBezTo>
                  <a:cubicBezTo>
                    <a:pt x="453" y="905"/>
                    <a:pt x="454" y="902"/>
                    <a:pt x="457" y="900"/>
                  </a:cubicBezTo>
                  <a:cubicBezTo>
                    <a:pt x="478" y="888"/>
                    <a:pt x="478" y="888"/>
                    <a:pt x="478" y="888"/>
                  </a:cubicBezTo>
                  <a:cubicBezTo>
                    <a:pt x="480" y="887"/>
                    <a:pt x="484" y="887"/>
                    <a:pt x="486" y="890"/>
                  </a:cubicBezTo>
                  <a:cubicBezTo>
                    <a:pt x="487" y="893"/>
                    <a:pt x="486" y="897"/>
                    <a:pt x="484" y="899"/>
                  </a:cubicBezTo>
                  <a:cubicBezTo>
                    <a:pt x="463" y="911"/>
                    <a:pt x="463" y="911"/>
                    <a:pt x="463" y="911"/>
                  </a:cubicBezTo>
                  <a:cubicBezTo>
                    <a:pt x="462" y="911"/>
                    <a:pt x="461" y="911"/>
                    <a:pt x="460" y="911"/>
                  </a:cubicBezTo>
                  <a:close/>
                  <a:moveTo>
                    <a:pt x="356" y="909"/>
                  </a:moveTo>
                  <a:cubicBezTo>
                    <a:pt x="355" y="909"/>
                    <a:pt x="354" y="909"/>
                    <a:pt x="353" y="909"/>
                  </a:cubicBezTo>
                  <a:cubicBezTo>
                    <a:pt x="332" y="897"/>
                    <a:pt x="332" y="897"/>
                    <a:pt x="332" y="897"/>
                  </a:cubicBezTo>
                  <a:cubicBezTo>
                    <a:pt x="329" y="895"/>
                    <a:pt x="328" y="891"/>
                    <a:pt x="330" y="888"/>
                  </a:cubicBezTo>
                  <a:cubicBezTo>
                    <a:pt x="331" y="885"/>
                    <a:pt x="335" y="884"/>
                    <a:pt x="338" y="886"/>
                  </a:cubicBezTo>
                  <a:cubicBezTo>
                    <a:pt x="359" y="898"/>
                    <a:pt x="359" y="898"/>
                    <a:pt x="359" y="898"/>
                  </a:cubicBezTo>
                  <a:cubicBezTo>
                    <a:pt x="362" y="900"/>
                    <a:pt x="363" y="903"/>
                    <a:pt x="361" y="906"/>
                  </a:cubicBezTo>
                  <a:cubicBezTo>
                    <a:pt x="360" y="908"/>
                    <a:pt x="358" y="909"/>
                    <a:pt x="356" y="909"/>
                  </a:cubicBezTo>
                  <a:close/>
                  <a:moveTo>
                    <a:pt x="501" y="887"/>
                  </a:moveTo>
                  <a:cubicBezTo>
                    <a:pt x="499" y="887"/>
                    <a:pt x="497" y="886"/>
                    <a:pt x="496" y="884"/>
                  </a:cubicBezTo>
                  <a:cubicBezTo>
                    <a:pt x="494" y="881"/>
                    <a:pt x="495" y="878"/>
                    <a:pt x="498" y="876"/>
                  </a:cubicBezTo>
                  <a:cubicBezTo>
                    <a:pt x="519" y="864"/>
                    <a:pt x="519" y="864"/>
                    <a:pt x="519" y="864"/>
                  </a:cubicBezTo>
                  <a:cubicBezTo>
                    <a:pt x="522" y="862"/>
                    <a:pt x="526" y="863"/>
                    <a:pt x="527" y="866"/>
                  </a:cubicBezTo>
                  <a:cubicBezTo>
                    <a:pt x="529" y="869"/>
                    <a:pt x="528" y="873"/>
                    <a:pt x="525" y="875"/>
                  </a:cubicBezTo>
                  <a:cubicBezTo>
                    <a:pt x="504" y="887"/>
                    <a:pt x="504" y="887"/>
                    <a:pt x="504" y="887"/>
                  </a:cubicBezTo>
                  <a:cubicBezTo>
                    <a:pt x="503" y="887"/>
                    <a:pt x="502" y="887"/>
                    <a:pt x="501" y="887"/>
                  </a:cubicBezTo>
                  <a:close/>
                  <a:moveTo>
                    <a:pt x="314" y="885"/>
                  </a:moveTo>
                  <a:cubicBezTo>
                    <a:pt x="313" y="885"/>
                    <a:pt x="312" y="885"/>
                    <a:pt x="311" y="885"/>
                  </a:cubicBezTo>
                  <a:cubicBezTo>
                    <a:pt x="290" y="873"/>
                    <a:pt x="290" y="873"/>
                    <a:pt x="290" y="873"/>
                  </a:cubicBezTo>
                  <a:cubicBezTo>
                    <a:pt x="288" y="871"/>
                    <a:pt x="287" y="867"/>
                    <a:pt x="288" y="864"/>
                  </a:cubicBezTo>
                  <a:cubicBezTo>
                    <a:pt x="290" y="861"/>
                    <a:pt x="294" y="860"/>
                    <a:pt x="296" y="862"/>
                  </a:cubicBezTo>
                  <a:cubicBezTo>
                    <a:pt x="317" y="874"/>
                    <a:pt x="317" y="874"/>
                    <a:pt x="317" y="874"/>
                  </a:cubicBezTo>
                  <a:cubicBezTo>
                    <a:pt x="320" y="876"/>
                    <a:pt x="321" y="879"/>
                    <a:pt x="319" y="882"/>
                  </a:cubicBezTo>
                  <a:cubicBezTo>
                    <a:pt x="318" y="884"/>
                    <a:pt x="316" y="885"/>
                    <a:pt x="314" y="885"/>
                  </a:cubicBezTo>
                  <a:close/>
                  <a:moveTo>
                    <a:pt x="543" y="863"/>
                  </a:moveTo>
                  <a:cubicBezTo>
                    <a:pt x="541" y="863"/>
                    <a:pt x="539" y="862"/>
                    <a:pt x="538" y="860"/>
                  </a:cubicBezTo>
                  <a:cubicBezTo>
                    <a:pt x="536" y="857"/>
                    <a:pt x="537" y="854"/>
                    <a:pt x="540" y="852"/>
                  </a:cubicBezTo>
                  <a:cubicBezTo>
                    <a:pt x="561" y="840"/>
                    <a:pt x="561" y="840"/>
                    <a:pt x="561" y="840"/>
                  </a:cubicBezTo>
                  <a:cubicBezTo>
                    <a:pt x="564" y="838"/>
                    <a:pt x="567" y="839"/>
                    <a:pt x="569" y="842"/>
                  </a:cubicBezTo>
                  <a:cubicBezTo>
                    <a:pt x="570" y="845"/>
                    <a:pt x="570" y="849"/>
                    <a:pt x="567" y="851"/>
                  </a:cubicBezTo>
                  <a:cubicBezTo>
                    <a:pt x="546" y="863"/>
                    <a:pt x="546" y="863"/>
                    <a:pt x="546" y="863"/>
                  </a:cubicBezTo>
                  <a:cubicBezTo>
                    <a:pt x="545" y="863"/>
                    <a:pt x="544" y="863"/>
                    <a:pt x="543" y="863"/>
                  </a:cubicBezTo>
                  <a:close/>
                  <a:moveTo>
                    <a:pt x="273" y="861"/>
                  </a:moveTo>
                  <a:cubicBezTo>
                    <a:pt x="272" y="861"/>
                    <a:pt x="271" y="861"/>
                    <a:pt x="270" y="861"/>
                  </a:cubicBezTo>
                  <a:cubicBezTo>
                    <a:pt x="249" y="849"/>
                    <a:pt x="249" y="849"/>
                    <a:pt x="249" y="849"/>
                  </a:cubicBezTo>
                  <a:cubicBezTo>
                    <a:pt x="246" y="847"/>
                    <a:pt x="245" y="843"/>
                    <a:pt x="247" y="840"/>
                  </a:cubicBezTo>
                  <a:cubicBezTo>
                    <a:pt x="248" y="837"/>
                    <a:pt x="252" y="836"/>
                    <a:pt x="255" y="838"/>
                  </a:cubicBezTo>
                  <a:cubicBezTo>
                    <a:pt x="276" y="850"/>
                    <a:pt x="276" y="850"/>
                    <a:pt x="276" y="850"/>
                  </a:cubicBezTo>
                  <a:cubicBezTo>
                    <a:pt x="279" y="852"/>
                    <a:pt x="280" y="855"/>
                    <a:pt x="278" y="858"/>
                  </a:cubicBezTo>
                  <a:cubicBezTo>
                    <a:pt x="277" y="860"/>
                    <a:pt x="275" y="861"/>
                    <a:pt x="273" y="861"/>
                  </a:cubicBezTo>
                  <a:close/>
                  <a:moveTo>
                    <a:pt x="584" y="839"/>
                  </a:moveTo>
                  <a:cubicBezTo>
                    <a:pt x="582" y="839"/>
                    <a:pt x="580" y="838"/>
                    <a:pt x="579" y="836"/>
                  </a:cubicBezTo>
                  <a:cubicBezTo>
                    <a:pt x="578" y="833"/>
                    <a:pt x="579" y="830"/>
                    <a:pt x="581" y="828"/>
                  </a:cubicBezTo>
                  <a:cubicBezTo>
                    <a:pt x="602" y="816"/>
                    <a:pt x="602" y="816"/>
                    <a:pt x="602" y="816"/>
                  </a:cubicBezTo>
                  <a:cubicBezTo>
                    <a:pt x="605" y="814"/>
                    <a:pt x="609" y="815"/>
                    <a:pt x="610" y="818"/>
                  </a:cubicBezTo>
                  <a:cubicBezTo>
                    <a:pt x="612" y="821"/>
                    <a:pt x="611" y="825"/>
                    <a:pt x="608" y="827"/>
                  </a:cubicBezTo>
                  <a:cubicBezTo>
                    <a:pt x="587" y="839"/>
                    <a:pt x="587" y="839"/>
                    <a:pt x="587" y="839"/>
                  </a:cubicBezTo>
                  <a:cubicBezTo>
                    <a:pt x="586" y="839"/>
                    <a:pt x="585" y="839"/>
                    <a:pt x="584" y="839"/>
                  </a:cubicBezTo>
                  <a:close/>
                  <a:moveTo>
                    <a:pt x="231" y="837"/>
                  </a:moveTo>
                  <a:cubicBezTo>
                    <a:pt x="230" y="837"/>
                    <a:pt x="229" y="837"/>
                    <a:pt x="228" y="837"/>
                  </a:cubicBezTo>
                  <a:cubicBezTo>
                    <a:pt x="207" y="825"/>
                    <a:pt x="207" y="825"/>
                    <a:pt x="207" y="825"/>
                  </a:cubicBezTo>
                  <a:cubicBezTo>
                    <a:pt x="204" y="823"/>
                    <a:pt x="203" y="819"/>
                    <a:pt x="205" y="816"/>
                  </a:cubicBezTo>
                  <a:cubicBezTo>
                    <a:pt x="207" y="813"/>
                    <a:pt x="210" y="812"/>
                    <a:pt x="213" y="814"/>
                  </a:cubicBezTo>
                  <a:cubicBezTo>
                    <a:pt x="234" y="826"/>
                    <a:pt x="234" y="826"/>
                    <a:pt x="234" y="826"/>
                  </a:cubicBezTo>
                  <a:cubicBezTo>
                    <a:pt x="237" y="828"/>
                    <a:pt x="238" y="831"/>
                    <a:pt x="236" y="834"/>
                  </a:cubicBezTo>
                  <a:cubicBezTo>
                    <a:pt x="235" y="836"/>
                    <a:pt x="233" y="837"/>
                    <a:pt x="231" y="837"/>
                  </a:cubicBezTo>
                  <a:close/>
                  <a:moveTo>
                    <a:pt x="626" y="815"/>
                  </a:moveTo>
                  <a:cubicBezTo>
                    <a:pt x="624" y="815"/>
                    <a:pt x="622" y="814"/>
                    <a:pt x="621" y="812"/>
                  </a:cubicBezTo>
                  <a:cubicBezTo>
                    <a:pt x="619" y="809"/>
                    <a:pt x="620" y="806"/>
                    <a:pt x="623" y="804"/>
                  </a:cubicBezTo>
                  <a:cubicBezTo>
                    <a:pt x="644" y="792"/>
                    <a:pt x="644" y="792"/>
                    <a:pt x="644" y="792"/>
                  </a:cubicBezTo>
                  <a:cubicBezTo>
                    <a:pt x="647" y="790"/>
                    <a:pt x="650" y="791"/>
                    <a:pt x="652" y="794"/>
                  </a:cubicBezTo>
                  <a:cubicBezTo>
                    <a:pt x="654" y="797"/>
                    <a:pt x="653" y="801"/>
                    <a:pt x="650" y="803"/>
                  </a:cubicBezTo>
                  <a:cubicBezTo>
                    <a:pt x="629" y="815"/>
                    <a:pt x="629" y="815"/>
                    <a:pt x="629" y="815"/>
                  </a:cubicBezTo>
                  <a:cubicBezTo>
                    <a:pt x="628" y="815"/>
                    <a:pt x="627" y="815"/>
                    <a:pt x="626" y="815"/>
                  </a:cubicBezTo>
                  <a:close/>
                  <a:moveTo>
                    <a:pt x="190" y="813"/>
                  </a:moveTo>
                  <a:cubicBezTo>
                    <a:pt x="188" y="813"/>
                    <a:pt x="187" y="813"/>
                    <a:pt x="187" y="813"/>
                  </a:cubicBezTo>
                  <a:cubicBezTo>
                    <a:pt x="166" y="801"/>
                    <a:pt x="166" y="801"/>
                    <a:pt x="166" y="801"/>
                  </a:cubicBezTo>
                  <a:cubicBezTo>
                    <a:pt x="163" y="799"/>
                    <a:pt x="162" y="795"/>
                    <a:pt x="164" y="792"/>
                  </a:cubicBezTo>
                  <a:cubicBezTo>
                    <a:pt x="165" y="789"/>
                    <a:pt x="169" y="788"/>
                    <a:pt x="172" y="790"/>
                  </a:cubicBezTo>
                  <a:cubicBezTo>
                    <a:pt x="193" y="802"/>
                    <a:pt x="193" y="802"/>
                    <a:pt x="193" y="802"/>
                  </a:cubicBezTo>
                  <a:cubicBezTo>
                    <a:pt x="195" y="804"/>
                    <a:pt x="196" y="807"/>
                    <a:pt x="195" y="810"/>
                  </a:cubicBezTo>
                  <a:cubicBezTo>
                    <a:pt x="194" y="812"/>
                    <a:pt x="192" y="813"/>
                    <a:pt x="190" y="813"/>
                  </a:cubicBezTo>
                  <a:close/>
                  <a:moveTo>
                    <a:pt x="668" y="791"/>
                  </a:moveTo>
                  <a:cubicBezTo>
                    <a:pt x="665" y="791"/>
                    <a:pt x="663" y="790"/>
                    <a:pt x="662" y="788"/>
                  </a:cubicBezTo>
                  <a:cubicBezTo>
                    <a:pt x="661" y="785"/>
                    <a:pt x="662" y="782"/>
                    <a:pt x="665" y="780"/>
                  </a:cubicBezTo>
                  <a:cubicBezTo>
                    <a:pt x="685" y="768"/>
                    <a:pt x="685" y="768"/>
                    <a:pt x="685" y="768"/>
                  </a:cubicBezTo>
                  <a:cubicBezTo>
                    <a:pt x="688" y="766"/>
                    <a:pt x="692" y="767"/>
                    <a:pt x="694" y="770"/>
                  </a:cubicBezTo>
                  <a:cubicBezTo>
                    <a:pt x="695" y="773"/>
                    <a:pt x="694" y="777"/>
                    <a:pt x="691" y="779"/>
                  </a:cubicBezTo>
                  <a:cubicBezTo>
                    <a:pt x="671" y="791"/>
                    <a:pt x="671" y="791"/>
                    <a:pt x="671" y="791"/>
                  </a:cubicBezTo>
                  <a:cubicBezTo>
                    <a:pt x="670" y="791"/>
                    <a:pt x="669" y="791"/>
                    <a:pt x="668" y="791"/>
                  </a:cubicBezTo>
                  <a:close/>
                  <a:moveTo>
                    <a:pt x="148" y="789"/>
                  </a:moveTo>
                  <a:cubicBezTo>
                    <a:pt x="147" y="789"/>
                    <a:pt x="146" y="789"/>
                    <a:pt x="145" y="789"/>
                  </a:cubicBezTo>
                  <a:cubicBezTo>
                    <a:pt x="124" y="777"/>
                    <a:pt x="124" y="777"/>
                    <a:pt x="124" y="777"/>
                  </a:cubicBezTo>
                  <a:cubicBezTo>
                    <a:pt x="121" y="775"/>
                    <a:pt x="120" y="771"/>
                    <a:pt x="122" y="768"/>
                  </a:cubicBezTo>
                  <a:cubicBezTo>
                    <a:pt x="124" y="765"/>
                    <a:pt x="127" y="764"/>
                    <a:pt x="130" y="766"/>
                  </a:cubicBezTo>
                  <a:cubicBezTo>
                    <a:pt x="151" y="778"/>
                    <a:pt x="151" y="778"/>
                    <a:pt x="151" y="778"/>
                  </a:cubicBezTo>
                  <a:cubicBezTo>
                    <a:pt x="154" y="780"/>
                    <a:pt x="155" y="783"/>
                    <a:pt x="153" y="786"/>
                  </a:cubicBezTo>
                  <a:cubicBezTo>
                    <a:pt x="152" y="788"/>
                    <a:pt x="150" y="789"/>
                    <a:pt x="148" y="789"/>
                  </a:cubicBezTo>
                  <a:close/>
                  <a:moveTo>
                    <a:pt x="709" y="767"/>
                  </a:moveTo>
                  <a:cubicBezTo>
                    <a:pt x="707" y="767"/>
                    <a:pt x="705" y="766"/>
                    <a:pt x="704" y="764"/>
                  </a:cubicBezTo>
                  <a:cubicBezTo>
                    <a:pt x="702" y="761"/>
                    <a:pt x="703" y="758"/>
                    <a:pt x="706" y="756"/>
                  </a:cubicBezTo>
                  <a:cubicBezTo>
                    <a:pt x="727" y="744"/>
                    <a:pt x="727" y="744"/>
                    <a:pt x="727" y="744"/>
                  </a:cubicBezTo>
                  <a:cubicBezTo>
                    <a:pt x="730" y="742"/>
                    <a:pt x="733" y="743"/>
                    <a:pt x="735" y="746"/>
                  </a:cubicBezTo>
                  <a:cubicBezTo>
                    <a:pt x="737" y="749"/>
                    <a:pt x="736" y="753"/>
                    <a:pt x="733" y="755"/>
                  </a:cubicBezTo>
                  <a:cubicBezTo>
                    <a:pt x="712" y="767"/>
                    <a:pt x="712" y="767"/>
                    <a:pt x="712" y="767"/>
                  </a:cubicBezTo>
                  <a:cubicBezTo>
                    <a:pt x="711" y="767"/>
                    <a:pt x="710" y="767"/>
                    <a:pt x="709" y="767"/>
                  </a:cubicBezTo>
                  <a:close/>
                  <a:moveTo>
                    <a:pt x="106" y="765"/>
                  </a:moveTo>
                  <a:cubicBezTo>
                    <a:pt x="105" y="765"/>
                    <a:pt x="104" y="765"/>
                    <a:pt x="103" y="765"/>
                  </a:cubicBezTo>
                  <a:cubicBezTo>
                    <a:pt x="83" y="753"/>
                    <a:pt x="83" y="753"/>
                    <a:pt x="83" y="753"/>
                  </a:cubicBezTo>
                  <a:cubicBezTo>
                    <a:pt x="80" y="751"/>
                    <a:pt x="79" y="747"/>
                    <a:pt x="80" y="744"/>
                  </a:cubicBezTo>
                  <a:cubicBezTo>
                    <a:pt x="82" y="741"/>
                    <a:pt x="86" y="740"/>
                    <a:pt x="89" y="742"/>
                  </a:cubicBezTo>
                  <a:cubicBezTo>
                    <a:pt x="109" y="754"/>
                    <a:pt x="109" y="754"/>
                    <a:pt x="109" y="754"/>
                  </a:cubicBezTo>
                  <a:cubicBezTo>
                    <a:pt x="112" y="756"/>
                    <a:pt x="113" y="759"/>
                    <a:pt x="112" y="762"/>
                  </a:cubicBezTo>
                  <a:cubicBezTo>
                    <a:pt x="110" y="764"/>
                    <a:pt x="108" y="765"/>
                    <a:pt x="106" y="765"/>
                  </a:cubicBezTo>
                  <a:close/>
                  <a:moveTo>
                    <a:pt x="751" y="743"/>
                  </a:moveTo>
                  <a:cubicBezTo>
                    <a:pt x="749" y="743"/>
                    <a:pt x="747" y="742"/>
                    <a:pt x="746" y="740"/>
                  </a:cubicBezTo>
                  <a:cubicBezTo>
                    <a:pt x="744" y="737"/>
                    <a:pt x="745" y="734"/>
                    <a:pt x="748" y="732"/>
                  </a:cubicBezTo>
                  <a:cubicBezTo>
                    <a:pt x="768" y="720"/>
                    <a:pt x="768" y="720"/>
                    <a:pt x="768" y="720"/>
                  </a:cubicBezTo>
                  <a:cubicBezTo>
                    <a:pt x="771" y="718"/>
                    <a:pt x="775" y="719"/>
                    <a:pt x="777" y="722"/>
                  </a:cubicBezTo>
                  <a:cubicBezTo>
                    <a:pt x="778" y="725"/>
                    <a:pt x="777" y="729"/>
                    <a:pt x="774" y="731"/>
                  </a:cubicBezTo>
                  <a:cubicBezTo>
                    <a:pt x="754" y="743"/>
                    <a:pt x="754" y="743"/>
                    <a:pt x="754" y="743"/>
                  </a:cubicBezTo>
                  <a:cubicBezTo>
                    <a:pt x="753" y="743"/>
                    <a:pt x="752" y="743"/>
                    <a:pt x="751" y="743"/>
                  </a:cubicBezTo>
                  <a:close/>
                  <a:moveTo>
                    <a:pt x="65" y="741"/>
                  </a:moveTo>
                  <a:cubicBezTo>
                    <a:pt x="64" y="741"/>
                    <a:pt x="63" y="741"/>
                    <a:pt x="62" y="741"/>
                  </a:cubicBezTo>
                  <a:cubicBezTo>
                    <a:pt x="41" y="729"/>
                    <a:pt x="41" y="729"/>
                    <a:pt x="41" y="729"/>
                  </a:cubicBezTo>
                  <a:cubicBezTo>
                    <a:pt x="38" y="727"/>
                    <a:pt x="37" y="723"/>
                    <a:pt x="39" y="720"/>
                  </a:cubicBezTo>
                  <a:cubicBezTo>
                    <a:pt x="40" y="717"/>
                    <a:pt x="44" y="716"/>
                    <a:pt x="47" y="718"/>
                  </a:cubicBezTo>
                  <a:cubicBezTo>
                    <a:pt x="68" y="730"/>
                    <a:pt x="68" y="730"/>
                    <a:pt x="68" y="730"/>
                  </a:cubicBezTo>
                  <a:cubicBezTo>
                    <a:pt x="71" y="732"/>
                    <a:pt x="72" y="735"/>
                    <a:pt x="70" y="738"/>
                  </a:cubicBezTo>
                  <a:cubicBezTo>
                    <a:pt x="69" y="740"/>
                    <a:pt x="67" y="741"/>
                    <a:pt x="65" y="741"/>
                  </a:cubicBezTo>
                  <a:close/>
                  <a:moveTo>
                    <a:pt x="792" y="719"/>
                  </a:moveTo>
                  <a:cubicBezTo>
                    <a:pt x="790" y="719"/>
                    <a:pt x="788" y="718"/>
                    <a:pt x="787" y="716"/>
                  </a:cubicBezTo>
                  <a:cubicBezTo>
                    <a:pt x="785" y="713"/>
                    <a:pt x="786" y="710"/>
                    <a:pt x="789" y="708"/>
                  </a:cubicBezTo>
                  <a:cubicBezTo>
                    <a:pt x="807" y="698"/>
                    <a:pt x="807" y="698"/>
                    <a:pt x="807" y="698"/>
                  </a:cubicBezTo>
                  <a:cubicBezTo>
                    <a:pt x="807" y="689"/>
                    <a:pt x="807" y="689"/>
                    <a:pt x="807" y="689"/>
                  </a:cubicBezTo>
                  <a:cubicBezTo>
                    <a:pt x="807" y="686"/>
                    <a:pt x="810" y="683"/>
                    <a:pt x="813" y="683"/>
                  </a:cubicBezTo>
                  <a:cubicBezTo>
                    <a:pt x="816" y="683"/>
                    <a:pt x="819" y="686"/>
                    <a:pt x="819" y="689"/>
                  </a:cubicBezTo>
                  <a:cubicBezTo>
                    <a:pt x="819" y="705"/>
                    <a:pt x="819" y="705"/>
                    <a:pt x="819" y="705"/>
                  </a:cubicBezTo>
                  <a:cubicBezTo>
                    <a:pt x="795" y="719"/>
                    <a:pt x="795" y="719"/>
                    <a:pt x="795" y="719"/>
                  </a:cubicBezTo>
                  <a:cubicBezTo>
                    <a:pt x="794" y="719"/>
                    <a:pt x="793" y="719"/>
                    <a:pt x="792" y="719"/>
                  </a:cubicBezTo>
                  <a:close/>
                  <a:moveTo>
                    <a:pt x="23" y="717"/>
                  </a:moveTo>
                  <a:cubicBezTo>
                    <a:pt x="22" y="717"/>
                    <a:pt x="21" y="717"/>
                    <a:pt x="20" y="717"/>
                  </a:cubicBezTo>
                  <a:cubicBezTo>
                    <a:pt x="0" y="705"/>
                    <a:pt x="0" y="705"/>
                    <a:pt x="0" y="705"/>
                  </a:cubicBezTo>
                  <a:cubicBezTo>
                    <a:pt x="0" y="697"/>
                    <a:pt x="0" y="697"/>
                    <a:pt x="0" y="697"/>
                  </a:cubicBezTo>
                  <a:cubicBezTo>
                    <a:pt x="0" y="694"/>
                    <a:pt x="3" y="691"/>
                    <a:pt x="6" y="691"/>
                  </a:cubicBezTo>
                  <a:cubicBezTo>
                    <a:pt x="9" y="691"/>
                    <a:pt x="12" y="694"/>
                    <a:pt x="12" y="697"/>
                  </a:cubicBezTo>
                  <a:cubicBezTo>
                    <a:pt x="12" y="698"/>
                    <a:pt x="12" y="698"/>
                    <a:pt x="12" y="698"/>
                  </a:cubicBezTo>
                  <a:cubicBezTo>
                    <a:pt x="26" y="706"/>
                    <a:pt x="26" y="706"/>
                    <a:pt x="26" y="706"/>
                  </a:cubicBezTo>
                  <a:cubicBezTo>
                    <a:pt x="29" y="708"/>
                    <a:pt x="30" y="711"/>
                    <a:pt x="28" y="714"/>
                  </a:cubicBezTo>
                  <a:cubicBezTo>
                    <a:pt x="27" y="716"/>
                    <a:pt x="25" y="717"/>
                    <a:pt x="23" y="717"/>
                  </a:cubicBezTo>
                  <a:close/>
                  <a:moveTo>
                    <a:pt x="6" y="679"/>
                  </a:moveTo>
                  <a:cubicBezTo>
                    <a:pt x="3" y="679"/>
                    <a:pt x="0" y="677"/>
                    <a:pt x="0" y="673"/>
                  </a:cubicBezTo>
                  <a:cubicBezTo>
                    <a:pt x="0" y="649"/>
                    <a:pt x="0" y="649"/>
                    <a:pt x="0" y="649"/>
                  </a:cubicBezTo>
                  <a:cubicBezTo>
                    <a:pt x="0" y="646"/>
                    <a:pt x="3" y="643"/>
                    <a:pt x="6" y="643"/>
                  </a:cubicBezTo>
                  <a:cubicBezTo>
                    <a:pt x="9" y="643"/>
                    <a:pt x="12" y="646"/>
                    <a:pt x="12" y="649"/>
                  </a:cubicBezTo>
                  <a:cubicBezTo>
                    <a:pt x="12" y="673"/>
                    <a:pt x="12" y="673"/>
                    <a:pt x="12" y="673"/>
                  </a:cubicBezTo>
                  <a:cubicBezTo>
                    <a:pt x="12" y="677"/>
                    <a:pt x="9" y="679"/>
                    <a:pt x="6" y="679"/>
                  </a:cubicBezTo>
                  <a:close/>
                  <a:moveTo>
                    <a:pt x="813" y="671"/>
                  </a:moveTo>
                  <a:cubicBezTo>
                    <a:pt x="810" y="671"/>
                    <a:pt x="807" y="669"/>
                    <a:pt x="807" y="665"/>
                  </a:cubicBezTo>
                  <a:cubicBezTo>
                    <a:pt x="807" y="641"/>
                    <a:pt x="807" y="641"/>
                    <a:pt x="807" y="641"/>
                  </a:cubicBezTo>
                  <a:cubicBezTo>
                    <a:pt x="807" y="638"/>
                    <a:pt x="810" y="635"/>
                    <a:pt x="813" y="635"/>
                  </a:cubicBezTo>
                  <a:cubicBezTo>
                    <a:pt x="816" y="635"/>
                    <a:pt x="819" y="638"/>
                    <a:pt x="819" y="641"/>
                  </a:cubicBezTo>
                  <a:cubicBezTo>
                    <a:pt x="819" y="665"/>
                    <a:pt x="819" y="665"/>
                    <a:pt x="819" y="665"/>
                  </a:cubicBezTo>
                  <a:cubicBezTo>
                    <a:pt x="819" y="669"/>
                    <a:pt x="816" y="671"/>
                    <a:pt x="813" y="671"/>
                  </a:cubicBezTo>
                  <a:close/>
                  <a:moveTo>
                    <a:pt x="6" y="631"/>
                  </a:moveTo>
                  <a:cubicBezTo>
                    <a:pt x="3" y="631"/>
                    <a:pt x="0" y="629"/>
                    <a:pt x="0" y="625"/>
                  </a:cubicBezTo>
                  <a:cubicBezTo>
                    <a:pt x="0" y="601"/>
                    <a:pt x="0" y="601"/>
                    <a:pt x="0" y="601"/>
                  </a:cubicBezTo>
                  <a:cubicBezTo>
                    <a:pt x="0" y="598"/>
                    <a:pt x="3" y="595"/>
                    <a:pt x="6" y="595"/>
                  </a:cubicBezTo>
                  <a:cubicBezTo>
                    <a:pt x="9" y="595"/>
                    <a:pt x="12" y="598"/>
                    <a:pt x="12" y="601"/>
                  </a:cubicBezTo>
                  <a:cubicBezTo>
                    <a:pt x="12" y="625"/>
                    <a:pt x="12" y="625"/>
                    <a:pt x="12" y="625"/>
                  </a:cubicBezTo>
                  <a:cubicBezTo>
                    <a:pt x="12" y="629"/>
                    <a:pt x="9" y="631"/>
                    <a:pt x="6" y="631"/>
                  </a:cubicBezTo>
                  <a:close/>
                  <a:moveTo>
                    <a:pt x="813" y="623"/>
                  </a:moveTo>
                  <a:cubicBezTo>
                    <a:pt x="810" y="623"/>
                    <a:pt x="807" y="621"/>
                    <a:pt x="807" y="617"/>
                  </a:cubicBezTo>
                  <a:cubicBezTo>
                    <a:pt x="807" y="593"/>
                    <a:pt x="807" y="593"/>
                    <a:pt x="807" y="593"/>
                  </a:cubicBezTo>
                  <a:cubicBezTo>
                    <a:pt x="807" y="590"/>
                    <a:pt x="810" y="587"/>
                    <a:pt x="813" y="587"/>
                  </a:cubicBezTo>
                  <a:cubicBezTo>
                    <a:pt x="816" y="587"/>
                    <a:pt x="819" y="590"/>
                    <a:pt x="819" y="593"/>
                  </a:cubicBezTo>
                  <a:cubicBezTo>
                    <a:pt x="819" y="617"/>
                    <a:pt x="819" y="617"/>
                    <a:pt x="819" y="617"/>
                  </a:cubicBezTo>
                  <a:cubicBezTo>
                    <a:pt x="819" y="621"/>
                    <a:pt x="816" y="623"/>
                    <a:pt x="813" y="623"/>
                  </a:cubicBezTo>
                  <a:close/>
                  <a:moveTo>
                    <a:pt x="6" y="583"/>
                  </a:moveTo>
                  <a:cubicBezTo>
                    <a:pt x="3" y="583"/>
                    <a:pt x="0" y="581"/>
                    <a:pt x="0" y="577"/>
                  </a:cubicBezTo>
                  <a:cubicBezTo>
                    <a:pt x="0" y="553"/>
                    <a:pt x="0" y="553"/>
                    <a:pt x="0" y="553"/>
                  </a:cubicBezTo>
                  <a:cubicBezTo>
                    <a:pt x="0" y="550"/>
                    <a:pt x="3" y="547"/>
                    <a:pt x="6" y="547"/>
                  </a:cubicBezTo>
                  <a:cubicBezTo>
                    <a:pt x="9" y="547"/>
                    <a:pt x="12" y="550"/>
                    <a:pt x="12" y="553"/>
                  </a:cubicBezTo>
                  <a:cubicBezTo>
                    <a:pt x="12" y="577"/>
                    <a:pt x="12" y="577"/>
                    <a:pt x="12" y="577"/>
                  </a:cubicBezTo>
                  <a:cubicBezTo>
                    <a:pt x="12" y="581"/>
                    <a:pt x="9" y="583"/>
                    <a:pt x="6" y="583"/>
                  </a:cubicBezTo>
                  <a:close/>
                  <a:moveTo>
                    <a:pt x="813" y="575"/>
                  </a:moveTo>
                  <a:cubicBezTo>
                    <a:pt x="810" y="575"/>
                    <a:pt x="807" y="573"/>
                    <a:pt x="807" y="569"/>
                  </a:cubicBezTo>
                  <a:cubicBezTo>
                    <a:pt x="807" y="545"/>
                    <a:pt x="807" y="545"/>
                    <a:pt x="807" y="545"/>
                  </a:cubicBezTo>
                  <a:cubicBezTo>
                    <a:pt x="807" y="542"/>
                    <a:pt x="810" y="539"/>
                    <a:pt x="813" y="539"/>
                  </a:cubicBezTo>
                  <a:cubicBezTo>
                    <a:pt x="816" y="539"/>
                    <a:pt x="819" y="542"/>
                    <a:pt x="819" y="545"/>
                  </a:cubicBezTo>
                  <a:cubicBezTo>
                    <a:pt x="819" y="569"/>
                    <a:pt x="819" y="569"/>
                    <a:pt x="819" y="569"/>
                  </a:cubicBezTo>
                  <a:cubicBezTo>
                    <a:pt x="819" y="573"/>
                    <a:pt x="816" y="575"/>
                    <a:pt x="813" y="575"/>
                  </a:cubicBezTo>
                  <a:close/>
                  <a:moveTo>
                    <a:pt x="6" y="535"/>
                  </a:moveTo>
                  <a:cubicBezTo>
                    <a:pt x="3" y="535"/>
                    <a:pt x="0" y="533"/>
                    <a:pt x="0" y="529"/>
                  </a:cubicBezTo>
                  <a:cubicBezTo>
                    <a:pt x="0" y="505"/>
                    <a:pt x="0" y="505"/>
                    <a:pt x="0" y="505"/>
                  </a:cubicBezTo>
                  <a:cubicBezTo>
                    <a:pt x="0" y="502"/>
                    <a:pt x="3" y="499"/>
                    <a:pt x="6" y="499"/>
                  </a:cubicBezTo>
                  <a:cubicBezTo>
                    <a:pt x="9" y="499"/>
                    <a:pt x="12" y="502"/>
                    <a:pt x="12" y="505"/>
                  </a:cubicBezTo>
                  <a:cubicBezTo>
                    <a:pt x="12" y="529"/>
                    <a:pt x="12" y="529"/>
                    <a:pt x="12" y="529"/>
                  </a:cubicBezTo>
                  <a:cubicBezTo>
                    <a:pt x="12" y="533"/>
                    <a:pt x="9" y="535"/>
                    <a:pt x="6" y="535"/>
                  </a:cubicBezTo>
                  <a:close/>
                  <a:moveTo>
                    <a:pt x="813" y="527"/>
                  </a:moveTo>
                  <a:cubicBezTo>
                    <a:pt x="810" y="527"/>
                    <a:pt x="807" y="525"/>
                    <a:pt x="807" y="521"/>
                  </a:cubicBezTo>
                  <a:cubicBezTo>
                    <a:pt x="807" y="497"/>
                    <a:pt x="807" y="497"/>
                    <a:pt x="807" y="497"/>
                  </a:cubicBezTo>
                  <a:cubicBezTo>
                    <a:pt x="807" y="494"/>
                    <a:pt x="810" y="491"/>
                    <a:pt x="813" y="491"/>
                  </a:cubicBezTo>
                  <a:cubicBezTo>
                    <a:pt x="816" y="491"/>
                    <a:pt x="819" y="494"/>
                    <a:pt x="819" y="497"/>
                  </a:cubicBezTo>
                  <a:cubicBezTo>
                    <a:pt x="819" y="521"/>
                    <a:pt x="819" y="521"/>
                    <a:pt x="819" y="521"/>
                  </a:cubicBezTo>
                  <a:cubicBezTo>
                    <a:pt x="819" y="525"/>
                    <a:pt x="816" y="527"/>
                    <a:pt x="813" y="527"/>
                  </a:cubicBezTo>
                  <a:close/>
                  <a:moveTo>
                    <a:pt x="6" y="487"/>
                  </a:moveTo>
                  <a:cubicBezTo>
                    <a:pt x="3" y="487"/>
                    <a:pt x="0" y="485"/>
                    <a:pt x="0" y="481"/>
                  </a:cubicBezTo>
                  <a:cubicBezTo>
                    <a:pt x="0" y="457"/>
                    <a:pt x="0" y="457"/>
                    <a:pt x="0" y="457"/>
                  </a:cubicBezTo>
                  <a:cubicBezTo>
                    <a:pt x="0" y="454"/>
                    <a:pt x="3" y="451"/>
                    <a:pt x="6" y="451"/>
                  </a:cubicBezTo>
                  <a:cubicBezTo>
                    <a:pt x="9" y="451"/>
                    <a:pt x="12" y="454"/>
                    <a:pt x="12" y="457"/>
                  </a:cubicBezTo>
                  <a:cubicBezTo>
                    <a:pt x="12" y="481"/>
                    <a:pt x="12" y="481"/>
                    <a:pt x="12" y="481"/>
                  </a:cubicBezTo>
                  <a:cubicBezTo>
                    <a:pt x="12" y="485"/>
                    <a:pt x="9" y="487"/>
                    <a:pt x="6" y="487"/>
                  </a:cubicBezTo>
                  <a:close/>
                  <a:moveTo>
                    <a:pt x="813" y="479"/>
                  </a:moveTo>
                  <a:cubicBezTo>
                    <a:pt x="810" y="479"/>
                    <a:pt x="807" y="477"/>
                    <a:pt x="807" y="473"/>
                  </a:cubicBezTo>
                  <a:cubicBezTo>
                    <a:pt x="807" y="449"/>
                    <a:pt x="807" y="449"/>
                    <a:pt x="807" y="449"/>
                  </a:cubicBezTo>
                  <a:cubicBezTo>
                    <a:pt x="807" y="446"/>
                    <a:pt x="810" y="443"/>
                    <a:pt x="813" y="443"/>
                  </a:cubicBezTo>
                  <a:cubicBezTo>
                    <a:pt x="816" y="443"/>
                    <a:pt x="819" y="446"/>
                    <a:pt x="819" y="449"/>
                  </a:cubicBezTo>
                  <a:cubicBezTo>
                    <a:pt x="819" y="473"/>
                    <a:pt x="819" y="473"/>
                    <a:pt x="819" y="473"/>
                  </a:cubicBezTo>
                  <a:cubicBezTo>
                    <a:pt x="819" y="477"/>
                    <a:pt x="816" y="479"/>
                    <a:pt x="813" y="479"/>
                  </a:cubicBezTo>
                  <a:close/>
                  <a:moveTo>
                    <a:pt x="6" y="439"/>
                  </a:moveTo>
                  <a:cubicBezTo>
                    <a:pt x="3" y="439"/>
                    <a:pt x="0" y="437"/>
                    <a:pt x="0" y="433"/>
                  </a:cubicBezTo>
                  <a:cubicBezTo>
                    <a:pt x="0" y="409"/>
                    <a:pt x="0" y="409"/>
                    <a:pt x="0" y="409"/>
                  </a:cubicBezTo>
                  <a:cubicBezTo>
                    <a:pt x="0" y="406"/>
                    <a:pt x="3" y="403"/>
                    <a:pt x="6" y="403"/>
                  </a:cubicBezTo>
                  <a:cubicBezTo>
                    <a:pt x="9" y="403"/>
                    <a:pt x="12" y="406"/>
                    <a:pt x="12" y="409"/>
                  </a:cubicBezTo>
                  <a:cubicBezTo>
                    <a:pt x="12" y="433"/>
                    <a:pt x="12" y="433"/>
                    <a:pt x="12" y="433"/>
                  </a:cubicBezTo>
                  <a:cubicBezTo>
                    <a:pt x="12" y="437"/>
                    <a:pt x="9" y="439"/>
                    <a:pt x="6" y="439"/>
                  </a:cubicBezTo>
                  <a:close/>
                  <a:moveTo>
                    <a:pt x="813" y="431"/>
                  </a:moveTo>
                  <a:cubicBezTo>
                    <a:pt x="810" y="431"/>
                    <a:pt x="807" y="429"/>
                    <a:pt x="807" y="425"/>
                  </a:cubicBezTo>
                  <a:cubicBezTo>
                    <a:pt x="807" y="401"/>
                    <a:pt x="807" y="401"/>
                    <a:pt x="807" y="401"/>
                  </a:cubicBezTo>
                  <a:cubicBezTo>
                    <a:pt x="807" y="398"/>
                    <a:pt x="810" y="395"/>
                    <a:pt x="813" y="395"/>
                  </a:cubicBezTo>
                  <a:cubicBezTo>
                    <a:pt x="816" y="395"/>
                    <a:pt x="819" y="398"/>
                    <a:pt x="819" y="401"/>
                  </a:cubicBezTo>
                  <a:cubicBezTo>
                    <a:pt x="819" y="425"/>
                    <a:pt x="819" y="425"/>
                    <a:pt x="819" y="425"/>
                  </a:cubicBezTo>
                  <a:cubicBezTo>
                    <a:pt x="819" y="429"/>
                    <a:pt x="816" y="431"/>
                    <a:pt x="813" y="431"/>
                  </a:cubicBezTo>
                  <a:close/>
                  <a:moveTo>
                    <a:pt x="6" y="391"/>
                  </a:moveTo>
                  <a:cubicBezTo>
                    <a:pt x="3" y="391"/>
                    <a:pt x="0" y="389"/>
                    <a:pt x="0" y="385"/>
                  </a:cubicBezTo>
                  <a:cubicBezTo>
                    <a:pt x="0" y="361"/>
                    <a:pt x="0" y="361"/>
                    <a:pt x="0" y="361"/>
                  </a:cubicBezTo>
                  <a:cubicBezTo>
                    <a:pt x="0" y="358"/>
                    <a:pt x="3" y="355"/>
                    <a:pt x="6" y="355"/>
                  </a:cubicBezTo>
                  <a:cubicBezTo>
                    <a:pt x="9" y="355"/>
                    <a:pt x="12" y="358"/>
                    <a:pt x="12" y="361"/>
                  </a:cubicBezTo>
                  <a:cubicBezTo>
                    <a:pt x="12" y="385"/>
                    <a:pt x="12" y="385"/>
                    <a:pt x="12" y="385"/>
                  </a:cubicBezTo>
                  <a:cubicBezTo>
                    <a:pt x="12" y="389"/>
                    <a:pt x="9" y="391"/>
                    <a:pt x="6" y="391"/>
                  </a:cubicBezTo>
                  <a:close/>
                  <a:moveTo>
                    <a:pt x="813" y="383"/>
                  </a:moveTo>
                  <a:cubicBezTo>
                    <a:pt x="810" y="383"/>
                    <a:pt x="807" y="381"/>
                    <a:pt x="807" y="377"/>
                  </a:cubicBezTo>
                  <a:cubicBezTo>
                    <a:pt x="807" y="353"/>
                    <a:pt x="807" y="353"/>
                    <a:pt x="807" y="353"/>
                  </a:cubicBezTo>
                  <a:cubicBezTo>
                    <a:pt x="807" y="350"/>
                    <a:pt x="810" y="347"/>
                    <a:pt x="813" y="347"/>
                  </a:cubicBezTo>
                  <a:cubicBezTo>
                    <a:pt x="816" y="347"/>
                    <a:pt x="819" y="350"/>
                    <a:pt x="819" y="353"/>
                  </a:cubicBezTo>
                  <a:cubicBezTo>
                    <a:pt x="819" y="377"/>
                    <a:pt x="819" y="377"/>
                    <a:pt x="819" y="377"/>
                  </a:cubicBezTo>
                  <a:cubicBezTo>
                    <a:pt x="819" y="381"/>
                    <a:pt x="816" y="383"/>
                    <a:pt x="813" y="383"/>
                  </a:cubicBezTo>
                  <a:close/>
                  <a:moveTo>
                    <a:pt x="6" y="343"/>
                  </a:moveTo>
                  <a:cubicBezTo>
                    <a:pt x="3" y="343"/>
                    <a:pt x="0" y="341"/>
                    <a:pt x="0" y="337"/>
                  </a:cubicBezTo>
                  <a:cubicBezTo>
                    <a:pt x="0" y="313"/>
                    <a:pt x="0" y="313"/>
                    <a:pt x="0" y="313"/>
                  </a:cubicBezTo>
                  <a:cubicBezTo>
                    <a:pt x="0" y="310"/>
                    <a:pt x="3" y="307"/>
                    <a:pt x="6" y="307"/>
                  </a:cubicBezTo>
                  <a:cubicBezTo>
                    <a:pt x="9" y="307"/>
                    <a:pt x="12" y="310"/>
                    <a:pt x="12" y="313"/>
                  </a:cubicBezTo>
                  <a:cubicBezTo>
                    <a:pt x="12" y="337"/>
                    <a:pt x="12" y="337"/>
                    <a:pt x="12" y="337"/>
                  </a:cubicBezTo>
                  <a:cubicBezTo>
                    <a:pt x="12" y="341"/>
                    <a:pt x="9" y="343"/>
                    <a:pt x="6" y="343"/>
                  </a:cubicBezTo>
                  <a:close/>
                  <a:moveTo>
                    <a:pt x="813" y="335"/>
                  </a:moveTo>
                  <a:cubicBezTo>
                    <a:pt x="810" y="335"/>
                    <a:pt x="807" y="333"/>
                    <a:pt x="807" y="329"/>
                  </a:cubicBezTo>
                  <a:cubicBezTo>
                    <a:pt x="807" y="305"/>
                    <a:pt x="807" y="305"/>
                    <a:pt x="807" y="305"/>
                  </a:cubicBezTo>
                  <a:cubicBezTo>
                    <a:pt x="807" y="302"/>
                    <a:pt x="810" y="299"/>
                    <a:pt x="813" y="299"/>
                  </a:cubicBezTo>
                  <a:cubicBezTo>
                    <a:pt x="816" y="299"/>
                    <a:pt x="819" y="302"/>
                    <a:pt x="819" y="305"/>
                  </a:cubicBezTo>
                  <a:cubicBezTo>
                    <a:pt x="819" y="329"/>
                    <a:pt x="819" y="329"/>
                    <a:pt x="819" y="329"/>
                  </a:cubicBezTo>
                  <a:cubicBezTo>
                    <a:pt x="819" y="333"/>
                    <a:pt x="816" y="335"/>
                    <a:pt x="813" y="335"/>
                  </a:cubicBezTo>
                  <a:close/>
                  <a:moveTo>
                    <a:pt x="6" y="295"/>
                  </a:moveTo>
                  <a:cubicBezTo>
                    <a:pt x="3" y="295"/>
                    <a:pt x="0" y="293"/>
                    <a:pt x="0" y="289"/>
                  </a:cubicBezTo>
                  <a:cubicBezTo>
                    <a:pt x="0" y="265"/>
                    <a:pt x="0" y="265"/>
                    <a:pt x="0" y="265"/>
                  </a:cubicBezTo>
                  <a:cubicBezTo>
                    <a:pt x="0" y="262"/>
                    <a:pt x="3" y="259"/>
                    <a:pt x="6" y="259"/>
                  </a:cubicBezTo>
                  <a:cubicBezTo>
                    <a:pt x="9" y="259"/>
                    <a:pt x="12" y="262"/>
                    <a:pt x="12" y="265"/>
                  </a:cubicBezTo>
                  <a:cubicBezTo>
                    <a:pt x="12" y="289"/>
                    <a:pt x="12" y="289"/>
                    <a:pt x="12" y="289"/>
                  </a:cubicBezTo>
                  <a:cubicBezTo>
                    <a:pt x="12" y="293"/>
                    <a:pt x="9" y="295"/>
                    <a:pt x="6" y="295"/>
                  </a:cubicBezTo>
                  <a:close/>
                  <a:moveTo>
                    <a:pt x="813" y="287"/>
                  </a:moveTo>
                  <a:cubicBezTo>
                    <a:pt x="810" y="287"/>
                    <a:pt x="807" y="285"/>
                    <a:pt x="807" y="281"/>
                  </a:cubicBezTo>
                  <a:cubicBezTo>
                    <a:pt x="807" y="257"/>
                    <a:pt x="807" y="257"/>
                    <a:pt x="807" y="257"/>
                  </a:cubicBezTo>
                  <a:cubicBezTo>
                    <a:pt x="807" y="254"/>
                    <a:pt x="810" y="251"/>
                    <a:pt x="813" y="251"/>
                  </a:cubicBezTo>
                  <a:cubicBezTo>
                    <a:pt x="816" y="251"/>
                    <a:pt x="819" y="254"/>
                    <a:pt x="819" y="257"/>
                  </a:cubicBezTo>
                  <a:cubicBezTo>
                    <a:pt x="819" y="281"/>
                    <a:pt x="819" y="281"/>
                    <a:pt x="819" y="281"/>
                  </a:cubicBezTo>
                  <a:cubicBezTo>
                    <a:pt x="819" y="285"/>
                    <a:pt x="816" y="287"/>
                    <a:pt x="813" y="287"/>
                  </a:cubicBezTo>
                  <a:close/>
                  <a:moveTo>
                    <a:pt x="6" y="247"/>
                  </a:moveTo>
                  <a:cubicBezTo>
                    <a:pt x="3" y="247"/>
                    <a:pt x="0" y="245"/>
                    <a:pt x="0" y="241"/>
                  </a:cubicBezTo>
                  <a:cubicBezTo>
                    <a:pt x="0" y="232"/>
                    <a:pt x="0" y="232"/>
                    <a:pt x="0" y="232"/>
                  </a:cubicBezTo>
                  <a:cubicBezTo>
                    <a:pt x="19" y="221"/>
                    <a:pt x="19" y="221"/>
                    <a:pt x="19" y="221"/>
                  </a:cubicBezTo>
                  <a:cubicBezTo>
                    <a:pt x="21" y="219"/>
                    <a:pt x="25" y="220"/>
                    <a:pt x="27" y="223"/>
                  </a:cubicBezTo>
                  <a:cubicBezTo>
                    <a:pt x="28" y="226"/>
                    <a:pt x="27" y="230"/>
                    <a:pt x="25" y="232"/>
                  </a:cubicBezTo>
                  <a:cubicBezTo>
                    <a:pt x="12" y="239"/>
                    <a:pt x="12" y="239"/>
                    <a:pt x="12" y="239"/>
                  </a:cubicBezTo>
                  <a:cubicBezTo>
                    <a:pt x="12" y="241"/>
                    <a:pt x="12" y="241"/>
                    <a:pt x="12" y="241"/>
                  </a:cubicBezTo>
                  <a:cubicBezTo>
                    <a:pt x="12" y="245"/>
                    <a:pt x="9" y="247"/>
                    <a:pt x="6" y="247"/>
                  </a:cubicBezTo>
                  <a:close/>
                  <a:moveTo>
                    <a:pt x="811" y="240"/>
                  </a:moveTo>
                  <a:cubicBezTo>
                    <a:pt x="810" y="240"/>
                    <a:pt x="809" y="240"/>
                    <a:pt x="808" y="240"/>
                  </a:cubicBezTo>
                  <a:cubicBezTo>
                    <a:pt x="788" y="228"/>
                    <a:pt x="788" y="228"/>
                    <a:pt x="788" y="228"/>
                  </a:cubicBezTo>
                  <a:cubicBezTo>
                    <a:pt x="785" y="226"/>
                    <a:pt x="784" y="222"/>
                    <a:pt x="785" y="219"/>
                  </a:cubicBezTo>
                  <a:cubicBezTo>
                    <a:pt x="787" y="217"/>
                    <a:pt x="791" y="216"/>
                    <a:pt x="794" y="217"/>
                  </a:cubicBezTo>
                  <a:cubicBezTo>
                    <a:pt x="814" y="229"/>
                    <a:pt x="814" y="229"/>
                    <a:pt x="814" y="229"/>
                  </a:cubicBezTo>
                  <a:cubicBezTo>
                    <a:pt x="817" y="231"/>
                    <a:pt x="818" y="235"/>
                    <a:pt x="817" y="237"/>
                  </a:cubicBezTo>
                  <a:cubicBezTo>
                    <a:pt x="815" y="239"/>
                    <a:pt x="813" y="240"/>
                    <a:pt x="811" y="240"/>
                  </a:cubicBezTo>
                  <a:close/>
                  <a:moveTo>
                    <a:pt x="42" y="220"/>
                  </a:moveTo>
                  <a:cubicBezTo>
                    <a:pt x="40" y="220"/>
                    <a:pt x="38" y="219"/>
                    <a:pt x="37" y="217"/>
                  </a:cubicBezTo>
                  <a:cubicBezTo>
                    <a:pt x="36" y="214"/>
                    <a:pt x="37" y="211"/>
                    <a:pt x="39" y="209"/>
                  </a:cubicBezTo>
                  <a:cubicBezTo>
                    <a:pt x="60" y="197"/>
                    <a:pt x="60" y="197"/>
                    <a:pt x="60" y="197"/>
                  </a:cubicBezTo>
                  <a:cubicBezTo>
                    <a:pt x="63" y="195"/>
                    <a:pt x="67" y="196"/>
                    <a:pt x="68" y="199"/>
                  </a:cubicBezTo>
                  <a:cubicBezTo>
                    <a:pt x="70" y="202"/>
                    <a:pt x="69" y="206"/>
                    <a:pt x="66" y="208"/>
                  </a:cubicBezTo>
                  <a:cubicBezTo>
                    <a:pt x="45" y="220"/>
                    <a:pt x="45" y="220"/>
                    <a:pt x="45" y="220"/>
                  </a:cubicBezTo>
                  <a:cubicBezTo>
                    <a:pt x="44" y="220"/>
                    <a:pt x="43" y="220"/>
                    <a:pt x="42" y="220"/>
                  </a:cubicBezTo>
                  <a:close/>
                  <a:moveTo>
                    <a:pt x="770" y="216"/>
                  </a:moveTo>
                  <a:cubicBezTo>
                    <a:pt x="769" y="216"/>
                    <a:pt x="768" y="216"/>
                    <a:pt x="767" y="216"/>
                  </a:cubicBezTo>
                  <a:cubicBezTo>
                    <a:pt x="746" y="204"/>
                    <a:pt x="746" y="204"/>
                    <a:pt x="746" y="204"/>
                  </a:cubicBezTo>
                  <a:cubicBezTo>
                    <a:pt x="743" y="202"/>
                    <a:pt x="742" y="198"/>
                    <a:pt x="744" y="195"/>
                  </a:cubicBezTo>
                  <a:cubicBezTo>
                    <a:pt x="746" y="193"/>
                    <a:pt x="749" y="192"/>
                    <a:pt x="752" y="193"/>
                  </a:cubicBezTo>
                  <a:cubicBezTo>
                    <a:pt x="773" y="205"/>
                    <a:pt x="773" y="205"/>
                    <a:pt x="773" y="205"/>
                  </a:cubicBezTo>
                  <a:cubicBezTo>
                    <a:pt x="776" y="207"/>
                    <a:pt x="777" y="211"/>
                    <a:pt x="775" y="213"/>
                  </a:cubicBezTo>
                  <a:cubicBezTo>
                    <a:pt x="774" y="215"/>
                    <a:pt x="772" y="216"/>
                    <a:pt x="770" y="216"/>
                  </a:cubicBezTo>
                  <a:close/>
                  <a:moveTo>
                    <a:pt x="84" y="196"/>
                  </a:moveTo>
                  <a:cubicBezTo>
                    <a:pt x="82" y="196"/>
                    <a:pt x="80" y="195"/>
                    <a:pt x="79" y="193"/>
                  </a:cubicBezTo>
                  <a:cubicBezTo>
                    <a:pt x="77" y="190"/>
                    <a:pt x="78" y="187"/>
                    <a:pt x="81" y="185"/>
                  </a:cubicBezTo>
                  <a:cubicBezTo>
                    <a:pt x="102" y="173"/>
                    <a:pt x="102" y="173"/>
                    <a:pt x="102" y="173"/>
                  </a:cubicBezTo>
                  <a:cubicBezTo>
                    <a:pt x="105" y="171"/>
                    <a:pt x="108" y="172"/>
                    <a:pt x="110" y="175"/>
                  </a:cubicBezTo>
                  <a:cubicBezTo>
                    <a:pt x="112" y="178"/>
                    <a:pt x="111" y="182"/>
                    <a:pt x="108" y="184"/>
                  </a:cubicBezTo>
                  <a:cubicBezTo>
                    <a:pt x="87" y="196"/>
                    <a:pt x="87" y="196"/>
                    <a:pt x="87" y="196"/>
                  </a:cubicBezTo>
                  <a:cubicBezTo>
                    <a:pt x="86" y="196"/>
                    <a:pt x="85" y="196"/>
                    <a:pt x="84" y="196"/>
                  </a:cubicBezTo>
                  <a:close/>
                  <a:moveTo>
                    <a:pt x="728" y="192"/>
                  </a:moveTo>
                  <a:cubicBezTo>
                    <a:pt x="727" y="192"/>
                    <a:pt x="726" y="192"/>
                    <a:pt x="725" y="192"/>
                  </a:cubicBezTo>
                  <a:cubicBezTo>
                    <a:pt x="704" y="180"/>
                    <a:pt x="704" y="180"/>
                    <a:pt x="704" y="180"/>
                  </a:cubicBezTo>
                  <a:cubicBezTo>
                    <a:pt x="702" y="178"/>
                    <a:pt x="701" y="174"/>
                    <a:pt x="702" y="171"/>
                  </a:cubicBezTo>
                  <a:cubicBezTo>
                    <a:pt x="704" y="169"/>
                    <a:pt x="708" y="168"/>
                    <a:pt x="710" y="169"/>
                  </a:cubicBezTo>
                  <a:cubicBezTo>
                    <a:pt x="731" y="181"/>
                    <a:pt x="731" y="181"/>
                    <a:pt x="731" y="181"/>
                  </a:cubicBezTo>
                  <a:cubicBezTo>
                    <a:pt x="734" y="183"/>
                    <a:pt x="735" y="187"/>
                    <a:pt x="733" y="189"/>
                  </a:cubicBezTo>
                  <a:cubicBezTo>
                    <a:pt x="732" y="191"/>
                    <a:pt x="730" y="192"/>
                    <a:pt x="728" y="192"/>
                  </a:cubicBezTo>
                  <a:close/>
                  <a:moveTo>
                    <a:pt x="126" y="172"/>
                  </a:moveTo>
                  <a:cubicBezTo>
                    <a:pt x="123" y="172"/>
                    <a:pt x="121" y="171"/>
                    <a:pt x="120" y="169"/>
                  </a:cubicBezTo>
                  <a:cubicBezTo>
                    <a:pt x="119" y="166"/>
                    <a:pt x="120" y="163"/>
                    <a:pt x="123" y="161"/>
                  </a:cubicBezTo>
                  <a:cubicBezTo>
                    <a:pt x="143" y="149"/>
                    <a:pt x="143" y="149"/>
                    <a:pt x="143" y="149"/>
                  </a:cubicBezTo>
                  <a:cubicBezTo>
                    <a:pt x="146" y="147"/>
                    <a:pt x="150" y="148"/>
                    <a:pt x="151" y="151"/>
                  </a:cubicBezTo>
                  <a:cubicBezTo>
                    <a:pt x="153" y="154"/>
                    <a:pt x="152" y="158"/>
                    <a:pt x="149" y="160"/>
                  </a:cubicBezTo>
                  <a:cubicBezTo>
                    <a:pt x="129" y="172"/>
                    <a:pt x="129" y="172"/>
                    <a:pt x="129" y="172"/>
                  </a:cubicBezTo>
                  <a:cubicBezTo>
                    <a:pt x="128" y="172"/>
                    <a:pt x="127" y="172"/>
                    <a:pt x="126" y="172"/>
                  </a:cubicBezTo>
                  <a:close/>
                  <a:moveTo>
                    <a:pt x="687" y="168"/>
                  </a:moveTo>
                  <a:cubicBezTo>
                    <a:pt x="686" y="168"/>
                    <a:pt x="685" y="168"/>
                    <a:pt x="684" y="168"/>
                  </a:cubicBezTo>
                  <a:cubicBezTo>
                    <a:pt x="663" y="156"/>
                    <a:pt x="663" y="156"/>
                    <a:pt x="663" y="156"/>
                  </a:cubicBezTo>
                  <a:cubicBezTo>
                    <a:pt x="660" y="154"/>
                    <a:pt x="659" y="150"/>
                    <a:pt x="661" y="147"/>
                  </a:cubicBezTo>
                  <a:cubicBezTo>
                    <a:pt x="662" y="145"/>
                    <a:pt x="666" y="144"/>
                    <a:pt x="669" y="145"/>
                  </a:cubicBezTo>
                  <a:cubicBezTo>
                    <a:pt x="690" y="157"/>
                    <a:pt x="690" y="157"/>
                    <a:pt x="690" y="157"/>
                  </a:cubicBezTo>
                  <a:cubicBezTo>
                    <a:pt x="693" y="159"/>
                    <a:pt x="694" y="163"/>
                    <a:pt x="692" y="165"/>
                  </a:cubicBezTo>
                  <a:cubicBezTo>
                    <a:pt x="691" y="167"/>
                    <a:pt x="689" y="168"/>
                    <a:pt x="687" y="168"/>
                  </a:cubicBezTo>
                  <a:close/>
                  <a:moveTo>
                    <a:pt x="167" y="148"/>
                  </a:moveTo>
                  <a:cubicBezTo>
                    <a:pt x="165" y="148"/>
                    <a:pt x="163" y="147"/>
                    <a:pt x="162" y="145"/>
                  </a:cubicBezTo>
                  <a:cubicBezTo>
                    <a:pt x="160" y="142"/>
                    <a:pt x="161" y="139"/>
                    <a:pt x="164" y="137"/>
                  </a:cubicBezTo>
                  <a:cubicBezTo>
                    <a:pt x="185" y="125"/>
                    <a:pt x="185" y="125"/>
                    <a:pt x="185" y="125"/>
                  </a:cubicBezTo>
                  <a:cubicBezTo>
                    <a:pt x="188" y="123"/>
                    <a:pt x="191" y="124"/>
                    <a:pt x="193" y="127"/>
                  </a:cubicBezTo>
                  <a:cubicBezTo>
                    <a:pt x="195" y="130"/>
                    <a:pt x="194" y="134"/>
                    <a:pt x="191" y="136"/>
                  </a:cubicBezTo>
                  <a:cubicBezTo>
                    <a:pt x="170" y="148"/>
                    <a:pt x="170" y="148"/>
                    <a:pt x="170" y="148"/>
                  </a:cubicBezTo>
                  <a:cubicBezTo>
                    <a:pt x="169" y="148"/>
                    <a:pt x="168" y="148"/>
                    <a:pt x="167" y="148"/>
                  </a:cubicBezTo>
                  <a:close/>
                  <a:moveTo>
                    <a:pt x="645" y="144"/>
                  </a:moveTo>
                  <a:cubicBezTo>
                    <a:pt x="644" y="144"/>
                    <a:pt x="643" y="144"/>
                    <a:pt x="642" y="144"/>
                  </a:cubicBezTo>
                  <a:cubicBezTo>
                    <a:pt x="621" y="132"/>
                    <a:pt x="621" y="132"/>
                    <a:pt x="621" y="132"/>
                  </a:cubicBezTo>
                  <a:cubicBezTo>
                    <a:pt x="618" y="130"/>
                    <a:pt x="617" y="126"/>
                    <a:pt x="619" y="123"/>
                  </a:cubicBezTo>
                  <a:cubicBezTo>
                    <a:pt x="621" y="121"/>
                    <a:pt x="624" y="120"/>
                    <a:pt x="627" y="121"/>
                  </a:cubicBezTo>
                  <a:cubicBezTo>
                    <a:pt x="648" y="133"/>
                    <a:pt x="648" y="133"/>
                    <a:pt x="648" y="133"/>
                  </a:cubicBezTo>
                  <a:cubicBezTo>
                    <a:pt x="651" y="135"/>
                    <a:pt x="652" y="139"/>
                    <a:pt x="650" y="141"/>
                  </a:cubicBezTo>
                  <a:cubicBezTo>
                    <a:pt x="649" y="143"/>
                    <a:pt x="647" y="144"/>
                    <a:pt x="645" y="144"/>
                  </a:cubicBezTo>
                  <a:close/>
                  <a:moveTo>
                    <a:pt x="209" y="124"/>
                  </a:moveTo>
                  <a:cubicBezTo>
                    <a:pt x="207" y="124"/>
                    <a:pt x="205" y="123"/>
                    <a:pt x="203" y="121"/>
                  </a:cubicBezTo>
                  <a:cubicBezTo>
                    <a:pt x="202" y="118"/>
                    <a:pt x="203" y="115"/>
                    <a:pt x="206" y="113"/>
                  </a:cubicBezTo>
                  <a:cubicBezTo>
                    <a:pt x="226" y="101"/>
                    <a:pt x="226" y="101"/>
                    <a:pt x="226" y="101"/>
                  </a:cubicBezTo>
                  <a:cubicBezTo>
                    <a:pt x="229" y="99"/>
                    <a:pt x="233" y="100"/>
                    <a:pt x="235" y="103"/>
                  </a:cubicBezTo>
                  <a:cubicBezTo>
                    <a:pt x="236" y="106"/>
                    <a:pt x="235" y="110"/>
                    <a:pt x="232" y="112"/>
                  </a:cubicBezTo>
                  <a:cubicBezTo>
                    <a:pt x="212" y="124"/>
                    <a:pt x="212" y="124"/>
                    <a:pt x="212" y="124"/>
                  </a:cubicBezTo>
                  <a:cubicBezTo>
                    <a:pt x="211" y="124"/>
                    <a:pt x="210" y="124"/>
                    <a:pt x="209" y="124"/>
                  </a:cubicBezTo>
                  <a:close/>
                  <a:moveTo>
                    <a:pt x="604" y="120"/>
                  </a:moveTo>
                  <a:cubicBezTo>
                    <a:pt x="603" y="120"/>
                    <a:pt x="602" y="120"/>
                    <a:pt x="601" y="120"/>
                  </a:cubicBezTo>
                  <a:cubicBezTo>
                    <a:pt x="580" y="108"/>
                    <a:pt x="580" y="108"/>
                    <a:pt x="580" y="108"/>
                  </a:cubicBezTo>
                  <a:cubicBezTo>
                    <a:pt x="577" y="106"/>
                    <a:pt x="576" y="102"/>
                    <a:pt x="578" y="99"/>
                  </a:cubicBezTo>
                  <a:cubicBezTo>
                    <a:pt x="579" y="97"/>
                    <a:pt x="583" y="96"/>
                    <a:pt x="586" y="97"/>
                  </a:cubicBezTo>
                  <a:cubicBezTo>
                    <a:pt x="607" y="109"/>
                    <a:pt x="607" y="109"/>
                    <a:pt x="607" y="109"/>
                  </a:cubicBezTo>
                  <a:cubicBezTo>
                    <a:pt x="609" y="111"/>
                    <a:pt x="610" y="115"/>
                    <a:pt x="609" y="117"/>
                  </a:cubicBezTo>
                  <a:cubicBezTo>
                    <a:pt x="608" y="119"/>
                    <a:pt x="606" y="120"/>
                    <a:pt x="604" y="120"/>
                  </a:cubicBezTo>
                  <a:close/>
                  <a:moveTo>
                    <a:pt x="250" y="100"/>
                  </a:moveTo>
                  <a:cubicBezTo>
                    <a:pt x="248" y="100"/>
                    <a:pt x="246" y="99"/>
                    <a:pt x="245" y="97"/>
                  </a:cubicBezTo>
                  <a:cubicBezTo>
                    <a:pt x="243" y="94"/>
                    <a:pt x="244" y="91"/>
                    <a:pt x="247" y="89"/>
                  </a:cubicBezTo>
                  <a:cubicBezTo>
                    <a:pt x="268" y="77"/>
                    <a:pt x="268" y="77"/>
                    <a:pt x="268" y="77"/>
                  </a:cubicBezTo>
                  <a:cubicBezTo>
                    <a:pt x="271" y="75"/>
                    <a:pt x="275" y="76"/>
                    <a:pt x="276" y="79"/>
                  </a:cubicBezTo>
                  <a:cubicBezTo>
                    <a:pt x="278" y="82"/>
                    <a:pt x="277" y="86"/>
                    <a:pt x="274" y="88"/>
                  </a:cubicBezTo>
                  <a:cubicBezTo>
                    <a:pt x="253" y="100"/>
                    <a:pt x="253" y="100"/>
                    <a:pt x="253" y="100"/>
                  </a:cubicBezTo>
                  <a:cubicBezTo>
                    <a:pt x="252" y="100"/>
                    <a:pt x="251" y="100"/>
                    <a:pt x="250" y="100"/>
                  </a:cubicBezTo>
                  <a:close/>
                  <a:moveTo>
                    <a:pt x="562" y="96"/>
                  </a:moveTo>
                  <a:cubicBezTo>
                    <a:pt x="561" y="96"/>
                    <a:pt x="560" y="96"/>
                    <a:pt x="559" y="96"/>
                  </a:cubicBezTo>
                  <a:cubicBezTo>
                    <a:pt x="538" y="84"/>
                    <a:pt x="538" y="84"/>
                    <a:pt x="538" y="84"/>
                  </a:cubicBezTo>
                  <a:cubicBezTo>
                    <a:pt x="535" y="82"/>
                    <a:pt x="534" y="78"/>
                    <a:pt x="536" y="75"/>
                  </a:cubicBezTo>
                  <a:cubicBezTo>
                    <a:pt x="538" y="73"/>
                    <a:pt x="541" y="72"/>
                    <a:pt x="544" y="73"/>
                  </a:cubicBezTo>
                  <a:cubicBezTo>
                    <a:pt x="565" y="85"/>
                    <a:pt x="565" y="85"/>
                    <a:pt x="565" y="85"/>
                  </a:cubicBezTo>
                  <a:cubicBezTo>
                    <a:pt x="568" y="87"/>
                    <a:pt x="569" y="91"/>
                    <a:pt x="567" y="93"/>
                  </a:cubicBezTo>
                  <a:cubicBezTo>
                    <a:pt x="566" y="95"/>
                    <a:pt x="564" y="96"/>
                    <a:pt x="562" y="96"/>
                  </a:cubicBezTo>
                  <a:close/>
                  <a:moveTo>
                    <a:pt x="292" y="76"/>
                  </a:moveTo>
                  <a:cubicBezTo>
                    <a:pt x="290" y="76"/>
                    <a:pt x="288" y="75"/>
                    <a:pt x="287" y="73"/>
                  </a:cubicBezTo>
                  <a:cubicBezTo>
                    <a:pt x="285" y="70"/>
                    <a:pt x="286" y="67"/>
                    <a:pt x="289" y="65"/>
                  </a:cubicBezTo>
                  <a:cubicBezTo>
                    <a:pt x="310" y="53"/>
                    <a:pt x="310" y="53"/>
                    <a:pt x="310" y="53"/>
                  </a:cubicBezTo>
                  <a:cubicBezTo>
                    <a:pt x="312" y="51"/>
                    <a:pt x="316" y="52"/>
                    <a:pt x="318" y="55"/>
                  </a:cubicBezTo>
                  <a:cubicBezTo>
                    <a:pt x="319" y="58"/>
                    <a:pt x="318" y="62"/>
                    <a:pt x="316" y="64"/>
                  </a:cubicBezTo>
                  <a:cubicBezTo>
                    <a:pt x="295" y="76"/>
                    <a:pt x="295" y="76"/>
                    <a:pt x="295" y="76"/>
                  </a:cubicBezTo>
                  <a:cubicBezTo>
                    <a:pt x="294" y="76"/>
                    <a:pt x="293" y="76"/>
                    <a:pt x="292" y="76"/>
                  </a:cubicBezTo>
                  <a:close/>
                  <a:moveTo>
                    <a:pt x="520" y="72"/>
                  </a:moveTo>
                  <a:cubicBezTo>
                    <a:pt x="519" y="72"/>
                    <a:pt x="518" y="72"/>
                    <a:pt x="517" y="72"/>
                  </a:cubicBezTo>
                  <a:cubicBezTo>
                    <a:pt x="497" y="60"/>
                    <a:pt x="497" y="60"/>
                    <a:pt x="497" y="60"/>
                  </a:cubicBezTo>
                  <a:cubicBezTo>
                    <a:pt x="494" y="58"/>
                    <a:pt x="493" y="54"/>
                    <a:pt x="494" y="51"/>
                  </a:cubicBezTo>
                  <a:cubicBezTo>
                    <a:pt x="496" y="49"/>
                    <a:pt x="500" y="48"/>
                    <a:pt x="503" y="49"/>
                  </a:cubicBezTo>
                  <a:cubicBezTo>
                    <a:pt x="523" y="61"/>
                    <a:pt x="523" y="61"/>
                    <a:pt x="523" y="61"/>
                  </a:cubicBezTo>
                  <a:cubicBezTo>
                    <a:pt x="526" y="63"/>
                    <a:pt x="527" y="67"/>
                    <a:pt x="526" y="69"/>
                  </a:cubicBezTo>
                  <a:cubicBezTo>
                    <a:pt x="525" y="71"/>
                    <a:pt x="522" y="72"/>
                    <a:pt x="520" y="72"/>
                  </a:cubicBezTo>
                  <a:close/>
                  <a:moveTo>
                    <a:pt x="333" y="52"/>
                  </a:moveTo>
                  <a:cubicBezTo>
                    <a:pt x="331" y="52"/>
                    <a:pt x="329" y="51"/>
                    <a:pt x="328" y="49"/>
                  </a:cubicBezTo>
                  <a:cubicBezTo>
                    <a:pt x="327" y="46"/>
                    <a:pt x="327" y="43"/>
                    <a:pt x="330" y="41"/>
                  </a:cubicBezTo>
                  <a:cubicBezTo>
                    <a:pt x="351" y="29"/>
                    <a:pt x="351" y="29"/>
                    <a:pt x="351" y="29"/>
                  </a:cubicBezTo>
                  <a:cubicBezTo>
                    <a:pt x="354" y="27"/>
                    <a:pt x="358" y="28"/>
                    <a:pt x="359" y="31"/>
                  </a:cubicBezTo>
                  <a:cubicBezTo>
                    <a:pt x="361" y="34"/>
                    <a:pt x="360" y="38"/>
                    <a:pt x="357" y="40"/>
                  </a:cubicBezTo>
                  <a:cubicBezTo>
                    <a:pt x="336" y="52"/>
                    <a:pt x="336" y="52"/>
                    <a:pt x="336" y="52"/>
                  </a:cubicBezTo>
                  <a:cubicBezTo>
                    <a:pt x="335" y="52"/>
                    <a:pt x="334" y="52"/>
                    <a:pt x="333" y="52"/>
                  </a:cubicBezTo>
                  <a:close/>
                  <a:moveTo>
                    <a:pt x="479" y="48"/>
                  </a:moveTo>
                  <a:cubicBezTo>
                    <a:pt x="478" y="48"/>
                    <a:pt x="477" y="48"/>
                    <a:pt x="476" y="48"/>
                  </a:cubicBezTo>
                  <a:cubicBezTo>
                    <a:pt x="455" y="36"/>
                    <a:pt x="455" y="36"/>
                    <a:pt x="455" y="36"/>
                  </a:cubicBezTo>
                  <a:cubicBezTo>
                    <a:pt x="452" y="34"/>
                    <a:pt x="451" y="30"/>
                    <a:pt x="453" y="27"/>
                  </a:cubicBezTo>
                  <a:cubicBezTo>
                    <a:pt x="455" y="25"/>
                    <a:pt x="458" y="24"/>
                    <a:pt x="461" y="25"/>
                  </a:cubicBezTo>
                  <a:cubicBezTo>
                    <a:pt x="482" y="37"/>
                    <a:pt x="482" y="37"/>
                    <a:pt x="482" y="37"/>
                  </a:cubicBezTo>
                  <a:cubicBezTo>
                    <a:pt x="485" y="39"/>
                    <a:pt x="486" y="43"/>
                    <a:pt x="484" y="45"/>
                  </a:cubicBezTo>
                  <a:cubicBezTo>
                    <a:pt x="483" y="47"/>
                    <a:pt x="481" y="48"/>
                    <a:pt x="479" y="48"/>
                  </a:cubicBezTo>
                  <a:close/>
                  <a:moveTo>
                    <a:pt x="375" y="28"/>
                  </a:moveTo>
                  <a:cubicBezTo>
                    <a:pt x="373" y="28"/>
                    <a:pt x="371" y="27"/>
                    <a:pt x="370" y="25"/>
                  </a:cubicBezTo>
                  <a:cubicBezTo>
                    <a:pt x="368" y="22"/>
                    <a:pt x="369" y="19"/>
                    <a:pt x="372" y="17"/>
                  </a:cubicBezTo>
                  <a:cubicBezTo>
                    <a:pt x="393" y="5"/>
                    <a:pt x="393" y="5"/>
                    <a:pt x="393" y="5"/>
                  </a:cubicBezTo>
                  <a:cubicBezTo>
                    <a:pt x="396" y="3"/>
                    <a:pt x="399" y="4"/>
                    <a:pt x="401" y="7"/>
                  </a:cubicBezTo>
                  <a:cubicBezTo>
                    <a:pt x="403" y="10"/>
                    <a:pt x="402" y="14"/>
                    <a:pt x="399" y="16"/>
                  </a:cubicBezTo>
                  <a:cubicBezTo>
                    <a:pt x="378" y="28"/>
                    <a:pt x="378" y="28"/>
                    <a:pt x="378" y="28"/>
                  </a:cubicBezTo>
                  <a:cubicBezTo>
                    <a:pt x="377" y="28"/>
                    <a:pt x="376" y="28"/>
                    <a:pt x="375" y="28"/>
                  </a:cubicBezTo>
                  <a:close/>
                  <a:moveTo>
                    <a:pt x="437" y="24"/>
                  </a:moveTo>
                  <a:cubicBezTo>
                    <a:pt x="436" y="24"/>
                    <a:pt x="435" y="24"/>
                    <a:pt x="434" y="24"/>
                  </a:cubicBezTo>
                  <a:cubicBezTo>
                    <a:pt x="414" y="12"/>
                    <a:pt x="414" y="12"/>
                    <a:pt x="414" y="12"/>
                  </a:cubicBezTo>
                  <a:cubicBezTo>
                    <a:pt x="411" y="10"/>
                    <a:pt x="410" y="6"/>
                    <a:pt x="411" y="3"/>
                  </a:cubicBezTo>
                  <a:cubicBezTo>
                    <a:pt x="413" y="1"/>
                    <a:pt x="417" y="0"/>
                    <a:pt x="420" y="1"/>
                  </a:cubicBezTo>
                  <a:cubicBezTo>
                    <a:pt x="440" y="13"/>
                    <a:pt x="440" y="13"/>
                    <a:pt x="440" y="13"/>
                  </a:cubicBezTo>
                  <a:cubicBezTo>
                    <a:pt x="443" y="15"/>
                    <a:pt x="444" y="19"/>
                    <a:pt x="442" y="21"/>
                  </a:cubicBezTo>
                  <a:cubicBezTo>
                    <a:pt x="441" y="23"/>
                    <a:pt x="439" y="24"/>
                    <a:pt x="437" y="24"/>
                  </a:cubicBezTo>
                  <a:close/>
                </a:path>
              </a:pathLst>
            </a:cu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5" name="Group 414">
              <a:extLst>
                <a:ext uri="{FF2B5EF4-FFF2-40B4-BE49-F238E27FC236}">
                  <a16:creationId xmlns:a16="http://schemas.microsoft.com/office/drawing/2014/main" id="{E4AAFFE2-034B-4B70-9C00-C0D734EC385E}"/>
                </a:ext>
              </a:extLst>
            </p:cNvPr>
            <p:cNvGrpSpPr/>
            <p:nvPr/>
          </p:nvGrpSpPr>
          <p:grpSpPr>
            <a:xfrm flipH="1" flipV="1">
              <a:off x="7181769" y="3911082"/>
              <a:ext cx="653782" cy="753419"/>
              <a:chOff x="10250240" y="3953625"/>
              <a:chExt cx="719160" cy="828761"/>
            </a:xfrm>
          </p:grpSpPr>
          <p:sp>
            <p:nvSpPr>
              <p:cNvPr id="532" name="Freeform 539">
                <a:extLst>
                  <a:ext uri="{FF2B5EF4-FFF2-40B4-BE49-F238E27FC236}">
                    <a16:creationId xmlns:a16="http://schemas.microsoft.com/office/drawing/2014/main" id="{B32FA744-B620-40B2-9B2D-3E159C0E0048}"/>
                  </a:ext>
                </a:extLst>
              </p:cNvPr>
              <p:cNvSpPr>
                <a:spLocks/>
              </p:cNvSpPr>
              <p:nvPr/>
            </p:nvSpPr>
            <p:spPr bwMode="auto">
              <a:xfrm rot="10800000">
                <a:off x="10250240" y="3953625"/>
                <a:ext cx="719160" cy="828761"/>
              </a:xfrm>
              <a:custGeom>
                <a:avLst/>
                <a:gdLst>
                  <a:gd name="T0" fmla="*/ 958 w 958"/>
                  <a:gd name="T1" fmla="*/ 827 h 1104"/>
                  <a:gd name="T2" fmla="*/ 478 w 958"/>
                  <a:gd name="T3" fmla="*/ 1104 h 1104"/>
                  <a:gd name="T4" fmla="*/ 0 w 958"/>
                  <a:gd name="T5" fmla="*/ 827 h 1104"/>
                  <a:gd name="T6" fmla="*/ 0 w 958"/>
                  <a:gd name="T7" fmla="*/ 274 h 1104"/>
                  <a:gd name="T8" fmla="*/ 478 w 958"/>
                  <a:gd name="T9" fmla="*/ 0 h 1104"/>
                  <a:gd name="T10" fmla="*/ 958 w 958"/>
                  <a:gd name="T11" fmla="*/ 274 h 1104"/>
                  <a:gd name="T12" fmla="*/ 958 w 958"/>
                  <a:gd name="T13" fmla="*/ 827 h 1104"/>
                </a:gdLst>
                <a:ahLst/>
                <a:cxnLst>
                  <a:cxn ang="0">
                    <a:pos x="T0" y="T1"/>
                  </a:cxn>
                  <a:cxn ang="0">
                    <a:pos x="T2" y="T3"/>
                  </a:cxn>
                  <a:cxn ang="0">
                    <a:pos x="T4" y="T5"/>
                  </a:cxn>
                  <a:cxn ang="0">
                    <a:pos x="T6" y="T7"/>
                  </a:cxn>
                  <a:cxn ang="0">
                    <a:pos x="T8" y="T9"/>
                  </a:cxn>
                  <a:cxn ang="0">
                    <a:pos x="T10" y="T11"/>
                  </a:cxn>
                  <a:cxn ang="0">
                    <a:pos x="T12" y="T13"/>
                  </a:cxn>
                </a:cxnLst>
                <a:rect l="0" t="0" r="r" b="b"/>
                <a:pathLst>
                  <a:path w="958" h="1104">
                    <a:moveTo>
                      <a:pt x="958" y="827"/>
                    </a:moveTo>
                    <a:lnTo>
                      <a:pt x="478" y="1104"/>
                    </a:lnTo>
                    <a:lnTo>
                      <a:pt x="0" y="827"/>
                    </a:lnTo>
                    <a:lnTo>
                      <a:pt x="0" y="274"/>
                    </a:lnTo>
                    <a:lnTo>
                      <a:pt x="478" y="0"/>
                    </a:lnTo>
                    <a:lnTo>
                      <a:pt x="958" y="274"/>
                    </a:lnTo>
                    <a:lnTo>
                      <a:pt x="958" y="827"/>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3" name="Freeform 540">
                <a:extLst>
                  <a:ext uri="{FF2B5EF4-FFF2-40B4-BE49-F238E27FC236}">
                    <a16:creationId xmlns:a16="http://schemas.microsoft.com/office/drawing/2014/main" id="{37BC5DB8-B6E0-4747-AC47-D92527D40CD6}"/>
                  </a:ext>
                </a:extLst>
              </p:cNvPr>
              <p:cNvSpPr>
                <a:spLocks/>
              </p:cNvSpPr>
              <p:nvPr/>
            </p:nvSpPr>
            <p:spPr bwMode="auto">
              <a:xfrm rot="10800000">
                <a:off x="10329813" y="3953625"/>
                <a:ext cx="554008" cy="355076"/>
              </a:xfrm>
              <a:custGeom>
                <a:avLst/>
                <a:gdLst>
                  <a:gd name="T0" fmla="*/ 302 w 312"/>
                  <a:gd name="T1" fmla="*/ 92 h 200"/>
                  <a:gd name="T2" fmla="*/ 208 w 312"/>
                  <a:gd name="T3" fmla="*/ 45 h 200"/>
                  <a:gd name="T4" fmla="*/ 207 w 312"/>
                  <a:gd name="T5" fmla="*/ 45 h 200"/>
                  <a:gd name="T6" fmla="*/ 206 w 312"/>
                  <a:gd name="T7" fmla="*/ 45 h 200"/>
                  <a:gd name="T8" fmla="*/ 197 w 312"/>
                  <a:gd name="T9" fmla="*/ 32 h 200"/>
                  <a:gd name="T10" fmla="*/ 191 w 312"/>
                  <a:gd name="T11" fmla="*/ 6 h 200"/>
                  <a:gd name="T12" fmla="*/ 191 w 312"/>
                  <a:gd name="T13" fmla="*/ 0 h 200"/>
                  <a:gd name="T14" fmla="*/ 121 w 312"/>
                  <a:gd name="T15" fmla="*/ 0 h 200"/>
                  <a:gd name="T16" fmla="*/ 121 w 312"/>
                  <a:gd name="T17" fmla="*/ 6 h 200"/>
                  <a:gd name="T18" fmla="*/ 116 w 312"/>
                  <a:gd name="T19" fmla="*/ 32 h 200"/>
                  <a:gd name="T20" fmla="*/ 106 w 312"/>
                  <a:gd name="T21" fmla="*/ 45 h 200"/>
                  <a:gd name="T22" fmla="*/ 106 w 312"/>
                  <a:gd name="T23" fmla="*/ 45 h 200"/>
                  <a:gd name="T24" fmla="*/ 104 w 312"/>
                  <a:gd name="T25" fmla="*/ 45 h 200"/>
                  <a:gd name="T26" fmla="*/ 11 w 312"/>
                  <a:gd name="T27" fmla="*/ 92 h 200"/>
                  <a:gd name="T28" fmla="*/ 0 w 312"/>
                  <a:gd name="T29" fmla="*/ 111 h 200"/>
                  <a:gd name="T30" fmla="*/ 154 w 312"/>
                  <a:gd name="T31" fmla="*/ 200 h 200"/>
                  <a:gd name="T32" fmla="*/ 312 w 312"/>
                  <a:gd name="T33" fmla="*/ 109 h 200"/>
                  <a:gd name="T34" fmla="*/ 302 w 312"/>
                  <a:gd name="T35" fmla="*/ 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200">
                    <a:moveTo>
                      <a:pt x="302" y="92"/>
                    </a:moveTo>
                    <a:cubicBezTo>
                      <a:pt x="290" y="81"/>
                      <a:pt x="258" y="58"/>
                      <a:pt x="208" y="45"/>
                    </a:cubicBezTo>
                    <a:cubicBezTo>
                      <a:pt x="207" y="45"/>
                      <a:pt x="207" y="45"/>
                      <a:pt x="207" y="45"/>
                    </a:cubicBezTo>
                    <a:cubicBezTo>
                      <a:pt x="206" y="45"/>
                      <a:pt x="206" y="45"/>
                      <a:pt x="206" y="45"/>
                    </a:cubicBezTo>
                    <a:cubicBezTo>
                      <a:pt x="203" y="41"/>
                      <a:pt x="199" y="37"/>
                      <a:pt x="197" y="32"/>
                    </a:cubicBezTo>
                    <a:cubicBezTo>
                      <a:pt x="193" y="24"/>
                      <a:pt x="191" y="15"/>
                      <a:pt x="191" y="6"/>
                    </a:cubicBezTo>
                    <a:cubicBezTo>
                      <a:pt x="191" y="0"/>
                      <a:pt x="191" y="0"/>
                      <a:pt x="191" y="0"/>
                    </a:cubicBezTo>
                    <a:cubicBezTo>
                      <a:pt x="121" y="0"/>
                      <a:pt x="121" y="0"/>
                      <a:pt x="121" y="0"/>
                    </a:cubicBezTo>
                    <a:cubicBezTo>
                      <a:pt x="121" y="6"/>
                      <a:pt x="121" y="6"/>
                      <a:pt x="121" y="6"/>
                    </a:cubicBezTo>
                    <a:cubicBezTo>
                      <a:pt x="121" y="15"/>
                      <a:pt x="119" y="24"/>
                      <a:pt x="116" y="32"/>
                    </a:cubicBezTo>
                    <a:cubicBezTo>
                      <a:pt x="113" y="37"/>
                      <a:pt x="110" y="41"/>
                      <a:pt x="106" y="45"/>
                    </a:cubicBezTo>
                    <a:cubicBezTo>
                      <a:pt x="106" y="45"/>
                      <a:pt x="106" y="45"/>
                      <a:pt x="106" y="45"/>
                    </a:cubicBezTo>
                    <a:cubicBezTo>
                      <a:pt x="104" y="45"/>
                      <a:pt x="104" y="45"/>
                      <a:pt x="104" y="45"/>
                    </a:cubicBezTo>
                    <a:cubicBezTo>
                      <a:pt x="55" y="58"/>
                      <a:pt x="22" y="81"/>
                      <a:pt x="11" y="92"/>
                    </a:cubicBezTo>
                    <a:cubicBezTo>
                      <a:pt x="6" y="97"/>
                      <a:pt x="2" y="103"/>
                      <a:pt x="0" y="111"/>
                    </a:cubicBezTo>
                    <a:cubicBezTo>
                      <a:pt x="154" y="200"/>
                      <a:pt x="154" y="200"/>
                      <a:pt x="154" y="200"/>
                    </a:cubicBezTo>
                    <a:cubicBezTo>
                      <a:pt x="312" y="109"/>
                      <a:pt x="312" y="109"/>
                      <a:pt x="312" y="109"/>
                    </a:cubicBezTo>
                    <a:cubicBezTo>
                      <a:pt x="310" y="102"/>
                      <a:pt x="306" y="96"/>
                      <a:pt x="302" y="92"/>
                    </a:cubicBezTo>
                    <a:close/>
                  </a:path>
                </a:pathLst>
              </a:custGeom>
              <a:solidFill>
                <a:srgbClr val="2580B7">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4" name="Freeform 541">
                <a:extLst>
                  <a:ext uri="{FF2B5EF4-FFF2-40B4-BE49-F238E27FC236}">
                    <a16:creationId xmlns:a16="http://schemas.microsoft.com/office/drawing/2014/main" id="{5B27324F-65A8-47BA-9956-3871FBBDE869}"/>
                  </a:ext>
                </a:extLst>
              </p:cNvPr>
              <p:cNvSpPr>
                <a:spLocks/>
              </p:cNvSpPr>
              <p:nvPr/>
            </p:nvSpPr>
            <p:spPr bwMode="auto">
              <a:xfrm rot="10800000">
                <a:off x="10329813" y="3953625"/>
                <a:ext cx="554008" cy="274752"/>
              </a:xfrm>
              <a:custGeom>
                <a:avLst/>
                <a:gdLst>
                  <a:gd name="T0" fmla="*/ 302 w 312"/>
                  <a:gd name="T1" fmla="*/ 47 h 155"/>
                  <a:gd name="T2" fmla="*/ 208 w 312"/>
                  <a:gd name="T3" fmla="*/ 0 h 155"/>
                  <a:gd name="T4" fmla="*/ 207 w 312"/>
                  <a:gd name="T5" fmla="*/ 0 h 155"/>
                  <a:gd name="T6" fmla="*/ 155 w 312"/>
                  <a:gd name="T7" fmla="*/ 57 h 155"/>
                  <a:gd name="T8" fmla="*/ 106 w 312"/>
                  <a:gd name="T9" fmla="*/ 0 h 155"/>
                  <a:gd name="T10" fmla="*/ 104 w 312"/>
                  <a:gd name="T11" fmla="*/ 0 h 155"/>
                  <a:gd name="T12" fmla="*/ 11 w 312"/>
                  <a:gd name="T13" fmla="*/ 47 h 155"/>
                  <a:gd name="T14" fmla="*/ 0 w 312"/>
                  <a:gd name="T15" fmla="*/ 66 h 155"/>
                  <a:gd name="T16" fmla="*/ 154 w 312"/>
                  <a:gd name="T17" fmla="*/ 155 h 155"/>
                  <a:gd name="T18" fmla="*/ 312 w 312"/>
                  <a:gd name="T19" fmla="*/ 64 h 155"/>
                  <a:gd name="T20" fmla="*/ 302 w 312"/>
                  <a:gd name="T21" fmla="*/ 4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155">
                    <a:moveTo>
                      <a:pt x="302" y="47"/>
                    </a:moveTo>
                    <a:cubicBezTo>
                      <a:pt x="290" y="36"/>
                      <a:pt x="258" y="13"/>
                      <a:pt x="208" y="0"/>
                    </a:cubicBezTo>
                    <a:cubicBezTo>
                      <a:pt x="207" y="0"/>
                      <a:pt x="207" y="0"/>
                      <a:pt x="207" y="0"/>
                    </a:cubicBezTo>
                    <a:cubicBezTo>
                      <a:pt x="155" y="57"/>
                      <a:pt x="155" y="57"/>
                      <a:pt x="155" y="57"/>
                    </a:cubicBezTo>
                    <a:cubicBezTo>
                      <a:pt x="106" y="0"/>
                      <a:pt x="106" y="0"/>
                      <a:pt x="106" y="0"/>
                    </a:cubicBezTo>
                    <a:cubicBezTo>
                      <a:pt x="104" y="0"/>
                      <a:pt x="104" y="0"/>
                      <a:pt x="104" y="0"/>
                    </a:cubicBezTo>
                    <a:cubicBezTo>
                      <a:pt x="55" y="13"/>
                      <a:pt x="22" y="36"/>
                      <a:pt x="11" y="47"/>
                    </a:cubicBezTo>
                    <a:cubicBezTo>
                      <a:pt x="6" y="52"/>
                      <a:pt x="2" y="58"/>
                      <a:pt x="0" y="66"/>
                    </a:cubicBezTo>
                    <a:cubicBezTo>
                      <a:pt x="154" y="155"/>
                      <a:pt x="154" y="155"/>
                      <a:pt x="154" y="155"/>
                    </a:cubicBezTo>
                    <a:cubicBezTo>
                      <a:pt x="312" y="64"/>
                      <a:pt x="312" y="64"/>
                      <a:pt x="312" y="64"/>
                    </a:cubicBezTo>
                    <a:cubicBezTo>
                      <a:pt x="310" y="57"/>
                      <a:pt x="306" y="51"/>
                      <a:pt x="302" y="47"/>
                    </a:cubicBezTo>
                    <a:close/>
                  </a:path>
                </a:pathLst>
              </a:custGeom>
              <a:solidFill>
                <a:srgbClr val="2580B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5" name="Freeform 542">
                <a:extLst>
                  <a:ext uri="{FF2B5EF4-FFF2-40B4-BE49-F238E27FC236}">
                    <a16:creationId xmlns:a16="http://schemas.microsoft.com/office/drawing/2014/main" id="{90624078-E6C3-412A-9491-0CB161378801}"/>
                  </a:ext>
                </a:extLst>
              </p:cNvPr>
              <p:cNvSpPr>
                <a:spLocks/>
              </p:cNvSpPr>
              <p:nvPr/>
            </p:nvSpPr>
            <p:spPr bwMode="auto">
              <a:xfrm rot="10800000">
                <a:off x="10441666" y="4225374"/>
                <a:ext cx="330303" cy="335558"/>
              </a:xfrm>
              <a:custGeom>
                <a:avLst/>
                <a:gdLst>
                  <a:gd name="T0" fmla="*/ 184 w 186"/>
                  <a:gd name="T1" fmla="*/ 89 h 189"/>
                  <a:gd name="T2" fmla="*/ 178 w 186"/>
                  <a:gd name="T3" fmla="*/ 82 h 189"/>
                  <a:gd name="T4" fmla="*/ 178 w 186"/>
                  <a:gd name="T5" fmla="*/ 80 h 189"/>
                  <a:gd name="T6" fmla="*/ 178 w 186"/>
                  <a:gd name="T7" fmla="*/ 72 h 189"/>
                  <a:gd name="T8" fmla="*/ 171 w 186"/>
                  <a:gd name="T9" fmla="*/ 46 h 189"/>
                  <a:gd name="T10" fmla="*/ 159 w 186"/>
                  <a:gd name="T11" fmla="*/ 26 h 189"/>
                  <a:gd name="T12" fmla="*/ 143 w 186"/>
                  <a:gd name="T13" fmla="*/ 13 h 189"/>
                  <a:gd name="T14" fmla="*/ 133 w 186"/>
                  <a:gd name="T15" fmla="*/ 7 h 189"/>
                  <a:gd name="T16" fmla="*/ 129 w 186"/>
                  <a:gd name="T17" fmla="*/ 6 h 189"/>
                  <a:gd name="T18" fmla="*/ 127 w 186"/>
                  <a:gd name="T19" fmla="*/ 5 h 189"/>
                  <a:gd name="T20" fmla="*/ 105 w 186"/>
                  <a:gd name="T21" fmla="*/ 0 h 189"/>
                  <a:gd name="T22" fmla="*/ 93 w 186"/>
                  <a:gd name="T23" fmla="*/ 0 h 189"/>
                  <a:gd name="T24" fmla="*/ 89 w 186"/>
                  <a:gd name="T25" fmla="*/ 0 h 189"/>
                  <a:gd name="T26" fmla="*/ 64 w 186"/>
                  <a:gd name="T27" fmla="*/ 4 h 189"/>
                  <a:gd name="T28" fmla="*/ 14 w 186"/>
                  <a:gd name="T29" fmla="*/ 48 h 189"/>
                  <a:gd name="T30" fmla="*/ 9 w 186"/>
                  <a:gd name="T31" fmla="*/ 73 h 189"/>
                  <a:gd name="T32" fmla="*/ 8 w 186"/>
                  <a:gd name="T33" fmla="*/ 80 h 189"/>
                  <a:gd name="T34" fmla="*/ 8 w 186"/>
                  <a:gd name="T35" fmla="*/ 82 h 189"/>
                  <a:gd name="T36" fmla="*/ 2 w 186"/>
                  <a:gd name="T37" fmla="*/ 89 h 189"/>
                  <a:gd name="T38" fmla="*/ 0 w 186"/>
                  <a:gd name="T39" fmla="*/ 99 h 189"/>
                  <a:gd name="T40" fmla="*/ 2 w 186"/>
                  <a:gd name="T41" fmla="*/ 108 h 189"/>
                  <a:gd name="T42" fmla="*/ 10 w 186"/>
                  <a:gd name="T43" fmla="*/ 118 h 189"/>
                  <a:gd name="T44" fmla="*/ 15 w 186"/>
                  <a:gd name="T45" fmla="*/ 119 h 189"/>
                  <a:gd name="T46" fmla="*/ 15 w 186"/>
                  <a:gd name="T47" fmla="*/ 119 h 189"/>
                  <a:gd name="T48" fmla="*/ 53 w 186"/>
                  <a:gd name="T49" fmla="*/ 174 h 189"/>
                  <a:gd name="T50" fmla="*/ 93 w 186"/>
                  <a:gd name="T51" fmla="*/ 189 h 189"/>
                  <a:gd name="T52" fmla="*/ 134 w 186"/>
                  <a:gd name="T53" fmla="*/ 174 h 189"/>
                  <a:gd name="T54" fmla="*/ 171 w 186"/>
                  <a:gd name="T55" fmla="*/ 119 h 189"/>
                  <a:gd name="T56" fmla="*/ 172 w 186"/>
                  <a:gd name="T57" fmla="*/ 119 h 189"/>
                  <a:gd name="T58" fmla="*/ 186 w 186"/>
                  <a:gd name="T59" fmla="*/ 99 h 189"/>
                  <a:gd name="T60" fmla="*/ 184 w 186"/>
                  <a:gd name="T61" fmla="*/ 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89">
                    <a:moveTo>
                      <a:pt x="184" y="89"/>
                    </a:moveTo>
                    <a:cubicBezTo>
                      <a:pt x="183" y="86"/>
                      <a:pt x="181" y="83"/>
                      <a:pt x="178" y="82"/>
                    </a:cubicBezTo>
                    <a:cubicBezTo>
                      <a:pt x="178" y="81"/>
                      <a:pt x="178" y="80"/>
                      <a:pt x="178" y="80"/>
                    </a:cubicBezTo>
                    <a:cubicBezTo>
                      <a:pt x="178" y="77"/>
                      <a:pt x="178" y="75"/>
                      <a:pt x="178" y="72"/>
                    </a:cubicBezTo>
                    <a:cubicBezTo>
                      <a:pt x="177" y="63"/>
                      <a:pt x="175" y="54"/>
                      <a:pt x="171" y="46"/>
                    </a:cubicBezTo>
                    <a:cubicBezTo>
                      <a:pt x="168" y="38"/>
                      <a:pt x="164" y="32"/>
                      <a:pt x="159" y="26"/>
                    </a:cubicBezTo>
                    <a:cubicBezTo>
                      <a:pt x="154" y="21"/>
                      <a:pt x="149" y="17"/>
                      <a:pt x="143" y="13"/>
                    </a:cubicBezTo>
                    <a:cubicBezTo>
                      <a:pt x="140" y="11"/>
                      <a:pt x="137" y="9"/>
                      <a:pt x="133" y="7"/>
                    </a:cubicBezTo>
                    <a:cubicBezTo>
                      <a:pt x="132" y="7"/>
                      <a:pt x="130" y="6"/>
                      <a:pt x="129" y="6"/>
                    </a:cubicBezTo>
                    <a:cubicBezTo>
                      <a:pt x="128" y="6"/>
                      <a:pt x="127" y="5"/>
                      <a:pt x="127" y="5"/>
                    </a:cubicBezTo>
                    <a:cubicBezTo>
                      <a:pt x="120" y="3"/>
                      <a:pt x="113" y="1"/>
                      <a:pt x="105" y="0"/>
                    </a:cubicBezTo>
                    <a:cubicBezTo>
                      <a:pt x="101" y="0"/>
                      <a:pt x="97" y="0"/>
                      <a:pt x="93" y="0"/>
                    </a:cubicBezTo>
                    <a:cubicBezTo>
                      <a:pt x="92" y="0"/>
                      <a:pt x="90" y="0"/>
                      <a:pt x="89" y="0"/>
                    </a:cubicBezTo>
                    <a:cubicBezTo>
                      <a:pt x="80" y="0"/>
                      <a:pt x="72" y="1"/>
                      <a:pt x="64" y="4"/>
                    </a:cubicBezTo>
                    <a:cubicBezTo>
                      <a:pt x="40" y="11"/>
                      <a:pt x="23" y="26"/>
                      <a:pt x="14" y="48"/>
                    </a:cubicBezTo>
                    <a:cubicBezTo>
                      <a:pt x="11" y="55"/>
                      <a:pt x="9" y="64"/>
                      <a:pt x="9" y="73"/>
                    </a:cubicBezTo>
                    <a:cubicBezTo>
                      <a:pt x="8" y="75"/>
                      <a:pt x="8" y="77"/>
                      <a:pt x="8" y="80"/>
                    </a:cubicBezTo>
                    <a:cubicBezTo>
                      <a:pt x="8" y="80"/>
                      <a:pt x="8" y="81"/>
                      <a:pt x="8" y="82"/>
                    </a:cubicBezTo>
                    <a:cubicBezTo>
                      <a:pt x="6" y="83"/>
                      <a:pt x="4" y="86"/>
                      <a:pt x="2" y="89"/>
                    </a:cubicBezTo>
                    <a:cubicBezTo>
                      <a:pt x="1" y="92"/>
                      <a:pt x="0" y="96"/>
                      <a:pt x="0" y="99"/>
                    </a:cubicBezTo>
                    <a:cubicBezTo>
                      <a:pt x="0" y="102"/>
                      <a:pt x="1" y="106"/>
                      <a:pt x="2" y="108"/>
                    </a:cubicBezTo>
                    <a:cubicBezTo>
                      <a:pt x="3" y="113"/>
                      <a:pt x="6" y="116"/>
                      <a:pt x="10" y="118"/>
                    </a:cubicBezTo>
                    <a:cubicBezTo>
                      <a:pt x="12" y="119"/>
                      <a:pt x="13" y="119"/>
                      <a:pt x="15" y="119"/>
                    </a:cubicBezTo>
                    <a:cubicBezTo>
                      <a:pt x="15" y="119"/>
                      <a:pt x="15" y="119"/>
                      <a:pt x="15" y="119"/>
                    </a:cubicBezTo>
                    <a:cubicBezTo>
                      <a:pt x="22" y="139"/>
                      <a:pt x="35" y="160"/>
                      <a:pt x="53" y="174"/>
                    </a:cubicBezTo>
                    <a:cubicBezTo>
                      <a:pt x="64" y="183"/>
                      <a:pt x="78" y="189"/>
                      <a:pt x="93" y="189"/>
                    </a:cubicBezTo>
                    <a:cubicBezTo>
                      <a:pt x="108" y="189"/>
                      <a:pt x="122" y="183"/>
                      <a:pt x="134" y="174"/>
                    </a:cubicBezTo>
                    <a:cubicBezTo>
                      <a:pt x="151" y="160"/>
                      <a:pt x="165" y="139"/>
                      <a:pt x="171" y="119"/>
                    </a:cubicBezTo>
                    <a:cubicBezTo>
                      <a:pt x="172" y="119"/>
                      <a:pt x="172" y="119"/>
                      <a:pt x="172" y="119"/>
                    </a:cubicBezTo>
                    <a:cubicBezTo>
                      <a:pt x="180" y="119"/>
                      <a:pt x="186" y="110"/>
                      <a:pt x="186" y="99"/>
                    </a:cubicBezTo>
                    <a:cubicBezTo>
                      <a:pt x="186" y="96"/>
                      <a:pt x="186" y="92"/>
                      <a:pt x="184" y="8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6" name="Freeform 543">
                <a:extLst>
                  <a:ext uri="{FF2B5EF4-FFF2-40B4-BE49-F238E27FC236}">
                    <a16:creationId xmlns:a16="http://schemas.microsoft.com/office/drawing/2014/main" id="{EA26C56A-7CFF-4753-AC01-0254E2A524D4}"/>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7" name="Freeform 544">
                <a:extLst>
                  <a:ext uri="{FF2B5EF4-FFF2-40B4-BE49-F238E27FC236}">
                    <a16:creationId xmlns:a16="http://schemas.microsoft.com/office/drawing/2014/main" id="{2E050CFD-943D-4EDC-A22C-4CABAFA5BB95}"/>
                  </a:ext>
                </a:extLst>
              </p:cNvPr>
              <p:cNvSpPr>
                <a:spLocks/>
              </p:cNvSpPr>
              <p:nvPr/>
            </p:nvSpPr>
            <p:spPr bwMode="auto">
              <a:xfrm rot="10800000">
                <a:off x="10422148" y="4306449"/>
                <a:ext cx="367838" cy="313037"/>
              </a:xfrm>
              <a:custGeom>
                <a:avLst/>
                <a:gdLst>
                  <a:gd name="T0" fmla="*/ 195 w 207"/>
                  <a:gd name="T1" fmla="*/ 93 h 176"/>
                  <a:gd name="T2" fmla="*/ 102 w 207"/>
                  <a:gd name="T3" fmla="*/ 0 h 176"/>
                  <a:gd name="T4" fmla="*/ 11 w 207"/>
                  <a:gd name="T5" fmla="*/ 93 h 176"/>
                  <a:gd name="T6" fmla="*/ 103 w 207"/>
                  <a:gd name="T7" fmla="*/ 69 h 176"/>
                  <a:gd name="T8" fmla="*/ 195 w 207"/>
                  <a:gd name="T9" fmla="*/ 93 h 176"/>
                </a:gdLst>
                <a:ahLst/>
                <a:cxnLst>
                  <a:cxn ang="0">
                    <a:pos x="T0" y="T1"/>
                  </a:cxn>
                  <a:cxn ang="0">
                    <a:pos x="T2" y="T3"/>
                  </a:cxn>
                  <a:cxn ang="0">
                    <a:pos x="T4" y="T5"/>
                  </a:cxn>
                  <a:cxn ang="0">
                    <a:pos x="T6" y="T7"/>
                  </a:cxn>
                  <a:cxn ang="0">
                    <a:pos x="T8" y="T9"/>
                  </a:cxn>
                </a:cxnLst>
                <a:rect l="0" t="0" r="r" b="b"/>
                <a:pathLst>
                  <a:path w="207" h="176">
                    <a:moveTo>
                      <a:pt x="195" y="93"/>
                    </a:moveTo>
                    <a:cubicBezTo>
                      <a:pt x="186" y="27"/>
                      <a:pt x="165" y="0"/>
                      <a:pt x="102" y="0"/>
                    </a:cubicBezTo>
                    <a:cubicBezTo>
                      <a:pt x="50" y="0"/>
                      <a:pt x="20" y="27"/>
                      <a:pt x="11" y="93"/>
                    </a:cubicBezTo>
                    <a:cubicBezTo>
                      <a:pt x="0" y="176"/>
                      <a:pt x="61" y="69"/>
                      <a:pt x="103" y="69"/>
                    </a:cubicBezTo>
                    <a:cubicBezTo>
                      <a:pt x="147" y="69"/>
                      <a:pt x="207" y="176"/>
                      <a:pt x="195" y="9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8" name="Freeform 545">
                <a:extLst>
                  <a:ext uri="{FF2B5EF4-FFF2-40B4-BE49-F238E27FC236}">
                    <a16:creationId xmlns:a16="http://schemas.microsoft.com/office/drawing/2014/main" id="{460BC179-E22E-41A1-837E-1E7CE0F78A33}"/>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9" name="Freeform 546">
                <a:extLst>
                  <a:ext uri="{FF2B5EF4-FFF2-40B4-BE49-F238E27FC236}">
                    <a16:creationId xmlns:a16="http://schemas.microsoft.com/office/drawing/2014/main" id="{F9D009C8-BB13-4737-822A-003A3DF30E4B}"/>
                  </a:ext>
                </a:extLst>
              </p:cNvPr>
              <p:cNvSpPr>
                <a:spLocks/>
              </p:cNvSpPr>
              <p:nvPr/>
            </p:nvSpPr>
            <p:spPr bwMode="auto">
              <a:xfrm rot="10800000">
                <a:off x="10502471" y="4468597"/>
                <a:ext cx="187672"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0" name="Freeform 547">
                <a:extLst>
                  <a:ext uri="{FF2B5EF4-FFF2-40B4-BE49-F238E27FC236}">
                    <a16:creationId xmlns:a16="http://schemas.microsoft.com/office/drawing/2014/main" id="{2277CA84-DD64-4764-B117-6B36C0F35E1B}"/>
                  </a:ext>
                </a:extLst>
              </p:cNvPr>
              <p:cNvSpPr>
                <a:spLocks/>
              </p:cNvSpPr>
              <p:nvPr/>
            </p:nvSpPr>
            <p:spPr bwMode="auto">
              <a:xfrm rot="10800000">
                <a:off x="10473945" y="4498625"/>
                <a:ext cx="188423"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1" name="Freeform 548">
                <a:extLst>
                  <a:ext uri="{FF2B5EF4-FFF2-40B4-BE49-F238E27FC236}">
                    <a16:creationId xmlns:a16="http://schemas.microsoft.com/office/drawing/2014/main" id="{75939AF3-04F4-4FA0-810B-B7AAEB1DDEE0}"/>
                  </a:ext>
                </a:extLst>
              </p:cNvPr>
              <p:cNvSpPr>
                <a:spLocks/>
              </p:cNvSpPr>
              <p:nvPr/>
            </p:nvSpPr>
            <p:spPr bwMode="auto">
              <a:xfrm rot="10800000">
                <a:off x="10445419" y="4470099"/>
                <a:ext cx="144132" cy="218450"/>
              </a:xfrm>
              <a:custGeom>
                <a:avLst/>
                <a:gdLst>
                  <a:gd name="T0" fmla="*/ 16 w 81"/>
                  <a:gd name="T1" fmla="*/ 123 h 123"/>
                  <a:gd name="T2" fmla="*/ 64 w 81"/>
                  <a:gd name="T3" fmla="*/ 63 h 123"/>
                  <a:gd name="T4" fmla="*/ 25 w 81"/>
                  <a:gd name="T5" fmla="*/ 0 h 123"/>
                  <a:gd name="T6" fmla="*/ 2 w 81"/>
                  <a:gd name="T7" fmla="*/ 66 h 123"/>
                  <a:gd name="T8" fmla="*/ 16 w 81"/>
                  <a:gd name="T9" fmla="*/ 123 h 123"/>
                </a:gdLst>
                <a:ahLst/>
                <a:cxnLst>
                  <a:cxn ang="0">
                    <a:pos x="T0" y="T1"/>
                  </a:cxn>
                  <a:cxn ang="0">
                    <a:pos x="T2" y="T3"/>
                  </a:cxn>
                  <a:cxn ang="0">
                    <a:pos x="T4" y="T5"/>
                  </a:cxn>
                  <a:cxn ang="0">
                    <a:pos x="T6" y="T7"/>
                  </a:cxn>
                  <a:cxn ang="0">
                    <a:pos x="T8" y="T9"/>
                  </a:cxn>
                </a:cxnLst>
                <a:rect l="0" t="0" r="r" b="b"/>
                <a:pathLst>
                  <a:path w="81" h="123">
                    <a:moveTo>
                      <a:pt x="16" y="123"/>
                    </a:moveTo>
                    <a:cubicBezTo>
                      <a:pt x="16" y="123"/>
                      <a:pt x="81" y="98"/>
                      <a:pt x="64" y="63"/>
                    </a:cubicBezTo>
                    <a:cubicBezTo>
                      <a:pt x="47" y="29"/>
                      <a:pt x="17" y="31"/>
                      <a:pt x="25" y="0"/>
                    </a:cubicBezTo>
                    <a:cubicBezTo>
                      <a:pt x="25" y="0"/>
                      <a:pt x="4" y="23"/>
                      <a:pt x="2" y="66"/>
                    </a:cubicBezTo>
                    <a:cubicBezTo>
                      <a:pt x="0" y="113"/>
                      <a:pt x="16" y="123"/>
                      <a:pt x="16" y="12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2" name="Freeform 549">
                <a:extLst>
                  <a:ext uri="{FF2B5EF4-FFF2-40B4-BE49-F238E27FC236}">
                    <a16:creationId xmlns:a16="http://schemas.microsoft.com/office/drawing/2014/main" id="{5E39BDB1-FA3A-460E-B485-6B3FDEEAE037}"/>
                  </a:ext>
                </a:extLst>
              </p:cNvPr>
              <p:cNvSpPr>
                <a:spLocks/>
              </p:cNvSpPr>
              <p:nvPr/>
            </p:nvSpPr>
            <p:spPr bwMode="auto">
              <a:xfrm rot="10800000">
                <a:off x="10727678" y="4345484"/>
                <a:ext cx="53299" cy="89332"/>
              </a:xfrm>
              <a:custGeom>
                <a:avLst/>
                <a:gdLst>
                  <a:gd name="T0" fmla="*/ 27 w 30"/>
                  <a:gd name="T1" fmla="*/ 22 h 50"/>
                  <a:gd name="T2" fmla="*/ 21 w 30"/>
                  <a:gd name="T3" fmla="*/ 48 h 50"/>
                  <a:gd name="T4" fmla="*/ 3 w 30"/>
                  <a:gd name="T5" fmla="*/ 28 h 50"/>
                  <a:gd name="T6" fmla="*/ 9 w 30"/>
                  <a:gd name="T7" fmla="*/ 1 h 50"/>
                  <a:gd name="T8" fmla="*/ 27 w 30"/>
                  <a:gd name="T9" fmla="*/ 22 h 50"/>
                </a:gdLst>
                <a:ahLst/>
                <a:cxnLst>
                  <a:cxn ang="0">
                    <a:pos x="T0" y="T1"/>
                  </a:cxn>
                  <a:cxn ang="0">
                    <a:pos x="T2" y="T3"/>
                  </a:cxn>
                  <a:cxn ang="0">
                    <a:pos x="T4" y="T5"/>
                  </a:cxn>
                  <a:cxn ang="0">
                    <a:pos x="T6" y="T7"/>
                  </a:cxn>
                  <a:cxn ang="0">
                    <a:pos x="T8" y="T9"/>
                  </a:cxn>
                </a:cxnLst>
                <a:rect l="0" t="0" r="r" b="b"/>
                <a:pathLst>
                  <a:path w="30" h="50">
                    <a:moveTo>
                      <a:pt x="27" y="22"/>
                    </a:moveTo>
                    <a:cubicBezTo>
                      <a:pt x="30" y="34"/>
                      <a:pt x="27" y="46"/>
                      <a:pt x="21" y="48"/>
                    </a:cubicBezTo>
                    <a:cubicBezTo>
                      <a:pt x="14" y="50"/>
                      <a:pt x="6" y="41"/>
                      <a:pt x="3" y="28"/>
                    </a:cubicBezTo>
                    <a:cubicBezTo>
                      <a:pt x="0" y="15"/>
                      <a:pt x="2" y="3"/>
                      <a:pt x="9" y="1"/>
                    </a:cubicBezTo>
                    <a:cubicBezTo>
                      <a:pt x="15" y="0"/>
                      <a:pt x="23" y="9"/>
                      <a:pt x="27" y="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3" name="Freeform 550">
                <a:extLst>
                  <a:ext uri="{FF2B5EF4-FFF2-40B4-BE49-F238E27FC236}">
                    <a16:creationId xmlns:a16="http://schemas.microsoft.com/office/drawing/2014/main" id="{B3FE6ED8-5CD3-4CD4-8080-EEDF600A1D9A}"/>
                  </a:ext>
                </a:extLst>
              </p:cNvPr>
              <p:cNvSpPr>
                <a:spLocks/>
              </p:cNvSpPr>
              <p:nvPr/>
            </p:nvSpPr>
            <p:spPr bwMode="auto">
              <a:xfrm rot="10800000">
                <a:off x="10429655" y="4347736"/>
                <a:ext cx="53299" cy="88581"/>
              </a:xfrm>
              <a:custGeom>
                <a:avLst/>
                <a:gdLst>
                  <a:gd name="T0" fmla="*/ 3 w 30"/>
                  <a:gd name="T1" fmla="*/ 23 h 50"/>
                  <a:gd name="T2" fmla="*/ 20 w 30"/>
                  <a:gd name="T3" fmla="*/ 2 h 50"/>
                  <a:gd name="T4" fmla="*/ 27 w 30"/>
                  <a:gd name="T5" fmla="*/ 28 h 50"/>
                  <a:gd name="T6" fmla="*/ 10 w 30"/>
                  <a:gd name="T7" fmla="*/ 49 h 50"/>
                  <a:gd name="T8" fmla="*/ 3 w 30"/>
                  <a:gd name="T9" fmla="*/ 23 h 50"/>
                </a:gdLst>
                <a:ahLst/>
                <a:cxnLst>
                  <a:cxn ang="0">
                    <a:pos x="T0" y="T1"/>
                  </a:cxn>
                  <a:cxn ang="0">
                    <a:pos x="T2" y="T3"/>
                  </a:cxn>
                  <a:cxn ang="0">
                    <a:pos x="T4" y="T5"/>
                  </a:cxn>
                  <a:cxn ang="0">
                    <a:pos x="T6" y="T7"/>
                  </a:cxn>
                  <a:cxn ang="0">
                    <a:pos x="T8" y="T9"/>
                  </a:cxn>
                </a:cxnLst>
                <a:rect l="0" t="0" r="r" b="b"/>
                <a:pathLst>
                  <a:path w="30" h="50">
                    <a:moveTo>
                      <a:pt x="3" y="23"/>
                    </a:moveTo>
                    <a:cubicBezTo>
                      <a:pt x="6" y="10"/>
                      <a:pt x="13" y="0"/>
                      <a:pt x="20" y="2"/>
                    </a:cubicBezTo>
                    <a:cubicBezTo>
                      <a:pt x="26" y="3"/>
                      <a:pt x="30" y="15"/>
                      <a:pt x="27" y="28"/>
                    </a:cubicBezTo>
                    <a:cubicBezTo>
                      <a:pt x="24" y="41"/>
                      <a:pt x="16" y="50"/>
                      <a:pt x="10" y="49"/>
                    </a:cubicBezTo>
                    <a:cubicBezTo>
                      <a:pt x="3" y="47"/>
                      <a:pt x="0" y="36"/>
                      <a:pt x="3" y="23"/>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4" name="Freeform 551">
                <a:extLst>
                  <a:ext uri="{FF2B5EF4-FFF2-40B4-BE49-F238E27FC236}">
                    <a16:creationId xmlns:a16="http://schemas.microsoft.com/office/drawing/2014/main" id="{55D435F5-A618-45BD-9953-BA7E49F8DDF3}"/>
                  </a:ext>
                </a:extLst>
              </p:cNvPr>
              <p:cNvSpPr>
                <a:spLocks/>
              </p:cNvSpPr>
              <p:nvPr/>
            </p:nvSpPr>
            <p:spPr bwMode="auto">
              <a:xfrm rot="10800000">
                <a:off x="10558773" y="4384520"/>
                <a:ext cx="202686" cy="181667"/>
              </a:xfrm>
              <a:custGeom>
                <a:avLst/>
                <a:gdLst>
                  <a:gd name="T0" fmla="*/ 114 w 114"/>
                  <a:gd name="T1" fmla="*/ 47 h 102"/>
                  <a:gd name="T2" fmla="*/ 39 w 114"/>
                  <a:gd name="T3" fmla="*/ 30 h 102"/>
                  <a:gd name="T4" fmla="*/ 0 w 114"/>
                  <a:gd name="T5" fmla="*/ 93 h 102"/>
                  <a:gd name="T6" fmla="*/ 70 w 114"/>
                  <a:gd name="T7" fmla="*/ 84 h 102"/>
                  <a:gd name="T8" fmla="*/ 114 w 114"/>
                  <a:gd name="T9" fmla="*/ 47 h 102"/>
                </a:gdLst>
                <a:ahLst/>
                <a:cxnLst>
                  <a:cxn ang="0">
                    <a:pos x="T0" y="T1"/>
                  </a:cxn>
                  <a:cxn ang="0">
                    <a:pos x="T2" y="T3"/>
                  </a:cxn>
                  <a:cxn ang="0">
                    <a:pos x="T4" y="T5"/>
                  </a:cxn>
                  <a:cxn ang="0">
                    <a:pos x="T6" y="T7"/>
                  </a:cxn>
                  <a:cxn ang="0">
                    <a:pos x="T8" y="T9"/>
                  </a:cxn>
                </a:cxnLst>
                <a:rect l="0" t="0" r="r" b="b"/>
                <a:pathLst>
                  <a:path w="114" h="102">
                    <a:moveTo>
                      <a:pt x="114" y="47"/>
                    </a:moveTo>
                    <a:cubicBezTo>
                      <a:pt x="114" y="47"/>
                      <a:pt x="63" y="0"/>
                      <a:pt x="39" y="30"/>
                    </a:cubicBezTo>
                    <a:cubicBezTo>
                      <a:pt x="16" y="61"/>
                      <a:pt x="31" y="87"/>
                      <a:pt x="0" y="93"/>
                    </a:cubicBezTo>
                    <a:cubicBezTo>
                      <a:pt x="0" y="93"/>
                      <a:pt x="30" y="102"/>
                      <a:pt x="70" y="84"/>
                    </a:cubicBezTo>
                    <a:cubicBezTo>
                      <a:pt x="112" y="65"/>
                      <a:pt x="114" y="47"/>
                      <a:pt x="114" y="47"/>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5" name="Freeform 552">
                <a:extLst>
                  <a:ext uri="{FF2B5EF4-FFF2-40B4-BE49-F238E27FC236}">
                    <a16:creationId xmlns:a16="http://schemas.microsoft.com/office/drawing/2014/main" id="{B9564BDB-73B0-4756-B5F6-005CA9653047}"/>
                  </a:ext>
                </a:extLst>
              </p:cNvPr>
              <p:cNvSpPr>
                <a:spLocks/>
              </p:cNvSpPr>
              <p:nvPr/>
            </p:nvSpPr>
            <p:spPr bwMode="auto">
              <a:xfrm rot="10800000">
                <a:off x="10459682" y="4363501"/>
                <a:ext cx="154642" cy="216949"/>
              </a:xfrm>
              <a:custGeom>
                <a:avLst/>
                <a:gdLst>
                  <a:gd name="T0" fmla="*/ 60 w 87"/>
                  <a:gd name="T1" fmla="*/ 0 h 122"/>
                  <a:gd name="T2" fmla="*/ 22 w 87"/>
                  <a:gd name="T3" fmla="*/ 66 h 122"/>
                  <a:gd name="T4" fmla="*/ 70 w 87"/>
                  <a:gd name="T5" fmla="*/ 122 h 122"/>
                  <a:gd name="T6" fmla="*/ 82 w 87"/>
                  <a:gd name="T7" fmla="*/ 54 h 122"/>
                  <a:gd name="T8" fmla="*/ 60 w 87"/>
                  <a:gd name="T9" fmla="*/ 0 h 122"/>
                </a:gdLst>
                <a:ahLst/>
                <a:cxnLst>
                  <a:cxn ang="0">
                    <a:pos x="T0" y="T1"/>
                  </a:cxn>
                  <a:cxn ang="0">
                    <a:pos x="T2" y="T3"/>
                  </a:cxn>
                  <a:cxn ang="0">
                    <a:pos x="T4" y="T5"/>
                  </a:cxn>
                  <a:cxn ang="0">
                    <a:pos x="T6" y="T7"/>
                  </a:cxn>
                  <a:cxn ang="0">
                    <a:pos x="T8" y="T9"/>
                  </a:cxn>
                </a:cxnLst>
                <a:rect l="0" t="0" r="r" b="b"/>
                <a:pathLst>
                  <a:path w="87" h="122">
                    <a:moveTo>
                      <a:pt x="60" y="0"/>
                    </a:moveTo>
                    <a:cubicBezTo>
                      <a:pt x="60" y="0"/>
                      <a:pt x="0" y="34"/>
                      <a:pt x="22" y="66"/>
                    </a:cubicBezTo>
                    <a:cubicBezTo>
                      <a:pt x="43" y="98"/>
                      <a:pt x="73" y="91"/>
                      <a:pt x="70" y="122"/>
                    </a:cubicBezTo>
                    <a:cubicBezTo>
                      <a:pt x="70" y="122"/>
                      <a:pt x="87" y="96"/>
                      <a:pt x="82" y="54"/>
                    </a:cubicBezTo>
                    <a:cubicBezTo>
                      <a:pt x="77" y="8"/>
                      <a:pt x="60" y="0"/>
                      <a:pt x="60"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6" name="Freeform 553">
              <a:extLst>
                <a:ext uri="{FF2B5EF4-FFF2-40B4-BE49-F238E27FC236}">
                  <a16:creationId xmlns:a16="http://schemas.microsoft.com/office/drawing/2014/main" id="{FD0B112C-B8DC-4CE2-9480-3D780073643D}"/>
                </a:ext>
              </a:extLst>
            </p:cNvPr>
            <p:cNvSpPr>
              <a:spLocks noEditPoints="1"/>
            </p:cNvSpPr>
            <p:nvPr/>
          </p:nvSpPr>
          <p:spPr bwMode="auto">
            <a:xfrm rot="10800000">
              <a:off x="7037774" y="3838060"/>
              <a:ext cx="943138" cy="943138"/>
            </a:xfrm>
            <a:custGeom>
              <a:avLst/>
              <a:gdLst>
                <a:gd name="T0" fmla="*/ 315 w 584"/>
                <a:gd name="T1" fmla="*/ 583 h 584"/>
                <a:gd name="T2" fmla="*/ 246 w 584"/>
                <a:gd name="T3" fmla="*/ 576 h 584"/>
                <a:gd name="T4" fmla="*/ 332 w 584"/>
                <a:gd name="T5" fmla="*/ 577 h 584"/>
                <a:gd name="T6" fmla="*/ 336 w 584"/>
                <a:gd name="T7" fmla="*/ 580 h 584"/>
                <a:gd name="T8" fmla="*/ 230 w 584"/>
                <a:gd name="T9" fmla="*/ 569 h 584"/>
                <a:gd name="T10" fmla="*/ 397 w 584"/>
                <a:gd name="T11" fmla="*/ 556 h 584"/>
                <a:gd name="T12" fmla="*/ 187 w 584"/>
                <a:gd name="T13" fmla="*/ 564 h 584"/>
                <a:gd name="T14" fmla="*/ 188 w 584"/>
                <a:gd name="T15" fmla="*/ 564 h 584"/>
                <a:gd name="T16" fmla="*/ 439 w 584"/>
                <a:gd name="T17" fmla="*/ 544 h 584"/>
                <a:gd name="T18" fmla="*/ 128 w 584"/>
                <a:gd name="T19" fmla="*/ 528 h 584"/>
                <a:gd name="T20" fmla="*/ 451 w 584"/>
                <a:gd name="T21" fmla="*/ 532 h 584"/>
                <a:gd name="T22" fmla="*/ 455 w 584"/>
                <a:gd name="T23" fmla="*/ 533 h 584"/>
                <a:gd name="T24" fmla="*/ 116 w 584"/>
                <a:gd name="T25" fmla="*/ 515 h 584"/>
                <a:gd name="T26" fmla="*/ 500 w 584"/>
                <a:gd name="T27" fmla="*/ 484 h 584"/>
                <a:gd name="T28" fmla="*/ 79 w 584"/>
                <a:gd name="T29" fmla="*/ 491 h 584"/>
                <a:gd name="T30" fmla="*/ 82 w 584"/>
                <a:gd name="T31" fmla="*/ 493 h 584"/>
                <a:gd name="T32" fmla="*/ 533 w 584"/>
                <a:gd name="T33" fmla="*/ 456 h 584"/>
                <a:gd name="T34" fmla="*/ 41 w 584"/>
                <a:gd name="T35" fmla="*/ 434 h 584"/>
                <a:gd name="T36" fmla="*/ 540 w 584"/>
                <a:gd name="T37" fmla="*/ 439 h 584"/>
                <a:gd name="T38" fmla="*/ 542 w 584"/>
                <a:gd name="T39" fmla="*/ 439 h 584"/>
                <a:gd name="T40" fmla="*/ 37 w 584"/>
                <a:gd name="T41" fmla="*/ 416 h 584"/>
                <a:gd name="T42" fmla="*/ 564 w 584"/>
                <a:gd name="T43" fmla="*/ 375 h 584"/>
                <a:gd name="T44" fmla="*/ 13 w 584"/>
                <a:gd name="T45" fmla="*/ 380 h 584"/>
                <a:gd name="T46" fmla="*/ 17 w 584"/>
                <a:gd name="T47" fmla="*/ 382 h 584"/>
                <a:gd name="T48" fmla="*/ 581 w 584"/>
                <a:gd name="T49" fmla="*/ 335 h 584"/>
                <a:gd name="T50" fmla="*/ 5 w 584"/>
                <a:gd name="T51" fmla="*/ 311 h 584"/>
                <a:gd name="T52" fmla="*/ 579 w 584"/>
                <a:gd name="T53" fmla="*/ 317 h 584"/>
                <a:gd name="T54" fmla="*/ 584 w 584"/>
                <a:gd name="T55" fmla="*/ 292 h 584"/>
                <a:gd name="T56" fmla="*/ 1 w 584"/>
                <a:gd name="T57" fmla="*/ 272 h 584"/>
                <a:gd name="T58" fmla="*/ 4 w 584"/>
                <a:gd name="T59" fmla="*/ 298 h 584"/>
                <a:gd name="T60" fmla="*/ 583 w 584"/>
                <a:gd name="T61" fmla="*/ 266 h 584"/>
                <a:gd name="T62" fmla="*/ 7 w 584"/>
                <a:gd name="T63" fmla="*/ 229 h 584"/>
                <a:gd name="T64" fmla="*/ 568 w 584"/>
                <a:gd name="T65" fmla="*/ 224 h 584"/>
                <a:gd name="T66" fmla="*/ 572 w 584"/>
                <a:gd name="T67" fmla="*/ 228 h 584"/>
                <a:gd name="T68" fmla="*/ 27 w 584"/>
                <a:gd name="T69" fmla="*/ 190 h 584"/>
                <a:gd name="T70" fmla="*/ 548 w 584"/>
                <a:gd name="T71" fmla="*/ 160 h 584"/>
                <a:gd name="T72" fmla="*/ 30 w 584"/>
                <a:gd name="T73" fmla="*/ 172 h 584"/>
                <a:gd name="T74" fmla="*/ 31 w 584"/>
                <a:gd name="T75" fmla="*/ 173 h 584"/>
                <a:gd name="T76" fmla="*/ 543 w 584"/>
                <a:gd name="T77" fmla="*/ 142 h 584"/>
                <a:gd name="T78" fmla="*/ 62 w 584"/>
                <a:gd name="T79" fmla="*/ 112 h 584"/>
                <a:gd name="T80" fmla="*/ 512 w 584"/>
                <a:gd name="T81" fmla="*/ 112 h 584"/>
                <a:gd name="T82" fmla="*/ 515 w 584"/>
                <a:gd name="T83" fmla="*/ 113 h 584"/>
                <a:gd name="T84" fmla="*/ 97 w 584"/>
                <a:gd name="T85" fmla="*/ 85 h 584"/>
                <a:gd name="T86" fmla="*/ 466 w 584"/>
                <a:gd name="T87" fmla="*/ 62 h 584"/>
                <a:gd name="T88" fmla="*/ 107 w 584"/>
                <a:gd name="T89" fmla="*/ 71 h 584"/>
                <a:gd name="T90" fmla="*/ 110 w 584"/>
                <a:gd name="T91" fmla="*/ 72 h 584"/>
                <a:gd name="T92" fmla="*/ 454 w 584"/>
                <a:gd name="T93" fmla="*/ 48 h 584"/>
                <a:gd name="T94" fmla="*/ 163 w 584"/>
                <a:gd name="T95" fmla="*/ 30 h 584"/>
                <a:gd name="T96" fmla="*/ 412 w 584"/>
                <a:gd name="T97" fmla="*/ 34 h 584"/>
                <a:gd name="T98" fmla="*/ 414 w 584"/>
                <a:gd name="T99" fmla="*/ 35 h 584"/>
                <a:gd name="T100" fmla="*/ 205 w 584"/>
                <a:gd name="T101" fmla="*/ 21 h 584"/>
                <a:gd name="T102" fmla="*/ 349 w 584"/>
                <a:gd name="T103" fmla="*/ 9 h 584"/>
                <a:gd name="T104" fmla="*/ 221 w 584"/>
                <a:gd name="T105" fmla="*/ 12 h 584"/>
                <a:gd name="T106" fmla="*/ 225 w 584"/>
                <a:gd name="T107" fmla="*/ 15 h 584"/>
                <a:gd name="T108" fmla="*/ 332 w 584"/>
                <a:gd name="T109" fmla="*/ 2 h 584"/>
                <a:gd name="T110" fmla="*/ 289 w 584"/>
                <a:gd name="T11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584">
                  <a:moveTo>
                    <a:pt x="293" y="584"/>
                  </a:moveTo>
                  <a:cubicBezTo>
                    <a:pt x="291" y="584"/>
                    <a:pt x="289" y="582"/>
                    <a:pt x="289" y="580"/>
                  </a:cubicBezTo>
                  <a:cubicBezTo>
                    <a:pt x="289" y="577"/>
                    <a:pt x="291" y="576"/>
                    <a:pt x="293" y="576"/>
                  </a:cubicBezTo>
                  <a:cubicBezTo>
                    <a:pt x="300" y="576"/>
                    <a:pt x="307" y="575"/>
                    <a:pt x="314" y="575"/>
                  </a:cubicBezTo>
                  <a:cubicBezTo>
                    <a:pt x="316" y="575"/>
                    <a:pt x="318" y="576"/>
                    <a:pt x="319" y="578"/>
                  </a:cubicBezTo>
                  <a:cubicBezTo>
                    <a:pt x="319" y="581"/>
                    <a:pt x="317" y="583"/>
                    <a:pt x="315" y="583"/>
                  </a:cubicBezTo>
                  <a:cubicBezTo>
                    <a:pt x="308" y="583"/>
                    <a:pt x="300" y="584"/>
                    <a:pt x="293" y="584"/>
                  </a:cubicBezTo>
                  <a:cubicBezTo>
                    <a:pt x="293" y="584"/>
                    <a:pt x="293" y="584"/>
                    <a:pt x="293" y="584"/>
                  </a:cubicBezTo>
                  <a:close/>
                  <a:moveTo>
                    <a:pt x="272" y="583"/>
                  </a:moveTo>
                  <a:cubicBezTo>
                    <a:pt x="271" y="583"/>
                    <a:pt x="271" y="583"/>
                    <a:pt x="271" y="583"/>
                  </a:cubicBezTo>
                  <a:cubicBezTo>
                    <a:pt x="264" y="582"/>
                    <a:pt x="257" y="582"/>
                    <a:pt x="250" y="581"/>
                  </a:cubicBezTo>
                  <a:cubicBezTo>
                    <a:pt x="247" y="580"/>
                    <a:pt x="246" y="578"/>
                    <a:pt x="246" y="576"/>
                  </a:cubicBezTo>
                  <a:cubicBezTo>
                    <a:pt x="247" y="574"/>
                    <a:pt x="249" y="572"/>
                    <a:pt x="251" y="573"/>
                  </a:cubicBezTo>
                  <a:cubicBezTo>
                    <a:pt x="258" y="574"/>
                    <a:pt x="265" y="574"/>
                    <a:pt x="272" y="575"/>
                  </a:cubicBezTo>
                  <a:cubicBezTo>
                    <a:pt x="274" y="575"/>
                    <a:pt x="276" y="577"/>
                    <a:pt x="276" y="579"/>
                  </a:cubicBezTo>
                  <a:cubicBezTo>
                    <a:pt x="275" y="581"/>
                    <a:pt x="274" y="583"/>
                    <a:pt x="272" y="583"/>
                  </a:cubicBezTo>
                  <a:close/>
                  <a:moveTo>
                    <a:pt x="336" y="580"/>
                  </a:moveTo>
                  <a:cubicBezTo>
                    <a:pt x="334" y="580"/>
                    <a:pt x="332" y="579"/>
                    <a:pt x="332" y="577"/>
                  </a:cubicBezTo>
                  <a:cubicBezTo>
                    <a:pt x="332" y="575"/>
                    <a:pt x="333" y="573"/>
                    <a:pt x="335" y="572"/>
                  </a:cubicBezTo>
                  <a:cubicBezTo>
                    <a:pt x="342" y="571"/>
                    <a:pt x="349" y="570"/>
                    <a:pt x="356" y="568"/>
                  </a:cubicBezTo>
                  <a:cubicBezTo>
                    <a:pt x="358" y="568"/>
                    <a:pt x="360" y="569"/>
                    <a:pt x="361" y="571"/>
                  </a:cubicBezTo>
                  <a:cubicBezTo>
                    <a:pt x="361" y="574"/>
                    <a:pt x="360" y="576"/>
                    <a:pt x="358" y="576"/>
                  </a:cubicBezTo>
                  <a:cubicBezTo>
                    <a:pt x="351" y="578"/>
                    <a:pt x="344" y="579"/>
                    <a:pt x="336" y="580"/>
                  </a:cubicBezTo>
                  <a:cubicBezTo>
                    <a:pt x="336" y="580"/>
                    <a:pt x="336" y="580"/>
                    <a:pt x="336" y="580"/>
                  </a:cubicBezTo>
                  <a:close/>
                  <a:moveTo>
                    <a:pt x="229" y="577"/>
                  </a:moveTo>
                  <a:cubicBezTo>
                    <a:pt x="229" y="577"/>
                    <a:pt x="229" y="577"/>
                    <a:pt x="228" y="577"/>
                  </a:cubicBezTo>
                  <a:cubicBezTo>
                    <a:pt x="221" y="575"/>
                    <a:pt x="214" y="573"/>
                    <a:pt x="207" y="571"/>
                  </a:cubicBezTo>
                  <a:cubicBezTo>
                    <a:pt x="205" y="570"/>
                    <a:pt x="204" y="568"/>
                    <a:pt x="204" y="566"/>
                  </a:cubicBezTo>
                  <a:cubicBezTo>
                    <a:pt x="205" y="564"/>
                    <a:pt x="207" y="563"/>
                    <a:pt x="209" y="563"/>
                  </a:cubicBezTo>
                  <a:cubicBezTo>
                    <a:pt x="216" y="565"/>
                    <a:pt x="223" y="567"/>
                    <a:pt x="230" y="569"/>
                  </a:cubicBezTo>
                  <a:cubicBezTo>
                    <a:pt x="232" y="569"/>
                    <a:pt x="233" y="571"/>
                    <a:pt x="233" y="574"/>
                  </a:cubicBezTo>
                  <a:cubicBezTo>
                    <a:pt x="233" y="575"/>
                    <a:pt x="231" y="577"/>
                    <a:pt x="229" y="577"/>
                  </a:cubicBezTo>
                  <a:close/>
                  <a:moveTo>
                    <a:pt x="378" y="571"/>
                  </a:moveTo>
                  <a:cubicBezTo>
                    <a:pt x="376" y="571"/>
                    <a:pt x="374" y="570"/>
                    <a:pt x="374" y="568"/>
                  </a:cubicBezTo>
                  <a:cubicBezTo>
                    <a:pt x="373" y="566"/>
                    <a:pt x="374" y="563"/>
                    <a:pt x="377" y="563"/>
                  </a:cubicBezTo>
                  <a:cubicBezTo>
                    <a:pt x="383" y="561"/>
                    <a:pt x="390" y="558"/>
                    <a:pt x="397" y="556"/>
                  </a:cubicBezTo>
                  <a:cubicBezTo>
                    <a:pt x="399" y="555"/>
                    <a:pt x="401" y="556"/>
                    <a:pt x="402" y="558"/>
                  </a:cubicBezTo>
                  <a:cubicBezTo>
                    <a:pt x="403" y="560"/>
                    <a:pt x="402" y="562"/>
                    <a:pt x="399" y="563"/>
                  </a:cubicBezTo>
                  <a:cubicBezTo>
                    <a:pt x="393" y="566"/>
                    <a:pt x="386" y="568"/>
                    <a:pt x="379" y="570"/>
                  </a:cubicBezTo>
                  <a:cubicBezTo>
                    <a:pt x="379" y="571"/>
                    <a:pt x="378" y="571"/>
                    <a:pt x="378" y="571"/>
                  </a:cubicBezTo>
                  <a:close/>
                  <a:moveTo>
                    <a:pt x="188" y="564"/>
                  </a:moveTo>
                  <a:cubicBezTo>
                    <a:pt x="187" y="564"/>
                    <a:pt x="187" y="564"/>
                    <a:pt x="187" y="564"/>
                  </a:cubicBezTo>
                  <a:cubicBezTo>
                    <a:pt x="180" y="561"/>
                    <a:pt x="173" y="558"/>
                    <a:pt x="166" y="555"/>
                  </a:cubicBezTo>
                  <a:cubicBezTo>
                    <a:pt x="164" y="554"/>
                    <a:pt x="164" y="552"/>
                    <a:pt x="165" y="550"/>
                  </a:cubicBezTo>
                  <a:cubicBezTo>
                    <a:pt x="166" y="548"/>
                    <a:pt x="168" y="547"/>
                    <a:pt x="170" y="548"/>
                  </a:cubicBezTo>
                  <a:cubicBezTo>
                    <a:pt x="176" y="551"/>
                    <a:pt x="183" y="554"/>
                    <a:pt x="189" y="557"/>
                  </a:cubicBezTo>
                  <a:cubicBezTo>
                    <a:pt x="191" y="557"/>
                    <a:pt x="192" y="560"/>
                    <a:pt x="192" y="562"/>
                  </a:cubicBezTo>
                  <a:cubicBezTo>
                    <a:pt x="191" y="563"/>
                    <a:pt x="190" y="564"/>
                    <a:pt x="188" y="564"/>
                  </a:cubicBezTo>
                  <a:close/>
                  <a:moveTo>
                    <a:pt x="418" y="555"/>
                  </a:moveTo>
                  <a:cubicBezTo>
                    <a:pt x="416" y="555"/>
                    <a:pt x="415" y="554"/>
                    <a:pt x="414" y="553"/>
                  </a:cubicBezTo>
                  <a:cubicBezTo>
                    <a:pt x="413" y="551"/>
                    <a:pt x="414" y="548"/>
                    <a:pt x="416" y="547"/>
                  </a:cubicBezTo>
                  <a:cubicBezTo>
                    <a:pt x="422" y="544"/>
                    <a:pt x="429" y="541"/>
                    <a:pt x="435" y="537"/>
                  </a:cubicBezTo>
                  <a:cubicBezTo>
                    <a:pt x="436" y="536"/>
                    <a:pt x="439" y="537"/>
                    <a:pt x="440" y="539"/>
                  </a:cubicBezTo>
                  <a:cubicBezTo>
                    <a:pt x="441" y="541"/>
                    <a:pt x="441" y="543"/>
                    <a:pt x="439" y="544"/>
                  </a:cubicBezTo>
                  <a:cubicBezTo>
                    <a:pt x="432" y="548"/>
                    <a:pt x="426" y="551"/>
                    <a:pt x="419" y="554"/>
                  </a:cubicBezTo>
                  <a:cubicBezTo>
                    <a:pt x="419" y="555"/>
                    <a:pt x="418" y="555"/>
                    <a:pt x="418" y="555"/>
                  </a:cubicBezTo>
                  <a:close/>
                  <a:moveTo>
                    <a:pt x="149" y="546"/>
                  </a:moveTo>
                  <a:cubicBezTo>
                    <a:pt x="148" y="546"/>
                    <a:pt x="148" y="546"/>
                    <a:pt x="147" y="545"/>
                  </a:cubicBezTo>
                  <a:cubicBezTo>
                    <a:pt x="141" y="542"/>
                    <a:pt x="135" y="538"/>
                    <a:pt x="129" y="534"/>
                  </a:cubicBezTo>
                  <a:cubicBezTo>
                    <a:pt x="127" y="532"/>
                    <a:pt x="126" y="530"/>
                    <a:pt x="128" y="528"/>
                  </a:cubicBezTo>
                  <a:cubicBezTo>
                    <a:pt x="129" y="526"/>
                    <a:pt x="131" y="526"/>
                    <a:pt x="133" y="527"/>
                  </a:cubicBezTo>
                  <a:cubicBezTo>
                    <a:pt x="139" y="531"/>
                    <a:pt x="145" y="535"/>
                    <a:pt x="151" y="538"/>
                  </a:cubicBezTo>
                  <a:cubicBezTo>
                    <a:pt x="153" y="539"/>
                    <a:pt x="154" y="542"/>
                    <a:pt x="153" y="544"/>
                  </a:cubicBezTo>
                  <a:cubicBezTo>
                    <a:pt x="152" y="545"/>
                    <a:pt x="151" y="546"/>
                    <a:pt x="149" y="546"/>
                  </a:cubicBezTo>
                  <a:close/>
                  <a:moveTo>
                    <a:pt x="455" y="533"/>
                  </a:moveTo>
                  <a:cubicBezTo>
                    <a:pt x="453" y="533"/>
                    <a:pt x="452" y="533"/>
                    <a:pt x="451" y="532"/>
                  </a:cubicBezTo>
                  <a:cubicBezTo>
                    <a:pt x="450" y="530"/>
                    <a:pt x="451" y="527"/>
                    <a:pt x="452" y="526"/>
                  </a:cubicBezTo>
                  <a:cubicBezTo>
                    <a:pt x="458" y="522"/>
                    <a:pt x="464" y="518"/>
                    <a:pt x="469" y="513"/>
                  </a:cubicBezTo>
                  <a:cubicBezTo>
                    <a:pt x="471" y="512"/>
                    <a:pt x="474" y="512"/>
                    <a:pt x="475" y="514"/>
                  </a:cubicBezTo>
                  <a:cubicBezTo>
                    <a:pt x="476" y="516"/>
                    <a:pt x="476" y="518"/>
                    <a:pt x="474" y="520"/>
                  </a:cubicBezTo>
                  <a:cubicBezTo>
                    <a:pt x="469" y="524"/>
                    <a:pt x="463" y="528"/>
                    <a:pt x="457" y="533"/>
                  </a:cubicBezTo>
                  <a:cubicBezTo>
                    <a:pt x="456" y="533"/>
                    <a:pt x="456" y="533"/>
                    <a:pt x="455" y="533"/>
                  </a:cubicBezTo>
                  <a:close/>
                  <a:moveTo>
                    <a:pt x="114" y="522"/>
                  </a:moveTo>
                  <a:cubicBezTo>
                    <a:pt x="113" y="522"/>
                    <a:pt x="112" y="521"/>
                    <a:pt x="111" y="521"/>
                  </a:cubicBezTo>
                  <a:cubicBezTo>
                    <a:pt x="105" y="516"/>
                    <a:pt x="100" y="512"/>
                    <a:pt x="94" y="507"/>
                  </a:cubicBezTo>
                  <a:cubicBezTo>
                    <a:pt x="93" y="505"/>
                    <a:pt x="93" y="503"/>
                    <a:pt x="94" y="501"/>
                  </a:cubicBezTo>
                  <a:cubicBezTo>
                    <a:pt x="96" y="499"/>
                    <a:pt x="98" y="499"/>
                    <a:pt x="100" y="501"/>
                  </a:cubicBezTo>
                  <a:cubicBezTo>
                    <a:pt x="105" y="506"/>
                    <a:pt x="111" y="510"/>
                    <a:pt x="116" y="515"/>
                  </a:cubicBezTo>
                  <a:cubicBezTo>
                    <a:pt x="118" y="516"/>
                    <a:pt x="118" y="518"/>
                    <a:pt x="117" y="520"/>
                  </a:cubicBezTo>
                  <a:cubicBezTo>
                    <a:pt x="116" y="521"/>
                    <a:pt x="115" y="522"/>
                    <a:pt x="114" y="522"/>
                  </a:cubicBezTo>
                  <a:close/>
                  <a:moveTo>
                    <a:pt x="488" y="506"/>
                  </a:moveTo>
                  <a:cubicBezTo>
                    <a:pt x="487" y="506"/>
                    <a:pt x="486" y="506"/>
                    <a:pt x="485" y="505"/>
                  </a:cubicBezTo>
                  <a:cubicBezTo>
                    <a:pt x="484" y="504"/>
                    <a:pt x="484" y="501"/>
                    <a:pt x="486" y="499"/>
                  </a:cubicBezTo>
                  <a:cubicBezTo>
                    <a:pt x="491" y="495"/>
                    <a:pt x="496" y="490"/>
                    <a:pt x="500" y="484"/>
                  </a:cubicBezTo>
                  <a:cubicBezTo>
                    <a:pt x="502" y="483"/>
                    <a:pt x="505" y="483"/>
                    <a:pt x="506" y="484"/>
                  </a:cubicBezTo>
                  <a:cubicBezTo>
                    <a:pt x="508" y="486"/>
                    <a:pt x="508" y="488"/>
                    <a:pt x="506" y="490"/>
                  </a:cubicBezTo>
                  <a:cubicBezTo>
                    <a:pt x="501" y="495"/>
                    <a:pt x="496" y="500"/>
                    <a:pt x="491" y="505"/>
                  </a:cubicBezTo>
                  <a:cubicBezTo>
                    <a:pt x="490" y="506"/>
                    <a:pt x="489" y="506"/>
                    <a:pt x="488" y="506"/>
                  </a:cubicBezTo>
                  <a:close/>
                  <a:moveTo>
                    <a:pt x="82" y="493"/>
                  </a:moveTo>
                  <a:cubicBezTo>
                    <a:pt x="81" y="493"/>
                    <a:pt x="80" y="492"/>
                    <a:pt x="79" y="491"/>
                  </a:cubicBezTo>
                  <a:cubicBezTo>
                    <a:pt x="74" y="486"/>
                    <a:pt x="69" y="481"/>
                    <a:pt x="65" y="475"/>
                  </a:cubicBezTo>
                  <a:cubicBezTo>
                    <a:pt x="63" y="473"/>
                    <a:pt x="64" y="471"/>
                    <a:pt x="65" y="469"/>
                  </a:cubicBezTo>
                  <a:cubicBezTo>
                    <a:pt x="67" y="468"/>
                    <a:pt x="70" y="468"/>
                    <a:pt x="71" y="470"/>
                  </a:cubicBezTo>
                  <a:cubicBezTo>
                    <a:pt x="75" y="475"/>
                    <a:pt x="80" y="481"/>
                    <a:pt x="85" y="486"/>
                  </a:cubicBezTo>
                  <a:cubicBezTo>
                    <a:pt x="86" y="488"/>
                    <a:pt x="86" y="490"/>
                    <a:pt x="85" y="492"/>
                  </a:cubicBezTo>
                  <a:cubicBezTo>
                    <a:pt x="84" y="492"/>
                    <a:pt x="83" y="493"/>
                    <a:pt x="82" y="493"/>
                  </a:cubicBezTo>
                  <a:close/>
                  <a:moveTo>
                    <a:pt x="517" y="475"/>
                  </a:moveTo>
                  <a:cubicBezTo>
                    <a:pt x="517" y="475"/>
                    <a:pt x="516" y="475"/>
                    <a:pt x="515" y="474"/>
                  </a:cubicBezTo>
                  <a:cubicBezTo>
                    <a:pt x="513" y="473"/>
                    <a:pt x="513" y="470"/>
                    <a:pt x="514" y="468"/>
                  </a:cubicBezTo>
                  <a:cubicBezTo>
                    <a:pt x="519" y="463"/>
                    <a:pt x="523" y="457"/>
                    <a:pt x="527" y="451"/>
                  </a:cubicBezTo>
                  <a:cubicBezTo>
                    <a:pt x="528" y="450"/>
                    <a:pt x="531" y="449"/>
                    <a:pt x="532" y="450"/>
                  </a:cubicBezTo>
                  <a:cubicBezTo>
                    <a:pt x="534" y="452"/>
                    <a:pt x="535" y="454"/>
                    <a:pt x="533" y="456"/>
                  </a:cubicBezTo>
                  <a:cubicBezTo>
                    <a:pt x="529" y="462"/>
                    <a:pt x="525" y="468"/>
                    <a:pt x="521" y="473"/>
                  </a:cubicBezTo>
                  <a:cubicBezTo>
                    <a:pt x="520" y="474"/>
                    <a:pt x="519" y="475"/>
                    <a:pt x="517" y="475"/>
                  </a:cubicBezTo>
                  <a:close/>
                  <a:moveTo>
                    <a:pt x="55" y="459"/>
                  </a:moveTo>
                  <a:cubicBezTo>
                    <a:pt x="54" y="459"/>
                    <a:pt x="52" y="459"/>
                    <a:pt x="52" y="458"/>
                  </a:cubicBezTo>
                  <a:cubicBezTo>
                    <a:pt x="48" y="452"/>
                    <a:pt x="44" y="445"/>
                    <a:pt x="40" y="439"/>
                  </a:cubicBezTo>
                  <a:cubicBezTo>
                    <a:pt x="39" y="437"/>
                    <a:pt x="39" y="435"/>
                    <a:pt x="41" y="434"/>
                  </a:cubicBezTo>
                  <a:cubicBezTo>
                    <a:pt x="43" y="433"/>
                    <a:pt x="46" y="433"/>
                    <a:pt x="47" y="435"/>
                  </a:cubicBezTo>
                  <a:cubicBezTo>
                    <a:pt x="50" y="441"/>
                    <a:pt x="54" y="447"/>
                    <a:pt x="58" y="453"/>
                  </a:cubicBezTo>
                  <a:cubicBezTo>
                    <a:pt x="59" y="455"/>
                    <a:pt x="59" y="457"/>
                    <a:pt x="57" y="459"/>
                  </a:cubicBezTo>
                  <a:cubicBezTo>
                    <a:pt x="57" y="459"/>
                    <a:pt x="56" y="459"/>
                    <a:pt x="55" y="459"/>
                  </a:cubicBezTo>
                  <a:close/>
                  <a:moveTo>
                    <a:pt x="542" y="439"/>
                  </a:moveTo>
                  <a:cubicBezTo>
                    <a:pt x="541" y="439"/>
                    <a:pt x="540" y="439"/>
                    <a:pt x="540" y="439"/>
                  </a:cubicBezTo>
                  <a:cubicBezTo>
                    <a:pt x="538" y="438"/>
                    <a:pt x="537" y="435"/>
                    <a:pt x="538" y="433"/>
                  </a:cubicBezTo>
                  <a:cubicBezTo>
                    <a:pt x="542" y="427"/>
                    <a:pt x="545" y="421"/>
                    <a:pt x="548" y="415"/>
                  </a:cubicBezTo>
                  <a:cubicBezTo>
                    <a:pt x="549" y="413"/>
                    <a:pt x="551" y="412"/>
                    <a:pt x="553" y="413"/>
                  </a:cubicBezTo>
                  <a:cubicBezTo>
                    <a:pt x="555" y="414"/>
                    <a:pt x="556" y="416"/>
                    <a:pt x="555" y="418"/>
                  </a:cubicBezTo>
                  <a:cubicBezTo>
                    <a:pt x="552" y="425"/>
                    <a:pt x="549" y="431"/>
                    <a:pt x="545" y="437"/>
                  </a:cubicBezTo>
                  <a:cubicBezTo>
                    <a:pt x="544" y="439"/>
                    <a:pt x="543" y="439"/>
                    <a:pt x="542" y="439"/>
                  </a:cubicBezTo>
                  <a:close/>
                  <a:moveTo>
                    <a:pt x="33" y="422"/>
                  </a:moveTo>
                  <a:cubicBezTo>
                    <a:pt x="32" y="422"/>
                    <a:pt x="30" y="421"/>
                    <a:pt x="30" y="420"/>
                  </a:cubicBezTo>
                  <a:cubicBezTo>
                    <a:pt x="26" y="413"/>
                    <a:pt x="23" y="407"/>
                    <a:pt x="21" y="400"/>
                  </a:cubicBezTo>
                  <a:cubicBezTo>
                    <a:pt x="20" y="398"/>
                    <a:pt x="21" y="396"/>
                    <a:pt x="23" y="395"/>
                  </a:cubicBezTo>
                  <a:cubicBezTo>
                    <a:pt x="25" y="394"/>
                    <a:pt x="27" y="395"/>
                    <a:pt x="28" y="397"/>
                  </a:cubicBezTo>
                  <a:cubicBezTo>
                    <a:pt x="31" y="404"/>
                    <a:pt x="34" y="410"/>
                    <a:pt x="37" y="416"/>
                  </a:cubicBezTo>
                  <a:cubicBezTo>
                    <a:pt x="38" y="418"/>
                    <a:pt x="37" y="421"/>
                    <a:pt x="35" y="422"/>
                  </a:cubicBezTo>
                  <a:cubicBezTo>
                    <a:pt x="34" y="422"/>
                    <a:pt x="34" y="422"/>
                    <a:pt x="33" y="422"/>
                  </a:cubicBezTo>
                  <a:close/>
                  <a:moveTo>
                    <a:pt x="560" y="401"/>
                  </a:moveTo>
                  <a:cubicBezTo>
                    <a:pt x="560" y="401"/>
                    <a:pt x="559" y="401"/>
                    <a:pt x="559" y="400"/>
                  </a:cubicBezTo>
                  <a:cubicBezTo>
                    <a:pt x="557" y="400"/>
                    <a:pt x="556" y="397"/>
                    <a:pt x="557" y="395"/>
                  </a:cubicBezTo>
                  <a:cubicBezTo>
                    <a:pt x="559" y="389"/>
                    <a:pt x="561" y="382"/>
                    <a:pt x="564" y="375"/>
                  </a:cubicBezTo>
                  <a:cubicBezTo>
                    <a:pt x="564" y="373"/>
                    <a:pt x="566" y="372"/>
                    <a:pt x="569" y="373"/>
                  </a:cubicBezTo>
                  <a:cubicBezTo>
                    <a:pt x="571" y="373"/>
                    <a:pt x="572" y="375"/>
                    <a:pt x="571" y="378"/>
                  </a:cubicBezTo>
                  <a:cubicBezTo>
                    <a:pt x="569" y="384"/>
                    <a:pt x="567" y="391"/>
                    <a:pt x="564" y="398"/>
                  </a:cubicBezTo>
                  <a:cubicBezTo>
                    <a:pt x="563" y="400"/>
                    <a:pt x="562" y="401"/>
                    <a:pt x="560" y="401"/>
                  </a:cubicBezTo>
                  <a:close/>
                  <a:moveTo>
                    <a:pt x="17" y="382"/>
                  </a:moveTo>
                  <a:cubicBezTo>
                    <a:pt x="16" y="382"/>
                    <a:pt x="14" y="381"/>
                    <a:pt x="13" y="380"/>
                  </a:cubicBezTo>
                  <a:cubicBezTo>
                    <a:pt x="11" y="373"/>
                    <a:pt x="9" y="366"/>
                    <a:pt x="8" y="359"/>
                  </a:cubicBezTo>
                  <a:cubicBezTo>
                    <a:pt x="7" y="356"/>
                    <a:pt x="9" y="354"/>
                    <a:pt x="11" y="354"/>
                  </a:cubicBezTo>
                  <a:cubicBezTo>
                    <a:pt x="13" y="353"/>
                    <a:pt x="15" y="355"/>
                    <a:pt x="15" y="357"/>
                  </a:cubicBezTo>
                  <a:cubicBezTo>
                    <a:pt x="17" y="364"/>
                    <a:pt x="19" y="370"/>
                    <a:pt x="21" y="377"/>
                  </a:cubicBezTo>
                  <a:cubicBezTo>
                    <a:pt x="22" y="379"/>
                    <a:pt x="21" y="382"/>
                    <a:pt x="18" y="382"/>
                  </a:cubicBezTo>
                  <a:cubicBezTo>
                    <a:pt x="18" y="382"/>
                    <a:pt x="18" y="382"/>
                    <a:pt x="17" y="382"/>
                  </a:cubicBezTo>
                  <a:close/>
                  <a:moveTo>
                    <a:pt x="573" y="360"/>
                  </a:moveTo>
                  <a:cubicBezTo>
                    <a:pt x="573" y="360"/>
                    <a:pt x="572" y="360"/>
                    <a:pt x="572" y="359"/>
                  </a:cubicBezTo>
                  <a:cubicBezTo>
                    <a:pt x="570" y="359"/>
                    <a:pt x="568" y="357"/>
                    <a:pt x="569" y="355"/>
                  </a:cubicBezTo>
                  <a:cubicBezTo>
                    <a:pt x="571" y="348"/>
                    <a:pt x="572" y="341"/>
                    <a:pt x="573" y="334"/>
                  </a:cubicBezTo>
                  <a:cubicBezTo>
                    <a:pt x="573" y="332"/>
                    <a:pt x="575" y="330"/>
                    <a:pt x="577" y="330"/>
                  </a:cubicBezTo>
                  <a:cubicBezTo>
                    <a:pt x="580" y="331"/>
                    <a:pt x="581" y="333"/>
                    <a:pt x="581" y="335"/>
                  </a:cubicBezTo>
                  <a:cubicBezTo>
                    <a:pt x="580" y="342"/>
                    <a:pt x="578" y="349"/>
                    <a:pt x="577" y="356"/>
                  </a:cubicBezTo>
                  <a:cubicBezTo>
                    <a:pt x="576" y="358"/>
                    <a:pt x="575" y="360"/>
                    <a:pt x="573" y="360"/>
                  </a:cubicBezTo>
                  <a:close/>
                  <a:moveTo>
                    <a:pt x="7" y="341"/>
                  </a:moveTo>
                  <a:cubicBezTo>
                    <a:pt x="6" y="341"/>
                    <a:pt x="4" y="339"/>
                    <a:pt x="4" y="337"/>
                  </a:cubicBezTo>
                  <a:cubicBezTo>
                    <a:pt x="2" y="330"/>
                    <a:pt x="2" y="323"/>
                    <a:pt x="1" y="316"/>
                  </a:cubicBezTo>
                  <a:cubicBezTo>
                    <a:pt x="1" y="313"/>
                    <a:pt x="2" y="311"/>
                    <a:pt x="5" y="311"/>
                  </a:cubicBezTo>
                  <a:cubicBezTo>
                    <a:pt x="7" y="311"/>
                    <a:pt x="9" y="313"/>
                    <a:pt x="9" y="315"/>
                  </a:cubicBezTo>
                  <a:cubicBezTo>
                    <a:pt x="10" y="322"/>
                    <a:pt x="10" y="329"/>
                    <a:pt x="11" y="336"/>
                  </a:cubicBezTo>
                  <a:cubicBezTo>
                    <a:pt x="12" y="338"/>
                    <a:pt x="10" y="340"/>
                    <a:pt x="8" y="340"/>
                  </a:cubicBezTo>
                  <a:cubicBezTo>
                    <a:pt x="8" y="341"/>
                    <a:pt x="8" y="341"/>
                    <a:pt x="7" y="341"/>
                  </a:cubicBezTo>
                  <a:close/>
                  <a:moveTo>
                    <a:pt x="579" y="317"/>
                  </a:moveTo>
                  <a:cubicBezTo>
                    <a:pt x="579" y="317"/>
                    <a:pt x="579" y="317"/>
                    <a:pt x="579" y="317"/>
                  </a:cubicBezTo>
                  <a:cubicBezTo>
                    <a:pt x="577" y="317"/>
                    <a:pt x="575" y="315"/>
                    <a:pt x="575" y="313"/>
                  </a:cubicBezTo>
                  <a:cubicBezTo>
                    <a:pt x="576" y="306"/>
                    <a:pt x="576" y="299"/>
                    <a:pt x="576" y="292"/>
                  </a:cubicBezTo>
                  <a:cubicBezTo>
                    <a:pt x="576" y="290"/>
                    <a:pt x="576" y="289"/>
                    <a:pt x="576" y="287"/>
                  </a:cubicBezTo>
                  <a:cubicBezTo>
                    <a:pt x="576" y="285"/>
                    <a:pt x="578" y="283"/>
                    <a:pt x="580" y="283"/>
                  </a:cubicBezTo>
                  <a:cubicBezTo>
                    <a:pt x="582" y="283"/>
                    <a:pt x="584" y="285"/>
                    <a:pt x="584" y="287"/>
                  </a:cubicBezTo>
                  <a:cubicBezTo>
                    <a:pt x="584" y="289"/>
                    <a:pt x="584" y="290"/>
                    <a:pt x="584" y="292"/>
                  </a:cubicBezTo>
                  <a:cubicBezTo>
                    <a:pt x="584" y="299"/>
                    <a:pt x="584" y="306"/>
                    <a:pt x="583" y="313"/>
                  </a:cubicBezTo>
                  <a:cubicBezTo>
                    <a:pt x="583" y="315"/>
                    <a:pt x="581" y="317"/>
                    <a:pt x="579" y="317"/>
                  </a:cubicBezTo>
                  <a:close/>
                  <a:moveTo>
                    <a:pt x="4" y="298"/>
                  </a:moveTo>
                  <a:cubicBezTo>
                    <a:pt x="2" y="298"/>
                    <a:pt x="0" y="296"/>
                    <a:pt x="0" y="294"/>
                  </a:cubicBezTo>
                  <a:cubicBezTo>
                    <a:pt x="0" y="292"/>
                    <a:pt x="0" y="292"/>
                    <a:pt x="0" y="292"/>
                  </a:cubicBezTo>
                  <a:cubicBezTo>
                    <a:pt x="0" y="285"/>
                    <a:pt x="0" y="278"/>
                    <a:pt x="1" y="272"/>
                  </a:cubicBezTo>
                  <a:cubicBezTo>
                    <a:pt x="1" y="270"/>
                    <a:pt x="3" y="268"/>
                    <a:pt x="5" y="268"/>
                  </a:cubicBezTo>
                  <a:cubicBezTo>
                    <a:pt x="7" y="268"/>
                    <a:pt x="9" y="270"/>
                    <a:pt x="9" y="273"/>
                  </a:cubicBezTo>
                  <a:cubicBezTo>
                    <a:pt x="8" y="279"/>
                    <a:pt x="8" y="285"/>
                    <a:pt x="8" y="292"/>
                  </a:cubicBezTo>
                  <a:cubicBezTo>
                    <a:pt x="8" y="294"/>
                    <a:pt x="8" y="294"/>
                    <a:pt x="8" y="294"/>
                  </a:cubicBezTo>
                  <a:cubicBezTo>
                    <a:pt x="8" y="296"/>
                    <a:pt x="6" y="298"/>
                    <a:pt x="4" y="298"/>
                  </a:cubicBezTo>
                  <a:cubicBezTo>
                    <a:pt x="4" y="298"/>
                    <a:pt x="4" y="298"/>
                    <a:pt x="4" y="298"/>
                  </a:cubicBezTo>
                  <a:close/>
                  <a:moveTo>
                    <a:pt x="579" y="270"/>
                  </a:moveTo>
                  <a:cubicBezTo>
                    <a:pt x="577" y="270"/>
                    <a:pt x="575" y="268"/>
                    <a:pt x="575" y="266"/>
                  </a:cubicBezTo>
                  <a:cubicBezTo>
                    <a:pt x="574" y="259"/>
                    <a:pt x="573" y="252"/>
                    <a:pt x="572" y="245"/>
                  </a:cubicBezTo>
                  <a:cubicBezTo>
                    <a:pt x="572" y="243"/>
                    <a:pt x="573" y="241"/>
                    <a:pt x="576" y="241"/>
                  </a:cubicBezTo>
                  <a:cubicBezTo>
                    <a:pt x="578" y="240"/>
                    <a:pt x="580" y="242"/>
                    <a:pt x="580" y="244"/>
                  </a:cubicBezTo>
                  <a:cubicBezTo>
                    <a:pt x="581" y="251"/>
                    <a:pt x="582" y="258"/>
                    <a:pt x="583" y="266"/>
                  </a:cubicBezTo>
                  <a:cubicBezTo>
                    <a:pt x="583" y="268"/>
                    <a:pt x="581" y="270"/>
                    <a:pt x="579" y="270"/>
                  </a:cubicBezTo>
                  <a:cubicBezTo>
                    <a:pt x="579" y="270"/>
                    <a:pt x="579" y="270"/>
                    <a:pt x="579" y="270"/>
                  </a:cubicBezTo>
                  <a:close/>
                  <a:moveTo>
                    <a:pt x="7" y="255"/>
                  </a:moveTo>
                  <a:cubicBezTo>
                    <a:pt x="7" y="255"/>
                    <a:pt x="6" y="255"/>
                    <a:pt x="6" y="255"/>
                  </a:cubicBezTo>
                  <a:cubicBezTo>
                    <a:pt x="4" y="255"/>
                    <a:pt x="3" y="253"/>
                    <a:pt x="3" y="250"/>
                  </a:cubicBezTo>
                  <a:cubicBezTo>
                    <a:pt x="4" y="243"/>
                    <a:pt x="5" y="236"/>
                    <a:pt x="7" y="229"/>
                  </a:cubicBezTo>
                  <a:cubicBezTo>
                    <a:pt x="7" y="227"/>
                    <a:pt x="9" y="225"/>
                    <a:pt x="12" y="226"/>
                  </a:cubicBezTo>
                  <a:cubicBezTo>
                    <a:pt x="14" y="226"/>
                    <a:pt x="15" y="228"/>
                    <a:pt x="15" y="231"/>
                  </a:cubicBezTo>
                  <a:cubicBezTo>
                    <a:pt x="13" y="237"/>
                    <a:pt x="12" y="244"/>
                    <a:pt x="11" y="251"/>
                  </a:cubicBezTo>
                  <a:cubicBezTo>
                    <a:pt x="11" y="253"/>
                    <a:pt x="9" y="255"/>
                    <a:pt x="7" y="255"/>
                  </a:cubicBezTo>
                  <a:close/>
                  <a:moveTo>
                    <a:pt x="572" y="228"/>
                  </a:moveTo>
                  <a:cubicBezTo>
                    <a:pt x="570" y="228"/>
                    <a:pt x="568" y="226"/>
                    <a:pt x="568" y="224"/>
                  </a:cubicBezTo>
                  <a:cubicBezTo>
                    <a:pt x="566" y="218"/>
                    <a:pt x="564" y="211"/>
                    <a:pt x="562" y="204"/>
                  </a:cubicBezTo>
                  <a:cubicBezTo>
                    <a:pt x="562" y="202"/>
                    <a:pt x="563" y="200"/>
                    <a:pt x="565" y="199"/>
                  </a:cubicBezTo>
                  <a:cubicBezTo>
                    <a:pt x="567" y="198"/>
                    <a:pt x="569" y="200"/>
                    <a:pt x="570" y="202"/>
                  </a:cubicBezTo>
                  <a:cubicBezTo>
                    <a:pt x="572" y="208"/>
                    <a:pt x="574" y="216"/>
                    <a:pt x="576" y="223"/>
                  </a:cubicBezTo>
                  <a:cubicBezTo>
                    <a:pt x="576" y="225"/>
                    <a:pt x="575" y="227"/>
                    <a:pt x="573" y="227"/>
                  </a:cubicBezTo>
                  <a:cubicBezTo>
                    <a:pt x="573" y="227"/>
                    <a:pt x="572" y="228"/>
                    <a:pt x="572" y="228"/>
                  </a:cubicBezTo>
                  <a:close/>
                  <a:moveTo>
                    <a:pt x="16" y="213"/>
                  </a:moveTo>
                  <a:cubicBezTo>
                    <a:pt x="16" y="213"/>
                    <a:pt x="15" y="213"/>
                    <a:pt x="15" y="213"/>
                  </a:cubicBezTo>
                  <a:cubicBezTo>
                    <a:pt x="13" y="212"/>
                    <a:pt x="12" y="210"/>
                    <a:pt x="12" y="208"/>
                  </a:cubicBezTo>
                  <a:cubicBezTo>
                    <a:pt x="14" y="201"/>
                    <a:pt x="17" y="194"/>
                    <a:pt x="19" y="187"/>
                  </a:cubicBezTo>
                  <a:cubicBezTo>
                    <a:pt x="20" y="185"/>
                    <a:pt x="22" y="184"/>
                    <a:pt x="24" y="185"/>
                  </a:cubicBezTo>
                  <a:cubicBezTo>
                    <a:pt x="26" y="186"/>
                    <a:pt x="27" y="188"/>
                    <a:pt x="27" y="190"/>
                  </a:cubicBezTo>
                  <a:cubicBezTo>
                    <a:pt x="24" y="197"/>
                    <a:pt x="22" y="203"/>
                    <a:pt x="20" y="210"/>
                  </a:cubicBezTo>
                  <a:cubicBezTo>
                    <a:pt x="19" y="212"/>
                    <a:pt x="18" y="213"/>
                    <a:pt x="16" y="213"/>
                  </a:cubicBezTo>
                  <a:close/>
                  <a:moveTo>
                    <a:pt x="559" y="187"/>
                  </a:moveTo>
                  <a:cubicBezTo>
                    <a:pt x="557" y="187"/>
                    <a:pt x="556" y="186"/>
                    <a:pt x="555" y="184"/>
                  </a:cubicBezTo>
                  <a:cubicBezTo>
                    <a:pt x="552" y="178"/>
                    <a:pt x="549" y="171"/>
                    <a:pt x="546" y="165"/>
                  </a:cubicBezTo>
                  <a:cubicBezTo>
                    <a:pt x="545" y="163"/>
                    <a:pt x="546" y="161"/>
                    <a:pt x="548" y="160"/>
                  </a:cubicBezTo>
                  <a:cubicBezTo>
                    <a:pt x="550" y="159"/>
                    <a:pt x="552" y="159"/>
                    <a:pt x="553" y="161"/>
                  </a:cubicBezTo>
                  <a:cubicBezTo>
                    <a:pt x="557" y="168"/>
                    <a:pt x="560" y="174"/>
                    <a:pt x="562" y="181"/>
                  </a:cubicBezTo>
                  <a:cubicBezTo>
                    <a:pt x="563" y="183"/>
                    <a:pt x="562" y="186"/>
                    <a:pt x="560" y="186"/>
                  </a:cubicBezTo>
                  <a:cubicBezTo>
                    <a:pt x="560" y="187"/>
                    <a:pt x="559" y="187"/>
                    <a:pt x="559" y="187"/>
                  </a:cubicBezTo>
                  <a:close/>
                  <a:moveTo>
                    <a:pt x="31" y="173"/>
                  </a:moveTo>
                  <a:cubicBezTo>
                    <a:pt x="31" y="173"/>
                    <a:pt x="30" y="173"/>
                    <a:pt x="30" y="172"/>
                  </a:cubicBezTo>
                  <a:cubicBezTo>
                    <a:pt x="28" y="171"/>
                    <a:pt x="27" y="169"/>
                    <a:pt x="28" y="167"/>
                  </a:cubicBezTo>
                  <a:cubicBezTo>
                    <a:pt x="31" y="161"/>
                    <a:pt x="34" y="154"/>
                    <a:pt x="38" y="148"/>
                  </a:cubicBezTo>
                  <a:cubicBezTo>
                    <a:pt x="39" y="146"/>
                    <a:pt x="41" y="145"/>
                    <a:pt x="43" y="146"/>
                  </a:cubicBezTo>
                  <a:cubicBezTo>
                    <a:pt x="45" y="147"/>
                    <a:pt x="46" y="150"/>
                    <a:pt x="45" y="152"/>
                  </a:cubicBezTo>
                  <a:cubicBezTo>
                    <a:pt x="41" y="158"/>
                    <a:pt x="38" y="164"/>
                    <a:pt x="35" y="171"/>
                  </a:cubicBezTo>
                  <a:cubicBezTo>
                    <a:pt x="34" y="172"/>
                    <a:pt x="33" y="173"/>
                    <a:pt x="31" y="173"/>
                  </a:cubicBezTo>
                  <a:close/>
                  <a:moveTo>
                    <a:pt x="540" y="148"/>
                  </a:moveTo>
                  <a:cubicBezTo>
                    <a:pt x="538" y="148"/>
                    <a:pt x="537" y="148"/>
                    <a:pt x="536" y="146"/>
                  </a:cubicBezTo>
                  <a:cubicBezTo>
                    <a:pt x="532" y="140"/>
                    <a:pt x="529" y="134"/>
                    <a:pt x="525" y="129"/>
                  </a:cubicBezTo>
                  <a:cubicBezTo>
                    <a:pt x="523" y="127"/>
                    <a:pt x="524" y="124"/>
                    <a:pt x="526" y="123"/>
                  </a:cubicBezTo>
                  <a:cubicBezTo>
                    <a:pt x="527" y="122"/>
                    <a:pt x="530" y="122"/>
                    <a:pt x="531" y="124"/>
                  </a:cubicBezTo>
                  <a:cubicBezTo>
                    <a:pt x="535" y="130"/>
                    <a:pt x="539" y="136"/>
                    <a:pt x="543" y="142"/>
                  </a:cubicBezTo>
                  <a:cubicBezTo>
                    <a:pt x="544" y="144"/>
                    <a:pt x="543" y="147"/>
                    <a:pt x="542" y="148"/>
                  </a:cubicBezTo>
                  <a:cubicBezTo>
                    <a:pt x="541" y="148"/>
                    <a:pt x="540" y="148"/>
                    <a:pt x="540" y="148"/>
                  </a:cubicBezTo>
                  <a:close/>
                  <a:moveTo>
                    <a:pt x="53" y="135"/>
                  </a:moveTo>
                  <a:cubicBezTo>
                    <a:pt x="52" y="135"/>
                    <a:pt x="51" y="135"/>
                    <a:pt x="50" y="135"/>
                  </a:cubicBezTo>
                  <a:cubicBezTo>
                    <a:pt x="49" y="134"/>
                    <a:pt x="48" y="131"/>
                    <a:pt x="49" y="129"/>
                  </a:cubicBezTo>
                  <a:cubicBezTo>
                    <a:pt x="53" y="123"/>
                    <a:pt x="58" y="117"/>
                    <a:pt x="62" y="112"/>
                  </a:cubicBezTo>
                  <a:cubicBezTo>
                    <a:pt x="63" y="110"/>
                    <a:pt x="66" y="110"/>
                    <a:pt x="68" y="111"/>
                  </a:cubicBezTo>
                  <a:cubicBezTo>
                    <a:pt x="69" y="112"/>
                    <a:pt x="70" y="115"/>
                    <a:pt x="68" y="117"/>
                  </a:cubicBezTo>
                  <a:cubicBezTo>
                    <a:pt x="64" y="122"/>
                    <a:pt x="60" y="128"/>
                    <a:pt x="56" y="134"/>
                  </a:cubicBezTo>
                  <a:cubicBezTo>
                    <a:pt x="55" y="135"/>
                    <a:pt x="54" y="135"/>
                    <a:pt x="53" y="135"/>
                  </a:cubicBezTo>
                  <a:close/>
                  <a:moveTo>
                    <a:pt x="515" y="113"/>
                  </a:moveTo>
                  <a:cubicBezTo>
                    <a:pt x="514" y="113"/>
                    <a:pt x="513" y="113"/>
                    <a:pt x="512" y="112"/>
                  </a:cubicBezTo>
                  <a:cubicBezTo>
                    <a:pt x="507" y="106"/>
                    <a:pt x="503" y="101"/>
                    <a:pt x="498" y="96"/>
                  </a:cubicBezTo>
                  <a:cubicBezTo>
                    <a:pt x="496" y="94"/>
                    <a:pt x="496" y="92"/>
                    <a:pt x="498" y="90"/>
                  </a:cubicBezTo>
                  <a:cubicBezTo>
                    <a:pt x="499" y="89"/>
                    <a:pt x="502" y="89"/>
                    <a:pt x="503" y="90"/>
                  </a:cubicBezTo>
                  <a:cubicBezTo>
                    <a:pt x="508" y="96"/>
                    <a:pt x="513" y="101"/>
                    <a:pt x="518" y="107"/>
                  </a:cubicBezTo>
                  <a:cubicBezTo>
                    <a:pt x="519" y="108"/>
                    <a:pt x="519" y="111"/>
                    <a:pt x="517" y="112"/>
                  </a:cubicBezTo>
                  <a:cubicBezTo>
                    <a:pt x="517" y="113"/>
                    <a:pt x="516" y="113"/>
                    <a:pt x="515" y="113"/>
                  </a:cubicBezTo>
                  <a:close/>
                  <a:moveTo>
                    <a:pt x="79" y="102"/>
                  </a:moveTo>
                  <a:cubicBezTo>
                    <a:pt x="78" y="102"/>
                    <a:pt x="77" y="101"/>
                    <a:pt x="76" y="101"/>
                  </a:cubicBezTo>
                  <a:cubicBezTo>
                    <a:pt x="75" y="99"/>
                    <a:pt x="75" y="97"/>
                    <a:pt x="76" y="95"/>
                  </a:cubicBezTo>
                  <a:cubicBezTo>
                    <a:pt x="81" y="90"/>
                    <a:pt x="86" y="84"/>
                    <a:pt x="91" y="79"/>
                  </a:cubicBezTo>
                  <a:cubicBezTo>
                    <a:pt x="93" y="78"/>
                    <a:pt x="96" y="78"/>
                    <a:pt x="97" y="80"/>
                  </a:cubicBezTo>
                  <a:cubicBezTo>
                    <a:pt x="99" y="81"/>
                    <a:pt x="99" y="84"/>
                    <a:pt x="97" y="85"/>
                  </a:cubicBezTo>
                  <a:cubicBezTo>
                    <a:pt x="92" y="90"/>
                    <a:pt x="87" y="95"/>
                    <a:pt x="82" y="100"/>
                  </a:cubicBezTo>
                  <a:cubicBezTo>
                    <a:pt x="81" y="101"/>
                    <a:pt x="80" y="102"/>
                    <a:pt x="79" y="102"/>
                  </a:cubicBezTo>
                  <a:close/>
                  <a:moveTo>
                    <a:pt x="485" y="82"/>
                  </a:moveTo>
                  <a:cubicBezTo>
                    <a:pt x="484" y="82"/>
                    <a:pt x="483" y="82"/>
                    <a:pt x="483" y="81"/>
                  </a:cubicBezTo>
                  <a:cubicBezTo>
                    <a:pt x="477" y="76"/>
                    <a:pt x="472" y="72"/>
                    <a:pt x="466" y="67"/>
                  </a:cubicBezTo>
                  <a:cubicBezTo>
                    <a:pt x="465" y="66"/>
                    <a:pt x="464" y="63"/>
                    <a:pt x="466" y="62"/>
                  </a:cubicBezTo>
                  <a:cubicBezTo>
                    <a:pt x="467" y="60"/>
                    <a:pt x="469" y="60"/>
                    <a:pt x="471" y="61"/>
                  </a:cubicBezTo>
                  <a:cubicBezTo>
                    <a:pt x="477" y="65"/>
                    <a:pt x="483" y="70"/>
                    <a:pt x="488" y="75"/>
                  </a:cubicBezTo>
                  <a:cubicBezTo>
                    <a:pt x="490" y="77"/>
                    <a:pt x="490" y="79"/>
                    <a:pt x="488" y="81"/>
                  </a:cubicBezTo>
                  <a:cubicBezTo>
                    <a:pt x="487" y="82"/>
                    <a:pt x="486" y="82"/>
                    <a:pt x="485" y="82"/>
                  </a:cubicBezTo>
                  <a:close/>
                  <a:moveTo>
                    <a:pt x="110" y="72"/>
                  </a:moveTo>
                  <a:cubicBezTo>
                    <a:pt x="109" y="72"/>
                    <a:pt x="108" y="72"/>
                    <a:pt x="107" y="71"/>
                  </a:cubicBezTo>
                  <a:cubicBezTo>
                    <a:pt x="106" y="69"/>
                    <a:pt x="106" y="66"/>
                    <a:pt x="108" y="65"/>
                  </a:cubicBezTo>
                  <a:cubicBezTo>
                    <a:pt x="113" y="60"/>
                    <a:pt x="119" y="56"/>
                    <a:pt x="125" y="52"/>
                  </a:cubicBezTo>
                  <a:cubicBezTo>
                    <a:pt x="127" y="51"/>
                    <a:pt x="130" y="51"/>
                    <a:pt x="131" y="53"/>
                  </a:cubicBezTo>
                  <a:cubicBezTo>
                    <a:pt x="132" y="55"/>
                    <a:pt x="132" y="57"/>
                    <a:pt x="130" y="58"/>
                  </a:cubicBezTo>
                  <a:cubicBezTo>
                    <a:pt x="124" y="62"/>
                    <a:pt x="118" y="67"/>
                    <a:pt x="113" y="71"/>
                  </a:cubicBezTo>
                  <a:cubicBezTo>
                    <a:pt x="112" y="72"/>
                    <a:pt x="111" y="72"/>
                    <a:pt x="110" y="72"/>
                  </a:cubicBezTo>
                  <a:close/>
                  <a:moveTo>
                    <a:pt x="451" y="56"/>
                  </a:moveTo>
                  <a:cubicBezTo>
                    <a:pt x="451" y="56"/>
                    <a:pt x="450" y="55"/>
                    <a:pt x="449" y="55"/>
                  </a:cubicBezTo>
                  <a:cubicBezTo>
                    <a:pt x="443" y="51"/>
                    <a:pt x="437" y="47"/>
                    <a:pt x="431" y="44"/>
                  </a:cubicBezTo>
                  <a:cubicBezTo>
                    <a:pt x="429" y="43"/>
                    <a:pt x="428" y="40"/>
                    <a:pt x="429" y="38"/>
                  </a:cubicBezTo>
                  <a:cubicBezTo>
                    <a:pt x="431" y="37"/>
                    <a:pt x="433" y="36"/>
                    <a:pt x="435" y="37"/>
                  </a:cubicBezTo>
                  <a:cubicBezTo>
                    <a:pt x="441" y="40"/>
                    <a:pt x="447" y="44"/>
                    <a:pt x="454" y="48"/>
                  </a:cubicBezTo>
                  <a:cubicBezTo>
                    <a:pt x="455" y="50"/>
                    <a:pt x="456" y="52"/>
                    <a:pt x="455" y="54"/>
                  </a:cubicBezTo>
                  <a:cubicBezTo>
                    <a:pt x="454" y="55"/>
                    <a:pt x="453" y="56"/>
                    <a:pt x="451" y="56"/>
                  </a:cubicBezTo>
                  <a:close/>
                  <a:moveTo>
                    <a:pt x="146" y="48"/>
                  </a:moveTo>
                  <a:cubicBezTo>
                    <a:pt x="144" y="48"/>
                    <a:pt x="143" y="47"/>
                    <a:pt x="142" y="46"/>
                  </a:cubicBezTo>
                  <a:cubicBezTo>
                    <a:pt x="141" y="44"/>
                    <a:pt x="142" y="41"/>
                    <a:pt x="144" y="40"/>
                  </a:cubicBezTo>
                  <a:cubicBezTo>
                    <a:pt x="150" y="36"/>
                    <a:pt x="156" y="33"/>
                    <a:pt x="163" y="30"/>
                  </a:cubicBezTo>
                  <a:cubicBezTo>
                    <a:pt x="165" y="29"/>
                    <a:pt x="167" y="30"/>
                    <a:pt x="168" y="32"/>
                  </a:cubicBezTo>
                  <a:cubicBezTo>
                    <a:pt x="169" y="34"/>
                    <a:pt x="168" y="36"/>
                    <a:pt x="166" y="37"/>
                  </a:cubicBezTo>
                  <a:cubicBezTo>
                    <a:pt x="160" y="40"/>
                    <a:pt x="154" y="43"/>
                    <a:pt x="148" y="47"/>
                  </a:cubicBezTo>
                  <a:cubicBezTo>
                    <a:pt x="147" y="47"/>
                    <a:pt x="146" y="48"/>
                    <a:pt x="146" y="48"/>
                  </a:cubicBezTo>
                  <a:close/>
                  <a:moveTo>
                    <a:pt x="414" y="35"/>
                  </a:moveTo>
                  <a:cubicBezTo>
                    <a:pt x="413" y="35"/>
                    <a:pt x="413" y="34"/>
                    <a:pt x="412" y="34"/>
                  </a:cubicBezTo>
                  <a:cubicBezTo>
                    <a:pt x="406" y="31"/>
                    <a:pt x="399" y="28"/>
                    <a:pt x="393" y="26"/>
                  </a:cubicBezTo>
                  <a:cubicBezTo>
                    <a:pt x="391" y="25"/>
                    <a:pt x="389" y="23"/>
                    <a:pt x="390" y="21"/>
                  </a:cubicBezTo>
                  <a:cubicBezTo>
                    <a:pt x="391" y="19"/>
                    <a:pt x="393" y="18"/>
                    <a:pt x="395" y="18"/>
                  </a:cubicBezTo>
                  <a:cubicBezTo>
                    <a:pt x="402" y="21"/>
                    <a:pt x="409" y="24"/>
                    <a:pt x="416" y="27"/>
                  </a:cubicBezTo>
                  <a:cubicBezTo>
                    <a:pt x="418" y="28"/>
                    <a:pt x="418" y="30"/>
                    <a:pt x="417" y="32"/>
                  </a:cubicBezTo>
                  <a:cubicBezTo>
                    <a:pt x="417" y="34"/>
                    <a:pt x="415" y="35"/>
                    <a:pt x="414" y="35"/>
                  </a:cubicBezTo>
                  <a:close/>
                  <a:moveTo>
                    <a:pt x="184" y="29"/>
                  </a:moveTo>
                  <a:cubicBezTo>
                    <a:pt x="182" y="29"/>
                    <a:pt x="181" y="28"/>
                    <a:pt x="180" y="26"/>
                  </a:cubicBezTo>
                  <a:cubicBezTo>
                    <a:pt x="179" y="24"/>
                    <a:pt x="180" y="22"/>
                    <a:pt x="183" y="21"/>
                  </a:cubicBezTo>
                  <a:cubicBezTo>
                    <a:pt x="189" y="18"/>
                    <a:pt x="196" y="16"/>
                    <a:pt x="203" y="13"/>
                  </a:cubicBezTo>
                  <a:cubicBezTo>
                    <a:pt x="205" y="13"/>
                    <a:pt x="207" y="14"/>
                    <a:pt x="208" y="16"/>
                  </a:cubicBezTo>
                  <a:cubicBezTo>
                    <a:pt x="209" y="18"/>
                    <a:pt x="208" y="20"/>
                    <a:pt x="205" y="21"/>
                  </a:cubicBezTo>
                  <a:cubicBezTo>
                    <a:pt x="199" y="23"/>
                    <a:pt x="192" y="26"/>
                    <a:pt x="186" y="28"/>
                  </a:cubicBezTo>
                  <a:cubicBezTo>
                    <a:pt x="185" y="28"/>
                    <a:pt x="185" y="29"/>
                    <a:pt x="184" y="29"/>
                  </a:cubicBezTo>
                  <a:close/>
                  <a:moveTo>
                    <a:pt x="374" y="19"/>
                  </a:moveTo>
                  <a:cubicBezTo>
                    <a:pt x="373" y="19"/>
                    <a:pt x="373" y="19"/>
                    <a:pt x="373" y="19"/>
                  </a:cubicBezTo>
                  <a:cubicBezTo>
                    <a:pt x="366" y="17"/>
                    <a:pt x="359" y="15"/>
                    <a:pt x="352" y="14"/>
                  </a:cubicBezTo>
                  <a:cubicBezTo>
                    <a:pt x="350" y="14"/>
                    <a:pt x="348" y="11"/>
                    <a:pt x="349" y="9"/>
                  </a:cubicBezTo>
                  <a:cubicBezTo>
                    <a:pt x="349" y="7"/>
                    <a:pt x="352" y="6"/>
                    <a:pt x="354" y="6"/>
                  </a:cubicBezTo>
                  <a:cubicBezTo>
                    <a:pt x="361" y="8"/>
                    <a:pt x="368" y="9"/>
                    <a:pt x="375" y="12"/>
                  </a:cubicBezTo>
                  <a:cubicBezTo>
                    <a:pt x="377" y="12"/>
                    <a:pt x="378" y="14"/>
                    <a:pt x="377" y="16"/>
                  </a:cubicBezTo>
                  <a:cubicBezTo>
                    <a:pt x="377" y="18"/>
                    <a:pt x="375" y="19"/>
                    <a:pt x="374" y="19"/>
                  </a:cubicBezTo>
                  <a:close/>
                  <a:moveTo>
                    <a:pt x="225" y="15"/>
                  </a:moveTo>
                  <a:cubicBezTo>
                    <a:pt x="223" y="15"/>
                    <a:pt x="221" y="14"/>
                    <a:pt x="221" y="12"/>
                  </a:cubicBezTo>
                  <a:cubicBezTo>
                    <a:pt x="221" y="10"/>
                    <a:pt x="222" y="8"/>
                    <a:pt x="224" y="8"/>
                  </a:cubicBezTo>
                  <a:cubicBezTo>
                    <a:pt x="231" y="6"/>
                    <a:pt x="238" y="4"/>
                    <a:pt x="245" y="3"/>
                  </a:cubicBezTo>
                  <a:cubicBezTo>
                    <a:pt x="248" y="3"/>
                    <a:pt x="250" y="4"/>
                    <a:pt x="250" y="7"/>
                  </a:cubicBezTo>
                  <a:cubicBezTo>
                    <a:pt x="250" y="9"/>
                    <a:pt x="249" y="11"/>
                    <a:pt x="247" y="11"/>
                  </a:cubicBezTo>
                  <a:cubicBezTo>
                    <a:pt x="240" y="12"/>
                    <a:pt x="233" y="14"/>
                    <a:pt x="226" y="15"/>
                  </a:cubicBezTo>
                  <a:cubicBezTo>
                    <a:pt x="226" y="15"/>
                    <a:pt x="225" y="15"/>
                    <a:pt x="225" y="15"/>
                  </a:cubicBezTo>
                  <a:close/>
                  <a:moveTo>
                    <a:pt x="332" y="10"/>
                  </a:moveTo>
                  <a:cubicBezTo>
                    <a:pt x="331" y="10"/>
                    <a:pt x="331" y="10"/>
                    <a:pt x="331" y="10"/>
                  </a:cubicBezTo>
                  <a:cubicBezTo>
                    <a:pt x="324" y="9"/>
                    <a:pt x="317" y="9"/>
                    <a:pt x="310" y="8"/>
                  </a:cubicBezTo>
                  <a:cubicBezTo>
                    <a:pt x="308" y="8"/>
                    <a:pt x="306" y="6"/>
                    <a:pt x="306" y="4"/>
                  </a:cubicBezTo>
                  <a:cubicBezTo>
                    <a:pt x="306" y="2"/>
                    <a:pt x="308" y="0"/>
                    <a:pt x="311" y="0"/>
                  </a:cubicBezTo>
                  <a:cubicBezTo>
                    <a:pt x="318" y="1"/>
                    <a:pt x="325" y="1"/>
                    <a:pt x="332" y="2"/>
                  </a:cubicBezTo>
                  <a:cubicBezTo>
                    <a:pt x="334" y="3"/>
                    <a:pt x="336" y="5"/>
                    <a:pt x="336" y="7"/>
                  </a:cubicBezTo>
                  <a:cubicBezTo>
                    <a:pt x="335" y="9"/>
                    <a:pt x="334" y="10"/>
                    <a:pt x="332" y="10"/>
                  </a:cubicBezTo>
                  <a:close/>
                  <a:moveTo>
                    <a:pt x="267" y="9"/>
                  </a:moveTo>
                  <a:cubicBezTo>
                    <a:pt x="265" y="9"/>
                    <a:pt x="264" y="7"/>
                    <a:pt x="263" y="5"/>
                  </a:cubicBezTo>
                  <a:cubicBezTo>
                    <a:pt x="263" y="3"/>
                    <a:pt x="265" y="1"/>
                    <a:pt x="267" y="1"/>
                  </a:cubicBezTo>
                  <a:cubicBezTo>
                    <a:pt x="274" y="0"/>
                    <a:pt x="282" y="0"/>
                    <a:pt x="289" y="0"/>
                  </a:cubicBezTo>
                  <a:cubicBezTo>
                    <a:pt x="291" y="0"/>
                    <a:pt x="293" y="1"/>
                    <a:pt x="293" y="4"/>
                  </a:cubicBezTo>
                  <a:cubicBezTo>
                    <a:pt x="293" y="6"/>
                    <a:pt x="291" y="8"/>
                    <a:pt x="289" y="8"/>
                  </a:cubicBezTo>
                  <a:cubicBezTo>
                    <a:pt x="282" y="8"/>
                    <a:pt x="275" y="8"/>
                    <a:pt x="268" y="9"/>
                  </a:cubicBezTo>
                  <a:cubicBezTo>
                    <a:pt x="268" y="9"/>
                    <a:pt x="267" y="9"/>
                    <a:pt x="267" y="9"/>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7" name="Group 416">
              <a:extLst>
                <a:ext uri="{FF2B5EF4-FFF2-40B4-BE49-F238E27FC236}">
                  <a16:creationId xmlns:a16="http://schemas.microsoft.com/office/drawing/2014/main" id="{E5BEF306-E107-4281-8979-812580C65679}"/>
                </a:ext>
              </a:extLst>
            </p:cNvPr>
            <p:cNvGrpSpPr/>
            <p:nvPr/>
          </p:nvGrpSpPr>
          <p:grpSpPr>
            <a:xfrm flipH="1" flipV="1">
              <a:off x="4413092" y="2873084"/>
              <a:ext cx="580078" cy="668113"/>
              <a:chOff x="7204695" y="2811827"/>
              <a:chExt cx="638086" cy="734924"/>
            </a:xfrm>
          </p:grpSpPr>
          <p:sp>
            <p:nvSpPr>
              <p:cNvPr id="530" name="Freeform 554">
                <a:extLst>
                  <a:ext uri="{FF2B5EF4-FFF2-40B4-BE49-F238E27FC236}">
                    <a16:creationId xmlns:a16="http://schemas.microsoft.com/office/drawing/2014/main" id="{119179E6-5312-4876-955C-5AE651B6D8AC}"/>
                  </a:ext>
                </a:extLst>
              </p:cNvPr>
              <p:cNvSpPr>
                <a:spLocks/>
              </p:cNvSpPr>
              <p:nvPr/>
            </p:nvSpPr>
            <p:spPr bwMode="auto">
              <a:xfrm rot="10800000">
                <a:off x="7204695" y="2811827"/>
                <a:ext cx="638086" cy="734924"/>
              </a:xfrm>
              <a:custGeom>
                <a:avLst/>
                <a:gdLst>
                  <a:gd name="T0" fmla="*/ 850 w 850"/>
                  <a:gd name="T1" fmla="*/ 735 h 979"/>
                  <a:gd name="T2" fmla="*/ 424 w 850"/>
                  <a:gd name="T3" fmla="*/ 979 h 979"/>
                  <a:gd name="T4" fmla="*/ 0 w 850"/>
                  <a:gd name="T5" fmla="*/ 735 h 979"/>
                  <a:gd name="T6" fmla="*/ 0 w 850"/>
                  <a:gd name="T7" fmla="*/ 246 h 979"/>
                  <a:gd name="T8" fmla="*/ 424 w 850"/>
                  <a:gd name="T9" fmla="*/ 0 h 979"/>
                  <a:gd name="T10" fmla="*/ 850 w 850"/>
                  <a:gd name="T11" fmla="*/ 246 h 979"/>
                  <a:gd name="T12" fmla="*/ 850 w 850"/>
                  <a:gd name="T13" fmla="*/ 735 h 979"/>
                </a:gdLst>
                <a:ahLst/>
                <a:cxnLst>
                  <a:cxn ang="0">
                    <a:pos x="T0" y="T1"/>
                  </a:cxn>
                  <a:cxn ang="0">
                    <a:pos x="T2" y="T3"/>
                  </a:cxn>
                  <a:cxn ang="0">
                    <a:pos x="T4" y="T5"/>
                  </a:cxn>
                  <a:cxn ang="0">
                    <a:pos x="T6" y="T7"/>
                  </a:cxn>
                  <a:cxn ang="0">
                    <a:pos x="T8" y="T9"/>
                  </a:cxn>
                  <a:cxn ang="0">
                    <a:pos x="T10" y="T11"/>
                  </a:cxn>
                  <a:cxn ang="0">
                    <a:pos x="T12" y="T13"/>
                  </a:cxn>
                </a:cxnLst>
                <a:rect l="0" t="0" r="r" b="b"/>
                <a:pathLst>
                  <a:path w="850" h="979">
                    <a:moveTo>
                      <a:pt x="850" y="735"/>
                    </a:moveTo>
                    <a:lnTo>
                      <a:pt x="424" y="979"/>
                    </a:lnTo>
                    <a:lnTo>
                      <a:pt x="0" y="735"/>
                    </a:lnTo>
                    <a:lnTo>
                      <a:pt x="0" y="246"/>
                    </a:lnTo>
                    <a:lnTo>
                      <a:pt x="424" y="0"/>
                    </a:lnTo>
                    <a:lnTo>
                      <a:pt x="850" y="246"/>
                    </a:lnTo>
                    <a:lnTo>
                      <a:pt x="850" y="735"/>
                    </a:ln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1" name="Freeform 555">
                <a:extLst>
                  <a:ext uri="{FF2B5EF4-FFF2-40B4-BE49-F238E27FC236}">
                    <a16:creationId xmlns:a16="http://schemas.microsoft.com/office/drawing/2014/main" id="{A7D443FE-858B-4BAA-875B-85E1E13EABB9}"/>
                  </a:ext>
                </a:extLst>
              </p:cNvPr>
              <p:cNvSpPr>
                <a:spLocks/>
              </p:cNvSpPr>
              <p:nvPr/>
            </p:nvSpPr>
            <p:spPr bwMode="auto">
              <a:xfrm rot="10800000">
                <a:off x="7267002" y="3064058"/>
                <a:ext cx="500709" cy="300276"/>
              </a:xfrm>
              <a:custGeom>
                <a:avLst/>
                <a:gdLst>
                  <a:gd name="T0" fmla="*/ 259 w 282"/>
                  <a:gd name="T1" fmla="*/ 109 h 169"/>
                  <a:gd name="T2" fmla="*/ 261 w 282"/>
                  <a:gd name="T3" fmla="*/ 97 h 169"/>
                  <a:gd name="T4" fmla="*/ 212 w 282"/>
                  <a:gd name="T5" fmla="*/ 48 h 169"/>
                  <a:gd name="T6" fmla="*/ 210 w 282"/>
                  <a:gd name="T7" fmla="*/ 48 h 169"/>
                  <a:gd name="T8" fmla="*/ 140 w 282"/>
                  <a:gd name="T9" fmla="*/ 0 h 169"/>
                  <a:gd name="T10" fmla="*/ 66 w 282"/>
                  <a:gd name="T11" fmla="*/ 61 h 169"/>
                  <a:gd name="T12" fmla="*/ 28 w 282"/>
                  <a:gd name="T13" fmla="*/ 102 h 169"/>
                  <a:gd name="T14" fmla="*/ 29 w 282"/>
                  <a:gd name="T15" fmla="*/ 108 h 169"/>
                  <a:gd name="T16" fmla="*/ 0 w 282"/>
                  <a:gd name="T17" fmla="*/ 138 h 169"/>
                  <a:gd name="T18" fmla="*/ 0 w 282"/>
                  <a:gd name="T19" fmla="*/ 139 h 169"/>
                  <a:gd name="T20" fmla="*/ 30 w 282"/>
                  <a:gd name="T21" fmla="*/ 169 h 169"/>
                  <a:gd name="T22" fmla="*/ 124 w 282"/>
                  <a:gd name="T23" fmla="*/ 169 h 169"/>
                  <a:gd name="T24" fmla="*/ 124 w 282"/>
                  <a:gd name="T25" fmla="*/ 115 h 169"/>
                  <a:gd name="T26" fmla="*/ 89 w 282"/>
                  <a:gd name="T27" fmla="*/ 115 h 169"/>
                  <a:gd name="T28" fmla="*/ 142 w 282"/>
                  <a:gd name="T29" fmla="*/ 61 h 169"/>
                  <a:gd name="T30" fmla="*/ 196 w 282"/>
                  <a:gd name="T31" fmla="*/ 115 h 169"/>
                  <a:gd name="T32" fmla="*/ 160 w 282"/>
                  <a:gd name="T33" fmla="*/ 115 h 169"/>
                  <a:gd name="T34" fmla="*/ 160 w 282"/>
                  <a:gd name="T35" fmla="*/ 169 h 169"/>
                  <a:gd name="T36" fmla="*/ 253 w 282"/>
                  <a:gd name="T37" fmla="*/ 169 h 169"/>
                  <a:gd name="T38" fmla="*/ 282 w 282"/>
                  <a:gd name="T39" fmla="*/ 139 h 169"/>
                  <a:gd name="T40" fmla="*/ 282 w 282"/>
                  <a:gd name="T41" fmla="*/ 138 h 169"/>
                  <a:gd name="T42" fmla="*/ 259 w 282"/>
                  <a:gd name="T43" fmla="*/ 10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69">
                    <a:moveTo>
                      <a:pt x="259" y="109"/>
                    </a:moveTo>
                    <a:cubicBezTo>
                      <a:pt x="260" y="105"/>
                      <a:pt x="261" y="101"/>
                      <a:pt x="261" y="97"/>
                    </a:cubicBezTo>
                    <a:cubicBezTo>
                      <a:pt x="261" y="70"/>
                      <a:pt x="239" y="48"/>
                      <a:pt x="212" y="48"/>
                    </a:cubicBezTo>
                    <a:cubicBezTo>
                      <a:pt x="211" y="48"/>
                      <a:pt x="210" y="48"/>
                      <a:pt x="210" y="48"/>
                    </a:cubicBezTo>
                    <a:cubicBezTo>
                      <a:pt x="199" y="20"/>
                      <a:pt x="172" y="0"/>
                      <a:pt x="140" y="0"/>
                    </a:cubicBezTo>
                    <a:cubicBezTo>
                      <a:pt x="103" y="0"/>
                      <a:pt x="73" y="26"/>
                      <a:pt x="66" y="61"/>
                    </a:cubicBezTo>
                    <a:cubicBezTo>
                      <a:pt x="45" y="62"/>
                      <a:pt x="28" y="80"/>
                      <a:pt x="28" y="102"/>
                    </a:cubicBezTo>
                    <a:cubicBezTo>
                      <a:pt x="28" y="104"/>
                      <a:pt x="29" y="106"/>
                      <a:pt x="29" y="108"/>
                    </a:cubicBezTo>
                    <a:cubicBezTo>
                      <a:pt x="13" y="109"/>
                      <a:pt x="0" y="122"/>
                      <a:pt x="0" y="138"/>
                    </a:cubicBezTo>
                    <a:cubicBezTo>
                      <a:pt x="0" y="139"/>
                      <a:pt x="0" y="139"/>
                      <a:pt x="0" y="139"/>
                    </a:cubicBezTo>
                    <a:cubicBezTo>
                      <a:pt x="0" y="156"/>
                      <a:pt x="14" y="169"/>
                      <a:pt x="30" y="169"/>
                    </a:cubicBezTo>
                    <a:cubicBezTo>
                      <a:pt x="124" y="169"/>
                      <a:pt x="124" y="169"/>
                      <a:pt x="124" y="169"/>
                    </a:cubicBezTo>
                    <a:cubicBezTo>
                      <a:pt x="124" y="115"/>
                      <a:pt x="124" y="115"/>
                      <a:pt x="124" y="115"/>
                    </a:cubicBezTo>
                    <a:cubicBezTo>
                      <a:pt x="89" y="115"/>
                      <a:pt x="89" y="115"/>
                      <a:pt x="89" y="115"/>
                    </a:cubicBezTo>
                    <a:cubicBezTo>
                      <a:pt x="142" y="61"/>
                      <a:pt x="142" y="61"/>
                      <a:pt x="142" y="61"/>
                    </a:cubicBezTo>
                    <a:cubicBezTo>
                      <a:pt x="196" y="115"/>
                      <a:pt x="196" y="115"/>
                      <a:pt x="196" y="115"/>
                    </a:cubicBezTo>
                    <a:cubicBezTo>
                      <a:pt x="160" y="115"/>
                      <a:pt x="160" y="115"/>
                      <a:pt x="160" y="115"/>
                    </a:cubicBezTo>
                    <a:cubicBezTo>
                      <a:pt x="160" y="169"/>
                      <a:pt x="160" y="169"/>
                      <a:pt x="160" y="169"/>
                    </a:cubicBezTo>
                    <a:cubicBezTo>
                      <a:pt x="253" y="169"/>
                      <a:pt x="253" y="169"/>
                      <a:pt x="253" y="169"/>
                    </a:cubicBezTo>
                    <a:cubicBezTo>
                      <a:pt x="269" y="169"/>
                      <a:pt x="282" y="156"/>
                      <a:pt x="282" y="139"/>
                    </a:cubicBezTo>
                    <a:cubicBezTo>
                      <a:pt x="282" y="138"/>
                      <a:pt x="282" y="138"/>
                      <a:pt x="282" y="138"/>
                    </a:cubicBezTo>
                    <a:cubicBezTo>
                      <a:pt x="282" y="124"/>
                      <a:pt x="273" y="112"/>
                      <a:pt x="259"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8" name="Freeform 556">
              <a:extLst>
                <a:ext uri="{FF2B5EF4-FFF2-40B4-BE49-F238E27FC236}">
                  <a16:creationId xmlns:a16="http://schemas.microsoft.com/office/drawing/2014/main" id="{E076CE99-8C29-444D-A336-B85E412AC3D6}"/>
                </a:ext>
              </a:extLst>
            </p:cNvPr>
            <p:cNvSpPr>
              <a:spLocks noEditPoints="1"/>
            </p:cNvSpPr>
            <p:nvPr/>
          </p:nvSpPr>
          <p:spPr bwMode="auto">
            <a:xfrm rot="10800000">
              <a:off x="4277968" y="2778224"/>
              <a:ext cx="845549" cy="845549"/>
            </a:xfrm>
            <a:custGeom>
              <a:avLst/>
              <a:gdLst>
                <a:gd name="T0" fmla="*/ 259 w 524"/>
                <a:gd name="T1" fmla="*/ 516 h 524"/>
                <a:gd name="T2" fmla="*/ 262 w 524"/>
                <a:gd name="T3" fmla="*/ 524 h 524"/>
                <a:gd name="T4" fmla="*/ 217 w 524"/>
                <a:gd name="T5" fmla="*/ 512 h 524"/>
                <a:gd name="T6" fmla="*/ 298 w 524"/>
                <a:gd name="T7" fmla="*/ 518 h 524"/>
                <a:gd name="T8" fmla="*/ 303 w 524"/>
                <a:gd name="T9" fmla="*/ 521 h 524"/>
                <a:gd name="T10" fmla="*/ 171 w 524"/>
                <a:gd name="T11" fmla="*/ 504 h 524"/>
                <a:gd name="T12" fmla="*/ 344 w 524"/>
                <a:gd name="T13" fmla="*/ 511 h 524"/>
                <a:gd name="T14" fmla="*/ 365 w 524"/>
                <a:gd name="T15" fmla="*/ 503 h 524"/>
                <a:gd name="T16" fmla="*/ 134 w 524"/>
                <a:gd name="T17" fmla="*/ 491 h 524"/>
                <a:gd name="T18" fmla="*/ 155 w 524"/>
                <a:gd name="T19" fmla="*/ 501 h 524"/>
                <a:gd name="T20" fmla="*/ 405 w 524"/>
                <a:gd name="T21" fmla="*/ 477 h 524"/>
                <a:gd name="T22" fmla="*/ 115 w 524"/>
                <a:gd name="T23" fmla="*/ 479 h 524"/>
                <a:gd name="T24" fmla="*/ 121 w 524"/>
                <a:gd name="T25" fmla="*/ 478 h 524"/>
                <a:gd name="T26" fmla="*/ 433 w 524"/>
                <a:gd name="T27" fmla="*/ 450 h 524"/>
                <a:gd name="T28" fmla="*/ 84 w 524"/>
                <a:gd name="T29" fmla="*/ 453 h 524"/>
                <a:gd name="T30" fmla="*/ 87 w 524"/>
                <a:gd name="T31" fmla="*/ 446 h 524"/>
                <a:gd name="T32" fmla="*/ 448 w 524"/>
                <a:gd name="T33" fmla="*/ 435 h 524"/>
                <a:gd name="T34" fmla="*/ 451 w 524"/>
                <a:gd name="T35" fmla="*/ 442 h 524"/>
                <a:gd name="T36" fmla="*/ 47 w 524"/>
                <a:gd name="T37" fmla="*/ 397 h 524"/>
                <a:gd name="T38" fmla="*/ 475 w 524"/>
                <a:gd name="T39" fmla="*/ 408 h 524"/>
                <a:gd name="T40" fmla="*/ 481 w 524"/>
                <a:gd name="T41" fmla="*/ 407 h 524"/>
                <a:gd name="T42" fmla="*/ 22 w 524"/>
                <a:gd name="T43" fmla="*/ 357 h 524"/>
                <a:gd name="T44" fmla="*/ 498 w 524"/>
                <a:gd name="T45" fmla="*/ 371 h 524"/>
                <a:gd name="T46" fmla="*/ 510 w 524"/>
                <a:gd name="T47" fmla="*/ 348 h 524"/>
                <a:gd name="T48" fmla="*/ 7 w 524"/>
                <a:gd name="T49" fmla="*/ 321 h 524"/>
                <a:gd name="T50" fmla="*/ 17 w 524"/>
                <a:gd name="T51" fmla="*/ 345 h 524"/>
                <a:gd name="T52" fmla="*/ 517 w 524"/>
                <a:gd name="T53" fmla="*/ 301 h 524"/>
                <a:gd name="T54" fmla="*/ 3 w 524"/>
                <a:gd name="T55" fmla="*/ 300 h 524"/>
                <a:gd name="T56" fmla="*/ 7 w 524"/>
                <a:gd name="T57" fmla="*/ 303 h 524"/>
                <a:gd name="T58" fmla="*/ 516 w 524"/>
                <a:gd name="T59" fmla="*/ 262 h 524"/>
                <a:gd name="T60" fmla="*/ 4 w 524"/>
                <a:gd name="T61" fmla="*/ 260 h 524"/>
                <a:gd name="T62" fmla="*/ 10 w 524"/>
                <a:gd name="T63" fmla="*/ 235 h 524"/>
                <a:gd name="T64" fmla="*/ 515 w 524"/>
                <a:gd name="T65" fmla="*/ 232 h 524"/>
                <a:gd name="T66" fmla="*/ 520 w 524"/>
                <a:gd name="T67" fmla="*/ 257 h 524"/>
                <a:gd name="T68" fmla="*/ 15 w 524"/>
                <a:gd name="T69" fmla="*/ 189 h 524"/>
                <a:gd name="T70" fmla="*/ 511 w 524"/>
                <a:gd name="T71" fmla="*/ 211 h 524"/>
                <a:gd name="T72" fmla="*/ 516 w 524"/>
                <a:gd name="T73" fmla="*/ 214 h 524"/>
                <a:gd name="T74" fmla="*/ 25 w 524"/>
                <a:gd name="T75" fmla="*/ 151 h 524"/>
                <a:gd name="T76" fmla="*/ 503 w 524"/>
                <a:gd name="T77" fmla="*/ 173 h 524"/>
                <a:gd name="T78" fmla="*/ 507 w 524"/>
                <a:gd name="T79" fmla="*/ 168 h 524"/>
                <a:gd name="T80" fmla="*/ 35 w 524"/>
                <a:gd name="T81" fmla="*/ 131 h 524"/>
                <a:gd name="T82" fmla="*/ 39 w 524"/>
                <a:gd name="T83" fmla="*/ 137 h 524"/>
                <a:gd name="T84" fmla="*/ 476 w 524"/>
                <a:gd name="T85" fmla="*/ 110 h 524"/>
                <a:gd name="T86" fmla="*/ 61 w 524"/>
                <a:gd name="T87" fmla="*/ 101 h 524"/>
                <a:gd name="T88" fmla="*/ 66 w 524"/>
                <a:gd name="T89" fmla="*/ 101 h 524"/>
                <a:gd name="T90" fmla="*/ 442 w 524"/>
                <a:gd name="T91" fmla="*/ 77 h 524"/>
                <a:gd name="T92" fmla="*/ 93 w 524"/>
                <a:gd name="T93" fmla="*/ 71 h 524"/>
                <a:gd name="T94" fmla="*/ 113 w 524"/>
                <a:gd name="T95" fmla="*/ 57 h 524"/>
                <a:gd name="T96" fmla="*/ 410 w 524"/>
                <a:gd name="T97" fmla="*/ 55 h 524"/>
                <a:gd name="T98" fmla="*/ 429 w 524"/>
                <a:gd name="T99" fmla="*/ 69 h 524"/>
                <a:gd name="T100" fmla="*/ 150 w 524"/>
                <a:gd name="T101" fmla="*/ 30 h 524"/>
                <a:gd name="T102" fmla="*/ 392 w 524"/>
                <a:gd name="T103" fmla="*/ 44 h 524"/>
                <a:gd name="T104" fmla="*/ 397 w 524"/>
                <a:gd name="T105" fmla="*/ 42 h 524"/>
                <a:gd name="T106" fmla="*/ 185 w 524"/>
                <a:gd name="T107" fmla="*/ 12 h 524"/>
                <a:gd name="T108" fmla="*/ 355 w 524"/>
                <a:gd name="T109" fmla="*/ 26 h 524"/>
                <a:gd name="T110" fmla="*/ 357 w 524"/>
                <a:gd name="T111" fmla="*/ 18 h 524"/>
                <a:gd name="T112" fmla="*/ 207 w 524"/>
                <a:gd name="T113" fmla="*/ 6 h 524"/>
                <a:gd name="T114" fmla="*/ 207 w 524"/>
                <a:gd name="T115" fmla="*/ 14 h 524"/>
                <a:gd name="T116" fmla="*/ 293 w 524"/>
                <a:gd name="T117" fmla="*/ 2 h 524"/>
                <a:gd name="T118" fmla="*/ 246 w 524"/>
                <a:gd name="T119" fmla="*/ 5 h 524"/>
                <a:gd name="T120" fmla="*/ 250 w 524"/>
                <a:gd name="T121" fmla="*/ 9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524">
                  <a:moveTo>
                    <a:pt x="262" y="524"/>
                  </a:moveTo>
                  <a:cubicBezTo>
                    <a:pt x="259" y="524"/>
                    <a:pt x="259" y="524"/>
                    <a:pt x="259" y="524"/>
                  </a:cubicBezTo>
                  <a:cubicBezTo>
                    <a:pt x="257" y="524"/>
                    <a:pt x="255" y="522"/>
                    <a:pt x="255" y="520"/>
                  </a:cubicBezTo>
                  <a:cubicBezTo>
                    <a:pt x="255" y="518"/>
                    <a:pt x="257" y="516"/>
                    <a:pt x="259" y="516"/>
                  </a:cubicBezTo>
                  <a:cubicBezTo>
                    <a:pt x="259" y="516"/>
                    <a:pt x="259" y="516"/>
                    <a:pt x="259" y="516"/>
                  </a:cubicBezTo>
                  <a:cubicBezTo>
                    <a:pt x="262" y="516"/>
                    <a:pt x="262" y="516"/>
                    <a:pt x="262" y="516"/>
                  </a:cubicBezTo>
                  <a:cubicBezTo>
                    <a:pt x="268" y="516"/>
                    <a:pt x="274" y="516"/>
                    <a:pt x="280" y="516"/>
                  </a:cubicBezTo>
                  <a:cubicBezTo>
                    <a:pt x="283" y="515"/>
                    <a:pt x="285" y="517"/>
                    <a:pt x="285" y="519"/>
                  </a:cubicBezTo>
                  <a:cubicBezTo>
                    <a:pt x="285" y="522"/>
                    <a:pt x="283" y="524"/>
                    <a:pt x="281" y="524"/>
                  </a:cubicBezTo>
                  <a:cubicBezTo>
                    <a:pt x="275" y="524"/>
                    <a:pt x="269" y="524"/>
                    <a:pt x="262" y="524"/>
                  </a:cubicBezTo>
                  <a:close/>
                  <a:moveTo>
                    <a:pt x="238" y="523"/>
                  </a:moveTo>
                  <a:cubicBezTo>
                    <a:pt x="238" y="523"/>
                    <a:pt x="238" y="523"/>
                    <a:pt x="237" y="523"/>
                  </a:cubicBezTo>
                  <a:cubicBezTo>
                    <a:pt x="230" y="522"/>
                    <a:pt x="223" y="521"/>
                    <a:pt x="216" y="520"/>
                  </a:cubicBezTo>
                  <a:cubicBezTo>
                    <a:pt x="214" y="520"/>
                    <a:pt x="212" y="518"/>
                    <a:pt x="213" y="516"/>
                  </a:cubicBezTo>
                  <a:cubicBezTo>
                    <a:pt x="213" y="513"/>
                    <a:pt x="215" y="512"/>
                    <a:pt x="217" y="512"/>
                  </a:cubicBezTo>
                  <a:cubicBezTo>
                    <a:pt x="224" y="514"/>
                    <a:pt x="231" y="515"/>
                    <a:pt x="238" y="515"/>
                  </a:cubicBezTo>
                  <a:cubicBezTo>
                    <a:pt x="240" y="515"/>
                    <a:pt x="242" y="517"/>
                    <a:pt x="242" y="520"/>
                  </a:cubicBezTo>
                  <a:cubicBezTo>
                    <a:pt x="242" y="522"/>
                    <a:pt x="240" y="523"/>
                    <a:pt x="238" y="523"/>
                  </a:cubicBezTo>
                  <a:close/>
                  <a:moveTo>
                    <a:pt x="302" y="521"/>
                  </a:moveTo>
                  <a:cubicBezTo>
                    <a:pt x="300" y="521"/>
                    <a:pt x="298" y="520"/>
                    <a:pt x="298" y="518"/>
                  </a:cubicBezTo>
                  <a:cubicBezTo>
                    <a:pt x="298" y="516"/>
                    <a:pt x="299" y="514"/>
                    <a:pt x="301" y="513"/>
                  </a:cubicBezTo>
                  <a:cubicBezTo>
                    <a:pt x="308" y="512"/>
                    <a:pt x="315" y="511"/>
                    <a:pt x="322" y="509"/>
                  </a:cubicBezTo>
                  <a:cubicBezTo>
                    <a:pt x="324" y="509"/>
                    <a:pt x="327" y="510"/>
                    <a:pt x="327" y="512"/>
                  </a:cubicBezTo>
                  <a:cubicBezTo>
                    <a:pt x="328" y="514"/>
                    <a:pt x="326" y="516"/>
                    <a:pt x="324" y="517"/>
                  </a:cubicBezTo>
                  <a:cubicBezTo>
                    <a:pt x="317" y="519"/>
                    <a:pt x="310" y="520"/>
                    <a:pt x="303" y="521"/>
                  </a:cubicBezTo>
                  <a:cubicBezTo>
                    <a:pt x="302" y="521"/>
                    <a:pt x="302" y="521"/>
                    <a:pt x="302" y="521"/>
                  </a:cubicBezTo>
                  <a:close/>
                  <a:moveTo>
                    <a:pt x="196" y="516"/>
                  </a:moveTo>
                  <a:cubicBezTo>
                    <a:pt x="195" y="516"/>
                    <a:pt x="195" y="516"/>
                    <a:pt x="195" y="515"/>
                  </a:cubicBezTo>
                  <a:cubicBezTo>
                    <a:pt x="187" y="514"/>
                    <a:pt x="180" y="511"/>
                    <a:pt x="174" y="509"/>
                  </a:cubicBezTo>
                  <a:cubicBezTo>
                    <a:pt x="172" y="508"/>
                    <a:pt x="171" y="506"/>
                    <a:pt x="171" y="504"/>
                  </a:cubicBezTo>
                  <a:cubicBezTo>
                    <a:pt x="172" y="502"/>
                    <a:pt x="174" y="501"/>
                    <a:pt x="176" y="501"/>
                  </a:cubicBezTo>
                  <a:cubicBezTo>
                    <a:pt x="183" y="504"/>
                    <a:pt x="190" y="506"/>
                    <a:pt x="197" y="508"/>
                  </a:cubicBezTo>
                  <a:cubicBezTo>
                    <a:pt x="199" y="508"/>
                    <a:pt x="200" y="511"/>
                    <a:pt x="199" y="513"/>
                  </a:cubicBezTo>
                  <a:cubicBezTo>
                    <a:pt x="199" y="514"/>
                    <a:pt x="197" y="516"/>
                    <a:pt x="196" y="516"/>
                  </a:cubicBezTo>
                  <a:close/>
                  <a:moveTo>
                    <a:pt x="344" y="511"/>
                  </a:moveTo>
                  <a:cubicBezTo>
                    <a:pt x="342" y="511"/>
                    <a:pt x="341" y="510"/>
                    <a:pt x="340" y="508"/>
                  </a:cubicBezTo>
                  <a:cubicBezTo>
                    <a:pt x="339" y="506"/>
                    <a:pt x="340" y="504"/>
                    <a:pt x="343" y="503"/>
                  </a:cubicBezTo>
                  <a:cubicBezTo>
                    <a:pt x="349" y="501"/>
                    <a:pt x="356" y="499"/>
                    <a:pt x="362" y="496"/>
                  </a:cubicBezTo>
                  <a:cubicBezTo>
                    <a:pt x="364" y="495"/>
                    <a:pt x="367" y="496"/>
                    <a:pt x="368" y="498"/>
                  </a:cubicBezTo>
                  <a:cubicBezTo>
                    <a:pt x="368" y="500"/>
                    <a:pt x="368" y="502"/>
                    <a:pt x="365" y="503"/>
                  </a:cubicBezTo>
                  <a:cubicBezTo>
                    <a:pt x="359" y="506"/>
                    <a:pt x="352" y="509"/>
                    <a:pt x="345" y="511"/>
                  </a:cubicBezTo>
                  <a:cubicBezTo>
                    <a:pt x="345" y="511"/>
                    <a:pt x="344" y="511"/>
                    <a:pt x="344" y="511"/>
                  </a:cubicBezTo>
                  <a:close/>
                  <a:moveTo>
                    <a:pt x="155" y="501"/>
                  </a:moveTo>
                  <a:cubicBezTo>
                    <a:pt x="155" y="501"/>
                    <a:pt x="154" y="501"/>
                    <a:pt x="153" y="501"/>
                  </a:cubicBezTo>
                  <a:cubicBezTo>
                    <a:pt x="147" y="498"/>
                    <a:pt x="140" y="494"/>
                    <a:pt x="134" y="491"/>
                  </a:cubicBezTo>
                  <a:cubicBezTo>
                    <a:pt x="132" y="490"/>
                    <a:pt x="131" y="487"/>
                    <a:pt x="132" y="485"/>
                  </a:cubicBezTo>
                  <a:cubicBezTo>
                    <a:pt x="134" y="483"/>
                    <a:pt x="136" y="483"/>
                    <a:pt x="138" y="484"/>
                  </a:cubicBezTo>
                  <a:cubicBezTo>
                    <a:pt x="144" y="487"/>
                    <a:pt x="150" y="491"/>
                    <a:pt x="157" y="493"/>
                  </a:cubicBezTo>
                  <a:cubicBezTo>
                    <a:pt x="159" y="494"/>
                    <a:pt x="160" y="497"/>
                    <a:pt x="159" y="499"/>
                  </a:cubicBezTo>
                  <a:cubicBezTo>
                    <a:pt x="158" y="500"/>
                    <a:pt x="157" y="501"/>
                    <a:pt x="155" y="501"/>
                  </a:cubicBezTo>
                  <a:close/>
                  <a:moveTo>
                    <a:pt x="383" y="494"/>
                  </a:moveTo>
                  <a:cubicBezTo>
                    <a:pt x="382" y="494"/>
                    <a:pt x="380" y="494"/>
                    <a:pt x="380" y="492"/>
                  </a:cubicBezTo>
                  <a:cubicBezTo>
                    <a:pt x="379" y="490"/>
                    <a:pt x="379" y="488"/>
                    <a:pt x="381" y="487"/>
                  </a:cubicBezTo>
                  <a:cubicBezTo>
                    <a:pt x="388" y="483"/>
                    <a:pt x="394" y="480"/>
                    <a:pt x="400" y="476"/>
                  </a:cubicBezTo>
                  <a:cubicBezTo>
                    <a:pt x="401" y="475"/>
                    <a:pt x="404" y="475"/>
                    <a:pt x="405" y="477"/>
                  </a:cubicBezTo>
                  <a:cubicBezTo>
                    <a:pt x="406" y="479"/>
                    <a:pt x="406" y="482"/>
                    <a:pt x="404" y="483"/>
                  </a:cubicBezTo>
                  <a:cubicBezTo>
                    <a:pt x="398" y="487"/>
                    <a:pt x="392" y="490"/>
                    <a:pt x="385" y="494"/>
                  </a:cubicBezTo>
                  <a:cubicBezTo>
                    <a:pt x="385" y="494"/>
                    <a:pt x="384" y="494"/>
                    <a:pt x="383" y="494"/>
                  </a:cubicBezTo>
                  <a:close/>
                  <a:moveTo>
                    <a:pt x="118" y="480"/>
                  </a:moveTo>
                  <a:cubicBezTo>
                    <a:pt x="117" y="480"/>
                    <a:pt x="116" y="480"/>
                    <a:pt x="115" y="479"/>
                  </a:cubicBezTo>
                  <a:cubicBezTo>
                    <a:pt x="109" y="475"/>
                    <a:pt x="104" y="471"/>
                    <a:pt x="98" y="466"/>
                  </a:cubicBezTo>
                  <a:cubicBezTo>
                    <a:pt x="96" y="465"/>
                    <a:pt x="96" y="462"/>
                    <a:pt x="97" y="461"/>
                  </a:cubicBezTo>
                  <a:cubicBezTo>
                    <a:pt x="99" y="459"/>
                    <a:pt x="101" y="459"/>
                    <a:pt x="103" y="460"/>
                  </a:cubicBezTo>
                  <a:cubicBezTo>
                    <a:pt x="108" y="465"/>
                    <a:pt x="114" y="469"/>
                    <a:pt x="120" y="473"/>
                  </a:cubicBezTo>
                  <a:cubicBezTo>
                    <a:pt x="122" y="474"/>
                    <a:pt x="122" y="476"/>
                    <a:pt x="121" y="478"/>
                  </a:cubicBezTo>
                  <a:cubicBezTo>
                    <a:pt x="120" y="479"/>
                    <a:pt x="119" y="480"/>
                    <a:pt x="118" y="480"/>
                  </a:cubicBezTo>
                  <a:close/>
                  <a:moveTo>
                    <a:pt x="419" y="471"/>
                  </a:moveTo>
                  <a:cubicBezTo>
                    <a:pt x="418" y="471"/>
                    <a:pt x="417" y="471"/>
                    <a:pt x="416" y="469"/>
                  </a:cubicBezTo>
                  <a:cubicBezTo>
                    <a:pt x="415" y="468"/>
                    <a:pt x="415" y="465"/>
                    <a:pt x="417" y="464"/>
                  </a:cubicBezTo>
                  <a:cubicBezTo>
                    <a:pt x="422" y="460"/>
                    <a:pt x="428" y="455"/>
                    <a:pt x="433" y="450"/>
                  </a:cubicBezTo>
                  <a:cubicBezTo>
                    <a:pt x="435" y="449"/>
                    <a:pt x="437" y="449"/>
                    <a:pt x="439" y="451"/>
                  </a:cubicBezTo>
                  <a:cubicBezTo>
                    <a:pt x="440" y="452"/>
                    <a:pt x="440" y="455"/>
                    <a:pt x="439" y="456"/>
                  </a:cubicBezTo>
                  <a:cubicBezTo>
                    <a:pt x="433" y="461"/>
                    <a:pt x="428" y="466"/>
                    <a:pt x="422" y="470"/>
                  </a:cubicBezTo>
                  <a:cubicBezTo>
                    <a:pt x="421" y="471"/>
                    <a:pt x="420" y="471"/>
                    <a:pt x="419" y="471"/>
                  </a:cubicBezTo>
                  <a:close/>
                  <a:moveTo>
                    <a:pt x="84" y="453"/>
                  </a:moveTo>
                  <a:cubicBezTo>
                    <a:pt x="83" y="453"/>
                    <a:pt x="82" y="453"/>
                    <a:pt x="82" y="452"/>
                  </a:cubicBezTo>
                  <a:cubicBezTo>
                    <a:pt x="76" y="447"/>
                    <a:pt x="71" y="442"/>
                    <a:pt x="66" y="436"/>
                  </a:cubicBezTo>
                  <a:cubicBezTo>
                    <a:pt x="65" y="435"/>
                    <a:pt x="65" y="432"/>
                    <a:pt x="67" y="431"/>
                  </a:cubicBezTo>
                  <a:cubicBezTo>
                    <a:pt x="68" y="429"/>
                    <a:pt x="71" y="429"/>
                    <a:pt x="72" y="431"/>
                  </a:cubicBezTo>
                  <a:cubicBezTo>
                    <a:pt x="77" y="436"/>
                    <a:pt x="82" y="441"/>
                    <a:pt x="87" y="446"/>
                  </a:cubicBezTo>
                  <a:cubicBezTo>
                    <a:pt x="89" y="448"/>
                    <a:pt x="89" y="450"/>
                    <a:pt x="87" y="452"/>
                  </a:cubicBezTo>
                  <a:cubicBezTo>
                    <a:pt x="86" y="453"/>
                    <a:pt x="85" y="453"/>
                    <a:pt x="84" y="453"/>
                  </a:cubicBezTo>
                  <a:close/>
                  <a:moveTo>
                    <a:pt x="451" y="442"/>
                  </a:moveTo>
                  <a:cubicBezTo>
                    <a:pt x="450" y="442"/>
                    <a:pt x="449" y="442"/>
                    <a:pt x="448" y="441"/>
                  </a:cubicBezTo>
                  <a:cubicBezTo>
                    <a:pt x="447" y="440"/>
                    <a:pt x="447" y="437"/>
                    <a:pt x="448" y="435"/>
                  </a:cubicBezTo>
                  <a:cubicBezTo>
                    <a:pt x="453" y="430"/>
                    <a:pt x="458" y="425"/>
                    <a:pt x="462" y="419"/>
                  </a:cubicBezTo>
                  <a:cubicBezTo>
                    <a:pt x="463" y="418"/>
                    <a:pt x="466" y="417"/>
                    <a:pt x="468" y="419"/>
                  </a:cubicBezTo>
                  <a:cubicBezTo>
                    <a:pt x="469" y="420"/>
                    <a:pt x="470" y="423"/>
                    <a:pt x="468" y="424"/>
                  </a:cubicBezTo>
                  <a:cubicBezTo>
                    <a:pt x="464" y="430"/>
                    <a:pt x="459" y="436"/>
                    <a:pt x="454" y="441"/>
                  </a:cubicBezTo>
                  <a:cubicBezTo>
                    <a:pt x="453" y="442"/>
                    <a:pt x="452" y="442"/>
                    <a:pt x="451" y="442"/>
                  </a:cubicBezTo>
                  <a:close/>
                  <a:moveTo>
                    <a:pt x="56" y="421"/>
                  </a:moveTo>
                  <a:cubicBezTo>
                    <a:pt x="55" y="421"/>
                    <a:pt x="53" y="420"/>
                    <a:pt x="53" y="419"/>
                  </a:cubicBezTo>
                  <a:cubicBezTo>
                    <a:pt x="48" y="414"/>
                    <a:pt x="44" y="407"/>
                    <a:pt x="40" y="401"/>
                  </a:cubicBezTo>
                  <a:cubicBezTo>
                    <a:pt x="39" y="399"/>
                    <a:pt x="40" y="397"/>
                    <a:pt x="41" y="396"/>
                  </a:cubicBezTo>
                  <a:cubicBezTo>
                    <a:pt x="43" y="395"/>
                    <a:pt x="46" y="395"/>
                    <a:pt x="47" y="397"/>
                  </a:cubicBezTo>
                  <a:cubicBezTo>
                    <a:pt x="51" y="403"/>
                    <a:pt x="55" y="409"/>
                    <a:pt x="59" y="415"/>
                  </a:cubicBezTo>
                  <a:cubicBezTo>
                    <a:pt x="60" y="416"/>
                    <a:pt x="60" y="419"/>
                    <a:pt x="58" y="420"/>
                  </a:cubicBezTo>
                  <a:cubicBezTo>
                    <a:pt x="57" y="421"/>
                    <a:pt x="57" y="421"/>
                    <a:pt x="56" y="421"/>
                  </a:cubicBezTo>
                  <a:close/>
                  <a:moveTo>
                    <a:pt x="478" y="408"/>
                  </a:moveTo>
                  <a:cubicBezTo>
                    <a:pt x="477" y="408"/>
                    <a:pt x="476" y="408"/>
                    <a:pt x="475" y="408"/>
                  </a:cubicBezTo>
                  <a:cubicBezTo>
                    <a:pt x="474" y="407"/>
                    <a:pt x="473" y="404"/>
                    <a:pt x="474" y="402"/>
                  </a:cubicBezTo>
                  <a:cubicBezTo>
                    <a:pt x="478" y="396"/>
                    <a:pt x="482" y="390"/>
                    <a:pt x="485" y="384"/>
                  </a:cubicBezTo>
                  <a:cubicBezTo>
                    <a:pt x="486" y="382"/>
                    <a:pt x="489" y="381"/>
                    <a:pt x="491" y="382"/>
                  </a:cubicBezTo>
                  <a:cubicBezTo>
                    <a:pt x="493" y="384"/>
                    <a:pt x="493" y="386"/>
                    <a:pt x="492" y="388"/>
                  </a:cubicBezTo>
                  <a:cubicBezTo>
                    <a:pt x="489" y="394"/>
                    <a:pt x="485" y="401"/>
                    <a:pt x="481" y="407"/>
                  </a:cubicBezTo>
                  <a:cubicBezTo>
                    <a:pt x="480" y="408"/>
                    <a:pt x="479" y="408"/>
                    <a:pt x="478" y="408"/>
                  </a:cubicBezTo>
                  <a:close/>
                  <a:moveTo>
                    <a:pt x="33" y="385"/>
                  </a:moveTo>
                  <a:cubicBezTo>
                    <a:pt x="31" y="385"/>
                    <a:pt x="30" y="384"/>
                    <a:pt x="29" y="382"/>
                  </a:cubicBezTo>
                  <a:cubicBezTo>
                    <a:pt x="26" y="376"/>
                    <a:pt x="23" y="369"/>
                    <a:pt x="20" y="363"/>
                  </a:cubicBezTo>
                  <a:cubicBezTo>
                    <a:pt x="19" y="361"/>
                    <a:pt x="20" y="358"/>
                    <a:pt x="22" y="357"/>
                  </a:cubicBezTo>
                  <a:cubicBezTo>
                    <a:pt x="24" y="357"/>
                    <a:pt x="27" y="358"/>
                    <a:pt x="28" y="360"/>
                  </a:cubicBezTo>
                  <a:cubicBezTo>
                    <a:pt x="30" y="366"/>
                    <a:pt x="33" y="372"/>
                    <a:pt x="36" y="379"/>
                  </a:cubicBezTo>
                  <a:cubicBezTo>
                    <a:pt x="38" y="381"/>
                    <a:pt x="37" y="383"/>
                    <a:pt x="35" y="384"/>
                  </a:cubicBezTo>
                  <a:cubicBezTo>
                    <a:pt x="34" y="384"/>
                    <a:pt x="34" y="385"/>
                    <a:pt x="33" y="385"/>
                  </a:cubicBezTo>
                  <a:close/>
                  <a:moveTo>
                    <a:pt x="498" y="371"/>
                  </a:moveTo>
                  <a:cubicBezTo>
                    <a:pt x="498" y="371"/>
                    <a:pt x="497" y="371"/>
                    <a:pt x="497" y="370"/>
                  </a:cubicBezTo>
                  <a:cubicBezTo>
                    <a:pt x="495" y="369"/>
                    <a:pt x="494" y="367"/>
                    <a:pt x="495" y="365"/>
                  </a:cubicBezTo>
                  <a:cubicBezTo>
                    <a:pt x="498" y="359"/>
                    <a:pt x="500" y="352"/>
                    <a:pt x="502" y="345"/>
                  </a:cubicBezTo>
                  <a:cubicBezTo>
                    <a:pt x="503" y="343"/>
                    <a:pt x="505" y="342"/>
                    <a:pt x="508" y="343"/>
                  </a:cubicBezTo>
                  <a:cubicBezTo>
                    <a:pt x="510" y="344"/>
                    <a:pt x="511" y="346"/>
                    <a:pt x="510" y="348"/>
                  </a:cubicBezTo>
                  <a:cubicBezTo>
                    <a:pt x="508" y="355"/>
                    <a:pt x="505" y="362"/>
                    <a:pt x="502" y="368"/>
                  </a:cubicBezTo>
                  <a:cubicBezTo>
                    <a:pt x="501" y="370"/>
                    <a:pt x="500" y="371"/>
                    <a:pt x="498" y="371"/>
                  </a:cubicBezTo>
                  <a:close/>
                  <a:moveTo>
                    <a:pt x="17" y="345"/>
                  </a:moveTo>
                  <a:cubicBezTo>
                    <a:pt x="15" y="345"/>
                    <a:pt x="13" y="344"/>
                    <a:pt x="13" y="342"/>
                  </a:cubicBezTo>
                  <a:cubicBezTo>
                    <a:pt x="10" y="335"/>
                    <a:pt x="9" y="328"/>
                    <a:pt x="7" y="321"/>
                  </a:cubicBezTo>
                  <a:cubicBezTo>
                    <a:pt x="6" y="319"/>
                    <a:pt x="8" y="317"/>
                    <a:pt x="10" y="316"/>
                  </a:cubicBezTo>
                  <a:cubicBezTo>
                    <a:pt x="12" y="316"/>
                    <a:pt x="14" y="317"/>
                    <a:pt x="15" y="319"/>
                  </a:cubicBezTo>
                  <a:cubicBezTo>
                    <a:pt x="16" y="326"/>
                    <a:pt x="18" y="333"/>
                    <a:pt x="20" y="340"/>
                  </a:cubicBezTo>
                  <a:cubicBezTo>
                    <a:pt x="21" y="342"/>
                    <a:pt x="20" y="344"/>
                    <a:pt x="18" y="345"/>
                  </a:cubicBezTo>
                  <a:cubicBezTo>
                    <a:pt x="17" y="345"/>
                    <a:pt x="17" y="345"/>
                    <a:pt x="17" y="345"/>
                  </a:cubicBezTo>
                  <a:close/>
                  <a:moveTo>
                    <a:pt x="512" y="330"/>
                  </a:moveTo>
                  <a:cubicBezTo>
                    <a:pt x="512" y="330"/>
                    <a:pt x="512" y="330"/>
                    <a:pt x="511" y="330"/>
                  </a:cubicBezTo>
                  <a:cubicBezTo>
                    <a:pt x="509" y="329"/>
                    <a:pt x="508" y="327"/>
                    <a:pt x="508" y="325"/>
                  </a:cubicBezTo>
                  <a:cubicBezTo>
                    <a:pt x="510" y="318"/>
                    <a:pt x="512" y="311"/>
                    <a:pt x="513" y="304"/>
                  </a:cubicBezTo>
                  <a:cubicBezTo>
                    <a:pt x="513" y="302"/>
                    <a:pt x="515" y="301"/>
                    <a:pt x="517" y="301"/>
                  </a:cubicBezTo>
                  <a:cubicBezTo>
                    <a:pt x="520" y="302"/>
                    <a:pt x="521" y="304"/>
                    <a:pt x="521" y="306"/>
                  </a:cubicBezTo>
                  <a:cubicBezTo>
                    <a:pt x="520" y="313"/>
                    <a:pt x="518" y="320"/>
                    <a:pt x="516" y="327"/>
                  </a:cubicBezTo>
                  <a:cubicBezTo>
                    <a:pt x="516" y="329"/>
                    <a:pt x="514" y="330"/>
                    <a:pt x="512" y="330"/>
                  </a:cubicBezTo>
                  <a:close/>
                  <a:moveTo>
                    <a:pt x="7" y="303"/>
                  </a:moveTo>
                  <a:cubicBezTo>
                    <a:pt x="5" y="303"/>
                    <a:pt x="3" y="302"/>
                    <a:pt x="3" y="300"/>
                  </a:cubicBezTo>
                  <a:cubicBezTo>
                    <a:pt x="2" y="292"/>
                    <a:pt x="1" y="285"/>
                    <a:pt x="1" y="278"/>
                  </a:cubicBezTo>
                  <a:cubicBezTo>
                    <a:pt x="1" y="276"/>
                    <a:pt x="2" y="274"/>
                    <a:pt x="5" y="274"/>
                  </a:cubicBezTo>
                  <a:cubicBezTo>
                    <a:pt x="7" y="274"/>
                    <a:pt x="9" y="275"/>
                    <a:pt x="9" y="277"/>
                  </a:cubicBezTo>
                  <a:cubicBezTo>
                    <a:pt x="9" y="284"/>
                    <a:pt x="10" y="292"/>
                    <a:pt x="11" y="298"/>
                  </a:cubicBezTo>
                  <a:cubicBezTo>
                    <a:pt x="11" y="301"/>
                    <a:pt x="10" y="303"/>
                    <a:pt x="7" y="303"/>
                  </a:cubicBezTo>
                  <a:cubicBezTo>
                    <a:pt x="7" y="303"/>
                    <a:pt x="7" y="303"/>
                    <a:pt x="7" y="303"/>
                  </a:cubicBezTo>
                  <a:close/>
                  <a:moveTo>
                    <a:pt x="519" y="288"/>
                  </a:moveTo>
                  <a:cubicBezTo>
                    <a:pt x="519" y="288"/>
                    <a:pt x="519" y="288"/>
                    <a:pt x="519" y="288"/>
                  </a:cubicBezTo>
                  <a:cubicBezTo>
                    <a:pt x="517" y="288"/>
                    <a:pt x="515" y="286"/>
                    <a:pt x="515" y="283"/>
                  </a:cubicBezTo>
                  <a:cubicBezTo>
                    <a:pt x="516" y="276"/>
                    <a:pt x="516" y="269"/>
                    <a:pt x="516" y="262"/>
                  </a:cubicBezTo>
                  <a:cubicBezTo>
                    <a:pt x="516" y="260"/>
                    <a:pt x="518" y="258"/>
                    <a:pt x="520" y="258"/>
                  </a:cubicBezTo>
                  <a:cubicBezTo>
                    <a:pt x="523" y="258"/>
                    <a:pt x="524" y="260"/>
                    <a:pt x="524" y="262"/>
                  </a:cubicBezTo>
                  <a:cubicBezTo>
                    <a:pt x="524" y="270"/>
                    <a:pt x="524" y="277"/>
                    <a:pt x="523" y="284"/>
                  </a:cubicBezTo>
                  <a:cubicBezTo>
                    <a:pt x="523" y="286"/>
                    <a:pt x="522" y="288"/>
                    <a:pt x="519" y="288"/>
                  </a:cubicBezTo>
                  <a:close/>
                  <a:moveTo>
                    <a:pt x="4" y="260"/>
                  </a:moveTo>
                  <a:cubicBezTo>
                    <a:pt x="4" y="260"/>
                    <a:pt x="4" y="260"/>
                    <a:pt x="4" y="260"/>
                  </a:cubicBezTo>
                  <a:cubicBezTo>
                    <a:pt x="2" y="260"/>
                    <a:pt x="0" y="258"/>
                    <a:pt x="0" y="256"/>
                  </a:cubicBezTo>
                  <a:cubicBezTo>
                    <a:pt x="1" y="249"/>
                    <a:pt x="1" y="242"/>
                    <a:pt x="2" y="234"/>
                  </a:cubicBezTo>
                  <a:cubicBezTo>
                    <a:pt x="2" y="232"/>
                    <a:pt x="4" y="231"/>
                    <a:pt x="6" y="231"/>
                  </a:cubicBezTo>
                  <a:cubicBezTo>
                    <a:pt x="8" y="231"/>
                    <a:pt x="10" y="233"/>
                    <a:pt x="10" y="235"/>
                  </a:cubicBezTo>
                  <a:cubicBezTo>
                    <a:pt x="9" y="242"/>
                    <a:pt x="9" y="249"/>
                    <a:pt x="8" y="256"/>
                  </a:cubicBezTo>
                  <a:cubicBezTo>
                    <a:pt x="8" y="258"/>
                    <a:pt x="7" y="260"/>
                    <a:pt x="4" y="260"/>
                  </a:cubicBezTo>
                  <a:close/>
                  <a:moveTo>
                    <a:pt x="520" y="257"/>
                  </a:moveTo>
                  <a:cubicBezTo>
                    <a:pt x="518" y="257"/>
                    <a:pt x="516" y="255"/>
                    <a:pt x="516" y="253"/>
                  </a:cubicBezTo>
                  <a:cubicBezTo>
                    <a:pt x="516" y="246"/>
                    <a:pt x="515" y="239"/>
                    <a:pt x="515" y="232"/>
                  </a:cubicBezTo>
                  <a:cubicBezTo>
                    <a:pt x="514" y="230"/>
                    <a:pt x="516" y="228"/>
                    <a:pt x="518" y="228"/>
                  </a:cubicBezTo>
                  <a:cubicBezTo>
                    <a:pt x="520" y="227"/>
                    <a:pt x="522" y="229"/>
                    <a:pt x="522" y="231"/>
                  </a:cubicBezTo>
                  <a:cubicBezTo>
                    <a:pt x="523" y="238"/>
                    <a:pt x="524" y="246"/>
                    <a:pt x="524" y="253"/>
                  </a:cubicBezTo>
                  <a:cubicBezTo>
                    <a:pt x="524" y="255"/>
                    <a:pt x="523" y="257"/>
                    <a:pt x="520" y="257"/>
                  </a:cubicBezTo>
                  <a:cubicBezTo>
                    <a:pt x="520" y="257"/>
                    <a:pt x="520" y="257"/>
                    <a:pt x="520" y="257"/>
                  </a:cubicBezTo>
                  <a:close/>
                  <a:moveTo>
                    <a:pt x="9" y="218"/>
                  </a:moveTo>
                  <a:cubicBezTo>
                    <a:pt x="9" y="218"/>
                    <a:pt x="8" y="217"/>
                    <a:pt x="8" y="217"/>
                  </a:cubicBezTo>
                  <a:cubicBezTo>
                    <a:pt x="6" y="217"/>
                    <a:pt x="5" y="215"/>
                    <a:pt x="5" y="213"/>
                  </a:cubicBezTo>
                  <a:cubicBezTo>
                    <a:pt x="6" y="206"/>
                    <a:pt x="8" y="198"/>
                    <a:pt x="10" y="192"/>
                  </a:cubicBezTo>
                  <a:cubicBezTo>
                    <a:pt x="11" y="189"/>
                    <a:pt x="13" y="188"/>
                    <a:pt x="15" y="189"/>
                  </a:cubicBezTo>
                  <a:cubicBezTo>
                    <a:pt x="17" y="189"/>
                    <a:pt x="18" y="192"/>
                    <a:pt x="18" y="194"/>
                  </a:cubicBezTo>
                  <a:cubicBezTo>
                    <a:pt x="16" y="200"/>
                    <a:pt x="14" y="207"/>
                    <a:pt x="13" y="214"/>
                  </a:cubicBezTo>
                  <a:cubicBezTo>
                    <a:pt x="12" y="216"/>
                    <a:pt x="11" y="218"/>
                    <a:pt x="9" y="218"/>
                  </a:cubicBezTo>
                  <a:close/>
                  <a:moveTo>
                    <a:pt x="515" y="214"/>
                  </a:moveTo>
                  <a:cubicBezTo>
                    <a:pt x="513" y="214"/>
                    <a:pt x="512" y="213"/>
                    <a:pt x="511" y="211"/>
                  </a:cubicBezTo>
                  <a:cubicBezTo>
                    <a:pt x="510" y="204"/>
                    <a:pt x="508" y="197"/>
                    <a:pt x="506" y="191"/>
                  </a:cubicBezTo>
                  <a:cubicBezTo>
                    <a:pt x="505" y="189"/>
                    <a:pt x="507" y="186"/>
                    <a:pt x="509" y="186"/>
                  </a:cubicBezTo>
                  <a:cubicBezTo>
                    <a:pt x="511" y="185"/>
                    <a:pt x="513" y="186"/>
                    <a:pt x="514" y="188"/>
                  </a:cubicBezTo>
                  <a:cubicBezTo>
                    <a:pt x="516" y="195"/>
                    <a:pt x="518" y="203"/>
                    <a:pt x="519" y="210"/>
                  </a:cubicBezTo>
                  <a:cubicBezTo>
                    <a:pt x="519" y="212"/>
                    <a:pt x="518" y="214"/>
                    <a:pt x="516" y="214"/>
                  </a:cubicBezTo>
                  <a:cubicBezTo>
                    <a:pt x="516" y="214"/>
                    <a:pt x="515" y="214"/>
                    <a:pt x="515" y="214"/>
                  </a:cubicBezTo>
                  <a:close/>
                  <a:moveTo>
                    <a:pt x="21" y="176"/>
                  </a:moveTo>
                  <a:cubicBezTo>
                    <a:pt x="20" y="176"/>
                    <a:pt x="20" y="176"/>
                    <a:pt x="19" y="176"/>
                  </a:cubicBezTo>
                  <a:cubicBezTo>
                    <a:pt x="17" y="175"/>
                    <a:pt x="16" y="173"/>
                    <a:pt x="17" y="171"/>
                  </a:cubicBezTo>
                  <a:cubicBezTo>
                    <a:pt x="19" y="164"/>
                    <a:pt x="22" y="157"/>
                    <a:pt x="25" y="151"/>
                  </a:cubicBezTo>
                  <a:cubicBezTo>
                    <a:pt x="26" y="149"/>
                    <a:pt x="29" y="148"/>
                    <a:pt x="31" y="149"/>
                  </a:cubicBezTo>
                  <a:cubicBezTo>
                    <a:pt x="33" y="150"/>
                    <a:pt x="33" y="152"/>
                    <a:pt x="32" y="154"/>
                  </a:cubicBezTo>
                  <a:cubicBezTo>
                    <a:pt x="29" y="160"/>
                    <a:pt x="27" y="167"/>
                    <a:pt x="24" y="174"/>
                  </a:cubicBezTo>
                  <a:cubicBezTo>
                    <a:pt x="24" y="175"/>
                    <a:pt x="22" y="176"/>
                    <a:pt x="21" y="176"/>
                  </a:cubicBezTo>
                  <a:close/>
                  <a:moveTo>
                    <a:pt x="503" y="173"/>
                  </a:moveTo>
                  <a:cubicBezTo>
                    <a:pt x="501" y="173"/>
                    <a:pt x="500" y="172"/>
                    <a:pt x="499" y="171"/>
                  </a:cubicBezTo>
                  <a:cubicBezTo>
                    <a:pt x="497" y="164"/>
                    <a:pt x="494" y="158"/>
                    <a:pt x="491" y="151"/>
                  </a:cubicBezTo>
                  <a:cubicBezTo>
                    <a:pt x="490" y="149"/>
                    <a:pt x="491" y="147"/>
                    <a:pt x="493" y="146"/>
                  </a:cubicBezTo>
                  <a:cubicBezTo>
                    <a:pt x="495" y="145"/>
                    <a:pt x="497" y="146"/>
                    <a:pt x="498" y="148"/>
                  </a:cubicBezTo>
                  <a:cubicBezTo>
                    <a:pt x="501" y="154"/>
                    <a:pt x="504" y="161"/>
                    <a:pt x="507" y="168"/>
                  </a:cubicBezTo>
                  <a:cubicBezTo>
                    <a:pt x="508" y="170"/>
                    <a:pt x="507" y="172"/>
                    <a:pt x="504" y="173"/>
                  </a:cubicBezTo>
                  <a:cubicBezTo>
                    <a:pt x="504" y="173"/>
                    <a:pt x="504" y="173"/>
                    <a:pt x="503" y="173"/>
                  </a:cubicBezTo>
                  <a:close/>
                  <a:moveTo>
                    <a:pt x="39" y="137"/>
                  </a:moveTo>
                  <a:cubicBezTo>
                    <a:pt x="38" y="137"/>
                    <a:pt x="37" y="137"/>
                    <a:pt x="37" y="137"/>
                  </a:cubicBezTo>
                  <a:cubicBezTo>
                    <a:pt x="35" y="136"/>
                    <a:pt x="34" y="133"/>
                    <a:pt x="35" y="131"/>
                  </a:cubicBezTo>
                  <a:cubicBezTo>
                    <a:pt x="39" y="125"/>
                    <a:pt x="43" y="119"/>
                    <a:pt x="47" y="113"/>
                  </a:cubicBezTo>
                  <a:cubicBezTo>
                    <a:pt x="48" y="111"/>
                    <a:pt x="51" y="111"/>
                    <a:pt x="53" y="112"/>
                  </a:cubicBezTo>
                  <a:cubicBezTo>
                    <a:pt x="54" y="113"/>
                    <a:pt x="55" y="116"/>
                    <a:pt x="54" y="117"/>
                  </a:cubicBezTo>
                  <a:cubicBezTo>
                    <a:pt x="50" y="123"/>
                    <a:pt x="46" y="129"/>
                    <a:pt x="42" y="135"/>
                  </a:cubicBezTo>
                  <a:cubicBezTo>
                    <a:pt x="42" y="137"/>
                    <a:pt x="40" y="137"/>
                    <a:pt x="39" y="137"/>
                  </a:cubicBezTo>
                  <a:close/>
                  <a:moveTo>
                    <a:pt x="484" y="135"/>
                  </a:moveTo>
                  <a:cubicBezTo>
                    <a:pt x="483" y="135"/>
                    <a:pt x="482" y="134"/>
                    <a:pt x="481" y="133"/>
                  </a:cubicBezTo>
                  <a:cubicBezTo>
                    <a:pt x="477" y="127"/>
                    <a:pt x="473" y="121"/>
                    <a:pt x="469" y="115"/>
                  </a:cubicBezTo>
                  <a:cubicBezTo>
                    <a:pt x="468" y="113"/>
                    <a:pt x="468" y="111"/>
                    <a:pt x="470" y="109"/>
                  </a:cubicBezTo>
                  <a:cubicBezTo>
                    <a:pt x="472" y="108"/>
                    <a:pt x="474" y="109"/>
                    <a:pt x="476" y="110"/>
                  </a:cubicBezTo>
                  <a:cubicBezTo>
                    <a:pt x="480" y="116"/>
                    <a:pt x="484" y="122"/>
                    <a:pt x="488" y="129"/>
                  </a:cubicBezTo>
                  <a:cubicBezTo>
                    <a:pt x="489" y="131"/>
                    <a:pt x="488" y="133"/>
                    <a:pt x="486" y="134"/>
                  </a:cubicBezTo>
                  <a:cubicBezTo>
                    <a:pt x="486" y="134"/>
                    <a:pt x="485" y="135"/>
                    <a:pt x="484" y="135"/>
                  </a:cubicBezTo>
                  <a:close/>
                  <a:moveTo>
                    <a:pt x="63" y="102"/>
                  </a:moveTo>
                  <a:cubicBezTo>
                    <a:pt x="62" y="102"/>
                    <a:pt x="62" y="102"/>
                    <a:pt x="61" y="101"/>
                  </a:cubicBezTo>
                  <a:cubicBezTo>
                    <a:pt x="59" y="100"/>
                    <a:pt x="59" y="97"/>
                    <a:pt x="60" y="95"/>
                  </a:cubicBezTo>
                  <a:cubicBezTo>
                    <a:pt x="65" y="90"/>
                    <a:pt x="70" y="84"/>
                    <a:pt x="75" y="79"/>
                  </a:cubicBezTo>
                  <a:cubicBezTo>
                    <a:pt x="76" y="78"/>
                    <a:pt x="79" y="78"/>
                    <a:pt x="81" y="79"/>
                  </a:cubicBezTo>
                  <a:cubicBezTo>
                    <a:pt x="82" y="81"/>
                    <a:pt x="82" y="83"/>
                    <a:pt x="81" y="85"/>
                  </a:cubicBezTo>
                  <a:cubicBezTo>
                    <a:pt x="76" y="90"/>
                    <a:pt x="71" y="95"/>
                    <a:pt x="66" y="101"/>
                  </a:cubicBezTo>
                  <a:cubicBezTo>
                    <a:pt x="66" y="102"/>
                    <a:pt x="65" y="102"/>
                    <a:pt x="63" y="102"/>
                  </a:cubicBezTo>
                  <a:close/>
                  <a:moveTo>
                    <a:pt x="459" y="100"/>
                  </a:moveTo>
                  <a:cubicBezTo>
                    <a:pt x="458" y="100"/>
                    <a:pt x="457" y="99"/>
                    <a:pt x="456" y="98"/>
                  </a:cubicBezTo>
                  <a:cubicBezTo>
                    <a:pt x="452" y="93"/>
                    <a:pt x="447" y="88"/>
                    <a:pt x="442" y="83"/>
                  </a:cubicBezTo>
                  <a:cubicBezTo>
                    <a:pt x="440" y="81"/>
                    <a:pt x="440" y="79"/>
                    <a:pt x="442" y="77"/>
                  </a:cubicBezTo>
                  <a:cubicBezTo>
                    <a:pt x="443" y="75"/>
                    <a:pt x="446" y="75"/>
                    <a:pt x="448" y="77"/>
                  </a:cubicBezTo>
                  <a:cubicBezTo>
                    <a:pt x="453" y="82"/>
                    <a:pt x="458" y="88"/>
                    <a:pt x="462" y="93"/>
                  </a:cubicBezTo>
                  <a:cubicBezTo>
                    <a:pt x="464" y="95"/>
                    <a:pt x="464" y="97"/>
                    <a:pt x="462" y="99"/>
                  </a:cubicBezTo>
                  <a:cubicBezTo>
                    <a:pt x="461" y="99"/>
                    <a:pt x="460" y="100"/>
                    <a:pt x="459" y="100"/>
                  </a:cubicBezTo>
                  <a:close/>
                  <a:moveTo>
                    <a:pt x="93" y="71"/>
                  </a:moveTo>
                  <a:cubicBezTo>
                    <a:pt x="92" y="71"/>
                    <a:pt x="91" y="71"/>
                    <a:pt x="90" y="70"/>
                  </a:cubicBezTo>
                  <a:cubicBezTo>
                    <a:pt x="89" y="68"/>
                    <a:pt x="89" y="66"/>
                    <a:pt x="91" y="64"/>
                  </a:cubicBezTo>
                  <a:cubicBezTo>
                    <a:pt x="96" y="60"/>
                    <a:pt x="102" y="55"/>
                    <a:pt x="108" y="51"/>
                  </a:cubicBezTo>
                  <a:cubicBezTo>
                    <a:pt x="110" y="49"/>
                    <a:pt x="112" y="50"/>
                    <a:pt x="113" y="52"/>
                  </a:cubicBezTo>
                  <a:cubicBezTo>
                    <a:pt x="115" y="53"/>
                    <a:pt x="114" y="56"/>
                    <a:pt x="113" y="57"/>
                  </a:cubicBezTo>
                  <a:cubicBezTo>
                    <a:pt x="107" y="61"/>
                    <a:pt x="101" y="66"/>
                    <a:pt x="96" y="70"/>
                  </a:cubicBezTo>
                  <a:cubicBezTo>
                    <a:pt x="95" y="71"/>
                    <a:pt x="94" y="71"/>
                    <a:pt x="93" y="71"/>
                  </a:cubicBezTo>
                  <a:close/>
                  <a:moveTo>
                    <a:pt x="429" y="69"/>
                  </a:moveTo>
                  <a:cubicBezTo>
                    <a:pt x="428" y="69"/>
                    <a:pt x="427" y="69"/>
                    <a:pt x="426" y="68"/>
                  </a:cubicBezTo>
                  <a:cubicBezTo>
                    <a:pt x="421" y="64"/>
                    <a:pt x="415" y="59"/>
                    <a:pt x="410" y="55"/>
                  </a:cubicBezTo>
                  <a:cubicBezTo>
                    <a:pt x="408" y="54"/>
                    <a:pt x="407" y="52"/>
                    <a:pt x="409" y="50"/>
                  </a:cubicBezTo>
                  <a:cubicBezTo>
                    <a:pt x="410" y="48"/>
                    <a:pt x="413" y="48"/>
                    <a:pt x="414" y="49"/>
                  </a:cubicBezTo>
                  <a:cubicBezTo>
                    <a:pt x="420" y="53"/>
                    <a:pt x="426" y="58"/>
                    <a:pt x="432" y="62"/>
                  </a:cubicBezTo>
                  <a:cubicBezTo>
                    <a:pt x="433" y="64"/>
                    <a:pt x="433" y="66"/>
                    <a:pt x="432" y="68"/>
                  </a:cubicBezTo>
                  <a:cubicBezTo>
                    <a:pt x="431" y="69"/>
                    <a:pt x="430" y="69"/>
                    <a:pt x="429" y="69"/>
                  </a:cubicBezTo>
                  <a:close/>
                  <a:moveTo>
                    <a:pt x="128" y="46"/>
                  </a:moveTo>
                  <a:cubicBezTo>
                    <a:pt x="127" y="46"/>
                    <a:pt x="125" y="45"/>
                    <a:pt x="125" y="44"/>
                  </a:cubicBezTo>
                  <a:cubicBezTo>
                    <a:pt x="123" y="42"/>
                    <a:pt x="124" y="40"/>
                    <a:pt x="126" y="39"/>
                  </a:cubicBezTo>
                  <a:cubicBezTo>
                    <a:pt x="132" y="35"/>
                    <a:pt x="139" y="31"/>
                    <a:pt x="145" y="28"/>
                  </a:cubicBezTo>
                  <a:cubicBezTo>
                    <a:pt x="147" y="27"/>
                    <a:pt x="149" y="28"/>
                    <a:pt x="150" y="30"/>
                  </a:cubicBezTo>
                  <a:cubicBezTo>
                    <a:pt x="151" y="32"/>
                    <a:pt x="151" y="34"/>
                    <a:pt x="149" y="35"/>
                  </a:cubicBezTo>
                  <a:cubicBezTo>
                    <a:pt x="142" y="38"/>
                    <a:pt x="136" y="42"/>
                    <a:pt x="130" y="45"/>
                  </a:cubicBezTo>
                  <a:cubicBezTo>
                    <a:pt x="129" y="46"/>
                    <a:pt x="129" y="46"/>
                    <a:pt x="128" y="46"/>
                  </a:cubicBezTo>
                  <a:close/>
                  <a:moveTo>
                    <a:pt x="394" y="44"/>
                  </a:moveTo>
                  <a:cubicBezTo>
                    <a:pt x="393" y="44"/>
                    <a:pt x="393" y="44"/>
                    <a:pt x="392" y="44"/>
                  </a:cubicBezTo>
                  <a:cubicBezTo>
                    <a:pt x="386" y="40"/>
                    <a:pt x="380" y="37"/>
                    <a:pt x="373" y="34"/>
                  </a:cubicBezTo>
                  <a:cubicBezTo>
                    <a:pt x="371" y="33"/>
                    <a:pt x="370" y="30"/>
                    <a:pt x="371" y="28"/>
                  </a:cubicBezTo>
                  <a:cubicBezTo>
                    <a:pt x="372" y="26"/>
                    <a:pt x="375" y="26"/>
                    <a:pt x="377" y="27"/>
                  </a:cubicBezTo>
                  <a:cubicBezTo>
                    <a:pt x="383" y="30"/>
                    <a:pt x="390" y="33"/>
                    <a:pt x="396" y="37"/>
                  </a:cubicBezTo>
                  <a:cubicBezTo>
                    <a:pt x="398" y="38"/>
                    <a:pt x="399" y="41"/>
                    <a:pt x="397" y="42"/>
                  </a:cubicBezTo>
                  <a:cubicBezTo>
                    <a:pt x="397" y="44"/>
                    <a:pt x="395" y="44"/>
                    <a:pt x="394" y="44"/>
                  </a:cubicBezTo>
                  <a:close/>
                  <a:moveTo>
                    <a:pt x="166" y="27"/>
                  </a:moveTo>
                  <a:cubicBezTo>
                    <a:pt x="165" y="27"/>
                    <a:pt x="163" y="26"/>
                    <a:pt x="163" y="24"/>
                  </a:cubicBezTo>
                  <a:cubicBezTo>
                    <a:pt x="162" y="22"/>
                    <a:pt x="163" y="20"/>
                    <a:pt x="165" y="19"/>
                  </a:cubicBezTo>
                  <a:cubicBezTo>
                    <a:pt x="172" y="16"/>
                    <a:pt x="179" y="14"/>
                    <a:pt x="185" y="12"/>
                  </a:cubicBezTo>
                  <a:cubicBezTo>
                    <a:pt x="188" y="11"/>
                    <a:pt x="190" y="12"/>
                    <a:pt x="190" y="14"/>
                  </a:cubicBezTo>
                  <a:cubicBezTo>
                    <a:pt x="191" y="17"/>
                    <a:pt x="190" y="19"/>
                    <a:pt x="188" y="19"/>
                  </a:cubicBezTo>
                  <a:cubicBezTo>
                    <a:pt x="181" y="21"/>
                    <a:pt x="174" y="24"/>
                    <a:pt x="168" y="26"/>
                  </a:cubicBezTo>
                  <a:cubicBezTo>
                    <a:pt x="167" y="27"/>
                    <a:pt x="167" y="27"/>
                    <a:pt x="166" y="27"/>
                  </a:cubicBezTo>
                  <a:close/>
                  <a:moveTo>
                    <a:pt x="355" y="26"/>
                  </a:moveTo>
                  <a:cubicBezTo>
                    <a:pt x="355" y="26"/>
                    <a:pt x="354" y="26"/>
                    <a:pt x="354" y="25"/>
                  </a:cubicBezTo>
                  <a:cubicBezTo>
                    <a:pt x="347" y="23"/>
                    <a:pt x="341" y="21"/>
                    <a:pt x="334" y="19"/>
                  </a:cubicBezTo>
                  <a:cubicBezTo>
                    <a:pt x="332" y="18"/>
                    <a:pt x="331" y="16"/>
                    <a:pt x="331" y="14"/>
                  </a:cubicBezTo>
                  <a:cubicBezTo>
                    <a:pt x="332" y="11"/>
                    <a:pt x="334" y="10"/>
                    <a:pt x="336" y="11"/>
                  </a:cubicBezTo>
                  <a:cubicBezTo>
                    <a:pt x="343" y="13"/>
                    <a:pt x="350" y="15"/>
                    <a:pt x="357" y="18"/>
                  </a:cubicBezTo>
                  <a:cubicBezTo>
                    <a:pt x="359" y="19"/>
                    <a:pt x="360" y="21"/>
                    <a:pt x="359" y="23"/>
                  </a:cubicBezTo>
                  <a:cubicBezTo>
                    <a:pt x="358" y="25"/>
                    <a:pt x="357" y="26"/>
                    <a:pt x="355" y="26"/>
                  </a:cubicBezTo>
                  <a:close/>
                  <a:moveTo>
                    <a:pt x="207" y="14"/>
                  </a:moveTo>
                  <a:cubicBezTo>
                    <a:pt x="206" y="14"/>
                    <a:pt x="204" y="13"/>
                    <a:pt x="204" y="11"/>
                  </a:cubicBezTo>
                  <a:cubicBezTo>
                    <a:pt x="203" y="9"/>
                    <a:pt x="204" y="7"/>
                    <a:pt x="207" y="6"/>
                  </a:cubicBezTo>
                  <a:cubicBezTo>
                    <a:pt x="214" y="5"/>
                    <a:pt x="221" y="3"/>
                    <a:pt x="228" y="3"/>
                  </a:cubicBezTo>
                  <a:cubicBezTo>
                    <a:pt x="230" y="2"/>
                    <a:pt x="232" y="4"/>
                    <a:pt x="233" y="6"/>
                  </a:cubicBezTo>
                  <a:cubicBezTo>
                    <a:pt x="233" y="8"/>
                    <a:pt x="231" y="10"/>
                    <a:pt x="229" y="10"/>
                  </a:cubicBezTo>
                  <a:cubicBezTo>
                    <a:pt x="222" y="11"/>
                    <a:pt x="215" y="13"/>
                    <a:pt x="208" y="14"/>
                  </a:cubicBezTo>
                  <a:cubicBezTo>
                    <a:pt x="208" y="14"/>
                    <a:pt x="208" y="14"/>
                    <a:pt x="207" y="14"/>
                  </a:cubicBezTo>
                  <a:close/>
                  <a:moveTo>
                    <a:pt x="314" y="14"/>
                  </a:moveTo>
                  <a:cubicBezTo>
                    <a:pt x="314" y="14"/>
                    <a:pt x="314" y="13"/>
                    <a:pt x="313" y="13"/>
                  </a:cubicBezTo>
                  <a:cubicBezTo>
                    <a:pt x="306" y="12"/>
                    <a:pt x="299" y="11"/>
                    <a:pt x="292" y="10"/>
                  </a:cubicBezTo>
                  <a:cubicBezTo>
                    <a:pt x="290" y="10"/>
                    <a:pt x="289" y="8"/>
                    <a:pt x="289" y="6"/>
                  </a:cubicBezTo>
                  <a:cubicBezTo>
                    <a:pt x="289" y="3"/>
                    <a:pt x="291" y="2"/>
                    <a:pt x="293" y="2"/>
                  </a:cubicBezTo>
                  <a:cubicBezTo>
                    <a:pt x="301" y="3"/>
                    <a:pt x="308" y="4"/>
                    <a:pt x="315" y="6"/>
                  </a:cubicBezTo>
                  <a:cubicBezTo>
                    <a:pt x="317" y="6"/>
                    <a:pt x="319" y="8"/>
                    <a:pt x="318" y="10"/>
                  </a:cubicBezTo>
                  <a:cubicBezTo>
                    <a:pt x="318" y="12"/>
                    <a:pt x="316" y="14"/>
                    <a:pt x="314" y="14"/>
                  </a:cubicBezTo>
                  <a:close/>
                  <a:moveTo>
                    <a:pt x="250" y="9"/>
                  </a:moveTo>
                  <a:cubicBezTo>
                    <a:pt x="248" y="9"/>
                    <a:pt x="246" y="7"/>
                    <a:pt x="246" y="5"/>
                  </a:cubicBezTo>
                  <a:cubicBezTo>
                    <a:pt x="246" y="3"/>
                    <a:pt x="248" y="1"/>
                    <a:pt x="250" y="1"/>
                  </a:cubicBezTo>
                  <a:cubicBezTo>
                    <a:pt x="257" y="0"/>
                    <a:pt x="264" y="0"/>
                    <a:pt x="272" y="0"/>
                  </a:cubicBezTo>
                  <a:cubicBezTo>
                    <a:pt x="274" y="1"/>
                    <a:pt x="276" y="2"/>
                    <a:pt x="276" y="5"/>
                  </a:cubicBezTo>
                  <a:cubicBezTo>
                    <a:pt x="275" y="7"/>
                    <a:pt x="274" y="9"/>
                    <a:pt x="271" y="8"/>
                  </a:cubicBezTo>
                  <a:cubicBezTo>
                    <a:pt x="264" y="8"/>
                    <a:pt x="257" y="8"/>
                    <a:pt x="250" y="9"/>
                  </a:cubicBezTo>
                  <a:cubicBezTo>
                    <a:pt x="250" y="9"/>
                    <a:pt x="250" y="9"/>
                    <a:pt x="250" y="9"/>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9" name="Group 418">
              <a:extLst>
                <a:ext uri="{FF2B5EF4-FFF2-40B4-BE49-F238E27FC236}">
                  <a16:creationId xmlns:a16="http://schemas.microsoft.com/office/drawing/2014/main" id="{61F54C51-0D03-4BE8-B259-23E77C9D1A00}"/>
                </a:ext>
              </a:extLst>
            </p:cNvPr>
            <p:cNvGrpSpPr/>
            <p:nvPr/>
          </p:nvGrpSpPr>
          <p:grpSpPr>
            <a:xfrm flipH="1" flipV="1">
              <a:off x="4335976" y="4119227"/>
              <a:ext cx="894003" cy="1032538"/>
              <a:chOff x="7119867" y="4182585"/>
              <a:chExt cx="983403" cy="1135792"/>
            </a:xfrm>
          </p:grpSpPr>
          <p:sp>
            <p:nvSpPr>
              <p:cNvPr id="513" name="Freeform 557">
                <a:extLst>
                  <a:ext uri="{FF2B5EF4-FFF2-40B4-BE49-F238E27FC236}">
                    <a16:creationId xmlns:a16="http://schemas.microsoft.com/office/drawing/2014/main" id="{5A479AF5-8FFB-4E9F-8824-749833EF32B6}"/>
                  </a:ext>
                </a:extLst>
              </p:cNvPr>
              <p:cNvSpPr>
                <a:spLocks/>
              </p:cNvSpPr>
              <p:nvPr/>
            </p:nvSpPr>
            <p:spPr bwMode="auto">
              <a:xfrm rot="10800000" flipV="1">
                <a:off x="7171665" y="4182585"/>
                <a:ext cx="931605" cy="1075737"/>
              </a:xfrm>
              <a:custGeom>
                <a:avLst/>
                <a:gdLst>
                  <a:gd name="T0" fmla="*/ 1241 w 1241"/>
                  <a:gd name="T1" fmla="*/ 359 h 1433"/>
                  <a:gd name="T2" fmla="*/ 1241 w 1241"/>
                  <a:gd name="T3" fmla="*/ 1076 h 1433"/>
                  <a:gd name="T4" fmla="*/ 1114 w 1241"/>
                  <a:gd name="T5" fmla="*/ 1149 h 1433"/>
                  <a:gd name="T6" fmla="*/ 619 w 1241"/>
                  <a:gd name="T7" fmla="*/ 1433 h 1433"/>
                  <a:gd name="T8" fmla="*/ 135 w 1241"/>
                  <a:gd name="T9" fmla="*/ 1152 h 1433"/>
                  <a:gd name="T10" fmla="*/ 0 w 1241"/>
                  <a:gd name="T11" fmla="*/ 1076 h 1433"/>
                  <a:gd name="T12" fmla="*/ 0 w 1241"/>
                  <a:gd name="T13" fmla="*/ 359 h 1433"/>
                  <a:gd name="T14" fmla="*/ 619 w 1241"/>
                  <a:gd name="T15" fmla="*/ 0 h 1433"/>
                  <a:gd name="T16" fmla="*/ 1241 w 1241"/>
                  <a:gd name="T17" fmla="*/ 359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1" h="1433">
                    <a:moveTo>
                      <a:pt x="1241" y="359"/>
                    </a:moveTo>
                    <a:lnTo>
                      <a:pt x="1241" y="1076"/>
                    </a:lnTo>
                    <a:lnTo>
                      <a:pt x="1114" y="1149"/>
                    </a:lnTo>
                    <a:lnTo>
                      <a:pt x="619" y="1433"/>
                    </a:lnTo>
                    <a:lnTo>
                      <a:pt x="135" y="1152"/>
                    </a:lnTo>
                    <a:lnTo>
                      <a:pt x="0" y="1076"/>
                    </a:lnTo>
                    <a:lnTo>
                      <a:pt x="0" y="359"/>
                    </a:lnTo>
                    <a:lnTo>
                      <a:pt x="619" y="0"/>
                    </a:lnTo>
                    <a:lnTo>
                      <a:pt x="1241" y="359"/>
                    </a:ln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4" name="Freeform 558">
                <a:extLst>
                  <a:ext uri="{FF2B5EF4-FFF2-40B4-BE49-F238E27FC236}">
                    <a16:creationId xmlns:a16="http://schemas.microsoft.com/office/drawing/2014/main" id="{C521BD7F-D38A-4B9B-84F6-76FC3A09300E}"/>
                  </a:ext>
                </a:extLst>
              </p:cNvPr>
              <p:cNvSpPr>
                <a:spLocks/>
              </p:cNvSpPr>
              <p:nvPr/>
            </p:nvSpPr>
            <p:spPr bwMode="auto">
              <a:xfrm rot="10800000">
                <a:off x="7267002" y="4182585"/>
                <a:ext cx="734924" cy="464676"/>
              </a:xfrm>
              <a:custGeom>
                <a:avLst/>
                <a:gdLst>
                  <a:gd name="T0" fmla="*/ 402 w 414"/>
                  <a:gd name="T1" fmla="*/ 124 h 262"/>
                  <a:gd name="T2" fmla="*/ 277 w 414"/>
                  <a:gd name="T3" fmla="*/ 61 h 262"/>
                  <a:gd name="T4" fmla="*/ 275 w 414"/>
                  <a:gd name="T5" fmla="*/ 60 h 262"/>
                  <a:gd name="T6" fmla="*/ 274 w 414"/>
                  <a:gd name="T7" fmla="*/ 61 h 262"/>
                  <a:gd name="T8" fmla="*/ 262 w 414"/>
                  <a:gd name="T9" fmla="*/ 43 h 262"/>
                  <a:gd name="T10" fmla="*/ 254 w 414"/>
                  <a:gd name="T11" fmla="*/ 8 h 262"/>
                  <a:gd name="T12" fmla="*/ 254 w 414"/>
                  <a:gd name="T13" fmla="*/ 0 h 262"/>
                  <a:gd name="T14" fmla="*/ 160 w 414"/>
                  <a:gd name="T15" fmla="*/ 0 h 262"/>
                  <a:gd name="T16" fmla="*/ 160 w 414"/>
                  <a:gd name="T17" fmla="*/ 8 h 262"/>
                  <a:gd name="T18" fmla="*/ 153 w 414"/>
                  <a:gd name="T19" fmla="*/ 43 h 262"/>
                  <a:gd name="T20" fmla="*/ 140 w 414"/>
                  <a:gd name="T21" fmla="*/ 61 h 262"/>
                  <a:gd name="T22" fmla="*/ 139 w 414"/>
                  <a:gd name="T23" fmla="*/ 60 h 262"/>
                  <a:gd name="T24" fmla="*/ 138 w 414"/>
                  <a:gd name="T25" fmla="*/ 61 h 262"/>
                  <a:gd name="T26" fmla="*/ 12 w 414"/>
                  <a:gd name="T27" fmla="*/ 124 h 262"/>
                  <a:gd name="T28" fmla="*/ 0 w 414"/>
                  <a:gd name="T29" fmla="*/ 143 h 262"/>
                  <a:gd name="T30" fmla="*/ 205 w 414"/>
                  <a:gd name="T31" fmla="*/ 262 h 262"/>
                  <a:gd name="T32" fmla="*/ 414 w 414"/>
                  <a:gd name="T33" fmla="*/ 142 h 262"/>
                  <a:gd name="T34" fmla="*/ 402 w 414"/>
                  <a:gd name="T35" fmla="*/ 1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4" h="262">
                    <a:moveTo>
                      <a:pt x="402" y="124"/>
                    </a:moveTo>
                    <a:cubicBezTo>
                      <a:pt x="387" y="108"/>
                      <a:pt x="343" y="78"/>
                      <a:pt x="277" y="61"/>
                    </a:cubicBezTo>
                    <a:cubicBezTo>
                      <a:pt x="275" y="60"/>
                      <a:pt x="275" y="60"/>
                      <a:pt x="275" y="60"/>
                    </a:cubicBezTo>
                    <a:cubicBezTo>
                      <a:pt x="274" y="61"/>
                      <a:pt x="274" y="61"/>
                      <a:pt x="274" y="61"/>
                    </a:cubicBezTo>
                    <a:cubicBezTo>
                      <a:pt x="269" y="55"/>
                      <a:pt x="265" y="49"/>
                      <a:pt x="262" y="43"/>
                    </a:cubicBezTo>
                    <a:cubicBezTo>
                      <a:pt x="257" y="32"/>
                      <a:pt x="254" y="21"/>
                      <a:pt x="254" y="8"/>
                    </a:cubicBezTo>
                    <a:cubicBezTo>
                      <a:pt x="254" y="0"/>
                      <a:pt x="254" y="0"/>
                      <a:pt x="254" y="0"/>
                    </a:cubicBezTo>
                    <a:cubicBezTo>
                      <a:pt x="160" y="0"/>
                      <a:pt x="160" y="0"/>
                      <a:pt x="160" y="0"/>
                    </a:cubicBezTo>
                    <a:cubicBezTo>
                      <a:pt x="160" y="8"/>
                      <a:pt x="160" y="8"/>
                      <a:pt x="160" y="8"/>
                    </a:cubicBezTo>
                    <a:cubicBezTo>
                      <a:pt x="160" y="21"/>
                      <a:pt x="158" y="32"/>
                      <a:pt x="153" y="43"/>
                    </a:cubicBezTo>
                    <a:cubicBezTo>
                      <a:pt x="149" y="49"/>
                      <a:pt x="145" y="55"/>
                      <a:pt x="140" y="61"/>
                    </a:cubicBezTo>
                    <a:cubicBezTo>
                      <a:pt x="139" y="60"/>
                      <a:pt x="139" y="60"/>
                      <a:pt x="139" y="60"/>
                    </a:cubicBezTo>
                    <a:cubicBezTo>
                      <a:pt x="138" y="61"/>
                      <a:pt x="138" y="61"/>
                      <a:pt x="138" y="61"/>
                    </a:cubicBezTo>
                    <a:cubicBezTo>
                      <a:pt x="71" y="78"/>
                      <a:pt x="28" y="108"/>
                      <a:pt x="12" y="124"/>
                    </a:cubicBezTo>
                    <a:cubicBezTo>
                      <a:pt x="7" y="129"/>
                      <a:pt x="3" y="136"/>
                      <a:pt x="0" y="143"/>
                    </a:cubicBezTo>
                    <a:cubicBezTo>
                      <a:pt x="205" y="262"/>
                      <a:pt x="205" y="262"/>
                      <a:pt x="205" y="262"/>
                    </a:cubicBezTo>
                    <a:cubicBezTo>
                      <a:pt x="414" y="142"/>
                      <a:pt x="414" y="142"/>
                      <a:pt x="414" y="142"/>
                    </a:cubicBezTo>
                    <a:cubicBezTo>
                      <a:pt x="411" y="135"/>
                      <a:pt x="407" y="129"/>
                      <a:pt x="402" y="124"/>
                    </a:cubicBezTo>
                    <a:close/>
                  </a:path>
                </a:pathLst>
              </a:custGeom>
              <a:solidFill>
                <a:srgbClr val="F59B11">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5" name="Freeform 559">
                <a:extLst>
                  <a:ext uri="{FF2B5EF4-FFF2-40B4-BE49-F238E27FC236}">
                    <a16:creationId xmlns:a16="http://schemas.microsoft.com/office/drawing/2014/main" id="{CAD18E4E-3DE4-4F6A-A249-D11B61CC45D6}"/>
                  </a:ext>
                </a:extLst>
              </p:cNvPr>
              <p:cNvSpPr>
                <a:spLocks/>
              </p:cNvSpPr>
              <p:nvPr/>
            </p:nvSpPr>
            <p:spPr bwMode="auto">
              <a:xfrm rot="10800000">
                <a:off x="7267002" y="4182585"/>
                <a:ext cx="734924" cy="358829"/>
              </a:xfrm>
              <a:custGeom>
                <a:avLst/>
                <a:gdLst>
                  <a:gd name="T0" fmla="*/ 402 w 414"/>
                  <a:gd name="T1" fmla="*/ 64 h 202"/>
                  <a:gd name="T2" fmla="*/ 277 w 414"/>
                  <a:gd name="T3" fmla="*/ 1 h 202"/>
                  <a:gd name="T4" fmla="*/ 275 w 414"/>
                  <a:gd name="T5" fmla="*/ 0 h 202"/>
                  <a:gd name="T6" fmla="*/ 205 w 414"/>
                  <a:gd name="T7" fmla="*/ 77 h 202"/>
                  <a:gd name="T8" fmla="*/ 139 w 414"/>
                  <a:gd name="T9" fmla="*/ 0 h 202"/>
                  <a:gd name="T10" fmla="*/ 138 w 414"/>
                  <a:gd name="T11" fmla="*/ 1 h 202"/>
                  <a:gd name="T12" fmla="*/ 12 w 414"/>
                  <a:gd name="T13" fmla="*/ 64 h 202"/>
                  <a:gd name="T14" fmla="*/ 0 w 414"/>
                  <a:gd name="T15" fmla="*/ 83 h 202"/>
                  <a:gd name="T16" fmla="*/ 205 w 414"/>
                  <a:gd name="T17" fmla="*/ 202 h 202"/>
                  <a:gd name="T18" fmla="*/ 414 w 414"/>
                  <a:gd name="T19" fmla="*/ 82 h 202"/>
                  <a:gd name="T20" fmla="*/ 402 w 414"/>
                  <a:gd name="T21" fmla="*/ 6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4" h="202">
                    <a:moveTo>
                      <a:pt x="402" y="64"/>
                    </a:moveTo>
                    <a:cubicBezTo>
                      <a:pt x="387" y="48"/>
                      <a:pt x="343" y="18"/>
                      <a:pt x="277" y="1"/>
                    </a:cubicBezTo>
                    <a:cubicBezTo>
                      <a:pt x="275" y="0"/>
                      <a:pt x="275" y="0"/>
                      <a:pt x="275" y="0"/>
                    </a:cubicBezTo>
                    <a:cubicBezTo>
                      <a:pt x="205" y="77"/>
                      <a:pt x="205" y="77"/>
                      <a:pt x="205" y="77"/>
                    </a:cubicBezTo>
                    <a:cubicBezTo>
                      <a:pt x="139" y="0"/>
                      <a:pt x="139" y="0"/>
                      <a:pt x="139" y="0"/>
                    </a:cubicBezTo>
                    <a:cubicBezTo>
                      <a:pt x="138" y="1"/>
                      <a:pt x="138" y="1"/>
                      <a:pt x="138" y="1"/>
                    </a:cubicBezTo>
                    <a:cubicBezTo>
                      <a:pt x="71" y="18"/>
                      <a:pt x="28" y="48"/>
                      <a:pt x="12" y="64"/>
                    </a:cubicBezTo>
                    <a:cubicBezTo>
                      <a:pt x="7" y="69"/>
                      <a:pt x="3" y="76"/>
                      <a:pt x="0" y="83"/>
                    </a:cubicBezTo>
                    <a:cubicBezTo>
                      <a:pt x="205" y="202"/>
                      <a:pt x="205" y="202"/>
                      <a:pt x="205" y="202"/>
                    </a:cubicBezTo>
                    <a:cubicBezTo>
                      <a:pt x="414" y="82"/>
                      <a:pt x="414" y="82"/>
                      <a:pt x="414" y="82"/>
                    </a:cubicBezTo>
                    <a:cubicBezTo>
                      <a:pt x="411" y="75"/>
                      <a:pt x="407" y="69"/>
                      <a:pt x="402" y="64"/>
                    </a:cubicBezTo>
                    <a:close/>
                  </a:path>
                </a:pathLst>
              </a:custGeom>
              <a:solidFill>
                <a:srgbClr val="179E8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516" name="Group 515">
                <a:extLst>
                  <a:ext uri="{FF2B5EF4-FFF2-40B4-BE49-F238E27FC236}">
                    <a16:creationId xmlns:a16="http://schemas.microsoft.com/office/drawing/2014/main" id="{85BE0752-F9A0-4A53-8712-7764FB623BE8}"/>
                  </a:ext>
                </a:extLst>
              </p:cNvPr>
              <p:cNvGrpSpPr/>
              <p:nvPr/>
            </p:nvGrpSpPr>
            <p:grpSpPr>
              <a:xfrm>
                <a:off x="7387863" y="4536159"/>
                <a:ext cx="493953" cy="589291"/>
                <a:chOff x="7387863" y="4536159"/>
                <a:chExt cx="493953" cy="589291"/>
              </a:xfrm>
            </p:grpSpPr>
            <p:sp>
              <p:nvSpPr>
                <p:cNvPr id="518" name="Freeform 560">
                  <a:extLst>
                    <a:ext uri="{FF2B5EF4-FFF2-40B4-BE49-F238E27FC236}">
                      <a16:creationId xmlns:a16="http://schemas.microsoft.com/office/drawing/2014/main" id="{A4A3C980-B574-4E5A-9C59-A3C3ADCD410B}"/>
                    </a:ext>
                  </a:extLst>
                </p:cNvPr>
                <p:cNvSpPr>
                  <a:spLocks/>
                </p:cNvSpPr>
                <p:nvPr/>
              </p:nvSpPr>
              <p:spPr bwMode="auto">
                <a:xfrm rot="10800000">
                  <a:off x="7412636" y="4536159"/>
                  <a:ext cx="443657" cy="450413"/>
                </a:xfrm>
                <a:custGeom>
                  <a:avLst/>
                  <a:gdLst>
                    <a:gd name="T0" fmla="*/ 247 w 250"/>
                    <a:gd name="T1" fmla="*/ 120 h 254"/>
                    <a:gd name="T2" fmla="*/ 239 w 250"/>
                    <a:gd name="T3" fmla="*/ 110 h 254"/>
                    <a:gd name="T4" fmla="*/ 239 w 250"/>
                    <a:gd name="T5" fmla="*/ 108 h 254"/>
                    <a:gd name="T6" fmla="*/ 239 w 250"/>
                    <a:gd name="T7" fmla="*/ 98 h 254"/>
                    <a:gd name="T8" fmla="*/ 236 w 250"/>
                    <a:gd name="T9" fmla="*/ 80 h 254"/>
                    <a:gd name="T10" fmla="*/ 201 w 250"/>
                    <a:gd name="T11" fmla="*/ 25 h 254"/>
                    <a:gd name="T12" fmla="*/ 200 w 250"/>
                    <a:gd name="T13" fmla="*/ 24 h 254"/>
                    <a:gd name="T14" fmla="*/ 197 w 250"/>
                    <a:gd name="T15" fmla="*/ 22 h 254"/>
                    <a:gd name="T16" fmla="*/ 173 w 250"/>
                    <a:gd name="T17" fmla="*/ 9 h 254"/>
                    <a:gd name="T18" fmla="*/ 159 w 250"/>
                    <a:gd name="T19" fmla="*/ 4 h 254"/>
                    <a:gd name="T20" fmla="*/ 125 w 250"/>
                    <a:gd name="T21" fmla="*/ 0 h 254"/>
                    <a:gd name="T22" fmla="*/ 118 w 250"/>
                    <a:gd name="T23" fmla="*/ 1 h 254"/>
                    <a:gd name="T24" fmla="*/ 113 w 250"/>
                    <a:gd name="T25" fmla="*/ 1 h 254"/>
                    <a:gd name="T26" fmla="*/ 93 w 250"/>
                    <a:gd name="T27" fmla="*/ 4 h 254"/>
                    <a:gd name="T28" fmla="*/ 60 w 250"/>
                    <a:gd name="T29" fmla="*/ 17 h 254"/>
                    <a:gd name="T30" fmla="*/ 51 w 250"/>
                    <a:gd name="T31" fmla="*/ 23 h 254"/>
                    <a:gd name="T32" fmla="*/ 29 w 250"/>
                    <a:gd name="T33" fmla="*/ 46 h 254"/>
                    <a:gd name="T34" fmla="*/ 19 w 250"/>
                    <a:gd name="T35" fmla="*/ 65 h 254"/>
                    <a:gd name="T36" fmla="*/ 15 w 250"/>
                    <a:gd name="T37" fmla="*/ 77 h 254"/>
                    <a:gd name="T38" fmla="*/ 12 w 250"/>
                    <a:gd name="T39" fmla="*/ 98 h 254"/>
                    <a:gd name="T40" fmla="*/ 11 w 250"/>
                    <a:gd name="T41" fmla="*/ 108 h 254"/>
                    <a:gd name="T42" fmla="*/ 11 w 250"/>
                    <a:gd name="T43" fmla="*/ 110 h 254"/>
                    <a:gd name="T44" fmla="*/ 3 w 250"/>
                    <a:gd name="T45" fmla="*/ 120 h 254"/>
                    <a:gd name="T46" fmla="*/ 0 w 250"/>
                    <a:gd name="T47" fmla="*/ 134 h 254"/>
                    <a:gd name="T48" fmla="*/ 3 w 250"/>
                    <a:gd name="T49" fmla="*/ 146 h 254"/>
                    <a:gd name="T50" fmla="*/ 3 w 250"/>
                    <a:gd name="T51" fmla="*/ 146 h 254"/>
                    <a:gd name="T52" fmla="*/ 14 w 250"/>
                    <a:gd name="T53" fmla="*/ 159 h 254"/>
                    <a:gd name="T54" fmla="*/ 20 w 250"/>
                    <a:gd name="T55" fmla="*/ 160 h 254"/>
                    <a:gd name="T56" fmla="*/ 21 w 250"/>
                    <a:gd name="T57" fmla="*/ 161 h 254"/>
                    <a:gd name="T58" fmla="*/ 71 w 250"/>
                    <a:gd name="T59" fmla="*/ 234 h 254"/>
                    <a:gd name="T60" fmla="*/ 125 w 250"/>
                    <a:gd name="T61" fmla="*/ 254 h 254"/>
                    <a:gd name="T62" fmla="*/ 180 w 250"/>
                    <a:gd name="T63" fmla="*/ 234 h 254"/>
                    <a:gd name="T64" fmla="*/ 230 w 250"/>
                    <a:gd name="T65" fmla="*/ 160 h 254"/>
                    <a:gd name="T66" fmla="*/ 231 w 250"/>
                    <a:gd name="T67" fmla="*/ 160 h 254"/>
                    <a:gd name="T68" fmla="*/ 250 w 250"/>
                    <a:gd name="T69" fmla="*/ 134 h 254"/>
                    <a:gd name="T70" fmla="*/ 247 w 250"/>
                    <a:gd name="T71" fmla="*/ 1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0" h="254">
                      <a:moveTo>
                        <a:pt x="247" y="120"/>
                      </a:moveTo>
                      <a:cubicBezTo>
                        <a:pt x="245" y="116"/>
                        <a:pt x="243" y="112"/>
                        <a:pt x="239" y="110"/>
                      </a:cubicBezTo>
                      <a:cubicBezTo>
                        <a:pt x="239" y="108"/>
                        <a:pt x="239" y="108"/>
                        <a:pt x="239" y="108"/>
                      </a:cubicBezTo>
                      <a:cubicBezTo>
                        <a:pt x="239" y="105"/>
                        <a:pt x="239" y="101"/>
                        <a:pt x="239" y="98"/>
                      </a:cubicBezTo>
                      <a:cubicBezTo>
                        <a:pt x="238" y="92"/>
                        <a:pt x="237" y="86"/>
                        <a:pt x="236" y="80"/>
                      </a:cubicBezTo>
                      <a:cubicBezTo>
                        <a:pt x="231" y="57"/>
                        <a:pt x="219" y="38"/>
                        <a:pt x="201" y="25"/>
                      </a:cubicBezTo>
                      <a:cubicBezTo>
                        <a:pt x="201" y="24"/>
                        <a:pt x="201" y="24"/>
                        <a:pt x="200" y="24"/>
                      </a:cubicBezTo>
                      <a:cubicBezTo>
                        <a:pt x="199" y="23"/>
                        <a:pt x="198" y="22"/>
                        <a:pt x="197" y="22"/>
                      </a:cubicBezTo>
                      <a:cubicBezTo>
                        <a:pt x="190" y="16"/>
                        <a:pt x="182" y="12"/>
                        <a:pt x="173" y="9"/>
                      </a:cubicBezTo>
                      <a:cubicBezTo>
                        <a:pt x="169" y="7"/>
                        <a:pt x="164" y="6"/>
                        <a:pt x="159" y="4"/>
                      </a:cubicBezTo>
                      <a:cubicBezTo>
                        <a:pt x="149" y="2"/>
                        <a:pt x="137" y="0"/>
                        <a:pt x="125" y="0"/>
                      </a:cubicBezTo>
                      <a:cubicBezTo>
                        <a:pt x="123" y="0"/>
                        <a:pt x="120" y="1"/>
                        <a:pt x="118" y="1"/>
                      </a:cubicBezTo>
                      <a:cubicBezTo>
                        <a:pt x="116" y="1"/>
                        <a:pt x="115" y="1"/>
                        <a:pt x="113" y="1"/>
                      </a:cubicBezTo>
                      <a:cubicBezTo>
                        <a:pt x="106" y="1"/>
                        <a:pt x="99" y="3"/>
                        <a:pt x="93" y="4"/>
                      </a:cubicBezTo>
                      <a:cubicBezTo>
                        <a:pt x="81" y="7"/>
                        <a:pt x="70" y="11"/>
                        <a:pt x="60" y="17"/>
                      </a:cubicBezTo>
                      <a:cubicBezTo>
                        <a:pt x="57" y="19"/>
                        <a:pt x="54" y="21"/>
                        <a:pt x="51" y="23"/>
                      </a:cubicBezTo>
                      <a:cubicBezTo>
                        <a:pt x="43" y="29"/>
                        <a:pt x="35" y="37"/>
                        <a:pt x="29" y="46"/>
                      </a:cubicBezTo>
                      <a:cubicBezTo>
                        <a:pt x="25" y="52"/>
                        <a:pt x="22" y="58"/>
                        <a:pt x="19" y="65"/>
                      </a:cubicBezTo>
                      <a:cubicBezTo>
                        <a:pt x="18" y="69"/>
                        <a:pt x="16" y="73"/>
                        <a:pt x="15" y="77"/>
                      </a:cubicBezTo>
                      <a:cubicBezTo>
                        <a:pt x="13" y="84"/>
                        <a:pt x="12" y="91"/>
                        <a:pt x="12" y="98"/>
                      </a:cubicBezTo>
                      <a:cubicBezTo>
                        <a:pt x="11" y="102"/>
                        <a:pt x="11" y="105"/>
                        <a:pt x="11" y="108"/>
                      </a:cubicBezTo>
                      <a:cubicBezTo>
                        <a:pt x="11" y="109"/>
                        <a:pt x="11" y="109"/>
                        <a:pt x="11" y="110"/>
                      </a:cubicBezTo>
                      <a:cubicBezTo>
                        <a:pt x="8" y="112"/>
                        <a:pt x="5" y="116"/>
                        <a:pt x="3" y="120"/>
                      </a:cubicBezTo>
                      <a:cubicBezTo>
                        <a:pt x="1" y="124"/>
                        <a:pt x="0" y="129"/>
                        <a:pt x="0" y="134"/>
                      </a:cubicBezTo>
                      <a:cubicBezTo>
                        <a:pt x="0" y="138"/>
                        <a:pt x="1" y="143"/>
                        <a:pt x="3" y="146"/>
                      </a:cubicBezTo>
                      <a:cubicBezTo>
                        <a:pt x="3" y="146"/>
                        <a:pt x="3" y="146"/>
                        <a:pt x="3" y="146"/>
                      </a:cubicBezTo>
                      <a:cubicBezTo>
                        <a:pt x="5" y="152"/>
                        <a:pt x="9" y="157"/>
                        <a:pt x="14" y="159"/>
                      </a:cubicBezTo>
                      <a:cubicBezTo>
                        <a:pt x="16" y="160"/>
                        <a:pt x="18" y="160"/>
                        <a:pt x="20" y="160"/>
                      </a:cubicBezTo>
                      <a:cubicBezTo>
                        <a:pt x="20" y="160"/>
                        <a:pt x="20" y="160"/>
                        <a:pt x="21" y="161"/>
                      </a:cubicBezTo>
                      <a:cubicBezTo>
                        <a:pt x="30" y="188"/>
                        <a:pt x="47" y="216"/>
                        <a:pt x="71" y="234"/>
                      </a:cubicBezTo>
                      <a:cubicBezTo>
                        <a:pt x="86" y="246"/>
                        <a:pt x="105" y="254"/>
                        <a:pt x="125" y="254"/>
                      </a:cubicBezTo>
                      <a:cubicBezTo>
                        <a:pt x="146" y="254"/>
                        <a:pt x="164" y="246"/>
                        <a:pt x="180" y="234"/>
                      </a:cubicBezTo>
                      <a:cubicBezTo>
                        <a:pt x="203" y="216"/>
                        <a:pt x="221" y="187"/>
                        <a:pt x="230" y="160"/>
                      </a:cubicBezTo>
                      <a:cubicBezTo>
                        <a:pt x="231" y="160"/>
                        <a:pt x="231" y="160"/>
                        <a:pt x="231" y="160"/>
                      </a:cubicBezTo>
                      <a:cubicBezTo>
                        <a:pt x="242" y="160"/>
                        <a:pt x="250" y="149"/>
                        <a:pt x="250" y="134"/>
                      </a:cubicBezTo>
                      <a:cubicBezTo>
                        <a:pt x="250" y="129"/>
                        <a:pt x="249" y="124"/>
                        <a:pt x="247" y="12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9" name="Freeform 561">
                  <a:extLst>
                    <a:ext uri="{FF2B5EF4-FFF2-40B4-BE49-F238E27FC236}">
                      <a16:creationId xmlns:a16="http://schemas.microsoft.com/office/drawing/2014/main" id="{79FD0BAA-739D-4BC0-8AE9-9E00CEC8BA73}"/>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0" name="Freeform 562">
                  <a:extLst>
                    <a:ext uri="{FF2B5EF4-FFF2-40B4-BE49-F238E27FC236}">
                      <a16:creationId xmlns:a16="http://schemas.microsoft.com/office/drawing/2014/main" id="{897CDD98-DA64-469A-9DDD-C73463C7661F}"/>
                    </a:ext>
                  </a:extLst>
                </p:cNvPr>
                <p:cNvSpPr>
                  <a:spLocks/>
                </p:cNvSpPr>
                <p:nvPr/>
              </p:nvSpPr>
              <p:spPr bwMode="auto">
                <a:xfrm rot="10800000">
                  <a:off x="7387863" y="4645760"/>
                  <a:ext cx="493953" cy="418884"/>
                </a:xfrm>
                <a:custGeom>
                  <a:avLst/>
                  <a:gdLst>
                    <a:gd name="T0" fmla="*/ 263 w 278"/>
                    <a:gd name="T1" fmla="*/ 125 h 236"/>
                    <a:gd name="T2" fmla="*/ 137 w 278"/>
                    <a:gd name="T3" fmla="*/ 0 h 236"/>
                    <a:gd name="T4" fmla="*/ 16 w 278"/>
                    <a:gd name="T5" fmla="*/ 125 h 236"/>
                    <a:gd name="T6" fmla="*/ 139 w 278"/>
                    <a:gd name="T7" fmla="*/ 93 h 236"/>
                    <a:gd name="T8" fmla="*/ 263 w 278"/>
                    <a:gd name="T9" fmla="*/ 125 h 236"/>
                  </a:gdLst>
                  <a:ahLst/>
                  <a:cxnLst>
                    <a:cxn ang="0">
                      <a:pos x="T0" y="T1"/>
                    </a:cxn>
                    <a:cxn ang="0">
                      <a:pos x="T2" y="T3"/>
                    </a:cxn>
                    <a:cxn ang="0">
                      <a:pos x="T4" y="T5"/>
                    </a:cxn>
                    <a:cxn ang="0">
                      <a:pos x="T6" y="T7"/>
                    </a:cxn>
                    <a:cxn ang="0">
                      <a:pos x="T8" y="T9"/>
                    </a:cxn>
                  </a:cxnLst>
                  <a:rect l="0" t="0" r="r" b="b"/>
                  <a:pathLst>
                    <a:path w="278" h="236">
                      <a:moveTo>
                        <a:pt x="263" y="125"/>
                      </a:moveTo>
                      <a:cubicBezTo>
                        <a:pt x="251" y="36"/>
                        <a:pt x="222" y="0"/>
                        <a:pt x="137" y="0"/>
                      </a:cubicBezTo>
                      <a:cubicBezTo>
                        <a:pt x="67" y="0"/>
                        <a:pt x="28" y="36"/>
                        <a:pt x="16" y="125"/>
                      </a:cubicBezTo>
                      <a:cubicBezTo>
                        <a:pt x="0" y="236"/>
                        <a:pt x="83" y="93"/>
                        <a:pt x="139" y="93"/>
                      </a:cubicBezTo>
                      <a:cubicBezTo>
                        <a:pt x="198" y="93"/>
                        <a:pt x="278" y="236"/>
                        <a:pt x="263" y="125"/>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1" name="Freeform 563">
                  <a:extLst>
                    <a:ext uri="{FF2B5EF4-FFF2-40B4-BE49-F238E27FC236}">
                      <a16:creationId xmlns:a16="http://schemas.microsoft.com/office/drawing/2014/main" id="{7667F6B9-240E-4CE1-A993-BDF2D7ADC927}"/>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2" name="Freeform 564">
                  <a:extLst>
                    <a:ext uri="{FF2B5EF4-FFF2-40B4-BE49-F238E27FC236}">
                      <a16:creationId xmlns:a16="http://schemas.microsoft.com/office/drawing/2014/main" id="{EC72AA78-F4DC-4BC6-BAC0-DFE662746A8D}"/>
                    </a:ext>
                  </a:extLst>
                </p:cNvPr>
                <p:cNvSpPr>
                  <a:spLocks/>
                </p:cNvSpPr>
                <p:nvPr/>
              </p:nvSpPr>
              <p:spPr bwMode="auto">
                <a:xfrm rot="10800000">
                  <a:off x="7503469" y="4825175"/>
                  <a:ext cx="271749" cy="241722"/>
                </a:xfrm>
                <a:custGeom>
                  <a:avLst/>
                  <a:gdLst>
                    <a:gd name="T0" fmla="*/ 153 w 153"/>
                    <a:gd name="T1" fmla="*/ 63 h 136"/>
                    <a:gd name="T2" fmla="*/ 52 w 153"/>
                    <a:gd name="T3" fmla="*/ 41 h 136"/>
                    <a:gd name="T4" fmla="*/ 0 w 153"/>
                    <a:gd name="T5" fmla="*/ 125 h 136"/>
                    <a:gd name="T6" fmla="*/ 93 w 153"/>
                    <a:gd name="T7" fmla="*/ 113 h 136"/>
                    <a:gd name="T8" fmla="*/ 153 w 153"/>
                    <a:gd name="T9" fmla="*/ 63 h 136"/>
                  </a:gdLst>
                  <a:ahLst/>
                  <a:cxnLst>
                    <a:cxn ang="0">
                      <a:pos x="T0" y="T1"/>
                    </a:cxn>
                    <a:cxn ang="0">
                      <a:pos x="T2" y="T3"/>
                    </a:cxn>
                    <a:cxn ang="0">
                      <a:pos x="T4" y="T5"/>
                    </a:cxn>
                    <a:cxn ang="0">
                      <a:pos x="T6" y="T7"/>
                    </a:cxn>
                    <a:cxn ang="0">
                      <a:pos x="T8" y="T9"/>
                    </a:cxn>
                  </a:cxnLst>
                  <a:rect l="0" t="0" r="r" b="b"/>
                  <a:pathLst>
                    <a:path w="153" h="136">
                      <a:moveTo>
                        <a:pt x="153" y="63"/>
                      </a:moveTo>
                      <a:cubicBezTo>
                        <a:pt x="153" y="63"/>
                        <a:pt x="84" y="0"/>
                        <a:pt x="52" y="41"/>
                      </a:cubicBezTo>
                      <a:cubicBezTo>
                        <a:pt x="21" y="82"/>
                        <a:pt x="41" y="116"/>
                        <a:pt x="0" y="125"/>
                      </a:cubicBezTo>
                      <a:cubicBezTo>
                        <a:pt x="0" y="125"/>
                        <a:pt x="40" y="136"/>
                        <a:pt x="93" y="113"/>
                      </a:cubicBezTo>
                      <a:cubicBezTo>
                        <a:pt x="149" y="88"/>
                        <a:pt x="153" y="63"/>
                        <a:pt x="153" y="6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3" name="Freeform 565">
                  <a:extLst>
                    <a:ext uri="{FF2B5EF4-FFF2-40B4-BE49-F238E27FC236}">
                      <a16:creationId xmlns:a16="http://schemas.microsoft.com/office/drawing/2014/main" id="{A623A5B3-D6EB-4391-AA0C-20502FE74A21}"/>
                    </a:ext>
                  </a:extLst>
                </p:cNvPr>
                <p:cNvSpPr>
                  <a:spLocks/>
                </p:cNvSpPr>
                <p:nvPr/>
              </p:nvSpPr>
              <p:spPr bwMode="auto">
                <a:xfrm rot="10800000">
                  <a:off x="7629585" y="4860457"/>
                  <a:ext cx="213196" cy="264993"/>
                </a:xfrm>
                <a:custGeom>
                  <a:avLst/>
                  <a:gdLst>
                    <a:gd name="T0" fmla="*/ 7 w 120"/>
                    <a:gd name="T1" fmla="*/ 120 h 149"/>
                    <a:gd name="T2" fmla="*/ 107 w 120"/>
                    <a:gd name="T3" fmla="*/ 98 h 149"/>
                    <a:gd name="T4" fmla="*/ 120 w 120"/>
                    <a:gd name="T5" fmla="*/ 0 h 149"/>
                    <a:gd name="T6" fmla="*/ 41 w 120"/>
                    <a:gd name="T7" fmla="*/ 49 h 149"/>
                    <a:gd name="T8" fmla="*/ 7 w 120"/>
                    <a:gd name="T9" fmla="*/ 120 h 149"/>
                  </a:gdLst>
                  <a:ahLst/>
                  <a:cxnLst>
                    <a:cxn ang="0">
                      <a:pos x="T0" y="T1"/>
                    </a:cxn>
                    <a:cxn ang="0">
                      <a:pos x="T2" y="T3"/>
                    </a:cxn>
                    <a:cxn ang="0">
                      <a:pos x="T4" y="T5"/>
                    </a:cxn>
                    <a:cxn ang="0">
                      <a:pos x="T6" y="T7"/>
                    </a:cxn>
                    <a:cxn ang="0">
                      <a:pos x="T8" y="T9"/>
                    </a:cxn>
                  </a:cxnLst>
                  <a:rect l="0" t="0" r="r" b="b"/>
                  <a:pathLst>
                    <a:path w="120" h="149">
                      <a:moveTo>
                        <a:pt x="7" y="120"/>
                      </a:moveTo>
                      <a:cubicBezTo>
                        <a:pt x="7" y="120"/>
                        <a:pt x="96" y="149"/>
                        <a:pt x="107" y="98"/>
                      </a:cubicBezTo>
                      <a:cubicBezTo>
                        <a:pt x="120" y="48"/>
                        <a:pt x="86" y="25"/>
                        <a:pt x="120" y="0"/>
                      </a:cubicBezTo>
                      <a:cubicBezTo>
                        <a:pt x="120" y="0"/>
                        <a:pt x="79"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4" name="Freeform 566">
                  <a:extLst>
                    <a:ext uri="{FF2B5EF4-FFF2-40B4-BE49-F238E27FC236}">
                      <a16:creationId xmlns:a16="http://schemas.microsoft.com/office/drawing/2014/main" id="{B5F91D43-EADB-4E13-B38D-10D83D167DD8}"/>
                    </a:ext>
                  </a:extLst>
                </p:cNvPr>
                <p:cNvSpPr>
                  <a:spLocks/>
                </p:cNvSpPr>
                <p:nvPr/>
              </p:nvSpPr>
              <p:spPr bwMode="auto">
                <a:xfrm rot="10800000">
                  <a:off x="7554516" y="4860457"/>
                  <a:ext cx="215448" cy="264993"/>
                </a:xfrm>
                <a:custGeom>
                  <a:avLst/>
                  <a:gdLst>
                    <a:gd name="T0" fmla="*/ 7 w 121"/>
                    <a:gd name="T1" fmla="*/ 120 h 149"/>
                    <a:gd name="T2" fmla="*/ 108 w 121"/>
                    <a:gd name="T3" fmla="*/ 98 h 149"/>
                    <a:gd name="T4" fmla="*/ 121 w 121"/>
                    <a:gd name="T5" fmla="*/ 0 h 149"/>
                    <a:gd name="T6" fmla="*/ 41 w 121"/>
                    <a:gd name="T7" fmla="*/ 49 h 149"/>
                    <a:gd name="T8" fmla="*/ 7 w 121"/>
                    <a:gd name="T9" fmla="*/ 120 h 149"/>
                  </a:gdLst>
                  <a:ahLst/>
                  <a:cxnLst>
                    <a:cxn ang="0">
                      <a:pos x="T0" y="T1"/>
                    </a:cxn>
                    <a:cxn ang="0">
                      <a:pos x="T2" y="T3"/>
                    </a:cxn>
                    <a:cxn ang="0">
                      <a:pos x="T4" y="T5"/>
                    </a:cxn>
                    <a:cxn ang="0">
                      <a:pos x="T6" y="T7"/>
                    </a:cxn>
                    <a:cxn ang="0">
                      <a:pos x="T8" y="T9"/>
                    </a:cxn>
                  </a:cxnLst>
                  <a:rect l="0" t="0" r="r" b="b"/>
                  <a:pathLst>
                    <a:path w="121" h="149">
                      <a:moveTo>
                        <a:pt x="7" y="120"/>
                      </a:moveTo>
                      <a:cubicBezTo>
                        <a:pt x="7" y="120"/>
                        <a:pt x="96" y="149"/>
                        <a:pt x="108" y="98"/>
                      </a:cubicBezTo>
                      <a:cubicBezTo>
                        <a:pt x="120" y="48"/>
                        <a:pt x="87" y="25"/>
                        <a:pt x="121" y="0"/>
                      </a:cubicBezTo>
                      <a:cubicBezTo>
                        <a:pt x="121" y="0"/>
                        <a:pt x="80"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5" name="Freeform 567">
                  <a:extLst>
                    <a:ext uri="{FF2B5EF4-FFF2-40B4-BE49-F238E27FC236}">
                      <a16:creationId xmlns:a16="http://schemas.microsoft.com/office/drawing/2014/main" id="{D52192E4-F85E-4012-AEEA-B7C51F79DAE8}"/>
                    </a:ext>
                  </a:extLst>
                </p:cNvPr>
                <p:cNvSpPr>
                  <a:spLocks/>
                </p:cNvSpPr>
                <p:nvPr/>
              </p:nvSpPr>
              <p:spPr bwMode="auto">
                <a:xfrm rot="10800000">
                  <a:off x="7476445" y="4858956"/>
                  <a:ext cx="215448" cy="262741"/>
                </a:xfrm>
                <a:custGeom>
                  <a:avLst/>
                  <a:gdLst>
                    <a:gd name="T0" fmla="*/ 8 w 121"/>
                    <a:gd name="T1" fmla="*/ 119 h 148"/>
                    <a:gd name="T2" fmla="*/ 108 w 121"/>
                    <a:gd name="T3" fmla="*/ 98 h 148"/>
                    <a:gd name="T4" fmla="*/ 121 w 121"/>
                    <a:gd name="T5" fmla="*/ 0 h 148"/>
                    <a:gd name="T6" fmla="*/ 42 w 121"/>
                    <a:gd name="T7" fmla="*/ 49 h 148"/>
                    <a:gd name="T8" fmla="*/ 8 w 121"/>
                    <a:gd name="T9" fmla="*/ 119 h 148"/>
                  </a:gdLst>
                  <a:ahLst/>
                  <a:cxnLst>
                    <a:cxn ang="0">
                      <a:pos x="T0" y="T1"/>
                    </a:cxn>
                    <a:cxn ang="0">
                      <a:pos x="T2" y="T3"/>
                    </a:cxn>
                    <a:cxn ang="0">
                      <a:pos x="T4" y="T5"/>
                    </a:cxn>
                    <a:cxn ang="0">
                      <a:pos x="T6" y="T7"/>
                    </a:cxn>
                    <a:cxn ang="0">
                      <a:pos x="T8" y="T9"/>
                    </a:cxn>
                  </a:cxnLst>
                  <a:rect l="0" t="0" r="r" b="b"/>
                  <a:pathLst>
                    <a:path w="121" h="148">
                      <a:moveTo>
                        <a:pt x="8" y="119"/>
                      </a:moveTo>
                      <a:cubicBezTo>
                        <a:pt x="8" y="119"/>
                        <a:pt x="96" y="148"/>
                        <a:pt x="108" y="98"/>
                      </a:cubicBezTo>
                      <a:cubicBezTo>
                        <a:pt x="120" y="48"/>
                        <a:pt x="87" y="25"/>
                        <a:pt x="121" y="0"/>
                      </a:cubicBezTo>
                      <a:cubicBezTo>
                        <a:pt x="121" y="0"/>
                        <a:pt x="80" y="6"/>
                        <a:pt x="42" y="49"/>
                      </a:cubicBezTo>
                      <a:cubicBezTo>
                        <a:pt x="0" y="95"/>
                        <a:pt x="8" y="119"/>
                        <a:pt x="8" y="119"/>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6" name="Freeform 568">
                  <a:extLst>
                    <a:ext uri="{FF2B5EF4-FFF2-40B4-BE49-F238E27FC236}">
                      <a16:creationId xmlns:a16="http://schemas.microsoft.com/office/drawing/2014/main" id="{5E15514C-65A2-4F4B-88B8-807812AF72EA}"/>
                    </a:ext>
                  </a:extLst>
                </p:cNvPr>
                <p:cNvSpPr>
                  <a:spLocks/>
                </p:cNvSpPr>
                <p:nvPr/>
              </p:nvSpPr>
              <p:spPr bwMode="auto">
                <a:xfrm rot="10800000">
                  <a:off x="7796238" y="4697558"/>
                  <a:ext cx="72817" cy="118609"/>
                </a:xfrm>
                <a:custGeom>
                  <a:avLst/>
                  <a:gdLst>
                    <a:gd name="T0" fmla="*/ 36 w 41"/>
                    <a:gd name="T1" fmla="*/ 29 h 67"/>
                    <a:gd name="T2" fmla="*/ 29 w 41"/>
                    <a:gd name="T3" fmla="*/ 65 h 67"/>
                    <a:gd name="T4" fmla="*/ 5 w 41"/>
                    <a:gd name="T5" fmla="*/ 37 h 67"/>
                    <a:gd name="T6" fmla="*/ 12 w 41"/>
                    <a:gd name="T7" fmla="*/ 2 h 67"/>
                    <a:gd name="T8" fmla="*/ 36 w 41"/>
                    <a:gd name="T9" fmla="*/ 29 h 67"/>
                  </a:gdLst>
                  <a:ahLst/>
                  <a:cxnLst>
                    <a:cxn ang="0">
                      <a:pos x="T0" y="T1"/>
                    </a:cxn>
                    <a:cxn ang="0">
                      <a:pos x="T2" y="T3"/>
                    </a:cxn>
                    <a:cxn ang="0">
                      <a:pos x="T4" y="T5"/>
                    </a:cxn>
                    <a:cxn ang="0">
                      <a:pos x="T6" y="T7"/>
                    </a:cxn>
                    <a:cxn ang="0">
                      <a:pos x="T8" y="T9"/>
                    </a:cxn>
                  </a:cxnLst>
                  <a:rect l="0" t="0" r="r" b="b"/>
                  <a:pathLst>
                    <a:path w="41" h="67">
                      <a:moveTo>
                        <a:pt x="36" y="29"/>
                      </a:moveTo>
                      <a:cubicBezTo>
                        <a:pt x="41" y="46"/>
                        <a:pt x="37" y="62"/>
                        <a:pt x="29" y="65"/>
                      </a:cubicBezTo>
                      <a:cubicBezTo>
                        <a:pt x="20" y="67"/>
                        <a:pt x="9" y="55"/>
                        <a:pt x="5" y="37"/>
                      </a:cubicBezTo>
                      <a:cubicBezTo>
                        <a:pt x="0" y="20"/>
                        <a:pt x="3" y="4"/>
                        <a:pt x="12" y="2"/>
                      </a:cubicBezTo>
                      <a:cubicBezTo>
                        <a:pt x="21" y="0"/>
                        <a:pt x="32" y="12"/>
                        <a:pt x="36" y="2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7" name="Freeform 569">
                  <a:extLst>
                    <a:ext uri="{FF2B5EF4-FFF2-40B4-BE49-F238E27FC236}">
                      <a16:creationId xmlns:a16="http://schemas.microsoft.com/office/drawing/2014/main" id="{A6E2671D-89B5-45B6-AD95-BEDCB63115AC}"/>
                    </a:ext>
                  </a:extLst>
                </p:cNvPr>
                <p:cNvSpPr>
                  <a:spLocks/>
                </p:cNvSpPr>
                <p:nvPr/>
              </p:nvSpPr>
              <p:spPr bwMode="auto">
                <a:xfrm rot="10800000">
                  <a:off x="7398373" y="4699059"/>
                  <a:ext cx="69814" cy="119360"/>
                </a:xfrm>
                <a:custGeom>
                  <a:avLst/>
                  <a:gdLst>
                    <a:gd name="T0" fmla="*/ 4 w 39"/>
                    <a:gd name="T1" fmla="*/ 30 h 67"/>
                    <a:gd name="T2" fmla="*/ 26 w 39"/>
                    <a:gd name="T3" fmla="*/ 2 h 67"/>
                    <a:gd name="T4" fmla="*/ 36 w 39"/>
                    <a:gd name="T5" fmla="*/ 37 h 67"/>
                    <a:gd name="T6" fmla="*/ 13 w 39"/>
                    <a:gd name="T7" fmla="*/ 65 h 67"/>
                    <a:gd name="T8" fmla="*/ 4 w 39"/>
                    <a:gd name="T9" fmla="*/ 30 h 67"/>
                  </a:gdLst>
                  <a:ahLst/>
                  <a:cxnLst>
                    <a:cxn ang="0">
                      <a:pos x="T0" y="T1"/>
                    </a:cxn>
                    <a:cxn ang="0">
                      <a:pos x="T2" y="T3"/>
                    </a:cxn>
                    <a:cxn ang="0">
                      <a:pos x="T4" y="T5"/>
                    </a:cxn>
                    <a:cxn ang="0">
                      <a:pos x="T6" y="T7"/>
                    </a:cxn>
                    <a:cxn ang="0">
                      <a:pos x="T8" y="T9"/>
                    </a:cxn>
                  </a:cxnLst>
                  <a:rect l="0" t="0" r="r" b="b"/>
                  <a:pathLst>
                    <a:path w="39" h="67">
                      <a:moveTo>
                        <a:pt x="4" y="30"/>
                      </a:moveTo>
                      <a:cubicBezTo>
                        <a:pt x="7" y="13"/>
                        <a:pt x="18" y="0"/>
                        <a:pt x="26" y="2"/>
                      </a:cubicBezTo>
                      <a:cubicBezTo>
                        <a:pt x="35" y="4"/>
                        <a:pt x="39" y="19"/>
                        <a:pt x="36" y="37"/>
                      </a:cubicBezTo>
                      <a:cubicBezTo>
                        <a:pt x="32" y="54"/>
                        <a:pt x="22" y="67"/>
                        <a:pt x="13" y="65"/>
                      </a:cubicBezTo>
                      <a:cubicBezTo>
                        <a:pt x="4" y="63"/>
                        <a:pt x="0" y="48"/>
                        <a:pt x="4" y="3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8" name="Freeform 570">
                  <a:extLst>
                    <a:ext uri="{FF2B5EF4-FFF2-40B4-BE49-F238E27FC236}">
                      <a16:creationId xmlns:a16="http://schemas.microsoft.com/office/drawing/2014/main" id="{FDC8517F-B7C4-4883-A148-1E452E1E5D56}"/>
                    </a:ext>
                  </a:extLst>
                </p:cNvPr>
                <p:cNvSpPr>
                  <a:spLocks/>
                </p:cNvSpPr>
                <p:nvPr/>
              </p:nvSpPr>
              <p:spPr bwMode="auto">
                <a:xfrm rot="10800000">
                  <a:off x="7675377" y="4745602"/>
                  <a:ext cx="161398" cy="221453"/>
                </a:xfrm>
                <a:custGeom>
                  <a:avLst/>
                  <a:gdLst>
                    <a:gd name="T0" fmla="*/ 82 w 91"/>
                    <a:gd name="T1" fmla="*/ 12 h 125"/>
                    <a:gd name="T2" fmla="*/ 3 w 91"/>
                    <a:gd name="T3" fmla="*/ 43 h 125"/>
                    <a:gd name="T4" fmla="*/ 5 w 91"/>
                    <a:gd name="T5" fmla="*/ 125 h 125"/>
                    <a:gd name="T6" fmla="*/ 64 w 91"/>
                    <a:gd name="T7" fmla="*/ 74 h 125"/>
                    <a:gd name="T8" fmla="*/ 82 w 91"/>
                    <a:gd name="T9" fmla="*/ 12 h 125"/>
                  </a:gdLst>
                  <a:ahLst/>
                  <a:cxnLst>
                    <a:cxn ang="0">
                      <a:pos x="T0" y="T1"/>
                    </a:cxn>
                    <a:cxn ang="0">
                      <a:pos x="T2" y="T3"/>
                    </a:cxn>
                    <a:cxn ang="0">
                      <a:pos x="T4" y="T5"/>
                    </a:cxn>
                    <a:cxn ang="0">
                      <a:pos x="T6" y="T7"/>
                    </a:cxn>
                    <a:cxn ang="0">
                      <a:pos x="T8" y="T9"/>
                    </a:cxn>
                  </a:cxnLst>
                  <a:rect l="0" t="0" r="r" b="b"/>
                  <a:pathLst>
                    <a:path w="91" h="125">
                      <a:moveTo>
                        <a:pt x="82" y="12"/>
                      </a:moveTo>
                      <a:cubicBezTo>
                        <a:pt x="82" y="12"/>
                        <a:pt x="6" y="0"/>
                        <a:pt x="3" y="43"/>
                      </a:cubicBezTo>
                      <a:cubicBezTo>
                        <a:pt x="0" y="85"/>
                        <a:pt x="30" y="100"/>
                        <a:pt x="5" y="125"/>
                      </a:cubicBezTo>
                      <a:cubicBezTo>
                        <a:pt x="5" y="125"/>
                        <a:pt x="38" y="114"/>
                        <a:pt x="64" y="74"/>
                      </a:cubicBezTo>
                      <a:cubicBezTo>
                        <a:pt x="91" y="31"/>
                        <a:pt x="82" y="12"/>
                        <a:pt x="82"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9" name="Freeform 571">
                  <a:extLst>
                    <a:ext uri="{FF2B5EF4-FFF2-40B4-BE49-F238E27FC236}">
                      <a16:creationId xmlns:a16="http://schemas.microsoft.com/office/drawing/2014/main" id="{345CD45B-E177-4F6E-B7B5-CBF97E36642C}"/>
                    </a:ext>
                  </a:extLst>
                </p:cNvPr>
                <p:cNvSpPr>
                  <a:spLocks/>
                </p:cNvSpPr>
                <p:nvPr/>
              </p:nvSpPr>
              <p:spPr bwMode="auto">
                <a:xfrm rot="10800000">
                  <a:off x="7428401" y="4741848"/>
                  <a:ext cx="163650" cy="221453"/>
                </a:xfrm>
                <a:custGeom>
                  <a:avLst/>
                  <a:gdLst>
                    <a:gd name="T0" fmla="*/ 10 w 92"/>
                    <a:gd name="T1" fmla="*/ 12 h 125"/>
                    <a:gd name="T2" fmla="*/ 89 w 92"/>
                    <a:gd name="T3" fmla="*/ 43 h 125"/>
                    <a:gd name="T4" fmla="*/ 86 w 92"/>
                    <a:gd name="T5" fmla="*/ 125 h 125"/>
                    <a:gd name="T6" fmla="*/ 28 w 92"/>
                    <a:gd name="T7" fmla="*/ 74 h 125"/>
                    <a:gd name="T8" fmla="*/ 10 w 92"/>
                    <a:gd name="T9" fmla="*/ 12 h 125"/>
                  </a:gdLst>
                  <a:ahLst/>
                  <a:cxnLst>
                    <a:cxn ang="0">
                      <a:pos x="T0" y="T1"/>
                    </a:cxn>
                    <a:cxn ang="0">
                      <a:pos x="T2" y="T3"/>
                    </a:cxn>
                    <a:cxn ang="0">
                      <a:pos x="T4" y="T5"/>
                    </a:cxn>
                    <a:cxn ang="0">
                      <a:pos x="T6" y="T7"/>
                    </a:cxn>
                    <a:cxn ang="0">
                      <a:pos x="T8" y="T9"/>
                    </a:cxn>
                  </a:cxnLst>
                  <a:rect l="0" t="0" r="r" b="b"/>
                  <a:pathLst>
                    <a:path w="92" h="125">
                      <a:moveTo>
                        <a:pt x="10" y="12"/>
                      </a:moveTo>
                      <a:cubicBezTo>
                        <a:pt x="10" y="12"/>
                        <a:pt x="86" y="0"/>
                        <a:pt x="89" y="43"/>
                      </a:cubicBezTo>
                      <a:cubicBezTo>
                        <a:pt x="92" y="85"/>
                        <a:pt x="62" y="100"/>
                        <a:pt x="86" y="125"/>
                      </a:cubicBezTo>
                      <a:cubicBezTo>
                        <a:pt x="86" y="125"/>
                        <a:pt x="53" y="114"/>
                        <a:pt x="28" y="74"/>
                      </a:cubicBezTo>
                      <a:cubicBezTo>
                        <a:pt x="0" y="30"/>
                        <a:pt x="10" y="12"/>
                        <a:pt x="10"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517" name="Freeform 572">
                <a:extLst>
                  <a:ext uri="{FF2B5EF4-FFF2-40B4-BE49-F238E27FC236}">
                    <a16:creationId xmlns:a16="http://schemas.microsoft.com/office/drawing/2014/main" id="{B84E7BA8-9D18-48D3-B9DC-5828EB8E97D5}"/>
                  </a:ext>
                </a:extLst>
              </p:cNvPr>
              <p:cNvSpPr>
                <a:spLocks noEditPoints="1"/>
              </p:cNvSpPr>
              <p:nvPr/>
            </p:nvSpPr>
            <p:spPr bwMode="auto">
              <a:xfrm rot="10800000">
                <a:off x="7119867" y="4418301"/>
                <a:ext cx="525482" cy="900076"/>
              </a:xfrm>
              <a:custGeom>
                <a:avLst/>
                <a:gdLst>
                  <a:gd name="T0" fmla="*/ 288 w 296"/>
                  <a:gd name="T1" fmla="*/ 503 h 507"/>
                  <a:gd name="T2" fmla="*/ 292 w 296"/>
                  <a:gd name="T3" fmla="*/ 480 h 507"/>
                  <a:gd name="T4" fmla="*/ 296 w 296"/>
                  <a:gd name="T5" fmla="*/ 503 h 507"/>
                  <a:gd name="T6" fmla="*/ 292 w 296"/>
                  <a:gd name="T7" fmla="*/ 466 h 507"/>
                  <a:gd name="T8" fmla="*/ 288 w 296"/>
                  <a:gd name="T9" fmla="*/ 441 h 507"/>
                  <a:gd name="T10" fmla="*/ 296 w 296"/>
                  <a:gd name="T11" fmla="*/ 441 h 507"/>
                  <a:gd name="T12" fmla="*/ 292 w 296"/>
                  <a:gd name="T13" fmla="*/ 466 h 507"/>
                  <a:gd name="T14" fmla="*/ 288 w 296"/>
                  <a:gd name="T15" fmla="*/ 419 h 507"/>
                  <a:gd name="T16" fmla="*/ 292 w 296"/>
                  <a:gd name="T17" fmla="*/ 394 h 507"/>
                  <a:gd name="T18" fmla="*/ 296 w 296"/>
                  <a:gd name="T19" fmla="*/ 419 h 507"/>
                  <a:gd name="T20" fmla="*/ 292 w 296"/>
                  <a:gd name="T21" fmla="*/ 380 h 507"/>
                  <a:gd name="T22" fmla="*/ 288 w 296"/>
                  <a:gd name="T23" fmla="*/ 355 h 507"/>
                  <a:gd name="T24" fmla="*/ 296 w 296"/>
                  <a:gd name="T25" fmla="*/ 355 h 507"/>
                  <a:gd name="T26" fmla="*/ 292 w 296"/>
                  <a:gd name="T27" fmla="*/ 380 h 507"/>
                  <a:gd name="T28" fmla="*/ 288 w 296"/>
                  <a:gd name="T29" fmla="*/ 333 h 507"/>
                  <a:gd name="T30" fmla="*/ 292 w 296"/>
                  <a:gd name="T31" fmla="*/ 308 h 507"/>
                  <a:gd name="T32" fmla="*/ 296 w 296"/>
                  <a:gd name="T33" fmla="*/ 333 h 507"/>
                  <a:gd name="T34" fmla="*/ 292 w 296"/>
                  <a:gd name="T35" fmla="*/ 294 h 507"/>
                  <a:gd name="T36" fmla="*/ 288 w 296"/>
                  <a:gd name="T37" fmla="*/ 269 h 507"/>
                  <a:gd name="T38" fmla="*/ 296 w 296"/>
                  <a:gd name="T39" fmla="*/ 269 h 507"/>
                  <a:gd name="T40" fmla="*/ 292 w 296"/>
                  <a:gd name="T41" fmla="*/ 294 h 507"/>
                  <a:gd name="T42" fmla="*/ 288 w 296"/>
                  <a:gd name="T43" fmla="*/ 247 h 507"/>
                  <a:gd name="T44" fmla="*/ 292 w 296"/>
                  <a:gd name="T45" fmla="*/ 222 h 507"/>
                  <a:gd name="T46" fmla="*/ 296 w 296"/>
                  <a:gd name="T47" fmla="*/ 247 h 507"/>
                  <a:gd name="T48" fmla="*/ 292 w 296"/>
                  <a:gd name="T49" fmla="*/ 208 h 507"/>
                  <a:gd name="T50" fmla="*/ 288 w 296"/>
                  <a:gd name="T51" fmla="*/ 183 h 507"/>
                  <a:gd name="T52" fmla="*/ 296 w 296"/>
                  <a:gd name="T53" fmla="*/ 183 h 507"/>
                  <a:gd name="T54" fmla="*/ 292 w 296"/>
                  <a:gd name="T55" fmla="*/ 208 h 507"/>
                  <a:gd name="T56" fmla="*/ 282 w 296"/>
                  <a:gd name="T57" fmla="*/ 170 h 507"/>
                  <a:gd name="T58" fmla="*/ 262 w 296"/>
                  <a:gd name="T59" fmla="*/ 154 h 507"/>
                  <a:gd name="T60" fmla="*/ 286 w 296"/>
                  <a:gd name="T61" fmla="*/ 163 h 507"/>
                  <a:gd name="T62" fmla="*/ 284 w 296"/>
                  <a:gd name="T63" fmla="*/ 170 h 507"/>
                  <a:gd name="T64" fmla="*/ 244 w 296"/>
                  <a:gd name="T65" fmla="*/ 148 h 507"/>
                  <a:gd name="T66" fmla="*/ 224 w 296"/>
                  <a:gd name="T67" fmla="*/ 132 h 507"/>
                  <a:gd name="T68" fmla="*/ 248 w 296"/>
                  <a:gd name="T69" fmla="*/ 141 h 507"/>
                  <a:gd name="T70" fmla="*/ 246 w 296"/>
                  <a:gd name="T71" fmla="*/ 149 h 507"/>
                  <a:gd name="T72" fmla="*/ 207 w 296"/>
                  <a:gd name="T73" fmla="*/ 127 h 507"/>
                  <a:gd name="T74" fmla="*/ 187 w 296"/>
                  <a:gd name="T75" fmla="*/ 111 h 507"/>
                  <a:gd name="T76" fmla="*/ 211 w 296"/>
                  <a:gd name="T77" fmla="*/ 120 h 507"/>
                  <a:gd name="T78" fmla="*/ 209 w 296"/>
                  <a:gd name="T79" fmla="*/ 127 h 507"/>
                  <a:gd name="T80" fmla="*/ 170 w 296"/>
                  <a:gd name="T81" fmla="*/ 105 h 507"/>
                  <a:gd name="T82" fmla="*/ 150 w 296"/>
                  <a:gd name="T83" fmla="*/ 89 h 507"/>
                  <a:gd name="T84" fmla="*/ 174 w 296"/>
                  <a:gd name="T85" fmla="*/ 98 h 507"/>
                  <a:gd name="T86" fmla="*/ 172 w 296"/>
                  <a:gd name="T87" fmla="*/ 106 h 507"/>
                  <a:gd name="T88" fmla="*/ 133 w 296"/>
                  <a:gd name="T89" fmla="*/ 84 h 507"/>
                  <a:gd name="T90" fmla="*/ 113 w 296"/>
                  <a:gd name="T91" fmla="*/ 68 h 507"/>
                  <a:gd name="T92" fmla="*/ 137 w 296"/>
                  <a:gd name="T93" fmla="*/ 77 h 507"/>
                  <a:gd name="T94" fmla="*/ 135 w 296"/>
                  <a:gd name="T95" fmla="*/ 84 h 507"/>
                  <a:gd name="T96" fmla="*/ 96 w 296"/>
                  <a:gd name="T97" fmla="*/ 62 h 507"/>
                  <a:gd name="T98" fmla="*/ 75 w 296"/>
                  <a:gd name="T99" fmla="*/ 46 h 507"/>
                  <a:gd name="T100" fmla="*/ 100 w 296"/>
                  <a:gd name="T101" fmla="*/ 55 h 507"/>
                  <a:gd name="T102" fmla="*/ 98 w 296"/>
                  <a:gd name="T103" fmla="*/ 63 h 507"/>
                  <a:gd name="T104" fmla="*/ 58 w 296"/>
                  <a:gd name="T105" fmla="*/ 41 h 507"/>
                  <a:gd name="T106" fmla="*/ 38 w 296"/>
                  <a:gd name="T107" fmla="*/ 25 h 507"/>
                  <a:gd name="T108" fmla="*/ 62 w 296"/>
                  <a:gd name="T109" fmla="*/ 34 h 507"/>
                  <a:gd name="T110" fmla="*/ 60 w 296"/>
                  <a:gd name="T111" fmla="*/ 41 h 507"/>
                  <a:gd name="T112" fmla="*/ 21 w 296"/>
                  <a:gd name="T113" fmla="*/ 19 h 507"/>
                  <a:gd name="T114" fmla="*/ 1 w 296"/>
                  <a:gd name="T115" fmla="*/ 3 h 507"/>
                  <a:gd name="T116" fmla="*/ 25 w 296"/>
                  <a:gd name="T117" fmla="*/ 12 h 507"/>
                  <a:gd name="T118" fmla="*/ 23 w 296"/>
                  <a:gd name="T119" fmla="*/ 2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6" h="507">
                    <a:moveTo>
                      <a:pt x="292" y="507"/>
                    </a:moveTo>
                    <a:cubicBezTo>
                      <a:pt x="290" y="507"/>
                      <a:pt x="288" y="506"/>
                      <a:pt x="288" y="503"/>
                    </a:cubicBezTo>
                    <a:cubicBezTo>
                      <a:pt x="288" y="484"/>
                      <a:pt x="288" y="484"/>
                      <a:pt x="288" y="484"/>
                    </a:cubicBezTo>
                    <a:cubicBezTo>
                      <a:pt x="288" y="482"/>
                      <a:pt x="290" y="480"/>
                      <a:pt x="292" y="480"/>
                    </a:cubicBezTo>
                    <a:cubicBezTo>
                      <a:pt x="294" y="480"/>
                      <a:pt x="296" y="482"/>
                      <a:pt x="296" y="484"/>
                    </a:cubicBezTo>
                    <a:cubicBezTo>
                      <a:pt x="296" y="503"/>
                      <a:pt x="296" y="503"/>
                      <a:pt x="296" y="503"/>
                    </a:cubicBezTo>
                    <a:cubicBezTo>
                      <a:pt x="296" y="506"/>
                      <a:pt x="294" y="507"/>
                      <a:pt x="292" y="507"/>
                    </a:cubicBezTo>
                    <a:close/>
                    <a:moveTo>
                      <a:pt x="292" y="466"/>
                    </a:moveTo>
                    <a:cubicBezTo>
                      <a:pt x="290" y="466"/>
                      <a:pt x="288" y="465"/>
                      <a:pt x="288" y="462"/>
                    </a:cubicBezTo>
                    <a:cubicBezTo>
                      <a:pt x="288" y="441"/>
                      <a:pt x="288" y="441"/>
                      <a:pt x="288" y="441"/>
                    </a:cubicBezTo>
                    <a:cubicBezTo>
                      <a:pt x="288" y="439"/>
                      <a:pt x="290" y="437"/>
                      <a:pt x="292" y="437"/>
                    </a:cubicBezTo>
                    <a:cubicBezTo>
                      <a:pt x="294" y="437"/>
                      <a:pt x="296" y="439"/>
                      <a:pt x="296" y="441"/>
                    </a:cubicBezTo>
                    <a:cubicBezTo>
                      <a:pt x="296" y="462"/>
                      <a:pt x="296" y="462"/>
                      <a:pt x="296" y="462"/>
                    </a:cubicBezTo>
                    <a:cubicBezTo>
                      <a:pt x="296" y="465"/>
                      <a:pt x="294" y="466"/>
                      <a:pt x="292" y="466"/>
                    </a:cubicBezTo>
                    <a:close/>
                    <a:moveTo>
                      <a:pt x="292" y="423"/>
                    </a:moveTo>
                    <a:cubicBezTo>
                      <a:pt x="290" y="423"/>
                      <a:pt x="288" y="422"/>
                      <a:pt x="288" y="419"/>
                    </a:cubicBezTo>
                    <a:cubicBezTo>
                      <a:pt x="288" y="398"/>
                      <a:pt x="288" y="398"/>
                      <a:pt x="288" y="398"/>
                    </a:cubicBezTo>
                    <a:cubicBezTo>
                      <a:pt x="288" y="396"/>
                      <a:pt x="290" y="394"/>
                      <a:pt x="292" y="394"/>
                    </a:cubicBezTo>
                    <a:cubicBezTo>
                      <a:pt x="294" y="394"/>
                      <a:pt x="296" y="396"/>
                      <a:pt x="296" y="398"/>
                    </a:cubicBezTo>
                    <a:cubicBezTo>
                      <a:pt x="296" y="419"/>
                      <a:pt x="296" y="419"/>
                      <a:pt x="296" y="419"/>
                    </a:cubicBezTo>
                    <a:cubicBezTo>
                      <a:pt x="296" y="422"/>
                      <a:pt x="294" y="423"/>
                      <a:pt x="292" y="423"/>
                    </a:cubicBezTo>
                    <a:close/>
                    <a:moveTo>
                      <a:pt x="292" y="380"/>
                    </a:moveTo>
                    <a:cubicBezTo>
                      <a:pt x="290" y="380"/>
                      <a:pt x="288" y="379"/>
                      <a:pt x="288" y="376"/>
                    </a:cubicBezTo>
                    <a:cubicBezTo>
                      <a:pt x="288" y="355"/>
                      <a:pt x="288" y="355"/>
                      <a:pt x="288" y="355"/>
                    </a:cubicBezTo>
                    <a:cubicBezTo>
                      <a:pt x="288" y="353"/>
                      <a:pt x="290" y="351"/>
                      <a:pt x="292" y="351"/>
                    </a:cubicBezTo>
                    <a:cubicBezTo>
                      <a:pt x="294" y="351"/>
                      <a:pt x="296" y="353"/>
                      <a:pt x="296" y="355"/>
                    </a:cubicBezTo>
                    <a:cubicBezTo>
                      <a:pt x="296" y="376"/>
                      <a:pt x="296" y="376"/>
                      <a:pt x="296" y="376"/>
                    </a:cubicBezTo>
                    <a:cubicBezTo>
                      <a:pt x="296" y="379"/>
                      <a:pt x="294" y="380"/>
                      <a:pt x="292" y="380"/>
                    </a:cubicBezTo>
                    <a:close/>
                    <a:moveTo>
                      <a:pt x="292" y="337"/>
                    </a:moveTo>
                    <a:cubicBezTo>
                      <a:pt x="290" y="337"/>
                      <a:pt x="288" y="336"/>
                      <a:pt x="288" y="333"/>
                    </a:cubicBezTo>
                    <a:cubicBezTo>
                      <a:pt x="288" y="312"/>
                      <a:pt x="288" y="312"/>
                      <a:pt x="288" y="312"/>
                    </a:cubicBezTo>
                    <a:cubicBezTo>
                      <a:pt x="288" y="310"/>
                      <a:pt x="290" y="308"/>
                      <a:pt x="292" y="308"/>
                    </a:cubicBezTo>
                    <a:cubicBezTo>
                      <a:pt x="294" y="308"/>
                      <a:pt x="296" y="310"/>
                      <a:pt x="296" y="312"/>
                    </a:cubicBezTo>
                    <a:cubicBezTo>
                      <a:pt x="296" y="333"/>
                      <a:pt x="296" y="333"/>
                      <a:pt x="296" y="333"/>
                    </a:cubicBezTo>
                    <a:cubicBezTo>
                      <a:pt x="296" y="336"/>
                      <a:pt x="294" y="337"/>
                      <a:pt x="292" y="337"/>
                    </a:cubicBezTo>
                    <a:close/>
                    <a:moveTo>
                      <a:pt x="292" y="294"/>
                    </a:moveTo>
                    <a:cubicBezTo>
                      <a:pt x="290" y="294"/>
                      <a:pt x="288" y="293"/>
                      <a:pt x="288" y="290"/>
                    </a:cubicBezTo>
                    <a:cubicBezTo>
                      <a:pt x="288" y="269"/>
                      <a:pt x="288" y="269"/>
                      <a:pt x="288" y="269"/>
                    </a:cubicBezTo>
                    <a:cubicBezTo>
                      <a:pt x="288" y="267"/>
                      <a:pt x="290" y="265"/>
                      <a:pt x="292" y="265"/>
                    </a:cubicBezTo>
                    <a:cubicBezTo>
                      <a:pt x="294" y="265"/>
                      <a:pt x="296" y="267"/>
                      <a:pt x="296" y="269"/>
                    </a:cubicBezTo>
                    <a:cubicBezTo>
                      <a:pt x="296" y="290"/>
                      <a:pt x="296" y="290"/>
                      <a:pt x="296" y="290"/>
                    </a:cubicBezTo>
                    <a:cubicBezTo>
                      <a:pt x="296" y="293"/>
                      <a:pt x="294" y="294"/>
                      <a:pt x="292" y="294"/>
                    </a:cubicBezTo>
                    <a:close/>
                    <a:moveTo>
                      <a:pt x="292" y="251"/>
                    </a:moveTo>
                    <a:cubicBezTo>
                      <a:pt x="290" y="251"/>
                      <a:pt x="288" y="250"/>
                      <a:pt x="288" y="247"/>
                    </a:cubicBezTo>
                    <a:cubicBezTo>
                      <a:pt x="288" y="226"/>
                      <a:pt x="288" y="226"/>
                      <a:pt x="288" y="226"/>
                    </a:cubicBezTo>
                    <a:cubicBezTo>
                      <a:pt x="288" y="224"/>
                      <a:pt x="290" y="222"/>
                      <a:pt x="292" y="222"/>
                    </a:cubicBezTo>
                    <a:cubicBezTo>
                      <a:pt x="294" y="222"/>
                      <a:pt x="296" y="224"/>
                      <a:pt x="296" y="226"/>
                    </a:cubicBezTo>
                    <a:cubicBezTo>
                      <a:pt x="296" y="247"/>
                      <a:pt x="296" y="247"/>
                      <a:pt x="296" y="247"/>
                    </a:cubicBezTo>
                    <a:cubicBezTo>
                      <a:pt x="296" y="250"/>
                      <a:pt x="294" y="251"/>
                      <a:pt x="292" y="251"/>
                    </a:cubicBezTo>
                    <a:close/>
                    <a:moveTo>
                      <a:pt x="292" y="208"/>
                    </a:moveTo>
                    <a:cubicBezTo>
                      <a:pt x="290" y="208"/>
                      <a:pt x="288" y="207"/>
                      <a:pt x="288" y="204"/>
                    </a:cubicBezTo>
                    <a:cubicBezTo>
                      <a:pt x="288" y="183"/>
                      <a:pt x="288" y="183"/>
                      <a:pt x="288" y="183"/>
                    </a:cubicBezTo>
                    <a:cubicBezTo>
                      <a:pt x="288" y="181"/>
                      <a:pt x="290" y="179"/>
                      <a:pt x="292" y="179"/>
                    </a:cubicBezTo>
                    <a:cubicBezTo>
                      <a:pt x="294" y="179"/>
                      <a:pt x="296" y="181"/>
                      <a:pt x="296" y="183"/>
                    </a:cubicBezTo>
                    <a:cubicBezTo>
                      <a:pt x="296" y="204"/>
                      <a:pt x="296" y="204"/>
                      <a:pt x="296" y="204"/>
                    </a:cubicBezTo>
                    <a:cubicBezTo>
                      <a:pt x="296" y="207"/>
                      <a:pt x="294" y="208"/>
                      <a:pt x="292" y="208"/>
                    </a:cubicBezTo>
                    <a:close/>
                    <a:moveTo>
                      <a:pt x="284" y="170"/>
                    </a:moveTo>
                    <a:cubicBezTo>
                      <a:pt x="283" y="170"/>
                      <a:pt x="282" y="170"/>
                      <a:pt x="282" y="170"/>
                    </a:cubicBezTo>
                    <a:cubicBezTo>
                      <a:pt x="263" y="159"/>
                      <a:pt x="263" y="159"/>
                      <a:pt x="263" y="159"/>
                    </a:cubicBezTo>
                    <a:cubicBezTo>
                      <a:pt x="261" y="158"/>
                      <a:pt x="261" y="155"/>
                      <a:pt x="262" y="154"/>
                    </a:cubicBezTo>
                    <a:cubicBezTo>
                      <a:pt x="263" y="152"/>
                      <a:pt x="265" y="151"/>
                      <a:pt x="267" y="152"/>
                    </a:cubicBezTo>
                    <a:cubicBezTo>
                      <a:pt x="286" y="163"/>
                      <a:pt x="286" y="163"/>
                      <a:pt x="286" y="163"/>
                    </a:cubicBezTo>
                    <a:cubicBezTo>
                      <a:pt x="288" y="164"/>
                      <a:pt x="288" y="166"/>
                      <a:pt x="287" y="168"/>
                    </a:cubicBezTo>
                    <a:cubicBezTo>
                      <a:pt x="286" y="170"/>
                      <a:pt x="285" y="170"/>
                      <a:pt x="284" y="170"/>
                    </a:cubicBezTo>
                    <a:close/>
                    <a:moveTo>
                      <a:pt x="246" y="149"/>
                    </a:moveTo>
                    <a:cubicBezTo>
                      <a:pt x="246" y="149"/>
                      <a:pt x="245" y="149"/>
                      <a:pt x="244" y="148"/>
                    </a:cubicBezTo>
                    <a:cubicBezTo>
                      <a:pt x="226" y="138"/>
                      <a:pt x="226" y="138"/>
                      <a:pt x="226" y="138"/>
                    </a:cubicBezTo>
                    <a:cubicBezTo>
                      <a:pt x="224" y="136"/>
                      <a:pt x="223" y="134"/>
                      <a:pt x="224" y="132"/>
                    </a:cubicBezTo>
                    <a:cubicBezTo>
                      <a:pt x="226" y="130"/>
                      <a:pt x="228" y="130"/>
                      <a:pt x="230" y="131"/>
                    </a:cubicBezTo>
                    <a:cubicBezTo>
                      <a:pt x="248" y="141"/>
                      <a:pt x="248" y="141"/>
                      <a:pt x="248" y="141"/>
                    </a:cubicBezTo>
                    <a:cubicBezTo>
                      <a:pt x="250" y="142"/>
                      <a:pt x="251" y="145"/>
                      <a:pt x="250" y="147"/>
                    </a:cubicBezTo>
                    <a:cubicBezTo>
                      <a:pt x="249" y="148"/>
                      <a:pt x="248" y="149"/>
                      <a:pt x="246" y="149"/>
                    </a:cubicBezTo>
                    <a:close/>
                    <a:moveTo>
                      <a:pt x="209" y="127"/>
                    </a:moveTo>
                    <a:cubicBezTo>
                      <a:pt x="209" y="127"/>
                      <a:pt x="208" y="127"/>
                      <a:pt x="207" y="127"/>
                    </a:cubicBezTo>
                    <a:cubicBezTo>
                      <a:pt x="189" y="116"/>
                      <a:pt x="189" y="116"/>
                      <a:pt x="189" y="116"/>
                    </a:cubicBezTo>
                    <a:cubicBezTo>
                      <a:pt x="187" y="115"/>
                      <a:pt x="186" y="112"/>
                      <a:pt x="187" y="111"/>
                    </a:cubicBezTo>
                    <a:cubicBezTo>
                      <a:pt x="188" y="109"/>
                      <a:pt x="191" y="108"/>
                      <a:pt x="193" y="109"/>
                    </a:cubicBezTo>
                    <a:cubicBezTo>
                      <a:pt x="211" y="120"/>
                      <a:pt x="211" y="120"/>
                      <a:pt x="211" y="120"/>
                    </a:cubicBezTo>
                    <a:cubicBezTo>
                      <a:pt x="213" y="121"/>
                      <a:pt x="214" y="123"/>
                      <a:pt x="213" y="125"/>
                    </a:cubicBezTo>
                    <a:cubicBezTo>
                      <a:pt x="212" y="127"/>
                      <a:pt x="211" y="127"/>
                      <a:pt x="209" y="127"/>
                    </a:cubicBezTo>
                    <a:close/>
                    <a:moveTo>
                      <a:pt x="172" y="106"/>
                    </a:moveTo>
                    <a:cubicBezTo>
                      <a:pt x="171" y="106"/>
                      <a:pt x="171" y="106"/>
                      <a:pt x="170" y="105"/>
                    </a:cubicBezTo>
                    <a:cubicBezTo>
                      <a:pt x="151" y="95"/>
                      <a:pt x="151" y="95"/>
                      <a:pt x="151" y="95"/>
                    </a:cubicBezTo>
                    <a:cubicBezTo>
                      <a:pt x="149" y="93"/>
                      <a:pt x="149" y="91"/>
                      <a:pt x="150" y="89"/>
                    </a:cubicBezTo>
                    <a:cubicBezTo>
                      <a:pt x="151" y="87"/>
                      <a:pt x="153" y="87"/>
                      <a:pt x="155" y="88"/>
                    </a:cubicBezTo>
                    <a:cubicBezTo>
                      <a:pt x="174" y="98"/>
                      <a:pt x="174" y="98"/>
                      <a:pt x="174" y="98"/>
                    </a:cubicBezTo>
                    <a:cubicBezTo>
                      <a:pt x="176" y="99"/>
                      <a:pt x="177" y="102"/>
                      <a:pt x="175" y="104"/>
                    </a:cubicBezTo>
                    <a:cubicBezTo>
                      <a:pt x="175" y="105"/>
                      <a:pt x="173" y="106"/>
                      <a:pt x="172" y="106"/>
                    </a:cubicBezTo>
                    <a:close/>
                    <a:moveTo>
                      <a:pt x="135" y="84"/>
                    </a:moveTo>
                    <a:cubicBezTo>
                      <a:pt x="134" y="84"/>
                      <a:pt x="133" y="84"/>
                      <a:pt x="133" y="84"/>
                    </a:cubicBezTo>
                    <a:cubicBezTo>
                      <a:pt x="114" y="73"/>
                      <a:pt x="114" y="73"/>
                      <a:pt x="114" y="73"/>
                    </a:cubicBezTo>
                    <a:cubicBezTo>
                      <a:pt x="112" y="72"/>
                      <a:pt x="112" y="69"/>
                      <a:pt x="113" y="68"/>
                    </a:cubicBezTo>
                    <a:cubicBezTo>
                      <a:pt x="114" y="66"/>
                      <a:pt x="116" y="65"/>
                      <a:pt x="118" y="66"/>
                    </a:cubicBezTo>
                    <a:cubicBezTo>
                      <a:pt x="137" y="77"/>
                      <a:pt x="137" y="77"/>
                      <a:pt x="137" y="77"/>
                    </a:cubicBezTo>
                    <a:cubicBezTo>
                      <a:pt x="139" y="78"/>
                      <a:pt x="139" y="80"/>
                      <a:pt x="138" y="82"/>
                    </a:cubicBezTo>
                    <a:cubicBezTo>
                      <a:pt x="138" y="84"/>
                      <a:pt x="136" y="84"/>
                      <a:pt x="135" y="84"/>
                    </a:cubicBezTo>
                    <a:close/>
                    <a:moveTo>
                      <a:pt x="98" y="63"/>
                    </a:moveTo>
                    <a:cubicBezTo>
                      <a:pt x="97" y="63"/>
                      <a:pt x="96" y="63"/>
                      <a:pt x="96" y="62"/>
                    </a:cubicBezTo>
                    <a:cubicBezTo>
                      <a:pt x="77" y="52"/>
                      <a:pt x="77" y="52"/>
                      <a:pt x="77" y="52"/>
                    </a:cubicBezTo>
                    <a:cubicBezTo>
                      <a:pt x="75" y="50"/>
                      <a:pt x="74" y="48"/>
                      <a:pt x="75" y="46"/>
                    </a:cubicBezTo>
                    <a:cubicBezTo>
                      <a:pt x="77" y="44"/>
                      <a:pt x="79" y="44"/>
                      <a:pt x="81" y="45"/>
                    </a:cubicBezTo>
                    <a:cubicBezTo>
                      <a:pt x="100" y="55"/>
                      <a:pt x="100" y="55"/>
                      <a:pt x="100" y="55"/>
                    </a:cubicBezTo>
                    <a:cubicBezTo>
                      <a:pt x="101" y="56"/>
                      <a:pt x="102" y="59"/>
                      <a:pt x="101" y="61"/>
                    </a:cubicBezTo>
                    <a:cubicBezTo>
                      <a:pt x="100" y="62"/>
                      <a:pt x="99" y="63"/>
                      <a:pt x="98" y="63"/>
                    </a:cubicBezTo>
                    <a:close/>
                    <a:moveTo>
                      <a:pt x="60" y="41"/>
                    </a:moveTo>
                    <a:cubicBezTo>
                      <a:pt x="60" y="41"/>
                      <a:pt x="59" y="41"/>
                      <a:pt x="58" y="41"/>
                    </a:cubicBezTo>
                    <a:cubicBezTo>
                      <a:pt x="40" y="30"/>
                      <a:pt x="40" y="30"/>
                      <a:pt x="40" y="30"/>
                    </a:cubicBezTo>
                    <a:cubicBezTo>
                      <a:pt x="38" y="29"/>
                      <a:pt x="37" y="26"/>
                      <a:pt x="38" y="25"/>
                    </a:cubicBezTo>
                    <a:cubicBezTo>
                      <a:pt x="39" y="23"/>
                      <a:pt x="42" y="22"/>
                      <a:pt x="44" y="23"/>
                    </a:cubicBezTo>
                    <a:cubicBezTo>
                      <a:pt x="62" y="34"/>
                      <a:pt x="62" y="34"/>
                      <a:pt x="62" y="34"/>
                    </a:cubicBezTo>
                    <a:cubicBezTo>
                      <a:pt x="64" y="35"/>
                      <a:pt x="65" y="37"/>
                      <a:pt x="64" y="39"/>
                    </a:cubicBezTo>
                    <a:cubicBezTo>
                      <a:pt x="63" y="41"/>
                      <a:pt x="62" y="41"/>
                      <a:pt x="60" y="41"/>
                    </a:cubicBezTo>
                    <a:close/>
                    <a:moveTo>
                      <a:pt x="23" y="20"/>
                    </a:moveTo>
                    <a:cubicBezTo>
                      <a:pt x="22" y="20"/>
                      <a:pt x="22" y="20"/>
                      <a:pt x="21" y="19"/>
                    </a:cubicBezTo>
                    <a:cubicBezTo>
                      <a:pt x="2" y="9"/>
                      <a:pt x="2" y="9"/>
                      <a:pt x="2" y="9"/>
                    </a:cubicBezTo>
                    <a:cubicBezTo>
                      <a:pt x="1" y="7"/>
                      <a:pt x="0" y="5"/>
                      <a:pt x="1" y="3"/>
                    </a:cubicBezTo>
                    <a:cubicBezTo>
                      <a:pt x="2" y="1"/>
                      <a:pt x="5" y="0"/>
                      <a:pt x="6" y="2"/>
                    </a:cubicBezTo>
                    <a:cubicBezTo>
                      <a:pt x="25" y="12"/>
                      <a:pt x="25" y="12"/>
                      <a:pt x="25" y="12"/>
                    </a:cubicBezTo>
                    <a:cubicBezTo>
                      <a:pt x="27" y="13"/>
                      <a:pt x="28" y="16"/>
                      <a:pt x="27" y="18"/>
                    </a:cubicBezTo>
                    <a:cubicBezTo>
                      <a:pt x="26" y="19"/>
                      <a:pt x="24" y="20"/>
                      <a:pt x="23" y="20"/>
                    </a:cubicBez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0" name="Freeform 574">
              <a:extLst>
                <a:ext uri="{FF2B5EF4-FFF2-40B4-BE49-F238E27FC236}">
                  <a16:creationId xmlns:a16="http://schemas.microsoft.com/office/drawing/2014/main" id="{5D44F4E0-69B1-4BEE-A807-7DDB0F66C3E9}"/>
                </a:ext>
              </a:extLst>
            </p:cNvPr>
            <p:cNvSpPr>
              <a:spLocks noEditPoints="1"/>
            </p:cNvSpPr>
            <p:nvPr/>
          </p:nvSpPr>
          <p:spPr bwMode="auto">
            <a:xfrm rot="10800000">
              <a:off x="7146282" y="2130584"/>
              <a:ext cx="417656" cy="711790"/>
            </a:xfrm>
            <a:custGeom>
              <a:avLst/>
              <a:gdLst>
                <a:gd name="T0" fmla="*/ 253 w 259"/>
                <a:gd name="T1" fmla="*/ 441 h 441"/>
                <a:gd name="T2" fmla="*/ 233 w 259"/>
                <a:gd name="T3" fmla="*/ 425 h 441"/>
                <a:gd name="T4" fmla="*/ 257 w 259"/>
                <a:gd name="T5" fmla="*/ 434 h 441"/>
                <a:gd name="T6" fmla="*/ 255 w 259"/>
                <a:gd name="T7" fmla="*/ 441 h 441"/>
                <a:gd name="T8" fmla="*/ 215 w 259"/>
                <a:gd name="T9" fmla="*/ 419 h 441"/>
                <a:gd name="T10" fmla="*/ 195 w 259"/>
                <a:gd name="T11" fmla="*/ 403 h 441"/>
                <a:gd name="T12" fmla="*/ 219 w 259"/>
                <a:gd name="T13" fmla="*/ 412 h 441"/>
                <a:gd name="T14" fmla="*/ 217 w 259"/>
                <a:gd name="T15" fmla="*/ 420 h 441"/>
                <a:gd name="T16" fmla="*/ 178 w 259"/>
                <a:gd name="T17" fmla="*/ 398 h 441"/>
                <a:gd name="T18" fmla="*/ 158 w 259"/>
                <a:gd name="T19" fmla="*/ 382 h 441"/>
                <a:gd name="T20" fmla="*/ 182 w 259"/>
                <a:gd name="T21" fmla="*/ 391 h 441"/>
                <a:gd name="T22" fmla="*/ 180 w 259"/>
                <a:gd name="T23" fmla="*/ 398 h 441"/>
                <a:gd name="T24" fmla="*/ 141 w 259"/>
                <a:gd name="T25" fmla="*/ 376 h 441"/>
                <a:gd name="T26" fmla="*/ 121 w 259"/>
                <a:gd name="T27" fmla="*/ 360 h 441"/>
                <a:gd name="T28" fmla="*/ 145 w 259"/>
                <a:gd name="T29" fmla="*/ 369 h 441"/>
                <a:gd name="T30" fmla="*/ 143 w 259"/>
                <a:gd name="T31" fmla="*/ 377 h 441"/>
                <a:gd name="T32" fmla="*/ 104 w 259"/>
                <a:gd name="T33" fmla="*/ 355 h 441"/>
                <a:gd name="T34" fmla="*/ 84 w 259"/>
                <a:gd name="T35" fmla="*/ 339 h 441"/>
                <a:gd name="T36" fmla="*/ 108 w 259"/>
                <a:gd name="T37" fmla="*/ 348 h 441"/>
                <a:gd name="T38" fmla="*/ 106 w 259"/>
                <a:gd name="T39" fmla="*/ 355 h 441"/>
                <a:gd name="T40" fmla="*/ 66 w 259"/>
                <a:gd name="T41" fmla="*/ 333 h 441"/>
                <a:gd name="T42" fmla="*/ 46 w 259"/>
                <a:gd name="T43" fmla="*/ 317 h 441"/>
                <a:gd name="T44" fmla="*/ 70 w 259"/>
                <a:gd name="T45" fmla="*/ 326 h 441"/>
                <a:gd name="T46" fmla="*/ 68 w 259"/>
                <a:gd name="T47" fmla="*/ 334 h 441"/>
                <a:gd name="T48" fmla="*/ 29 w 259"/>
                <a:gd name="T49" fmla="*/ 312 h 441"/>
                <a:gd name="T50" fmla="*/ 9 w 259"/>
                <a:gd name="T51" fmla="*/ 296 h 441"/>
                <a:gd name="T52" fmla="*/ 33 w 259"/>
                <a:gd name="T53" fmla="*/ 305 h 441"/>
                <a:gd name="T54" fmla="*/ 31 w 259"/>
                <a:gd name="T55" fmla="*/ 312 h 441"/>
                <a:gd name="T56" fmla="*/ 0 w 259"/>
                <a:gd name="T57" fmla="*/ 281 h 441"/>
                <a:gd name="T58" fmla="*/ 4 w 259"/>
                <a:gd name="T59" fmla="*/ 255 h 441"/>
                <a:gd name="T60" fmla="*/ 8 w 259"/>
                <a:gd name="T61" fmla="*/ 281 h 441"/>
                <a:gd name="T62" fmla="*/ 4 w 259"/>
                <a:gd name="T63" fmla="*/ 242 h 441"/>
                <a:gd name="T64" fmla="*/ 0 w 259"/>
                <a:gd name="T65" fmla="*/ 216 h 441"/>
                <a:gd name="T66" fmla="*/ 8 w 259"/>
                <a:gd name="T67" fmla="*/ 216 h 441"/>
                <a:gd name="T68" fmla="*/ 4 w 259"/>
                <a:gd name="T69" fmla="*/ 242 h 441"/>
                <a:gd name="T70" fmla="*/ 0 w 259"/>
                <a:gd name="T71" fmla="*/ 195 h 441"/>
                <a:gd name="T72" fmla="*/ 4 w 259"/>
                <a:gd name="T73" fmla="*/ 169 h 441"/>
                <a:gd name="T74" fmla="*/ 8 w 259"/>
                <a:gd name="T75" fmla="*/ 195 h 441"/>
                <a:gd name="T76" fmla="*/ 4 w 259"/>
                <a:gd name="T77" fmla="*/ 156 h 441"/>
                <a:gd name="T78" fmla="*/ 0 w 259"/>
                <a:gd name="T79" fmla="*/ 130 h 441"/>
                <a:gd name="T80" fmla="*/ 8 w 259"/>
                <a:gd name="T81" fmla="*/ 130 h 441"/>
                <a:gd name="T82" fmla="*/ 4 w 259"/>
                <a:gd name="T83" fmla="*/ 156 h 441"/>
                <a:gd name="T84" fmla="*/ 0 w 259"/>
                <a:gd name="T85" fmla="*/ 109 h 441"/>
                <a:gd name="T86" fmla="*/ 4 w 259"/>
                <a:gd name="T87" fmla="*/ 83 h 441"/>
                <a:gd name="T88" fmla="*/ 8 w 259"/>
                <a:gd name="T89" fmla="*/ 109 h 441"/>
                <a:gd name="T90" fmla="*/ 4 w 259"/>
                <a:gd name="T91" fmla="*/ 70 h 441"/>
                <a:gd name="T92" fmla="*/ 0 w 259"/>
                <a:gd name="T93" fmla="*/ 44 h 441"/>
                <a:gd name="T94" fmla="*/ 8 w 259"/>
                <a:gd name="T95" fmla="*/ 44 h 441"/>
                <a:gd name="T96" fmla="*/ 4 w 259"/>
                <a:gd name="T97" fmla="*/ 70 h 441"/>
                <a:gd name="T98" fmla="*/ 0 w 259"/>
                <a:gd name="T99" fmla="*/ 23 h 441"/>
                <a:gd name="T100" fmla="*/ 4 w 259"/>
                <a:gd name="T101" fmla="*/ 0 h 441"/>
                <a:gd name="T102" fmla="*/ 8 w 259"/>
                <a:gd name="T10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441">
                  <a:moveTo>
                    <a:pt x="255" y="441"/>
                  </a:moveTo>
                  <a:cubicBezTo>
                    <a:pt x="254" y="441"/>
                    <a:pt x="253" y="441"/>
                    <a:pt x="253" y="441"/>
                  </a:cubicBezTo>
                  <a:cubicBezTo>
                    <a:pt x="234" y="430"/>
                    <a:pt x="234" y="430"/>
                    <a:pt x="234" y="430"/>
                  </a:cubicBezTo>
                  <a:cubicBezTo>
                    <a:pt x="232" y="429"/>
                    <a:pt x="231" y="427"/>
                    <a:pt x="233" y="425"/>
                  </a:cubicBezTo>
                  <a:cubicBezTo>
                    <a:pt x="234" y="423"/>
                    <a:pt x="236" y="422"/>
                    <a:pt x="238" y="423"/>
                  </a:cubicBezTo>
                  <a:cubicBezTo>
                    <a:pt x="257" y="434"/>
                    <a:pt x="257" y="434"/>
                    <a:pt x="257" y="434"/>
                  </a:cubicBezTo>
                  <a:cubicBezTo>
                    <a:pt x="259" y="435"/>
                    <a:pt x="259" y="437"/>
                    <a:pt x="258" y="439"/>
                  </a:cubicBezTo>
                  <a:cubicBezTo>
                    <a:pt x="257" y="441"/>
                    <a:pt x="256" y="441"/>
                    <a:pt x="255" y="441"/>
                  </a:cubicBezTo>
                  <a:close/>
                  <a:moveTo>
                    <a:pt x="217" y="420"/>
                  </a:moveTo>
                  <a:cubicBezTo>
                    <a:pt x="217" y="420"/>
                    <a:pt x="216" y="420"/>
                    <a:pt x="215" y="419"/>
                  </a:cubicBezTo>
                  <a:cubicBezTo>
                    <a:pt x="197" y="409"/>
                    <a:pt x="197" y="409"/>
                    <a:pt x="197" y="409"/>
                  </a:cubicBezTo>
                  <a:cubicBezTo>
                    <a:pt x="195" y="408"/>
                    <a:pt x="194" y="405"/>
                    <a:pt x="195" y="403"/>
                  </a:cubicBezTo>
                  <a:cubicBezTo>
                    <a:pt x="196" y="401"/>
                    <a:pt x="199" y="401"/>
                    <a:pt x="201" y="402"/>
                  </a:cubicBezTo>
                  <a:cubicBezTo>
                    <a:pt x="219" y="412"/>
                    <a:pt x="219" y="412"/>
                    <a:pt x="219" y="412"/>
                  </a:cubicBezTo>
                  <a:cubicBezTo>
                    <a:pt x="221" y="414"/>
                    <a:pt x="222" y="416"/>
                    <a:pt x="221" y="418"/>
                  </a:cubicBezTo>
                  <a:cubicBezTo>
                    <a:pt x="220" y="419"/>
                    <a:pt x="219" y="420"/>
                    <a:pt x="217" y="420"/>
                  </a:cubicBezTo>
                  <a:close/>
                  <a:moveTo>
                    <a:pt x="180" y="398"/>
                  </a:moveTo>
                  <a:cubicBezTo>
                    <a:pt x="179" y="398"/>
                    <a:pt x="179" y="398"/>
                    <a:pt x="178" y="398"/>
                  </a:cubicBezTo>
                  <a:cubicBezTo>
                    <a:pt x="159" y="387"/>
                    <a:pt x="159" y="387"/>
                    <a:pt x="159" y="387"/>
                  </a:cubicBezTo>
                  <a:cubicBezTo>
                    <a:pt x="158" y="386"/>
                    <a:pt x="157" y="384"/>
                    <a:pt x="158" y="382"/>
                  </a:cubicBezTo>
                  <a:cubicBezTo>
                    <a:pt x="159" y="380"/>
                    <a:pt x="162" y="379"/>
                    <a:pt x="163" y="380"/>
                  </a:cubicBezTo>
                  <a:cubicBezTo>
                    <a:pt x="182" y="391"/>
                    <a:pt x="182" y="391"/>
                    <a:pt x="182" y="391"/>
                  </a:cubicBezTo>
                  <a:cubicBezTo>
                    <a:pt x="184" y="392"/>
                    <a:pt x="185" y="394"/>
                    <a:pt x="184" y="396"/>
                  </a:cubicBezTo>
                  <a:cubicBezTo>
                    <a:pt x="183" y="398"/>
                    <a:pt x="181" y="398"/>
                    <a:pt x="180" y="398"/>
                  </a:cubicBezTo>
                  <a:close/>
                  <a:moveTo>
                    <a:pt x="143" y="377"/>
                  </a:moveTo>
                  <a:cubicBezTo>
                    <a:pt x="142" y="377"/>
                    <a:pt x="142" y="377"/>
                    <a:pt x="141" y="376"/>
                  </a:cubicBezTo>
                  <a:cubicBezTo>
                    <a:pt x="122" y="366"/>
                    <a:pt x="122" y="366"/>
                    <a:pt x="122" y="366"/>
                  </a:cubicBezTo>
                  <a:cubicBezTo>
                    <a:pt x="120" y="364"/>
                    <a:pt x="120" y="362"/>
                    <a:pt x="121" y="360"/>
                  </a:cubicBezTo>
                  <a:cubicBezTo>
                    <a:pt x="122" y="358"/>
                    <a:pt x="124" y="358"/>
                    <a:pt x="126" y="359"/>
                  </a:cubicBezTo>
                  <a:cubicBezTo>
                    <a:pt x="145" y="369"/>
                    <a:pt x="145" y="369"/>
                    <a:pt x="145" y="369"/>
                  </a:cubicBezTo>
                  <a:cubicBezTo>
                    <a:pt x="147" y="371"/>
                    <a:pt x="147" y="373"/>
                    <a:pt x="146" y="375"/>
                  </a:cubicBezTo>
                  <a:cubicBezTo>
                    <a:pt x="146" y="376"/>
                    <a:pt x="144" y="377"/>
                    <a:pt x="143" y="377"/>
                  </a:cubicBezTo>
                  <a:close/>
                  <a:moveTo>
                    <a:pt x="106" y="355"/>
                  </a:moveTo>
                  <a:cubicBezTo>
                    <a:pt x="105" y="355"/>
                    <a:pt x="104" y="355"/>
                    <a:pt x="104" y="355"/>
                  </a:cubicBezTo>
                  <a:cubicBezTo>
                    <a:pt x="85" y="344"/>
                    <a:pt x="85" y="344"/>
                    <a:pt x="85" y="344"/>
                  </a:cubicBezTo>
                  <a:cubicBezTo>
                    <a:pt x="83" y="343"/>
                    <a:pt x="82" y="341"/>
                    <a:pt x="84" y="339"/>
                  </a:cubicBezTo>
                  <a:cubicBezTo>
                    <a:pt x="85" y="337"/>
                    <a:pt x="87" y="336"/>
                    <a:pt x="89" y="337"/>
                  </a:cubicBezTo>
                  <a:cubicBezTo>
                    <a:pt x="108" y="348"/>
                    <a:pt x="108" y="348"/>
                    <a:pt x="108" y="348"/>
                  </a:cubicBezTo>
                  <a:cubicBezTo>
                    <a:pt x="110" y="349"/>
                    <a:pt x="110" y="351"/>
                    <a:pt x="109" y="353"/>
                  </a:cubicBezTo>
                  <a:cubicBezTo>
                    <a:pt x="108" y="355"/>
                    <a:pt x="107" y="355"/>
                    <a:pt x="106" y="355"/>
                  </a:cubicBezTo>
                  <a:close/>
                  <a:moveTo>
                    <a:pt x="68" y="334"/>
                  </a:moveTo>
                  <a:cubicBezTo>
                    <a:pt x="68" y="334"/>
                    <a:pt x="67" y="334"/>
                    <a:pt x="66" y="333"/>
                  </a:cubicBezTo>
                  <a:cubicBezTo>
                    <a:pt x="48" y="323"/>
                    <a:pt x="48" y="323"/>
                    <a:pt x="48" y="323"/>
                  </a:cubicBezTo>
                  <a:cubicBezTo>
                    <a:pt x="46" y="321"/>
                    <a:pt x="45" y="319"/>
                    <a:pt x="46" y="317"/>
                  </a:cubicBezTo>
                  <a:cubicBezTo>
                    <a:pt x="47" y="315"/>
                    <a:pt x="50" y="315"/>
                    <a:pt x="52" y="316"/>
                  </a:cubicBezTo>
                  <a:cubicBezTo>
                    <a:pt x="70" y="326"/>
                    <a:pt x="70" y="326"/>
                    <a:pt x="70" y="326"/>
                  </a:cubicBezTo>
                  <a:cubicBezTo>
                    <a:pt x="72" y="328"/>
                    <a:pt x="73" y="330"/>
                    <a:pt x="72" y="332"/>
                  </a:cubicBezTo>
                  <a:cubicBezTo>
                    <a:pt x="71" y="333"/>
                    <a:pt x="70" y="334"/>
                    <a:pt x="68" y="334"/>
                  </a:cubicBezTo>
                  <a:close/>
                  <a:moveTo>
                    <a:pt x="31" y="312"/>
                  </a:moveTo>
                  <a:cubicBezTo>
                    <a:pt x="30" y="312"/>
                    <a:pt x="30" y="312"/>
                    <a:pt x="29" y="312"/>
                  </a:cubicBezTo>
                  <a:cubicBezTo>
                    <a:pt x="11" y="301"/>
                    <a:pt x="11" y="301"/>
                    <a:pt x="11" y="301"/>
                  </a:cubicBezTo>
                  <a:cubicBezTo>
                    <a:pt x="9" y="300"/>
                    <a:pt x="8" y="298"/>
                    <a:pt x="9" y="296"/>
                  </a:cubicBezTo>
                  <a:cubicBezTo>
                    <a:pt x="10" y="294"/>
                    <a:pt x="13" y="293"/>
                    <a:pt x="15" y="294"/>
                  </a:cubicBezTo>
                  <a:cubicBezTo>
                    <a:pt x="33" y="305"/>
                    <a:pt x="33" y="305"/>
                    <a:pt x="33" y="305"/>
                  </a:cubicBezTo>
                  <a:cubicBezTo>
                    <a:pt x="35" y="306"/>
                    <a:pt x="36" y="308"/>
                    <a:pt x="35" y="310"/>
                  </a:cubicBezTo>
                  <a:cubicBezTo>
                    <a:pt x="34" y="312"/>
                    <a:pt x="33" y="312"/>
                    <a:pt x="31" y="312"/>
                  </a:cubicBezTo>
                  <a:close/>
                  <a:moveTo>
                    <a:pt x="4" y="285"/>
                  </a:moveTo>
                  <a:cubicBezTo>
                    <a:pt x="2" y="285"/>
                    <a:pt x="0" y="283"/>
                    <a:pt x="0" y="281"/>
                  </a:cubicBezTo>
                  <a:cubicBezTo>
                    <a:pt x="0" y="259"/>
                    <a:pt x="0" y="259"/>
                    <a:pt x="0" y="259"/>
                  </a:cubicBezTo>
                  <a:cubicBezTo>
                    <a:pt x="0" y="257"/>
                    <a:pt x="2" y="255"/>
                    <a:pt x="4" y="255"/>
                  </a:cubicBezTo>
                  <a:cubicBezTo>
                    <a:pt x="6" y="255"/>
                    <a:pt x="8" y="257"/>
                    <a:pt x="8" y="259"/>
                  </a:cubicBezTo>
                  <a:cubicBezTo>
                    <a:pt x="8" y="281"/>
                    <a:pt x="8" y="281"/>
                    <a:pt x="8" y="281"/>
                  </a:cubicBezTo>
                  <a:cubicBezTo>
                    <a:pt x="8" y="283"/>
                    <a:pt x="6" y="285"/>
                    <a:pt x="4" y="285"/>
                  </a:cubicBezTo>
                  <a:close/>
                  <a:moveTo>
                    <a:pt x="4" y="242"/>
                  </a:moveTo>
                  <a:cubicBezTo>
                    <a:pt x="2" y="242"/>
                    <a:pt x="0" y="240"/>
                    <a:pt x="0" y="238"/>
                  </a:cubicBezTo>
                  <a:cubicBezTo>
                    <a:pt x="0" y="216"/>
                    <a:pt x="0" y="216"/>
                    <a:pt x="0" y="216"/>
                  </a:cubicBezTo>
                  <a:cubicBezTo>
                    <a:pt x="0" y="214"/>
                    <a:pt x="2" y="212"/>
                    <a:pt x="4" y="212"/>
                  </a:cubicBezTo>
                  <a:cubicBezTo>
                    <a:pt x="6" y="212"/>
                    <a:pt x="8" y="214"/>
                    <a:pt x="8" y="216"/>
                  </a:cubicBezTo>
                  <a:cubicBezTo>
                    <a:pt x="8" y="238"/>
                    <a:pt x="8" y="238"/>
                    <a:pt x="8" y="238"/>
                  </a:cubicBezTo>
                  <a:cubicBezTo>
                    <a:pt x="8" y="240"/>
                    <a:pt x="6" y="242"/>
                    <a:pt x="4" y="242"/>
                  </a:cubicBezTo>
                  <a:close/>
                  <a:moveTo>
                    <a:pt x="4" y="199"/>
                  </a:moveTo>
                  <a:cubicBezTo>
                    <a:pt x="2" y="199"/>
                    <a:pt x="0" y="197"/>
                    <a:pt x="0" y="195"/>
                  </a:cubicBezTo>
                  <a:cubicBezTo>
                    <a:pt x="0" y="173"/>
                    <a:pt x="0" y="173"/>
                    <a:pt x="0" y="173"/>
                  </a:cubicBezTo>
                  <a:cubicBezTo>
                    <a:pt x="0" y="171"/>
                    <a:pt x="2" y="169"/>
                    <a:pt x="4" y="169"/>
                  </a:cubicBezTo>
                  <a:cubicBezTo>
                    <a:pt x="6" y="169"/>
                    <a:pt x="8" y="171"/>
                    <a:pt x="8" y="173"/>
                  </a:cubicBezTo>
                  <a:cubicBezTo>
                    <a:pt x="8" y="195"/>
                    <a:pt x="8" y="195"/>
                    <a:pt x="8" y="195"/>
                  </a:cubicBezTo>
                  <a:cubicBezTo>
                    <a:pt x="8" y="197"/>
                    <a:pt x="6" y="199"/>
                    <a:pt x="4" y="199"/>
                  </a:cubicBezTo>
                  <a:close/>
                  <a:moveTo>
                    <a:pt x="4" y="156"/>
                  </a:moveTo>
                  <a:cubicBezTo>
                    <a:pt x="2" y="156"/>
                    <a:pt x="0" y="154"/>
                    <a:pt x="0" y="152"/>
                  </a:cubicBezTo>
                  <a:cubicBezTo>
                    <a:pt x="0" y="130"/>
                    <a:pt x="0" y="130"/>
                    <a:pt x="0" y="130"/>
                  </a:cubicBezTo>
                  <a:cubicBezTo>
                    <a:pt x="0" y="128"/>
                    <a:pt x="2" y="126"/>
                    <a:pt x="4" y="126"/>
                  </a:cubicBezTo>
                  <a:cubicBezTo>
                    <a:pt x="6" y="126"/>
                    <a:pt x="8" y="128"/>
                    <a:pt x="8" y="130"/>
                  </a:cubicBezTo>
                  <a:cubicBezTo>
                    <a:pt x="8" y="152"/>
                    <a:pt x="8" y="152"/>
                    <a:pt x="8" y="152"/>
                  </a:cubicBezTo>
                  <a:cubicBezTo>
                    <a:pt x="8" y="154"/>
                    <a:pt x="6" y="156"/>
                    <a:pt x="4" y="156"/>
                  </a:cubicBezTo>
                  <a:close/>
                  <a:moveTo>
                    <a:pt x="4" y="113"/>
                  </a:moveTo>
                  <a:cubicBezTo>
                    <a:pt x="2" y="113"/>
                    <a:pt x="0" y="111"/>
                    <a:pt x="0" y="109"/>
                  </a:cubicBezTo>
                  <a:cubicBezTo>
                    <a:pt x="0" y="87"/>
                    <a:pt x="0" y="87"/>
                    <a:pt x="0" y="87"/>
                  </a:cubicBezTo>
                  <a:cubicBezTo>
                    <a:pt x="0" y="85"/>
                    <a:pt x="2" y="83"/>
                    <a:pt x="4" y="83"/>
                  </a:cubicBezTo>
                  <a:cubicBezTo>
                    <a:pt x="6" y="83"/>
                    <a:pt x="8" y="85"/>
                    <a:pt x="8" y="87"/>
                  </a:cubicBezTo>
                  <a:cubicBezTo>
                    <a:pt x="8" y="109"/>
                    <a:pt x="8" y="109"/>
                    <a:pt x="8" y="109"/>
                  </a:cubicBezTo>
                  <a:cubicBezTo>
                    <a:pt x="8" y="111"/>
                    <a:pt x="6" y="113"/>
                    <a:pt x="4" y="113"/>
                  </a:cubicBezTo>
                  <a:close/>
                  <a:moveTo>
                    <a:pt x="4" y="70"/>
                  </a:moveTo>
                  <a:cubicBezTo>
                    <a:pt x="2" y="70"/>
                    <a:pt x="0" y="68"/>
                    <a:pt x="0" y="66"/>
                  </a:cubicBezTo>
                  <a:cubicBezTo>
                    <a:pt x="0" y="44"/>
                    <a:pt x="0" y="44"/>
                    <a:pt x="0" y="44"/>
                  </a:cubicBezTo>
                  <a:cubicBezTo>
                    <a:pt x="0" y="42"/>
                    <a:pt x="2" y="40"/>
                    <a:pt x="4" y="40"/>
                  </a:cubicBezTo>
                  <a:cubicBezTo>
                    <a:pt x="6" y="40"/>
                    <a:pt x="8" y="42"/>
                    <a:pt x="8" y="44"/>
                  </a:cubicBezTo>
                  <a:cubicBezTo>
                    <a:pt x="8" y="66"/>
                    <a:pt x="8" y="66"/>
                    <a:pt x="8" y="66"/>
                  </a:cubicBezTo>
                  <a:cubicBezTo>
                    <a:pt x="8" y="68"/>
                    <a:pt x="6" y="70"/>
                    <a:pt x="4" y="70"/>
                  </a:cubicBezTo>
                  <a:close/>
                  <a:moveTo>
                    <a:pt x="4" y="27"/>
                  </a:moveTo>
                  <a:cubicBezTo>
                    <a:pt x="2" y="27"/>
                    <a:pt x="0" y="25"/>
                    <a:pt x="0" y="23"/>
                  </a:cubicBezTo>
                  <a:cubicBezTo>
                    <a:pt x="0" y="4"/>
                    <a:pt x="0" y="4"/>
                    <a:pt x="0" y="4"/>
                  </a:cubicBezTo>
                  <a:cubicBezTo>
                    <a:pt x="0" y="2"/>
                    <a:pt x="2" y="0"/>
                    <a:pt x="4" y="0"/>
                  </a:cubicBezTo>
                  <a:cubicBezTo>
                    <a:pt x="6" y="0"/>
                    <a:pt x="8" y="2"/>
                    <a:pt x="8" y="4"/>
                  </a:cubicBezTo>
                  <a:cubicBezTo>
                    <a:pt x="8" y="23"/>
                    <a:pt x="8" y="23"/>
                    <a:pt x="8" y="23"/>
                  </a:cubicBezTo>
                  <a:cubicBezTo>
                    <a:pt x="8" y="25"/>
                    <a:pt x="6" y="27"/>
                    <a:pt x="4" y="27"/>
                  </a:cubicBezTo>
                  <a:close/>
                </a:path>
              </a:pathLst>
            </a:cu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21" name="Group 420">
              <a:extLst>
                <a:ext uri="{FF2B5EF4-FFF2-40B4-BE49-F238E27FC236}">
                  <a16:creationId xmlns:a16="http://schemas.microsoft.com/office/drawing/2014/main" id="{F68FBA7E-A7DE-4755-B1B0-4893FFC93783}"/>
                </a:ext>
              </a:extLst>
            </p:cNvPr>
            <p:cNvGrpSpPr/>
            <p:nvPr/>
          </p:nvGrpSpPr>
          <p:grpSpPr>
            <a:xfrm flipH="1" flipV="1">
              <a:off x="6785951" y="2179037"/>
              <a:ext cx="734310" cy="847596"/>
              <a:chOff x="9814840" y="2048376"/>
              <a:chExt cx="807741" cy="932356"/>
            </a:xfrm>
          </p:grpSpPr>
          <p:sp>
            <p:nvSpPr>
              <p:cNvPr id="501" name="Freeform 573">
                <a:extLst>
                  <a:ext uri="{FF2B5EF4-FFF2-40B4-BE49-F238E27FC236}">
                    <a16:creationId xmlns:a16="http://schemas.microsoft.com/office/drawing/2014/main" id="{40F0D87C-62A0-44CE-B899-509DC5829740}"/>
                  </a:ext>
                </a:extLst>
              </p:cNvPr>
              <p:cNvSpPr>
                <a:spLocks/>
              </p:cNvSpPr>
              <p:nvPr/>
            </p:nvSpPr>
            <p:spPr bwMode="auto">
              <a:xfrm rot="10800000">
                <a:off x="9814840" y="2048376"/>
                <a:ext cx="807741" cy="932356"/>
              </a:xfrm>
              <a:custGeom>
                <a:avLst/>
                <a:gdLst>
                  <a:gd name="T0" fmla="*/ 1076 w 1076"/>
                  <a:gd name="T1" fmla="*/ 310 h 1242"/>
                  <a:gd name="T2" fmla="*/ 1076 w 1076"/>
                  <a:gd name="T3" fmla="*/ 932 h 1242"/>
                  <a:gd name="T4" fmla="*/ 974 w 1076"/>
                  <a:gd name="T5" fmla="*/ 989 h 1242"/>
                  <a:gd name="T6" fmla="*/ 539 w 1076"/>
                  <a:gd name="T7" fmla="*/ 1242 h 1242"/>
                  <a:gd name="T8" fmla="*/ 113 w 1076"/>
                  <a:gd name="T9" fmla="*/ 996 h 1242"/>
                  <a:gd name="T10" fmla="*/ 0 w 1076"/>
                  <a:gd name="T11" fmla="*/ 932 h 1242"/>
                  <a:gd name="T12" fmla="*/ 0 w 1076"/>
                  <a:gd name="T13" fmla="*/ 310 h 1242"/>
                  <a:gd name="T14" fmla="*/ 539 w 1076"/>
                  <a:gd name="T15" fmla="*/ 0 h 1242"/>
                  <a:gd name="T16" fmla="*/ 1076 w 1076"/>
                  <a:gd name="T17" fmla="*/ 3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242">
                    <a:moveTo>
                      <a:pt x="1076" y="310"/>
                    </a:moveTo>
                    <a:lnTo>
                      <a:pt x="1076" y="932"/>
                    </a:lnTo>
                    <a:lnTo>
                      <a:pt x="974" y="989"/>
                    </a:lnTo>
                    <a:lnTo>
                      <a:pt x="539" y="1242"/>
                    </a:lnTo>
                    <a:lnTo>
                      <a:pt x="113" y="996"/>
                    </a:lnTo>
                    <a:lnTo>
                      <a:pt x="0" y="932"/>
                    </a:lnTo>
                    <a:lnTo>
                      <a:pt x="0" y="310"/>
                    </a:lnTo>
                    <a:lnTo>
                      <a:pt x="539" y="0"/>
                    </a:lnTo>
                    <a:lnTo>
                      <a:pt x="1076" y="310"/>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2" name="Freeform 575">
                <a:extLst>
                  <a:ext uri="{FF2B5EF4-FFF2-40B4-BE49-F238E27FC236}">
                    <a16:creationId xmlns:a16="http://schemas.microsoft.com/office/drawing/2014/main" id="{D9699799-D0A1-4E41-AB41-6A60EB8718B7}"/>
                  </a:ext>
                </a:extLst>
              </p:cNvPr>
              <p:cNvSpPr>
                <a:spLocks/>
              </p:cNvSpPr>
              <p:nvPr/>
            </p:nvSpPr>
            <p:spPr bwMode="auto">
              <a:xfrm rot="10800000">
                <a:off x="9891411" y="2048376"/>
                <a:ext cx="646343" cy="412128"/>
              </a:xfrm>
              <a:custGeom>
                <a:avLst/>
                <a:gdLst>
                  <a:gd name="T0" fmla="*/ 352 w 364"/>
                  <a:gd name="T1" fmla="*/ 108 h 232"/>
                  <a:gd name="T2" fmla="*/ 243 w 364"/>
                  <a:gd name="T3" fmla="*/ 53 h 232"/>
                  <a:gd name="T4" fmla="*/ 241 w 364"/>
                  <a:gd name="T5" fmla="*/ 53 h 232"/>
                  <a:gd name="T6" fmla="*/ 241 w 364"/>
                  <a:gd name="T7" fmla="*/ 53 h 232"/>
                  <a:gd name="T8" fmla="*/ 230 w 364"/>
                  <a:gd name="T9" fmla="*/ 37 h 232"/>
                  <a:gd name="T10" fmla="*/ 223 w 364"/>
                  <a:gd name="T11" fmla="*/ 7 h 232"/>
                  <a:gd name="T12" fmla="*/ 223 w 364"/>
                  <a:gd name="T13" fmla="*/ 0 h 232"/>
                  <a:gd name="T14" fmla="*/ 141 w 364"/>
                  <a:gd name="T15" fmla="*/ 0 h 232"/>
                  <a:gd name="T16" fmla="*/ 141 w 364"/>
                  <a:gd name="T17" fmla="*/ 7 h 232"/>
                  <a:gd name="T18" fmla="*/ 134 w 364"/>
                  <a:gd name="T19" fmla="*/ 37 h 232"/>
                  <a:gd name="T20" fmla="*/ 124 w 364"/>
                  <a:gd name="T21" fmla="*/ 53 h 232"/>
                  <a:gd name="T22" fmla="*/ 123 w 364"/>
                  <a:gd name="T23" fmla="*/ 53 h 232"/>
                  <a:gd name="T24" fmla="*/ 122 w 364"/>
                  <a:gd name="T25" fmla="*/ 53 h 232"/>
                  <a:gd name="T26" fmla="*/ 12 w 364"/>
                  <a:gd name="T27" fmla="*/ 108 h 232"/>
                  <a:gd name="T28" fmla="*/ 0 w 364"/>
                  <a:gd name="T29" fmla="*/ 128 h 232"/>
                  <a:gd name="T30" fmla="*/ 180 w 364"/>
                  <a:gd name="T31" fmla="*/ 232 h 232"/>
                  <a:gd name="T32" fmla="*/ 364 w 364"/>
                  <a:gd name="T33" fmla="*/ 125 h 232"/>
                  <a:gd name="T34" fmla="*/ 352 w 364"/>
                  <a:gd name="T35" fmla="*/ 10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4" h="232">
                    <a:moveTo>
                      <a:pt x="352" y="108"/>
                    </a:moveTo>
                    <a:cubicBezTo>
                      <a:pt x="339" y="94"/>
                      <a:pt x="301" y="68"/>
                      <a:pt x="243" y="53"/>
                    </a:cubicBezTo>
                    <a:cubicBezTo>
                      <a:pt x="241" y="53"/>
                      <a:pt x="241" y="53"/>
                      <a:pt x="241" y="53"/>
                    </a:cubicBezTo>
                    <a:cubicBezTo>
                      <a:pt x="241" y="53"/>
                      <a:pt x="241" y="53"/>
                      <a:pt x="241" y="53"/>
                    </a:cubicBezTo>
                    <a:cubicBezTo>
                      <a:pt x="236" y="48"/>
                      <a:pt x="233" y="43"/>
                      <a:pt x="230" y="37"/>
                    </a:cubicBezTo>
                    <a:cubicBezTo>
                      <a:pt x="225" y="28"/>
                      <a:pt x="223" y="18"/>
                      <a:pt x="223" y="7"/>
                    </a:cubicBezTo>
                    <a:cubicBezTo>
                      <a:pt x="223" y="0"/>
                      <a:pt x="223" y="0"/>
                      <a:pt x="223" y="0"/>
                    </a:cubicBezTo>
                    <a:cubicBezTo>
                      <a:pt x="141" y="0"/>
                      <a:pt x="141" y="0"/>
                      <a:pt x="141" y="0"/>
                    </a:cubicBezTo>
                    <a:cubicBezTo>
                      <a:pt x="141" y="7"/>
                      <a:pt x="141" y="7"/>
                      <a:pt x="141" y="7"/>
                    </a:cubicBezTo>
                    <a:cubicBezTo>
                      <a:pt x="141" y="18"/>
                      <a:pt x="139" y="28"/>
                      <a:pt x="134" y="37"/>
                    </a:cubicBezTo>
                    <a:cubicBezTo>
                      <a:pt x="132" y="43"/>
                      <a:pt x="128" y="48"/>
                      <a:pt x="124" y="53"/>
                    </a:cubicBezTo>
                    <a:cubicBezTo>
                      <a:pt x="123" y="53"/>
                      <a:pt x="123" y="53"/>
                      <a:pt x="123" y="53"/>
                    </a:cubicBezTo>
                    <a:cubicBezTo>
                      <a:pt x="122" y="53"/>
                      <a:pt x="122" y="53"/>
                      <a:pt x="122" y="53"/>
                    </a:cubicBezTo>
                    <a:cubicBezTo>
                      <a:pt x="63" y="68"/>
                      <a:pt x="25" y="94"/>
                      <a:pt x="12" y="108"/>
                    </a:cubicBezTo>
                    <a:cubicBezTo>
                      <a:pt x="7" y="113"/>
                      <a:pt x="3" y="120"/>
                      <a:pt x="0" y="128"/>
                    </a:cubicBezTo>
                    <a:cubicBezTo>
                      <a:pt x="180" y="232"/>
                      <a:pt x="180" y="232"/>
                      <a:pt x="180" y="232"/>
                    </a:cubicBezTo>
                    <a:cubicBezTo>
                      <a:pt x="364" y="125"/>
                      <a:pt x="364" y="125"/>
                      <a:pt x="364" y="125"/>
                    </a:cubicBezTo>
                    <a:cubicBezTo>
                      <a:pt x="361" y="119"/>
                      <a:pt x="357" y="113"/>
                      <a:pt x="352" y="108"/>
                    </a:cubicBezTo>
                    <a:close/>
                  </a:path>
                </a:pathLst>
              </a:custGeom>
              <a:solidFill>
                <a:srgbClr val="C03B26">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3" name="Freeform 576">
                <a:extLst>
                  <a:ext uri="{FF2B5EF4-FFF2-40B4-BE49-F238E27FC236}">
                    <a16:creationId xmlns:a16="http://schemas.microsoft.com/office/drawing/2014/main" id="{3CF8FDAC-E9A1-4769-A3A9-AAE1FBF21E2B}"/>
                  </a:ext>
                </a:extLst>
              </p:cNvPr>
              <p:cNvSpPr>
                <a:spLocks/>
              </p:cNvSpPr>
              <p:nvPr/>
            </p:nvSpPr>
            <p:spPr bwMode="auto">
              <a:xfrm rot="10800000">
                <a:off x="9891411" y="2048376"/>
                <a:ext cx="646343" cy="318292"/>
              </a:xfrm>
              <a:custGeom>
                <a:avLst/>
                <a:gdLst>
                  <a:gd name="T0" fmla="*/ 352 w 364"/>
                  <a:gd name="T1" fmla="*/ 55 h 179"/>
                  <a:gd name="T2" fmla="*/ 243 w 364"/>
                  <a:gd name="T3" fmla="*/ 0 h 179"/>
                  <a:gd name="T4" fmla="*/ 241 w 364"/>
                  <a:gd name="T5" fmla="*/ 0 h 179"/>
                  <a:gd name="T6" fmla="*/ 181 w 364"/>
                  <a:gd name="T7" fmla="*/ 67 h 179"/>
                  <a:gd name="T8" fmla="*/ 123 w 364"/>
                  <a:gd name="T9" fmla="*/ 0 h 179"/>
                  <a:gd name="T10" fmla="*/ 122 w 364"/>
                  <a:gd name="T11" fmla="*/ 0 h 179"/>
                  <a:gd name="T12" fmla="*/ 12 w 364"/>
                  <a:gd name="T13" fmla="*/ 55 h 179"/>
                  <a:gd name="T14" fmla="*/ 0 w 364"/>
                  <a:gd name="T15" fmla="*/ 75 h 179"/>
                  <a:gd name="T16" fmla="*/ 180 w 364"/>
                  <a:gd name="T17" fmla="*/ 179 h 179"/>
                  <a:gd name="T18" fmla="*/ 364 w 364"/>
                  <a:gd name="T19" fmla="*/ 72 h 179"/>
                  <a:gd name="T20" fmla="*/ 352 w 364"/>
                  <a:gd name="T21" fmla="*/ 5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79">
                    <a:moveTo>
                      <a:pt x="352" y="55"/>
                    </a:moveTo>
                    <a:cubicBezTo>
                      <a:pt x="339" y="41"/>
                      <a:pt x="301" y="15"/>
                      <a:pt x="243" y="0"/>
                    </a:cubicBezTo>
                    <a:cubicBezTo>
                      <a:pt x="241" y="0"/>
                      <a:pt x="241" y="0"/>
                      <a:pt x="241" y="0"/>
                    </a:cubicBezTo>
                    <a:cubicBezTo>
                      <a:pt x="181" y="67"/>
                      <a:pt x="181" y="67"/>
                      <a:pt x="181" y="67"/>
                    </a:cubicBezTo>
                    <a:cubicBezTo>
                      <a:pt x="123" y="0"/>
                      <a:pt x="123" y="0"/>
                      <a:pt x="123" y="0"/>
                    </a:cubicBezTo>
                    <a:cubicBezTo>
                      <a:pt x="122" y="0"/>
                      <a:pt x="122" y="0"/>
                      <a:pt x="122" y="0"/>
                    </a:cubicBezTo>
                    <a:cubicBezTo>
                      <a:pt x="63" y="15"/>
                      <a:pt x="25" y="41"/>
                      <a:pt x="12" y="55"/>
                    </a:cubicBezTo>
                    <a:cubicBezTo>
                      <a:pt x="7" y="60"/>
                      <a:pt x="3" y="67"/>
                      <a:pt x="0" y="75"/>
                    </a:cubicBezTo>
                    <a:cubicBezTo>
                      <a:pt x="180" y="179"/>
                      <a:pt x="180" y="179"/>
                      <a:pt x="180" y="179"/>
                    </a:cubicBezTo>
                    <a:cubicBezTo>
                      <a:pt x="364" y="72"/>
                      <a:pt x="364" y="72"/>
                      <a:pt x="364" y="72"/>
                    </a:cubicBezTo>
                    <a:cubicBezTo>
                      <a:pt x="361" y="66"/>
                      <a:pt x="357" y="60"/>
                      <a:pt x="352" y="55"/>
                    </a:cubicBezTo>
                    <a:close/>
                  </a:path>
                </a:pathLst>
              </a:custGeom>
              <a:solidFill>
                <a:srgbClr val="C03B2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4" name="Freeform 577">
                <a:extLst>
                  <a:ext uri="{FF2B5EF4-FFF2-40B4-BE49-F238E27FC236}">
                    <a16:creationId xmlns:a16="http://schemas.microsoft.com/office/drawing/2014/main" id="{71E88F29-B1A1-4C85-80B6-436CE4EE2DC2}"/>
                  </a:ext>
                </a:extLst>
              </p:cNvPr>
              <p:cNvSpPr>
                <a:spLocks/>
              </p:cNvSpPr>
              <p:nvPr/>
            </p:nvSpPr>
            <p:spPr bwMode="auto">
              <a:xfrm rot="10800000">
                <a:off x="10021280" y="2362915"/>
                <a:ext cx="386605" cy="394112"/>
              </a:xfrm>
              <a:custGeom>
                <a:avLst/>
                <a:gdLst>
                  <a:gd name="T0" fmla="*/ 216 w 218"/>
                  <a:gd name="T1" fmla="*/ 105 h 222"/>
                  <a:gd name="T2" fmla="*/ 209 w 218"/>
                  <a:gd name="T3" fmla="*/ 96 h 222"/>
                  <a:gd name="T4" fmla="*/ 209 w 218"/>
                  <a:gd name="T5" fmla="*/ 94 h 222"/>
                  <a:gd name="T6" fmla="*/ 208 w 218"/>
                  <a:gd name="T7" fmla="*/ 85 h 222"/>
                  <a:gd name="T8" fmla="*/ 193 w 218"/>
                  <a:gd name="T9" fmla="*/ 40 h 222"/>
                  <a:gd name="T10" fmla="*/ 172 w 218"/>
                  <a:gd name="T11" fmla="*/ 19 h 222"/>
                  <a:gd name="T12" fmla="*/ 151 w 218"/>
                  <a:gd name="T13" fmla="*/ 8 h 222"/>
                  <a:gd name="T14" fmla="*/ 123 w 218"/>
                  <a:gd name="T15" fmla="*/ 1 h 222"/>
                  <a:gd name="T16" fmla="*/ 109 w 218"/>
                  <a:gd name="T17" fmla="*/ 0 h 222"/>
                  <a:gd name="T18" fmla="*/ 109 w 218"/>
                  <a:gd name="T19" fmla="*/ 0 h 222"/>
                  <a:gd name="T20" fmla="*/ 81 w 218"/>
                  <a:gd name="T21" fmla="*/ 4 h 222"/>
                  <a:gd name="T22" fmla="*/ 30 w 218"/>
                  <a:gd name="T23" fmla="*/ 34 h 222"/>
                  <a:gd name="T24" fmla="*/ 16 w 218"/>
                  <a:gd name="T25" fmla="*/ 57 h 222"/>
                  <a:gd name="T26" fmla="*/ 10 w 218"/>
                  <a:gd name="T27" fmla="*/ 86 h 222"/>
                  <a:gd name="T28" fmla="*/ 10 w 218"/>
                  <a:gd name="T29" fmla="*/ 94 h 222"/>
                  <a:gd name="T30" fmla="*/ 10 w 218"/>
                  <a:gd name="T31" fmla="*/ 96 h 222"/>
                  <a:gd name="T32" fmla="*/ 3 w 218"/>
                  <a:gd name="T33" fmla="*/ 105 h 222"/>
                  <a:gd name="T34" fmla="*/ 0 w 218"/>
                  <a:gd name="T35" fmla="*/ 117 h 222"/>
                  <a:gd name="T36" fmla="*/ 2 w 218"/>
                  <a:gd name="T37" fmla="*/ 128 h 222"/>
                  <a:gd name="T38" fmla="*/ 12 w 218"/>
                  <a:gd name="T39" fmla="*/ 139 h 222"/>
                  <a:gd name="T40" fmla="*/ 18 w 218"/>
                  <a:gd name="T41" fmla="*/ 140 h 222"/>
                  <a:gd name="T42" fmla="*/ 18 w 218"/>
                  <a:gd name="T43" fmla="*/ 140 h 222"/>
                  <a:gd name="T44" fmla="*/ 61 w 218"/>
                  <a:gd name="T45" fmla="*/ 204 h 222"/>
                  <a:gd name="T46" fmla="*/ 109 w 218"/>
                  <a:gd name="T47" fmla="*/ 222 h 222"/>
                  <a:gd name="T48" fmla="*/ 157 w 218"/>
                  <a:gd name="T49" fmla="*/ 204 h 222"/>
                  <a:gd name="T50" fmla="*/ 201 w 218"/>
                  <a:gd name="T51" fmla="*/ 140 h 222"/>
                  <a:gd name="T52" fmla="*/ 202 w 218"/>
                  <a:gd name="T53" fmla="*/ 140 h 222"/>
                  <a:gd name="T54" fmla="*/ 202 w 218"/>
                  <a:gd name="T55" fmla="*/ 140 h 222"/>
                  <a:gd name="T56" fmla="*/ 218 w 218"/>
                  <a:gd name="T57" fmla="*/ 117 h 222"/>
                  <a:gd name="T58" fmla="*/ 216 w 218"/>
                  <a:gd name="T59" fmla="*/ 10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8" h="222">
                    <a:moveTo>
                      <a:pt x="216" y="105"/>
                    </a:moveTo>
                    <a:cubicBezTo>
                      <a:pt x="214" y="101"/>
                      <a:pt x="212" y="98"/>
                      <a:pt x="209" y="96"/>
                    </a:cubicBezTo>
                    <a:cubicBezTo>
                      <a:pt x="209" y="94"/>
                      <a:pt x="209" y="94"/>
                      <a:pt x="209" y="94"/>
                    </a:cubicBezTo>
                    <a:cubicBezTo>
                      <a:pt x="209" y="91"/>
                      <a:pt x="209" y="88"/>
                      <a:pt x="208" y="85"/>
                    </a:cubicBezTo>
                    <a:cubicBezTo>
                      <a:pt x="207" y="68"/>
                      <a:pt x="202" y="53"/>
                      <a:pt x="193" y="40"/>
                    </a:cubicBezTo>
                    <a:cubicBezTo>
                      <a:pt x="188" y="32"/>
                      <a:pt x="180" y="25"/>
                      <a:pt x="172" y="19"/>
                    </a:cubicBezTo>
                    <a:cubicBezTo>
                      <a:pt x="166" y="14"/>
                      <a:pt x="159" y="10"/>
                      <a:pt x="151" y="8"/>
                    </a:cubicBezTo>
                    <a:cubicBezTo>
                      <a:pt x="142" y="4"/>
                      <a:pt x="133" y="2"/>
                      <a:pt x="123" y="1"/>
                    </a:cubicBezTo>
                    <a:cubicBezTo>
                      <a:pt x="119" y="1"/>
                      <a:pt x="114" y="0"/>
                      <a:pt x="109" y="0"/>
                    </a:cubicBezTo>
                    <a:cubicBezTo>
                      <a:pt x="109" y="0"/>
                      <a:pt x="109" y="0"/>
                      <a:pt x="109" y="0"/>
                    </a:cubicBezTo>
                    <a:cubicBezTo>
                      <a:pt x="99" y="0"/>
                      <a:pt x="90" y="1"/>
                      <a:pt x="81" y="4"/>
                    </a:cubicBezTo>
                    <a:cubicBezTo>
                      <a:pt x="60" y="8"/>
                      <a:pt x="42" y="19"/>
                      <a:pt x="30" y="34"/>
                    </a:cubicBezTo>
                    <a:cubicBezTo>
                      <a:pt x="24" y="41"/>
                      <a:pt x="20" y="48"/>
                      <a:pt x="16" y="57"/>
                    </a:cubicBezTo>
                    <a:cubicBezTo>
                      <a:pt x="13" y="66"/>
                      <a:pt x="11" y="75"/>
                      <a:pt x="10" y="86"/>
                    </a:cubicBezTo>
                    <a:cubicBezTo>
                      <a:pt x="10" y="89"/>
                      <a:pt x="10" y="91"/>
                      <a:pt x="10" y="94"/>
                    </a:cubicBezTo>
                    <a:cubicBezTo>
                      <a:pt x="10" y="95"/>
                      <a:pt x="10" y="95"/>
                      <a:pt x="10" y="96"/>
                    </a:cubicBezTo>
                    <a:cubicBezTo>
                      <a:pt x="7" y="98"/>
                      <a:pt x="4" y="101"/>
                      <a:pt x="3" y="105"/>
                    </a:cubicBezTo>
                    <a:cubicBezTo>
                      <a:pt x="1" y="109"/>
                      <a:pt x="0" y="113"/>
                      <a:pt x="0" y="117"/>
                    </a:cubicBezTo>
                    <a:cubicBezTo>
                      <a:pt x="0" y="121"/>
                      <a:pt x="1" y="124"/>
                      <a:pt x="2" y="128"/>
                    </a:cubicBezTo>
                    <a:cubicBezTo>
                      <a:pt x="4" y="133"/>
                      <a:pt x="8" y="137"/>
                      <a:pt x="12" y="139"/>
                    </a:cubicBezTo>
                    <a:cubicBezTo>
                      <a:pt x="14" y="140"/>
                      <a:pt x="16" y="140"/>
                      <a:pt x="18" y="140"/>
                    </a:cubicBezTo>
                    <a:cubicBezTo>
                      <a:pt x="18" y="140"/>
                      <a:pt x="18" y="140"/>
                      <a:pt x="18" y="140"/>
                    </a:cubicBezTo>
                    <a:cubicBezTo>
                      <a:pt x="26" y="164"/>
                      <a:pt x="41" y="188"/>
                      <a:pt x="61" y="204"/>
                    </a:cubicBezTo>
                    <a:cubicBezTo>
                      <a:pt x="75" y="215"/>
                      <a:pt x="91" y="222"/>
                      <a:pt x="109" y="222"/>
                    </a:cubicBezTo>
                    <a:cubicBezTo>
                      <a:pt x="127" y="222"/>
                      <a:pt x="143" y="215"/>
                      <a:pt x="157" y="204"/>
                    </a:cubicBezTo>
                    <a:cubicBezTo>
                      <a:pt x="177" y="188"/>
                      <a:pt x="193" y="164"/>
                      <a:pt x="201" y="140"/>
                    </a:cubicBezTo>
                    <a:cubicBezTo>
                      <a:pt x="201" y="140"/>
                      <a:pt x="201" y="140"/>
                      <a:pt x="202" y="140"/>
                    </a:cubicBezTo>
                    <a:cubicBezTo>
                      <a:pt x="202" y="140"/>
                      <a:pt x="202" y="140"/>
                      <a:pt x="202" y="140"/>
                    </a:cubicBezTo>
                    <a:cubicBezTo>
                      <a:pt x="211" y="140"/>
                      <a:pt x="218" y="130"/>
                      <a:pt x="218" y="117"/>
                    </a:cubicBezTo>
                    <a:cubicBezTo>
                      <a:pt x="218" y="113"/>
                      <a:pt x="217" y="109"/>
                      <a:pt x="216" y="105"/>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5" name="Freeform 578">
                <a:extLst>
                  <a:ext uri="{FF2B5EF4-FFF2-40B4-BE49-F238E27FC236}">
                    <a16:creationId xmlns:a16="http://schemas.microsoft.com/office/drawing/2014/main" id="{2791AD97-8B9C-4A6A-851B-17D711D16FFF}"/>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6" name="Freeform 579">
                <a:extLst>
                  <a:ext uri="{FF2B5EF4-FFF2-40B4-BE49-F238E27FC236}">
                    <a16:creationId xmlns:a16="http://schemas.microsoft.com/office/drawing/2014/main" id="{83EF78D2-F942-476E-B822-A4D0935D7CC1}"/>
                  </a:ext>
                </a:extLst>
              </p:cNvPr>
              <p:cNvSpPr>
                <a:spLocks/>
              </p:cNvSpPr>
              <p:nvPr/>
            </p:nvSpPr>
            <p:spPr bwMode="auto">
              <a:xfrm rot="10800000">
                <a:off x="9999510" y="2459003"/>
                <a:ext cx="430145" cy="365586"/>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9" y="31"/>
                      <a:pt x="193" y="0"/>
                      <a:pt x="119" y="0"/>
                    </a:cubicBezTo>
                    <a:cubicBezTo>
                      <a:pt x="58" y="0"/>
                      <a:pt x="24" y="31"/>
                      <a:pt x="13" y="109"/>
                    </a:cubicBezTo>
                    <a:cubicBezTo>
                      <a:pt x="0" y="206"/>
                      <a:pt x="72" y="81"/>
                      <a:pt x="121" y="81"/>
                    </a:cubicBezTo>
                    <a:cubicBezTo>
                      <a:pt x="173" y="81"/>
                      <a:pt x="242" y="206"/>
                      <a:pt x="229" y="109"/>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7" name="Freeform 580">
                <a:extLst>
                  <a:ext uri="{FF2B5EF4-FFF2-40B4-BE49-F238E27FC236}">
                    <a16:creationId xmlns:a16="http://schemas.microsoft.com/office/drawing/2014/main" id="{BA52BECD-3571-49D9-BE93-F9068A6DD233}"/>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8" name="Freeform 581">
                <a:extLst>
                  <a:ext uri="{FF2B5EF4-FFF2-40B4-BE49-F238E27FC236}">
                    <a16:creationId xmlns:a16="http://schemas.microsoft.com/office/drawing/2014/main" id="{3AB2D3C0-D286-49B8-B770-B83AAB4BD483}"/>
                  </a:ext>
                </a:extLst>
              </p:cNvPr>
              <p:cNvSpPr>
                <a:spLocks/>
              </p:cNvSpPr>
              <p:nvPr/>
            </p:nvSpPr>
            <p:spPr bwMode="auto">
              <a:xfrm rot="10800000">
                <a:off x="10100853" y="2615146"/>
                <a:ext cx="236467" cy="210944"/>
              </a:xfrm>
              <a:custGeom>
                <a:avLst/>
                <a:gdLst>
                  <a:gd name="T0" fmla="*/ 133 w 133"/>
                  <a:gd name="T1" fmla="*/ 54 h 119"/>
                  <a:gd name="T2" fmla="*/ 46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6" y="35"/>
                    </a:cubicBezTo>
                    <a:cubicBezTo>
                      <a:pt x="18" y="71"/>
                      <a:pt x="36" y="101"/>
                      <a:pt x="0" y="109"/>
                    </a:cubicBezTo>
                    <a:cubicBezTo>
                      <a:pt x="0" y="109"/>
                      <a:pt x="35" y="119"/>
                      <a:pt x="81" y="98"/>
                    </a:cubicBezTo>
                    <a:cubicBezTo>
                      <a:pt x="131" y="76"/>
                      <a:pt x="133" y="54"/>
                      <a:pt x="133" y="5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9" name="Freeform 582">
                <a:extLst>
                  <a:ext uri="{FF2B5EF4-FFF2-40B4-BE49-F238E27FC236}">
                    <a16:creationId xmlns:a16="http://schemas.microsoft.com/office/drawing/2014/main" id="{0C00955E-D53B-4034-A482-B060B7F03E8A}"/>
                  </a:ext>
                </a:extLst>
              </p:cNvPr>
              <p:cNvSpPr>
                <a:spLocks/>
              </p:cNvSpPr>
              <p:nvPr/>
            </p:nvSpPr>
            <p:spPr bwMode="auto">
              <a:xfrm rot="10800000">
                <a:off x="10356838" y="2504795"/>
                <a:ext cx="61556" cy="105096"/>
              </a:xfrm>
              <a:custGeom>
                <a:avLst/>
                <a:gdLst>
                  <a:gd name="T0" fmla="*/ 31 w 35"/>
                  <a:gd name="T1" fmla="*/ 26 h 59"/>
                  <a:gd name="T2" fmla="*/ 25 w 35"/>
                  <a:gd name="T3" fmla="*/ 57 h 59"/>
                  <a:gd name="T4" fmla="*/ 4 w 35"/>
                  <a:gd name="T5" fmla="*/ 33 h 59"/>
                  <a:gd name="T6" fmla="*/ 10 w 35"/>
                  <a:gd name="T7" fmla="*/ 2 h 59"/>
                  <a:gd name="T8" fmla="*/ 31 w 35"/>
                  <a:gd name="T9" fmla="*/ 26 h 59"/>
                </a:gdLst>
                <a:ahLst/>
                <a:cxnLst>
                  <a:cxn ang="0">
                    <a:pos x="T0" y="T1"/>
                  </a:cxn>
                  <a:cxn ang="0">
                    <a:pos x="T2" y="T3"/>
                  </a:cxn>
                  <a:cxn ang="0">
                    <a:pos x="T4" y="T5"/>
                  </a:cxn>
                  <a:cxn ang="0">
                    <a:pos x="T6" y="T7"/>
                  </a:cxn>
                  <a:cxn ang="0">
                    <a:pos x="T8" y="T9"/>
                  </a:cxn>
                </a:cxnLst>
                <a:rect l="0" t="0" r="r" b="b"/>
                <a:pathLst>
                  <a:path w="35" h="59">
                    <a:moveTo>
                      <a:pt x="31" y="26"/>
                    </a:moveTo>
                    <a:cubicBezTo>
                      <a:pt x="35" y="41"/>
                      <a:pt x="32" y="55"/>
                      <a:pt x="25" y="57"/>
                    </a:cubicBezTo>
                    <a:cubicBezTo>
                      <a:pt x="17" y="59"/>
                      <a:pt x="8" y="48"/>
                      <a:pt x="4" y="33"/>
                    </a:cubicBezTo>
                    <a:cubicBezTo>
                      <a:pt x="0" y="18"/>
                      <a:pt x="3" y="4"/>
                      <a:pt x="10" y="2"/>
                    </a:cubicBezTo>
                    <a:cubicBezTo>
                      <a:pt x="18" y="0"/>
                      <a:pt x="27" y="11"/>
                      <a:pt x="31"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0" name="Freeform 583">
                <a:extLst>
                  <a:ext uri="{FF2B5EF4-FFF2-40B4-BE49-F238E27FC236}">
                    <a16:creationId xmlns:a16="http://schemas.microsoft.com/office/drawing/2014/main" id="{2971ACCB-F4AA-4D40-951C-36289C062C35}"/>
                  </a:ext>
                </a:extLst>
              </p:cNvPr>
              <p:cNvSpPr>
                <a:spLocks/>
              </p:cNvSpPr>
              <p:nvPr/>
            </p:nvSpPr>
            <p:spPr bwMode="auto">
              <a:xfrm rot="10800000">
                <a:off x="10008518" y="2504795"/>
                <a:ext cx="60806" cy="105096"/>
              </a:xfrm>
              <a:custGeom>
                <a:avLst/>
                <a:gdLst>
                  <a:gd name="T0" fmla="*/ 3 w 34"/>
                  <a:gd name="T1" fmla="*/ 26 h 59"/>
                  <a:gd name="T2" fmla="*/ 23 w 34"/>
                  <a:gd name="T3" fmla="*/ 1 h 59"/>
                  <a:gd name="T4" fmla="*/ 31 w 34"/>
                  <a:gd name="T5" fmla="*/ 32 h 59"/>
                  <a:gd name="T6" fmla="*/ 11 w 34"/>
                  <a:gd name="T7" fmla="*/ 57 h 59"/>
                  <a:gd name="T8" fmla="*/ 3 w 34"/>
                  <a:gd name="T9" fmla="*/ 26 h 59"/>
                </a:gdLst>
                <a:ahLst/>
                <a:cxnLst>
                  <a:cxn ang="0">
                    <a:pos x="T0" y="T1"/>
                  </a:cxn>
                  <a:cxn ang="0">
                    <a:pos x="T2" y="T3"/>
                  </a:cxn>
                  <a:cxn ang="0">
                    <a:pos x="T4" y="T5"/>
                  </a:cxn>
                  <a:cxn ang="0">
                    <a:pos x="T6" y="T7"/>
                  </a:cxn>
                  <a:cxn ang="0">
                    <a:pos x="T8" y="T9"/>
                  </a:cxn>
                </a:cxnLst>
                <a:rect l="0" t="0" r="r" b="b"/>
                <a:pathLst>
                  <a:path w="34" h="59">
                    <a:moveTo>
                      <a:pt x="3" y="26"/>
                    </a:moveTo>
                    <a:cubicBezTo>
                      <a:pt x="6" y="11"/>
                      <a:pt x="15" y="0"/>
                      <a:pt x="23" y="1"/>
                    </a:cubicBezTo>
                    <a:cubicBezTo>
                      <a:pt x="31" y="3"/>
                      <a:pt x="34" y="17"/>
                      <a:pt x="31" y="32"/>
                    </a:cubicBezTo>
                    <a:cubicBezTo>
                      <a:pt x="28" y="47"/>
                      <a:pt x="19" y="59"/>
                      <a:pt x="11" y="57"/>
                    </a:cubicBezTo>
                    <a:cubicBezTo>
                      <a:pt x="4" y="55"/>
                      <a:pt x="0" y="41"/>
                      <a:pt x="3"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1" name="Freeform 584">
                <a:extLst>
                  <a:ext uri="{FF2B5EF4-FFF2-40B4-BE49-F238E27FC236}">
                    <a16:creationId xmlns:a16="http://schemas.microsoft.com/office/drawing/2014/main" id="{7F7AB742-EA69-47F8-9F47-76DCDF0C76D9}"/>
                  </a:ext>
                </a:extLst>
              </p:cNvPr>
              <p:cNvSpPr>
                <a:spLocks/>
              </p:cNvSpPr>
              <p:nvPr/>
            </p:nvSpPr>
            <p:spPr bwMode="auto">
              <a:xfrm rot="10800000">
                <a:off x="10056562" y="2590374"/>
                <a:ext cx="236467" cy="210944"/>
              </a:xfrm>
              <a:custGeom>
                <a:avLst/>
                <a:gdLst>
                  <a:gd name="T0" fmla="*/ 133 w 133"/>
                  <a:gd name="T1" fmla="*/ 55 h 119"/>
                  <a:gd name="T2" fmla="*/ 46 w 133"/>
                  <a:gd name="T3" fmla="*/ 36 h 119"/>
                  <a:gd name="T4" fmla="*/ 0 w 133"/>
                  <a:gd name="T5" fmla="*/ 110 h 119"/>
                  <a:gd name="T6" fmla="*/ 81 w 133"/>
                  <a:gd name="T7" fmla="*/ 99 h 119"/>
                  <a:gd name="T8" fmla="*/ 133 w 133"/>
                  <a:gd name="T9" fmla="*/ 55 h 119"/>
                </a:gdLst>
                <a:ahLst/>
                <a:cxnLst>
                  <a:cxn ang="0">
                    <a:pos x="T0" y="T1"/>
                  </a:cxn>
                  <a:cxn ang="0">
                    <a:pos x="T2" y="T3"/>
                  </a:cxn>
                  <a:cxn ang="0">
                    <a:pos x="T4" y="T5"/>
                  </a:cxn>
                  <a:cxn ang="0">
                    <a:pos x="T6" y="T7"/>
                  </a:cxn>
                  <a:cxn ang="0">
                    <a:pos x="T8" y="T9"/>
                  </a:cxn>
                </a:cxnLst>
                <a:rect l="0" t="0" r="r" b="b"/>
                <a:pathLst>
                  <a:path w="133" h="119">
                    <a:moveTo>
                      <a:pt x="133" y="55"/>
                    </a:moveTo>
                    <a:cubicBezTo>
                      <a:pt x="133" y="55"/>
                      <a:pt x="73" y="0"/>
                      <a:pt x="46" y="36"/>
                    </a:cubicBezTo>
                    <a:cubicBezTo>
                      <a:pt x="18" y="72"/>
                      <a:pt x="36" y="102"/>
                      <a:pt x="0" y="110"/>
                    </a:cubicBezTo>
                    <a:cubicBezTo>
                      <a:pt x="0" y="110"/>
                      <a:pt x="35" y="119"/>
                      <a:pt x="81" y="99"/>
                    </a:cubicBezTo>
                    <a:cubicBezTo>
                      <a:pt x="130" y="77"/>
                      <a:pt x="133" y="55"/>
                      <a:pt x="133" y="55"/>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2" name="Freeform 585">
                <a:extLst>
                  <a:ext uri="{FF2B5EF4-FFF2-40B4-BE49-F238E27FC236}">
                    <a16:creationId xmlns:a16="http://schemas.microsoft.com/office/drawing/2014/main" id="{B7C4B273-2374-43DA-91B0-5652E96ECECF}"/>
                  </a:ext>
                </a:extLst>
              </p:cNvPr>
              <p:cNvSpPr>
                <a:spLocks/>
              </p:cNvSpPr>
              <p:nvPr/>
            </p:nvSpPr>
            <p:spPr bwMode="auto">
              <a:xfrm rot="10800000">
                <a:off x="10175171" y="2639919"/>
                <a:ext cx="215448" cy="221453"/>
              </a:xfrm>
              <a:custGeom>
                <a:avLst/>
                <a:gdLst>
                  <a:gd name="T0" fmla="*/ 2 w 121"/>
                  <a:gd name="T1" fmla="*/ 84 h 125"/>
                  <a:gd name="T2" fmla="*/ 92 w 121"/>
                  <a:gd name="T3" fmla="*/ 84 h 125"/>
                  <a:gd name="T4" fmla="*/ 121 w 121"/>
                  <a:gd name="T5" fmla="*/ 2 h 125"/>
                  <a:gd name="T6" fmla="*/ 44 w 121"/>
                  <a:gd name="T7" fmla="*/ 30 h 125"/>
                  <a:gd name="T8" fmla="*/ 2 w 121"/>
                  <a:gd name="T9" fmla="*/ 84 h 125"/>
                </a:gdLst>
                <a:ahLst/>
                <a:cxnLst>
                  <a:cxn ang="0">
                    <a:pos x="T0" y="T1"/>
                  </a:cxn>
                  <a:cxn ang="0">
                    <a:pos x="T2" y="T3"/>
                  </a:cxn>
                  <a:cxn ang="0">
                    <a:pos x="T4" y="T5"/>
                  </a:cxn>
                  <a:cxn ang="0">
                    <a:pos x="T6" y="T7"/>
                  </a:cxn>
                  <a:cxn ang="0">
                    <a:pos x="T8" y="T9"/>
                  </a:cxn>
                </a:cxnLst>
                <a:rect l="0" t="0" r="r" b="b"/>
                <a:pathLst>
                  <a:path w="121" h="125">
                    <a:moveTo>
                      <a:pt x="2" y="84"/>
                    </a:moveTo>
                    <a:cubicBezTo>
                      <a:pt x="2" y="84"/>
                      <a:pt x="73" y="125"/>
                      <a:pt x="92" y="84"/>
                    </a:cubicBezTo>
                    <a:cubicBezTo>
                      <a:pt x="111" y="43"/>
                      <a:pt x="87" y="18"/>
                      <a:pt x="121" y="2"/>
                    </a:cubicBezTo>
                    <a:cubicBezTo>
                      <a:pt x="121" y="2"/>
                      <a:pt x="84" y="0"/>
                      <a:pt x="44" y="30"/>
                    </a:cubicBezTo>
                    <a:cubicBezTo>
                      <a:pt x="0" y="62"/>
                      <a:pt x="2" y="84"/>
                      <a:pt x="2" y="8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2" name="Group 421">
              <a:extLst>
                <a:ext uri="{FF2B5EF4-FFF2-40B4-BE49-F238E27FC236}">
                  <a16:creationId xmlns:a16="http://schemas.microsoft.com/office/drawing/2014/main" id="{AA4A07A6-A5D0-4B5E-BEEC-39A87859241B}"/>
                </a:ext>
              </a:extLst>
            </p:cNvPr>
            <p:cNvGrpSpPr/>
            <p:nvPr/>
          </p:nvGrpSpPr>
          <p:grpSpPr>
            <a:xfrm flipH="1" flipV="1">
              <a:off x="5842131" y="2026170"/>
              <a:ext cx="388994" cy="448366"/>
              <a:chOff x="8776638" y="1880222"/>
              <a:chExt cx="427893" cy="493203"/>
            </a:xfrm>
          </p:grpSpPr>
          <p:sp>
            <p:nvSpPr>
              <p:cNvPr id="497" name="Freeform 586">
                <a:extLst>
                  <a:ext uri="{FF2B5EF4-FFF2-40B4-BE49-F238E27FC236}">
                    <a16:creationId xmlns:a16="http://schemas.microsoft.com/office/drawing/2014/main" id="{DCC14312-7EC6-4B13-862B-44FFE8422EF5}"/>
                  </a:ext>
                </a:extLst>
              </p:cNvPr>
              <p:cNvSpPr>
                <a:spLocks/>
              </p:cNvSpPr>
              <p:nvPr/>
            </p:nvSpPr>
            <p:spPr bwMode="auto">
              <a:xfrm rot="10800000">
                <a:off x="8776638" y="1880222"/>
                <a:ext cx="427893" cy="493203"/>
              </a:xfrm>
              <a:custGeom>
                <a:avLst/>
                <a:gdLst>
                  <a:gd name="T0" fmla="*/ 570 w 570"/>
                  <a:gd name="T1" fmla="*/ 492 h 657"/>
                  <a:gd name="T2" fmla="*/ 287 w 570"/>
                  <a:gd name="T3" fmla="*/ 657 h 657"/>
                  <a:gd name="T4" fmla="*/ 0 w 570"/>
                  <a:gd name="T5" fmla="*/ 492 h 657"/>
                  <a:gd name="T6" fmla="*/ 0 w 570"/>
                  <a:gd name="T7" fmla="*/ 163 h 657"/>
                  <a:gd name="T8" fmla="*/ 287 w 570"/>
                  <a:gd name="T9" fmla="*/ 0 h 657"/>
                  <a:gd name="T10" fmla="*/ 570 w 570"/>
                  <a:gd name="T11" fmla="*/ 163 h 657"/>
                  <a:gd name="T12" fmla="*/ 570 w 570"/>
                  <a:gd name="T13" fmla="*/ 492 h 657"/>
                </a:gdLst>
                <a:ahLst/>
                <a:cxnLst>
                  <a:cxn ang="0">
                    <a:pos x="T0" y="T1"/>
                  </a:cxn>
                  <a:cxn ang="0">
                    <a:pos x="T2" y="T3"/>
                  </a:cxn>
                  <a:cxn ang="0">
                    <a:pos x="T4" y="T5"/>
                  </a:cxn>
                  <a:cxn ang="0">
                    <a:pos x="T6" y="T7"/>
                  </a:cxn>
                  <a:cxn ang="0">
                    <a:pos x="T8" y="T9"/>
                  </a:cxn>
                  <a:cxn ang="0">
                    <a:pos x="T10" y="T11"/>
                  </a:cxn>
                  <a:cxn ang="0">
                    <a:pos x="T12" y="T13"/>
                  </a:cxn>
                </a:cxnLst>
                <a:rect l="0" t="0" r="r" b="b"/>
                <a:pathLst>
                  <a:path w="570" h="657">
                    <a:moveTo>
                      <a:pt x="570" y="492"/>
                    </a:moveTo>
                    <a:lnTo>
                      <a:pt x="287" y="657"/>
                    </a:lnTo>
                    <a:lnTo>
                      <a:pt x="0" y="492"/>
                    </a:lnTo>
                    <a:lnTo>
                      <a:pt x="0" y="163"/>
                    </a:lnTo>
                    <a:lnTo>
                      <a:pt x="287" y="0"/>
                    </a:lnTo>
                    <a:lnTo>
                      <a:pt x="570" y="163"/>
                    </a:lnTo>
                    <a:lnTo>
                      <a:pt x="570" y="49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8" name="Freeform 587">
                <a:extLst>
                  <a:ext uri="{FF2B5EF4-FFF2-40B4-BE49-F238E27FC236}">
                    <a16:creationId xmlns:a16="http://schemas.microsoft.com/office/drawing/2014/main" id="{A5B926D4-D123-425C-9FBF-B50DBC278578}"/>
                  </a:ext>
                </a:extLst>
              </p:cNvPr>
              <p:cNvSpPr>
                <a:spLocks/>
              </p:cNvSpPr>
              <p:nvPr/>
            </p:nvSpPr>
            <p:spPr bwMode="auto">
              <a:xfrm rot="10800000">
                <a:off x="8805164" y="1914003"/>
                <a:ext cx="370840" cy="427142"/>
              </a:xfrm>
              <a:custGeom>
                <a:avLst/>
                <a:gdLst>
                  <a:gd name="T0" fmla="*/ 494 w 494"/>
                  <a:gd name="T1" fmla="*/ 428 h 569"/>
                  <a:gd name="T2" fmla="*/ 249 w 494"/>
                  <a:gd name="T3" fmla="*/ 569 h 569"/>
                  <a:gd name="T4" fmla="*/ 0 w 494"/>
                  <a:gd name="T5" fmla="*/ 428 h 569"/>
                  <a:gd name="T6" fmla="*/ 0 w 494"/>
                  <a:gd name="T7" fmla="*/ 141 h 569"/>
                  <a:gd name="T8" fmla="*/ 249 w 494"/>
                  <a:gd name="T9" fmla="*/ 0 h 569"/>
                  <a:gd name="T10" fmla="*/ 494 w 494"/>
                  <a:gd name="T11" fmla="*/ 141 h 569"/>
                  <a:gd name="T12" fmla="*/ 494 w 494"/>
                  <a:gd name="T13" fmla="*/ 428 h 569"/>
                </a:gdLst>
                <a:ahLst/>
                <a:cxnLst>
                  <a:cxn ang="0">
                    <a:pos x="T0" y="T1"/>
                  </a:cxn>
                  <a:cxn ang="0">
                    <a:pos x="T2" y="T3"/>
                  </a:cxn>
                  <a:cxn ang="0">
                    <a:pos x="T4" y="T5"/>
                  </a:cxn>
                  <a:cxn ang="0">
                    <a:pos x="T6" y="T7"/>
                  </a:cxn>
                  <a:cxn ang="0">
                    <a:pos x="T8" y="T9"/>
                  </a:cxn>
                  <a:cxn ang="0">
                    <a:pos x="T10" y="T11"/>
                  </a:cxn>
                  <a:cxn ang="0">
                    <a:pos x="T12" y="T13"/>
                  </a:cxn>
                </a:cxnLst>
                <a:rect l="0" t="0" r="r" b="b"/>
                <a:pathLst>
                  <a:path w="494" h="569">
                    <a:moveTo>
                      <a:pt x="494" y="428"/>
                    </a:moveTo>
                    <a:lnTo>
                      <a:pt x="249" y="569"/>
                    </a:lnTo>
                    <a:lnTo>
                      <a:pt x="0" y="428"/>
                    </a:lnTo>
                    <a:lnTo>
                      <a:pt x="0" y="141"/>
                    </a:lnTo>
                    <a:lnTo>
                      <a:pt x="249" y="0"/>
                    </a:lnTo>
                    <a:lnTo>
                      <a:pt x="494" y="141"/>
                    </a:lnTo>
                    <a:lnTo>
                      <a:pt x="494" y="4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9" name="Freeform 588">
                <a:extLst>
                  <a:ext uri="{FF2B5EF4-FFF2-40B4-BE49-F238E27FC236}">
                    <a16:creationId xmlns:a16="http://schemas.microsoft.com/office/drawing/2014/main" id="{8420AA41-23A3-40E6-BF2F-BBE4D03133F7}"/>
                  </a:ext>
                </a:extLst>
              </p:cNvPr>
              <p:cNvSpPr>
                <a:spLocks/>
              </p:cNvSpPr>
              <p:nvPr/>
            </p:nvSpPr>
            <p:spPr bwMode="auto">
              <a:xfrm rot="10800000">
                <a:off x="8889992" y="2053631"/>
                <a:ext cx="204187" cy="140379"/>
              </a:xfrm>
              <a:custGeom>
                <a:avLst/>
                <a:gdLst>
                  <a:gd name="T0" fmla="*/ 137 w 272"/>
                  <a:gd name="T1" fmla="*/ 139 h 187"/>
                  <a:gd name="T2" fmla="*/ 0 w 272"/>
                  <a:gd name="T3" fmla="*/ 0 h 187"/>
                  <a:gd name="T4" fmla="*/ 0 w 272"/>
                  <a:gd name="T5" fmla="*/ 187 h 187"/>
                  <a:gd name="T6" fmla="*/ 272 w 272"/>
                  <a:gd name="T7" fmla="*/ 187 h 187"/>
                  <a:gd name="T8" fmla="*/ 272 w 272"/>
                  <a:gd name="T9" fmla="*/ 2 h 187"/>
                  <a:gd name="T10" fmla="*/ 137 w 272"/>
                  <a:gd name="T11" fmla="*/ 139 h 187"/>
                </a:gdLst>
                <a:ahLst/>
                <a:cxnLst>
                  <a:cxn ang="0">
                    <a:pos x="T0" y="T1"/>
                  </a:cxn>
                  <a:cxn ang="0">
                    <a:pos x="T2" y="T3"/>
                  </a:cxn>
                  <a:cxn ang="0">
                    <a:pos x="T4" y="T5"/>
                  </a:cxn>
                  <a:cxn ang="0">
                    <a:pos x="T6" y="T7"/>
                  </a:cxn>
                  <a:cxn ang="0">
                    <a:pos x="T8" y="T9"/>
                  </a:cxn>
                  <a:cxn ang="0">
                    <a:pos x="T10" y="T11"/>
                  </a:cxn>
                </a:cxnLst>
                <a:rect l="0" t="0" r="r" b="b"/>
                <a:pathLst>
                  <a:path w="272" h="187">
                    <a:moveTo>
                      <a:pt x="137" y="139"/>
                    </a:moveTo>
                    <a:lnTo>
                      <a:pt x="0" y="0"/>
                    </a:lnTo>
                    <a:lnTo>
                      <a:pt x="0" y="187"/>
                    </a:lnTo>
                    <a:lnTo>
                      <a:pt x="272" y="187"/>
                    </a:lnTo>
                    <a:lnTo>
                      <a:pt x="272" y="2"/>
                    </a:lnTo>
                    <a:lnTo>
                      <a:pt x="137" y="13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0" name="Freeform 589">
                <a:extLst>
                  <a:ext uri="{FF2B5EF4-FFF2-40B4-BE49-F238E27FC236}">
                    <a16:creationId xmlns:a16="http://schemas.microsoft.com/office/drawing/2014/main" id="{5C3B4789-03AC-48CE-8AB4-3FF2CDED2A62}"/>
                  </a:ext>
                </a:extLst>
              </p:cNvPr>
              <p:cNvSpPr>
                <a:spLocks/>
              </p:cNvSpPr>
              <p:nvPr/>
            </p:nvSpPr>
            <p:spPr bwMode="auto">
              <a:xfrm rot="10800000">
                <a:off x="8899000" y="2109182"/>
                <a:ext cx="186171" cy="93836"/>
              </a:xfrm>
              <a:custGeom>
                <a:avLst/>
                <a:gdLst>
                  <a:gd name="T0" fmla="*/ 248 w 248"/>
                  <a:gd name="T1" fmla="*/ 2 h 125"/>
                  <a:gd name="T2" fmla="*/ 248 w 248"/>
                  <a:gd name="T3" fmla="*/ 0 h 125"/>
                  <a:gd name="T4" fmla="*/ 0 w 248"/>
                  <a:gd name="T5" fmla="*/ 0 h 125"/>
                  <a:gd name="T6" fmla="*/ 0 w 248"/>
                  <a:gd name="T7" fmla="*/ 0 h 125"/>
                  <a:gd name="T8" fmla="*/ 125 w 248"/>
                  <a:gd name="T9" fmla="*/ 125 h 125"/>
                  <a:gd name="T10" fmla="*/ 248 w 248"/>
                  <a:gd name="T11" fmla="*/ 2 h 125"/>
                </a:gdLst>
                <a:ahLst/>
                <a:cxnLst>
                  <a:cxn ang="0">
                    <a:pos x="T0" y="T1"/>
                  </a:cxn>
                  <a:cxn ang="0">
                    <a:pos x="T2" y="T3"/>
                  </a:cxn>
                  <a:cxn ang="0">
                    <a:pos x="T4" y="T5"/>
                  </a:cxn>
                  <a:cxn ang="0">
                    <a:pos x="T6" y="T7"/>
                  </a:cxn>
                  <a:cxn ang="0">
                    <a:pos x="T8" y="T9"/>
                  </a:cxn>
                  <a:cxn ang="0">
                    <a:pos x="T10" y="T11"/>
                  </a:cxn>
                </a:cxnLst>
                <a:rect l="0" t="0" r="r" b="b"/>
                <a:pathLst>
                  <a:path w="248" h="125">
                    <a:moveTo>
                      <a:pt x="248" y="2"/>
                    </a:moveTo>
                    <a:lnTo>
                      <a:pt x="248" y="0"/>
                    </a:lnTo>
                    <a:lnTo>
                      <a:pt x="0" y="0"/>
                    </a:lnTo>
                    <a:lnTo>
                      <a:pt x="0" y="0"/>
                    </a:lnTo>
                    <a:lnTo>
                      <a:pt x="125" y="125"/>
                    </a:lnTo>
                    <a:lnTo>
                      <a:pt x="248"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3" name="Group 422">
              <a:extLst>
                <a:ext uri="{FF2B5EF4-FFF2-40B4-BE49-F238E27FC236}">
                  <a16:creationId xmlns:a16="http://schemas.microsoft.com/office/drawing/2014/main" id="{09767FEB-5F2B-4D1F-AB95-256962E9EDC2}"/>
                </a:ext>
              </a:extLst>
            </p:cNvPr>
            <p:cNvGrpSpPr/>
            <p:nvPr/>
          </p:nvGrpSpPr>
          <p:grpSpPr>
            <a:xfrm flipH="1" flipV="1">
              <a:off x="7688143" y="3202705"/>
              <a:ext cx="384216" cy="443589"/>
              <a:chOff x="10807251" y="3174410"/>
              <a:chExt cx="422638" cy="487948"/>
            </a:xfrm>
          </p:grpSpPr>
          <p:sp>
            <p:nvSpPr>
              <p:cNvPr id="493" name="Oval 516">
                <a:extLst>
                  <a:ext uri="{FF2B5EF4-FFF2-40B4-BE49-F238E27FC236}">
                    <a16:creationId xmlns:a16="http://schemas.microsoft.com/office/drawing/2014/main" id="{EFD96209-71B8-4FA7-B216-0E13B2FB5926}"/>
                  </a:ext>
                </a:extLst>
              </p:cNvPr>
              <p:cNvSpPr>
                <a:spLocks noChangeArrowheads="1"/>
              </p:cNvSpPr>
              <p:nvPr/>
            </p:nvSpPr>
            <p:spPr bwMode="auto">
              <a:xfrm rot="10800000">
                <a:off x="10922857" y="3346317"/>
                <a:ext cx="156143" cy="156143"/>
              </a:xfrm>
              <a:prstGeom prst="ellipse">
                <a:avLst/>
              </a:prstGeom>
              <a:solidFill>
                <a:srgbClr val="233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4" name="Freeform 590">
                <a:extLst>
                  <a:ext uri="{FF2B5EF4-FFF2-40B4-BE49-F238E27FC236}">
                    <a16:creationId xmlns:a16="http://schemas.microsoft.com/office/drawing/2014/main" id="{FA588E2B-AD8C-4DAE-A299-38E16A87549E}"/>
                  </a:ext>
                </a:extLst>
              </p:cNvPr>
              <p:cNvSpPr>
                <a:spLocks/>
              </p:cNvSpPr>
              <p:nvPr/>
            </p:nvSpPr>
            <p:spPr bwMode="auto">
              <a:xfrm rot="10800000">
                <a:off x="10807251" y="3174410"/>
                <a:ext cx="422638" cy="487948"/>
              </a:xfrm>
              <a:custGeom>
                <a:avLst/>
                <a:gdLst>
                  <a:gd name="T0" fmla="*/ 563 w 563"/>
                  <a:gd name="T1" fmla="*/ 490 h 650"/>
                  <a:gd name="T2" fmla="*/ 281 w 563"/>
                  <a:gd name="T3" fmla="*/ 650 h 650"/>
                  <a:gd name="T4" fmla="*/ 0 w 563"/>
                  <a:gd name="T5" fmla="*/ 490 h 650"/>
                  <a:gd name="T6" fmla="*/ 0 w 563"/>
                  <a:gd name="T7" fmla="*/ 163 h 650"/>
                  <a:gd name="T8" fmla="*/ 281 w 563"/>
                  <a:gd name="T9" fmla="*/ 0 h 650"/>
                  <a:gd name="T10" fmla="*/ 563 w 563"/>
                  <a:gd name="T11" fmla="*/ 163 h 650"/>
                  <a:gd name="T12" fmla="*/ 563 w 563"/>
                  <a:gd name="T13" fmla="*/ 490 h 650"/>
                </a:gdLst>
                <a:ahLst/>
                <a:cxnLst>
                  <a:cxn ang="0">
                    <a:pos x="T0" y="T1"/>
                  </a:cxn>
                  <a:cxn ang="0">
                    <a:pos x="T2" y="T3"/>
                  </a:cxn>
                  <a:cxn ang="0">
                    <a:pos x="T4" y="T5"/>
                  </a:cxn>
                  <a:cxn ang="0">
                    <a:pos x="T6" y="T7"/>
                  </a:cxn>
                  <a:cxn ang="0">
                    <a:pos x="T8" y="T9"/>
                  </a:cxn>
                  <a:cxn ang="0">
                    <a:pos x="T10" y="T11"/>
                  </a:cxn>
                  <a:cxn ang="0">
                    <a:pos x="T12" y="T13"/>
                  </a:cxn>
                </a:cxnLst>
                <a:rect l="0" t="0" r="r" b="b"/>
                <a:pathLst>
                  <a:path w="563" h="650">
                    <a:moveTo>
                      <a:pt x="563" y="490"/>
                    </a:moveTo>
                    <a:lnTo>
                      <a:pt x="281" y="650"/>
                    </a:lnTo>
                    <a:lnTo>
                      <a:pt x="0" y="490"/>
                    </a:lnTo>
                    <a:lnTo>
                      <a:pt x="0" y="163"/>
                    </a:lnTo>
                    <a:lnTo>
                      <a:pt x="281" y="0"/>
                    </a:lnTo>
                    <a:lnTo>
                      <a:pt x="563" y="163"/>
                    </a:lnTo>
                    <a:lnTo>
                      <a:pt x="563" y="49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5" name="Freeform 591">
                <a:extLst>
                  <a:ext uri="{FF2B5EF4-FFF2-40B4-BE49-F238E27FC236}">
                    <a16:creationId xmlns:a16="http://schemas.microsoft.com/office/drawing/2014/main" id="{CEC1681B-063F-40ED-879F-113E5BD868AD}"/>
                  </a:ext>
                </a:extLst>
              </p:cNvPr>
              <p:cNvSpPr>
                <a:spLocks/>
              </p:cNvSpPr>
              <p:nvPr/>
            </p:nvSpPr>
            <p:spPr bwMode="auto">
              <a:xfrm rot="10800000">
                <a:off x="10838029" y="3208191"/>
                <a:ext cx="361832" cy="418884"/>
              </a:xfrm>
              <a:custGeom>
                <a:avLst/>
                <a:gdLst>
                  <a:gd name="T0" fmla="*/ 482 w 482"/>
                  <a:gd name="T1" fmla="*/ 419 h 558"/>
                  <a:gd name="T2" fmla="*/ 241 w 482"/>
                  <a:gd name="T3" fmla="*/ 558 h 558"/>
                  <a:gd name="T4" fmla="*/ 0 w 482"/>
                  <a:gd name="T5" fmla="*/ 419 h 558"/>
                  <a:gd name="T6" fmla="*/ 0 w 482"/>
                  <a:gd name="T7" fmla="*/ 140 h 558"/>
                  <a:gd name="T8" fmla="*/ 241 w 482"/>
                  <a:gd name="T9" fmla="*/ 0 h 558"/>
                  <a:gd name="T10" fmla="*/ 482 w 482"/>
                  <a:gd name="T11" fmla="*/ 140 h 558"/>
                  <a:gd name="T12" fmla="*/ 482 w 482"/>
                  <a:gd name="T13" fmla="*/ 419 h 558"/>
                </a:gdLst>
                <a:ahLst/>
                <a:cxnLst>
                  <a:cxn ang="0">
                    <a:pos x="T0" y="T1"/>
                  </a:cxn>
                  <a:cxn ang="0">
                    <a:pos x="T2" y="T3"/>
                  </a:cxn>
                  <a:cxn ang="0">
                    <a:pos x="T4" y="T5"/>
                  </a:cxn>
                  <a:cxn ang="0">
                    <a:pos x="T6" y="T7"/>
                  </a:cxn>
                  <a:cxn ang="0">
                    <a:pos x="T8" y="T9"/>
                  </a:cxn>
                  <a:cxn ang="0">
                    <a:pos x="T10" y="T11"/>
                  </a:cxn>
                  <a:cxn ang="0">
                    <a:pos x="T12" y="T13"/>
                  </a:cxn>
                </a:cxnLst>
                <a:rect l="0" t="0" r="r" b="b"/>
                <a:pathLst>
                  <a:path w="482" h="558">
                    <a:moveTo>
                      <a:pt x="482" y="419"/>
                    </a:moveTo>
                    <a:lnTo>
                      <a:pt x="241" y="558"/>
                    </a:lnTo>
                    <a:lnTo>
                      <a:pt x="0" y="419"/>
                    </a:lnTo>
                    <a:lnTo>
                      <a:pt x="0" y="140"/>
                    </a:lnTo>
                    <a:lnTo>
                      <a:pt x="241" y="0"/>
                    </a:lnTo>
                    <a:lnTo>
                      <a:pt x="482" y="140"/>
                    </a:lnTo>
                    <a:lnTo>
                      <a:pt x="482" y="419"/>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6" name="Freeform 592">
                <a:extLst>
                  <a:ext uri="{FF2B5EF4-FFF2-40B4-BE49-F238E27FC236}">
                    <a16:creationId xmlns:a16="http://schemas.microsoft.com/office/drawing/2014/main" id="{D7BB8DE4-478D-462D-8FFF-0D5CA414855E}"/>
                  </a:ext>
                </a:extLst>
              </p:cNvPr>
              <p:cNvSpPr>
                <a:spLocks/>
              </p:cNvSpPr>
              <p:nvPr/>
            </p:nvSpPr>
            <p:spPr bwMode="auto">
              <a:xfrm rot="10800000">
                <a:off x="10901838" y="3305780"/>
                <a:ext cx="234215" cy="196680"/>
              </a:xfrm>
              <a:custGeom>
                <a:avLst/>
                <a:gdLst>
                  <a:gd name="T0" fmla="*/ 132 w 132"/>
                  <a:gd name="T1" fmla="*/ 44 h 111"/>
                  <a:gd name="T2" fmla="*/ 66 w 132"/>
                  <a:gd name="T3" fmla="*/ 0 h 111"/>
                  <a:gd name="T4" fmla="*/ 0 w 132"/>
                  <a:gd name="T5" fmla="*/ 44 h 111"/>
                  <a:gd name="T6" fmla="*/ 66 w 132"/>
                  <a:gd name="T7" fmla="*/ 87 h 111"/>
                  <a:gd name="T8" fmla="*/ 70 w 132"/>
                  <a:gd name="T9" fmla="*/ 87 h 111"/>
                  <a:gd name="T10" fmla="*/ 91 w 132"/>
                  <a:gd name="T11" fmla="*/ 111 h 111"/>
                  <a:gd name="T12" fmla="*/ 91 w 132"/>
                  <a:gd name="T13" fmla="*/ 84 h 111"/>
                  <a:gd name="T14" fmla="*/ 132 w 132"/>
                  <a:gd name="T15" fmla="*/ 44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11">
                    <a:moveTo>
                      <a:pt x="132" y="44"/>
                    </a:moveTo>
                    <a:cubicBezTo>
                      <a:pt x="132" y="20"/>
                      <a:pt x="102" y="0"/>
                      <a:pt x="66" y="0"/>
                    </a:cubicBezTo>
                    <a:cubicBezTo>
                      <a:pt x="30" y="0"/>
                      <a:pt x="0" y="20"/>
                      <a:pt x="0" y="44"/>
                    </a:cubicBezTo>
                    <a:cubicBezTo>
                      <a:pt x="0" y="68"/>
                      <a:pt x="30" y="87"/>
                      <a:pt x="66" y="87"/>
                    </a:cubicBezTo>
                    <a:cubicBezTo>
                      <a:pt x="67" y="87"/>
                      <a:pt x="69" y="87"/>
                      <a:pt x="70" y="87"/>
                    </a:cubicBezTo>
                    <a:cubicBezTo>
                      <a:pt x="91" y="111"/>
                      <a:pt x="91" y="111"/>
                      <a:pt x="91" y="111"/>
                    </a:cubicBezTo>
                    <a:cubicBezTo>
                      <a:pt x="91" y="84"/>
                      <a:pt x="91" y="84"/>
                      <a:pt x="91" y="84"/>
                    </a:cubicBezTo>
                    <a:cubicBezTo>
                      <a:pt x="115" y="77"/>
                      <a:pt x="132" y="62"/>
                      <a:pt x="132"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4" name="Group 423">
              <a:extLst>
                <a:ext uri="{FF2B5EF4-FFF2-40B4-BE49-F238E27FC236}">
                  <a16:creationId xmlns:a16="http://schemas.microsoft.com/office/drawing/2014/main" id="{14A3C847-0541-46A2-ACC9-6887B0ACB21C}"/>
                </a:ext>
              </a:extLst>
            </p:cNvPr>
            <p:cNvGrpSpPr/>
            <p:nvPr/>
          </p:nvGrpSpPr>
          <p:grpSpPr>
            <a:xfrm flipH="1" flipV="1">
              <a:off x="6704058" y="4853537"/>
              <a:ext cx="351459" cy="406737"/>
              <a:chOff x="9724758" y="4990326"/>
              <a:chExt cx="386605" cy="447411"/>
            </a:xfrm>
          </p:grpSpPr>
          <p:sp>
            <p:nvSpPr>
              <p:cNvPr id="488" name="Freeform 593">
                <a:extLst>
                  <a:ext uri="{FF2B5EF4-FFF2-40B4-BE49-F238E27FC236}">
                    <a16:creationId xmlns:a16="http://schemas.microsoft.com/office/drawing/2014/main" id="{D7DA439B-E9F1-4CE2-A3FF-2868998A1CCA}"/>
                  </a:ext>
                </a:extLst>
              </p:cNvPr>
              <p:cNvSpPr>
                <a:spLocks/>
              </p:cNvSpPr>
              <p:nvPr/>
            </p:nvSpPr>
            <p:spPr bwMode="auto">
              <a:xfrm rot="10800000">
                <a:off x="9724758" y="4990326"/>
                <a:ext cx="386605" cy="447411"/>
              </a:xfrm>
              <a:custGeom>
                <a:avLst/>
                <a:gdLst>
                  <a:gd name="T0" fmla="*/ 515 w 515"/>
                  <a:gd name="T1" fmla="*/ 447 h 596"/>
                  <a:gd name="T2" fmla="*/ 258 w 515"/>
                  <a:gd name="T3" fmla="*/ 596 h 596"/>
                  <a:gd name="T4" fmla="*/ 0 w 515"/>
                  <a:gd name="T5" fmla="*/ 447 h 596"/>
                  <a:gd name="T6" fmla="*/ 0 w 515"/>
                  <a:gd name="T7" fmla="*/ 149 h 596"/>
                  <a:gd name="T8" fmla="*/ 258 w 515"/>
                  <a:gd name="T9" fmla="*/ 0 h 596"/>
                  <a:gd name="T10" fmla="*/ 515 w 515"/>
                  <a:gd name="T11" fmla="*/ 149 h 596"/>
                  <a:gd name="T12" fmla="*/ 515 w 515"/>
                  <a:gd name="T13" fmla="*/ 447 h 596"/>
                </a:gdLst>
                <a:ahLst/>
                <a:cxnLst>
                  <a:cxn ang="0">
                    <a:pos x="T0" y="T1"/>
                  </a:cxn>
                  <a:cxn ang="0">
                    <a:pos x="T2" y="T3"/>
                  </a:cxn>
                  <a:cxn ang="0">
                    <a:pos x="T4" y="T5"/>
                  </a:cxn>
                  <a:cxn ang="0">
                    <a:pos x="T6" y="T7"/>
                  </a:cxn>
                  <a:cxn ang="0">
                    <a:pos x="T8" y="T9"/>
                  </a:cxn>
                  <a:cxn ang="0">
                    <a:pos x="T10" y="T11"/>
                  </a:cxn>
                  <a:cxn ang="0">
                    <a:pos x="T12" y="T13"/>
                  </a:cxn>
                </a:cxnLst>
                <a:rect l="0" t="0" r="r" b="b"/>
                <a:pathLst>
                  <a:path w="515" h="596">
                    <a:moveTo>
                      <a:pt x="515" y="447"/>
                    </a:moveTo>
                    <a:lnTo>
                      <a:pt x="258" y="596"/>
                    </a:lnTo>
                    <a:lnTo>
                      <a:pt x="0" y="447"/>
                    </a:lnTo>
                    <a:lnTo>
                      <a:pt x="0" y="149"/>
                    </a:lnTo>
                    <a:lnTo>
                      <a:pt x="258" y="0"/>
                    </a:lnTo>
                    <a:lnTo>
                      <a:pt x="515" y="149"/>
                    </a:lnTo>
                    <a:lnTo>
                      <a:pt x="515" y="447"/>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9" name="Freeform 594">
                <a:extLst>
                  <a:ext uri="{FF2B5EF4-FFF2-40B4-BE49-F238E27FC236}">
                    <a16:creationId xmlns:a16="http://schemas.microsoft.com/office/drawing/2014/main" id="{B6DCAEDB-3B19-442B-88A9-36AAAE8B568F}"/>
                  </a:ext>
                </a:extLst>
              </p:cNvPr>
              <p:cNvSpPr>
                <a:spLocks/>
              </p:cNvSpPr>
              <p:nvPr/>
            </p:nvSpPr>
            <p:spPr bwMode="auto">
              <a:xfrm rot="10800000">
                <a:off x="9754785" y="5024107"/>
                <a:ext cx="328051" cy="379849"/>
              </a:xfrm>
              <a:custGeom>
                <a:avLst/>
                <a:gdLst>
                  <a:gd name="T0" fmla="*/ 437 w 437"/>
                  <a:gd name="T1" fmla="*/ 378 h 506"/>
                  <a:gd name="T2" fmla="*/ 220 w 437"/>
                  <a:gd name="T3" fmla="*/ 506 h 506"/>
                  <a:gd name="T4" fmla="*/ 0 w 437"/>
                  <a:gd name="T5" fmla="*/ 378 h 506"/>
                  <a:gd name="T6" fmla="*/ 0 w 437"/>
                  <a:gd name="T7" fmla="*/ 128 h 506"/>
                  <a:gd name="T8" fmla="*/ 220 w 437"/>
                  <a:gd name="T9" fmla="*/ 0 h 506"/>
                  <a:gd name="T10" fmla="*/ 437 w 437"/>
                  <a:gd name="T11" fmla="*/ 128 h 506"/>
                  <a:gd name="T12" fmla="*/ 437 w 437"/>
                  <a:gd name="T13" fmla="*/ 378 h 506"/>
                </a:gdLst>
                <a:ahLst/>
                <a:cxnLst>
                  <a:cxn ang="0">
                    <a:pos x="T0" y="T1"/>
                  </a:cxn>
                  <a:cxn ang="0">
                    <a:pos x="T2" y="T3"/>
                  </a:cxn>
                  <a:cxn ang="0">
                    <a:pos x="T4" y="T5"/>
                  </a:cxn>
                  <a:cxn ang="0">
                    <a:pos x="T6" y="T7"/>
                  </a:cxn>
                  <a:cxn ang="0">
                    <a:pos x="T8" y="T9"/>
                  </a:cxn>
                  <a:cxn ang="0">
                    <a:pos x="T10" y="T11"/>
                  </a:cxn>
                  <a:cxn ang="0">
                    <a:pos x="T12" y="T13"/>
                  </a:cxn>
                </a:cxnLst>
                <a:rect l="0" t="0" r="r" b="b"/>
                <a:pathLst>
                  <a:path w="437" h="506">
                    <a:moveTo>
                      <a:pt x="437" y="378"/>
                    </a:moveTo>
                    <a:lnTo>
                      <a:pt x="220" y="506"/>
                    </a:lnTo>
                    <a:lnTo>
                      <a:pt x="0" y="378"/>
                    </a:lnTo>
                    <a:lnTo>
                      <a:pt x="0" y="128"/>
                    </a:lnTo>
                    <a:lnTo>
                      <a:pt x="220" y="0"/>
                    </a:lnTo>
                    <a:lnTo>
                      <a:pt x="437" y="128"/>
                    </a:lnTo>
                    <a:lnTo>
                      <a:pt x="437" y="37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0" name="Freeform 595">
                <a:extLst>
                  <a:ext uri="{FF2B5EF4-FFF2-40B4-BE49-F238E27FC236}">
                    <a16:creationId xmlns:a16="http://schemas.microsoft.com/office/drawing/2014/main" id="{8A970042-A28E-4B0A-AD58-E38D260F06E1}"/>
                  </a:ext>
                </a:extLst>
              </p:cNvPr>
              <p:cNvSpPr>
                <a:spLocks/>
              </p:cNvSpPr>
              <p:nvPr/>
            </p:nvSpPr>
            <p:spPr bwMode="auto">
              <a:xfrm rot="10800000">
                <a:off x="9859131" y="5167489"/>
                <a:ext cx="114105" cy="114105"/>
              </a:xfrm>
              <a:custGeom>
                <a:avLst/>
                <a:gdLst>
                  <a:gd name="T0" fmla="*/ 0 w 152"/>
                  <a:gd name="T1" fmla="*/ 152 h 152"/>
                  <a:gd name="T2" fmla="*/ 0 w 152"/>
                  <a:gd name="T3" fmla="*/ 0 h 152"/>
                  <a:gd name="T4" fmla="*/ 152 w 152"/>
                  <a:gd name="T5" fmla="*/ 0 h 152"/>
                  <a:gd name="T6" fmla="*/ 152 w 152"/>
                  <a:gd name="T7" fmla="*/ 149 h 152"/>
                </a:gdLst>
                <a:ahLst/>
                <a:cxnLst>
                  <a:cxn ang="0">
                    <a:pos x="T0" y="T1"/>
                  </a:cxn>
                  <a:cxn ang="0">
                    <a:pos x="T2" y="T3"/>
                  </a:cxn>
                  <a:cxn ang="0">
                    <a:pos x="T4" y="T5"/>
                  </a:cxn>
                  <a:cxn ang="0">
                    <a:pos x="T6" y="T7"/>
                  </a:cxn>
                </a:cxnLst>
                <a:rect l="0" t="0" r="r" b="b"/>
                <a:pathLst>
                  <a:path w="152" h="152">
                    <a:moveTo>
                      <a:pt x="0" y="152"/>
                    </a:moveTo>
                    <a:lnTo>
                      <a:pt x="0" y="0"/>
                    </a:lnTo>
                    <a:lnTo>
                      <a:pt x="152" y="0"/>
                    </a:lnTo>
                    <a:lnTo>
                      <a:pt x="152" y="149"/>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1" name="Oval 596">
                <a:extLst>
                  <a:ext uri="{FF2B5EF4-FFF2-40B4-BE49-F238E27FC236}">
                    <a16:creationId xmlns:a16="http://schemas.microsoft.com/office/drawing/2014/main" id="{E535037E-409B-45DF-BAD1-B873A5955D60}"/>
                  </a:ext>
                </a:extLst>
              </p:cNvPr>
              <p:cNvSpPr>
                <a:spLocks noChangeArrowheads="1"/>
              </p:cNvSpPr>
              <p:nvPr/>
            </p:nvSpPr>
            <p:spPr bwMode="auto">
              <a:xfrm rot="10800000">
                <a:off x="9965729"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2" name="Oval 597">
                <a:extLst>
                  <a:ext uri="{FF2B5EF4-FFF2-40B4-BE49-F238E27FC236}">
                    <a16:creationId xmlns:a16="http://schemas.microsoft.com/office/drawing/2014/main" id="{8B118CC4-59AF-4422-B1AC-F71D8941A2E9}"/>
                  </a:ext>
                </a:extLst>
              </p:cNvPr>
              <p:cNvSpPr>
                <a:spLocks noChangeArrowheads="1"/>
              </p:cNvSpPr>
              <p:nvPr/>
            </p:nvSpPr>
            <p:spPr bwMode="auto">
              <a:xfrm rot="10800000">
                <a:off x="9853876"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5" name="Group 424">
              <a:extLst>
                <a:ext uri="{FF2B5EF4-FFF2-40B4-BE49-F238E27FC236}">
                  <a16:creationId xmlns:a16="http://schemas.microsoft.com/office/drawing/2014/main" id="{197D9409-932B-4544-BE01-205B8C602369}"/>
                </a:ext>
              </a:extLst>
            </p:cNvPr>
            <p:cNvGrpSpPr/>
            <p:nvPr/>
          </p:nvGrpSpPr>
          <p:grpSpPr>
            <a:xfrm flipH="1" flipV="1">
              <a:off x="6001823" y="4169045"/>
              <a:ext cx="388994" cy="449048"/>
              <a:chOff x="8952299" y="4237385"/>
              <a:chExt cx="427893" cy="493953"/>
            </a:xfrm>
          </p:grpSpPr>
          <p:sp>
            <p:nvSpPr>
              <p:cNvPr id="481" name="Freeform 598">
                <a:extLst>
                  <a:ext uri="{FF2B5EF4-FFF2-40B4-BE49-F238E27FC236}">
                    <a16:creationId xmlns:a16="http://schemas.microsoft.com/office/drawing/2014/main" id="{A904E7EC-5FFA-4D1F-9117-A8EBC1577846}"/>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C5E3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2" name="Freeform 599">
                <a:extLst>
                  <a:ext uri="{FF2B5EF4-FFF2-40B4-BE49-F238E27FC236}">
                    <a16:creationId xmlns:a16="http://schemas.microsoft.com/office/drawing/2014/main" id="{C4C50A44-B28C-4970-A8CB-9749D5DC4D97}"/>
                  </a:ext>
                </a:extLst>
              </p:cNvPr>
              <p:cNvSpPr>
                <a:spLocks/>
              </p:cNvSpPr>
              <p:nvPr/>
            </p:nvSpPr>
            <p:spPr bwMode="auto">
              <a:xfrm rot="10800000">
                <a:off x="8952299" y="4237385"/>
                <a:ext cx="427893" cy="493953"/>
              </a:xfrm>
              <a:custGeom>
                <a:avLst/>
                <a:gdLst>
                  <a:gd name="T0" fmla="*/ 570 w 570"/>
                  <a:gd name="T1" fmla="*/ 492 h 658"/>
                  <a:gd name="T2" fmla="*/ 286 w 570"/>
                  <a:gd name="T3" fmla="*/ 658 h 658"/>
                  <a:gd name="T4" fmla="*/ 0 w 570"/>
                  <a:gd name="T5" fmla="*/ 492 h 658"/>
                  <a:gd name="T6" fmla="*/ 0 w 570"/>
                  <a:gd name="T7" fmla="*/ 164 h 658"/>
                  <a:gd name="T8" fmla="*/ 286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6" y="658"/>
                    </a:lnTo>
                    <a:lnTo>
                      <a:pt x="0" y="492"/>
                    </a:lnTo>
                    <a:lnTo>
                      <a:pt x="0" y="164"/>
                    </a:lnTo>
                    <a:lnTo>
                      <a:pt x="286"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3" name="Freeform 600">
                <a:extLst>
                  <a:ext uri="{FF2B5EF4-FFF2-40B4-BE49-F238E27FC236}">
                    <a16:creationId xmlns:a16="http://schemas.microsoft.com/office/drawing/2014/main" id="{90143D5B-54B7-445F-9F95-9178382B6B58}"/>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63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4" name="Freeform 601">
                <a:extLst>
                  <a:ext uri="{FF2B5EF4-FFF2-40B4-BE49-F238E27FC236}">
                    <a16:creationId xmlns:a16="http://schemas.microsoft.com/office/drawing/2014/main" id="{A48E1285-4362-462D-8186-1E35F0F62F7E}"/>
                  </a:ext>
                </a:extLst>
              </p:cNvPr>
              <p:cNvSpPr>
                <a:spLocks/>
              </p:cNvSpPr>
              <p:nvPr/>
            </p:nvSpPr>
            <p:spPr bwMode="auto">
              <a:xfrm rot="10800000">
                <a:off x="9142223" y="4407792"/>
                <a:ext cx="92335" cy="129869"/>
              </a:xfrm>
              <a:custGeom>
                <a:avLst/>
                <a:gdLst>
                  <a:gd name="T0" fmla="*/ 123 w 123"/>
                  <a:gd name="T1" fmla="*/ 173 h 173"/>
                  <a:gd name="T2" fmla="*/ 0 w 123"/>
                  <a:gd name="T3" fmla="*/ 85 h 173"/>
                  <a:gd name="T4" fmla="*/ 123 w 123"/>
                  <a:gd name="T5" fmla="*/ 0 h 173"/>
                </a:gdLst>
                <a:ahLst/>
                <a:cxnLst>
                  <a:cxn ang="0">
                    <a:pos x="T0" y="T1"/>
                  </a:cxn>
                  <a:cxn ang="0">
                    <a:pos x="T2" y="T3"/>
                  </a:cxn>
                  <a:cxn ang="0">
                    <a:pos x="T4" y="T5"/>
                  </a:cxn>
                </a:cxnLst>
                <a:rect l="0" t="0" r="r" b="b"/>
                <a:pathLst>
                  <a:path w="123" h="173">
                    <a:moveTo>
                      <a:pt x="123" y="173"/>
                    </a:moveTo>
                    <a:lnTo>
                      <a:pt x="0" y="85"/>
                    </a:lnTo>
                    <a:lnTo>
                      <a:pt x="123"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5" name="Oval 602">
                <a:extLst>
                  <a:ext uri="{FF2B5EF4-FFF2-40B4-BE49-F238E27FC236}">
                    <a16:creationId xmlns:a16="http://schemas.microsoft.com/office/drawing/2014/main" id="{C8FE2B12-9139-4DEE-B2CF-132120E36E4A}"/>
                  </a:ext>
                </a:extLst>
              </p:cNvPr>
              <p:cNvSpPr>
                <a:spLocks noChangeArrowheads="1"/>
              </p:cNvSpPr>
              <p:nvPr/>
            </p:nvSpPr>
            <p:spPr bwMode="auto">
              <a:xfrm rot="10800000">
                <a:off x="9209785" y="4446827"/>
                <a:ext cx="51047"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6" name="Oval 603">
                <a:extLst>
                  <a:ext uri="{FF2B5EF4-FFF2-40B4-BE49-F238E27FC236}">
                    <a16:creationId xmlns:a16="http://schemas.microsoft.com/office/drawing/2014/main" id="{1F5FDFF0-22BE-429A-9E27-E492AEB74906}"/>
                  </a:ext>
                </a:extLst>
              </p:cNvPr>
              <p:cNvSpPr>
                <a:spLocks noChangeArrowheads="1"/>
              </p:cNvSpPr>
              <p:nvPr/>
            </p:nvSpPr>
            <p:spPr bwMode="auto">
              <a:xfrm rot="10800000">
                <a:off x="9109944" y="4515891"/>
                <a:ext cx="51798"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7" name="Oval 604">
                <a:extLst>
                  <a:ext uri="{FF2B5EF4-FFF2-40B4-BE49-F238E27FC236}">
                    <a16:creationId xmlns:a16="http://schemas.microsoft.com/office/drawing/2014/main" id="{34417459-5DBF-49E9-A600-066CAD6EBC20}"/>
                  </a:ext>
                </a:extLst>
              </p:cNvPr>
              <p:cNvSpPr>
                <a:spLocks noChangeArrowheads="1"/>
              </p:cNvSpPr>
              <p:nvPr/>
            </p:nvSpPr>
            <p:spPr bwMode="auto">
              <a:xfrm rot="10800000">
                <a:off x="9112196" y="4381518"/>
                <a:ext cx="48044" cy="457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6" name="Group 425">
              <a:extLst>
                <a:ext uri="{FF2B5EF4-FFF2-40B4-BE49-F238E27FC236}">
                  <a16:creationId xmlns:a16="http://schemas.microsoft.com/office/drawing/2014/main" id="{4421A2D3-7189-4F33-9391-78AFB1E774CA}"/>
                </a:ext>
              </a:extLst>
            </p:cNvPr>
            <p:cNvGrpSpPr/>
            <p:nvPr/>
          </p:nvGrpSpPr>
          <p:grpSpPr>
            <a:xfrm flipH="1" flipV="1">
              <a:off x="4263636" y="3715903"/>
              <a:ext cx="351459" cy="404690"/>
              <a:chOff x="7040294" y="3738928"/>
              <a:chExt cx="386605" cy="445159"/>
            </a:xfrm>
          </p:grpSpPr>
          <p:sp>
            <p:nvSpPr>
              <p:cNvPr id="475" name="Freeform 605">
                <a:extLst>
                  <a:ext uri="{FF2B5EF4-FFF2-40B4-BE49-F238E27FC236}">
                    <a16:creationId xmlns:a16="http://schemas.microsoft.com/office/drawing/2014/main" id="{CEED76F4-7078-4839-9EA2-2CF48E4DC3F0}"/>
                  </a:ext>
                </a:extLst>
              </p:cNvPr>
              <p:cNvSpPr>
                <a:spLocks/>
              </p:cNvSpPr>
              <p:nvPr/>
            </p:nvSpPr>
            <p:spPr bwMode="auto">
              <a:xfrm rot="10800000">
                <a:off x="7040294" y="3738928"/>
                <a:ext cx="386605" cy="445159"/>
              </a:xfrm>
              <a:custGeom>
                <a:avLst/>
                <a:gdLst>
                  <a:gd name="T0" fmla="*/ 515 w 515"/>
                  <a:gd name="T1" fmla="*/ 444 h 593"/>
                  <a:gd name="T2" fmla="*/ 258 w 515"/>
                  <a:gd name="T3" fmla="*/ 593 h 593"/>
                  <a:gd name="T4" fmla="*/ 0 w 515"/>
                  <a:gd name="T5" fmla="*/ 444 h 593"/>
                  <a:gd name="T6" fmla="*/ 0 w 515"/>
                  <a:gd name="T7" fmla="*/ 146 h 593"/>
                  <a:gd name="T8" fmla="*/ 258 w 515"/>
                  <a:gd name="T9" fmla="*/ 0 h 593"/>
                  <a:gd name="T10" fmla="*/ 515 w 515"/>
                  <a:gd name="T11" fmla="*/ 146 h 593"/>
                  <a:gd name="T12" fmla="*/ 515 w 515"/>
                  <a:gd name="T13" fmla="*/ 444 h 593"/>
                </a:gdLst>
                <a:ahLst/>
                <a:cxnLst>
                  <a:cxn ang="0">
                    <a:pos x="T0" y="T1"/>
                  </a:cxn>
                  <a:cxn ang="0">
                    <a:pos x="T2" y="T3"/>
                  </a:cxn>
                  <a:cxn ang="0">
                    <a:pos x="T4" y="T5"/>
                  </a:cxn>
                  <a:cxn ang="0">
                    <a:pos x="T6" y="T7"/>
                  </a:cxn>
                  <a:cxn ang="0">
                    <a:pos x="T8" y="T9"/>
                  </a:cxn>
                  <a:cxn ang="0">
                    <a:pos x="T10" y="T11"/>
                  </a:cxn>
                  <a:cxn ang="0">
                    <a:pos x="T12" y="T13"/>
                  </a:cxn>
                </a:cxnLst>
                <a:rect l="0" t="0" r="r" b="b"/>
                <a:pathLst>
                  <a:path w="515" h="593">
                    <a:moveTo>
                      <a:pt x="515" y="444"/>
                    </a:moveTo>
                    <a:lnTo>
                      <a:pt x="258" y="593"/>
                    </a:lnTo>
                    <a:lnTo>
                      <a:pt x="0" y="444"/>
                    </a:lnTo>
                    <a:lnTo>
                      <a:pt x="0" y="146"/>
                    </a:lnTo>
                    <a:lnTo>
                      <a:pt x="258" y="0"/>
                    </a:lnTo>
                    <a:lnTo>
                      <a:pt x="515" y="146"/>
                    </a:lnTo>
                    <a:lnTo>
                      <a:pt x="515" y="444"/>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6" name="Freeform 606">
                <a:extLst>
                  <a:ext uri="{FF2B5EF4-FFF2-40B4-BE49-F238E27FC236}">
                    <a16:creationId xmlns:a16="http://schemas.microsoft.com/office/drawing/2014/main" id="{D10104F4-E930-4B3A-9FDF-0CB2F88AEAB8}"/>
                  </a:ext>
                </a:extLst>
              </p:cNvPr>
              <p:cNvSpPr>
                <a:spLocks/>
              </p:cNvSpPr>
              <p:nvPr/>
            </p:nvSpPr>
            <p:spPr bwMode="auto">
              <a:xfrm rot="10800000">
                <a:off x="7066568" y="3768955"/>
                <a:ext cx="334057" cy="386605"/>
              </a:xfrm>
              <a:custGeom>
                <a:avLst/>
                <a:gdLst>
                  <a:gd name="T0" fmla="*/ 445 w 445"/>
                  <a:gd name="T1" fmla="*/ 387 h 515"/>
                  <a:gd name="T2" fmla="*/ 223 w 445"/>
                  <a:gd name="T3" fmla="*/ 515 h 515"/>
                  <a:gd name="T4" fmla="*/ 0 w 445"/>
                  <a:gd name="T5" fmla="*/ 387 h 515"/>
                  <a:gd name="T6" fmla="*/ 0 w 445"/>
                  <a:gd name="T7" fmla="*/ 130 h 515"/>
                  <a:gd name="T8" fmla="*/ 223 w 445"/>
                  <a:gd name="T9" fmla="*/ 0 h 515"/>
                  <a:gd name="T10" fmla="*/ 445 w 445"/>
                  <a:gd name="T11" fmla="*/ 130 h 515"/>
                  <a:gd name="T12" fmla="*/ 445 w 445"/>
                  <a:gd name="T13" fmla="*/ 387 h 515"/>
                </a:gdLst>
                <a:ahLst/>
                <a:cxnLst>
                  <a:cxn ang="0">
                    <a:pos x="T0" y="T1"/>
                  </a:cxn>
                  <a:cxn ang="0">
                    <a:pos x="T2" y="T3"/>
                  </a:cxn>
                  <a:cxn ang="0">
                    <a:pos x="T4" y="T5"/>
                  </a:cxn>
                  <a:cxn ang="0">
                    <a:pos x="T6" y="T7"/>
                  </a:cxn>
                  <a:cxn ang="0">
                    <a:pos x="T8" y="T9"/>
                  </a:cxn>
                  <a:cxn ang="0">
                    <a:pos x="T10" y="T11"/>
                  </a:cxn>
                  <a:cxn ang="0">
                    <a:pos x="T12" y="T13"/>
                  </a:cxn>
                </a:cxnLst>
                <a:rect l="0" t="0" r="r" b="b"/>
                <a:pathLst>
                  <a:path w="445" h="515">
                    <a:moveTo>
                      <a:pt x="445" y="387"/>
                    </a:moveTo>
                    <a:lnTo>
                      <a:pt x="223" y="515"/>
                    </a:lnTo>
                    <a:lnTo>
                      <a:pt x="0" y="387"/>
                    </a:lnTo>
                    <a:lnTo>
                      <a:pt x="0" y="130"/>
                    </a:lnTo>
                    <a:lnTo>
                      <a:pt x="223" y="0"/>
                    </a:lnTo>
                    <a:lnTo>
                      <a:pt x="445" y="130"/>
                    </a:lnTo>
                    <a:lnTo>
                      <a:pt x="445" y="387"/>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7" name="Line 607">
                <a:extLst>
                  <a:ext uri="{FF2B5EF4-FFF2-40B4-BE49-F238E27FC236}">
                    <a16:creationId xmlns:a16="http://schemas.microsoft.com/office/drawing/2014/main" id="{E614E0A0-6ABB-4C02-BEAD-C1076BB559FB}"/>
                  </a:ext>
                </a:extLst>
              </p:cNvPr>
              <p:cNvSpPr>
                <a:spLocks noChangeShapeType="1"/>
              </p:cNvSpPr>
              <p:nvPr/>
            </p:nvSpPr>
            <p:spPr bwMode="auto">
              <a:xfrm rot="10800000">
                <a:off x="7130377" y="3905581"/>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8" name="Line 608">
                <a:extLst>
                  <a:ext uri="{FF2B5EF4-FFF2-40B4-BE49-F238E27FC236}">
                    <a16:creationId xmlns:a16="http://schemas.microsoft.com/office/drawing/2014/main" id="{C4149A1D-771B-4B47-AFFF-C96FF65E409A}"/>
                  </a:ext>
                </a:extLst>
              </p:cNvPr>
              <p:cNvSpPr>
                <a:spLocks noChangeShapeType="1"/>
              </p:cNvSpPr>
              <p:nvPr/>
            </p:nvSpPr>
            <p:spPr bwMode="auto">
              <a:xfrm rot="10800000">
                <a:off x="7130377" y="4006924"/>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9" name="Rectangle 609">
                <a:extLst>
                  <a:ext uri="{FF2B5EF4-FFF2-40B4-BE49-F238E27FC236}">
                    <a16:creationId xmlns:a16="http://schemas.microsoft.com/office/drawing/2014/main" id="{4A34834A-4D76-40AC-9613-04C8B36C1E55}"/>
                  </a:ext>
                </a:extLst>
              </p:cNvPr>
              <p:cNvSpPr>
                <a:spLocks noChangeArrowheads="1"/>
              </p:cNvSpPr>
              <p:nvPr/>
            </p:nvSpPr>
            <p:spPr bwMode="auto">
              <a:xfrm rot="10800000">
                <a:off x="7130377" y="3880808"/>
                <a:ext cx="198933" cy="154642"/>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0" name="Freeform 610">
                <a:extLst>
                  <a:ext uri="{FF2B5EF4-FFF2-40B4-BE49-F238E27FC236}">
                    <a16:creationId xmlns:a16="http://schemas.microsoft.com/office/drawing/2014/main" id="{004594EE-4148-437B-BF78-E0532100C16B}"/>
                  </a:ext>
                </a:extLst>
              </p:cNvPr>
              <p:cNvSpPr>
                <a:spLocks/>
              </p:cNvSpPr>
              <p:nvPr/>
            </p:nvSpPr>
            <p:spPr bwMode="auto">
              <a:xfrm rot="10800000">
                <a:off x="7196438" y="3928852"/>
                <a:ext cx="49545" cy="58554"/>
              </a:xfrm>
              <a:custGeom>
                <a:avLst/>
                <a:gdLst>
                  <a:gd name="T0" fmla="*/ 0 w 66"/>
                  <a:gd name="T1" fmla="*/ 0 h 78"/>
                  <a:gd name="T2" fmla="*/ 66 w 66"/>
                  <a:gd name="T3" fmla="*/ 40 h 78"/>
                  <a:gd name="T4" fmla="*/ 0 w 66"/>
                  <a:gd name="T5" fmla="*/ 78 h 78"/>
                  <a:gd name="T6" fmla="*/ 0 w 66"/>
                  <a:gd name="T7" fmla="*/ 0 h 78"/>
                </a:gdLst>
                <a:ahLst/>
                <a:cxnLst>
                  <a:cxn ang="0">
                    <a:pos x="T0" y="T1"/>
                  </a:cxn>
                  <a:cxn ang="0">
                    <a:pos x="T2" y="T3"/>
                  </a:cxn>
                  <a:cxn ang="0">
                    <a:pos x="T4" y="T5"/>
                  </a:cxn>
                  <a:cxn ang="0">
                    <a:pos x="T6" y="T7"/>
                  </a:cxn>
                </a:cxnLst>
                <a:rect l="0" t="0" r="r" b="b"/>
                <a:pathLst>
                  <a:path w="66" h="78">
                    <a:moveTo>
                      <a:pt x="0" y="0"/>
                    </a:moveTo>
                    <a:lnTo>
                      <a:pt x="66" y="40"/>
                    </a:lnTo>
                    <a:lnTo>
                      <a:pt x="0" y="7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7" name="Group 426">
              <a:extLst>
                <a:ext uri="{FF2B5EF4-FFF2-40B4-BE49-F238E27FC236}">
                  <a16:creationId xmlns:a16="http://schemas.microsoft.com/office/drawing/2014/main" id="{03916F73-1A11-48CE-8D71-4EF2CA721438}"/>
                </a:ext>
              </a:extLst>
            </p:cNvPr>
            <p:cNvGrpSpPr/>
            <p:nvPr/>
          </p:nvGrpSpPr>
          <p:grpSpPr>
            <a:xfrm flipH="1" flipV="1">
              <a:off x="5507733" y="2921537"/>
              <a:ext cx="388994" cy="449048"/>
              <a:chOff x="8408800" y="2865126"/>
              <a:chExt cx="427893" cy="493953"/>
            </a:xfrm>
          </p:grpSpPr>
          <p:sp>
            <p:nvSpPr>
              <p:cNvPr id="472" name="Freeform 611">
                <a:extLst>
                  <a:ext uri="{FF2B5EF4-FFF2-40B4-BE49-F238E27FC236}">
                    <a16:creationId xmlns:a16="http://schemas.microsoft.com/office/drawing/2014/main" id="{FCF6696D-B65C-4F4C-9D80-40FE5D1574FB}"/>
                  </a:ext>
                </a:extLst>
              </p:cNvPr>
              <p:cNvSpPr>
                <a:spLocks/>
              </p:cNvSpPr>
              <p:nvPr/>
            </p:nvSpPr>
            <p:spPr bwMode="auto">
              <a:xfrm rot="10800000">
                <a:off x="8408800" y="2865126"/>
                <a:ext cx="427893" cy="493953"/>
              </a:xfrm>
              <a:custGeom>
                <a:avLst/>
                <a:gdLst>
                  <a:gd name="T0" fmla="*/ 570 w 570"/>
                  <a:gd name="T1" fmla="*/ 492 h 658"/>
                  <a:gd name="T2" fmla="*/ 284 w 570"/>
                  <a:gd name="T3" fmla="*/ 658 h 658"/>
                  <a:gd name="T4" fmla="*/ 0 w 570"/>
                  <a:gd name="T5" fmla="*/ 492 h 658"/>
                  <a:gd name="T6" fmla="*/ 0 w 570"/>
                  <a:gd name="T7" fmla="*/ 164 h 658"/>
                  <a:gd name="T8" fmla="*/ 284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4" y="658"/>
                    </a:lnTo>
                    <a:lnTo>
                      <a:pt x="0" y="492"/>
                    </a:lnTo>
                    <a:lnTo>
                      <a:pt x="0" y="164"/>
                    </a:lnTo>
                    <a:lnTo>
                      <a:pt x="284"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3" name="Freeform 612">
                <a:extLst>
                  <a:ext uri="{FF2B5EF4-FFF2-40B4-BE49-F238E27FC236}">
                    <a16:creationId xmlns:a16="http://schemas.microsoft.com/office/drawing/2014/main" id="{B9F8D65E-8EF6-414B-9683-7501F5E50C7D}"/>
                  </a:ext>
                </a:extLst>
              </p:cNvPr>
              <p:cNvSpPr>
                <a:spLocks/>
              </p:cNvSpPr>
              <p:nvPr/>
            </p:nvSpPr>
            <p:spPr bwMode="auto">
              <a:xfrm rot="10800000">
                <a:off x="8438828" y="2898907"/>
                <a:ext cx="369339" cy="426391"/>
              </a:xfrm>
              <a:custGeom>
                <a:avLst/>
                <a:gdLst>
                  <a:gd name="T0" fmla="*/ 492 w 492"/>
                  <a:gd name="T1" fmla="*/ 426 h 568"/>
                  <a:gd name="T2" fmla="*/ 246 w 492"/>
                  <a:gd name="T3" fmla="*/ 568 h 568"/>
                  <a:gd name="T4" fmla="*/ 0 w 492"/>
                  <a:gd name="T5" fmla="*/ 426 h 568"/>
                  <a:gd name="T6" fmla="*/ 0 w 492"/>
                  <a:gd name="T7" fmla="*/ 142 h 568"/>
                  <a:gd name="T8" fmla="*/ 246 w 492"/>
                  <a:gd name="T9" fmla="*/ 0 h 568"/>
                  <a:gd name="T10" fmla="*/ 492 w 492"/>
                  <a:gd name="T11" fmla="*/ 142 h 568"/>
                  <a:gd name="T12" fmla="*/ 492 w 492"/>
                  <a:gd name="T13" fmla="*/ 426 h 568"/>
                </a:gdLst>
                <a:ahLst/>
                <a:cxnLst>
                  <a:cxn ang="0">
                    <a:pos x="T0" y="T1"/>
                  </a:cxn>
                  <a:cxn ang="0">
                    <a:pos x="T2" y="T3"/>
                  </a:cxn>
                  <a:cxn ang="0">
                    <a:pos x="T4" y="T5"/>
                  </a:cxn>
                  <a:cxn ang="0">
                    <a:pos x="T6" y="T7"/>
                  </a:cxn>
                  <a:cxn ang="0">
                    <a:pos x="T8" y="T9"/>
                  </a:cxn>
                  <a:cxn ang="0">
                    <a:pos x="T10" y="T11"/>
                  </a:cxn>
                  <a:cxn ang="0">
                    <a:pos x="T12" y="T13"/>
                  </a:cxn>
                </a:cxnLst>
                <a:rect l="0" t="0" r="r" b="b"/>
                <a:pathLst>
                  <a:path w="492" h="568">
                    <a:moveTo>
                      <a:pt x="492" y="426"/>
                    </a:moveTo>
                    <a:lnTo>
                      <a:pt x="246" y="568"/>
                    </a:lnTo>
                    <a:lnTo>
                      <a:pt x="0" y="426"/>
                    </a:lnTo>
                    <a:lnTo>
                      <a:pt x="0" y="142"/>
                    </a:lnTo>
                    <a:lnTo>
                      <a:pt x="246" y="0"/>
                    </a:lnTo>
                    <a:lnTo>
                      <a:pt x="492" y="142"/>
                    </a:lnTo>
                    <a:lnTo>
                      <a:pt x="492" y="426"/>
                    </a:lnTo>
                    <a:close/>
                  </a:path>
                </a:pathLst>
              </a:custGeom>
              <a:solidFill>
                <a:srgbClr val="F59B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4" name="Freeform 613">
                <a:extLst>
                  <a:ext uri="{FF2B5EF4-FFF2-40B4-BE49-F238E27FC236}">
                    <a16:creationId xmlns:a16="http://schemas.microsoft.com/office/drawing/2014/main" id="{E04ADE02-918E-4281-BB4A-EB9981386E1E}"/>
                  </a:ext>
                </a:extLst>
              </p:cNvPr>
              <p:cNvSpPr>
                <a:spLocks/>
              </p:cNvSpPr>
              <p:nvPr/>
            </p:nvSpPr>
            <p:spPr bwMode="auto">
              <a:xfrm rot="10800000">
                <a:off x="8552932" y="3030277"/>
                <a:ext cx="145634" cy="193678"/>
              </a:xfrm>
              <a:custGeom>
                <a:avLst/>
                <a:gdLst>
                  <a:gd name="T0" fmla="*/ 147 w 194"/>
                  <a:gd name="T1" fmla="*/ 0 h 258"/>
                  <a:gd name="T2" fmla="*/ 0 w 194"/>
                  <a:gd name="T3" fmla="*/ 0 h 258"/>
                  <a:gd name="T4" fmla="*/ 0 w 194"/>
                  <a:gd name="T5" fmla="*/ 258 h 258"/>
                  <a:gd name="T6" fmla="*/ 194 w 194"/>
                  <a:gd name="T7" fmla="*/ 258 h 258"/>
                  <a:gd name="T8" fmla="*/ 194 w 194"/>
                  <a:gd name="T9" fmla="*/ 52 h 258"/>
                  <a:gd name="T10" fmla="*/ 147 w 194"/>
                  <a:gd name="T11" fmla="*/ 0 h 258"/>
                </a:gdLst>
                <a:ahLst/>
                <a:cxnLst>
                  <a:cxn ang="0">
                    <a:pos x="T0" y="T1"/>
                  </a:cxn>
                  <a:cxn ang="0">
                    <a:pos x="T2" y="T3"/>
                  </a:cxn>
                  <a:cxn ang="0">
                    <a:pos x="T4" y="T5"/>
                  </a:cxn>
                  <a:cxn ang="0">
                    <a:pos x="T6" y="T7"/>
                  </a:cxn>
                  <a:cxn ang="0">
                    <a:pos x="T8" y="T9"/>
                  </a:cxn>
                  <a:cxn ang="0">
                    <a:pos x="T10" y="T11"/>
                  </a:cxn>
                </a:cxnLst>
                <a:rect l="0" t="0" r="r" b="b"/>
                <a:pathLst>
                  <a:path w="194" h="258">
                    <a:moveTo>
                      <a:pt x="147" y="0"/>
                    </a:moveTo>
                    <a:lnTo>
                      <a:pt x="0" y="0"/>
                    </a:lnTo>
                    <a:lnTo>
                      <a:pt x="0" y="258"/>
                    </a:lnTo>
                    <a:lnTo>
                      <a:pt x="194" y="258"/>
                    </a:lnTo>
                    <a:lnTo>
                      <a:pt x="194" y="52"/>
                    </a:lnTo>
                    <a:lnTo>
                      <a:pt x="147"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8" name="Freeform 614">
              <a:extLst>
                <a:ext uri="{FF2B5EF4-FFF2-40B4-BE49-F238E27FC236}">
                  <a16:creationId xmlns:a16="http://schemas.microsoft.com/office/drawing/2014/main" id="{44CDF50A-2024-4D05-BAC8-5B1ACE1A738D}"/>
                </a:ext>
              </a:extLst>
            </p:cNvPr>
            <p:cNvSpPr>
              <a:spLocks/>
            </p:cNvSpPr>
            <p:nvPr/>
          </p:nvSpPr>
          <p:spPr bwMode="auto">
            <a:xfrm rot="10800000">
              <a:off x="5649681" y="4822827"/>
              <a:ext cx="871482" cy="1141047"/>
            </a:xfrm>
            <a:custGeom>
              <a:avLst/>
              <a:gdLst>
                <a:gd name="T0" fmla="*/ 503 w 540"/>
                <a:gd name="T1" fmla="*/ 0 h 707"/>
                <a:gd name="T2" fmla="*/ 36 w 540"/>
                <a:gd name="T3" fmla="*/ 0 h 707"/>
                <a:gd name="T4" fmla="*/ 0 w 540"/>
                <a:gd name="T5" fmla="*/ 37 h 707"/>
                <a:gd name="T6" fmla="*/ 0 w 540"/>
                <a:gd name="T7" fmla="*/ 671 h 707"/>
                <a:gd name="T8" fmla="*/ 36 w 540"/>
                <a:gd name="T9" fmla="*/ 707 h 707"/>
                <a:gd name="T10" fmla="*/ 503 w 540"/>
                <a:gd name="T11" fmla="*/ 707 h 707"/>
                <a:gd name="T12" fmla="*/ 540 w 540"/>
                <a:gd name="T13" fmla="*/ 671 h 707"/>
                <a:gd name="T14" fmla="*/ 540 w 540"/>
                <a:gd name="T15" fmla="*/ 37 h 707"/>
                <a:gd name="T16" fmla="*/ 503 w 540"/>
                <a:gd name="T1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707">
                  <a:moveTo>
                    <a:pt x="503" y="0"/>
                  </a:moveTo>
                  <a:cubicBezTo>
                    <a:pt x="36" y="0"/>
                    <a:pt x="36" y="0"/>
                    <a:pt x="36" y="0"/>
                  </a:cubicBezTo>
                  <a:cubicBezTo>
                    <a:pt x="16" y="0"/>
                    <a:pt x="0" y="17"/>
                    <a:pt x="0" y="37"/>
                  </a:cubicBezTo>
                  <a:cubicBezTo>
                    <a:pt x="0" y="671"/>
                    <a:pt x="0" y="671"/>
                    <a:pt x="0" y="671"/>
                  </a:cubicBezTo>
                  <a:cubicBezTo>
                    <a:pt x="0" y="691"/>
                    <a:pt x="16" y="707"/>
                    <a:pt x="36" y="707"/>
                  </a:cubicBezTo>
                  <a:cubicBezTo>
                    <a:pt x="503" y="707"/>
                    <a:pt x="503" y="707"/>
                    <a:pt x="503" y="707"/>
                  </a:cubicBezTo>
                  <a:cubicBezTo>
                    <a:pt x="523" y="707"/>
                    <a:pt x="540" y="691"/>
                    <a:pt x="540" y="671"/>
                  </a:cubicBezTo>
                  <a:cubicBezTo>
                    <a:pt x="540" y="37"/>
                    <a:pt x="540" y="37"/>
                    <a:pt x="540" y="37"/>
                  </a:cubicBezTo>
                  <a:cubicBezTo>
                    <a:pt x="540" y="17"/>
                    <a:pt x="523" y="0"/>
                    <a:pt x="503" y="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29" name="Rectangle 615">
              <a:extLst>
                <a:ext uri="{FF2B5EF4-FFF2-40B4-BE49-F238E27FC236}">
                  <a16:creationId xmlns:a16="http://schemas.microsoft.com/office/drawing/2014/main" id="{C192A3C6-0CC7-4663-8475-E8B23DB0C7A2}"/>
                </a:ext>
              </a:extLst>
            </p:cNvPr>
            <p:cNvSpPr>
              <a:spLocks noChangeArrowheads="1"/>
            </p:cNvSpPr>
            <p:nvPr/>
          </p:nvSpPr>
          <p:spPr bwMode="auto">
            <a:xfrm rot="10800000">
              <a:off x="5740446" y="4929289"/>
              <a:ext cx="698823" cy="913793"/>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0" name="Oval 617">
              <a:extLst>
                <a:ext uri="{FF2B5EF4-FFF2-40B4-BE49-F238E27FC236}">
                  <a16:creationId xmlns:a16="http://schemas.microsoft.com/office/drawing/2014/main" id="{166DEB3D-DB1F-4150-A5B4-56B8FFDEB51D}"/>
                </a:ext>
              </a:extLst>
            </p:cNvPr>
            <p:cNvSpPr>
              <a:spLocks noChangeArrowheads="1"/>
            </p:cNvSpPr>
            <p:nvPr/>
          </p:nvSpPr>
          <p:spPr bwMode="auto">
            <a:xfrm rot="10800000">
              <a:off x="6069385" y="4867869"/>
              <a:ext cx="34122" cy="32757"/>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1" name="Oval 618">
              <a:extLst>
                <a:ext uri="{FF2B5EF4-FFF2-40B4-BE49-F238E27FC236}">
                  <a16:creationId xmlns:a16="http://schemas.microsoft.com/office/drawing/2014/main" id="{EE82D787-9340-45B9-A767-03CBAFC1F04D}"/>
                </a:ext>
              </a:extLst>
            </p:cNvPr>
            <p:cNvSpPr>
              <a:spLocks noChangeArrowheads="1"/>
            </p:cNvSpPr>
            <p:nvPr/>
          </p:nvSpPr>
          <p:spPr bwMode="auto">
            <a:xfrm rot="10800000">
              <a:off x="6058465" y="5866967"/>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2" name="Freeform 619">
              <a:extLst>
                <a:ext uri="{FF2B5EF4-FFF2-40B4-BE49-F238E27FC236}">
                  <a16:creationId xmlns:a16="http://schemas.microsoft.com/office/drawing/2014/main" id="{9591DFEE-E940-4B1C-9CC7-87ABD82F97AB}"/>
                </a:ext>
              </a:extLst>
            </p:cNvPr>
            <p:cNvSpPr>
              <a:spLocks/>
            </p:cNvSpPr>
            <p:nvPr/>
          </p:nvSpPr>
          <p:spPr bwMode="auto">
            <a:xfrm rot="10800000">
              <a:off x="5473611" y="5360594"/>
              <a:ext cx="322796" cy="614883"/>
            </a:xfrm>
            <a:custGeom>
              <a:avLst/>
              <a:gdLst>
                <a:gd name="T0" fmla="*/ 136 w 200"/>
                <a:gd name="T1" fmla="*/ 0 h 381"/>
                <a:gd name="T2" fmla="*/ 19 w 200"/>
                <a:gd name="T3" fmla="*/ 137 h 381"/>
                <a:gd name="T4" fmla="*/ 0 w 200"/>
                <a:gd name="T5" fmla="*/ 381 h 381"/>
                <a:gd name="T6" fmla="*/ 58 w 200"/>
                <a:gd name="T7" fmla="*/ 315 h 381"/>
                <a:gd name="T8" fmla="*/ 200 w 200"/>
                <a:gd name="T9" fmla="*/ 49 h 381"/>
                <a:gd name="T10" fmla="*/ 136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136" y="0"/>
                  </a:moveTo>
                  <a:cubicBezTo>
                    <a:pt x="19" y="137"/>
                    <a:pt x="19" y="137"/>
                    <a:pt x="19" y="137"/>
                  </a:cubicBezTo>
                  <a:cubicBezTo>
                    <a:pt x="0" y="381"/>
                    <a:pt x="0" y="381"/>
                    <a:pt x="0" y="381"/>
                  </a:cubicBezTo>
                  <a:cubicBezTo>
                    <a:pt x="0" y="381"/>
                    <a:pt x="58" y="381"/>
                    <a:pt x="58" y="315"/>
                  </a:cubicBezTo>
                  <a:cubicBezTo>
                    <a:pt x="58" y="250"/>
                    <a:pt x="200" y="49"/>
                    <a:pt x="200" y="49"/>
                  </a:cubicBezTo>
                  <a:lnTo>
                    <a:pt x="136"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3" name="Freeform 620">
              <a:extLst>
                <a:ext uri="{FF2B5EF4-FFF2-40B4-BE49-F238E27FC236}">
                  <a16:creationId xmlns:a16="http://schemas.microsoft.com/office/drawing/2014/main" id="{0F94EA39-DA1A-4C5C-A093-630EE82A0D86}"/>
                </a:ext>
              </a:extLst>
            </p:cNvPr>
            <p:cNvSpPr>
              <a:spLocks/>
            </p:cNvSpPr>
            <p:nvPr/>
          </p:nvSpPr>
          <p:spPr bwMode="auto">
            <a:xfrm rot="10800000">
              <a:off x="5414238" y="5290985"/>
              <a:ext cx="260011" cy="685856"/>
            </a:xfrm>
            <a:custGeom>
              <a:avLst/>
              <a:gdLst>
                <a:gd name="T0" fmla="*/ 381 w 381"/>
                <a:gd name="T1" fmla="*/ 180 h 1005"/>
                <a:gd name="T2" fmla="*/ 291 w 381"/>
                <a:gd name="T3" fmla="*/ 298 h 1005"/>
                <a:gd name="T4" fmla="*/ 291 w 381"/>
                <a:gd name="T5" fmla="*/ 721 h 1005"/>
                <a:gd name="T6" fmla="*/ 0 w 381"/>
                <a:gd name="T7" fmla="*/ 1005 h 1005"/>
                <a:gd name="T8" fmla="*/ 15 w 381"/>
                <a:gd name="T9" fmla="*/ 194 h 1005"/>
                <a:gd name="T10" fmla="*/ 152 w 381"/>
                <a:gd name="T11" fmla="*/ 0 h 1005"/>
                <a:gd name="T12" fmla="*/ 381 w 381"/>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1" h="1005">
                  <a:moveTo>
                    <a:pt x="381" y="180"/>
                  </a:moveTo>
                  <a:lnTo>
                    <a:pt x="291" y="298"/>
                  </a:lnTo>
                  <a:lnTo>
                    <a:pt x="291" y="721"/>
                  </a:lnTo>
                  <a:lnTo>
                    <a:pt x="0" y="1005"/>
                  </a:lnTo>
                  <a:lnTo>
                    <a:pt x="15" y="194"/>
                  </a:lnTo>
                  <a:lnTo>
                    <a:pt x="152" y="0"/>
                  </a:lnTo>
                  <a:lnTo>
                    <a:pt x="381"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4" name="Freeform 621">
              <a:extLst>
                <a:ext uri="{FF2B5EF4-FFF2-40B4-BE49-F238E27FC236}">
                  <a16:creationId xmlns:a16="http://schemas.microsoft.com/office/drawing/2014/main" id="{6B78D5E8-58D7-45D9-A6C8-059B33C5E814}"/>
                </a:ext>
              </a:extLst>
            </p:cNvPr>
            <p:cNvSpPr>
              <a:spLocks/>
            </p:cNvSpPr>
            <p:nvPr/>
          </p:nvSpPr>
          <p:spPr bwMode="auto">
            <a:xfrm rot="10800000">
              <a:off x="6515021" y="5290985"/>
              <a:ext cx="261376" cy="685856"/>
            </a:xfrm>
            <a:custGeom>
              <a:avLst/>
              <a:gdLst>
                <a:gd name="T0" fmla="*/ 0 w 383"/>
                <a:gd name="T1" fmla="*/ 180 h 1005"/>
                <a:gd name="T2" fmla="*/ 92 w 383"/>
                <a:gd name="T3" fmla="*/ 298 h 1005"/>
                <a:gd name="T4" fmla="*/ 92 w 383"/>
                <a:gd name="T5" fmla="*/ 721 h 1005"/>
                <a:gd name="T6" fmla="*/ 383 w 383"/>
                <a:gd name="T7" fmla="*/ 1005 h 1005"/>
                <a:gd name="T8" fmla="*/ 369 w 383"/>
                <a:gd name="T9" fmla="*/ 194 h 1005"/>
                <a:gd name="T10" fmla="*/ 229 w 383"/>
                <a:gd name="T11" fmla="*/ 0 h 1005"/>
                <a:gd name="T12" fmla="*/ 0 w 383"/>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3" h="1005">
                  <a:moveTo>
                    <a:pt x="0" y="180"/>
                  </a:moveTo>
                  <a:lnTo>
                    <a:pt x="92" y="298"/>
                  </a:lnTo>
                  <a:lnTo>
                    <a:pt x="92" y="721"/>
                  </a:lnTo>
                  <a:lnTo>
                    <a:pt x="383" y="1005"/>
                  </a:lnTo>
                  <a:lnTo>
                    <a:pt x="369" y="194"/>
                  </a:lnTo>
                  <a:lnTo>
                    <a:pt x="229" y="0"/>
                  </a:lnTo>
                  <a:lnTo>
                    <a:pt x="0"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5" name="Freeform 622">
              <a:extLst>
                <a:ext uri="{FF2B5EF4-FFF2-40B4-BE49-F238E27FC236}">
                  <a16:creationId xmlns:a16="http://schemas.microsoft.com/office/drawing/2014/main" id="{08E71D92-DE15-475C-99F5-C7CE3C3EA955}"/>
                </a:ext>
              </a:extLst>
            </p:cNvPr>
            <p:cNvSpPr>
              <a:spLocks/>
            </p:cNvSpPr>
            <p:nvPr/>
          </p:nvSpPr>
          <p:spPr bwMode="auto">
            <a:xfrm rot="10800000">
              <a:off x="5326885" y="5776885"/>
              <a:ext cx="350094" cy="290039"/>
            </a:xfrm>
            <a:custGeom>
              <a:avLst/>
              <a:gdLst>
                <a:gd name="T0" fmla="*/ 425 w 513"/>
                <a:gd name="T1" fmla="*/ 425 h 425"/>
                <a:gd name="T2" fmla="*/ 0 w 513"/>
                <a:gd name="T3" fmla="*/ 137 h 425"/>
                <a:gd name="T4" fmla="*/ 111 w 513"/>
                <a:gd name="T5" fmla="*/ 0 h 425"/>
                <a:gd name="T6" fmla="*/ 513 w 513"/>
                <a:gd name="T7" fmla="*/ 281 h 425"/>
                <a:gd name="T8" fmla="*/ 425 w 513"/>
                <a:gd name="T9" fmla="*/ 425 h 425"/>
              </a:gdLst>
              <a:ahLst/>
              <a:cxnLst>
                <a:cxn ang="0">
                  <a:pos x="T0" y="T1"/>
                </a:cxn>
                <a:cxn ang="0">
                  <a:pos x="T2" y="T3"/>
                </a:cxn>
                <a:cxn ang="0">
                  <a:pos x="T4" y="T5"/>
                </a:cxn>
                <a:cxn ang="0">
                  <a:pos x="T6" y="T7"/>
                </a:cxn>
                <a:cxn ang="0">
                  <a:pos x="T8" y="T9"/>
                </a:cxn>
              </a:cxnLst>
              <a:rect l="0" t="0" r="r" b="b"/>
              <a:pathLst>
                <a:path w="513" h="425">
                  <a:moveTo>
                    <a:pt x="425" y="425"/>
                  </a:moveTo>
                  <a:lnTo>
                    <a:pt x="0" y="137"/>
                  </a:lnTo>
                  <a:lnTo>
                    <a:pt x="111" y="0"/>
                  </a:lnTo>
                  <a:lnTo>
                    <a:pt x="513" y="281"/>
                  </a:lnTo>
                  <a:lnTo>
                    <a:pt x="425"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6" name="Freeform 623">
              <a:extLst>
                <a:ext uri="{FF2B5EF4-FFF2-40B4-BE49-F238E27FC236}">
                  <a16:creationId xmlns:a16="http://schemas.microsoft.com/office/drawing/2014/main" id="{F80EF678-675E-45BC-93DC-CDEEA562F92C}"/>
                </a:ext>
              </a:extLst>
            </p:cNvPr>
            <p:cNvSpPr>
              <a:spLocks/>
            </p:cNvSpPr>
            <p:nvPr/>
          </p:nvSpPr>
          <p:spPr bwMode="auto">
            <a:xfrm rot="10800000">
              <a:off x="4843032" y="5852636"/>
              <a:ext cx="787541" cy="714519"/>
            </a:xfrm>
            <a:custGeom>
              <a:avLst/>
              <a:gdLst>
                <a:gd name="T0" fmla="*/ 284 w 1154"/>
                <a:gd name="T1" fmla="*/ 0 h 1047"/>
                <a:gd name="T2" fmla="*/ 0 w 1154"/>
                <a:gd name="T3" fmla="*/ 728 h 1047"/>
                <a:gd name="T4" fmla="*/ 454 w 1154"/>
                <a:gd name="T5" fmla="*/ 1047 h 1047"/>
                <a:gd name="T6" fmla="*/ 1154 w 1154"/>
                <a:gd name="T7" fmla="*/ 0 h 1047"/>
                <a:gd name="T8" fmla="*/ 284 w 1154"/>
                <a:gd name="T9" fmla="*/ 0 h 1047"/>
              </a:gdLst>
              <a:ahLst/>
              <a:cxnLst>
                <a:cxn ang="0">
                  <a:pos x="T0" y="T1"/>
                </a:cxn>
                <a:cxn ang="0">
                  <a:pos x="T2" y="T3"/>
                </a:cxn>
                <a:cxn ang="0">
                  <a:pos x="T4" y="T5"/>
                </a:cxn>
                <a:cxn ang="0">
                  <a:pos x="T6" y="T7"/>
                </a:cxn>
                <a:cxn ang="0">
                  <a:pos x="T8" y="T9"/>
                </a:cxn>
              </a:cxnLst>
              <a:rect l="0" t="0" r="r" b="b"/>
              <a:pathLst>
                <a:path w="1154" h="1047">
                  <a:moveTo>
                    <a:pt x="284" y="0"/>
                  </a:moveTo>
                  <a:lnTo>
                    <a:pt x="0" y="728"/>
                  </a:lnTo>
                  <a:lnTo>
                    <a:pt x="454" y="1047"/>
                  </a:lnTo>
                  <a:lnTo>
                    <a:pt x="1154" y="0"/>
                  </a:lnTo>
                  <a:lnTo>
                    <a:pt x="284"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7" name="Freeform 624">
              <a:extLst>
                <a:ext uri="{FF2B5EF4-FFF2-40B4-BE49-F238E27FC236}">
                  <a16:creationId xmlns:a16="http://schemas.microsoft.com/office/drawing/2014/main" id="{EDCEE6BD-9452-409A-8062-7C357BBB1567}"/>
                </a:ext>
              </a:extLst>
            </p:cNvPr>
            <p:cNvSpPr>
              <a:spLocks/>
            </p:cNvSpPr>
            <p:nvPr/>
          </p:nvSpPr>
          <p:spPr bwMode="auto">
            <a:xfrm rot="10800000">
              <a:off x="6392181" y="5360594"/>
              <a:ext cx="322796" cy="614883"/>
            </a:xfrm>
            <a:custGeom>
              <a:avLst/>
              <a:gdLst>
                <a:gd name="T0" fmla="*/ 64 w 200"/>
                <a:gd name="T1" fmla="*/ 0 h 381"/>
                <a:gd name="T2" fmla="*/ 180 w 200"/>
                <a:gd name="T3" fmla="*/ 137 h 381"/>
                <a:gd name="T4" fmla="*/ 200 w 200"/>
                <a:gd name="T5" fmla="*/ 381 h 381"/>
                <a:gd name="T6" fmla="*/ 141 w 200"/>
                <a:gd name="T7" fmla="*/ 315 h 381"/>
                <a:gd name="T8" fmla="*/ 0 w 200"/>
                <a:gd name="T9" fmla="*/ 49 h 381"/>
                <a:gd name="T10" fmla="*/ 64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64" y="0"/>
                  </a:moveTo>
                  <a:cubicBezTo>
                    <a:pt x="180" y="137"/>
                    <a:pt x="180" y="137"/>
                    <a:pt x="180" y="137"/>
                  </a:cubicBezTo>
                  <a:cubicBezTo>
                    <a:pt x="200" y="381"/>
                    <a:pt x="200" y="381"/>
                    <a:pt x="200" y="381"/>
                  </a:cubicBezTo>
                  <a:cubicBezTo>
                    <a:pt x="200" y="381"/>
                    <a:pt x="141" y="381"/>
                    <a:pt x="141" y="315"/>
                  </a:cubicBezTo>
                  <a:cubicBezTo>
                    <a:pt x="141" y="250"/>
                    <a:pt x="0" y="49"/>
                    <a:pt x="0" y="49"/>
                  </a:cubicBezTo>
                  <a:lnTo>
                    <a:pt x="64"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8" name="Freeform 625">
              <a:extLst>
                <a:ext uri="{FF2B5EF4-FFF2-40B4-BE49-F238E27FC236}">
                  <a16:creationId xmlns:a16="http://schemas.microsoft.com/office/drawing/2014/main" id="{62840F6D-5769-40FB-95C8-7BF00EFE67E7}"/>
                </a:ext>
              </a:extLst>
            </p:cNvPr>
            <p:cNvSpPr>
              <a:spLocks/>
            </p:cNvSpPr>
            <p:nvPr/>
          </p:nvSpPr>
          <p:spPr bwMode="auto">
            <a:xfrm rot="10800000">
              <a:off x="6511609" y="5776885"/>
              <a:ext cx="350094" cy="290039"/>
            </a:xfrm>
            <a:custGeom>
              <a:avLst/>
              <a:gdLst>
                <a:gd name="T0" fmla="*/ 87 w 513"/>
                <a:gd name="T1" fmla="*/ 425 h 425"/>
                <a:gd name="T2" fmla="*/ 513 w 513"/>
                <a:gd name="T3" fmla="*/ 137 h 425"/>
                <a:gd name="T4" fmla="*/ 402 w 513"/>
                <a:gd name="T5" fmla="*/ 0 h 425"/>
                <a:gd name="T6" fmla="*/ 0 w 513"/>
                <a:gd name="T7" fmla="*/ 281 h 425"/>
                <a:gd name="T8" fmla="*/ 87 w 513"/>
                <a:gd name="T9" fmla="*/ 425 h 425"/>
              </a:gdLst>
              <a:ahLst/>
              <a:cxnLst>
                <a:cxn ang="0">
                  <a:pos x="T0" y="T1"/>
                </a:cxn>
                <a:cxn ang="0">
                  <a:pos x="T2" y="T3"/>
                </a:cxn>
                <a:cxn ang="0">
                  <a:pos x="T4" y="T5"/>
                </a:cxn>
                <a:cxn ang="0">
                  <a:pos x="T6" y="T7"/>
                </a:cxn>
                <a:cxn ang="0">
                  <a:pos x="T8" y="T9"/>
                </a:cxn>
              </a:cxnLst>
              <a:rect l="0" t="0" r="r" b="b"/>
              <a:pathLst>
                <a:path w="513" h="425">
                  <a:moveTo>
                    <a:pt x="87" y="425"/>
                  </a:moveTo>
                  <a:lnTo>
                    <a:pt x="513" y="137"/>
                  </a:lnTo>
                  <a:lnTo>
                    <a:pt x="402" y="0"/>
                  </a:lnTo>
                  <a:lnTo>
                    <a:pt x="0" y="281"/>
                  </a:lnTo>
                  <a:lnTo>
                    <a:pt x="87"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9" name="Freeform 626">
              <a:extLst>
                <a:ext uri="{FF2B5EF4-FFF2-40B4-BE49-F238E27FC236}">
                  <a16:creationId xmlns:a16="http://schemas.microsoft.com/office/drawing/2014/main" id="{B2D23FF1-DE0D-44FD-9EEE-25190B02F1D3}"/>
                </a:ext>
              </a:extLst>
            </p:cNvPr>
            <p:cNvSpPr>
              <a:spLocks/>
            </p:cNvSpPr>
            <p:nvPr/>
          </p:nvSpPr>
          <p:spPr bwMode="auto">
            <a:xfrm rot="10800000">
              <a:off x="6560062" y="5852636"/>
              <a:ext cx="792318" cy="721344"/>
            </a:xfrm>
            <a:custGeom>
              <a:avLst/>
              <a:gdLst>
                <a:gd name="T0" fmla="*/ 875 w 1161"/>
                <a:gd name="T1" fmla="*/ 0 h 1057"/>
                <a:gd name="T2" fmla="*/ 1161 w 1161"/>
                <a:gd name="T3" fmla="*/ 738 h 1057"/>
                <a:gd name="T4" fmla="*/ 709 w 1161"/>
                <a:gd name="T5" fmla="*/ 1057 h 1057"/>
                <a:gd name="T6" fmla="*/ 0 w 1161"/>
                <a:gd name="T7" fmla="*/ 0 h 1057"/>
                <a:gd name="T8" fmla="*/ 875 w 1161"/>
                <a:gd name="T9" fmla="*/ 0 h 1057"/>
              </a:gdLst>
              <a:ahLst/>
              <a:cxnLst>
                <a:cxn ang="0">
                  <a:pos x="T0" y="T1"/>
                </a:cxn>
                <a:cxn ang="0">
                  <a:pos x="T2" y="T3"/>
                </a:cxn>
                <a:cxn ang="0">
                  <a:pos x="T4" y="T5"/>
                </a:cxn>
                <a:cxn ang="0">
                  <a:pos x="T6" y="T7"/>
                </a:cxn>
                <a:cxn ang="0">
                  <a:pos x="T8" y="T9"/>
                </a:cxn>
              </a:cxnLst>
              <a:rect l="0" t="0" r="r" b="b"/>
              <a:pathLst>
                <a:path w="1161" h="1057">
                  <a:moveTo>
                    <a:pt x="875" y="0"/>
                  </a:moveTo>
                  <a:lnTo>
                    <a:pt x="1161" y="738"/>
                  </a:lnTo>
                  <a:lnTo>
                    <a:pt x="709" y="1057"/>
                  </a:lnTo>
                  <a:lnTo>
                    <a:pt x="0" y="0"/>
                  </a:lnTo>
                  <a:lnTo>
                    <a:pt x="875"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0" name="Oval 618">
              <a:extLst>
                <a:ext uri="{FF2B5EF4-FFF2-40B4-BE49-F238E27FC236}">
                  <a16:creationId xmlns:a16="http://schemas.microsoft.com/office/drawing/2014/main" id="{7B9A9E57-0923-4195-A30F-65BB29A21220}"/>
                </a:ext>
              </a:extLst>
            </p:cNvPr>
            <p:cNvSpPr>
              <a:spLocks noChangeArrowheads="1"/>
            </p:cNvSpPr>
            <p:nvPr/>
          </p:nvSpPr>
          <p:spPr bwMode="auto">
            <a:xfrm rot="10800000">
              <a:off x="5498861" y="6086034"/>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1" name="Oval 618">
              <a:extLst>
                <a:ext uri="{FF2B5EF4-FFF2-40B4-BE49-F238E27FC236}">
                  <a16:creationId xmlns:a16="http://schemas.microsoft.com/office/drawing/2014/main" id="{141D37A9-D9FA-43F0-8395-35A46EA4DDD4}"/>
                </a:ext>
              </a:extLst>
            </p:cNvPr>
            <p:cNvSpPr>
              <a:spLocks noChangeArrowheads="1"/>
            </p:cNvSpPr>
            <p:nvPr/>
          </p:nvSpPr>
          <p:spPr bwMode="auto">
            <a:xfrm rot="10800000">
              <a:off x="6620118" y="6066925"/>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9" name="Rectangle 548">
              <a:extLst>
                <a:ext uri="{FF2B5EF4-FFF2-40B4-BE49-F238E27FC236}">
                  <a16:creationId xmlns:a16="http://schemas.microsoft.com/office/drawing/2014/main" id="{0285BEC7-2ADD-4B4F-8553-02B7639F1AF0}"/>
                </a:ext>
              </a:extLst>
            </p:cNvPr>
            <p:cNvSpPr/>
            <p:nvPr/>
          </p:nvSpPr>
          <p:spPr>
            <a:xfrm>
              <a:off x="5670406" y="5161747"/>
              <a:ext cx="820026" cy="430887"/>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ea typeface="+mn-ea"/>
                  <a:cs typeface="+mn-cs"/>
                </a:rPr>
                <a:t>Mobile Security</a:t>
              </a:r>
            </a:p>
          </p:txBody>
        </p:sp>
        <p:pic>
          <p:nvPicPr>
            <p:cNvPr id="3" name="Picture 2" descr="Icon&#10;&#10;Description automatically generated">
              <a:extLst>
                <a:ext uri="{FF2B5EF4-FFF2-40B4-BE49-F238E27FC236}">
                  <a16:creationId xmlns:a16="http://schemas.microsoft.com/office/drawing/2014/main" id="{99ED1E78-34B2-4FCF-BD4A-CE5426287A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3127" y="3291386"/>
              <a:ext cx="533965" cy="765349"/>
            </a:xfrm>
            <a:prstGeom prst="rect">
              <a:avLst/>
            </a:prstGeom>
          </p:spPr>
        </p:pic>
      </p:grpSp>
      <p:sp>
        <p:nvSpPr>
          <p:cNvPr id="152" name="Title 21">
            <a:extLst>
              <a:ext uri="{FF2B5EF4-FFF2-40B4-BE49-F238E27FC236}">
                <a16:creationId xmlns:a16="http://schemas.microsoft.com/office/drawing/2014/main" id="{4D8ED15D-893B-477B-B461-D14D68F61222}"/>
              </a:ext>
            </a:extLst>
          </p:cNvPr>
          <p:cNvSpPr txBox="1">
            <a:spLocks/>
          </p:cNvSpPr>
          <p:nvPr/>
        </p:nvSpPr>
        <p:spPr>
          <a:xfrm>
            <a:off x="3924302" y="433121"/>
            <a:ext cx="4343397" cy="58477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chemeClr val="tx1">
                    <a:lumMod val="75000"/>
                    <a:lumOff val="25000"/>
                  </a:schemeClr>
                </a:solidFill>
                <a:latin typeface="Rockwell" panose="02060603020205020403" pitchFamily="18" charset="0"/>
              </a:rPr>
              <a:t>Module Flow</a:t>
            </a:r>
          </a:p>
        </p:txBody>
      </p:sp>
    </p:spTree>
    <p:extLst>
      <p:ext uri="{BB962C8B-B14F-4D97-AF65-F5344CB8AC3E}">
        <p14:creationId xmlns:p14="http://schemas.microsoft.com/office/powerpoint/2010/main" val="14648072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DF3FEF0-BE00-49BB-803D-5C26A2F7B0AF}"/>
              </a:ext>
            </a:extLst>
          </p:cNvPr>
          <p:cNvSpPr txBox="1"/>
          <p:nvPr/>
        </p:nvSpPr>
        <p:spPr>
          <a:xfrm>
            <a:off x="2003802" y="2609404"/>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1</a:t>
            </a:r>
          </a:p>
        </p:txBody>
      </p:sp>
      <p:sp>
        <p:nvSpPr>
          <p:cNvPr id="6" name="Rectangle 5">
            <a:extLst>
              <a:ext uri="{FF2B5EF4-FFF2-40B4-BE49-F238E27FC236}">
                <a16:creationId xmlns:a16="http://schemas.microsoft.com/office/drawing/2014/main" id="{78E988A5-6352-4D74-9FAC-1B74D97D5E10}"/>
              </a:ext>
            </a:extLst>
          </p:cNvPr>
          <p:cNvSpPr/>
          <p:nvPr/>
        </p:nvSpPr>
        <p:spPr>
          <a:xfrm>
            <a:off x="1918648" y="3135915"/>
            <a:ext cx="2135745" cy="584775"/>
          </a:xfrm>
          <a:prstGeom prst="rect">
            <a:avLst/>
          </a:prstGeom>
        </p:spPr>
        <p:txBody>
          <a:bodyPr wrap="square" anchor="t">
            <a:spAutoFit/>
          </a:bodyPr>
          <a:lstStyle/>
          <a:p>
            <a:r>
              <a:rPr lang="en-US" sz="1600" b="1" dirty="0">
                <a:solidFill>
                  <a:schemeClr val="tx1">
                    <a:lumMod val="85000"/>
                    <a:lumOff val="15000"/>
                  </a:schemeClr>
                </a:solidFill>
                <a:latin typeface="Rockwell" panose="02060603020205020403" pitchFamily="18" charset="0"/>
              </a:rPr>
              <a:t>BYOD (Bring Your Own Device) </a:t>
            </a:r>
            <a:endParaRPr lang="en-IN" sz="1600" dirty="0">
              <a:solidFill>
                <a:schemeClr val="tx1">
                  <a:lumMod val="85000"/>
                  <a:lumOff val="15000"/>
                </a:schemeClr>
              </a:solidFill>
              <a:latin typeface="Rockwell" panose="02060603020205020403" pitchFamily="18" charset="0"/>
            </a:endParaRPr>
          </a:p>
        </p:txBody>
      </p:sp>
      <p:cxnSp>
        <p:nvCxnSpPr>
          <p:cNvPr id="7" name="Straight Connector 6">
            <a:extLst>
              <a:ext uri="{FF2B5EF4-FFF2-40B4-BE49-F238E27FC236}">
                <a16:creationId xmlns:a16="http://schemas.microsoft.com/office/drawing/2014/main" id="{D6327B1D-2908-4C88-8582-41727726312A}"/>
              </a:ext>
            </a:extLst>
          </p:cNvPr>
          <p:cNvCxnSpPr>
            <a:cxnSpLocks/>
          </p:cNvCxnSpPr>
          <p:nvPr/>
        </p:nvCxnSpPr>
        <p:spPr>
          <a:xfrm>
            <a:off x="2003802" y="3074094"/>
            <a:ext cx="447483" cy="0"/>
          </a:xfrm>
          <a:prstGeom prst="line">
            <a:avLst/>
          </a:prstGeom>
          <a:noFill/>
          <a:ln w="28575" cap="flat" cmpd="sng" algn="ctr">
            <a:solidFill>
              <a:srgbClr val="2580B7"/>
            </a:solidFill>
            <a:prstDash val="solid"/>
            <a:miter lim="800000"/>
          </a:ln>
          <a:effectLst/>
        </p:spPr>
      </p:cxnSp>
      <p:sp>
        <p:nvSpPr>
          <p:cNvPr id="8" name="TextBox 7">
            <a:extLst>
              <a:ext uri="{FF2B5EF4-FFF2-40B4-BE49-F238E27FC236}">
                <a16:creationId xmlns:a16="http://schemas.microsoft.com/office/drawing/2014/main" id="{A2352A9A-9221-4B59-8816-F260B8E0DEA1}"/>
              </a:ext>
            </a:extLst>
          </p:cNvPr>
          <p:cNvSpPr txBox="1"/>
          <p:nvPr/>
        </p:nvSpPr>
        <p:spPr>
          <a:xfrm>
            <a:off x="5357380" y="2609404"/>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2</a:t>
            </a:r>
          </a:p>
        </p:txBody>
      </p:sp>
      <p:sp>
        <p:nvSpPr>
          <p:cNvPr id="9" name="Rectangle 8">
            <a:extLst>
              <a:ext uri="{FF2B5EF4-FFF2-40B4-BE49-F238E27FC236}">
                <a16:creationId xmlns:a16="http://schemas.microsoft.com/office/drawing/2014/main" id="{6884A922-7D0B-470B-9CE0-FC227EEA8317}"/>
              </a:ext>
            </a:extLst>
          </p:cNvPr>
          <p:cNvSpPr/>
          <p:nvPr/>
        </p:nvSpPr>
        <p:spPr>
          <a:xfrm>
            <a:off x="5272226" y="3135915"/>
            <a:ext cx="2783686" cy="584775"/>
          </a:xfrm>
          <a:prstGeom prst="rect">
            <a:avLst/>
          </a:prstGeom>
        </p:spPr>
        <p:txBody>
          <a:bodyPr wrap="square" anchor="t">
            <a:spAutoFit/>
          </a:bodyPr>
          <a:lstStyle/>
          <a:p>
            <a:r>
              <a:rPr lang="en-US" sz="1600" b="1" dirty="0">
                <a:solidFill>
                  <a:schemeClr val="tx1">
                    <a:lumMod val="85000"/>
                    <a:lumOff val="15000"/>
                  </a:schemeClr>
                </a:solidFill>
                <a:latin typeface="Rockwell" panose="02060603020205020403" pitchFamily="18" charset="0"/>
              </a:rPr>
              <a:t>COPE (Company Owned, Personally Enabled</a:t>
            </a:r>
            <a:r>
              <a:rPr lang="en-US" sz="1600" dirty="0">
                <a:solidFill>
                  <a:schemeClr val="tx1">
                    <a:lumMod val="85000"/>
                    <a:lumOff val="15000"/>
                  </a:schemeClr>
                </a:solidFill>
                <a:latin typeface="Rockwell" panose="02060603020205020403" pitchFamily="18" charset="0"/>
              </a:rPr>
              <a:t>)</a:t>
            </a:r>
            <a:endParaRPr lang="en-IN" sz="1600" dirty="0">
              <a:solidFill>
                <a:schemeClr val="tx1">
                  <a:lumMod val="85000"/>
                  <a:lumOff val="15000"/>
                </a:schemeClr>
              </a:solidFill>
              <a:latin typeface="Rockwell" panose="02060603020205020403" pitchFamily="18" charset="0"/>
            </a:endParaRPr>
          </a:p>
        </p:txBody>
      </p:sp>
      <p:cxnSp>
        <p:nvCxnSpPr>
          <p:cNvPr id="10" name="Straight Connector 9">
            <a:extLst>
              <a:ext uri="{FF2B5EF4-FFF2-40B4-BE49-F238E27FC236}">
                <a16:creationId xmlns:a16="http://schemas.microsoft.com/office/drawing/2014/main" id="{C6BA24EE-F5A0-4840-A383-8848859A58C9}"/>
              </a:ext>
            </a:extLst>
          </p:cNvPr>
          <p:cNvCxnSpPr>
            <a:cxnSpLocks/>
          </p:cNvCxnSpPr>
          <p:nvPr/>
        </p:nvCxnSpPr>
        <p:spPr>
          <a:xfrm>
            <a:off x="5357380" y="3074094"/>
            <a:ext cx="447483" cy="0"/>
          </a:xfrm>
          <a:prstGeom prst="line">
            <a:avLst/>
          </a:prstGeom>
          <a:noFill/>
          <a:ln w="28575" cap="flat" cmpd="sng" algn="ctr">
            <a:solidFill>
              <a:srgbClr val="179E86"/>
            </a:solidFill>
            <a:prstDash val="solid"/>
            <a:miter lim="800000"/>
          </a:ln>
          <a:effectLst/>
        </p:spPr>
      </p:cxnSp>
      <p:sp>
        <p:nvSpPr>
          <p:cNvPr id="11" name="TextBox 10">
            <a:extLst>
              <a:ext uri="{FF2B5EF4-FFF2-40B4-BE49-F238E27FC236}">
                <a16:creationId xmlns:a16="http://schemas.microsoft.com/office/drawing/2014/main" id="{098F8D9D-B548-42AA-B659-B9332882EFC2}"/>
              </a:ext>
            </a:extLst>
          </p:cNvPr>
          <p:cNvSpPr txBox="1"/>
          <p:nvPr/>
        </p:nvSpPr>
        <p:spPr>
          <a:xfrm>
            <a:off x="1080833" y="4546725"/>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3</a:t>
            </a:r>
          </a:p>
        </p:txBody>
      </p:sp>
      <p:sp>
        <p:nvSpPr>
          <p:cNvPr id="12" name="Rectangle 11">
            <a:extLst>
              <a:ext uri="{FF2B5EF4-FFF2-40B4-BE49-F238E27FC236}">
                <a16:creationId xmlns:a16="http://schemas.microsoft.com/office/drawing/2014/main" id="{245460DA-E07C-4011-9F62-24796740DAA6}"/>
              </a:ext>
            </a:extLst>
          </p:cNvPr>
          <p:cNvSpPr/>
          <p:nvPr/>
        </p:nvSpPr>
        <p:spPr>
          <a:xfrm>
            <a:off x="1004248" y="5061102"/>
            <a:ext cx="2575326" cy="658642"/>
          </a:xfrm>
          <a:prstGeom prst="rect">
            <a:avLst/>
          </a:prstGeom>
        </p:spPr>
        <p:txBody>
          <a:bodyPr wrap="square" anchor="ctr">
            <a:spAutoFit/>
          </a:bodyPr>
          <a:lstStyle/>
          <a:p>
            <a:pPr marL="0" marR="0" lvl="0" indent="0" algn="l" defTabSz="914400" rtl="0" eaLnBrk="1" fontAlgn="auto" latinLnBrk="0" hangingPunct="1">
              <a:lnSpc>
                <a:spcPct val="115000"/>
              </a:lnSpc>
              <a:spcBef>
                <a:spcPts val="60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Calibri" panose="020F0502020204030204" pitchFamily="34" charset="0"/>
                <a:cs typeface="Calibri" panose="020F0502020204030204" pitchFamily="34" charset="0"/>
              </a:rPr>
              <a:t>COBO (Company Owned, Business Only)</a:t>
            </a:r>
          </a:p>
        </p:txBody>
      </p:sp>
      <p:cxnSp>
        <p:nvCxnSpPr>
          <p:cNvPr id="13" name="Straight Connector 12">
            <a:extLst>
              <a:ext uri="{FF2B5EF4-FFF2-40B4-BE49-F238E27FC236}">
                <a16:creationId xmlns:a16="http://schemas.microsoft.com/office/drawing/2014/main" id="{02B3F0AA-BFDF-474B-ABD8-C2E53DAF34EC}"/>
              </a:ext>
            </a:extLst>
          </p:cNvPr>
          <p:cNvCxnSpPr>
            <a:cxnSpLocks/>
          </p:cNvCxnSpPr>
          <p:nvPr/>
        </p:nvCxnSpPr>
        <p:spPr>
          <a:xfrm>
            <a:off x="1080833" y="5011415"/>
            <a:ext cx="447483" cy="0"/>
          </a:xfrm>
          <a:prstGeom prst="line">
            <a:avLst/>
          </a:prstGeom>
          <a:noFill/>
          <a:ln w="28575" cap="flat" cmpd="sng" algn="ctr">
            <a:solidFill>
              <a:srgbClr val="9EBE5B"/>
            </a:solidFill>
            <a:prstDash val="solid"/>
            <a:miter lim="800000"/>
          </a:ln>
          <a:effectLst/>
        </p:spPr>
      </p:cxnSp>
      <p:sp>
        <p:nvSpPr>
          <p:cNvPr id="14" name="TextBox 13">
            <a:extLst>
              <a:ext uri="{FF2B5EF4-FFF2-40B4-BE49-F238E27FC236}">
                <a16:creationId xmlns:a16="http://schemas.microsoft.com/office/drawing/2014/main" id="{C14B356C-55B9-4F31-9CF3-F48C79F5C315}"/>
              </a:ext>
            </a:extLst>
          </p:cNvPr>
          <p:cNvSpPr txBox="1"/>
          <p:nvPr/>
        </p:nvSpPr>
        <p:spPr>
          <a:xfrm>
            <a:off x="4594888" y="4546725"/>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4</a:t>
            </a:r>
          </a:p>
        </p:txBody>
      </p:sp>
      <p:sp>
        <p:nvSpPr>
          <p:cNvPr id="15" name="Rectangle 14">
            <a:extLst>
              <a:ext uri="{FF2B5EF4-FFF2-40B4-BE49-F238E27FC236}">
                <a16:creationId xmlns:a16="http://schemas.microsoft.com/office/drawing/2014/main" id="{B2BDA09A-8DC4-4B09-AE88-8743CEE851B1}"/>
              </a:ext>
            </a:extLst>
          </p:cNvPr>
          <p:cNvSpPr/>
          <p:nvPr/>
        </p:nvSpPr>
        <p:spPr>
          <a:xfrm>
            <a:off x="4518303" y="5061102"/>
            <a:ext cx="2577668" cy="658642"/>
          </a:xfrm>
          <a:prstGeom prst="rect">
            <a:avLst/>
          </a:prstGeom>
        </p:spPr>
        <p:txBody>
          <a:bodyPr wrap="square" anchor="ctr">
            <a:spAutoFit/>
          </a:bodyPr>
          <a:lstStyle/>
          <a:p>
            <a:pPr marL="0" marR="0" lvl="0" indent="0" algn="l" defTabSz="914400" rtl="0" eaLnBrk="1" fontAlgn="auto" latinLnBrk="0" hangingPunct="1">
              <a:lnSpc>
                <a:spcPct val="115000"/>
              </a:lnSpc>
              <a:spcBef>
                <a:spcPts val="60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Calibri" panose="020F0502020204030204" pitchFamily="34" charset="0"/>
                <a:cs typeface="Calibri" panose="020F0502020204030204" pitchFamily="34" charset="0"/>
              </a:rPr>
              <a:t>CYOD (Choose Your Own Device) </a:t>
            </a:r>
          </a:p>
        </p:txBody>
      </p:sp>
      <p:cxnSp>
        <p:nvCxnSpPr>
          <p:cNvPr id="16" name="Straight Connector 15">
            <a:extLst>
              <a:ext uri="{FF2B5EF4-FFF2-40B4-BE49-F238E27FC236}">
                <a16:creationId xmlns:a16="http://schemas.microsoft.com/office/drawing/2014/main" id="{810C4057-6771-4A6A-B388-86BE04841ED6}"/>
              </a:ext>
            </a:extLst>
          </p:cNvPr>
          <p:cNvCxnSpPr>
            <a:cxnSpLocks/>
          </p:cNvCxnSpPr>
          <p:nvPr/>
        </p:nvCxnSpPr>
        <p:spPr>
          <a:xfrm>
            <a:off x="4594888" y="5011415"/>
            <a:ext cx="447483" cy="0"/>
          </a:xfrm>
          <a:prstGeom prst="line">
            <a:avLst/>
          </a:prstGeom>
          <a:noFill/>
          <a:ln w="28575" cap="flat" cmpd="sng" algn="ctr">
            <a:solidFill>
              <a:srgbClr val="F59B11"/>
            </a:solidFill>
            <a:prstDash val="solid"/>
            <a:miter lim="800000"/>
          </a:ln>
          <a:effectLst/>
        </p:spPr>
      </p:cxnSp>
      <p:sp>
        <p:nvSpPr>
          <p:cNvPr id="29" name="TextBox 28">
            <a:extLst>
              <a:ext uri="{FF2B5EF4-FFF2-40B4-BE49-F238E27FC236}">
                <a16:creationId xmlns:a16="http://schemas.microsoft.com/office/drawing/2014/main" id="{9E0E9716-06D8-4F97-BE19-C0675BA0ABF2}"/>
              </a:ext>
            </a:extLst>
          </p:cNvPr>
          <p:cNvSpPr txBox="1"/>
          <p:nvPr/>
        </p:nvSpPr>
        <p:spPr>
          <a:xfrm>
            <a:off x="733508" y="89417"/>
            <a:ext cx="5542526" cy="1200329"/>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Use Approaches in Enterprise</a:t>
            </a:r>
          </a:p>
        </p:txBody>
      </p:sp>
      <p:sp>
        <p:nvSpPr>
          <p:cNvPr id="18" name="Oval 17">
            <a:extLst>
              <a:ext uri="{FF2B5EF4-FFF2-40B4-BE49-F238E27FC236}">
                <a16:creationId xmlns:a16="http://schemas.microsoft.com/office/drawing/2014/main" id="{E02DB10D-9AE0-460F-B69E-2FD98EB8B7C2}"/>
              </a:ext>
            </a:extLst>
          </p:cNvPr>
          <p:cNvSpPr/>
          <p:nvPr/>
        </p:nvSpPr>
        <p:spPr>
          <a:xfrm>
            <a:off x="1120954" y="2782173"/>
            <a:ext cx="765748" cy="765748"/>
          </a:xfrm>
          <a:prstGeom prst="ellipse">
            <a:avLst/>
          </a:prstGeom>
          <a:solidFill>
            <a:srgbClr val="2580B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30" name="Freeform 50">
            <a:extLst>
              <a:ext uri="{FF2B5EF4-FFF2-40B4-BE49-F238E27FC236}">
                <a16:creationId xmlns:a16="http://schemas.microsoft.com/office/drawing/2014/main" id="{B870DEA8-73CE-46C4-B48E-754D92C5B761}"/>
              </a:ext>
            </a:extLst>
          </p:cNvPr>
          <p:cNvSpPr>
            <a:spLocks noChangeAspect="1" noChangeArrowheads="1"/>
          </p:cNvSpPr>
          <p:nvPr/>
        </p:nvSpPr>
        <p:spPr bwMode="auto">
          <a:xfrm>
            <a:off x="1300656" y="2978185"/>
            <a:ext cx="403116" cy="403116"/>
          </a:xfrm>
          <a:custGeom>
            <a:avLst/>
            <a:gdLst>
              <a:gd name="T0" fmla="*/ 84732 w 634"/>
              <a:gd name="T1" fmla="*/ 58399 h 634"/>
              <a:gd name="T2" fmla="*/ 84732 w 634"/>
              <a:gd name="T3" fmla="*/ 42538 h 634"/>
              <a:gd name="T4" fmla="*/ 42186 w 634"/>
              <a:gd name="T5" fmla="*/ 47945 h 634"/>
              <a:gd name="T6" fmla="*/ 42186 w 634"/>
              <a:gd name="T7" fmla="*/ 85075 h 634"/>
              <a:gd name="T8" fmla="*/ 58411 w 634"/>
              <a:gd name="T9" fmla="*/ 85075 h 634"/>
              <a:gd name="T10" fmla="*/ 90141 w 634"/>
              <a:gd name="T11" fmla="*/ 100937 h 634"/>
              <a:gd name="T12" fmla="*/ 63459 w 634"/>
              <a:gd name="T13" fmla="*/ 58399 h 634"/>
              <a:gd name="T14" fmla="*/ 174873 w 634"/>
              <a:gd name="T15" fmla="*/ 138067 h 634"/>
              <a:gd name="T16" fmla="*/ 169825 w 634"/>
              <a:gd name="T17" fmla="*/ 143475 h 634"/>
              <a:gd name="T18" fmla="*/ 138096 w 634"/>
              <a:gd name="T19" fmla="*/ 127613 h 634"/>
              <a:gd name="T20" fmla="*/ 159008 w 634"/>
              <a:gd name="T21" fmla="*/ 169790 h 634"/>
              <a:gd name="T22" fmla="*/ 132327 w 634"/>
              <a:gd name="T23" fmla="*/ 180605 h 634"/>
              <a:gd name="T24" fmla="*/ 174873 w 634"/>
              <a:gd name="T25" fmla="*/ 186012 h 634"/>
              <a:gd name="T26" fmla="*/ 185690 w 634"/>
              <a:gd name="T27" fmla="*/ 180605 h 634"/>
              <a:gd name="T28" fmla="*/ 174873 w 634"/>
              <a:gd name="T29" fmla="*/ 138067 h 634"/>
              <a:gd name="T30" fmla="*/ 90141 w 634"/>
              <a:gd name="T31" fmla="*/ 127613 h 634"/>
              <a:gd name="T32" fmla="*/ 58411 w 634"/>
              <a:gd name="T33" fmla="*/ 143475 h 634"/>
              <a:gd name="T34" fmla="*/ 42186 w 634"/>
              <a:gd name="T35" fmla="*/ 143475 h 634"/>
              <a:gd name="T36" fmla="*/ 42186 w 634"/>
              <a:gd name="T37" fmla="*/ 186012 h 634"/>
              <a:gd name="T38" fmla="*/ 84732 w 634"/>
              <a:gd name="T39" fmla="*/ 186012 h 634"/>
              <a:gd name="T40" fmla="*/ 84732 w 634"/>
              <a:gd name="T41" fmla="*/ 169790 h 634"/>
              <a:gd name="T42" fmla="*/ 100597 w 634"/>
              <a:gd name="T43" fmla="*/ 138067 h 634"/>
              <a:gd name="T44" fmla="*/ 196146 w 634"/>
              <a:gd name="T45" fmla="*/ 0 h 634"/>
              <a:gd name="T46" fmla="*/ 26321 w 634"/>
              <a:gd name="T47" fmla="*/ 0 h 634"/>
              <a:gd name="T48" fmla="*/ 0 w 634"/>
              <a:gd name="T49" fmla="*/ 201874 h 634"/>
              <a:gd name="T50" fmla="*/ 196146 w 634"/>
              <a:gd name="T51" fmla="*/ 228190 h 634"/>
              <a:gd name="T52" fmla="*/ 228236 w 634"/>
              <a:gd name="T53" fmla="*/ 32084 h 634"/>
              <a:gd name="T54" fmla="*/ 212011 w 634"/>
              <a:gd name="T55" fmla="*/ 201874 h 634"/>
              <a:gd name="T56" fmla="*/ 196146 w 634"/>
              <a:gd name="T57" fmla="*/ 212328 h 634"/>
              <a:gd name="T58" fmla="*/ 15865 w 634"/>
              <a:gd name="T59" fmla="*/ 201874 h 634"/>
              <a:gd name="T60" fmla="*/ 26321 w 634"/>
              <a:gd name="T61" fmla="*/ 16222 h 634"/>
              <a:gd name="T62" fmla="*/ 212011 w 634"/>
              <a:gd name="T63" fmla="*/ 32084 h 634"/>
              <a:gd name="T64" fmla="*/ 174873 w 634"/>
              <a:gd name="T65" fmla="*/ 42538 h 634"/>
              <a:gd name="T66" fmla="*/ 143144 w 634"/>
              <a:gd name="T67" fmla="*/ 42538 h 634"/>
              <a:gd name="T68" fmla="*/ 143144 w 634"/>
              <a:gd name="T69" fmla="*/ 58399 h 634"/>
              <a:gd name="T70" fmla="*/ 127279 w 634"/>
              <a:gd name="T71" fmla="*/ 90483 h 634"/>
              <a:gd name="T72" fmla="*/ 169825 w 634"/>
              <a:gd name="T73" fmla="*/ 69214 h 634"/>
              <a:gd name="T74" fmla="*/ 174873 w 634"/>
              <a:gd name="T75" fmla="*/ 95890 h 634"/>
              <a:gd name="T76" fmla="*/ 185690 w 634"/>
              <a:gd name="T77" fmla="*/ 53352 h 634"/>
              <a:gd name="T78" fmla="*/ 174873 w 634"/>
              <a:gd name="T79" fmla="*/ 42538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235" y="162"/>
                </a:moveTo>
                <a:lnTo>
                  <a:pt x="235" y="162"/>
                </a:lnTo>
                <a:cubicBezTo>
                  <a:pt x="250" y="162"/>
                  <a:pt x="250" y="148"/>
                  <a:pt x="250" y="148"/>
                </a:cubicBezTo>
                <a:cubicBezTo>
                  <a:pt x="250" y="133"/>
                  <a:pt x="250" y="118"/>
                  <a:pt x="235" y="118"/>
                </a:cubicBezTo>
                <a:cubicBezTo>
                  <a:pt x="132" y="118"/>
                  <a:pt x="132" y="118"/>
                  <a:pt x="132" y="118"/>
                </a:cubicBezTo>
                <a:cubicBezTo>
                  <a:pt x="132" y="118"/>
                  <a:pt x="132" y="118"/>
                  <a:pt x="117" y="133"/>
                </a:cubicBezTo>
                <a:cubicBezTo>
                  <a:pt x="117" y="133"/>
                  <a:pt x="117" y="133"/>
                  <a:pt x="117" y="148"/>
                </a:cubicBezTo>
                <a:cubicBezTo>
                  <a:pt x="117" y="236"/>
                  <a:pt x="117" y="236"/>
                  <a:pt x="117" y="236"/>
                </a:cubicBezTo>
                <a:cubicBezTo>
                  <a:pt x="117" y="251"/>
                  <a:pt x="132" y="266"/>
                  <a:pt x="132" y="266"/>
                </a:cubicBezTo>
                <a:cubicBezTo>
                  <a:pt x="147" y="266"/>
                  <a:pt x="162" y="251"/>
                  <a:pt x="162" y="236"/>
                </a:cubicBezTo>
                <a:cubicBezTo>
                  <a:pt x="162" y="192"/>
                  <a:pt x="162" y="192"/>
                  <a:pt x="162" y="192"/>
                </a:cubicBezTo>
                <a:cubicBezTo>
                  <a:pt x="250" y="280"/>
                  <a:pt x="250" y="280"/>
                  <a:pt x="250" y="280"/>
                </a:cubicBezTo>
                <a:cubicBezTo>
                  <a:pt x="279" y="251"/>
                  <a:pt x="279" y="251"/>
                  <a:pt x="279" y="251"/>
                </a:cubicBezTo>
                <a:cubicBezTo>
                  <a:pt x="176" y="162"/>
                  <a:pt x="176" y="162"/>
                  <a:pt x="176" y="162"/>
                </a:cubicBezTo>
                <a:lnTo>
                  <a:pt x="235" y="162"/>
                </a:lnTo>
                <a:close/>
                <a:moveTo>
                  <a:pt x="485" y="383"/>
                </a:moveTo>
                <a:lnTo>
                  <a:pt x="485" y="383"/>
                </a:lnTo>
                <a:cubicBezTo>
                  <a:pt x="485" y="383"/>
                  <a:pt x="471" y="383"/>
                  <a:pt x="471" y="398"/>
                </a:cubicBezTo>
                <a:cubicBezTo>
                  <a:pt x="471" y="442"/>
                  <a:pt x="471" y="442"/>
                  <a:pt x="471" y="442"/>
                </a:cubicBezTo>
                <a:cubicBezTo>
                  <a:pt x="383" y="354"/>
                  <a:pt x="383" y="354"/>
                  <a:pt x="383" y="354"/>
                </a:cubicBezTo>
                <a:cubicBezTo>
                  <a:pt x="353" y="383"/>
                  <a:pt x="353" y="383"/>
                  <a:pt x="353" y="383"/>
                </a:cubicBezTo>
                <a:cubicBezTo>
                  <a:pt x="441" y="471"/>
                  <a:pt x="441" y="471"/>
                  <a:pt x="441" y="471"/>
                </a:cubicBezTo>
                <a:cubicBezTo>
                  <a:pt x="397" y="471"/>
                  <a:pt x="397" y="471"/>
                  <a:pt x="397" y="471"/>
                </a:cubicBezTo>
                <a:cubicBezTo>
                  <a:pt x="383" y="471"/>
                  <a:pt x="367" y="486"/>
                  <a:pt x="367" y="501"/>
                </a:cubicBezTo>
                <a:cubicBezTo>
                  <a:pt x="367" y="501"/>
                  <a:pt x="383" y="516"/>
                  <a:pt x="397" y="516"/>
                </a:cubicBezTo>
                <a:cubicBezTo>
                  <a:pt x="485" y="516"/>
                  <a:pt x="485" y="516"/>
                  <a:pt x="485" y="516"/>
                </a:cubicBezTo>
                <a:cubicBezTo>
                  <a:pt x="500" y="516"/>
                  <a:pt x="500" y="516"/>
                  <a:pt x="500" y="516"/>
                </a:cubicBezTo>
                <a:cubicBezTo>
                  <a:pt x="515" y="501"/>
                  <a:pt x="515" y="501"/>
                  <a:pt x="515" y="501"/>
                </a:cubicBezTo>
                <a:cubicBezTo>
                  <a:pt x="515" y="398"/>
                  <a:pt x="515" y="398"/>
                  <a:pt x="515" y="398"/>
                </a:cubicBezTo>
                <a:cubicBezTo>
                  <a:pt x="515" y="383"/>
                  <a:pt x="500" y="383"/>
                  <a:pt x="485" y="383"/>
                </a:cubicBezTo>
                <a:close/>
                <a:moveTo>
                  <a:pt x="250" y="354"/>
                </a:moveTo>
                <a:lnTo>
                  <a:pt x="250" y="354"/>
                </a:lnTo>
                <a:cubicBezTo>
                  <a:pt x="162" y="442"/>
                  <a:pt x="162" y="442"/>
                  <a:pt x="162" y="442"/>
                </a:cubicBezTo>
                <a:cubicBezTo>
                  <a:pt x="162" y="398"/>
                  <a:pt x="162" y="398"/>
                  <a:pt x="162" y="398"/>
                </a:cubicBezTo>
                <a:cubicBezTo>
                  <a:pt x="162" y="383"/>
                  <a:pt x="147" y="383"/>
                  <a:pt x="132" y="383"/>
                </a:cubicBezTo>
                <a:cubicBezTo>
                  <a:pt x="132" y="383"/>
                  <a:pt x="117" y="383"/>
                  <a:pt x="117" y="398"/>
                </a:cubicBezTo>
                <a:cubicBezTo>
                  <a:pt x="117" y="501"/>
                  <a:pt x="117" y="501"/>
                  <a:pt x="117" y="501"/>
                </a:cubicBezTo>
                <a:cubicBezTo>
                  <a:pt x="117" y="501"/>
                  <a:pt x="117" y="501"/>
                  <a:pt x="117" y="516"/>
                </a:cubicBezTo>
                <a:cubicBezTo>
                  <a:pt x="132" y="516"/>
                  <a:pt x="132" y="516"/>
                  <a:pt x="132" y="516"/>
                </a:cubicBezTo>
                <a:cubicBezTo>
                  <a:pt x="235" y="516"/>
                  <a:pt x="235" y="516"/>
                  <a:pt x="235" y="516"/>
                </a:cubicBezTo>
                <a:cubicBezTo>
                  <a:pt x="250" y="516"/>
                  <a:pt x="250" y="501"/>
                  <a:pt x="250" y="501"/>
                </a:cubicBezTo>
                <a:cubicBezTo>
                  <a:pt x="250" y="486"/>
                  <a:pt x="250" y="471"/>
                  <a:pt x="235" y="471"/>
                </a:cubicBezTo>
                <a:cubicBezTo>
                  <a:pt x="176" y="471"/>
                  <a:pt x="176" y="471"/>
                  <a:pt x="176" y="471"/>
                </a:cubicBezTo>
                <a:cubicBezTo>
                  <a:pt x="279" y="383"/>
                  <a:pt x="279" y="383"/>
                  <a:pt x="279" y="383"/>
                </a:cubicBezTo>
                <a:lnTo>
                  <a:pt x="250" y="354"/>
                </a:lnTo>
                <a:close/>
                <a:moveTo>
                  <a:pt x="544" y="0"/>
                </a:moveTo>
                <a:lnTo>
                  <a:pt x="544" y="0"/>
                </a:lnTo>
                <a:cubicBezTo>
                  <a:pt x="73" y="0"/>
                  <a:pt x="73" y="0"/>
                  <a:pt x="73" y="0"/>
                </a:cubicBezTo>
                <a:cubicBezTo>
                  <a:pt x="29" y="0"/>
                  <a:pt x="0" y="45"/>
                  <a:pt x="0" y="89"/>
                </a:cubicBezTo>
                <a:cubicBezTo>
                  <a:pt x="0" y="560"/>
                  <a:pt x="0" y="560"/>
                  <a:pt x="0" y="560"/>
                </a:cubicBezTo>
                <a:cubicBezTo>
                  <a:pt x="0" y="604"/>
                  <a:pt x="29" y="633"/>
                  <a:pt x="73" y="633"/>
                </a:cubicBezTo>
                <a:cubicBezTo>
                  <a:pt x="544" y="633"/>
                  <a:pt x="544" y="633"/>
                  <a:pt x="544" y="633"/>
                </a:cubicBezTo>
                <a:cubicBezTo>
                  <a:pt x="588" y="633"/>
                  <a:pt x="633" y="604"/>
                  <a:pt x="633" y="560"/>
                </a:cubicBezTo>
                <a:cubicBezTo>
                  <a:pt x="633" y="89"/>
                  <a:pt x="633" y="89"/>
                  <a:pt x="633" y="89"/>
                </a:cubicBezTo>
                <a:cubicBezTo>
                  <a:pt x="633" y="45"/>
                  <a:pt x="588" y="0"/>
                  <a:pt x="544" y="0"/>
                </a:cubicBezTo>
                <a:close/>
                <a:moveTo>
                  <a:pt x="588" y="560"/>
                </a:moveTo>
                <a:lnTo>
                  <a:pt x="588" y="560"/>
                </a:lnTo>
                <a:cubicBezTo>
                  <a:pt x="588" y="575"/>
                  <a:pt x="574" y="589"/>
                  <a:pt x="544" y="589"/>
                </a:cubicBezTo>
                <a:cubicBezTo>
                  <a:pt x="73" y="589"/>
                  <a:pt x="73" y="589"/>
                  <a:pt x="73" y="589"/>
                </a:cubicBezTo>
                <a:cubicBezTo>
                  <a:pt x="58" y="589"/>
                  <a:pt x="44" y="575"/>
                  <a:pt x="44" y="560"/>
                </a:cubicBezTo>
                <a:cubicBezTo>
                  <a:pt x="44" y="89"/>
                  <a:pt x="44" y="89"/>
                  <a:pt x="44" y="89"/>
                </a:cubicBezTo>
                <a:cubicBezTo>
                  <a:pt x="44" y="59"/>
                  <a:pt x="58" y="45"/>
                  <a:pt x="73" y="45"/>
                </a:cubicBezTo>
                <a:cubicBezTo>
                  <a:pt x="544" y="45"/>
                  <a:pt x="544" y="45"/>
                  <a:pt x="544" y="45"/>
                </a:cubicBezTo>
                <a:cubicBezTo>
                  <a:pt x="574" y="45"/>
                  <a:pt x="588" y="59"/>
                  <a:pt x="588" y="89"/>
                </a:cubicBezTo>
                <a:lnTo>
                  <a:pt x="588" y="560"/>
                </a:lnTo>
                <a:close/>
                <a:moveTo>
                  <a:pt x="485" y="118"/>
                </a:moveTo>
                <a:lnTo>
                  <a:pt x="485" y="118"/>
                </a:lnTo>
                <a:cubicBezTo>
                  <a:pt x="397" y="118"/>
                  <a:pt x="397" y="118"/>
                  <a:pt x="397" y="118"/>
                </a:cubicBezTo>
                <a:cubicBezTo>
                  <a:pt x="383" y="118"/>
                  <a:pt x="367" y="133"/>
                  <a:pt x="367" y="148"/>
                </a:cubicBezTo>
                <a:cubicBezTo>
                  <a:pt x="367" y="148"/>
                  <a:pt x="383" y="162"/>
                  <a:pt x="397" y="162"/>
                </a:cubicBezTo>
                <a:cubicBezTo>
                  <a:pt x="441" y="162"/>
                  <a:pt x="441" y="162"/>
                  <a:pt x="441" y="162"/>
                </a:cubicBezTo>
                <a:cubicBezTo>
                  <a:pt x="353" y="251"/>
                  <a:pt x="353" y="251"/>
                  <a:pt x="353" y="251"/>
                </a:cubicBezTo>
                <a:cubicBezTo>
                  <a:pt x="383" y="280"/>
                  <a:pt x="383" y="280"/>
                  <a:pt x="383" y="280"/>
                </a:cubicBezTo>
                <a:cubicBezTo>
                  <a:pt x="471" y="192"/>
                  <a:pt x="471" y="192"/>
                  <a:pt x="471" y="192"/>
                </a:cubicBezTo>
                <a:cubicBezTo>
                  <a:pt x="471" y="236"/>
                  <a:pt x="471" y="236"/>
                  <a:pt x="471" y="236"/>
                </a:cubicBezTo>
                <a:cubicBezTo>
                  <a:pt x="471" y="251"/>
                  <a:pt x="485" y="266"/>
                  <a:pt x="485" y="266"/>
                </a:cubicBezTo>
                <a:cubicBezTo>
                  <a:pt x="500" y="266"/>
                  <a:pt x="515" y="251"/>
                  <a:pt x="515" y="236"/>
                </a:cubicBezTo>
                <a:cubicBezTo>
                  <a:pt x="515" y="148"/>
                  <a:pt x="515" y="148"/>
                  <a:pt x="515" y="148"/>
                </a:cubicBezTo>
                <a:cubicBezTo>
                  <a:pt x="515" y="133"/>
                  <a:pt x="515" y="133"/>
                  <a:pt x="500" y="133"/>
                </a:cubicBezTo>
                <a:cubicBezTo>
                  <a:pt x="500" y="118"/>
                  <a:pt x="500" y="118"/>
                  <a:pt x="485" y="118"/>
                </a:cubicBezTo>
                <a:close/>
              </a:path>
            </a:pathLst>
          </a:custGeom>
          <a:solidFill>
            <a:schemeClr val="bg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09F798A1-74C5-4182-9759-292CC5EC9CC8}"/>
              </a:ext>
            </a:extLst>
          </p:cNvPr>
          <p:cNvSpPr/>
          <p:nvPr/>
        </p:nvSpPr>
        <p:spPr>
          <a:xfrm>
            <a:off x="4495800" y="2777260"/>
            <a:ext cx="765748" cy="765748"/>
          </a:xfrm>
          <a:prstGeom prst="ellipse">
            <a:avLst/>
          </a:prstGeom>
          <a:solidFill>
            <a:srgbClr val="179E8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grpSp>
        <p:nvGrpSpPr>
          <p:cNvPr id="31" name="Group 30">
            <a:extLst>
              <a:ext uri="{FF2B5EF4-FFF2-40B4-BE49-F238E27FC236}">
                <a16:creationId xmlns:a16="http://schemas.microsoft.com/office/drawing/2014/main" id="{7EBE5E09-C8C3-4235-9320-DAA62E66907D}"/>
              </a:ext>
            </a:extLst>
          </p:cNvPr>
          <p:cNvGrpSpPr>
            <a:grpSpLocks noChangeAspect="1"/>
          </p:cNvGrpSpPr>
          <p:nvPr/>
        </p:nvGrpSpPr>
        <p:grpSpPr>
          <a:xfrm>
            <a:off x="4727296" y="2932053"/>
            <a:ext cx="319881" cy="465138"/>
            <a:chOff x="10146507" y="3505994"/>
            <a:chExt cx="319881" cy="465138"/>
          </a:xfrm>
          <a:solidFill>
            <a:schemeClr val="bg2"/>
          </a:solidFill>
        </p:grpSpPr>
        <p:sp>
          <p:nvSpPr>
            <p:cNvPr id="32" name="AutoShape 30">
              <a:extLst>
                <a:ext uri="{FF2B5EF4-FFF2-40B4-BE49-F238E27FC236}">
                  <a16:creationId xmlns:a16="http://schemas.microsoft.com/office/drawing/2014/main" id="{417D0D32-3066-486D-B6CD-0FA0FDEA05F0}"/>
                </a:ext>
              </a:extLst>
            </p:cNvPr>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3" name="AutoShape 31">
              <a:extLst>
                <a:ext uri="{FF2B5EF4-FFF2-40B4-BE49-F238E27FC236}">
                  <a16:creationId xmlns:a16="http://schemas.microsoft.com/office/drawing/2014/main" id="{7F9A0B79-9856-431F-8248-F339559AFAEE}"/>
                </a:ext>
              </a:extLst>
            </p:cNvPr>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24" name="Oval 23">
            <a:extLst>
              <a:ext uri="{FF2B5EF4-FFF2-40B4-BE49-F238E27FC236}">
                <a16:creationId xmlns:a16="http://schemas.microsoft.com/office/drawing/2014/main" id="{E1C34328-3837-4888-A2A0-EE9D1164B3AF}"/>
              </a:ext>
            </a:extLst>
          </p:cNvPr>
          <p:cNvSpPr/>
          <p:nvPr/>
        </p:nvSpPr>
        <p:spPr>
          <a:xfrm>
            <a:off x="197986" y="4737813"/>
            <a:ext cx="765748" cy="765748"/>
          </a:xfrm>
          <a:prstGeom prst="ellipse">
            <a:avLst/>
          </a:prstGeom>
          <a:solidFill>
            <a:srgbClr val="9EBE5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34" name="Freeform 25">
            <a:extLst>
              <a:ext uri="{FF2B5EF4-FFF2-40B4-BE49-F238E27FC236}">
                <a16:creationId xmlns:a16="http://schemas.microsoft.com/office/drawing/2014/main" id="{5EDF44E2-E60C-423B-93A2-AD06DBE63601}"/>
              </a:ext>
            </a:extLst>
          </p:cNvPr>
          <p:cNvSpPr>
            <a:spLocks noChangeAspect="1" noChangeArrowheads="1"/>
          </p:cNvSpPr>
          <p:nvPr/>
        </p:nvSpPr>
        <p:spPr bwMode="auto">
          <a:xfrm>
            <a:off x="363353" y="4953858"/>
            <a:ext cx="437085" cy="389230"/>
          </a:xfrm>
          <a:custGeom>
            <a:avLst/>
            <a:gdLst>
              <a:gd name="T0" fmla="*/ 74787349 w 602"/>
              <a:gd name="T1" fmla="*/ 43932186 h 538"/>
              <a:gd name="T2" fmla="*/ 69174956 w 602"/>
              <a:gd name="T3" fmla="*/ 46653716 h 538"/>
              <a:gd name="T4" fmla="*/ 65520668 w 602"/>
              <a:gd name="T5" fmla="*/ 46653716 h 538"/>
              <a:gd name="T6" fmla="*/ 59908275 w 602"/>
              <a:gd name="T7" fmla="*/ 43932186 h 538"/>
              <a:gd name="T8" fmla="*/ 54426302 w 602"/>
              <a:gd name="T9" fmla="*/ 56761895 h 538"/>
              <a:gd name="T10" fmla="*/ 57167289 w 602"/>
              <a:gd name="T11" fmla="*/ 58576248 h 538"/>
              <a:gd name="T12" fmla="*/ 54426302 w 602"/>
              <a:gd name="T13" fmla="*/ 61427374 h 538"/>
              <a:gd name="T14" fmla="*/ 53512640 w 602"/>
              <a:gd name="T15" fmla="*/ 61427374 h 538"/>
              <a:gd name="T16" fmla="*/ 3654649 w 602"/>
              <a:gd name="T17" fmla="*/ 61427374 h 538"/>
              <a:gd name="T18" fmla="*/ 0 w 602"/>
              <a:gd name="T19" fmla="*/ 53133188 h 538"/>
              <a:gd name="T20" fmla="*/ 0 w 602"/>
              <a:gd name="T21" fmla="*/ 42117833 h 538"/>
              <a:gd name="T22" fmla="*/ 0 w 602"/>
              <a:gd name="T23" fmla="*/ 31102477 h 538"/>
              <a:gd name="T24" fmla="*/ 78441997 w 602"/>
              <a:gd name="T25" fmla="*/ 18272768 h 538"/>
              <a:gd name="T26" fmla="*/ 78441997 w 602"/>
              <a:gd name="T27" fmla="*/ 35767597 h 538"/>
              <a:gd name="T28" fmla="*/ 78441997 w 602"/>
              <a:gd name="T29" fmla="*/ 44839362 h 538"/>
              <a:gd name="T30" fmla="*/ 0 w 602"/>
              <a:gd name="T31" fmla="*/ 11015356 h 538"/>
              <a:gd name="T32" fmla="*/ 0 w 602"/>
              <a:gd name="T33" fmla="*/ 9201002 h 538"/>
              <a:gd name="T34" fmla="*/ 3654649 w 602"/>
              <a:gd name="T35" fmla="*/ 0 h 538"/>
              <a:gd name="T36" fmla="*/ 11094005 w 602"/>
              <a:gd name="T37" fmla="*/ 0 h 538"/>
              <a:gd name="T38" fmla="*/ 22188371 w 602"/>
              <a:gd name="T39" fmla="*/ 0 h 538"/>
              <a:gd name="T40" fmla="*/ 74787349 w 602"/>
              <a:gd name="T41" fmla="*/ 7257053 h 538"/>
              <a:gd name="T42" fmla="*/ 78441997 w 602"/>
              <a:gd name="T43" fmla="*/ 14644062 h 538"/>
              <a:gd name="T44" fmla="*/ 0 w 602"/>
              <a:gd name="T45" fmla="*/ 11015356 h 538"/>
              <a:gd name="T46" fmla="*/ 57167289 w 602"/>
              <a:gd name="T47" fmla="*/ 64148544 h 538"/>
              <a:gd name="T48" fmla="*/ 57167289 w 602"/>
              <a:gd name="T49" fmla="*/ 54040365 h 538"/>
              <a:gd name="T50" fmla="*/ 59908275 w 602"/>
              <a:gd name="T51" fmla="*/ 47560892 h 538"/>
              <a:gd name="T52" fmla="*/ 67347631 w 602"/>
              <a:gd name="T53" fmla="*/ 54040365 h 538"/>
              <a:gd name="T54" fmla="*/ 71915942 w 602"/>
              <a:gd name="T55" fmla="*/ 49504482 h 538"/>
              <a:gd name="T56" fmla="*/ 78441997 w 602"/>
              <a:gd name="T57" fmla="*/ 51318835 h 538"/>
              <a:gd name="T58" fmla="*/ 72829604 w 602"/>
              <a:gd name="T59" fmla="*/ 58576248 h 538"/>
              <a:gd name="T60" fmla="*/ 78441997 w 602"/>
              <a:gd name="T61" fmla="*/ 65962897 h 538"/>
              <a:gd name="T62" fmla="*/ 71915942 w 602"/>
              <a:gd name="T63" fmla="*/ 68684427 h 538"/>
              <a:gd name="T64" fmla="*/ 62779682 w 602"/>
              <a:gd name="T65" fmla="*/ 68684427 h 538"/>
              <a:gd name="T66" fmla="*/ 56253627 w 602"/>
              <a:gd name="T67" fmla="*/ 65962897 h 5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2" h="538">
                <a:moveTo>
                  <a:pt x="573" y="339"/>
                </a:moveTo>
                <a:lnTo>
                  <a:pt x="573" y="339"/>
                </a:lnTo>
                <a:cubicBezTo>
                  <a:pt x="558" y="339"/>
                  <a:pt x="544" y="346"/>
                  <a:pt x="530" y="360"/>
                </a:cubicBezTo>
                <a:cubicBezTo>
                  <a:pt x="516" y="375"/>
                  <a:pt x="516" y="375"/>
                  <a:pt x="516" y="375"/>
                </a:cubicBezTo>
                <a:cubicBezTo>
                  <a:pt x="502" y="360"/>
                  <a:pt x="502" y="360"/>
                  <a:pt x="502" y="360"/>
                </a:cubicBezTo>
                <a:cubicBezTo>
                  <a:pt x="488" y="346"/>
                  <a:pt x="474" y="339"/>
                  <a:pt x="459" y="339"/>
                </a:cubicBezTo>
                <a:cubicBezTo>
                  <a:pt x="431" y="339"/>
                  <a:pt x="403" y="367"/>
                  <a:pt x="403" y="396"/>
                </a:cubicBezTo>
                <a:cubicBezTo>
                  <a:pt x="403" y="417"/>
                  <a:pt x="410" y="431"/>
                  <a:pt x="417" y="438"/>
                </a:cubicBezTo>
                <a:cubicBezTo>
                  <a:pt x="438" y="452"/>
                  <a:pt x="438" y="452"/>
                  <a:pt x="438" y="452"/>
                </a:cubicBezTo>
                <a:cubicBezTo>
                  <a:pt x="417" y="474"/>
                  <a:pt x="417" y="474"/>
                  <a:pt x="417" y="474"/>
                </a:cubicBezTo>
                <a:cubicBezTo>
                  <a:pt x="410" y="474"/>
                  <a:pt x="410" y="474"/>
                  <a:pt x="410" y="474"/>
                </a:cubicBezTo>
                <a:cubicBezTo>
                  <a:pt x="28" y="474"/>
                  <a:pt x="28" y="474"/>
                  <a:pt x="28" y="474"/>
                </a:cubicBezTo>
                <a:cubicBezTo>
                  <a:pt x="7" y="474"/>
                  <a:pt x="0" y="459"/>
                  <a:pt x="0" y="445"/>
                </a:cubicBezTo>
                <a:cubicBezTo>
                  <a:pt x="0" y="410"/>
                  <a:pt x="0" y="410"/>
                  <a:pt x="0" y="410"/>
                </a:cubicBezTo>
                <a:cubicBezTo>
                  <a:pt x="0" y="360"/>
                  <a:pt x="0" y="360"/>
                  <a:pt x="0" y="360"/>
                </a:cubicBezTo>
                <a:cubicBezTo>
                  <a:pt x="0" y="325"/>
                  <a:pt x="0" y="325"/>
                  <a:pt x="0" y="325"/>
                </a:cubicBezTo>
                <a:cubicBezTo>
                  <a:pt x="0" y="276"/>
                  <a:pt x="0" y="276"/>
                  <a:pt x="0" y="276"/>
                </a:cubicBezTo>
                <a:cubicBezTo>
                  <a:pt x="0" y="240"/>
                  <a:pt x="0" y="240"/>
                  <a:pt x="0" y="240"/>
                </a:cubicBezTo>
                <a:cubicBezTo>
                  <a:pt x="0" y="141"/>
                  <a:pt x="0" y="141"/>
                  <a:pt x="0" y="141"/>
                </a:cubicBezTo>
                <a:cubicBezTo>
                  <a:pt x="601" y="141"/>
                  <a:pt x="601" y="141"/>
                  <a:pt x="601" y="141"/>
                </a:cubicBezTo>
                <a:cubicBezTo>
                  <a:pt x="601" y="240"/>
                  <a:pt x="601" y="240"/>
                  <a:pt x="601" y="240"/>
                </a:cubicBezTo>
                <a:cubicBezTo>
                  <a:pt x="601" y="276"/>
                  <a:pt x="601" y="276"/>
                  <a:pt x="601" y="276"/>
                </a:cubicBezTo>
                <a:cubicBezTo>
                  <a:pt x="601" y="325"/>
                  <a:pt x="601" y="325"/>
                  <a:pt x="601" y="325"/>
                </a:cubicBezTo>
                <a:cubicBezTo>
                  <a:pt x="601" y="346"/>
                  <a:pt x="601" y="346"/>
                  <a:pt x="601" y="346"/>
                </a:cubicBezTo>
                <a:cubicBezTo>
                  <a:pt x="594" y="346"/>
                  <a:pt x="580" y="339"/>
                  <a:pt x="573" y="339"/>
                </a:cubicBezTo>
                <a:close/>
                <a:moveTo>
                  <a:pt x="0" y="85"/>
                </a:moveTo>
                <a:lnTo>
                  <a:pt x="0" y="85"/>
                </a:lnTo>
                <a:cubicBezTo>
                  <a:pt x="0" y="71"/>
                  <a:pt x="0" y="71"/>
                  <a:pt x="0" y="71"/>
                </a:cubicBezTo>
                <a:cubicBezTo>
                  <a:pt x="0" y="28"/>
                  <a:pt x="0" y="28"/>
                  <a:pt x="0" y="28"/>
                </a:cubicBezTo>
                <a:cubicBezTo>
                  <a:pt x="0" y="14"/>
                  <a:pt x="7" y="0"/>
                  <a:pt x="28" y="0"/>
                </a:cubicBezTo>
                <a:cubicBezTo>
                  <a:pt x="64" y="0"/>
                  <a:pt x="64" y="0"/>
                  <a:pt x="64" y="0"/>
                </a:cubicBezTo>
                <a:cubicBezTo>
                  <a:pt x="85" y="0"/>
                  <a:pt x="85" y="0"/>
                  <a:pt x="85" y="0"/>
                </a:cubicBezTo>
                <a:cubicBezTo>
                  <a:pt x="113" y="0"/>
                  <a:pt x="113" y="0"/>
                  <a:pt x="113" y="0"/>
                </a:cubicBezTo>
                <a:cubicBezTo>
                  <a:pt x="170" y="0"/>
                  <a:pt x="170" y="0"/>
                  <a:pt x="170" y="0"/>
                </a:cubicBezTo>
                <a:cubicBezTo>
                  <a:pt x="226" y="56"/>
                  <a:pt x="226" y="56"/>
                  <a:pt x="226" y="56"/>
                </a:cubicBezTo>
                <a:cubicBezTo>
                  <a:pt x="573" y="56"/>
                  <a:pt x="573" y="56"/>
                  <a:pt x="573" y="56"/>
                </a:cubicBezTo>
                <a:cubicBezTo>
                  <a:pt x="587" y="56"/>
                  <a:pt x="601" y="71"/>
                  <a:pt x="601" y="85"/>
                </a:cubicBezTo>
                <a:cubicBezTo>
                  <a:pt x="601" y="113"/>
                  <a:pt x="601" y="113"/>
                  <a:pt x="601" y="113"/>
                </a:cubicBezTo>
                <a:cubicBezTo>
                  <a:pt x="0" y="113"/>
                  <a:pt x="0" y="113"/>
                  <a:pt x="0" y="113"/>
                </a:cubicBezTo>
                <a:lnTo>
                  <a:pt x="0" y="85"/>
                </a:lnTo>
                <a:close/>
                <a:moveTo>
                  <a:pt x="438" y="495"/>
                </a:moveTo>
                <a:lnTo>
                  <a:pt x="438" y="495"/>
                </a:lnTo>
                <a:cubicBezTo>
                  <a:pt x="474" y="452"/>
                  <a:pt x="474" y="452"/>
                  <a:pt x="474" y="452"/>
                </a:cubicBezTo>
                <a:cubicBezTo>
                  <a:pt x="438" y="417"/>
                  <a:pt x="438" y="417"/>
                  <a:pt x="438" y="417"/>
                </a:cubicBezTo>
                <a:cubicBezTo>
                  <a:pt x="431" y="410"/>
                  <a:pt x="431" y="403"/>
                  <a:pt x="431" y="396"/>
                </a:cubicBezTo>
                <a:cubicBezTo>
                  <a:pt x="431" y="382"/>
                  <a:pt x="445" y="367"/>
                  <a:pt x="459" y="367"/>
                </a:cubicBezTo>
                <a:cubicBezTo>
                  <a:pt x="466" y="367"/>
                  <a:pt x="474" y="375"/>
                  <a:pt x="481" y="382"/>
                </a:cubicBezTo>
                <a:cubicBezTo>
                  <a:pt x="516" y="417"/>
                  <a:pt x="516" y="417"/>
                  <a:pt x="516" y="417"/>
                </a:cubicBezTo>
                <a:cubicBezTo>
                  <a:pt x="551" y="382"/>
                  <a:pt x="551" y="382"/>
                  <a:pt x="551" y="382"/>
                </a:cubicBezTo>
                <a:cubicBezTo>
                  <a:pt x="558" y="375"/>
                  <a:pt x="565" y="367"/>
                  <a:pt x="573" y="367"/>
                </a:cubicBezTo>
                <a:cubicBezTo>
                  <a:pt x="587" y="367"/>
                  <a:pt x="601" y="382"/>
                  <a:pt x="601" y="396"/>
                </a:cubicBezTo>
                <a:cubicBezTo>
                  <a:pt x="601" y="403"/>
                  <a:pt x="601" y="410"/>
                  <a:pt x="594" y="417"/>
                </a:cubicBezTo>
                <a:cubicBezTo>
                  <a:pt x="558" y="452"/>
                  <a:pt x="558" y="452"/>
                  <a:pt x="558" y="452"/>
                </a:cubicBezTo>
                <a:cubicBezTo>
                  <a:pt x="594" y="495"/>
                  <a:pt x="594" y="495"/>
                  <a:pt x="594" y="495"/>
                </a:cubicBezTo>
                <a:cubicBezTo>
                  <a:pt x="601" y="495"/>
                  <a:pt x="601" y="502"/>
                  <a:pt x="601" y="509"/>
                </a:cubicBezTo>
                <a:cubicBezTo>
                  <a:pt x="601" y="530"/>
                  <a:pt x="587" y="537"/>
                  <a:pt x="573" y="537"/>
                </a:cubicBezTo>
                <a:cubicBezTo>
                  <a:pt x="565" y="537"/>
                  <a:pt x="558" y="537"/>
                  <a:pt x="551" y="530"/>
                </a:cubicBezTo>
                <a:cubicBezTo>
                  <a:pt x="516" y="495"/>
                  <a:pt x="516" y="495"/>
                  <a:pt x="516" y="495"/>
                </a:cubicBezTo>
                <a:cubicBezTo>
                  <a:pt x="481" y="530"/>
                  <a:pt x="481" y="530"/>
                  <a:pt x="481" y="530"/>
                </a:cubicBezTo>
                <a:cubicBezTo>
                  <a:pt x="474" y="537"/>
                  <a:pt x="466" y="537"/>
                  <a:pt x="459" y="537"/>
                </a:cubicBezTo>
                <a:cubicBezTo>
                  <a:pt x="445" y="537"/>
                  <a:pt x="431" y="530"/>
                  <a:pt x="431" y="509"/>
                </a:cubicBezTo>
                <a:cubicBezTo>
                  <a:pt x="431" y="502"/>
                  <a:pt x="431" y="495"/>
                  <a:pt x="438" y="495"/>
                </a:cubicBezTo>
                <a:close/>
              </a:path>
            </a:pathLst>
          </a:custGeom>
          <a:solidFill>
            <a:schemeClr val="bg2"/>
          </a:solidFill>
          <a:ln>
            <a:noFill/>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011376E9-8243-4F4D-9385-65AD8C070F32}"/>
              </a:ext>
            </a:extLst>
          </p:cNvPr>
          <p:cNvSpPr/>
          <p:nvPr/>
        </p:nvSpPr>
        <p:spPr>
          <a:xfrm>
            <a:off x="3712040" y="4737813"/>
            <a:ext cx="765748" cy="765748"/>
          </a:xfrm>
          <a:prstGeom prst="ellipse">
            <a:avLst/>
          </a:prstGeom>
          <a:solidFill>
            <a:srgbClr val="F59B1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35" name="Freeform 42">
            <a:extLst>
              <a:ext uri="{FF2B5EF4-FFF2-40B4-BE49-F238E27FC236}">
                <a16:creationId xmlns:a16="http://schemas.microsoft.com/office/drawing/2014/main" id="{CFB36AAD-6997-47B9-B2BB-5AC103F25FC0}"/>
              </a:ext>
            </a:extLst>
          </p:cNvPr>
          <p:cNvSpPr>
            <a:spLocks noChangeAspect="1" noChangeArrowheads="1"/>
          </p:cNvSpPr>
          <p:nvPr/>
        </p:nvSpPr>
        <p:spPr bwMode="auto">
          <a:xfrm>
            <a:off x="3883113" y="4959365"/>
            <a:ext cx="424323" cy="379658"/>
          </a:xfrm>
          <a:custGeom>
            <a:avLst/>
            <a:gdLst>
              <a:gd name="T0" fmla="*/ 72191589 w 587"/>
              <a:gd name="T1" fmla="*/ 56019554 h 524"/>
              <a:gd name="T2" fmla="*/ 72191589 w 587"/>
              <a:gd name="T3" fmla="*/ 56019554 h 524"/>
              <a:gd name="T4" fmla="*/ 53949640 w 587"/>
              <a:gd name="T5" fmla="*/ 56019554 h 524"/>
              <a:gd name="T6" fmla="*/ 49292037 w 587"/>
              <a:gd name="T7" fmla="*/ 56019554 h 524"/>
              <a:gd name="T8" fmla="*/ 49292037 w 587"/>
              <a:gd name="T9" fmla="*/ 62388158 h 524"/>
              <a:gd name="T10" fmla="*/ 53949640 w 587"/>
              <a:gd name="T11" fmla="*/ 67067360 h 524"/>
              <a:gd name="T12" fmla="*/ 53949640 w 587"/>
              <a:gd name="T13" fmla="*/ 67976954 h 524"/>
              <a:gd name="T14" fmla="*/ 21864369 w 587"/>
              <a:gd name="T15" fmla="*/ 67976954 h 524"/>
              <a:gd name="T16" fmla="*/ 21864369 w 587"/>
              <a:gd name="T17" fmla="*/ 67067360 h 524"/>
              <a:gd name="T18" fmla="*/ 27427667 w 587"/>
              <a:gd name="T19" fmla="*/ 62388158 h 524"/>
              <a:gd name="T20" fmla="*/ 27427667 w 587"/>
              <a:gd name="T21" fmla="*/ 56019554 h 524"/>
              <a:gd name="T22" fmla="*/ 21864369 w 587"/>
              <a:gd name="T23" fmla="*/ 56019554 h 524"/>
              <a:gd name="T24" fmla="*/ 3622420 w 587"/>
              <a:gd name="T25" fmla="*/ 56019554 h 524"/>
              <a:gd name="T26" fmla="*/ 0 w 587"/>
              <a:gd name="T27" fmla="*/ 52380095 h 524"/>
              <a:gd name="T28" fmla="*/ 0 w 587"/>
              <a:gd name="T29" fmla="*/ 3639459 h 524"/>
              <a:gd name="T30" fmla="*/ 3622420 w 587"/>
              <a:gd name="T31" fmla="*/ 0 h 524"/>
              <a:gd name="T32" fmla="*/ 72191589 w 587"/>
              <a:gd name="T33" fmla="*/ 0 h 524"/>
              <a:gd name="T34" fmla="*/ 75814009 w 587"/>
              <a:gd name="T35" fmla="*/ 3639459 h 524"/>
              <a:gd name="T36" fmla="*/ 75814009 w 587"/>
              <a:gd name="T37" fmla="*/ 52380095 h 524"/>
              <a:gd name="T38" fmla="*/ 72191589 w 587"/>
              <a:gd name="T39" fmla="*/ 56019554 h 524"/>
              <a:gd name="T40" fmla="*/ 71285894 w 587"/>
              <a:gd name="T41" fmla="*/ 4549054 h 524"/>
              <a:gd name="T42" fmla="*/ 71285894 w 587"/>
              <a:gd name="T43" fmla="*/ 4549054 h 524"/>
              <a:gd name="T44" fmla="*/ 5433810 w 587"/>
              <a:gd name="T45" fmla="*/ 4549054 h 524"/>
              <a:gd name="T46" fmla="*/ 5433810 w 587"/>
              <a:gd name="T47" fmla="*/ 45881344 h 524"/>
              <a:gd name="T48" fmla="*/ 71285894 w 587"/>
              <a:gd name="T49" fmla="*/ 45881344 h 524"/>
              <a:gd name="T50" fmla="*/ 71285894 w 587"/>
              <a:gd name="T51" fmla="*/ 4549054 h 524"/>
              <a:gd name="T52" fmla="*/ 31050088 w 587"/>
              <a:gd name="T53" fmla="*/ 21965823 h 524"/>
              <a:gd name="T54" fmla="*/ 31050088 w 587"/>
              <a:gd name="T55" fmla="*/ 21965823 h 524"/>
              <a:gd name="T56" fmla="*/ 32861478 w 587"/>
              <a:gd name="T57" fmla="*/ 22875778 h 524"/>
              <a:gd name="T58" fmla="*/ 32861478 w 587"/>
              <a:gd name="T59" fmla="*/ 22875778 h 524"/>
              <a:gd name="T60" fmla="*/ 35578203 w 587"/>
              <a:gd name="T61" fmla="*/ 24825476 h 524"/>
              <a:gd name="T62" fmla="*/ 42952532 w 587"/>
              <a:gd name="T63" fmla="*/ 18326364 h 524"/>
              <a:gd name="T64" fmla="*/ 42952532 w 587"/>
              <a:gd name="T65" fmla="*/ 18326364 h 524"/>
              <a:gd name="T66" fmla="*/ 45669617 w 587"/>
              <a:gd name="T67" fmla="*/ 16506814 h 524"/>
              <a:gd name="T68" fmla="*/ 49292037 w 587"/>
              <a:gd name="T69" fmla="*/ 20146274 h 524"/>
              <a:gd name="T70" fmla="*/ 47481007 w 587"/>
              <a:gd name="T71" fmla="*/ 22875778 h 524"/>
              <a:gd name="T72" fmla="*/ 47481007 w 587"/>
              <a:gd name="T73" fmla="*/ 22875778 h 524"/>
              <a:gd name="T74" fmla="*/ 38424416 w 587"/>
              <a:gd name="T75" fmla="*/ 33013628 h 524"/>
              <a:gd name="T76" fmla="*/ 38424416 w 587"/>
              <a:gd name="T77" fmla="*/ 33013628 h 524"/>
              <a:gd name="T78" fmla="*/ 35578203 w 587"/>
              <a:gd name="T79" fmla="*/ 33923583 h 524"/>
              <a:gd name="T80" fmla="*/ 32861478 w 587"/>
              <a:gd name="T81" fmla="*/ 33013628 h 524"/>
              <a:gd name="T82" fmla="*/ 32861478 w 587"/>
              <a:gd name="T83" fmla="*/ 33013628 h 524"/>
              <a:gd name="T84" fmla="*/ 28333362 w 587"/>
              <a:gd name="T85" fmla="*/ 27554619 h 524"/>
              <a:gd name="T86" fmla="*/ 28333362 w 587"/>
              <a:gd name="T87" fmla="*/ 27554619 h 524"/>
              <a:gd name="T88" fmla="*/ 27427667 w 587"/>
              <a:gd name="T89" fmla="*/ 25735070 h 524"/>
              <a:gd name="T90" fmla="*/ 31050088 w 587"/>
              <a:gd name="T91" fmla="*/ 21965823 h 5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87" h="524">
                <a:moveTo>
                  <a:pt x="558" y="431"/>
                </a:moveTo>
                <a:lnTo>
                  <a:pt x="558" y="431"/>
                </a:lnTo>
                <a:cubicBezTo>
                  <a:pt x="417" y="431"/>
                  <a:pt x="417" y="431"/>
                  <a:pt x="417" y="431"/>
                </a:cubicBezTo>
                <a:cubicBezTo>
                  <a:pt x="381" y="431"/>
                  <a:pt x="381" y="431"/>
                  <a:pt x="381" y="431"/>
                </a:cubicBezTo>
                <a:cubicBezTo>
                  <a:pt x="381" y="480"/>
                  <a:pt x="381" y="480"/>
                  <a:pt x="381" y="480"/>
                </a:cubicBezTo>
                <a:cubicBezTo>
                  <a:pt x="417" y="516"/>
                  <a:pt x="417" y="516"/>
                  <a:pt x="417" y="516"/>
                </a:cubicBezTo>
                <a:cubicBezTo>
                  <a:pt x="417" y="523"/>
                  <a:pt x="417" y="523"/>
                  <a:pt x="417" y="523"/>
                </a:cubicBezTo>
                <a:cubicBezTo>
                  <a:pt x="169" y="523"/>
                  <a:pt x="169" y="523"/>
                  <a:pt x="169" y="523"/>
                </a:cubicBezTo>
                <a:cubicBezTo>
                  <a:pt x="169" y="516"/>
                  <a:pt x="169" y="516"/>
                  <a:pt x="169" y="516"/>
                </a:cubicBezTo>
                <a:cubicBezTo>
                  <a:pt x="212" y="480"/>
                  <a:pt x="212" y="480"/>
                  <a:pt x="212" y="480"/>
                </a:cubicBezTo>
                <a:cubicBezTo>
                  <a:pt x="212" y="431"/>
                  <a:pt x="212" y="431"/>
                  <a:pt x="212" y="431"/>
                </a:cubicBezTo>
                <a:cubicBezTo>
                  <a:pt x="169" y="431"/>
                  <a:pt x="169" y="431"/>
                  <a:pt x="169" y="431"/>
                </a:cubicBezTo>
                <a:cubicBezTo>
                  <a:pt x="28" y="431"/>
                  <a:pt x="28" y="431"/>
                  <a:pt x="28" y="431"/>
                </a:cubicBezTo>
                <a:cubicBezTo>
                  <a:pt x="14" y="431"/>
                  <a:pt x="0" y="417"/>
                  <a:pt x="0" y="403"/>
                </a:cubicBezTo>
                <a:cubicBezTo>
                  <a:pt x="0" y="28"/>
                  <a:pt x="0" y="28"/>
                  <a:pt x="0" y="28"/>
                </a:cubicBezTo>
                <a:cubicBezTo>
                  <a:pt x="0" y="7"/>
                  <a:pt x="14" y="0"/>
                  <a:pt x="28" y="0"/>
                </a:cubicBezTo>
                <a:cubicBezTo>
                  <a:pt x="558" y="0"/>
                  <a:pt x="558" y="0"/>
                  <a:pt x="558" y="0"/>
                </a:cubicBezTo>
                <a:cubicBezTo>
                  <a:pt x="572" y="0"/>
                  <a:pt x="586" y="7"/>
                  <a:pt x="586" y="28"/>
                </a:cubicBezTo>
                <a:cubicBezTo>
                  <a:pt x="586" y="403"/>
                  <a:pt x="586" y="403"/>
                  <a:pt x="586" y="403"/>
                </a:cubicBezTo>
                <a:cubicBezTo>
                  <a:pt x="586" y="417"/>
                  <a:pt x="572" y="431"/>
                  <a:pt x="558" y="431"/>
                </a:cubicBezTo>
                <a:close/>
                <a:moveTo>
                  <a:pt x="551" y="35"/>
                </a:moveTo>
                <a:lnTo>
                  <a:pt x="551" y="35"/>
                </a:lnTo>
                <a:cubicBezTo>
                  <a:pt x="42" y="35"/>
                  <a:pt x="42" y="35"/>
                  <a:pt x="42" y="35"/>
                </a:cubicBezTo>
                <a:cubicBezTo>
                  <a:pt x="42" y="353"/>
                  <a:pt x="42" y="353"/>
                  <a:pt x="42" y="353"/>
                </a:cubicBezTo>
                <a:cubicBezTo>
                  <a:pt x="551" y="353"/>
                  <a:pt x="551" y="353"/>
                  <a:pt x="551" y="353"/>
                </a:cubicBezTo>
                <a:lnTo>
                  <a:pt x="551" y="35"/>
                </a:lnTo>
                <a:close/>
                <a:moveTo>
                  <a:pt x="240" y="169"/>
                </a:moveTo>
                <a:lnTo>
                  <a:pt x="240" y="169"/>
                </a:lnTo>
                <a:cubicBezTo>
                  <a:pt x="247" y="169"/>
                  <a:pt x="254" y="169"/>
                  <a:pt x="254" y="176"/>
                </a:cubicBezTo>
                <a:cubicBezTo>
                  <a:pt x="275" y="191"/>
                  <a:pt x="275" y="191"/>
                  <a:pt x="275" y="191"/>
                </a:cubicBezTo>
                <a:cubicBezTo>
                  <a:pt x="332" y="141"/>
                  <a:pt x="332" y="141"/>
                  <a:pt x="332" y="141"/>
                </a:cubicBezTo>
                <a:cubicBezTo>
                  <a:pt x="339" y="134"/>
                  <a:pt x="346" y="127"/>
                  <a:pt x="353" y="127"/>
                </a:cubicBezTo>
                <a:cubicBezTo>
                  <a:pt x="367" y="127"/>
                  <a:pt x="381" y="141"/>
                  <a:pt x="381" y="155"/>
                </a:cubicBezTo>
                <a:cubicBezTo>
                  <a:pt x="381" y="162"/>
                  <a:pt x="374" y="169"/>
                  <a:pt x="367" y="176"/>
                </a:cubicBezTo>
                <a:cubicBezTo>
                  <a:pt x="297" y="254"/>
                  <a:pt x="297" y="254"/>
                  <a:pt x="297" y="254"/>
                </a:cubicBezTo>
                <a:cubicBezTo>
                  <a:pt x="290" y="261"/>
                  <a:pt x="282" y="261"/>
                  <a:pt x="275" y="261"/>
                </a:cubicBezTo>
                <a:cubicBezTo>
                  <a:pt x="268" y="261"/>
                  <a:pt x="261" y="261"/>
                  <a:pt x="254" y="254"/>
                </a:cubicBezTo>
                <a:cubicBezTo>
                  <a:pt x="219" y="212"/>
                  <a:pt x="219" y="212"/>
                  <a:pt x="219" y="212"/>
                </a:cubicBezTo>
                <a:cubicBezTo>
                  <a:pt x="212" y="212"/>
                  <a:pt x="212" y="205"/>
                  <a:pt x="212" y="198"/>
                </a:cubicBezTo>
                <a:cubicBezTo>
                  <a:pt x="212" y="176"/>
                  <a:pt x="219" y="169"/>
                  <a:pt x="240" y="169"/>
                </a:cubicBezTo>
                <a:close/>
              </a:path>
            </a:pathLst>
          </a:custGeom>
          <a:solidFill>
            <a:schemeClr val="bg2"/>
          </a:solidFill>
          <a:ln>
            <a:noFill/>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69747E-8CA5-482B-941D-493A7DCF0568}"/>
              </a:ext>
            </a:extLst>
          </p:cNvPr>
          <p:cNvSpPr/>
          <p:nvPr/>
        </p:nvSpPr>
        <p:spPr>
          <a:xfrm>
            <a:off x="659199" y="1512132"/>
            <a:ext cx="6744067" cy="677108"/>
          </a:xfrm>
          <a:prstGeom prst="rect">
            <a:avLst/>
          </a:prstGeom>
        </p:spPr>
        <p:txBody>
          <a:bodyPr wrap="square" anchor="ctr">
            <a:spAutoFit/>
          </a:bodyPr>
          <a:lstStyle/>
          <a:p>
            <a:pPr>
              <a:spcBef>
                <a:spcPts val="1200"/>
              </a:spcBef>
            </a:pPr>
            <a:r>
              <a:rPr lang="en-US" sz="1900" dirty="0"/>
              <a:t>Organizations follow </a:t>
            </a:r>
            <a:r>
              <a:rPr lang="en-US" sz="1900" b="1" dirty="0">
                <a:solidFill>
                  <a:srgbClr val="FF0000"/>
                </a:solidFill>
              </a:rPr>
              <a:t>four</a:t>
            </a:r>
            <a:r>
              <a:rPr lang="en-US" sz="1900" dirty="0"/>
              <a:t> types of approaches to grant permissions to employees to use mobile devices for business purposes.</a:t>
            </a:r>
          </a:p>
        </p:txBody>
      </p:sp>
      <p:sp>
        <p:nvSpPr>
          <p:cNvPr id="37" name="Freeform 4">
            <a:extLst>
              <a:ext uri="{FF2B5EF4-FFF2-40B4-BE49-F238E27FC236}">
                <a16:creationId xmlns:a16="http://schemas.microsoft.com/office/drawing/2014/main" id="{263197D9-8489-4779-8863-9287B19C43A4}"/>
              </a:ext>
            </a:extLst>
          </p:cNvPr>
          <p:cNvSpPr>
            <a:spLocks noChangeAspect="1" noChangeArrowheads="1"/>
          </p:cNvSpPr>
          <p:nvPr/>
        </p:nvSpPr>
        <p:spPr bwMode="auto">
          <a:xfrm>
            <a:off x="151543" y="1667273"/>
            <a:ext cx="462662" cy="366825"/>
          </a:xfrm>
          <a:custGeom>
            <a:avLst/>
            <a:gdLst>
              <a:gd name="T0" fmla="*/ 166018 w 498"/>
              <a:gd name="T1" fmla="*/ 151877 h 391"/>
              <a:gd name="T2" fmla="*/ 166018 w 498"/>
              <a:gd name="T3" fmla="*/ 151877 h 391"/>
              <a:gd name="T4" fmla="*/ 23653 w 498"/>
              <a:gd name="T5" fmla="*/ 151877 h 391"/>
              <a:gd name="T6" fmla="*/ 23653 w 498"/>
              <a:gd name="T7" fmla="*/ 52278 h 391"/>
              <a:gd name="T8" fmla="*/ 51769 w 498"/>
              <a:gd name="T9" fmla="*/ 52278 h 391"/>
              <a:gd name="T10" fmla="*/ 75422 w 498"/>
              <a:gd name="T11" fmla="*/ 31998 h 391"/>
              <a:gd name="T12" fmla="*/ 12050 w 498"/>
              <a:gd name="T13" fmla="*/ 31998 h 391"/>
              <a:gd name="T14" fmla="*/ 0 w 498"/>
              <a:gd name="T15" fmla="*/ 40110 h 391"/>
              <a:gd name="T16" fmla="*/ 0 w 498"/>
              <a:gd name="T17" fmla="*/ 163594 h 391"/>
              <a:gd name="T18" fmla="*/ 12050 w 498"/>
              <a:gd name="T19" fmla="*/ 175762 h 391"/>
              <a:gd name="T20" fmla="*/ 178068 w 498"/>
              <a:gd name="T21" fmla="*/ 175762 h 391"/>
              <a:gd name="T22" fmla="*/ 190117 w 498"/>
              <a:gd name="T23" fmla="*/ 163594 h 391"/>
              <a:gd name="T24" fmla="*/ 190117 w 498"/>
              <a:gd name="T25" fmla="*/ 123935 h 391"/>
              <a:gd name="T26" fmla="*/ 166018 w 498"/>
              <a:gd name="T27" fmla="*/ 139709 h 391"/>
              <a:gd name="T28" fmla="*/ 166018 w 498"/>
              <a:gd name="T29" fmla="*/ 151877 h 391"/>
              <a:gd name="T30" fmla="*/ 146382 w 498"/>
              <a:gd name="T31" fmla="*/ 76164 h 391"/>
              <a:gd name="T32" fmla="*/ 146382 w 498"/>
              <a:gd name="T33" fmla="*/ 76164 h 391"/>
              <a:gd name="T34" fmla="*/ 146382 w 498"/>
              <a:gd name="T35" fmla="*/ 115823 h 391"/>
              <a:gd name="T36" fmla="*/ 221804 w 498"/>
              <a:gd name="T37" fmla="*/ 56334 h 391"/>
              <a:gd name="T38" fmla="*/ 146382 w 498"/>
              <a:gd name="T39" fmla="*/ 0 h 391"/>
              <a:gd name="T40" fmla="*/ 146382 w 498"/>
              <a:gd name="T41" fmla="*/ 36054 h 391"/>
              <a:gd name="T42" fmla="*/ 59356 w 498"/>
              <a:gd name="T43" fmla="*/ 123935 h 391"/>
              <a:gd name="T44" fmla="*/ 146382 w 498"/>
              <a:gd name="T45" fmla="*/ 76164 h 39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98" h="391">
                <a:moveTo>
                  <a:pt x="372" y="337"/>
                </a:moveTo>
                <a:lnTo>
                  <a:pt x="372" y="337"/>
                </a:lnTo>
                <a:cubicBezTo>
                  <a:pt x="53" y="337"/>
                  <a:pt x="53" y="337"/>
                  <a:pt x="53" y="337"/>
                </a:cubicBezTo>
                <a:cubicBezTo>
                  <a:pt x="53" y="116"/>
                  <a:pt x="53" y="116"/>
                  <a:pt x="53" y="116"/>
                </a:cubicBezTo>
                <a:cubicBezTo>
                  <a:pt x="116" y="116"/>
                  <a:pt x="116" y="116"/>
                  <a:pt x="116" y="116"/>
                </a:cubicBezTo>
                <a:cubicBezTo>
                  <a:pt x="116" y="116"/>
                  <a:pt x="133" y="98"/>
                  <a:pt x="169" y="71"/>
                </a:cubicBezTo>
                <a:cubicBezTo>
                  <a:pt x="27" y="71"/>
                  <a:pt x="27" y="71"/>
                  <a:pt x="27" y="71"/>
                </a:cubicBezTo>
                <a:cubicBezTo>
                  <a:pt x="9" y="71"/>
                  <a:pt x="0" y="80"/>
                  <a:pt x="0" y="89"/>
                </a:cubicBezTo>
                <a:cubicBezTo>
                  <a:pt x="0" y="363"/>
                  <a:pt x="0" y="363"/>
                  <a:pt x="0" y="363"/>
                </a:cubicBezTo>
                <a:cubicBezTo>
                  <a:pt x="0" y="382"/>
                  <a:pt x="9" y="390"/>
                  <a:pt x="27" y="390"/>
                </a:cubicBezTo>
                <a:cubicBezTo>
                  <a:pt x="399" y="390"/>
                  <a:pt x="399" y="390"/>
                  <a:pt x="399" y="390"/>
                </a:cubicBezTo>
                <a:cubicBezTo>
                  <a:pt x="408" y="390"/>
                  <a:pt x="426" y="382"/>
                  <a:pt x="426" y="363"/>
                </a:cubicBezTo>
                <a:cubicBezTo>
                  <a:pt x="426" y="275"/>
                  <a:pt x="426" y="275"/>
                  <a:pt x="426" y="275"/>
                </a:cubicBezTo>
                <a:cubicBezTo>
                  <a:pt x="372" y="310"/>
                  <a:pt x="372" y="310"/>
                  <a:pt x="372" y="310"/>
                </a:cubicBezTo>
                <a:lnTo>
                  <a:pt x="372" y="337"/>
                </a:lnTo>
                <a:close/>
                <a:moveTo>
                  <a:pt x="328" y="169"/>
                </a:moveTo>
                <a:lnTo>
                  <a:pt x="328" y="169"/>
                </a:lnTo>
                <a:cubicBezTo>
                  <a:pt x="328" y="257"/>
                  <a:pt x="328" y="257"/>
                  <a:pt x="328" y="257"/>
                </a:cubicBezTo>
                <a:cubicBezTo>
                  <a:pt x="497" y="125"/>
                  <a:pt x="497" y="125"/>
                  <a:pt x="497" y="125"/>
                </a:cubicBezTo>
                <a:cubicBezTo>
                  <a:pt x="328" y="0"/>
                  <a:pt x="328" y="0"/>
                  <a:pt x="328" y="0"/>
                </a:cubicBezTo>
                <a:cubicBezTo>
                  <a:pt x="328" y="80"/>
                  <a:pt x="328" y="80"/>
                  <a:pt x="328" y="80"/>
                </a:cubicBezTo>
                <a:cubicBezTo>
                  <a:pt x="133" y="80"/>
                  <a:pt x="133" y="275"/>
                  <a:pt x="133" y="275"/>
                </a:cubicBezTo>
                <a:cubicBezTo>
                  <a:pt x="186" y="187"/>
                  <a:pt x="222" y="169"/>
                  <a:pt x="328" y="169"/>
                </a:cubicBezTo>
                <a:close/>
              </a:path>
            </a:pathLst>
          </a:custGeom>
          <a:solidFill>
            <a:schemeClr val="accent4"/>
          </a:solidFill>
          <a:ln>
            <a:noFill/>
          </a:ln>
          <a:effectLst/>
        </p:spPr>
        <p:txBody>
          <a:bodyPr wrap="none" lIns="34290" tIns="17145" rIns="34290" bIns="17145" anchor="ctr"/>
          <a:lstStyle/>
          <a:p>
            <a:endParaRPr lang="en-US" dirty="0"/>
          </a:p>
        </p:txBody>
      </p:sp>
      <p:pic>
        <p:nvPicPr>
          <p:cNvPr id="17" name="Picture Placeholder 16">
            <a:extLst>
              <a:ext uri="{FF2B5EF4-FFF2-40B4-BE49-F238E27FC236}">
                <a16:creationId xmlns:a16="http://schemas.microsoft.com/office/drawing/2014/main" id="{C689690F-EA4A-49E2-B75E-0928A2C8A1BC}"/>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7349" r="27349"/>
          <a:stretch>
            <a:fillRect/>
          </a:stretch>
        </p:blipFill>
        <p:spPr>
          <a:xfrm>
            <a:off x="6913563" y="0"/>
            <a:ext cx="5278437" cy="6554542"/>
          </a:xfrm>
        </p:spPr>
      </p:pic>
    </p:spTree>
    <p:extLst>
      <p:ext uri="{BB962C8B-B14F-4D97-AF65-F5344CB8AC3E}">
        <p14:creationId xmlns:p14="http://schemas.microsoft.com/office/powerpoint/2010/main" val="2390493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 name="Rectangle 60"/>
          <p:cNvSpPr/>
          <p:nvPr/>
        </p:nvSpPr>
        <p:spPr>
          <a:xfrm>
            <a:off x="1587" y="11143"/>
            <a:ext cx="12188828" cy="3230218"/>
          </a:xfrm>
          <a:prstGeom prst="rect">
            <a:avLst/>
          </a:prstGeom>
          <a:solidFill>
            <a:schemeClr val="accent6">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50" rIns="121899" bIns="60950"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Placeholder 4" descr="A picture containing text, person, computer, indoor&#10;&#10;Description automatically generated">
            <a:extLst>
              <a:ext uri="{FF2B5EF4-FFF2-40B4-BE49-F238E27FC236}">
                <a16:creationId xmlns:a16="http://schemas.microsoft.com/office/drawing/2014/main" id="{9F1B0437-87B5-49C4-A73A-1AAB831362F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30125" b="30125"/>
          <a:stretch>
            <a:fillRect/>
          </a:stretch>
        </p:blipFill>
        <p:spPr>
          <a:xfrm>
            <a:off x="1588" y="-15875"/>
            <a:ext cx="12188825" cy="3230563"/>
          </a:xfrm>
        </p:spPr>
      </p:pic>
      <p:pic>
        <p:nvPicPr>
          <p:cNvPr id="41" name="Picture 40" descr="hands_ipa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01" y="462280"/>
            <a:ext cx="4432391" cy="6105222"/>
          </a:xfrm>
          <a:prstGeom prst="rect">
            <a:avLst/>
          </a:prstGeom>
        </p:spPr>
      </p:pic>
      <p:sp>
        <p:nvSpPr>
          <p:cNvPr id="92" name="Round Same Side Corner Rectangle 10">
            <a:extLst>
              <a:ext uri="{FF2B5EF4-FFF2-40B4-BE49-F238E27FC236}">
                <a16:creationId xmlns:a16="http://schemas.microsoft.com/office/drawing/2014/main" id="{BA551928-4D2A-43D7-A9EE-939EA6A676AE}"/>
              </a:ext>
            </a:extLst>
          </p:cNvPr>
          <p:cNvSpPr/>
          <p:nvPr/>
        </p:nvSpPr>
        <p:spPr>
          <a:xfrm rot="16200000" flipV="1">
            <a:off x="6790729" y="-2344080"/>
            <a:ext cx="2228168" cy="8287921"/>
          </a:xfrm>
          <a:prstGeom prst="round2SameRect">
            <a:avLst>
              <a:gd name="adj1" fmla="val 50000"/>
              <a:gd name="adj2" fmla="val 0"/>
            </a:avLst>
          </a:prstGeom>
          <a:solidFill>
            <a:srgbClr val="F7F7F7"/>
          </a:solidFill>
          <a:ln w="12700" cap="flat" cmpd="sng" algn="ctr">
            <a:noFill/>
            <a:prstDash val="solid"/>
            <a:miter lim="800000"/>
          </a:ln>
          <a:effectLst/>
        </p:spPr>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3516CB2-52B7-4AD8-8429-D923C59CBD53}"/>
              </a:ext>
            </a:extLst>
          </p:cNvPr>
          <p:cNvSpPr/>
          <p:nvPr/>
        </p:nvSpPr>
        <p:spPr>
          <a:xfrm>
            <a:off x="3886200" y="845773"/>
            <a:ext cx="7461209" cy="1908215"/>
          </a:xfrm>
          <a:prstGeom prst="rect">
            <a:avLst/>
          </a:prstGeom>
        </p:spPr>
        <p:txBody>
          <a:bodyPr wrap="square" anchor="ctr">
            <a:spAutoFit/>
          </a:bodyPr>
          <a:lstStyle/>
          <a:p>
            <a:pPr marL="344488" indent="-344488">
              <a:spcBef>
                <a:spcPts val="1200"/>
              </a:spcBef>
              <a:buFont typeface="Wingdings" panose="05000000000000000000" pitchFamily="2" charset="2"/>
              <a:buChar char="q"/>
            </a:pPr>
            <a:r>
              <a:rPr lang="en-US" altLang="ko-KR" kern="0" dirty="0"/>
              <a:t>Bring your own device (BYOD) refers to a policy that allows employees to bring their </a:t>
            </a:r>
            <a:r>
              <a:rPr lang="en-US" altLang="ko-KR" b="1" kern="0" dirty="0">
                <a:solidFill>
                  <a:srgbClr val="FF0000"/>
                </a:solidFill>
              </a:rPr>
              <a:t>personal devices </a:t>
            </a:r>
            <a:r>
              <a:rPr lang="en-US" altLang="ko-KR" kern="0" dirty="0"/>
              <a:t>such as laptops, smartphones, and tablets to the </a:t>
            </a:r>
            <a:r>
              <a:rPr lang="en-US" altLang="ko-KR" b="1" kern="0" dirty="0">
                <a:solidFill>
                  <a:srgbClr val="FF0000"/>
                </a:solidFill>
              </a:rPr>
              <a:t>workplace</a:t>
            </a:r>
            <a:r>
              <a:rPr lang="en-US" altLang="ko-KR" b="1" kern="0" dirty="0"/>
              <a:t> </a:t>
            </a:r>
            <a:r>
              <a:rPr lang="en-US" altLang="ko-KR" kern="0" dirty="0"/>
              <a:t>and use them for accessing the organizational resources based on their access privileges</a:t>
            </a:r>
          </a:p>
          <a:p>
            <a:pPr marL="344488" indent="-344488">
              <a:spcBef>
                <a:spcPts val="1200"/>
              </a:spcBef>
              <a:buFont typeface="Wingdings" panose="05000000000000000000" pitchFamily="2" charset="2"/>
              <a:buChar char="q"/>
            </a:pPr>
            <a:r>
              <a:rPr lang="en-US" altLang="ko-KR" kern="0" dirty="0"/>
              <a:t>The BYOD policy allows employees to use the devices that they are comfortable with and </a:t>
            </a:r>
            <a:r>
              <a:rPr lang="en-US" dirty="0"/>
              <a:t>best fits their preferences and work purposes</a:t>
            </a:r>
            <a:endParaRPr lang="en-US" altLang="ko-KR" kern="0" dirty="0"/>
          </a:p>
        </p:txBody>
      </p:sp>
      <p:sp>
        <p:nvSpPr>
          <p:cNvPr id="32" name="Title 1">
            <a:extLst>
              <a:ext uri="{FF2B5EF4-FFF2-40B4-BE49-F238E27FC236}">
                <a16:creationId xmlns:a16="http://schemas.microsoft.com/office/drawing/2014/main" id="{07F4615C-51B8-4AC6-A0F6-9644B7B2B736}"/>
              </a:ext>
            </a:extLst>
          </p:cNvPr>
          <p:cNvSpPr txBox="1">
            <a:spLocks/>
          </p:cNvSpPr>
          <p:nvPr/>
        </p:nvSpPr>
        <p:spPr>
          <a:xfrm>
            <a:off x="977283" y="839983"/>
            <a:ext cx="2436728" cy="3321036"/>
          </a:xfrm>
          <a:prstGeom prst="rect">
            <a:avLst/>
          </a:prstGeom>
          <a:solidFill>
            <a:schemeClr val="tx1"/>
          </a:solidFill>
        </p:spPr>
        <p:txBody>
          <a:bodyPr wrap="square" rtlCol="0" anchor="ctr">
            <a:spAutoFit/>
          </a:bodyPr>
          <a:lstStyle>
            <a:defPPr>
              <a:defRPr lang="en-US"/>
            </a:defPPr>
            <a:lvl1pPr marR="0" lvl="0" indent="0" defTabSz="914217"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lumMod val="75000"/>
                    <a:lumOff val="25000"/>
                  </a:prstClr>
                </a:solidFill>
                <a:effectLst/>
                <a:uLnTx/>
                <a:uFillTx/>
                <a:latin typeface="Rockwell" panose="02060603020205020403" pitchFamily="18" charset="0"/>
              </a:defRPr>
            </a:lvl1pPr>
          </a:lstStyle>
          <a:p>
            <a:pPr algn="ctr"/>
            <a:r>
              <a:rPr lang="en-US" sz="3200" dirty="0">
                <a:solidFill>
                  <a:schemeClr val="bg1"/>
                </a:solidFill>
              </a:rPr>
              <a:t>Bring Your Own Device (BYOD)</a:t>
            </a:r>
            <a:endParaRPr lang="en-IN" sz="3200" dirty="0">
              <a:solidFill>
                <a:schemeClr val="bg1"/>
              </a:solidFill>
            </a:endParaRPr>
          </a:p>
        </p:txBody>
      </p:sp>
      <p:sp>
        <p:nvSpPr>
          <p:cNvPr id="33" name="Rectangle 32">
            <a:extLst>
              <a:ext uri="{FF2B5EF4-FFF2-40B4-BE49-F238E27FC236}">
                <a16:creationId xmlns:a16="http://schemas.microsoft.com/office/drawing/2014/main" id="{2AA44F4F-D611-434C-84DE-C6BB46434815}"/>
              </a:ext>
            </a:extLst>
          </p:cNvPr>
          <p:cNvSpPr/>
          <p:nvPr/>
        </p:nvSpPr>
        <p:spPr>
          <a:xfrm>
            <a:off x="7307784" y="3360705"/>
            <a:ext cx="2205930" cy="369332"/>
          </a:xfrm>
          <a:prstGeom prst="rect">
            <a:avLst/>
          </a:prstGeom>
        </p:spPr>
        <p:txBody>
          <a:bodyPr wrap="square" anchor="ctr">
            <a:spAutoFit/>
          </a:bodyPr>
          <a:lstStyle/>
          <a:p>
            <a:pPr algn="ctr" fontAlgn="base">
              <a:spcBef>
                <a:spcPct val="0"/>
              </a:spcBef>
              <a:spcAft>
                <a:spcPct val="0"/>
              </a:spcAft>
            </a:pPr>
            <a:r>
              <a:rPr lang="en-US" b="1" dirty="0">
                <a:solidFill>
                  <a:srgbClr val="0070C0"/>
                </a:solidFill>
                <a:latin typeface="Rockwell" panose="02060603020205020403" pitchFamily="18" charset="0"/>
              </a:rPr>
              <a:t>BYOD Benefits</a:t>
            </a:r>
          </a:p>
        </p:txBody>
      </p:sp>
      <p:sp>
        <p:nvSpPr>
          <p:cNvPr id="35" name="Rectangle 34">
            <a:extLst>
              <a:ext uri="{FF2B5EF4-FFF2-40B4-BE49-F238E27FC236}">
                <a16:creationId xmlns:a16="http://schemas.microsoft.com/office/drawing/2014/main" id="{8A4D63DA-D8A2-4624-9B01-C24A1998B9D5}"/>
              </a:ext>
            </a:extLst>
          </p:cNvPr>
          <p:cNvSpPr/>
          <p:nvPr/>
        </p:nvSpPr>
        <p:spPr>
          <a:xfrm>
            <a:off x="5981649" y="4105178"/>
            <a:ext cx="2502374" cy="369332"/>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tx1">
                    <a:lumMod val="85000"/>
                    <a:lumOff val="15000"/>
                  </a:schemeClr>
                </a:solidFill>
                <a:effectLst/>
                <a:uLnTx/>
                <a:uFillTx/>
              </a:rPr>
              <a:t>Increased productivity</a:t>
            </a:r>
          </a:p>
        </p:txBody>
      </p:sp>
      <p:sp>
        <p:nvSpPr>
          <p:cNvPr id="39" name="Rectangle 38">
            <a:extLst>
              <a:ext uri="{FF2B5EF4-FFF2-40B4-BE49-F238E27FC236}">
                <a16:creationId xmlns:a16="http://schemas.microsoft.com/office/drawing/2014/main" id="{2B6297AE-F112-4481-B26D-985FA22660B4}"/>
              </a:ext>
            </a:extLst>
          </p:cNvPr>
          <p:cNvSpPr/>
          <p:nvPr/>
        </p:nvSpPr>
        <p:spPr>
          <a:xfrm>
            <a:off x="5981649" y="5704077"/>
            <a:ext cx="2502374" cy="369332"/>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tx1">
                    <a:lumMod val="85000"/>
                    <a:lumOff val="15000"/>
                  </a:schemeClr>
                </a:solidFill>
                <a:effectLst/>
                <a:uLnTx/>
                <a:uFillTx/>
              </a:rPr>
              <a:t>Employee satisfaction</a:t>
            </a:r>
          </a:p>
        </p:txBody>
      </p:sp>
      <p:sp>
        <p:nvSpPr>
          <p:cNvPr id="43" name="Rectangle 42">
            <a:extLst>
              <a:ext uri="{FF2B5EF4-FFF2-40B4-BE49-F238E27FC236}">
                <a16:creationId xmlns:a16="http://schemas.microsoft.com/office/drawing/2014/main" id="{17785CCF-8DE6-42E4-A0B3-8BF3BC630397}"/>
              </a:ext>
            </a:extLst>
          </p:cNvPr>
          <p:cNvSpPr/>
          <p:nvPr/>
        </p:nvSpPr>
        <p:spPr>
          <a:xfrm>
            <a:off x="9648735" y="4105178"/>
            <a:ext cx="1916076" cy="369332"/>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Work flexibility</a:t>
            </a:r>
          </a:p>
        </p:txBody>
      </p:sp>
      <p:sp>
        <p:nvSpPr>
          <p:cNvPr id="44" name="Rectangle 43">
            <a:extLst>
              <a:ext uri="{FF2B5EF4-FFF2-40B4-BE49-F238E27FC236}">
                <a16:creationId xmlns:a16="http://schemas.microsoft.com/office/drawing/2014/main" id="{7A5D62CB-20E9-47D9-817C-55798B3E9F60}"/>
              </a:ext>
            </a:extLst>
          </p:cNvPr>
          <p:cNvSpPr/>
          <p:nvPr/>
        </p:nvSpPr>
        <p:spPr>
          <a:xfrm>
            <a:off x="9648735" y="5704077"/>
            <a:ext cx="1458876" cy="369332"/>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Lower costs</a:t>
            </a:r>
          </a:p>
        </p:txBody>
      </p:sp>
      <p:grpSp>
        <p:nvGrpSpPr>
          <p:cNvPr id="3" name="Group 2">
            <a:extLst>
              <a:ext uri="{FF2B5EF4-FFF2-40B4-BE49-F238E27FC236}">
                <a16:creationId xmlns:a16="http://schemas.microsoft.com/office/drawing/2014/main" id="{11C6C0E7-E277-487E-A6C3-D73F8E72E651}"/>
              </a:ext>
            </a:extLst>
          </p:cNvPr>
          <p:cNvGrpSpPr/>
          <p:nvPr/>
        </p:nvGrpSpPr>
        <p:grpSpPr>
          <a:xfrm>
            <a:off x="5257829" y="3956933"/>
            <a:ext cx="665972" cy="666145"/>
            <a:chOff x="5257829" y="3956933"/>
            <a:chExt cx="665972" cy="666145"/>
          </a:xfrm>
        </p:grpSpPr>
        <p:sp>
          <p:nvSpPr>
            <p:cNvPr id="77" name="Oval 76">
              <a:extLst>
                <a:ext uri="{FF2B5EF4-FFF2-40B4-BE49-F238E27FC236}">
                  <a16:creationId xmlns:a16="http://schemas.microsoft.com/office/drawing/2014/main" id="{675B63C7-141A-492A-AE0E-307FA9F29848}"/>
                </a:ext>
              </a:extLst>
            </p:cNvPr>
            <p:cNvSpPr>
              <a:spLocks noChangeAspect="1"/>
            </p:cNvSpPr>
            <p:nvPr/>
          </p:nvSpPr>
          <p:spPr>
            <a:xfrm>
              <a:off x="5257829" y="3956933"/>
              <a:ext cx="665972" cy="6661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schemeClr val="tx1">
                    <a:lumMod val="85000"/>
                    <a:lumOff val="15000"/>
                  </a:schemeClr>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890F37FF-8CEC-4866-A132-8AC5354D5F02}"/>
                </a:ext>
              </a:extLst>
            </p:cNvPr>
            <p:cNvSpPr txBox="1"/>
            <p:nvPr/>
          </p:nvSpPr>
          <p:spPr>
            <a:xfrm>
              <a:off x="5413523" y="4059173"/>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1</a:t>
              </a:r>
            </a:p>
          </p:txBody>
        </p:sp>
      </p:grpSp>
      <p:grpSp>
        <p:nvGrpSpPr>
          <p:cNvPr id="2" name="Group 1">
            <a:extLst>
              <a:ext uri="{FF2B5EF4-FFF2-40B4-BE49-F238E27FC236}">
                <a16:creationId xmlns:a16="http://schemas.microsoft.com/office/drawing/2014/main" id="{362AAF9C-CD40-4D49-AB24-8046B7E219F2}"/>
              </a:ext>
            </a:extLst>
          </p:cNvPr>
          <p:cNvGrpSpPr/>
          <p:nvPr/>
        </p:nvGrpSpPr>
        <p:grpSpPr>
          <a:xfrm>
            <a:off x="5256688" y="5555509"/>
            <a:ext cx="666296" cy="666468"/>
            <a:chOff x="5220475" y="5555509"/>
            <a:chExt cx="666296" cy="666468"/>
          </a:xfrm>
        </p:grpSpPr>
        <p:sp>
          <p:nvSpPr>
            <p:cNvPr id="75" name="Oval 74">
              <a:extLst>
                <a:ext uri="{FF2B5EF4-FFF2-40B4-BE49-F238E27FC236}">
                  <a16:creationId xmlns:a16="http://schemas.microsoft.com/office/drawing/2014/main" id="{E4A97410-C552-43A5-ADAB-354780531C65}"/>
                </a:ext>
              </a:extLst>
            </p:cNvPr>
            <p:cNvSpPr>
              <a:spLocks noChangeAspect="1"/>
            </p:cNvSpPr>
            <p:nvPr/>
          </p:nvSpPr>
          <p:spPr>
            <a:xfrm>
              <a:off x="5220475" y="5555509"/>
              <a:ext cx="666296" cy="6664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schemeClr val="tx1">
                    <a:lumMod val="85000"/>
                    <a:lumOff val="15000"/>
                  </a:schemeClr>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7CE6445F-73A6-43F2-8563-C85B648F8B9C}"/>
                </a:ext>
              </a:extLst>
            </p:cNvPr>
            <p:cNvSpPr txBox="1"/>
            <p:nvPr/>
          </p:nvSpPr>
          <p:spPr>
            <a:xfrm>
              <a:off x="5381515" y="5657911"/>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85000"/>
                      <a:lumOff val="15000"/>
                    </a:schemeClr>
                  </a:solidFill>
                  <a:latin typeface="Rockwell" panose="02060603020205020403" pitchFamily="18" charset="0"/>
                </a:rPr>
                <a:t>2</a:t>
              </a:r>
              <a:endParaRPr kumimoji="0" lang="en-US" sz="24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ndParaRPr>
            </a:p>
          </p:txBody>
        </p:sp>
      </p:grpSp>
      <p:grpSp>
        <p:nvGrpSpPr>
          <p:cNvPr id="7" name="Group 6">
            <a:extLst>
              <a:ext uri="{FF2B5EF4-FFF2-40B4-BE49-F238E27FC236}">
                <a16:creationId xmlns:a16="http://schemas.microsoft.com/office/drawing/2014/main" id="{7BCB1201-F5D1-49A8-9432-5C82C2409523}"/>
              </a:ext>
            </a:extLst>
          </p:cNvPr>
          <p:cNvGrpSpPr/>
          <p:nvPr/>
        </p:nvGrpSpPr>
        <p:grpSpPr>
          <a:xfrm>
            <a:off x="8917662" y="3956933"/>
            <a:ext cx="666295" cy="666468"/>
            <a:chOff x="8917662" y="3956933"/>
            <a:chExt cx="666295" cy="666468"/>
          </a:xfrm>
        </p:grpSpPr>
        <p:sp>
          <p:nvSpPr>
            <p:cNvPr id="80" name="Oval 79">
              <a:extLst>
                <a:ext uri="{FF2B5EF4-FFF2-40B4-BE49-F238E27FC236}">
                  <a16:creationId xmlns:a16="http://schemas.microsoft.com/office/drawing/2014/main" id="{DACA715B-6434-44B9-ACE4-3FEB405D4A10}"/>
                </a:ext>
              </a:extLst>
            </p:cNvPr>
            <p:cNvSpPr>
              <a:spLocks noChangeAspect="1"/>
            </p:cNvSpPr>
            <p:nvPr/>
          </p:nvSpPr>
          <p:spPr>
            <a:xfrm>
              <a:off x="8917662" y="3956933"/>
              <a:ext cx="666295" cy="66646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schemeClr val="tx1">
                    <a:lumMod val="85000"/>
                    <a:lumOff val="15000"/>
                  </a:schemeClr>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4703D380-C363-4B0B-9171-C5E22ABF2C3B}"/>
                </a:ext>
              </a:extLst>
            </p:cNvPr>
            <p:cNvSpPr txBox="1"/>
            <p:nvPr/>
          </p:nvSpPr>
          <p:spPr>
            <a:xfrm>
              <a:off x="9073517" y="4059335"/>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85000"/>
                      <a:lumOff val="15000"/>
                    </a:schemeClr>
                  </a:solidFill>
                  <a:latin typeface="Rockwell" panose="02060603020205020403" pitchFamily="18" charset="0"/>
                </a:rPr>
                <a:t>3</a:t>
              </a:r>
              <a:endParaRPr kumimoji="0" lang="en-US" sz="24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ndParaRPr>
            </a:p>
          </p:txBody>
        </p:sp>
      </p:grpSp>
      <p:grpSp>
        <p:nvGrpSpPr>
          <p:cNvPr id="6" name="Group 5">
            <a:extLst>
              <a:ext uri="{FF2B5EF4-FFF2-40B4-BE49-F238E27FC236}">
                <a16:creationId xmlns:a16="http://schemas.microsoft.com/office/drawing/2014/main" id="{738AEE11-9239-4CBE-9B3F-66177D6A04AB}"/>
              </a:ext>
            </a:extLst>
          </p:cNvPr>
          <p:cNvGrpSpPr/>
          <p:nvPr/>
        </p:nvGrpSpPr>
        <p:grpSpPr>
          <a:xfrm>
            <a:off x="8912049" y="5555509"/>
            <a:ext cx="666295" cy="666468"/>
            <a:chOff x="8912049" y="5555509"/>
            <a:chExt cx="666295" cy="666468"/>
          </a:xfrm>
        </p:grpSpPr>
        <p:sp>
          <p:nvSpPr>
            <p:cNvPr id="83" name="Oval 82">
              <a:extLst>
                <a:ext uri="{FF2B5EF4-FFF2-40B4-BE49-F238E27FC236}">
                  <a16:creationId xmlns:a16="http://schemas.microsoft.com/office/drawing/2014/main" id="{269DEB45-E0E2-4F0C-97B7-D281F5E2AAA3}"/>
                </a:ext>
              </a:extLst>
            </p:cNvPr>
            <p:cNvSpPr>
              <a:spLocks noChangeAspect="1"/>
            </p:cNvSpPr>
            <p:nvPr/>
          </p:nvSpPr>
          <p:spPr>
            <a:xfrm>
              <a:off x="8912049" y="5555509"/>
              <a:ext cx="666295" cy="6664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schemeClr val="tx1">
                    <a:lumMod val="85000"/>
                    <a:lumOff val="15000"/>
                  </a:schemeClr>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74022241-024C-457B-878F-CBF6370C9480}"/>
                </a:ext>
              </a:extLst>
            </p:cNvPr>
            <p:cNvSpPr txBox="1"/>
            <p:nvPr/>
          </p:nvSpPr>
          <p:spPr>
            <a:xfrm>
              <a:off x="9067904" y="5657911"/>
              <a:ext cx="354584"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85000"/>
                      <a:lumOff val="15000"/>
                    </a:schemeClr>
                  </a:solidFill>
                  <a:latin typeface="Rockwell" panose="02060603020205020403" pitchFamily="18" charset="0"/>
                </a:rPr>
                <a:t>4</a:t>
              </a:r>
              <a:endParaRPr kumimoji="0" lang="en-US" sz="24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ndParaRPr>
            </a:p>
          </p:txBody>
        </p:sp>
      </p:grpSp>
    </p:spTree>
    <p:extLst>
      <p:ext uri="{BB962C8B-B14F-4D97-AF65-F5344CB8AC3E}">
        <p14:creationId xmlns:p14="http://schemas.microsoft.com/office/powerpoint/2010/main" val="4198308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40F9431-48AA-435A-A067-62627A296832}"/>
              </a:ext>
            </a:extLst>
          </p:cNvPr>
          <p:cNvGrpSpPr/>
          <p:nvPr/>
        </p:nvGrpSpPr>
        <p:grpSpPr>
          <a:xfrm>
            <a:off x="5376655" y="1661690"/>
            <a:ext cx="3829911" cy="3830160"/>
            <a:chOff x="4585511" y="2137942"/>
            <a:chExt cx="2877468" cy="2877656"/>
          </a:xfrm>
        </p:grpSpPr>
        <p:sp>
          <p:nvSpPr>
            <p:cNvPr id="38" name="Freeform 232"/>
            <p:cNvSpPr>
              <a:spLocks noChangeArrowheads="1"/>
            </p:cNvSpPr>
            <p:nvPr/>
          </p:nvSpPr>
          <p:spPr bwMode="auto">
            <a:xfrm>
              <a:off x="6026259" y="2137943"/>
              <a:ext cx="1352087" cy="1112371"/>
            </a:xfrm>
            <a:custGeom>
              <a:avLst/>
              <a:gdLst>
                <a:gd name="T0" fmla="*/ 0 w 2957"/>
                <a:gd name="T1" fmla="*/ 1064 h 2434"/>
                <a:gd name="T2" fmla="*/ 0 w 2957"/>
                <a:gd name="T3" fmla="*/ 1064 h 2434"/>
                <a:gd name="T4" fmla="*/ 1958 w 2957"/>
                <a:gd name="T5" fmla="*/ 2433 h 2434"/>
                <a:gd name="T6" fmla="*/ 2956 w 2957"/>
                <a:gd name="T7" fmla="*/ 2073 h 2434"/>
                <a:gd name="T8" fmla="*/ 0 w 2957"/>
                <a:gd name="T9" fmla="*/ 0 h 2434"/>
                <a:gd name="T10" fmla="*/ 0 w 2957"/>
                <a:gd name="T11" fmla="*/ 1064 h 2434"/>
              </a:gdLst>
              <a:ahLst/>
              <a:cxnLst>
                <a:cxn ang="0">
                  <a:pos x="T0" y="T1"/>
                </a:cxn>
                <a:cxn ang="0">
                  <a:pos x="T2" y="T3"/>
                </a:cxn>
                <a:cxn ang="0">
                  <a:pos x="T4" y="T5"/>
                </a:cxn>
                <a:cxn ang="0">
                  <a:pos x="T6" y="T7"/>
                </a:cxn>
                <a:cxn ang="0">
                  <a:pos x="T8" y="T9"/>
                </a:cxn>
                <a:cxn ang="0">
                  <a:pos x="T10" y="T11"/>
                </a:cxn>
              </a:cxnLst>
              <a:rect l="0" t="0" r="r" b="b"/>
              <a:pathLst>
                <a:path w="2957" h="2434">
                  <a:moveTo>
                    <a:pt x="0" y="1064"/>
                  </a:moveTo>
                  <a:lnTo>
                    <a:pt x="0" y="1064"/>
                  </a:lnTo>
                  <a:cubicBezTo>
                    <a:pt x="893" y="1064"/>
                    <a:pt x="1664" y="1635"/>
                    <a:pt x="1958" y="2433"/>
                  </a:cubicBezTo>
                  <a:cubicBezTo>
                    <a:pt x="2956" y="2073"/>
                    <a:pt x="2956" y="2073"/>
                    <a:pt x="2956" y="2073"/>
                  </a:cubicBezTo>
                  <a:cubicBezTo>
                    <a:pt x="2518" y="865"/>
                    <a:pt x="1358" y="0"/>
                    <a:pt x="0" y="0"/>
                  </a:cubicBezTo>
                  <a:lnTo>
                    <a:pt x="0" y="1064"/>
                  </a:ln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Freeform 233"/>
            <p:cNvSpPr>
              <a:spLocks noChangeArrowheads="1"/>
            </p:cNvSpPr>
            <p:nvPr/>
          </p:nvSpPr>
          <p:spPr bwMode="auto">
            <a:xfrm>
              <a:off x="4706413" y="2137942"/>
              <a:ext cx="1315817" cy="1055946"/>
            </a:xfrm>
            <a:custGeom>
              <a:avLst/>
              <a:gdLst>
                <a:gd name="T0" fmla="*/ 968 w 2879"/>
                <a:gd name="T1" fmla="*/ 2310 h 2311"/>
                <a:gd name="T2" fmla="*/ 968 w 2879"/>
                <a:gd name="T3" fmla="*/ 2310 h 2311"/>
                <a:gd name="T4" fmla="*/ 2878 w 2879"/>
                <a:gd name="T5" fmla="*/ 1064 h 2311"/>
                <a:gd name="T6" fmla="*/ 2878 w 2879"/>
                <a:gd name="T7" fmla="*/ 0 h 2311"/>
                <a:gd name="T8" fmla="*/ 0 w 2879"/>
                <a:gd name="T9" fmla="*/ 1881 h 2311"/>
                <a:gd name="T10" fmla="*/ 968 w 2879"/>
                <a:gd name="T11" fmla="*/ 2310 h 2311"/>
              </a:gdLst>
              <a:ahLst/>
              <a:cxnLst>
                <a:cxn ang="0">
                  <a:pos x="T0" y="T1"/>
                </a:cxn>
                <a:cxn ang="0">
                  <a:pos x="T2" y="T3"/>
                </a:cxn>
                <a:cxn ang="0">
                  <a:pos x="T4" y="T5"/>
                </a:cxn>
                <a:cxn ang="0">
                  <a:pos x="T6" y="T7"/>
                </a:cxn>
                <a:cxn ang="0">
                  <a:pos x="T8" y="T9"/>
                </a:cxn>
                <a:cxn ang="0">
                  <a:pos x="T10" y="T11"/>
                </a:cxn>
              </a:cxnLst>
              <a:rect l="0" t="0" r="r" b="b"/>
              <a:pathLst>
                <a:path w="2879" h="2311">
                  <a:moveTo>
                    <a:pt x="968" y="2310"/>
                  </a:moveTo>
                  <a:lnTo>
                    <a:pt x="968" y="2310"/>
                  </a:lnTo>
                  <a:cubicBezTo>
                    <a:pt x="1292" y="1578"/>
                    <a:pt x="2022" y="1064"/>
                    <a:pt x="2878" y="1064"/>
                  </a:cubicBezTo>
                  <a:cubicBezTo>
                    <a:pt x="2878" y="0"/>
                    <a:pt x="2878" y="0"/>
                    <a:pt x="2878" y="0"/>
                  </a:cubicBezTo>
                  <a:cubicBezTo>
                    <a:pt x="1586" y="0"/>
                    <a:pt x="484" y="770"/>
                    <a:pt x="0" y="1881"/>
                  </a:cubicBezTo>
                  <a:lnTo>
                    <a:pt x="968" y="2310"/>
                  </a:ln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Freeform 234"/>
            <p:cNvSpPr>
              <a:spLocks noChangeArrowheads="1"/>
            </p:cNvSpPr>
            <p:nvPr/>
          </p:nvSpPr>
          <p:spPr bwMode="auto">
            <a:xfrm>
              <a:off x="6368816" y="3089100"/>
              <a:ext cx="1094163" cy="1831785"/>
            </a:xfrm>
            <a:custGeom>
              <a:avLst/>
              <a:gdLst>
                <a:gd name="T0" fmla="*/ 1207 w 2395"/>
                <a:gd name="T1" fmla="*/ 360 h 4009"/>
                <a:gd name="T2" fmla="*/ 1207 w 2395"/>
                <a:gd name="T3" fmla="*/ 360 h 4009"/>
                <a:gd name="T4" fmla="*/ 1331 w 2395"/>
                <a:gd name="T5" fmla="*/ 1073 h 4009"/>
                <a:gd name="T6" fmla="*/ 0 w 2395"/>
                <a:gd name="T7" fmla="*/ 3010 h 4009"/>
                <a:gd name="T8" fmla="*/ 390 w 2395"/>
                <a:gd name="T9" fmla="*/ 4008 h 4009"/>
                <a:gd name="T10" fmla="*/ 2394 w 2395"/>
                <a:gd name="T11" fmla="*/ 1073 h 4009"/>
                <a:gd name="T12" fmla="*/ 2214 w 2395"/>
                <a:gd name="T13" fmla="*/ 0 h 4009"/>
                <a:gd name="T14" fmla="*/ 1207 w 2395"/>
                <a:gd name="T15" fmla="*/ 360 h 40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95" h="4009">
                  <a:moveTo>
                    <a:pt x="1207" y="360"/>
                  </a:moveTo>
                  <a:lnTo>
                    <a:pt x="1207" y="360"/>
                  </a:lnTo>
                  <a:cubicBezTo>
                    <a:pt x="1283" y="579"/>
                    <a:pt x="1331" y="817"/>
                    <a:pt x="1331" y="1073"/>
                  </a:cubicBezTo>
                  <a:cubicBezTo>
                    <a:pt x="1331" y="1956"/>
                    <a:pt x="778" y="2707"/>
                    <a:pt x="0" y="3010"/>
                  </a:cubicBezTo>
                  <a:cubicBezTo>
                    <a:pt x="390" y="4008"/>
                    <a:pt x="390" y="4008"/>
                    <a:pt x="390" y="4008"/>
                  </a:cubicBezTo>
                  <a:cubicBezTo>
                    <a:pt x="1568" y="3551"/>
                    <a:pt x="2394" y="2403"/>
                    <a:pt x="2394" y="1073"/>
                  </a:cubicBezTo>
                  <a:cubicBezTo>
                    <a:pt x="2394" y="694"/>
                    <a:pt x="2328" y="331"/>
                    <a:pt x="2214" y="0"/>
                  </a:cubicBezTo>
                  <a:lnTo>
                    <a:pt x="1207" y="360"/>
                  </a:ln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Freeform 235"/>
            <p:cNvSpPr>
              <a:spLocks noChangeArrowheads="1"/>
            </p:cNvSpPr>
            <p:nvPr/>
          </p:nvSpPr>
          <p:spPr bwMode="auto">
            <a:xfrm>
              <a:off x="5653478" y="4463443"/>
              <a:ext cx="890644" cy="552155"/>
            </a:xfrm>
            <a:custGeom>
              <a:avLst/>
              <a:gdLst>
                <a:gd name="T0" fmla="*/ 1559 w 1950"/>
                <a:gd name="T1" fmla="*/ 0 h 1209"/>
                <a:gd name="T2" fmla="*/ 1559 w 1950"/>
                <a:gd name="T3" fmla="*/ 0 h 1209"/>
                <a:gd name="T4" fmla="*/ 808 w 1950"/>
                <a:gd name="T5" fmla="*/ 144 h 1209"/>
                <a:gd name="T6" fmla="*/ 276 w 1950"/>
                <a:gd name="T7" fmla="*/ 76 h 1209"/>
                <a:gd name="T8" fmla="*/ 0 w 1950"/>
                <a:gd name="T9" fmla="*/ 1103 h 1209"/>
                <a:gd name="T10" fmla="*/ 808 w 1950"/>
                <a:gd name="T11" fmla="*/ 1208 h 1209"/>
                <a:gd name="T12" fmla="*/ 1949 w 1950"/>
                <a:gd name="T13" fmla="*/ 998 h 1209"/>
                <a:gd name="T14" fmla="*/ 1559 w 1950"/>
                <a:gd name="T15" fmla="*/ 0 h 12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0" h="1209">
                  <a:moveTo>
                    <a:pt x="1559" y="0"/>
                  </a:moveTo>
                  <a:lnTo>
                    <a:pt x="1559" y="0"/>
                  </a:lnTo>
                  <a:cubicBezTo>
                    <a:pt x="1331" y="96"/>
                    <a:pt x="1075" y="144"/>
                    <a:pt x="808" y="144"/>
                  </a:cubicBezTo>
                  <a:cubicBezTo>
                    <a:pt x="628" y="144"/>
                    <a:pt x="447" y="114"/>
                    <a:pt x="276" y="76"/>
                  </a:cubicBezTo>
                  <a:cubicBezTo>
                    <a:pt x="0" y="1103"/>
                    <a:pt x="0" y="1103"/>
                    <a:pt x="0" y="1103"/>
                  </a:cubicBezTo>
                  <a:cubicBezTo>
                    <a:pt x="258" y="1169"/>
                    <a:pt x="532" y="1208"/>
                    <a:pt x="808" y="1208"/>
                  </a:cubicBezTo>
                  <a:cubicBezTo>
                    <a:pt x="1217" y="1208"/>
                    <a:pt x="1596" y="1130"/>
                    <a:pt x="1949" y="998"/>
                  </a:cubicBezTo>
                  <a:lnTo>
                    <a:pt x="1559" y="0"/>
                  </a:ln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Freeform 236"/>
            <p:cNvSpPr>
              <a:spLocks noChangeArrowheads="1"/>
            </p:cNvSpPr>
            <p:nvPr/>
          </p:nvSpPr>
          <p:spPr bwMode="auto">
            <a:xfrm>
              <a:off x="4585511" y="3002448"/>
              <a:ext cx="1190885" cy="1966800"/>
            </a:xfrm>
            <a:custGeom>
              <a:avLst/>
              <a:gdLst>
                <a:gd name="T0" fmla="*/ 2604 w 2605"/>
                <a:gd name="T1" fmla="*/ 3267 h 4304"/>
                <a:gd name="T2" fmla="*/ 2604 w 2605"/>
                <a:gd name="T3" fmla="*/ 3267 h 4304"/>
                <a:gd name="T4" fmla="*/ 1065 w 2605"/>
                <a:gd name="T5" fmla="*/ 1263 h 4304"/>
                <a:gd name="T6" fmla="*/ 1235 w 2605"/>
                <a:gd name="T7" fmla="*/ 427 h 4304"/>
                <a:gd name="T8" fmla="*/ 258 w 2605"/>
                <a:gd name="T9" fmla="*/ 0 h 4304"/>
                <a:gd name="T10" fmla="*/ 0 w 2605"/>
                <a:gd name="T11" fmla="*/ 1263 h 4304"/>
                <a:gd name="T12" fmla="*/ 2328 w 2605"/>
                <a:gd name="T13" fmla="*/ 4303 h 4304"/>
                <a:gd name="T14" fmla="*/ 2604 w 2605"/>
                <a:gd name="T15" fmla="*/ 3267 h 4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5" h="4304">
                  <a:moveTo>
                    <a:pt x="2604" y="3267"/>
                  </a:moveTo>
                  <a:lnTo>
                    <a:pt x="2604" y="3267"/>
                  </a:lnTo>
                  <a:cubicBezTo>
                    <a:pt x="1721" y="3029"/>
                    <a:pt x="1065" y="2221"/>
                    <a:pt x="1065" y="1263"/>
                  </a:cubicBezTo>
                  <a:cubicBezTo>
                    <a:pt x="1065" y="959"/>
                    <a:pt x="1121" y="683"/>
                    <a:pt x="1235" y="427"/>
                  </a:cubicBezTo>
                  <a:cubicBezTo>
                    <a:pt x="258" y="0"/>
                    <a:pt x="258" y="0"/>
                    <a:pt x="258" y="0"/>
                  </a:cubicBezTo>
                  <a:cubicBezTo>
                    <a:pt x="86" y="379"/>
                    <a:pt x="0" y="806"/>
                    <a:pt x="0" y="1263"/>
                  </a:cubicBezTo>
                  <a:cubicBezTo>
                    <a:pt x="0" y="2716"/>
                    <a:pt x="979" y="3942"/>
                    <a:pt x="2328" y="4303"/>
                  </a:cubicBezTo>
                  <a:lnTo>
                    <a:pt x="2604" y="3267"/>
                  </a:ln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992E2D4A-014E-4670-963A-3AFE84B70490}"/>
              </a:ext>
            </a:extLst>
          </p:cNvPr>
          <p:cNvGrpSpPr/>
          <p:nvPr/>
        </p:nvGrpSpPr>
        <p:grpSpPr>
          <a:xfrm>
            <a:off x="5192031" y="1468909"/>
            <a:ext cx="777803" cy="834278"/>
            <a:chOff x="3996421" y="1468909"/>
            <a:chExt cx="777803" cy="834278"/>
          </a:xfrm>
        </p:grpSpPr>
        <p:sp>
          <p:nvSpPr>
            <p:cNvPr id="43" name="Freeform 237"/>
            <p:cNvSpPr>
              <a:spLocks noChangeArrowheads="1"/>
            </p:cNvSpPr>
            <p:nvPr/>
          </p:nvSpPr>
          <p:spPr bwMode="auto">
            <a:xfrm>
              <a:off x="3996421" y="1468909"/>
              <a:ext cx="777803" cy="834278"/>
            </a:xfrm>
            <a:custGeom>
              <a:avLst/>
              <a:gdLst>
                <a:gd name="T0" fmla="*/ 1511 w 1701"/>
                <a:gd name="T1" fmla="*/ 466 h 1827"/>
                <a:gd name="T2" fmla="*/ 1511 w 1701"/>
                <a:gd name="T3" fmla="*/ 466 h 1827"/>
                <a:gd name="T4" fmla="*/ 465 w 1701"/>
                <a:gd name="T5" fmla="*/ 219 h 1827"/>
                <a:gd name="T6" fmla="*/ 228 w 1701"/>
                <a:gd name="T7" fmla="*/ 1265 h 1827"/>
                <a:gd name="T8" fmla="*/ 1150 w 1701"/>
                <a:gd name="T9" fmla="*/ 1559 h 1827"/>
                <a:gd name="T10" fmla="*/ 1463 w 1701"/>
                <a:gd name="T11" fmla="*/ 1826 h 1827"/>
                <a:gd name="T12" fmla="*/ 1378 w 1701"/>
                <a:gd name="T13" fmla="*/ 1427 h 1827"/>
                <a:gd name="T14" fmla="*/ 1511 w 1701"/>
                <a:gd name="T15" fmla="*/ 466 h 18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1" h="1827">
                  <a:moveTo>
                    <a:pt x="1511" y="466"/>
                  </a:moveTo>
                  <a:lnTo>
                    <a:pt x="1511" y="466"/>
                  </a:lnTo>
                  <a:cubicBezTo>
                    <a:pt x="1282" y="105"/>
                    <a:pt x="817" y="0"/>
                    <a:pt x="465" y="219"/>
                  </a:cubicBezTo>
                  <a:cubicBezTo>
                    <a:pt x="114" y="448"/>
                    <a:pt x="0" y="913"/>
                    <a:pt x="228" y="1265"/>
                  </a:cubicBezTo>
                  <a:cubicBezTo>
                    <a:pt x="417" y="1578"/>
                    <a:pt x="817" y="1701"/>
                    <a:pt x="1150" y="1559"/>
                  </a:cubicBezTo>
                  <a:cubicBezTo>
                    <a:pt x="1463" y="1826"/>
                    <a:pt x="1463" y="1826"/>
                    <a:pt x="1463" y="1826"/>
                  </a:cubicBezTo>
                  <a:cubicBezTo>
                    <a:pt x="1378" y="1427"/>
                    <a:pt x="1378" y="1427"/>
                    <a:pt x="1378" y="1427"/>
                  </a:cubicBezTo>
                  <a:cubicBezTo>
                    <a:pt x="1643" y="1178"/>
                    <a:pt x="1700" y="781"/>
                    <a:pt x="1511" y="466"/>
                  </a:cubicBez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9" name="TextBox 198"/>
            <p:cNvSpPr txBox="1"/>
            <p:nvPr/>
          </p:nvSpPr>
          <p:spPr>
            <a:xfrm>
              <a:off x="4193621" y="1571854"/>
              <a:ext cx="383402" cy="5078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id-ID" sz="2700" b="1" i="0" u="none" strike="noStrike" kern="1200" cap="none" spc="0" normalizeH="0" baseline="0" noProof="0" dirty="0">
                  <a:ln>
                    <a:noFill/>
                  </a:ln>
                  <a:solidFill>
                    <a:prstClr val="white"/>
                  </a:solidFill>
                  <a:effectLst/>
                  <a:uLnTx/>
                  <a:uFillTx/>
                  <a:latin typeface="Lato Regular"/>
                  <a:ea typeface="+mn-ea"/>
                  <a:cs typeface="Lato Regular"/>
                </a:rPr>
                <a:t>1</a:t>
              </a:r>
            </a:p>
          </p:txBody>
        </p:sp>
      </p:grpSp>
      <p:grpSp>
        <p:nvGrpSpPr>
          <p:cNvPr id="7" name="Group 6">
            <a:extLst>
              <a:ext uri="{FF2B5EF4-FFF2-40B4-BE49-F238E27FC236}">
                <a16:creationId xmlns:a16="http://schemas.microsoft.com/office/drawing/2014/main" id="{9553471F-BC2A-4DF8-A020-23367CCA2DC0}"/>
              </a:ext>
            </a:extLst>
          </p:cNvPr>
          <p:cNvGrpSpPr/>
          <p:nvPr/>
        </p:nvGrpSpPr>
        <p:grpSpPr>
          <a:xfrm>
            <a:off x="8637496" y="1525333"/>
            <a:ext cx="773772" cy="816142"/>
            <a:chOff x="7441886" y="1525333"/>
            <a:chExt cx="773772" cy="816142"/>
          </a:xfrm>
        </p:grpSpPr>
        <p:sp>
          <p:nvSpPr>
            <p:cNvPr id="47" name="Freeform 241"/>
            <p:cNvSpPr>
              <a:spLocks noChangeArrowheads="1"/>
            </p:cNvSpPr>
            <p:nvPr/>
          </p:nvSpPr>
          <p:spPr bwMode="auto">
            <a:xfrm>
              <a:off x="7441886" y="1525333"/>
              <a:ext cx="773772" cy="816142"/>
            </a:xfrm>
            <a:custGeom>
              <a:avLst/>
              <a:gdLst>
                <a:gd name="T0" fmla="*/ 1444 w 1692"/>
                <a:gd name="T1" fmla="*/ 1292 h 1788"/>
                <a:gd name="T2" fmla="*/ 1444 w 1692"/>
                <a:gd name="T3" fmla="*/ 1292 h 1788"/>
                <a:gd name="T4" fmla="*/ 1264 w 1692"/>
                <a:gd name="T5" fmla="*/ 248 h 1788"/>
                <a:gd name="T6" fmla="*/ 209 w 1692"/>
                <a:gd name="T7" fmla="*/ 428 h 1788"/>
                <a:gd name="T8" fmla="*/ 294 w 1692"/>
                <a:gd name="T9" fmla="*/ 1396 h 1788"/>
                <a:gd name="T10" fmla="*/ 180 w 1692"/>
                <a:gd name="T11" fmla="*/ 1787 h 1788"/>
                <a:gd name="T12" fmla="*/ 513 w 1692"/>
                <a:gd name="T13" fmla="*/ 1549 h 1788"/>
                <a:gd name="T14" fmla="*/ 1444 w 1692"/>
                <a:gd name="T15" fmla="*/ 1292 h 17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2" h="1788">
                  <a:moveTo>
                    <a:pt x="1444" y="1292"/>
                  </a:moveTo>
                  <a:lnTo>
                    <a:pt x="1444" y="1292"/>
                  </a:lnTo>
                  <a:cubicBezTo>
                    <a:pt x="1691" y="951"/>
                    <a:pt x="1606" y="486"/>
                    <a:pt x="1264" y="248"/>
                  </a:cubicBezTo>
                  <a:cubicBezTo>
                    <a:pt x="922" y="0"/>
                    <a:pt x="447" y="86"/>
                    <a:pt x="209" y="428"/>
                  </a:cubicBezTo>
                  <a:cubicBezTo>
                    <a:pt x="0" y="732"/>
                    <a:pt x="38" y="1141"/>
                    <a:pt x="294" y="1396"/>
                  </a:cubicBezTo>
                  <a:cubicBezTo>
                    <a:pt x="180" y="1787"/>
                    <a:pt x="180" y="1787"/>
                    <a:pt x="180" y="1787"/>
                  </a:cubicBezTo>
                  <a:cubicBezTo>
                    <a:pt x="513" y="1549"/>
                    <a:pt x="513" y="1549"/>
                    <a:pt x="513" y="1549"/>
                  </a:cubicBezTo>
                  <a:cubicBezTo>
                    <a:pt x="837" y="1702"/>
                    <a:pt x="1234" y="1597"/>
                    <a:pt x="1444" y="1292"/>
                  </a:cubicBez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0" name="TextBox 199"/>
            <p:cNvSpPr txBox="1"/>
            <p:nvPr/>
          </p:nvSpPr>
          <p:spPr>
            <a:xfrm>
              <a:off x="7631746" y="1639306"/>
              <a:ext cx="383402" cy="5078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id-ID" sz="2700" b="1" i="0" u="none" strike="noStrike" kern="1200" cap="none" spc="0" normalizeH="0" baseline="0" noProof="0" dirty="0">
                  <a:ln>
                    <a:noFill/>
                  </a:ln>
                  <a:solidFill>
                    <a:prstClr val="white"/>
                  </a:solidFill>
                  <a:effectLst/>
                  <a:uLnTx/>
                  <a:uFillTx/>
                  <a:latin typeface="Lato Regular"/>
                  <a:ea typeface="+mn-ea"/>
                  <a:cs typeface="Lato Regular"/>
                </a:rPr>
                <a:t>2</a:t>
              </a:r>
            </a:p>
          </p:txBody>
        </p:sp>
      </p:grpSp>
      <p:grpSp>
        <p:nvGrpSpPr>
          <p:cNvPr id="6" name="Group 5">
            <a:extLst>
              <a:ext uri="{FF2B5EF4-FFF2-40B4-BE49-F238E27FC236}">
                <a16:creationId xmlns:a16="http://schemas.microsoft.com/office/drawing/2014/main" id="{35D7E820-CE7C-497C-B590-2A9FF5E1E6A9}"/>
              </a:ext>
            </a:extLst>
          </p:cNvPr>
          <p:cNvGrpSpPr/>
          <p:nvPr/>
        </p:nvGrpSpPr>
        <p:grpSpPr>
          <a:xfrm>
            <a:off x="9163727" y="3508727"/>
            <a:ext cx="868479" cy="777854"/>
            <a:chOff x="7968117" y="3508727"/>
            <a:chExt cx="868479" cy="777854"/>
          </a:xfrm>
        </p:grpSpPr>
        <p:sp>
          <p:nvSpPr>
            <p:cNvPr id="46" name="Freeform 240"/>
            <p:cNvSpPr>
              <a:spLocks noChangeArrowheads="1"/>
            </p:cNvSpPr>
            <p:nvPr/>
          </p:nvSpPr>
          <p:spPr bwMode="auto">
            <a:xfrm>
              <a:off x="7968117" y="3508727"/>
              <a:ext cx="868479" cy="777854"/>
            </a:xfrm>
            <a:custGeom>
              <a:avLst/>
              <a:gdLst>
                <a:gd name="T0" fmla="*/ 732 w 1902"/>
                <a:gd name="T1" fmla="*/ 1529 h 1702"/>
                <a:gd name="T2" fmla="*/ 732 w 1902"/>
                <a:gd name="T3" fmla="*/ 1529 h 1702"/>
                <a:gd name="T4" fmla="*/ 1730 w 1902"/>
                <a:gd name="T5" fmla="*/ 1150 h 1702"/>
                <a:gd name="T6" fmla="*/ 1339 w 1902"/>
                <a:gd name="T7" fmla="*/ 153 h 1702"/>
                <a:gd name="T8" fmla="*/ 408 w 1902"/>
                <a:gd name="T9" fmla="*/ 418 h 1702"/>
                <a:gd name="T10" fmla="*/ 0 w 1902"/>
                <a:gd name="T11" fmla="*/ 381 h 1702"/>
                <a:gd name="T12" fmla="*/ 305 w 1902"/>
                <a:gd name="T13" fmla="*/ 666 h 1702"/>
                <a:gd name="T14" fmla="*/ 732 w 1902"/>
                <a:gd name="T15" fmla="*/ 1529 h 17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2" h="1702">
                  <a:moveTo>
                    <a:pt x="732" y="1529"/>
                  </a:moveTo>
                  <a:lnTo>
                    <a:pt x="732" y="1529"/>
                  </a:lnTo>
                  <a:cubicBezTo>
                    <a:pt x="1111" y="1701"/>
                    <a:pt x="1558" y="1529"/>
                    <a:pt x="1730" y="1150"/>
                  </a:cubicBezTo>
                  <a:cubicBezTo>
                    <a:pt x="1901" y="769"/>
                    <a:pt x="1730" y="324"/>
                    <a:pt x="1339" y="153"/>
                  </a:cubicBezTo>
                  <a:cubicBezTo>
                    <a:pt x="1008" y="0"/>
                    <a:pt x="618" y="123"/>
                    <a:pt x="408" y="418"/>
                  </a:cubicBezTo>
                  <a:cubicBezTo>
                    <a:pt x="0" y="381"/>
                    <a:pt x="0" y="381"/>
                    <a:pt x="0" y="381"/>
                  </a:cubicBezTo>
                  <a:cubicBezTo>
                    <a:pt x="305" y="666"/>
                    <a:pt x="305" y="666"/>
                    <a:pt x="305" y="666"/>
                  </a:cubicBezTo>
                  <a:cubicBezTo>
                    <a:pt x="219" y="1009"/>
                    <a:pt x="390" y="1379"/>
                    <a:pt x="732" y="1529"/>
                  </a:cubicBez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1" name="TextBox 200"/>
            <p:cNvSpPr txBox="1"/>
            <p:nvPr/>
          </p:nvSpPr>
          <p:spPr>
            <a:xfrm>
              <a:off x="8252135" y="3625674"/>
              <a:ext cx="383402" cy="5078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id-ID" sz="2700" b="1" i="0" u="none" strike="noStrike" kern="1200" cap="none" spc="0" normalizeH="0" baseline="0" noProof="0" dirty="0">
                  <a:ln>
                    <a:noFill/>
                  </a:ln>
                  <a:solidFill>
                    <a:prstClr val="white"/>
                  </a:solidFill>
                  <a:effectLst/>
                  <a:uLnTx/>
                  <a:uFillTx/>
                  <a:latin typeface="Lato Regular"/>
                  <a:ea typeface="+mn-ea"/>
                  <a:cs typeface="Lato Regular"/>
                </a:rPr>
                <a:t>3</a:t>
              </a:r>
            </a:p>
          </p:txBody>
        </p:sp>
      </p:grpSp>
      <p:grpSp>
        <p:nvGrpSpPr>
          <p:cNvPr id="10" name="Group 9">
            <a:extLst>
              <a:ext uri="{FF2B5EF4-FFF2-40B4-BE49-F238E27FC236}">
                <a16:creationId xmlns:a16="http://schemas.microsoft.com/office/drawing/2014/main" id="{30A6162D-093D-4BB4-9B9C-87CE3C1909BB}"/>
              </a:ext>
            </a:extLst>
          </p:cNvPr>
          <p:cNvGrpSpPr/>
          <p:nvPr/>
        </p:nvGrpSpPr>
        <p:grpSpPr>
          <a:xfrm>
            <a:off x="7004000" y="5457670"/>
            <a:ext cx="707278" cy="868537"/>
            <a:chOff x="5808390" y="5457670"/>
            <a:chExt cx="707278" cy="868537"/>
          </a:xfrm>
        </p:grpSpPr>
        <p:sp>
          <p:nvSpPr>
            <p:cNvPr id="45" name="Freeform 239"/>
            <p:cNvSpPr>
              <a:spLocks noChangeArrowheads="1"/>
            </p:cNvSpPr>
            <p:nvPr/>
          </p:nvSpPr>
          <p:spPr bwMode="auto">
            <a:xfrm>
              <a:off x="5808390" y="5457670"/>
              <a:ext cx="707278" cy="868537"/>
            </a:xfrm>
            <a:custGeom>
              <a:avLst/>
              <a:gdLst>
                <a:gd name="T0" fmla="*/ 19 w 1549"/>
                <a:gd name="T1" fmla="*/ 1169 h 1902"/>
                <a:gd name="T2" fmla="*/ 19 w 1549"/>
                <a:gd name="T3" fmla="*/ 1169 h 1902"/>
                <a:gd name="T4" fmla="*/ 808 w 1549"/>
                <a:gd name="T5" fmla="*/ 1881 h 1902"/>
                <a:gd name="T6" fmla="*/ 1529 w 1549"/>
                <a:gd name="T7" fmla="*/ 1093 h 1902"/>
                <a:gd name="T8" fmla="*/ 865 w 1549"/>
                <a:gd name="T9" fmla="*/ 381 h 1902"/>
                <a:gd name="T10" fmla="*/ 712 w 1549"/>
                <a:gd name="T11" fmla="*/ 0 h 1902"/>
                <a:gd name="T12" fmla="*/ 598 w 1549"/>
                <a:gd name="T13" fmla="*/ 390 h 1902"/>
                <a:gd name="T14" fmla="*/ 19 w 1549"/>
                <a:gd name="T15" fmla="*/ 1169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9" h="1902">
                  <a:moveTo>
                    <a:pt x="19" y="1169"/>
                  </a:moveTo>
                  <a:lnTo>
                    <a:pt x="19" y="1169"/>
                  </a:lnTo>
                  <a:cubicBezTo>
                    <a:pt x="39" y="1587"/>
                    <a:pt x="399" y="1901"/>
                    <a:pt x="808" y="1881"/>
                  </a:cubicBezTo>
                  <a:cubicBezTo>
                    <a:pt x="1226" y="1863"/>
                    <a:pt x="1548" y="1502"/>
                    <a:pt x="1529" y="1093"/>
                  </a:cubicBezTo>
                  <a:cubicBezTo>
                    <a:pt x="1511" y="724"/>
                    <a:pt x="1226" y="427"/>
                    <a:pt x="865" y="381"/>
                  </a:cubicBezTo>
                  <a:cubicBezTo>
                    <a:pt x="712" y="0"/>
                    <a:pt x="712" y="0"/>
                    <a:pt x="712" y="0"/>
                  </a:cubicBezTo>
                  <a:cubicBezTo>
                    <a:pt x="598" y="390"/>
                    <a:pt x="598" y="390"/>
                    <a:pt x="598" y="390"/>
                  </a:cubicBezTo>
                  <a:cubicBezTo>
                    <a:pt x="247" y="475"/>
                    <a:pt x="0" y="799"/>
                    <a:pt x="19" y="1169"/>
                  </a:cubicBez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2" name="TextBox 201"/>
            <p:cNvSpPr txBox="1"/>
            <p:nvPr/>
          </p:nvSpPr>
          <p:spPr>
            <a:xfrm>
              <a:off x="5970328" y="5706161"/>
              <a:ext cx="383402" cy="5078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id-ID" sz="2700" b="1" i="0" u="none" strike="noStrike" kern="1200" cap="none" spc="0" normalizeH="0" baseline="0" noProof="0" dirty="0">
                  <a:ln>
                    <a:noFill/>
                  </a:ln>
                  <a:solidFill>
                    <a:prstClr val="white"/>
                  </a:solidFill>
                  <a:effectLst/>
                  <a:uLnTx/>
                  <a:uFillTx/>
                  <a:latin typeface="Lato Regular"/>
                  <a:ea typeface="+mn-ea"/>
                  <a:cs typeface="Lato Regular"/>
                </a:rPr>
                <a:t>4</a:t>
              </a:r>
            </a:p>
          </p:txBody>
        </p:sp>
      </p:grpSp>
      <p:grpSp>
        <p:nvGrpSpPr>
          <p:cNvPr id="9" name="Group 8">
            <a:extLst>
              <a:ext uri="{FF2B5EF4-FFF2-40B4-BE49-F238E27FC236}">
                <a16:creationId xmlns:a16="http://schemas.microsoft.com/office/drawing/2014/main" id="{C4FD6771-ACB2-466B-ACD0-173C1E8DBE3D}"/>
              </a:ext>
            </a:extLst>
          </p:cNvPr>
          <p:cNvGrpSpPr/>
          <p:nvPr/>
        </p:nvGrpSpPr>
        <p:grpSpPr>
          <a:xfrm>
            <a:off x="4592662" y="4016077"/>
            <a:ext cx="864450" cy="777854"/>
            <a:chOff x="3397052" y="4016077"/>
            <a:chExt cx="864450" cy="777854"/>
          </a:xfrm>
        </p:grpSpPr>
        <p:sp>
          <p:nvSpPr>
            <p:cNvPr id="44" name="Freeform 238"/>
            <p:cNvSpPr>
              <a:spLocks noChangeArrowheads="1"/>
            </p:cNvSpPr>
            <p:nvPr/>
          </p:nvSpPr>
          <p:spPr bwMode="auto">
            <a:xfrm>
              <a:off x="3397052" y="4016077"/>
              <a:ext cx="864450" cy="777854"/>
            </a:xfrm>
            <a:custGeom>
              <a:avLst/>
              <a:gdLst>
                <a:gd name="T0" fmla="*/ 550 w 1890"/>
                <a:gd name="T1" fmla="*/ 153 h 1702"/>
                <a:gd name="T2" fmla="*/ 550 w 1890"/>
                <a:gd name="T3" fmla="*/ 153 h 1702"/>
                <a:gd name="T4" fmla="*/ 160 w 1890"/>
                <a:gd name="T5" fmla="*/ 1151 h 1702"/>
                <a:gd name="T6" fmla="*/ 1157 w 1890"/>
                <a:gd name="T7" fmla="*/ 1531 h 1702"/>
                <a:gd name="T8" fmla="*/ 1586 w 1890"/>
                <a:gd name="T9" fmla="*/ 667 h 1702"/>
                <a:gd name="T10" fmla="*/ 1889 w 1890"/>
                <a:gd name="T11" fmla="*/ 381 h 1702"/>
                <a:gd name="T12" fmla="*/ 1481 w 1890"/>
                <a:gd name="T13" fmla="*/ 420 h 1702"/>
                <a:gd name="T14" fmla="*/ 550 w 1890"/>
                <a:gd name="T15" fmla="*/ 153 h 17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90" h="1702">
                  <a:moveTo>
                    <a:pt x="550" y="153"/>
                  </a:moveTo>
                  <a:lnTo>
                    <a:pt x="550" y="153"/>
                  </a:lnTo>
                  <a:cubicBezTo>
                    <a:pt x="169" y="324"/>
                    <a:pt x="0" y="771"/>
                    <a:pt x="160" y="1151"/>
                  </a:cubicBezTo>
                  <a:cubicBezTo>
                    <a:pt x="331" y="1531"/>
                    <a:pt x="778" y="1701"/>
                    <a:pt x="1157" y="1531"/>
                  </a:cubicBezTo>
                  <a:cubicBezTo>
                    <a:pt x="1499" y="1379"/>
                    <a:pt x="1670" y="1009"/>
                    <a:pt x="1586" y="667"/>
                  </a:cubicBezTo>
                  <a:cubicBezTo>
                    <a:pt x="1889" y="381"/>
                    <a:pt x="1889" y="381"/>
                    <a:pt x="1889" y="381"/>
                  </a:cubicBezTo>
                  <a:cubicBezTo>
                    <a:pt x="1481" y="420"/>
                    <a:pt x="1481" y="420"/>
                    <a:pt x="1481" y="420"/>
                  </a:cubicBezTo>
                  <a:cubicBezTo>
                    <a:pt x="1271" y="114"/>
                    <a:pt x="883" y="0"/>
                    <a:pt x="550" y="153"/>
                  </a:cubicBez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3" name="TextBox 202"/>
            <p:cNvSpPr txBox="1"/>
            <p:nvPr/>
          </p:nvSpPr>
          <p:spPr>
            <a:xfrm>
              <a:off x="3587335" y="4151098"/>
              <a:ext cx="383402" cy="5078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id-ID" sz="2700" b="1" i="0" u="none" strike="noStrike" kern="1200" cap="none" spc="0" normalizeH="0" baseline="0" noProof="0" dirty="0">
                  <a:ln>
                    <a:noFill/>
                  </a:ln>
                  <a:solidFill>
                    <a:prstClr val="white"/>
                  </a:solidFill>
                  <a:effectLst/>
                  <a:uLnTx/>
                  <a:uFillTx/>
                  <a:latin typeface="Lato Regular"/>
                  <a:ea typeface="+mn-ea"/>
                  <a:cs typeface="Lato Regular"/>
                </a:rPr>
                <a:t>5</a:t>
              </a:r>
            </a:p>
          </p:txBody>
        </p:sp>
      </p:grpSp>
      <p:sp>
        <p:nvSpPr>
          <p:cNvPr id="33" name="TextBox 32">
            <a:extLst>
              <a:ext uri="{FF2B5EF4-FFF2-40B4-BE49-F238E27FC236}">
                <a16:creationId xmlns:a16="http://schemas.microsoft.com/office/drawing/2014/main" id="{D5346633-EE3F-4E65-9C22-BC28454C747C}"/>
              </a:ext>
            </a:extLst>
          </p:cNvPr>
          <p:cNvSpPr txBox="1"/>
          <p:nvPr/>
        </p:nvSpPr>
        <p:spPr>
          <a:xfrm>
            <a:off x="2694598" y="230979"/>
            <a:ext cx="6802806" cy="600156"/>
          </a:xfrm>
          <a:prstGeom prst="rect">
            <a:avLst/>
          </a:prstGeom>
          <a:noFill/>
        </p:spPr>
        <p:txBody>
          <a:bodyPr wrap="none" lIns="45711" tIns="22856" rIns="45711" bIns="22856"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BYOD Policy Implementation</a:t>
            </a:r>
            <a:endParaRPr kumimoji="0" lang="id-ID" sz="44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Lato" charset="0"/>
              <a:cs typeface="Lato" charset="0"/>
            </a:endParaRPr>
          </a:p>
        </p:txBody>
      </p:sp>
      <p:sp>
        <p:nvSpPr>
          <p:cNvPr id="24" name="Rectangle 23">
            <a:extLst>
              <a:ext uri="{FF2B5EF4-FFF2-40B4-BE49-F238E27FC236}">
                <a16:creationId xmlns:a16="http://schemas.microsoft.com/office/drawing/2014/main" id="{EF75A540-CC0B-4F40-B55B-382F265AD1BB}"/>
              </a:ext>
            </a:extLst>
          </p:cNvPr>
          <p:cNvSpPr/>
          <p:nvPr/>
        </p:nvSpPr>
        <p:spPr>
          <a:xfrm>
            <a:off x="3557810" y="1539804"/>
            <a:ext cx="1625204" cy="646331"/>
          </a:xfrm>
          <a:prstGeom prst="rect">
            <a:avLst/>
          </a:prstGeom>
        </p:spPr>
        <p:txBody>
          <a:bodyPr wrap="square" anchor="ctr">
            <a:spAutoFit/>
          </a:bodyPr>
          <a:lstStyle/>
          <a:p>
            <a:pPr algn="r" fontAlgn="base">
              <a:spcBef>
                <a:spcPts val="1200"/>
              </a:spcBef>
            </a:pPr>
            <a:r>
              <a:rPr lang="en-US" b="1" dirty="0"/>
              <a:t>Define the requirements</a:t>
            </a:r>
          </a:p>
        </p:txBody>
      </p:sp>
      <p:sp>
        <p:nvSpPr>
          <p:cNvPr id="25" name="Rectangle 24">
            <a:extLst>
              <a:ext uri="{FF2B5EF4-FFF2-40B4-BE49-F238E27FC236}">
                <a16:creationId xmlns:a16="http://schemas.microsoft.com/office/drawing/2014/main" id="{33BAE6F1-D17B-4265-A63F-D8787288C941}"/>
              </a:ext>
            </a:extLst>
          </p:cNvPr>
          <p:cNvSpPr/>
          <p:nvPr/>
        </p:nvSpPr>
        <p:spPr>
          <a:xfrm>
            <a:off x="9428935" y="1471641"/>
            <a:ext cx="2763065" cy="923330"/>
          </a:xfrm>
          <a:prstGeom prst="rect">
            <a:avLst/>
          </a:prstGeom>
        </p:spPr>
        <p:txBody>
          <a:bodyPr wrap="square" anchor="ctr">
            <a:spAutoFit/>
          </a:bodyPr>
          <a:lstStyle/>
          <a:p>
            <a:pPr fontAlgn="base">
              <a:spcBef>
                <a:spcPts val="1200"/>
              </a:spcBef>
            </a:pPr>
            <a:r>
              <a:rPr lang="en-US" b="1" dirty="0"/>
              <a:t>Decide how to manage the employee devices and their data access</a:t>
            </a:r>
            <a:endParaRPr lang="en-IN" b="1" dirty="0"/>
          </a:p>
        </p:txBody>
      </p:sp>
      <p:sp>
        <p:nvSpPr>
          <p:cNvPr id="26" name="Rectangle 25">
            <a:extLst>
              <a:ext uri="{FF2B5EF4-FFF2-40B4-BE49-F238E27FC236}">
                <a16:creationId xmlns:a16="http://schemas.microsoft.com/office/drawing/2014/main" id="{2C7CA621-D7E6-43B2-A316-C507FB13ADB7}"/>
              </a:ext>
            </a:extLst>
          </p:cNvPr>
          <p:cNvSpPr/>
          <p:nvPr/>
        </p:nvSpPr>
        <p:spPr>
          <a:xfrm>
            <a:off x="10049101" y="3712988"/>
            <a:ext cx="1930004" cy="369332"/>
          </a:xfrm>
          <a:prstGeom prst="rect">
            <a:avLst/>
          </a:prstGeom>
        </p:spPr>
        <p:txBody>
          <a:bodyPr wrap="square" anchor="ctr">
            <a:spAutoFit/>
          </a:bodyPr>
          <a:lstStyle/>
          <a:p>
            <a:pPr fontAlgn="base">
              <a:spcBef>
                <a:spcPts val="1200"/>
              </a:spcBef>
            </a:pPr>
            <a:r>
              <a:rPr lang="en-US" b="1" dirty="0"/>
              <a:t>Develop policies</a:t>
            </a:r>
          </a:p>
        </p:txBody>
      </p:sp>
      <p:sp>
        <p:nvSpPr>
          <p:cNvPr id="27" name="Rectangle 26">
            <a:extLst>
              <a:ext uri="{FF2B5EF4-FFF2-40B4-BE49-F238E27FC236}">
                <a16:creationId xmlns:a16="http://schemas.microsoft.com/office/drawing/2014/main" id="{A7E90B59-DA6C-464E-B3D6-71FC159CE454}"/>
              </a:ext>
            </a:extLst>
          </p:cNvPr>
          <p:cNvSpPr/>
          <p:nvPr/>
        </p:nvSpPr>
        <p:spPr>
          <a:xfrm>
            <a:off x="7760426" y="5707272"/>
            <a:ext cx="1091804" cy="369332"/>
          </a:xfrm>
          <a:prstGeom prst="rect">
            <a:avLst/>
          </a:prstGeom>
        </p:spPr>
        <p:txBody>
          <a:bodyPr wrap="square" anchor="ctr">
            <a:spAutoFit/>
          </a:bodyPr>
          <a:lstStyle/>
          <a:p>
            <a:pPr fontAlgn="base">
              <a:spcBef>
                <a:spcPts val="1200"/>
              </a:spcBef>
            </a:pPr>
            <a:r>
              <a:rPr lang="en-US" b="1" dirty="0"/>
              <a:t>Security</a:t>
            </a:r>
          </a:p>
        </p:txBody>
      </p:sp>
      <p:sp>
        <p:nvSpPr>
          <p:cNvPr id="29" name="Rectangle 28">
            <a:extLst>
              <a:ext uri="{FF2B5EF4-FFF2-40B4-BE49-F238E27FC236}">
                <a16:creationId xmlns:a16="http://schemas.microsoft.com/office/drawing/2014/main" id="{DAD9DDFF-E472-407B-9B2B-F42F3905E959}"/>
              </a:ext>
            </a:extLst>
          </p:cNvPr>
          <p:cNvSpPr/>
          <p:nvPr/>
        </p:nvSpPr>
        <p:spPr>
          <a:xfrm>
            <a:off x="3557810" y="4220338"/>
            <a:ext cx="1015604" cy="369332"/>
          </a:xfrm>
          <a:prstGeom prst="rect">
            <a:avLst/>
          </a:prstGeom>
        </p:spPr>
        <p:txBody>
          <a:bodyPr wrap="square" anchor="ctr">
            <a:spAutoFit/>
          </a:bodyPr>
          <a:lstStyle/>
          <a:p>
            <a:pPr marL="0" marR="0" lvl="0" indent="0" algn="r" defTabSz="914400" eaLnBrk="1" fontAlgn="base" latinLnBrk="0" hangingPunct="1">
              <a:lnSpc>
                <a:spcPct val="100000"/>
              </a:lnSpc>
              <a:spcBef>
                <a:spcPts val="120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rPr>
              <a:t>Support</a:t>
            </a:r>
          </a:p>
        </p:txBody>
      </p:sp>
      <p:pic>
        <p:nvPicPr>
          <p:cNvPr id="5" name="Picture Placeholder 4" descr="A picture containing person, person, hand&#10;&#10;Description automatically generated">
            <a:extLst>
              <a:ext uri="{FF2B5EF4-FFF2-40B4-BE49-F238E27FC236}">
                <a16:creationId xmlns:a16="http://schemas.microsoft.com/office/drawing/2014/main" id="{AE35914E-FAC9-4762-8848-5F84510F76BA}"/>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677" r="15677"/>
          <a:stretch>
            <a:fillRect/>
          </a:stretch>
        </p:blipFill>
        <p:spPr>
          <a:xfrm>
            <a:off x="5719985" y="2058650"/>
            <a:ext cx="3151188" cy="3060700"/>
          </a:xfrm>
        </p:spPr>
      </p:pic>
      <p:grpSp>
        <p:nvGrpSpPr>
          <p:cNvPr id="34" name="Group 33">
            <a:extLst>
              <a:ext uri="{FF2B5EF4-FFF2-40B4-BE49-F238E27FC236}">
                <a16:creationId xmlns:a16="http://schemas.microsoft.com/office/drawing/2014/main" id="{178461C0-8E54-4FBC-8B35-2EA20E21C3A7}"/>
              </a:ext>
            </a:extLst>
          </p:cNvPr>
          <p:cNvGrpSpPr>
            <a:grpSpLocks noChangeAspect="1"/>
          </p:cNvGrpSpPr>
          <p:nvPr/>
        </p:nvGrpSpPr>
        <p:grpSpPr>
          <a:xfrm>
            <a:off x="304800" y="2277744"/>
            <a:ext cx="2948362" cy="2751456"/>
            <a:chOff x="12590" y="3089913"/>
            <a:chExt cx="3567518" cy="3329262"/>
          </a:xfrm>
        </p:grpSpPr>
        <p:sp>
          <p:nvSpPr>
            <p:cNvPr id="35" name="Freeform 77">
              <a:extLst>
                <a:ext uri="{FF2B5EF4-FFF2-40B4-BE49-F238E27FC236}">
                  <a16:creationId xmlns:a16="http://schemas.microsoft.com/office/drawing/2014/main" id="{9A6DDC12-D4FF-448C-8A03-E53601F9AF79}"/>
                </a:ext>
              </a:extLst>
            </p:cNvPr>
            <p:cNvSpPr>
              <a:spLocks/>
            </p:cNvSpPr>
            <p:nvPr/>
          </p:nvSpPr>
          <p:spPr bwMode="auto">
            <a:xfrm>
              <a:off x="1933804" y="5119827"/>
              <a:ext cx="1545820" cy="1284180"/>
            </a:xfrm>
            <a:custGeom>
              <a:avLst/>
              <a:gdLst>
                <a:gd name="T0" fmla="*/ 497 w 517"/>
                <a:gd name="T1" fmla="*/ 384 h 429"/>
                <a:gd name="T2" fmla="*/ 270 w 517"/>
                <a:gd name="T3" fmla="*/ 286 h 429"/>
                <a:gd name="T4" fmla="*/ 269 w 517"/>
                <a:gd name="T5" fmla="*/ 305 h 429"/>
                <a:gd name="T6" fmla="*/ 269 w 517"/>
                <a:gd name="T7" fmla="*/ 0 h 429"/>
                <a:gd name="T8" fmla="*/ 219 w 517"/>
                <a:gd name="T9" fmla="*/ 0 h 429"/>
                <a:gd name="T10" fmla="*/ 219 w 517"/>
                <a:gd name="T11" fmla="*/ 286 h 429"/>
                <a:gd name="T12" fmla="*/ 20 w 517"/>
                <a:gd name="T13" fmla="*/ 384 h 429"/>
                <a:gd name="T14" fmla="*/ 0 w 517"/>
                <a:gd name="T15" fmla="*/ 407 h 429"/>
                <a:gd name="T16" fmla="*/ 22 w 517"/>
                <a:gd name="T17" fmla="*/ 429 h 429"/>
                <a:gd name="T18" fmla="*/ 45 w 517"/>
                <a:gd name="T19" fmla="*/ 407 h 429"/>
                <a:gd name="T20" fmla="*/ 37 w 517"/>
                <a:gd name="T21" fmla="*/ 390 h 429"/>
                <a:gd name="T22" fmla="*/ 219 w 517"/>
                <a:gd name="T23" fmla="*/ 318 h 429"/>
                <a:gd name="T24" fmla="*/ 219 w 517"/>
                <a:gd name="T25" fmla="*/ 376 h 429"/>
                <a:gd name="T26" fmla="*/ 269 w 517"/>
                <a:gd name="T27" fmla="*/ 376 h 429"/>
                <a:gd name="T28" fmla="*/ 269 w 517"/>
                <a:gd name="T29" fmla="*/ 321 h 429"/>
                <a:gd name="T30" fmla="*/ 480 w 517"/>
                <a:gd name="T31" fmla="*/ 390 h 429"/>
                <a:gd name="T32" fmla="*/ 472 w 517"/>
                <a:gd name="T33" fmla="*/ 407 h 429"/>
                <a:gd name="T34" fmla="*/ 495 w 517"/>
                <a:gd name="T35" fmla="*/ 429 h 429"/>
                <a:gd name="T36" fmla="*/ 517 w 517"/>
                <a:gd name="T37" fmla="*/ 407 h 429"/>
                <a:gd name="T38" fmla="*/ 497 w 517"/>
                <a:gd name="T39" fmla="*/ 384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7" h="429">
                  <a:moveTo>
                    <a:pt x="497" y="384"/>
                  </a:moveTo>
                  <a:cubicBezTo>
                    <a:pt x="457" y="272"/>
                    <a:pt x="270" y="286"/>
                    <a:pt x="270" y="286"/>
                  </a:cubicBezTo>
                  <a:cubicBezTo>
                    <a:pt x="269" y="305"/>
                    <a:pt x="269" y="305"/>
                    <a:pt x="269" y="305"/>
                  </a:cubicBezTo>
                  <a:cubicBezTo>
                    <a:pt x="269" y="0"/>
                    <a:pt x="269" y="0"/>
                    <a:pt x="269" y="0"/>
                  </a:cubicBezTo>
                  <a:cubicBezTo>
                    <a:pt x="219" y="0"/>
                    <a:pt x="219" y="0"/>
                    <a:pt x="219" y="0"/>
                  </a:cubicBezTo>
                  <a:cubicBezTo>
                    <a:pt x="219" y="286"/>
                    <a:pt x="219" y="286"/>
                    <a:pt x="219" y="286"/>
                  </a:cubicBezTo>
                  <a:cubicBezTo>
                    <a:pt x="165" y="287"/>
                    <a:pt x="50" y="299"/>
                    <a:pt x="20" y="384"/>
                  </a:cubicBezTo>
                  <a:cubicBezTo>
                    <a:pt x="8" y="386"/>
                    <a:pt x="0" y="395"/>
                    <a:pt x="0" y="407"/>
                  </a:cubicBezTo>
                  <a:cubicBezTo>
                    <a:pt x="0" y="419"/>
                    <a:pt x="10" y="429"/>
                    <a:pt x="22" y="429"/>
                  </a:cubicBezTo>
                  <a:cubicBezTo>
                    <a:pt x="35" y="429"/>
                    <a:pt x="45" y="419"/>
                    <a:pt x="45" y="407"/>
                  </a:cubicBezTo>
                  <a:cubicBezTo>
                    <a:pt x="45" y="400"/>
                    <a:pt x="42" y="394"/>
                    <a:pt x="37" y="390"/>
                  </a:cubicBezTo>
                  <a:cubicBezTo>
                    <a:pt x="52" y="372"/>
                    <a:pt x="110" y="308"/>
                    <a:pt x="219" y="318"/>
                  </a:cubicBezTo>
                  <a:cubicBezTo>
                    <a:pt x="219" y="376"/>
                    <a:pt x="219" y="376"/>
                    <a:pt x="219" y="376"/>
                  </a:cubicBezTo>
                  <a:cubicBezTo>
                    <a:pt x="269" y="376"/>
                    <a:pt x="269" y="376"/>
                    <a:pt x="269" y="376"/>
                  </a:cubicBezTo>
                  <a:cubicBezTo>
                    <a:pt x="269" y="321"/>
                    <a:pt x="269" y="321"/>
                    <a:pt x="269" y="321"/>
                  </a:cubicBezTo>
                  <a:cubicBezTo>
                    <a:pt x="397" y="297"/>
                    <a:pt x="464" y="370"/>
                    <a:pt x="480" y="390"/>
                  </a:cubicBezTo>
                  <a:cubicBezTo>
                    <a:pt x="475" y="394"/>
                    <a:pt x="472" y="400"/>
                    <a:pt x="472" y="407"/>
                  </a:cubicBezTo>
                  <a:cubicBezTo>
                    <a:pt x="472" y="419"/>
                    <a:pt x="482" y="429"/>
                    <a:pt x="495" y="429"/>
                  </a:cubicBezTo>
                  <a:cubicBezTo>
                    <a:pt x="507" y="429"/>
                    <a:pt x="517" y="419"/>
                    <a:pt x="517" y="407"/>
                  </a:cubicBezTo>
                  <a:cubicBezTo>
                    <a:pt x="517" y="395"/>
                    <a:pt x="509" y="386"/>
                    <a:pt x="497" y="384"/>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6" name="Freeform 78">
              <a:extLst>
                <a:ext uri="{FF2B5EF4-FFF2-40B4-BE49-F238E27FC236}">
                  <a16:creationId xmlns:a16="http://schemas.microsoft.com/office/drawing/2014/main" id="{24205188-F626-4707-A2C3-790A01808F64}"/>
                </a:ext>
              </a:extLst>
            </p:cNvPr>
            <p:cNvSpPr>
              <a:spLocks/>
            </p:cNvSpPr>
            <p:nvPr/>
          </p:nvSpPr>
          <p:spPr bwMode="auto">
            <a:xfrm>
              <a:off x="2257377" y="4146580"/>
              <a:ext cx="817780" cy="973247"/>
            </a:xfrm>
            <a:custGeom>
              <a:avLst/>
              <a:gdLst>
                <a:gd name="T0" fmla="*/ 274 w 274"/>
                <a:gd name="T1" fmla="*/ 247 h 325"/>
                <a:gd name="T2" fmla="*/ 196 w 274"/>
                <a:gd name="T3" fmla="*/ 325 h 325"/>
                <a:gd name="T4" fmla="*/ 78 w 274"/>
                <a:gd name="T5" fmla="*/ 325 h 325"/>
                <a:gd name="T6" fmla="*/ 0 w 274"/>
                <a:gd name="T7" fmla="*/ 247 h 325"/>
                <a:gd name="T8" fmla="*/ 0 w 274"/>
                <a:gd name="T9" fmla="*/ 77 h 325"/>
                <a:gd name="T10" fmla="*/ 78 w 274"/>
                <a:gd name="T11" fmla="*/ 0 h 325"/>
                <a:gd name="T12" fmla="*/ 196 w 274"/>
                <a:gd name="T13" fmla="*/ 0 h 325"/>
                <a:gd name="T14" fmla="*/ 274 w 274"/>
                <a:gd name="T15" fmla="*/ 77 h 325"/>
                <a:gd name="T16" fmla="*/ 274 w 274"/>
                <a:gd name="T17" fmla="*/ 24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 h="325">
                  <a:moveTo>
                    <a:pt x="274" y="247"/>
                  </a:moveTo>
                  <a:cubicBezTo>
                    <a:pt x="274" y="290"/>
                    <a:pt x="239" y="325"/>
                    <a:pt x="196" y="325"/>
                  </a:cubicBezTo>
                  <a:cubicBezTo>
                    <a:pt x="78" y="325"/>
                    <a:pt x="78" y="325"/>
                    <a:pt x="78" y="325"/>
                  </a:cubicBezTo>
                  <a:cubicBezTo>
                    <a:pt x="35" y="325"/>
                    <a:pt x="0" y="290"/>
                    <a:pt x="0" y="247"/>
                  </a:cubicBezTo>
                  <a:cubicBezTo>
                    <a:pt x="0" y="77"/>
                    <a:pt x="0" y="77"/>
                    <a:pt x="0" y="77"/>
                  </a:cubicBezTo>
                  <a:cubicBezTo>
                    <a:pt x="0" y="34"/>
                    <a:pt x="35" y="0"/>
                    <a:pt x="78" y="0"/>
                  </a:cubicBezTo>
                  <a:cubicBezTo>
                    <a:pt x="196" y="0"/>
                    <a:pt x="196" y="0"/>
                    <a:pt x="196" y="0"/>
                  </a:cubicBezTo>
                  <a:cubicBezTo>
                    <a:pt x="239" y="0"/>
                    <a:pt x="274" y="34"/>
                    <a:pt x="274" y="77"/>
                  </a:cubicBezTo>
                  <a:lnTo>
                    <a:pt x="274" y="247"/>
                  </a:ln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37" name="Freeform 79">
              <a:extLst>
                <a:ext uri="{FF2B5EF4-FFF2-40B4-BE49-F238E27FC236}">
                  <a16:creationId xmlns:a16="http://schemas.microsoft.com/office/drawing/2014/main" id="{94AFF5EE-2E99-4016-B7E9-9AAC105019B7}"/>
                </a:ext>
              </a:extLst>
            </p:cNvPr>
            <p:cNvSpPr>
              <a:spLocks/>
            </p:cNvSpPr>
            <p:nvPr/>
          </p:nvSpPr>
          <p:spPr bwMode="auto">
            <a:xfrm>
              <a:off x="2235890" y="4954249"/>
              <a:ext cx="867075" cy="237624"/>
            </a:xfrm>
            <a:custGeom>
              <a:avLst/>
              <a:gdLst>
                <a:gd name="T0" fmla="*/ 290 w 290"/>
                <a:gd name="T1" fmla="*/ 39 h 79"/>
                <a:gd name="T2" fmla="*/ 250 w 290"/>
                <a:gd name="T3" fmla="*/ 79 h 79"/>
                <a:gd name="T4" fmla="*/ 39 w 290"/>
                <a:gd name="T5" fmla="*/ 79 h 79"/>
                <a:gd name="T6" fmla="*/ 0 w 290"/>
                <a:gd name="T7" fmla="*/ 39 h 79"/>
                <a:gd name="T8" fmla="*/ 39 w 290"/>
                <a:gd name="T9" fmla="*/ 0 h 79"/>
                <a:gd name="T10" fmla="*/ 250 w 290"/>
                <a:gd name="T11" fmla="*/ 0 h 79"/>
                <a:gd name="T12" fmla="*/ 290 w 290"/>
                <a:gd name="T13" fmla="*/ 39 h 79"/>
              </a:gdLst>
              <a:ahLst/>
              <a:cxnLst>
                <a:cxn ang="0">
                  <a:pos x="T0" y="T1"/>
                </a:cxn>
                <a:cxn ang="0">
                  <a:pos x="T2" y="T3"/>
                </a:cxn>
                <a:cxn ang="0">
                  <a:pos x="T4" y="T5"/>
                </a:cxn>
                <a:cxn ang="0">
                  <a:pos x="T6" y="T7"/>
                </a:cxn>
                <a:cxn ang="0">
                  <a:pos x="T8" y="T9"/>
                </a:cxn>
                <a:cxn ang="0">
                  <a:pos x="T10" y="T11"/>
                </a:cxn>
                <a:cxn ang="0">
                  <a:pos x="T12" y="T13"/>
                </a:cxn>
              </a:cxnLst>
              <a:rect l="0" t="0" r="r" b="b"/>
              <a:pathLst>
                <a:path w="290" h="79">
                  <a:moveTo>
                    <a:pt x="290" y="39"/>
                  </a:moveTo>
                  <a:cubicBezTo>
                    <a:pt x="290" y="61"/>
                    <a:pt x="272" y="79"/>
                    <a:pt x="250" y="79"/>
                  </a:cubicBezTo>
                  <a:cubicBezTo>
                    <a:pt x="39" y="79"/>
                    <a:pt x="39" y="79"/>
                    <a:pt x="39" y="79"/>
                  </a:cubicBezTo>
                  <a:cubicBezTo>
                    <a:pt x="17" y="79"/>
                    <a:pt x="0" y="61"/>
                    <a:pt x="0" y="39"/>
                  </a:cubicBezTo>
                  <a:cubicBezTo>
                    <a:pt x="0" y="17"/>
                    <a:pt x="17" y="0"/>
                    <a:pt x="39" y="0"/>
                  </a:cubicBezTo>
                  <a:cubicBezTo>
                    <a:pt x="250" y="0"/>
                    <a:pt x="250" y="0"/>
                    <a:pt x="250" y="0"/>
                  </a:cubicBezTo>
                  <a:cubicBezTo>
                    <a:pt x="272" y="0"/>
                    <a:pt x="290" y="17"/>
                    <a:pt x="290" y="39"/>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8" name="Freeform 80">
              <a:extLst>
                <a:ext uri="{FF2B5EF4-FFF2-40B4-BE49-F238E27FC236}">
                  <a16:creationId xmlns:a16="http://schemas.microsoft.com/office/drawing/2014/main" id="{FDC980BC-099E-490C-A913-08F2C4533F75}"/>
                </a:ext>
              </a:extLst>
            </p:cNvPr>
            <p:cNvSpPr>
              <a:spLocks/>
            </p:cNvSpPr>
            <p:nvPr/>
          </p:nvSpPr>
          <p:spPr bwMode="auto">
            <a:xfrm>
              <a:off x="2218195" y="4190819"/>
              <a:ext cx="245208" cy="308405"/>
            </a:xfrm>
            <a:custGeom>
              <a:avLst/>
              <a:gdLst>
                <a:gd name="T0" fmla="*/ 82 w 82"/>
                <a:gd name="T1" fmla="*/ 0 h 103"/>
                <a:gd name="T2" fmla="*/ 3 w 82"/>
                <a:gd name="T3" fmla="*/ 103 h 103"/>
                <a:gd name="T4" fmla="*/ 64 w 82"/>
                <a:gd name="T5" fmla="*/ 103 h 103"/>
                <a:gd name="T6" fmla="*/ 82 w 82"/>
                <a:gd name="T7" fmla="*/ 5 h 103"/>
              </a:gdLst>
              <a:ahLst/>
              <a:cxnLst>
                <a:cxn ang="0">
                  <a:pos x="T0" y="T1"/>
                </a:cxn>
                <a:cxn ang="0">
                  <a:pos x="T2" y="T3"/>
                </a:cxn>
                <a:cxn ang="0">
                  <a:pos x="T4" y="T5"/>
                </a:cxn>
                <a:cxn ang="0">
                  <a:pos x="T6" y="T7"/>
                </a:cxn>
              </a:cxnLst>
              <a:rect l="0" t="0" r="r" b="b"/>
              <a:pathLst>
                <a:path w="82" h="103">
                  <a:moveTo>
                    <a:pt x="82" y="0"/>
                  </a:moveTo>
                  <a:cubicBezTo>
                    <a:pt x="82" y="0"/>
                    <a:pt x="0" y="29"/>
                    <a:pt x="3" y="103"/>
                  </a:cubicBezTo>
                  <a:cubicBezTo>
                    <a:pt x="64" y="103"/>
                    <a:pt x="64" y="103"/>
                    <a:pt x="64" y="103"/>
                  </a:cubicBezTo>
                  <a:cubicBezTo>
                    <a:pt x="82" y="5"/>
                    <a:pt x="82" y="5"/>
                    <a:pt x="82" y="5"/>
                  </a:cubicBezTo>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49" name="Freeform 81">
              <a:extLst>
                <a:ext uri="{FF2B5EF4-FFF2-40B4-BE49-F238E27FC236}">
                  <a16:creationId xmlns:a16="http://schemas.microsoft.com/office/drawing/2014/main" id="{BA4AF818-C12F-458A-A1CF-FA8E67A8DD2C}"/>
                </a:ext>
              </a:extLst>
            </p:cNvPr>
            <p:cNvSpPr>
              <a:spLocks/>
            </p:cNvSpPr>
            <p:nvPr/>
          </p:nvSpPr>
          <p:spPr bwMode="auto">
            <a:xfrm>
              <a:off x="2860285" y="4190819"/>
              <a:ext cx="242680" cy="308405"/>
            </a:xfrm>
            <a:custGeom>
              <a:avLst/>
              <a:gdLst>
                <a:gd name="T0" fmla="*/ 0 w 81"/>
                <a:gd name="T1" fmla="*/ 0 h 103"/>
                <a:gd name="T2" fmla="*/ 78 w 81"/>
                <a:gd name="T3" fmla="*/ 103 h 103"/>
                <a:gd name="T4" fmla="*/ 18 w 81"/>
                <a:gd name="T5" fmla="*/ 103 h 103"/>
                <a:gd name="T6" fmla="*/ 0 w 81"/>
                <a:gd name="T7" fmla="*/ 5 h 103"/>
              </a:gdLst>
              <a:ahLst/>
              <a:cxnLst>
                <a:cxn ang="0">
                  <a:pos x="T0" y="T1"/>
                </a:cxn>
                <a:cxn ang="0">
                  <a:pos x="T2" y="T3"/>
                </a:cxn>
                <a:cxn ang="0">
                  <a:pos x="T4" y="T5"/>
                </a:cxn>
                <a:cxn ang="0">
                  <a:pos x="T6" y="T7"/>
                </a:cxn>
              </a:cxnLst>
              <a:rect l="0" t="0" r="r" b="b"/>
              <a:pathLst>
                <a:path w="81" h="103">
                  <a:moveTo>
                    <a:pt x="0" y="0"/>
                  </a:moveTo>
                  <a:cubicBezTo>
                    <a:pt x="0" y="0"/>
                    <a:pt x="81" y="29"/>
                    <a:pt x="78" y="103"/>
                  </a:cubicBezTo>
                  <a:cubicBezTo>
                    <a:pt x="18" y="103"/>
                    <a:pt x="18" y="103"/>
                    <a:pt x="18" y="103"/>
                  </a:cubicBezTo>
                  <a:cubicBezTo>
                    <a:pt x="0" y="5"/>
                    <a:pt x="0" y="5"/>
                    <a:pt x="0" y="5"/>
                  </a:cubicBezTo>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0" name="Freeform 82">
              <a:extLst>
                <a:ext uri="{FF2B5EF4-FFF2-40B4-BE49-F238E27FC236}">
                  <a16:creationId xmlns:a16="http://schemas.microsoft.com/office/drawing/2014/main" id="{5AB295D0-99FC-43D0-BF88-83C7D837D7F1}"/>
                </a:ext>
              </a:extLst>
            </p:cNvPr>
            <p:cNvSpPr>
              <a:spLocks/>
            </p:cNvSpPr>
            <p:nvPr/>
          </p:nvSpPr>
          <p:spPr bwMode="auto">
            <a:xfrm>
              <a:off x="2369869" y="4146580"/>
              <a:ext cx="597852" cy="1021277"/>
            </a:xfrm>
            <a:custGeom>
              <a:avLst/>
              <a:gdLst>
                <a:gd name="T0" fmla="*/ 200 w 200"/>
                <a:gd name="T1" fmla="*/ 263 h 341"/>
                <a:gd name="T2" fmla="*/ 122 w 200"/>
                <a:gd name="T3" fmla="*/ 341 h 341"/>
                <a:gd name="T4" fmla="*/ 77 w 200"/>
                <a:gd name="T5" fmla="*/ 341 h 341"/>
                <a:gd name="T6" fmla="*/ 0 w 200"/>
                <a:gd name="T7" fmla="*/ 263 h 341"/>
                <a:gd name="T8" fmla="*/ 0 w 200"/>
                <a:gd name="T9" fmla="*/ 77 h 341"/>
                <a:gd name="T10" fmla="*/ 77 w 200"/>
                <a:gd name="T11" fmla="*/ 0 h 341"/>
                <a:gd name="T12" fmla="*/ 122 w 200"/>
                <a:gd name="T13" fmla="*/ 0 h 341"/>
                <a:gd name="T14" fmla="*/ 200 w 200"/>
                <a:gd name="T15" fmla="*/ 77 h 341"/>
                <a:gd name="T16" fmla="*/ 200 w 200"/>
                <a:gd name="T17" fmla="*/ 26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341">
                  <a:moveTo>
                    <a:pt x="200" y="263"/>
                  </a:moveTo>
                  <a:cubicBezTo>
                    <a:pt x="200" y="306"/>
                    <a:pt x="165" y="341"/>
                    <a:pt x="122" y="341"/>
                  </a:cubicBezTo>
                  <a:cubicBezTo>
                    <a:pt x="77" y="341"/>
                    <a:pt x="77" y="341"/>
                    <a:pt x="77" y="341"/>
                  </a:cubicBezTo>
                  <a:cubicBezTo>
                    <a:pt x="34" y="341"/>
                    <a:pt x="0" y="306"/>
                    <a:pt x="0" y="263"/>
                  </a:cubicBezTo>
                  <a:cubicBezTo>
                    <a:pt x="0" y="77"/>
                    <a:pt x="0" y="77"/>
                    <a:pt x="0" y="77"/>
                  </a:cubicBezTo>
                  <a:cubicBezTo>
                    <a:pt x="0" y="34"/>
                    <a:pt x="34" y="0"/>
                    <a:pt x="77" y="0"/>
                  </a:cubicBezTo>
                  <a:cubicBezTo>
                    <a:pt x="122" y="0"/>
                    <a:pt x="122" y="0"/>
                    <a:pt x="122" y="0"/>
                  </a:cubicBezTo>
                  <a:cubicBezTo>
                    <a:pt x="165" y="0"/>
                    <a:pt x="200" y="34"/>
                    <a:pt x="200" y="77"/>
                  </a:cubicBezTo>
                  <a:lnTo>
                    <a:pt x="200" y="263"/>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51" name="Rectangle 83">
              <a:extLst>
                <a:ext uri="{FF2B5EF4-FFF2-40B4-BE49-F238E27FC236}">
                  <a16:creationId xmlns:a16="http://schemas.microsoft.com/office/drawing/2014/main" id="{8E172227-02B4-4F5E-9D99-01AAC57F46FE}"/>
                </a:ext>
              </a:extLst>
            </p:cNvPr>
            <p:cNvSpPr>
              <a:spLocks noChangeArrowheads="1"/>
            </p:cNvSpPr>
            <p:nvPr/>
          </p:nvSpPr>
          <p:spPr bwMode="auto">
            <a:xfrm>
              <a:off x="2337006" y="4901163"/>
              <a:ext cx="658522" cy="290710"/>
            </a:xfrm>
            <a:prstGeom prst="rect">
              <a:avLst/>
            </a:prstGeom>
            <a:solidFill>
              <a:srgbClr val="81A4B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2" name="Freeform 84">
              <a:extLst>
                <a:ext uri="{FF2B5EF4-FFF2-40B4-BE49-F238E27FC236}">
                  <a16:creationId xmlns:a16="http://schemas.microsoft.com/office/drawing/2014/main" id="{33807048-08A7-4C71-B5A5-81B6619044E5}"/>
                </a:ext>
              </a:extLst>
            </p:cNvPr>
            <p:cNvSpPr>
              <a:spLocks/>
            </p:cNvSpPr>
            <p:nvPr/>
          </p:nvSpPr>
          <p:spPr bwMode="auto">
            <a:xfrm>
              <a:off x="2588534" y="4035352"/>
              <a:ext cx="157995" cy="200969"/>
            </a:xfrm>
            <a:custGeom>
              <a:avLst/>
              <a:gdLst>
                <a:gd name="T0" fmla="*/ 8 w 53"/>
                <a:gd name="T1" fmla="*/ 0 h 67"/>
                <a:gd name="T2" fmla="*/ 45 w 53"/>
                <a:gd name="T3" fmla="*/ 0 h 67"/>
                <a:gd name="T4" fmla="*/ 53 w 53"/>
                <a:gd name="T5" fmla="*/ 49 h 67"/>
                <a:gd name="T6" fmla="*/ 0 w 53"/>
                <a:gd name="T7" fmla="*/ 50 h 67"/>
                <a:gd name="T8" fmla="*/ 8 w 53"/>
                <a:gd name="T9" fmla="*/ 0 h 67"/>
              </a:gdLst>
              <a:ahLst/>
              <a:cxnLst>
                <a:cxn ang="0">
                  <a:pos x="T0" y="T1"/>
                </a:cxn>
                <a:cxn ang="0">
                  <a:pos x="T2" y="T3"/>
                </a:cxn>
                <a:cxn ang="0">
                  <a:pos x="T4" y="T5"/>
                </a:cxn>
                <a:cxn ang="0">
                  <a:pos x="T6" y="T7"/>
                </a:cxn>
                <a:cxn ang="0">
                  <a:pos x="T8" y="T9"/>
                </a:cxn>
              </a:cxnLst>
              <a:rect l="0" t="0" r="r" b="b"/>
              <a:pathLst>
                <a:path w="53" h="67">
                  <a:moveTo>
                    <a:pt x="8" y="0"/>
                  </a:moveTo>
                  <a:cubicBezTo>
                    <a:pt x="45" y="0"/>
                    <a:pt x="45" y="0"/>
                    <a:pt x="45" y="0"/>
                  </a:cubicBezTo>
                  <a:cubicBezTo>
                    <a:pt x="45" y="0"/>
                    <a:pt x="46" y="40"/>
                    <a:pt x="53" y="49"/>
                  </a:cubicBezTo>
                  <a:cubicBezTo>
                    <a:pt x="53" y="49"/>
                    <a:pt x="36" y="67"/>
                    <a:pt x="0" y="50"/>
                  </a:cubicBezTo>
                  <a:cubicBezTo>
                    <a:pt x="0" y="50"/>
                    <a:pt x="10" y="26"/>
                    <a:pt x="8" y="0"/>
                  </a:cubicBezTo>
                </a:path>
              </a:pathLst>
            </a:custGeom>
            <a:solidFill>
              <a:srgbClr val="F4C5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3" name="Freeform 85">
              <a:extLst>
                <a:ext uri="{FF2B5EF4-FFF2-40B4-BE49-F238E27FC236}">
                  <a16:creationId xmlns:a16="http://schemas.microsoft.com/office/drawing/2014/main" id="{F9BB4EA8-47D5-4756-A7BA-0F620B0796A7}"/>
                </a:ext>
              </a:extLst>
            </p:cNvPr>
            <p:cNvSpPr>
              <a:spLocks noEditPoints="1"/>
            </p:cNvSpPr>
            <p:nvPr/>
          </p:nvSpPr>
          <p:spPr bwMode="auto">
            <a:xfrm>
              <a:off x="2610021" y="4035352"/>
              <a:ext cx="112492" cy="75837"/>
            </a:xfrm>
            <a:custGeom>
              <a:avLst/>
              <a:gdLst>
                <a:gd name="T0" fmla="*/ 0 w 38"/>
                <a:gd name="T1" fmla="*/ 24 h 25"/>
                <a:gd name="T2" fmla="*/ 0 w 38"/>
                <a:gd name="T3" fmla="*/ 25 h 25"/>
                <a:gd name="T4" fmla="*/ 0 w 38"/>
                <a:gd name="T5" fmla="*/ 25 h 25"/>
                <a:gd name="T6" fmla="*/ 0 w 38"/>
                <a:gd name="T7" fmla="*/ 24 h 25"/>
                <a:gd name="T8" fmla="*/ 1 w 38"/>
                <a:gd name="T9" fmla="*/ 0 h 25"/>
                <a:gd name="T10" fmla="*/ 0 w 38"/>
                <a:gd name="T11" fmla="*/ 23 h 25"/>
                <a:gd name="T12" fmla="*/ 1 w 38"/>
                <a:gd name="T13" fmla="*/ 0 h 25"/>
                <a:gd name="T14" fmla="*/ 38 w 38"/>
                <a:gd name="T15" fmla="*/ 0 h 25"/>
                <a:gd name="T16" fmla="*/ 1 w 38"/>
                <a:gd name="T17" fmla="*/ 0 h 25"/>
                <a:gd name="T18" fmla="*/ 1 w 38"/>
                <a:gd name="T19" fmla="*/ 0 h 25"/>
                <a:gd name="T20" fmla="*/ 38 w 38"/>
                <a:gd name="T21" fmla="*/ 0 h 25"/>
                <a:gd name="T22" fmla="*/ 38 w 38"/>
                <a:gd name="T23" fmla="*/ 3 h 25"/>
                <a:gd name="T24" fmla="*/ 38 w 38"/>
                <a:gd name="T25" fmla="*/ 3 h 25"/>
                <a:gd name="T26" fmla="*/ 38 w 38"/>
                <a:gd name="T2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5">
                  <a:moveTo>
                    <a:pt x="0" y="24"/>
                  </a:moveTo>
                  <a:cubicBezTo>
                    <a:pt x="0" y="25"/>
                    <a:pt x="0" y="25"/>
                    <a:pt x="0" y="25"/>
                  </a:cubicBezTo>
                  <a:cubicBezTo>
                    <a:pt x="0" y="25"/>
                    <a:pt x="0" y="25"/>
                    <a:pt x="0" y="25"/>
                  </a:cubicBezTo>
                  <a:cubicBezTo>
                    <a:pt x="0" y="25"/>
                    <a:pt x="0" y="24"/>
                    <a:pt x="0" y="24"/>
                  </a:cubicBezTo>
                  <a:moveTo>
                    <a:pt x="1" y="0"/>
                  </a:moveTo>
                  <a:cubicBezTo>
                    <a:pt x="2" y="12"/>
                    <a:pt x="1" y="20"/>
                    <a:pt x="0" y="23"/>
                  </a:cubicBezTo>
                  <a:cubicBezTo>
                    <a:pt x="1" y="16"/>
                    <a:pt x="2" y="8"/>
                    <a:pt x="1" y="0"/>
                  </a:cubicBezTo>
                  <a:moveTo>
                    <a:pt x="38" y="0"/>
                  </a:moveTo>
                  <a:cubicBezTo>
                    <a:pt x="1" y="0"/>
                    <a:pt x="1" y="0"/>
                    <a:pt x="1" y="0"/>
                  </a:cubicBezTo>
                  <a:cubicBezTo>
                    <a:pt x="1" y="0"/>
                    <a:pt x="1" y="0"/>
                    <a:pt x="1" y="0"/>
                  </a:cubicBezTo>
                  <a:cubicBezTo>
                    <a:pt x="38" y="0"/>
                    <a:pt x="38" y="0"/>
                    <a:pt x="38" y="0"/>
                  </a:cubicBezTo>
                  <a:cubicBezTo>
                    <a:pt x="38" y="0"/>
                    <a:pt x="38" y="1"/>
                    <a:pt x="38" y="3"/>
                  </a:cubicBezTo>
                  <a:cubicBezTo>
                    <a:pt x="38" y="3"/>
                    <a:pt x="38" y="3"/>
                    <a:pt x="38" y="3"/>
                  </a:cubicBezTo>
                  <a:cubicBezTo>
                    <a:pt x="38" y="0"/>
                    <a:pt x="38" y="0"/>
                    <a:pt x="38" y="0"/>
                  </a:cubicBezTo>
                </a:path>
              </a:pathLst>
            </a:custGeom>
            <a:solidFill>
              <a:srgbClr val="F4C5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4" name="Freeform 86">
              <a:extLst>
                <a:ext uri="{FF2B5EF4-FFF2-40B4-BE49-F238E27FC236}">
                  <a16:creationId xmlns:a16="http://schemas.microsoft.com/office/drawing/2014/main" id="{636154AF-A5EB-456E-AC28-59756F08816B}"/>
                </a:ext>
              </a:extLst>
            </p:cNvPr>
            <p:cNvSpPr>
              <a:spLocks/>
            </p:cNvSpPr>
            <p:nvPr/>
          </p:nvSpPr>
          <p:spPr bwMode="auto">
            <a:xfrm>
              <a:off x="2610021" y="4035352"/>
              <a:ext cx="112492" cy="75837"/>
            </a:xfrm>
            <a:custGeom>
              <a:avLst/>
              <a:gdLst>
                <a:gd name="T0" fmla="*/ 38 w 38"/>
                <a:gd name="T1" fmla="*/ 0 h 25"/>
                <a:gd name="T2" fmla="*/ 1 w 38"/>
                <a:gd name="T3" fmla="*/ 0 h 25"/>
                <a:gd name="T4" fmla="*/ 1 w 38"/>
                <a:gd name="T5" fmla="*/ 0 h 25"/>
                <a:gd name="T6" fmla="*/ 0 w 38"/>
                <a:gd name="T7" fmla="*/ 23 h 25"/>
                <a:gd name="T8" fmla="*/ 0 w 38"/>
                <a:gd name="T9" fmla="*/ 24 h 25"/>
                <a:gd name="T10" fmla="*/ 0 w 38"/>
                <a:gd name="T11" fmla="*/ 25 h 25"/>
                <a:gd name="T12" fmla="*/ 38 w 38"/>
                <a:gd name="T13" fmla="*/ 3 h 25"/>
                <a:gd name="T14" fmla="*/ 38 w 38"/>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5">
                  <a:moveTo>
                    <a:pt x="38" y="0"/>
                  </a:moveTo>
                  <a:cubicBezTo>
                    <a:pt x="1" y="0"/>
                    <a:pt x="1" y="0"/>
                    <a:pt x="1" y="0"/>
                  </a:cubicBezTo>
                  <a:cubicBezTo>
                    <a:pt x="1" y="0"/>
                    <a:pt x="1" y="0"/>
                    <a:pt x="1" y="0"/>
                  </a:cubicBezTo>
                  <a:cubicBezTo>
                    <a:pt x="2" y="8"/>
                    <a:pt x="1" y="16"/>
                    <a:pt x="0" y="23"/>
                  </a:cubicBezTo>
                  <a:cubicBezTo>
                    <a:pt x="0" y="24"/>
                    <a:pt x="0" y="24"/>
                    <a:pt x="0" y="24"/>
                  </a:cubicBezTo>
                  <a:cubicBezTo>
                    <a:pt x="0" y="24"/>
                    <a:pt x="0" y="25"/>
                    <a:pt x="0" y="25"/>
                  </a:cubicBezTo>
                  <a:cubicBezTo>
                    <a:pt x="2" y="22"/>
                    <a:pt x="38" y="3"/>
                    <a:pt x="38" y="3"/>
                  </a:cubicBezTo>
                  <a:cubicBezTo>
                    <a:pt x="38" y="1"/>
                    <a:pt x="38" y="0"/>
                    <a:pt x="38" y="0"/>
                  </a:cubicBezTo>
                </a:path>
              </a:pathLst>
            </a:custGeom>
            <a:solidFill>
              <a:srgbClr val="E998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5" name="Freeform 87">
              <a:extLst>
                <a:ext uri="{FF2B5EF4-FFF2-40B4-BE49-F238E27FC236}">
                  <a16:creationId xmlns:a16="http://schemas.microsoft.com/office/drawing/2014/main" id="{686AC9D4-1B78-4A75-922B-0EAA044D7DFB}"/>
                </a:ext>
              </a:extLst>
            </p:cNvPr>
            <p:cNvSpPr>
              <a:spLocks/>
            </p:cNvSpPr>
            <p:nvPr/>
          </p:nvSpPr>
          <p:spPr bwMode="auto">
            <a:xfrm>
              <a:off x="2220722" y="3245379"/>
              <a:ext cx="896146" cy="798821"/>
            </a:xfrm>
            <a:custGeom>
              <a:avLst/>
              <a:gdLst>
                <a:gd name="T0" fmla="*/ 278 w 300"/>
                <a:gd name="T1" fmla="*/ 119 h 267"/>
                <a:gd name="T2" fmla="*/ 263 w 300"/>
                <a:gd name="T3" fmla="*/ 119 h 267"/>
                <a:gd name="T4" fmla="*/ 266 w 300"/>
                <a:gd name="T5" fmla="*/ 77 h 267"/>
                <a:gd name="T6" fmla="*/ 188 w 300"/>
                <a:gd name="T7" fmla="*/ 0 h 267"/>
                <a:gd name="T8" fmla="*/ 115 w 300"/>
                <a:gd name="T9" fmla="*/ 0 h 267"/>
                <a:gd name="T10" fmla="*/ 37 w 300"/>
                <a:gd name="T11" fmla="*/ 77 h 267"/>
                <a:gd name="T12" fmla="*/ 40 w 300"/>
                <a:gd name="T13" fmla="*/ 116 h 267"/>
                <a:gd name="T14" fmla="*/ 21 w 300"/>
                <a:gd name="T15" fmla="*/ 114 h 267"/>
                <a:gd name="T16" fmla="*/ 3 w 300"/>
                <a:gd name="T17" fmla="*/ 142 h 267"/>
                <a:gd name="T18" fmla="*/ 39 w 300"/>
                <a:gd name="T19" fmla="*/ 174 h 267"/>
                <a:gd name="T20" fmla="*/ 43 w 300"/>
                <a:gd name="T21" fmla="*/ 172 h 267"/>
                <a:gd name="T22" fmla="*/ 45 w 300"/>
                <a:gd name="T23" fmla="*/ 189 h 267"/>
                <a:gd name="T24" fmla="*/ 122 w 300"/>
                <a:gd name="T25" fmla="*/ 267 h 267"/>
                <a:gd name="T26" fmla="*/ 181 w 300"/>
                <a:gd name="T27" fmla="*/ 267 h 267"/>
                <a:gd name="T28" fmla="*/ 258 w 300"/>
                <a:gd name="T29" fmla="*/ 189 h 267"/>
                <a:gd name="T30" fmla="*/ 259 w 300"/>
                <a:gd name="T31" fmla="*/ 179 h 267"/>
                <a:gd name="T32" fmla="*/ 260 w 300"/>
                <a:gd name="T33" fmla="*/ 180 h 267"/>
                <a:gd name="T34" fmla="*/ 296 w 300"/>
                <a:gd name="T35" fmla="*/ 147 h 267"/>
                <a:gd name="T36" fmla="*/ 278 w 300"/>
                <a:gd name="T37" fmla="*/ 119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267">
                  <a:moveTo>
                    <a:pt x="278" y="119"/>
                  </a:moveTo>
                  <a:cubicBezTo>
                    <a:pt x="273" y="118"/>
                    <a:pt x="268" y="118"/>
                    <a:pt x="263" y="119"/>
                  </a:cubicBezTo>
                  <a:cubicBezTo>
                    <a:pt x="266" y="77"/>
                    <a:pt x="266" y="77"/>
                    <a:pt x="266" y="77"/>
                  </a:cubicBezTo>
                  <a:cubicBezTo>
                    <a:pt x="266" y="34"/>
                    <a:pt x="231" y="0"/>
                    <a:pt x="188" y="0"/>
                  </a:cubicBezTo>
                  <a:cubicBezTo>
                    <a:pt x="115" y="0"/>
                    <a:pt x="115" y="0"/>
                    <a:pt x="115" y="0"/>
                  </a:cubicBezTo>
                  <a:cubicBezTo>
                    <a:pt x="72" y="0"/>
                    <a:pt x="37" y="34"/>
                    <a:pt x="37" y="77"/>
                  </a:cubicBezTo>
                  <a:cubicBezTo>
                    <a:pt x="40" y="116"/>
                    <a:pt x="40" y="116"/>
                    <a:pt x="40" y="116"/>
                  </a:cubicBezTo>
                  <a:cubicBezTo>
                    <a:pt x="34" y="113"/>
                    <a:pt x="28" y="112"/>
                    <a:pt x="21" y="114"/>
                  </a:cubicBezTo>
                  <a:cubicBezTo>
                    <a:pt x="8" y="118"/>
                    <a:pt x="0" y="129"/>
                    <a:pt x="3" y="142"/>
                  </a:cubicBezTo>
                  <a:cubicBezTo>
                    <a:pt x="7" y="155"/>
                    <a:pt x="26" y="178"/>
                    <a:pt x="39" y="174"/>
                  </a:cubicBezTo>
                  <a:cubicBezTo>
                    <a:pt x="41" y="174"/>
                    <a:pt x="42" y="173"/>
                    <a:pt x="43" y="172"/>
                  </a:cubicBezTo>
                  <a:cubicBezTo>
                    <a:pt x="45" y="189"/>
                    <a:pt x="45" y="189"/>
                    <a:pt x="45" y="189"/>
                  </a:cubicBezTo>
                  <a:cubicBezTo>
                    <a:pt x="45" y="232"/>
                    <a:pt x="79" y="267"/>
                    <a:pt x="122" y="267"/>
                  </a:cubicBezTo>
                  <a:cubicBezTo>
                    <a:pt x="181" y="267"/>
                    <a:pt x="181" y="267"/>
                    <a:pt x="181" y="267"/>
                  </a:cubicBezTo>
                  <a:cubicBezTo>
                    <a:pt x="224" y="267"/>
                    <a:pt x="258" y="232"/>
                    <a:pt x="258" y="189"/>
                  </a:cubicBezTo>
                  <a:cubicBezTo>
                    <a:pt x="259" y="179"/>
                    <a:pt x="259" y="179"/>
                    <a:pt x="259" y="179"/>
                  </a:cubicBezTo>
                  <a:cubicBezTo>
                    <a:pt x="260" y="180"/>
                    <a:pt x="260" y="180"/>
                    <a:pt x="260" y="180"/>
                  </a:cubicBezTo>
                  <a:cubicBezTo>
                    <a:pt x="273" y="183"/>
                    <a:pt x="292" y="160"/>
                    <a:pt x="296" y="147"/>
                  </a:cubicBezTo>
                  <a:cubicBezTo>
                    <a:pt x="300" y="134"/>
                    <a:pt x="291" y="123"/>
                    <a:pt x="278" y="119"/>
                  </a:cubicBezTo>
                  <a:close/>
                </a:path>
              </a:pathLst>
            </a:custGeom>
            <a:solidFill>
              <a:srgbClr val="F4C5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6" name="Freeform 88">
              <a:extLst>
                <a:ext uri="{FF2B5EF4-FFF2-40B4-BE49-F238E27FC236}">
                  <a16:creationId xmlns:a16="http://schemas.microsoft.com/office/drawing/2014/main" id="{FF678050-E507-4A22-8F72-133115876A25}"/>
                </a:ext>
              </a:extLst>
            </p:cNvPr>
            <p:cNvSpPr>
              <a:spLocks/>
            </p:cNvSpPr>
            <p:nvPr/>
          </p:nvSpPr>
          <p:spPr bwMode="auto">
            <a:xfrm>
              <a:off x="2623925" y="3595495"/>
              <a:ext cx="98589" cy="216137"/>
            </a:xfrm>
            <a:custGeom>
              <a:avLst/>
              <a:gdLst>
                <a:gd name="T0" fmla="*/ 7 w 33"/>
                <a:gd name="T1" fmla="*/ 2 h 72"/>
                <a:gd name="T2" fmla="*/ 0 w 33"/>
                <a:gd name="T3" fmla="*/ 58 h 72"/>
                <a:gd name="T4" fmla="*/ 0 w 33"/>
                <a:gd name="T5" fmla="*/ 65 h 72"/>
                <a:gd name="T6" fmla="*/ 2 w 33"/>
                <a:gd name="T7" fmla="*/ 70 h 72"/>
                <a:gd name="T8" fmla="*/ 9 w 33"/>
                <a:gd name="T9" fmla="*/ 72 h 72"/>
                <a:gd name="T10" fmla="*/ 24 w 33"/>
                <a:gd name="T11" fmla="*/ 68 h 72"/>
                <a:gd name="T12" fmla="*/ 32 w 33"/>
                <a:gd name="T13" fmla="*/ 64 h 72"/>
                <a:gd name="T14" fmla="*/ 32 w 33"/>
                <a:gd name="T15" fmla="*/ 61 h 72"/>
                <a:gd name="T16" fmla="*/ 30 w 33"/>
                <a:gd name="T17" fmla="*/ 61 h 72"/>
                <a:gd name="T18" fmla="*/ 29 w 33"/>
                <a:gd name="T19" fmla="*/ 61 h 72"/>
                <a:gd name="T20" fmla="*/ 21 w 33"/>
                <a:gd name="T21" fmla="*/ 65 h 72"/>
                <a:gd name="T22" fmla="*/ 9 w 33"/>
                <a:gd name="T23" fmla="*/ 68 h 72"/>
                <a:gd name="T24" fmla="*/ 5 w 33"/>
                <a:gd name="T25" fmla="*/ 67 h 72"/>
                <a:gd name="T26" fmla="*/ 4 w 33"/>
                <a:gd name="T27" fmla="*/ 64 h 72"/>
                <a:gd name="T28" fmla="*/ 3 w 33"/>
                <a:gd name="T29" fmla="*/ 58 h 72"/>
                <a:gd name="T30" fmla="*/ 7 w 33"/>
                <a:gd name="T31" fmla="*/ 24 h 72"/>
                <a:gd name="T32" fmla="*/ 9 w 33"/>
                <a:gd name="T33" fmla="*/ 9 h 72"/>
                <a:gd name="T34" fmla="*/ 10 w 33"/>
                <a:gd name="T35" fmla="*/ 3 h 72"/>
                <a:gd name="T36" fmla="*/ 9 w 33"/>
                <a:gd name="T37" fmla="*/ 1 h 72"/>
                <a:gd name="T38" fmla="*/ 7 w 33"/>
                <a:gd name="T39"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72">
                  <a:moveTo>
                    <a:pt x="7" y="2"/>
                  </a:moveTo>
                  <a:cubicBezTo>
                    <a:pt x="7" y="2"/>
                    <a:pt x="0" y="39"/>
                    <a:pt x="0" y="58"/>
                  </a:cubicBezTo>
                  <a:cubicBezTo>
                    <a:pt x="0" y="61"/>
                    <a:pt x="0" y="63"/>
                    <a:pt x="0" y="65"/>
                  </a:cubicBezTo>
                  <a:cubicBezTo>
                    <a:pt x="1" y="67"/>
                    <a:pt x="1" y="68"/>
                    <a:pt x="2" y="70"/>
                  </a:cubicBezTo>
                  <a:cubicBezTo>
                    <a:pt x="4" y="71"/>
                    <a:pt x="6" y="72"/>
                    <a:pt x="9" y="72"/>
                  </a:cubicBezTo>
                  <a:cubicBezTo>
                    <a:pt x="13" y="72"/>
                    <a:pt x="19" y="70"/>
                    <a:pt x="24" y="68"/>
                  </a:cubicBezTo>
                  <a:cubicBezTo>
                    <a:pt x="28" y="66"/>
                    <a:pt x="32" y="64"/>
                    <a:pt x="32" y="64"/>
                  </a:cubicBezTo>
                  <a:cubicBezTo>
                    <a:pt x="33" y="63"/>
                    <a:pt x="33" y="62"/>
                    <a:pt x="32" y="61"/>
                  </a:cubicBezTo>
                  <a:cubicBezTo>
                    <a:pt x="32" y="61"/>
                    <a:pt x="31" y="60"/>
                    <a:pt x="30" y="61"/>
                  </a:cubicBezTo>
                  <a:cubicBezTo>
                    <a:pt x="30" y="61"/>
                    <a:pt x="30" y="61"/>
                    <a:pt x="29" y="61"/>
                  </a:cubicBezTo>
                  <a:cubicBezTo>
                    <a:pt x="28" y="62"/>
                    <a:pt x="25" y="64"/>
                    <a:pt x="21" y="65"/>
                  </a:cubicBezTo>
                  <a:cubicBezTo>
                    <a:pt x="16" y="67"/>
                    <a:pt x="12" y="68"/>
                    <a:pt x="9" y="68"/>
                  </a:cubicBezTo>
                  <a:cubicBezTo>
                    <a:pt x="7" y="68"/>
                    <a:pt x="5" y="68"/>
                    <a:pt x="5" y="67"/>
                  </a:cubicBezTo>
                  <a:cubicBezTo>
                    <a:pt x="5" y="67"/>
                    <a:pt x="4" y="66"/>
                    <a:pt x="4" y="64"/>
                  </a:cubicBezTo>
                  <a:cubicBezTo>
                    <a:pt x="4" y="63"/>
                    <a:pt x="3" y="61"/>
                    <a:pt x="3" y="58"/>
                  </a:cubicBezTo>
                  <a:cubicBezTo>
                    <a:pt x="3" y="49"/>
                    <a:pt x="5" y="35"/>
                    <a:pt x="7" y="24"/>
                  </a:cubicBezTo>
                  <a:cubicBezTo>
                    <a:pt x="8" y="18"/>
                    <a:pt x="9" y="13"/>
                    <a:pt x="9" y="9"/>
                  </a:cubicBezTo>
                  <a:cubicBezTo>
                    <a:pt x="10" y="5"/>
                    <a:pt x="10" y="3"/>
                    <a:pt x="10" y="3"/>
                  </a:cubicBezTo>
                  <a:cubicBezTo>
                    <a:pt x="11" y="2"/>
                    <a:pt x="10" y="1"/>
                    <a:pt x="9" y="1"/>
                  </a:cubicBezTo>
                  <a:cubicBezTo>
                    <a:pt x="8" y="0"/>
                    <a:pt x="7" y="1"/>
                    <a:pt x="7" y="2"/>
                  </a:cubicBezTo>
                  <a:close/>
                </a:path>
              </a:pathLst>
            </a:custGeom>
            <a:solidFill>
              <a:srgbClr val="B997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7" name="Oval 89">
              <a:extLst>
                <a:ext uri="{FF2B5EF4-FFF2-40B4-BE49-F238E27FC236}">
                  <a16:creationId xmlns:a16="http://schemas.microsoft.com/office/drawing/2014/main" id="{670B3D62-682A-42A9-B0FE-4AB5E2B69C48}"/>
                </a:ext>
              </a:extLst>
            </p:cNvPr>
            <p:cNvSpPr>
              <a:spLocks noChangeArrowheads="1"/>
            </p:cNvSpPr>
            <p:nvPr/>
          </p:nvSpPr>
          <p:spPr bwMode="auto">
            <a:xfrm>
              <a:off x="2474778" y="3577800"/>
              <a:ext cx="83421" cy="83421"/>
            </a:xfrm>
            <a:prstGeom prst="ellipse">
              <a:avLst/>
            </a:pr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8" name="Oval 90">
              <a:extLst>
                <a:ext uri="{FF2B5EF4-FFF2-40B4-BE49-F238E27FC236}">
                  <a16:creationId xmlns:a16="http://schemas.microsoft.com/office/drawing/2014/main" id="{550F0B31-56F6-4E81-8073-80678358E20E}"/>
                </a:ext>
              </a:extLst>
            </p:cNvPr>
            <p:cNvSpPr>
              <a:spLocks noChangeArrowheads="1"/>
            </p:cNvSpPr>
            <p:nvPr/>
          </p:nvSpPr>
          <p:spPr bwMode="auto">
            <a:xfrm>
              <a:off x="2483626" y="3604343"/>
              <a:ext cx="27807" cy="2780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59" name="Oval 91">
              <a:extLst>
                <a:ext uri="{FF2B5EF4-FFF2-40B4-BE49-F238E27FC236}">
                  <a16:creationId xmlns:a16="http://schemas.microsoft.com/office/drawing/2014/main" id="{900E9591-3C12-4F63-A47D-7EF2AE8208E9}"/>
                </a:ext>
              </a:extLst>
            </p:cNvPr>
            <p:cNvSpPr>
              <a:spLocks noChangeArrowheads="1"/>
            </p:cNvSpPr>
            <p:nvPr/>
          </p:nvSpPr>
          <p:spPr bwMode="auto">
            <a:xfrm>
              <a:off x="2774336" y="3577800"/>
              <a:ext cx="79629" cy="83421"/>
            </a:xfrm>
            <a:prstGeom prst="ellipse">
              <a:avLst/>
            </a:pr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60" name="Oval 92">
              <a:extLst>
                <a:ext uri="{FF2B5EF4-FFF2-40B4-BE49-F238E27FC236}">
                  <a16:creationId xmlns:a16="http://schemas.microsoft.com/office/drawing/2014/main" id="{6DF620A6-F25E-4308-99ED-DA7B7F99950B}"/>
                </a:ext>
              </a:extLst>
            </p:cNvPr>
            <p:cNvSpPr>
              <a:spLocks noChangeArrowheads="1"/>
            </p:cNvSpPr>
            <p:nvPr/>
          </p:nvSpPr>
          <p:spPr bwMode="auto">
            <a:xfrm>
              <a:off x="2785711" y="3604343"/>
              <a:ext cx="26543" cy="2780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61" name="Freeform 93">
              <a:extLst>
                <a:ext uri="{FF2B5EF4-FFF2-40B4-BE49-F238E27FC236}">
                  <a16:creationId xmlns:a16="http://schemas.microsoft.com/office/drawing/2014/main" id="{A6ECAF3D-B3B2-4994-9C7C-B95677E297F5}"/>
                </a:ext>
              </a:extLst>
            </p:cNvPr>
            <p:cNvSpPr>
              <a:spLocks/>
            </p:cNvSpPr>
            <p:nvPr/>
          </p:nvSpPr>
          <p:spPr bwMode="auto">
            <a:xfrm>
              <a:off x="2645412" y="3787617"/>
              <a:ext cx="188330" cy="101117"/>
            </a:xfrm>
            <a:custGeom>
              <a:avLst/>
              <a:gdLst>
                <a:gd name="T0" fmla="*/ 2 w 63"/>
                <a:gd name="T1" fmla="*/ 34 h 34"/>
                <a:gd name="T2" fmla="*/ 4 w 63"/>
                <a:gd name="T3" fmla="*/ 34 h 34"/>
                <a:gd name="T4" fmla="*/ 32 w 63"/>
                <a:gd name="T5" fmla="*/ 30 h 34"/>
                <a:gd name="T6" fmla="*/ 62 w 63"/>
                <a:gd name="T7" fmla="*/ 3 h 34"/>
                <a:gd name="T8" fmla="*/ 61 w 63"/>
                <a:gd name="T9" fmla="*/ 0 h 34"/>
                <a:gd name="T10" fmla="*/ 59 w 63"/>
                <a:gd name="T11" fmla="*/ 1 h 34"/>
                <a:gd name="T12" fmla="*/ 31 w 63"/>
                <a:gd name="T13" fmla="*/ 26 h 34"/>
                <a:gd name="T14" fmla="*/ 4 w 63"/>
                <a:gd name="T15" fmla="*/ 31 h 34"/>
                <a:gd name="T16" fmla="*/ 2 w 63"/>
                <a:gd name="T17" fmla="*/ 31 h 34"/>
                <a:gd name="T18" fmla="*/ 2 w 63"/>
                <a:gd name="T19" fmla="*/ 31 h 34"/>
                <a:gd name="T20" fmla="*/ 0 w 63"/>
                <a:gd name="T21" fmla="*/ 32 h 34"/>
                <a:gd name="T22" fmla="*/ 2 w 63"/>
                <a:gd name="T2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34">
                  <a:moveTo>
                    <a:pt x="2" y="34"/>
                  </a:moveTo>
                  <a:cubicBezTo>
                    <a:pt x="2" y="34"/>
                    <a:pt x="2" y="34"/>
                    <a:pt x="4" y="34"/>
                  </a:cubicBezTo>
                  <a:cubicBezTo>
                    <a:pt x="8" y="34"/>
                    <a:pt x="20" y="34"/>
                    <a:pt x="32" y="30"/>
                  </a:cubicBezTo>
                  <a:cubicBezTo>
                    <a:pt x="44" y="26"/>
                    <a:pt x="56" y="18"/>
                    <a:pt x="62" y="3"/>
                  </a:cubicBezTo>
                  <a:cubicBezTo>
                    <a:pt x="63" y="2"/>
                    <a:pt x="62" y="1"/>
                    <a:pt x="61" y="0"/>
                  </a:cubicBezTo>
                  <a:cubicBezTo>
                    <a:pt x="60" y="0"/>
                    <a:pt x="59" y="0"/>
                    <a:pt x="59" y="1"/>
                  </a:cubicBezTo>
                  <a:cubicBezTo>
                    <a:pt x="54" y="15"/>
                    <a:pt x="42" y="22"/>
                    <a:pt x="31" y="26"/>
                  </a:cubicBezTo>
                  <a:cubicBezTo>
                    <a:pt x="19" y="30"/>
                    <a:pt x="8" y="31"/>
                    <a:pt x="4" y="31"/>
                  </a:cubicBezTo>
                  <a:cubicBezTo>
                    <a:pt x="3" y="31"/>
                    <a:pt x="3" y="31"/>
                    <a:pt x="2" y="31"/>
                  </a:cubicBezTo>
                  <a:cubicBezTo>
                    <a:pt x="2" y="31"/>
                    <a:pt x="2" y="31"/>
                    <a:pt x="2" y="31"/>
                  </a:cubicBezTo>
                  <a:cubicBezTo>
                    <a:pt x="1" y="31"/>
                    <a:pt x="0" y="31"/>
                    <a:pt x="0" y="32"/>
                  </a:cubicBezTo>
                  <a:cubicBezTo>
                    <a:pt x="0" y="33"/>
                    <a:pt x="1" y="34"/>
                    <a:pt x="2" y="34"/>
                  </a:cubicBezTo>
                  <a:close/>
                </a:path>
              </a:pathLst>
            </a:custGeom>
            <a:solidFill>
              <a:srgbClr val="EA82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62" name="Freeform 94">
              <a:extLst>
                <a:ext uri="{FF2B5EF4-FFF2-40B4-BE49-F238E27FC236}">
                  <a16:creationId xmlns:a16="http://schemas.microsoft.com/office/drawing/2014/main" id="{95F0A639-75DB-4E41-AB20-BBBE2B25085D}"/>
                </a:ext>
              </a:extLst>
            </p:cNvPr>
            <p:cNvSpPr>
              <a:spLocks/>
            </p:cNvSpPr>
            <p:nvPr/>
          </p:nvSpPr>
          <p:spPr bwMode="auto">
            <a:xfrm>
              <a:off x="2809727" y="3769921"/>
              <a:ext cx="48030" cy="46766"/>
            </a:xfrm>
            <a:custGeom>
              <a:avLst/>
              <a:gdLst>
                <a:gd name="T0" fmla="*/ 0 w 16"/>
                <a:gd name="T1" fmla="*/ 3 h 16"/>
                <a:gd name="T2" fmla="*/ 4 w 16"/>
                <a:gd name="T3" fmla="*/ 8 h 16"/>
                <a:gd name="T4" fmla="*/ 13 w 16"/>
                <a:gd name="T5" fmla="*/ 15 h 16"/>
                <a:gd name="T6" fmla="*/ 16 w 16"/>
                <a:gd name="T7" fmla="*/ 14 h 16"/>
                <a:gd name="T8" fmla="*/ 15 w 16"/>
                <a:gd name="T9" fmla="*/ 12 h 16"/>
                <a:gd name="T10" fmla="*/ 7 w 16"/>
                <a:gd name="T11" fmla="*/ 6 h 16"/>
                <a:gd name="T12" fmla="*/ 4 w 16"/>
                <a:gd name="T13" fmla="*/ 3 h 16"/>
                <a:gd name="T14" fmla="*/ 4 w 16"/>
                <a:gd name="T15" fmla="*/ 2 h 16"/>
                <a:gd name="T16" fmla="*/ 4 w 16"/>
                <a:gd name="T17" fmla="*/ 1 h 16"/>
                <a:gd name="T18" fmla="*/ 3 w 16"/>
                <a:gd name="T19" fmla="*/ 1 h 16"/>
                <a:gd name="T20" fmla="*/ 1 w 16"/>
                <a:gd name="T21" fmla="*/ 1 h 16"/>
                <a:gd name="T22" fmla="*/ 0 w 16"/>
                <a:gd name="T2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0" y="3"/>
                  </a:moveTo>
                  <a:cubicBezTo>
                    <a:pt x="0" y="3"/>
                    <a:pt x="2" y="5"/>
                    <a:pt x="4" y="8"/>
                  </a:cubicBezTo>
                  <a:cubicBezTo>
                    <a:pt x="6" y="11"/>
                    <a:pt x="9" y="14"/>
                    <a:pt x="13" y="15"/>
                  </a:cubicBezTo>
                  <a:cubicBezTo>
                    <a:pt x="14" y="16"/>
                    <a:pt x="15" y="15"/>
                    <a:pt x="16" y="14"/>
                  </a:cubicBezTo>
                  <a:cubicBezTo>
                    <a:pt x="16" y="13"/>
                    <a:pt x="16" y="12"/>
                    <a:pt x="15" y="12"/>
                  </a:cubicBezTo>
                  <a:cubicBezTo>
                    <a:pt x="11" y="11"/>
                    <a:pt x="8" y="8"/>
                    <a:pt x="7" y="6"/>
                  </a:cubicBezTo>
                  <a:cubicBezTo>
                    <a:pt x="6" y="5"/>
                    <a:pt x="5" y="3"/>
                    <a:pt x="4" y="3"/>
                  </a:cubicBezTo>
                  <a:cubicBezTo>
                    <a:pt x="4" y="2"/>
                    <a:pt x="4" y="2"/>
                    <a:pt x="4" y="2"/>
                  </a:cubicBezTo>
                  <a:cubicBezTo>
                    <a:pt x="4" y="1"/>
                    <a:pt x="4" y="1"/>
                    <a:pt x="4" y="1"/>
                  </a:cubicBezTo>
                  <a:cubicBezTo>
                    <a:pt x="3" y="1"/>
                    <a:pt x="3" y="1"/>
                    <a:pt x="3" y="1"/>
                  </a:cubicBezTo>
                  <a:cubicBezTo>
                    <a:pt x="3" y="1"/>
                    <a:pt x="2" y="0"/>
                    <a:pt x="1" y="1"/>
                  </a:cubicBezTo>
                  <a:cubicBezTo>
                    <a:pt x="0" y="1"/>
                    <a:pt x="0" y="2"/>
                    <a:pt x="0" y="3"/>
                  </a:cubicBezTo>
                  <a:close/>
                </a:path>
              </a:pathLst>
            </a:custGeom>
            <a:solidFill>
              <a:srgbClr val="EA82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63" name="Freeform 95">
              <a:extLst>
                <a:ext uri="{FF2B5EF4-FFF2-40B4-BE49-F238E27FC236}">
                  <a16:creationId xmlns:a16="http://schemas.microsoft.com/office/drawing/2014/main" id="{CAD5B1BF-3BCA-4D74-9CF1-2137155DAFA2}"/>
                </a:ext>
              </a:extLst>
            </p:cNvPr>
            <p:cNvSpPr>
              <a:spLocks/>
            </p:cNvSpPr>
            <p:nvPr/>
          </p:nvSpPr>
          <p:spPr bwMode="auto">
            <a:xfrm>
              <a:off x="2417900" y="3448876"/>
              <a:ext cx="131452" cy="120076"/>
            </a:xfrm>
            <a:custGeom>
              <a:avLst/>
              <a:gdLst>
                <a:gd name="T0" fmla="*/ 39 w 44"/>
                <a:gd name="T1" fmla="*/ 0 h 40"/>
                <a:gd name="T2" fmla="*/ 44 w 44"/>
                <a:gd name="T3" fmla="*/ 12 h 40"/>
                <a:gd name="T4" fmla="*/ 0 w 44"/>
                <a:gd name="T5" fmla="*/ 40 h 40"/>
                <a:gd name="T6" fmla="*/ 39 w 44"/>
                <a:gd name="T7" fmla="*/ 0 h 40"/>
              </a:gdLst>
              <a:ahLst/>
              <a:cxnLst>
                <a:cxn ang="0">
                  <a:pos x="T0" y="T1"/>
                </a:cxn>
                <a:cxn ang="0">
                  <a:pos x="T2" y="T3"/>
                </a:cxn>
                <a:cxn ang="0">
                  <a:pos x="T4" y="T5"/>
                </a:cxn>
                <a:cxn ang="0">
                  <a:pos x="T6" y="T7"/>
                </a:cxn>
              </a:cxnLst>
              <a:rect l="0" t="0" r="r" b="b"/>
              <a:pathLst>
                <a:path w="44" h="40">
                  <a:moveTo>
                    <a:pt x="39" y="0"/>
                  </a:moveTo>
                  <a:cubicBezTo>
                    <a:pt x="44" y="12"/>
                    <a:pt x="44" y="12"/>
                    <a:pt x="44" y="12"/>
                  </a:cubicBezTo>
                  <a:cubicBezTo>
                    <a:pt x="44" y="12"/>
                    <a:pt x="26" y="11"/>
                    <a:pt x="0" y="40"/>
                  </a:cubicBezTo>
                  <a:cubicBezTo>
                    <a:pt x="0" y="40"/>
                    <a:pt x="4" y="9"/>
                    <a:pt x="39" y="0"/>
                  </a:cubicBezTo>
                  <a:close/>
                </a:path>
              </a:pathLst>
            </a:custGeom>
            <a:solidFill>
              <a:srgbClr val="2580B7">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4" name="Freeform 96">
              <a:extLst>
                <a:ext uri="{FF2B5EF4-FFF2-40B4-BE49-F238E27FC236}">
                  <a16:creationId xmlns:a16="http://schemas.microsoft.com/office/drawing/2014/main" id="{F56D125A-C3E6-476E-A523-20F6AA5A66E8}"/>
                </a:ext>
              </a:extLst>
            </p:cNvPr>
            <p:cNvSpPr>
              <a:spLocks/>
            </p:cNvSpPr>
            <p:nvPr/>
          </p:nvSpPr>
          <p:spPr bwMode="auto">
            <a:xfrm>
              <a:off x="2803407" y="3464044"/>
              <a:ext cx="126396" cy="128924"/>
            </a:xfrm>
            <a:custGeom>
              <a:avLst/>
              <a:gdLst>
                <a:gd name="T0" fmla="*/ 6 w 42"/>
                <a:gd name="T1" fmla="*/ 0 h 43"/>
                <a:gd name="T2" fmla="*/ 0 w 42"/>
                <a:gd name="T3" fmla="*/ 11 h 43"/>
                <a:gd name="T4" fmla="*/ 42 w 42"/>
                <a:gd name="T5" fmla="*/ 43 h 43"/>
                <a:gd name="T6" fmla="*/ 6 w 42"/>
                <a:gd name="T7" fmla="*/ 0 h 43"/>
              </a:gdLst>
              <a:ahLst/>
              <a:cxnLst>
                <a:cxn ang="0">
                  <a:pos x="T0" y="T1"/>
                </a:cxn>
                <a:cxn ang="0">
                  <a:pos x="T2" y="T3"/>
                </a:cxn>
                <a:cxn ang="0">
                  <a:pos x="T4" y="T5"/>
                </a:cxn>
                <a:cxn ang="0">
                  <a:pos x="T6" y="T7"/>
                </a:cxn>
              </a:cxnLst>
              <a:rect l="0" t="0" r="r" b="b"/>
              <a:pathLst>
                <a:path w="42" h="43">
                  <a:moveTo>
                    <a:pt x="6" y="0"/>
                  </a:moveTo>
                  <a:cubicBezTo>
                    <a:pt x="0" y="11"/>
                    <a:pt x="0" y="11"/>
                    <a:pt x="0" y="11"/>
                  </a:cubicBezTo>
                  <a:cubicBezTo>
                    <a:pt x="0" y="11"/>
                    <a:pt x="18" y="12"/>
                    <a:pt x="42" y="43"/>
                  </a:cubicBezTo>
                  <a:cubicBezTo>
                    <a:pt x="42" y="43"/>
                    <a:pt x="40" y="12"/>
                    <a:pt x="6" y="0"/>
                  </a:cubicBezTo>
                  <a:close/>
                </a:path>
              </a:pathLst>
            </a:custGeom>
            <a:solidFill>
              <a:srgbClr val="2580B7">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5" name="Oval 97">
              <a:extLst>
                <a:ext uri="{FF2B5EF4-FFF2-40B4-BE49-F238E27FC236}">
                  <a16:creationId xmlns:a16="http://schemas.microsoft.com/office/drawing/2014/main" id="{5F1F6ABB-5A9F-456E-BEB0-73900FB348D7}"/>
                </a:ext>
              </a:extLst>
            </p:cNvPr>
            <p:cNvSpPr>
              <a:spLocks noChangeArrowheads="1"/>
            </p:cNvSpPr>
            <p:nvPr/>
          </p:nvSpPr>
          <p:spPr bwMode="auto">
            <a:xfrm>
              <a:off x="2409052" y="3697876"/>
              <a:ext cx="149147" cy="65726"/>
            </a:xfrm>
            <a:prstGeom prst="ellipse">
              <a:avLst/>
            </a:prstGeom>
            <a:solidFill>
              <a:srgbClr val="F0A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66" name="Oval 98">
              <a:extLst>
                <a:ext uri="{FF2B5EF4-FFF2-40B4-BE49-F238E27FC236}">
                  <a16:creationId xmlns:a16="http://schemas.microsoft.com/office/drawing/2014/main" id="{534CCE33-7155-4DD1-B294-7B139DB2107E}"/>
                </a:ext>
              </a:extLst>
            </p:cNvPr>
            <p:cNvSpPr>
              <a:spLocks noChangeArrowheads="1"/>
            </p:cNvSpPr>
            <p:nvPr/>
          </p:nvSpPr>
          <p:spPr bwMode="auto">
            <a:xfrm>
              <a:off x="2752848" y="3691556"/>
              <a:ext cx="149147" cy="65726"/>
            </a:xfrm>
            <a:prstGeom prst="ellipse">
              <a:avLst/>
            </a:prstGeom>
            <a:solidFill>
              <a:srgbClr val="F0A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67" name="Freeform 99">
              <a:extLst>
                <a:ext uri="{FF2B5EF4-FFF2-40B4-BE49-F238E27FC236}">
                  <a16:creationId xmlns:a16="http://schemas.microsoft.com/office/drawing/2014/main" id="{1DDCD20B-3CA2-435B-82DE-014EA1765F5A}"/>
                </a:ext>
              </a:extLst>
            </p:cNvPr>
            <p:cNvSpPr>
              <a:spLocks/>
            </p:cNvSpPr>
            <p:nvPr/>
          </p:nvSpPr>
          <p:spPr bwMode="auto">
            <a:xfrm>
              <a:off x="2247266" y="3131623"/>
              <a:ext cx="798821" cy="470192"/>
            </a:xfrm>
            <a:custGeom>
              <a:avLst/>
              <a:gdLst>
                <a:gd name="T0" fmla="*/ 31 w 267"/>
                <a:gd name="T1" fmla="*/ 154 h 157"/>
                <a:gd name="T2" fmla="*/ 79 w 267"/>
                <a:gd name="T3" fmla="*/ 86 h 157"/>
                <a:gd name="T4" fmla="*/ 167 w 267"/>
                <a:gd name="T5" fmla="*/ 109 h 157"/>
                <a:gd name="T6" fmla="*/ 135 w 267"/>
                <a:gd name="T7" fmla="*/ 92 h 157"/>
                <a:gd name="T8" fmla="*/ 236 w 267"/>
                <a:gd name="T9" fmla="*/ 114 h 157"/>
                <a:gd name="T10" fmla="*/ 254 w 267"/>
                <a:gd name="T11" fmla="*/ 157 h 157"/>
                <a:gd name="T12" fmla="*/ 263 w 267"/>
                <a:gd name="T13" fmla="*/ 91 h 157"/>
                <a:gd name="T14" fmla="*/ 121 w 267"/>
                <a:gd name="T15" fmla="*/ 2 h 157"/>
                <a:gd name="T16" fmla="*/ 31 w 267"/>
                <a:gd name="T17" fmla="*/ 15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157">
                  <a:moveTo>
                    <a:pt x="31" y="154"/>
                  </a:moveTo>
                  <a:cubicBezTo>
                    <a:pt x="31" y="154"/>
                    <a:pt x="57" y="130"/>
                    <a:pt x="79" y="86"/>
                  </a:cubicBezTo>
                  <a:cubicBezTo>
                    <a:pt x="79" y="86"/>
                    <a:pt x="108" y="109"/>
                    <a:pt x="167" y="109"/>
                  </a:cubicBezTo>
                  <a:cubicBezTo>
                    <a:pt x="167" y="109"/>
                    <a:pt x="144" y="105"/>
                    <a:pt x="135" y="92"/>
                  </a:cubicBezTo>
                  <a:cubicBezTo>
                    <a:pt x="135" y="92"/>
                    <a:pt x="190" y="116"/>
                    <a:pt x="236" y="114"/>
                  </a:cubicBezTo>
                  <a:cubicBezTo>
                    <a:pt x="236" y="114"/>
                    <a:pt x="243" y="151"/>
                    <a:pt x="254" y="157"/>
                  </a:cubicBezTo>
                  <a:cubicBezTo>
                    <a:pt x="254" y="157"/>
                    <a:pt x="267" y="140"/>
                    <a:pt x="263" y="91"/>
                  </a:cubicBezTo>
                  <a:cubicBezTo>
                    <a:pt x="259" y="42"/>
                    <a:pt x="215" y="0"/>
                    <a:pt x="121" y="2"/>
                  </a:cubicBezTo>
                  <a:cubicBezTo>
                    <a:pt x="27" y="4"/>
                    <a:pt x="0" y="99"/>
                    <a:pt x="31" y="154"/>
                  </a:cubicBez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8" name="Freeform 100">
              <a:extLst>
                <a:ext uri="{FF2B5EF4-FFF2-40B4-BE49-F238E27FC236}">
                  <a16:creationId xmlns:a16="http://schemas.microsoft.com/office/drawing/2014/main" id="{884B8007-DEDE-4E5F-AF9D-D60AE88A5E49}"/>
                </a:ext>
              </a:extLst>
            </p:cNvPr>
            <p:cNvSpPr>
              <a:spLocks/>
            </p:cNvSpPr>
            <p:nvPr/>
          </p:nvSpPr>
          <p:spPr bwMode="auto">
            <a:xfrm>
              <a:off x="2792031" y="3218836"/>
              <a:ext cx="206025" cy="166842"/>
            </a:xfrm>
            <a:custGeom>
              <a:avLst/>
              <a:gdLst>
                <a:gd name="T0" fmla="*/ 0 w 69"/>
                <a:gd name="T1" fmla="*/ 0 h 56"/>
                <a:gd name="T2" fmla="*/ 69 w 69"/>
                <a:gd name="T3" fmla="*/ 56 h 56"/>
                <a:gd name="T4" fmla="*/ 0 w 69"/>
                <a:gd name="T5" fmla="*/ 0 h 56"/>
              </a:gdLst>
              <a:ahLst/>
              <a:cxnLst>
                <a:cxn ang="0">
                  <a:pos x="T0" y="T1"/>
                </a:cxn>
                <a:cxn ang="0">
                  <a:pos x="T2" y="T3"/>
                </a:cxn>
                <a:cxn ang="0">
                  <a:pos x="T4" y="T5"/>
                </a:cxn>
              </a:cxnLst>
              <a:rect l="0" t="0" r="r" b="b"/>
              <a:pathLst>
                <a:path w="69" h="56">
                  <a:moveTo>
                    <a:pt x="0" y="0"/>
                  </a:moveTo>
                  <a:cubicBezTo>
                    <a:pt x="0" y="0"/>
                    <a:pt x="45" y="29"/>
                    <a:pt x="69" y="56"/>
                  </a:cubicBezTo>
                  <a:cubicBezTo>
                    <a:pt x="69" y="56"/>
                    <a:pt x="23" y="41"/>
                    <a:pt x="0" y="0"/>
                  </a:cubicBezTo>
                  <a:close/>
                </a:path>
              </a:pathLst>
            </a:custGeom>
            <a:solidFill>
              <a:srgbClr val="2580B7">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69" name="Freeform 101">
              <a:extLst>
                <a:ext uri="{FF2B5EF4-FFF2-40B4-BE49-F238E27FC236}">
                  <a16:creationId xmlns:a16="http://schemas.microsoft.com/office/drawing/2014/main" id="{471460E0-5992-41D6-B901-1538BF8CDEDB}"/>
                </a:ext>
              </a:extLst>
            </p:cNvPr>
            <p:cNvSpPr>
              <a:spLocks/>
            </p:cNvSpPr>
            <p:nvPr/>
          </p:nvSpPr>
          <p:spPr bwMode="auto">
            <a:xfrm>
              <a:off x="2244738" y="4916330"/>
              <a:ext cx="406994" cy="1323363"/>
            </a:xfrm>
            <a:custGeom>
              <a:avLst/>
              <a:gdLst>
                <a:gd name="T0" fmla="*/ 71 w 136"/>
                <a:gd name="T1" fmla="*/ 384 h 442"/>
                <a:gd name="T2" fmla="*/ 30 w 136"/>
                <a:gd name="T3" fmla="*/ 438 h 442"/>
                <a:gd name="T4" fmla="*/ 5 w 136"/>
                <a:gd name="T5" fmla="*/ 376 h 442"/>
                <a:gd name="T6" fmla="*/ 41 w 136"/>
                <a:gd name="T7" fmla="*/ 55 h 442"/>
                <a:gd name="T8" fmla="*/ 95 w 136"/>
                <a:gd name="T9" fmla="*/ 4 h 442"/>
                <a:gd name="T10" fmla="*/ 131 w 136"/>
                <a:gd name="T11" fmla="*/ 69 h 442"/>
                <a:gd name="T12" fmla="*/ 71 w 136"/>
                <a:gd name="T13" fmla="*/ 384 h 442"/>
              </a:gdLst>
              <a:ahLst/>
              <a:cxnLst>
                <a:cxn ang="0">
                  <a:pos x="T0" y="T1"/>
                </a:cxn>
                <a:cxn ang="0">
                  <a:pos x="T2" y="T3"/>
                </a:cxn>
                <a:cxn ang="0">
                  <a:pos x="T4" y="T5"/>
                </a:cxn>
                <a:cxn ang="0">
                  <a:pos x="T6" y="T7"/>
                </a:cxn>
                <a:cxn ang="0">
                  <a:pos x="T8" y="T9"/>
                </a:cxn>
                <a:cxn ang="0">
                  <a:pos x="T10" y="T11"/>
                </a:cxn>
                <a:cxn ang="0">
                  <a:pos x="T12" y="T13"/>
                </a:cxn>
              </a:cxnLst>
              <a:rect l="0" t="0" r="r" b="b"/>
              <a:pathLst>
                <a:path w="136" h="442">
                  <a:moveTo>
                    <a:pt x="71" y="384"/>
                  </a:moveTo>
                  <a:cubicBezTo>
                    <a:pt x="66" y="416"/>
                    <a:pt x="55" y="442"/>
                    <a:pt x="30" y="438"/>
                  </a:cubicBezTo>
                  <a:cubicBezTo>
                    <a:pt x="6" y="434"/>
                    <a:pt x="0" y="408"/>
                    <a:pt x="5" y="376"/>
                  </a:cubicBezTo>
                  <a:cubicBezTo>
                    <a:pt x="41" y="55"/>
                    <a:pt x="41" y="55"/>
                    <a:pt x="41" y="55"/>
                  </a:cubicBezTo>
                  <a:cubicBezTo>
                    <a:pt x="46" y="23"/>
                    <a:pt x="70" y="0"/>
                    <a:pt x="95" y="4"/>
                  </a:cubicBezTo>
                  <a:cubicBezTo>
                    <a:pt x="120" y="8"/>
                    <a:pt x="136" y="37"/>
                    <a:pt x="131" y="69"/>
                  </a:cubicBezTo>
                  <a:lnTo>
                    <a:pt x="71" y="384"/>
                  </a:lnTo>
                  <a:close/>
                </a:path>
              </a:pathLst>
            </a:custGeom>
            <a:solidFill>
              <a:srgbClr val="A6D3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70" name="Freeform 102">
              <a:extLst>
                <a:ext uri="{FF2B5EF4-FFF2-40B4-BE49-F238E27FC236}">
                  <a16:creationId xmlns:a16="http://schemas.microsoft.com/office/drawing/2014/main" id="{C2C17FF0-4FE7-46B1-AB21-4F08019CCE1B}"/>
                </a:ext>
              </a:extLst>
            </p:cNvPr>
            <p:cNvSpPr>
              <a:spLocks/>
            </p:cNvSpPr>
            <p:nvPr/>
          </p:nvSpPr>
          <p:spPr bwMode="auto">
            <a:xfrm>
              <a:off x="2704818" y="4951721"/>
              <a:ext cx="302086" cy="1308195"/>
            </a:xfrm>
            <a:custGeom>
              <a:avLst/>
              <a:gdLst>
                <a:gd name="T0" fmla="*/ 33 w 101"/>
                <a:gd name="T1" fmla="*/ 377 h 437"/>
                <a:gd name="T2" fmla="*/ 68 w 101"/>
                <a:gd name="T3" fmla="*/ 436 h 437"/>
                <a:gd name="T4" fmla="*/ 99 w 101"/>
                <a:gd name="T5" fmla="*/ 380 h 437"/>
                <a:gd name="T6" fmla="*/ 93 w 101"/>
                <a:gd name="T7" fmla="*/ 59 h 437"/>
                <a:gd name="T8" fmla="*/ 44 w 101"/>
                <a:gd name="T9" fmla="*/ 1 h 437"/>
                <a:gd name="T10" fmla="*/ 1 w 101"/>
                <a:gd name="T11" fmla="*/ 58 h 437"/>
                <a:gd name="T12" fmla="*/ 33 w 101"/>
                <a:gd name="T13" fmla="*/ 377 h 437"/>
              </a:gdLst>
              <a:ahLst/>
              <a:cxnLst>
                <a:cxn ang="0">
                  <a:pos x="T0" y="T1"/>
                </a:cxn>
                <a:cxn ang="0">
                  <a:pos x="T2" y="T3"/>
                </a:cxn>
                <a:cxn ang="0">
                  <a:pos x="T4" y="T5"/>
                </a:cxn>
                <a:cxn ang="0">
                  <a:pos x="T6" y="T7"/>
                </a:cxn>
                <a:cxn ang="0">
                  <a:pos x="T8" y="T9"/>
                </a:cxn>
                <a:cxn ang="0">
                  <a:pos x="T10" y="T11"/>
                </a:cxn>
                <a:cxn ang="0">
                  <a:pos x="T12" y="T13"/>
                </a:cxn>
              </a:cxnLst>
              <a:rect l="0" t="0" r="r" b="b"/>
              <a:pathLst>
                <a:path w="101" h="437">
                  <a:moveTo>
                    <a:pt x="33" y="377"/>
                  </a:moveTo>
                  <a:cubicBezTo>
                    <a:pt x="35" y="409"/>
                    <a:pt x="42" y="436"/>
                    <a:pt x="68" y="436"/>
                  </a:cubicBezTo>
                  <a:cubicBezTo>
                    <a:pt x="93" y="437"/>
                    <a:pt x="101" y="412"/>
                    <a:pt x="99" y="380"/>
                  </a:cubicBezTo>
                  <a:cubicBezTo>
                    <a:pt x="93" y="59"/>
                    <a:pt x="93" y="59"/>
                    <a:pt x="93" y="59"/>
                  </a:cubicBezTo>
                  <a:cubicBezTo>
                    <a:pt x="91" y="27"/>
                    <a:pt x="69" y="1"/>
                    <a:pt x="44" y="1"/>
                  </a:cubicBezTo>
                  <a:cubicBezTo>
                    <a:pt x="19" y="0"/>
                    <a:pt x="0" y="26"/>
                    <a:pt x="1" y="58"/>
                  </a:cubicBezTo>
                  <a:lnTo>
                    <a:pt x="33" y="377"/>
                  </a:lnTo>
                  <a:close/>
                </a:path>
              </a:pathLst>
            </a:custGeom>
            <a:solidFill>
              <a:srgbClr val="A6D3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71" name="Freeform 103">
              <a:extLst>
                <a:ext uri="{FF2B5EF4-FFF2-40B4-BE49-F238E27FC236}">
                  <a16:creationId xmlns:a16="http://schemas.microsoft.com/office/drawing/2014/main" id="{ED125CC4-294A-41C9-811E-7346EC51F4CE}"/>
                </a:ext>
              </a:extLst>
            </p:cNvPr>
            <p:cNvSpPr>
              <a:spLocks/>
            </p:cNvSpPr>
            <p:nvPr/>
          </p:nvSpPr>
          <p:spPr bwMode="auto">
            <a:xfrm>
              <a:off x="2139829" y="6023556"/>
              <a:ext cx="343796" cy="353908"/>
            </a:xfrm>
            <a:custGeom>
              <a:avLst/>
              <a:gdLst>
                <a:gd name="T0" fmla="*/ 32 w 115"/>
                <a:gd name="T1" fmla="*/ 37 h 118"/>
                <a:gd name="T2" fmla="*/ 32 w 115"/>
                <a:gd name="T3" fmla="*/ 2 h 118"/>
                <a:gd name="T4" fmla="*/ 111 w 115"/>
                <a:gd name="T5" fmla="*/ 17 h 118"/>
                <a:gd name="T6" fmla="*/ 100 w 115"/>
                <a:gd name="T7" fmla="*/ 53 h 118"/>
                <a:gd name="T8" fmla="*/ 102 w 115"/>
                <a:gd name="T9" fmla="*/ 110 h 118"/>
                <a:gd name="T10" fmla="*/ 51 w 115"/>
                <a:gd name="T11" fmla="*/ 118 h 118"/>
                <a:gd name="T12" fmla="*/ 1 w 115"/>
                <a:gd name="T13" fmla="*/ 78 h 118"/>
                <a:gd name="T14" fmla="*/ 32 w 115"/>
                <a:gd name="T15" fmla="*/ 37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8">
                  <a:moveTo>
                    <a:pt x="32" y="37"/>
                  </a:moveTo>
                  <a:cubicBezTo>
                    <a:pt x="32" y="37"/>
                    <a:pt x="24" y="4"/>
                    <a:pt x="32" y="2"/>
                  </a:cubicBezTo>
                  <a:cubicBezTo>
                    <a:pt x="41" y="0"/>
                    <a:pt x="107" y="6"/>
                    <a:pt x="111" y="17"/>
                  </a:cubicBezTo>
                  <a:cubicBezTo>
                    <a:pt x="115" y="27"/>
                    <a:pt x="100" y="53"/>
                    <a:pt x="100" y="53"/>
                  </a:cubicBezTo>
                  <a:cubicBezTo>
                    <a:pt x="100" y="53"/>
                    <a:pt x="106" y="86"/>
                    <a:pt x="102" y="110"/>
                  </a:cubicBezTo>
                  <a:cubicBezTo>
                    <a:pt x="51" y="118"/>
                    <a:pt x="51" y="118"/>
                    <a:pt x="51" y="118"/>
                  </a:cubicBezTo>
                  <a:cubicBezTo>
                    <a:pt x="51" y="118"/>
                    <a:pt x="0" y="107"/>
                    <a:pt x="1" y="78"/>
                  </a:cubicBezTo>
                  <a:lnTo>
                    <a:pt x="32" y="37"/>
                  </a:lnTo>
                  <a:close/>
                </a:path>
              </a:pathLst>
            </a:custGeom>
            <a:solidFill>
              <a:srgbClr val="3B23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72" name="Freeform 104">
              <a:extLst>
                <a:ext uri="{FF2B5EF4-FFF2-40B4-BE49-F238E27FC236}">
                  <a16:creationId xmlns:a16="http://schemas.microsoft.com/office/drawing/2014/main" id="{FB3C62C4-A505-4815-AA96-4F50B0D3CDDC}"/>
                </a:ext>
              </a:extLst>
            </p:cNvPr>
            <p:cNvSpPr>
              <a:spLocks/>
            </p:cNvSpPr>
            <p:nvPr/>
          </p:nvSpPr>
          <p:spPr bwMode="auto">
            <a:xfrm>
              <a:off x="2774336" y="6065267"/>
              <a:ext cx="315989" cy="353908"/>
            </a:xfrm>
            <a:custGeom>
              <a:avLst/>
              <a:gdLst>
                <a:gd name="T0" fmla="*/ 81 w 106"/>
                <a:gd name="T1" fmla="*/ 39 h 118"/>
                <a:gd name="T2" fmla="*/ 85 w 106"/>
                <a:gd name="T3" fmla="*/ 5 h 118"/>
                <a:gd name="T4" fmla="*/ 5 w 106"/>
                <a:gd name="T5" fmla="*/ 9 h 118"/>
                <a:gd name="T6" fmla="*/ 11 w 106"/>
                <a:gd name="T7" fmla="*/ 46 h 118"/>
                <a:gd name="T8" fmla="*/ 2 w 106"/>
                <a:gd name="T9" fmla="*/ 103 h 118"/>
                <a:gd name="T10" fmla="*/ 51 w 106"/>
                <a:gd name="T11" fmla="*/ 118 h 118"/>
                <a:gd name="T12" fmla="*/ 106 w 106"/>
                <a:gd name="T13" fmla="*/ 84 h 118"/>
                <a:gd name="T14" fmla="*/ 81 w 106"/>
                <a:gd name="T15" fmla="*/ 39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18">
                  <a:moveTo>
                    <a:pt x="81" y="39"/>
                  </a:moveTo>
                  <a:cubicBezTo>
                    <a:pt x="81" y="39"/>
                    <a:pt x="93" y="8"/>
                    <a:pt x="85" y="5"/>
                  </a:cubicBezTo>
                  <a:cubicBezTo>
                    <a:pt x="77" y="2"/>
                    <a:pt x="10" y="0"/>
                    <a:pt x="5" y="9"/>
                  </a:cubicBezTo>
                  <a:cubicBezTo>
                    <a:pt x="0" y="19"/>
                    <a:pt x="11" y="46"/>
                    <a:pt x="11" y="46"/>
                  </a:cubicBezTo>
                  <a:cubicBezTo>
                    <a:pt x="11" y="46"/>
                    <a:pt x="1" y="79"/>
                    <a:pt x="2" y="103"/>
                  </a:cubicBezTo>
                  <a:cubicBezTo>
                    <a:pt x="51" y="118"/>
                    <a:pt x="51" y="118"/>
                    <a:pt x="51" y="118"/>
                  </a:cubicBezTo>
                  <a:cubicBezTo>
                    <a:pt x="51" y="118"/>
                    <a:pt x="104" y="113"/>
                    <a:pt x="106" y="84"/>
                  </a:cubicBezTo>
                  <a:lnTo>
                    <a:pt x="81" y="39"/>
                  </a:lnTo>
                  <a:close/>
                </a:path>
              </a:pathLst>
            </a:custGeom>
            <a:solidFill>
              <a:srgbClr val="3B23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73" name="Rectangle 105">
              <a:extLst>
                <a:ext uri="{FF2B5EF4-FFF2-40B4-BE49-F238E27FC236}">
                  <a16:creationId xmlns:a16="http://schemas.microsoft.com/office/drawing/2014/main" id="{331F755F-AB51-401A-8DEA-65C28B0F405B}"/>
                </a:ext>
              </a:extLst>
            </p:cNvPr>
            <p:cNvSpPr>
              <a:spLocks noChangeArrowheads="1"/>
            </p:cNvSpPr>
            <p:nvPr/>
          </p:nvSpPr>
          <p:spPr bwMode="auto">
            <a:xfrm>
              <a:off x="2227042" y="4499224"/>
              <a:ext cx="142827" cy="222456"/>
            </a:xfrm>
            <a:prstGeom prst="rect">
              <a:avLst/>
            </a:prstGeom>
            <a:solidFill>
              <a:srgbClr val="F4C5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74" name="Rectangle 106">
              <a:extLst>
                <a:ext uri="{FF2B5EF4-FFF2-40B4-BE49-F238E27FC236}">
                  <a16:creationId xmlns:a16="http://schemas.microsoft.com/office/drawing/2014/main" id="{F9A4EC0D-D52F-4E11-AA25-5F0A4EB075D0}"/>
                </a:ext>
              </a:extLst>
            </p:cNvPr>
            <p:cNvSpPr>
              <a:spLocks noChangeArrowheads="1"/>
            </p:cNvSpPr>
            <p:nvPr/>
          </p:nvSpPr>
          <p:spPr bwMode="auto">
            <a:xfrm>
              <a:off x="2965193" y="4499224"/>
              <a:ext cx="128924" cy="222456"/>
            </a:xfrm>
            <a:prstGeom prst="rect">
              <a:avLst/>
            </a:prstGeom>
            <a:solidFill>
              <a:srgbClr val="F4C5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75" name="Oval 107">
              <a:extLst>
                <a:ext uri="{FF2B5EF4-FFF2-40B4-BE49-F238E27FC236}">
                  <a16:creationId xmlns:a16="http://schemas.microsoft.com/office/drawing/2014/main" id="{9524273F-C704-4F9E-A938-8B60C9DC0BA4}"/>
                </a:ext>
              </a:extLst>
            </p:cNvPr>
            <p:cNvSpPr>
              <a:spLocks noChangeArrowheads="1"/>
            </p:cNvSpPr>
            <p:nvPr/>
          </p:nvSpPr>
          <p:spPr bwMode="auto">
            <a:xfrm>
              <a:off x="568730" y="4278032"/>
              <a:ext cx="230040" cy="231304"/>
            </a:xfrm>
            <a:prstGeom prst="ellipse">
              <a:avLst/>
            </a:pr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6" name="Freeform 108">
              <a:extLst>
                <a:ext uri="{FF2B5EF4-FFF2-40B4-BE49-F238E27FC236}">
                  <a16:creationId xmlns:a16="http://schemas.microsoft.com/office/drawing/2014/main" id="{C9879019-ACB7-4B43-9470-D2F7EF7644B7}"/>
                </a:ext>
              </a:extLst>
            </p:cNvPr>
            <p:cNvSpPr>
              <a:spLocks/>
            </p:cNvSpPr>
            <p:nvPr/>
          </p:nvSpPr>
          <p:spPr bwMode="auto">
            <a:xfrm>
              <a:off x="672375" y="4326062"/>
              <a:ext cx="24015" cy="26543"/>
            </a:xfrm>
            <a:custGeom>
              <a:avLst/>
              <a:gdLst>
                <a:gd name="T0" fmla="*/ 7 w 8"/>
                <a:gd name="T1" fmla="*/ 5 h 9"/>
                <a:gd name="T2" fmla="*/ 5 w 8"/>
                <a:gd name="T3" fmla="*/ 9 h 9"/>
                <a:gd name="T4" fmla="*/ 1 w 8"/>
                <a:gd name="T5" fmla="*/ 7 h 9"/>
                <a:gd name="T6" fmla="*/ 2 w 8"/>
                <a:gd name="T7" fmla="*/ 1 h 9"/>
                <a:gd name="T8" fmla="*/ 7 w 8"/>
                <a:gd name="T9" fmla="*/ 5 h 9"/>
              </a:gdLst>
              <a:ahLst/>
              <a:cxnLst>
                <a:cxn ang="0">
                  <a:pos x="T0" y="T1"/>
                </a:cxn>
                <a:cxn ang="0">
                  <a:pos x="T2" y="T3"/>
                </a:cxn>
                <a:cxn ang="0">
                  <a:pos x="T4" y="T5"/>
                </a:cxn>
                <a:cxn ang="0">
                  <a:pos x="T6" y="T7"/>
                </a:cxn>
                <a:cxn ang="0">
                  <a:pos x="T8" y="T9"/>
                </a:cxn>
              </a:cxnLst>
              <a:rect l="0" t="0" r="r" b="b"/>
              <a:pathLst>
                <a:path w="8" h="9">
                  <a:moveTo>
                    <a:pt x="7" y="5"/>
                  </a:moveTo>
                  <a:cubicBezTo>
                    <a:pt x="8" y="6"/>
                    <a:pt x="7" y="8"/>
                    <a:pt x="5" y="9"/>
                  </a:cubicBezTo>
                  <a:cubicBezTo>
                    <a:pt x="4" y="9"/>
                    <a:pt x="2" y="9"/>
                    <a:pt x="1" y="7"/>
                  </a:cubicBezTo>
                  <a:cubicBezTo>
                    <a:pt x="0" y="5"/>
                    <a:pt x="0" y="1"/>
                    <a:pt x="2" y="1"/>
                  </a:cubicBezTo>
                  <a:cubicBezTo>
                    <a:pt x="4" y="0"/>
                    <a:pt x="6" y="3"/>
                    <a:pt x="7" y="5"/>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7" name="Freeform 109">
              <a:extLst>
                <a:ext uri="{FF2B5EF4-FFF2-40B4-BE49-F238E27FC236}">
                  <a16:creationId xmlns:a16="http://schemas.microsoft.com/office/drawing/2014/main" id="{D64024E7-3AC2-47EE-BB9A-5F4F2FBE8EBD}"/>
                </a:ext>
              </a:extLst>
            </p:cNvPr>
            <p:cNvSpPr>
              <a:spLocks/>
            </p:cNvSpPr>
            <p:nvPr/>
          </p:nvSpPr>
          <p:spPr bwMode="auto">
            <a:xfrm>
              <a:off x="583898" y="4308367"/>
              <a:ext cx="20223" cy="26543"/>
            </a:xfrm>
            <a:custGeom>
              <a:avLst/>
              <a:gdLst>
                <a:gd name="T0" fmla="*/ 6 w 7"/>
                <a:gd name="T1" fmla="*/ 4 h 9"/>
                <a:gd name="T2" fmla="*/ 5 w 7"/>
                <a:gd name="T3" fmla="*/ 8 h 9"/>
                <a:gd name="T4" fmla="*/ 1 w 7"/>
                <a:gd name="T5" fmla="*/ 7 h 9"/>
                <a:gd name="T6" fmla="*/ 2 w 7"/>
                <a:gd name="T7" fmla="*/ 0 h 9"/>
                <a:gd name="T8" fmla="*/ 6 w 7"/>
                <a:gd name="T9" fmla="*/ 4 h 9"/>
              </a:gdLst>
              <a:ahLst/>
              <a:cxnLst>
                <a:cxn ang="0">
                  <a:pos x="T0" y="T1"/>
                </a:cxn>
                <a:cxn ang="0">
                  <a:pos x="T2" y="T3"/>
                </a:cxn>
                <a:cxn ang="0">
                  <a:pos x="T4" y="T5"/>
                </a:cxn>
                <a:cxn ang="0">
                  <a:pos x="T6" y="T7"/>
                </a:cxn>
                <a:cxn ang="0">
                  <a:pos x="T8" y="T9"/>
                </a:cxn>
              </a:cxnLst>
              <a:rect l="0" t="0" r="r" b="b"/>
              <a:pathLst>
                <a:path w="7" h="9">
                  <a:moveTo>
                    <a:pt x="6" y="4"/>
                  </a:moveTo>
                  <a:cubicBezTo>
                    <a:pt x="7" y="6"/>
                    <a:pt x="6" y="8"/>
                    <a:pt x="5" y="8"/>
                  </a:cubicBezTo>
                  <a:cubicBezTo>
                    <a:pt x="3" y="9"/>
                    <a:pt x="1" y="8"/>
                    <a:pt x="1" y="7"/>
                  </a:cubicBezTo>
                  <a:cubicBezTo>
                    <a:pt x="0" y="5"/>
                    <a:pt x="0" y="1"/>
                    <a:pt x="2" y="0"/>
                  </a:cubicBezTo>
                  <a:cubicBezTo>
                    <a:pt x="3" y="0"/>
                    <a:pt x="6" y="3"/>
                    <a:pt x="6" y="4"/>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8" name="Freeform 110">
              <a:extLst>
                <a:ext uri="{FF2B5EF4-FFF2-40B4-BE49-F238E27FC236}">
                  <a16:creationId xmlns:a16="http://schemas.microsoft.com/office/drawing/2014/main" id="{F0B499E7-BF96-4F7E-884C-4CD2BC5CC8D1}"/>
                </a:ext>
              </a:extLst>
            </p:cNvPr>
            <p:cNvSpPr>
              <a:spLocks/>
            </p:cNvSpPr>
            <p:nvPr/>
          </p:nvSpPr>
          <p:spPr bwMode="auto">
            <a:xfrm>
              <a:off x="726725" y="4278032"/>
              <a:ext cx="21487" cy="26543"/>
            </a:xfrm>
            <a:custGeom>
              <a:avLst/>
              <a:gdLst>
                <a:gd name="T0" fmla="*/ 6 w 7"/>
                <a:gd name="T1" fmla="*/ 7 h 9"/>
                <a:gd name="T2" fmla="*/ 2 w 7"/>
                <a:gd name="T3" fmla="*/ 8 h 9"/>
                <a:gd name="T4" fmla="*/ 1 w 7"/>
                <a:gd name="T5" fmla="*/ 4 h 9"/>
                <a:gd name="T6" fmla="*/ 6 w 7"/>
                <a:gd name="T7" fmla="*/ 0 h 9"/>
                <a:gd name="T8" fmla="*/ 6 w 7"/>
                <a:gd name="T9" fmla="*/ 7 h 9"/>
              </a:gdLst>
              <a:ahLst/>
              <a:cxnLst>
                <a:cxn ang="0">
                  <a:pos x="T0" y="T1"/>
                </a:cxn>
                <a:cxn ang="0">
                  <a:pos x="T2" y="T3"/>
                </a:cxn>
                <a:cxn ang="0">
                  <a:pos x="T4" y="T5"/>
                </a:cxn>
                <a:cxn ang="0">
                  <a:pos x="T6" y="T7"/>
                </a:cxn>
                <a:cxn ang="0">
                  <a:pos x="T8" y="T9"/>
                </a:cxn>
              </a:cxnLst>
              <a:rect l="0" t="0" r="r" b="b"/>
              <a:pathLst>
                <a:path w="7" h="9">
                  <a:moveTo>
                    <a:pt x="6" y="7"/>
                  </a:moveTo>
                  <a:cubicBezTo>
                    <a:pt x="6" y="8"/>
                    <a:pt x="4" y="9"/>
                    <a:pt x="2" y="8"/>
                  </a:cubicBezTo>
                  <a:cubicBezTo>
                    <a:pt x="1" y="7"/>
                    <a:pt x="0" y="5"/>
                    <a:pt x="1" y="4"/>
                  </a:cubicBezTo>
                  <a:cubicBezTo>
                    <a:pt x="1" y="2"/>
                    <a:pt x="4" y="0"/>
                    <a:pt x="6" y="0"/>
                  </a:cubicBezTo>
                  <a:cubicBezTo>
                    <a:pt x="7" y="1"/>
                    <a:pt x="7" y="5"/>
                    <a:pt x="6" y="7"/>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79" name="Freeform 111">
              <a:extLst>
                <a:ext uri="{FF2B5EF4-FFF2-40B4-BE49-F238E27FC236}">
                  <a16:creationId xmlns:a16="http://schemas.microsoft.com/office/drawing/2014/main" id="{0A73F5CA-478D-4016-8A18-CBFD8E55D24D}"/>
                </a:ext>
              </a:extLst>
            </p:cNvPr>
            <p:cNvSpPr>
              <a:spLocks/>
            </p:cNvSpPr>
            <p:nvPr/>
          </p:nvSpPr>
          <p:spPr bwMode="auto">
            <a:xfrm>
              <a:off x="781075" y="4341230"/>
              <a:ext cx="24015" cy="24015"/>
            </a:xfrm>
            <a:custGeom>
              <a:avLst/>
              <a:gdLst>
                <a:gd name="T0" fmla="*/ 5 w 8"/>
                <a:gd name="T1" fmla="*/ 7 h 8"/>
                <a:gd name="T2" fmla="*/ 1 w 8"/>
                <a:gd name="T3" fmla="*/ 6 h 8"/>
                <a:gd name="T4" fmla="*/ 1 w 8"/>
                <a:gd name="T5" fmla="*/ 2 h 8"/>
                <a:gd name="T6" fmla="*/ 7 w 8"/>
                <a:gd name="T7" fmla="*/ 1 h 8"/>
                <a:gd name="T8" fmla="*/ 5 w 8"/>
                <a:gd name="T9" fmla="*/ 7 h 8"/>
              </a:gdLst>
              <a:ahLst/>
              <a:cxnLst>
                <a:cxn ang="0">
                  <a:pos x="T0" y="T1"/>
                </a:cxn>
                <a:cxn ang="0">
                  <a:pos x="T2" y="T3"/>
                </a:cxn>
                <a:cxn ang="0">
                  <a:pos x="T4" y="T5"/>
                </a:cxn>
                <a:cxn ang="0">
                  <a:pos x="T6" y="T7"/>
                </a:cxn>
                <a:cxn ang="0">
                  <a:pos x="T8" y="T9"/>
                </a:cxn>
              </a:cxnLst>
              <a:rect l="0" t="0" r="r" b="b"/>
              <a:pathLst>
                <a:path w="8" h="8">
                  <a:moveTo>
                    <a:pt x="5" y="7"/>
                  </a:moveTo>
                  <a:cubicBezTo>
                    <a:pt x="4" y="8"/>
                    <a:pt x="2" y="8"/>
                    <a:pt x="1" y="6"/>
                  </a:cubicBezTo>
                  <a:cubicBezTo>
                    <a:pt x="0" y="5"/>
                    <a:pt x="0" y="3"/>
                    <a:pt x="1" y="2"/>
                  </a:cubicBezTo>
                  <a:cubicBezTo>
                    <a:pt x="3" y="1"/>
                    <a:pt x="6" y="0"/>
                    <a:pt x="7" y="1"/>
                  </a:cubicBezTo>
                  <a:cubicBezTo>
                    <a:pt x="8" y="3"/>
                    <a:pt x="6" y="6"/>
                    <a:pt x="5" y="7"/>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0" name="Freeform 112">
              <a:extLst>
                <a:ext uri="{FF2B5EF4-FFF2-40B4-BE49-F238E27FC236}">
                  <a16:creationId xmlns:a16="http://schemas.microsoft.com/office/drawing/2014/main" id="{731FE379-6BE9-4796-B77E-D11EF6473965}"/>
                </a:ext>
              </a:extLst>
            </p:cNvPr>
            <p:cNvSpPr>
              <a:spLocks/>
            </p:cNvSpPr>
            <p:nvPr/>
          </p:nvSpPr>
          <p:spPr bwMode="auto">
            <a:xfrm>
              <a:off x="739364" y="4328590"/>
              <a:ext cx="26543" cy="24015"/>
            </a:xfrm>
            <a:custGeom>
              <a:avLst/>
              <a:gdLst>
                <a:gd name="T0" fmla="*/ 6 w 9"/>
                <a:gd name="T1" fmla="*/ 7 h 8"/>
                <a:gd name="T2" fmla="*/ 1 w 9"/>
                <a:gd name="T3" fmla="*/ 6 h 8"/>
                <a:gd name="T4" fmla="*/ 2 w 9"/>
                <a:gd name="T5" fmla="*/ 2 h 8"/>
                <a:gd name="T6" fmla="*/ 8 w 9"/>
                <a:gd name="T7" fmla="*/ 1 h 8"/>
                <a:gd name="T8" fmla="*/ 6 w 9"/>
                <a:gd name="T9" fmla="*/ 7 h 8"/>
              </a:gdLst>
              <a:ahLst/>
              <a:cxnLst>
                <a:cxn ang="0">
                  <a:pos x="T0" y="T1"/>
                </a:cxn>
                <a:cxn ang="0">
                  <a:pos x="T2" y="T3"/>
                </a:cxn>
                <a:cxn ang="0">
                  <a:pos x="T4" y="T5"/>
                </a:cxn>
                <a:cxn ang="0">
                  <a:pos x="T6" y="T7"/>
                </a:cxn>
                <a:cxn ang="0">
                  <a:pos x="T8" y="T9"/>
                </a:cxn>
              </a:cxnLst>
              <a:rect l="0" t="0" r="r" b="b"/>
              <a:pathLst>
                <a:path w="9" h="8">
                  <a:moveTo>
                    <a:pt x="6" y="7"/>
                  </a:moveTo>
                  <a:cubicBezTo>
                    <a:pt x="4" y="8"/>
                    <a:pt x="2" y="7"/>
                    <a:pt x="1" y="6"/>
                  </a:cubicBezTo>
                  <a:cubicBezTo>
                    <a:pt x="0" y="5"/>
                    <a:pt x="0" y="3"/>
                    <a:pt x="2" y="2"/>
                  </a:cubicBezTo>
                  <a:cubicBezTo>
                    <a:pt x="3" y="1"/>
                    <a:pt x="7" y="0"/>
                    <a:pt x="8" y="1"/>
                  </a:cubicBezTo>
                  <a:cubicBezTo>
                    <a:pt x="9" y="2"/>
                    <a:pt x="7" y="6"/>
                    <a:pt x="6" y="7"/>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1" name="Freeform 113">
              <a:extLst>
                <a:ext uri="{FF2B5EF4-FFF2-40B4-BE49-F238E27FC236}">
                  <a16:creationId xmlns:a16="http://schemas.microsoft.com/office/drawing/2014/main" id="{57FC69C5-1F06-4526-808F-FBCE6B237C5A}"/>
                </a:ext>
              </a:extLst>
            </p:cNvPr>
            <p:cNvSpPr>
              <a:spLocks/>
            </p:cNvSpPr>
            <p:nvPr/>
          </p:nvSpPr>
          <p:spPr bwMode="auto">
            <a:xfrm>
              <a:off x="616761" y="4347550"/>
              <a:ext cx="22751" cy="26543"/>
            </a:xfrm>
            <a:custGeom>
              <a:avLst/>
              <a:gdLst>
                <a:gd name="T0" fmla="*/ 7 w 8"/>
                <a:gd name="T1" fmla="*/ 3 h 9"/>
                <a:gd name="T2" fmla="*/ 7 w 8"/>
                <a:gd name="T3" fmla="*/ 7 h 9"/>
                <a:gd name="T4" fmla="*/ 3 w 8"/>
                <a:gd name="T5" fmla="*/ 8 h 9"/>
                <a:gd name="T6" fmla="*/ 1 w 8"/>
                <a:gd name="T7" fmla="*/ 2 h 9"/>
                <a:gd name="T8" fmla="*/ 7 w 8"/>
                <a:gd name="T9" fmla="*/ 3 h 9"/>
              </a:gdLst>
              <a:ahLst/>
              <a:cxnLst>
                <a:cxn ang="0">
                  <a:pos x="T0" y="T1"/>
                </a:cxn>
                <a:cxn ang="0">
                  <a:pos x="T2" y="T3"/>
                </a:cxn>
                <a:cxn ang="0">
                  <a:pos x="T4" y="T5"/>
                </a:cxn>
                <a:cxn ang="0">
                  <a:pos x="T6" y="T7"/>
                </a:cxn>
                <a:cxn ang="0">
                  <a:pos x="T8" y="T9"/>
                </a:cxn>
              </a:cxnLst>
              <a:rect l="0" t="0" r="r" b="b"/>
              <a:pathLst>
                <a:path w="8" h="9">
                  <a:moveTo>
                    <a:pt x="7" y="3"/>
                  </a:moveTo>
                  <a:cubicBezTo>
                    <a:pt x="8" y="4"/>
                    <a:pt x="8" y="6"/>
                    <a:pt x="7" y="7"/>
                  </a:cubicBezTo>
                  <a:cubicBezTo>
                    <a:pt x="6" y="9"/>
                    <a:pt x="4" y="9"/>
                    <a:pt x="3" y="8"/>
                  </a:cubicBezTo>
                  <a:cubicBezTo>
                    <a:pt x="1" y="7"/>
                    <a:pt x="0" y="3"/>
                    <a:pt x="1" y="2"/>
                  </a:cubicBezTo>
                  <a:cubicBezTo>
                    <a:pt x="2" y="0"/>
                    <a:pt x="5" y="2"/>
                    <a:pt x="7" y="3"/>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2" name="Freeform 114">
              <a:extLst>
                <a:ext uri="{FF2B5EF4-FFF2-40B4-BE49-F238E27FC236}">
                  <a16:creationId xmlns:a16="http://schemas.microsoft.com/office/drawing/2014/main" id="{87BF0033-5C77-44B3-8DA2-D69C276159EF}"/>
                </a:ext>
              </a:extLst>
            </p:cNvPr>
            <p:cNvSpPr>
              <a:spLocks/>
            </p:cNvSpPr>
            <p:nvPr/>
          </p:nvSpPr>
          <p:spPr bwMode="auto">
            <a:xfrm>
              <a:off x="636984" y="4271712"/>
              <a:ext cx="24015" cy="27807"/>
            </a:xfrm>
            <a:custGeom>
              <a:avLst/>
              <a:gdLst>
                <a:gd name="T0" fmla="*/ 7 w 8"/>
                <a:gd name="T1" fmla="*/ 4 h 9"/>
                <a:gd name="T2" fmla="*/ 5 w 8"/>
                <a:gd name="T3" fmla="*/ 9 h 9"/>
                <a:gd name="T4" fmla="*/ 1 w 8"/>
                <a:gd name="T5" fmla="*/ 7 h 9"/>
                <a:gd name="T6" fmla="*/ 2 w 8"/>
                <a:gd name="T7" fmla="*/ 1 h 9"/>
                <a:gd name="T8" fmla="*/ 7 w 8"/>
                <a:gd name="T9" fmla="*/ 4 h 9"/>
              </a:gdLst>
              <a:ahLst/>
              <a:cxnLst>
                <a:cxn ang="0">
                  <a:pos x="T0" y="T1"/>
                </a:cxn>
                <a:cxn ang="0">
                  <a:pos x="T2" y="T3"/>
                </a:cxn>
                <a:cxn ang="0">
                  <a:pos x="T4" y="T5"/>
                </a:cxn>
                <a:cxn ang="0">
                  <a:pos x="T6" y="T7"/>
                </a:cxn>
                <a:cxn ang="0">
                  <a:pos x="T8" y="T9"/>
                </a:cxn>
              </a:cxnLst>
              <a:rect l="0" t="0" r="r" b="b"/>
              <a:pathLst>
                <a:path w="8" h="9">
                  <a:moveTo>
                    <a:pt x="7" y="4"/>
                  </a:moveTo>
                  <a:cubicBezTo>
                    <a:pt x="8" y="6"/>
                    <a:pt x="7" y="8"/>
                    <a:pt x="5" y="9"/>
                  </a:cubicBezTo>
                  <a:cubicBezTo>
                    <a:pt x="4" y="9"/>
                    <a:pt x="2" y="8"/>
                    <a:pt x="1" y="7"/>
                  </a:cubicBezTo>
                  <a:cubicBezTo>
                    <a:pt x="0" y="5"/>
                    <a:pt x="0" y="1"/>
                    <a:pt x="2" y="1"/>
                  </a:cubicBezTo>
                  <a:cubicBezTo>
                    <a:pt x="4" y="0"/>
                    <a:pt x="6" y="3"/>
                    <a:pt x="7" y="4"/>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3" name="Freeform 115">
              <a:extLst>
                <a:ext uri="{FF2B5EF4-FFF2-40B4-BE49-F238E27FC236}">
                  <a16:creationId xmlns:a16="http://schemas.microsoft.com/office/drawing/2014/main" id="{14AFD107-5A61-44D4-A57D-390B8FF64F02}"/>
                </a:ext>
              </a:extLst>
            </p:cNvPr>
            <p:cNvSpPr>
              <a:spLocks/>
            </p:cNvSpPr>
            <p:nvPr/>
          </p:nvSpPr>
          <p:spPr bwMode="auto">
            <a:xfrm>
              <a:off x="559883" y="4358925"/>
              <a:ext cx="26543" cy="24015"/>
            </a:xfrm>
            <a:custGeom>
              <a:avLst/>
              <a:gdLst>
                <a:gd name="T0" fmla="*/ 7 w 9"/>
                <a:gd name="T1" fmla="*/ 2 h 8"/>
                <a:gd name="T2" fmla="*/ 8 w 9"/>
                <a:gd name="T3" fmla="*/ 6 h 8"/>
                <a:gd name="T4" fmla="*/ 4 w 9"/>
                <a:gd name="T5" fmla="*/ 7 h 8"/>
                <a:gd name="T6" fmla="*/ 1 w 9"/>
                <a:gd name="T7" fmla="*/ 2 h 8"/>
                <a:gd name="T8" fmla="*/ 7 w 9"/>
                <a:gd name="T9" fmla="*/ 2 h 8"/>
              </a:gdLst>
              <a:ahLst/>
              <a:cxnLst>
                <a:cxn ang="0">
                  <a:pos x="T0" y="T1"/>
                </a:cxn>
                <a:cxn ang="0">
                  <a:pos x="T2" y="T3"/>
                </a:cxn>
                <a:cxn ang="0">
                  <a:pos x="T4" y="T5"/>
                </a:cxn>
                <a:cxn ang="0">
                  <a:pos x="T6" y="T7"/>
                </a:cxn>
                <a:cxn ang="0">
                  <a:pos x="T8" y="T9"/>
                </a:cxn>
              </a:cxnLst>
              <a:rect l="0" t="0" r="r" b="b"/>
              <a:pathLst>
                <a:path w="9" h="8">
                  <a:moveTo>
                    <a:pt x="7" y="2"/>
                  </a:moveTo>
                  <a:cubicBezTo>
                    <a:pt x="9" y="3"/>
                    <a:pt x="9" y="5"/>
                    <a:pt x="8" y="6"/>
                  </a:cubicBezTo>
                  <a:cubicBezTo>
                    <a:pt x="7" y="8"/>
                    <a:pt x="5" y="8"/>
                    <a:pt x="4" y="7"/>
                  </a:cubicBezTo>
                  <a:cubicBezTo>
                    <a:pt x="2" y="6"/>
                    <a:pt x="0" y="3"/>
                    <a:pt x="1" y="2"/>
                  </a:cubicBezTo>
                  <a:cubicBezTo>
                    <a:pt x="2" y="0"/>
                    <a:pt x="6" y="1"/>
                    <a:pt x="7" y="2"/>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4" name="Freeform 116">
              <a:extLst>
                <a:ext uri="{FF2B5EF4-FFF2-40B4-BE49-F238E27FC236}">
                  <a16:creationId xmlns:a16="http://schemas.microsoft.com/office/drawing/2014/main" id="{03E3D0E2-D29D-4AB9-AF9E-680AE519E777}"/>
                </a:ext>
              </a:extLst>
            </p:cNvPr>
            <p:cNvSpPr>
              <a:spLocks/>
            </p:cNvSpPr>
            <p:nvPr/>
          </p:nvSpPr>
          <p:spPr bwMode="auto">
            <a:xfrm>
              <a:off x="715349" y="4356397"/>
              <a:ext cx="24015" cy="26543"/>
            </a:xfrm>
            <a:custGeom>
              <a:avLst/>
              <a:gdLst>
                <a:gd name="T0" fmla="*/ 6 w 8"/>
                <a:gd name="T1" fmla="*/ 7 h 9"/>
                <a:gd name="T2" fmla="*/ 2 w 8"/>
                <a:gd name="T3" fmla="*/ 8 h 9"/>
                <a:gd name="T4" fmla="*/ 1 w 8"/>
                <a:gd name="T5" fmla="*/ 4 h 9"/>
                <a:gd name="T6" fmla="*/ 7 w 8"/>
                <a:gd name="T7" fmla="*/ 1 h 9"/>
                <a:gd name="T8" fmla="*/ 6 w 8"/>
                <a:gd name="T9" fmla="*/ 7 h 9"/>
              </a:gdLst>
              <a:ahLst/>
              <a:cxnLst>
                <a:cxn ang="0">
                  <a:pos x="T0" y="T1"/>
                </a:cxn>
                <a:cxn ang="0">
                  <a:pos x="T2" y="T3"/>
                </a:cxn>
                <a:cxn ang="0">
                  <a:pos x="T4" y="T5"/>
                </a:cxn>
                <a:cxn ang="0">
                  <a:pos x="T6" y="T7"/>
                </a:cxn>
                <a:cxn ang="0">
                  <a:pos x="T8" y="T9"/>
                </a:cxn>
              </a:cxnLst>
              <a:rect l="0" t="0" r="r" b="b"/>
              <a:pathLst>
                <a:path w="8" h="9">
                  <a:moveTo>
                    <a:pt x="6" y="7"/>
                  </a:moveTo>
                  <a:cubicBezTo>
                    <a:pt x="5" y="9"/>
                    <a:pt x="3" y="9"/>
                    <a:pt x="2" y="8"/>
                  </a:cubicBezTo>
                  <a:cubicBezTo>
                    <a:pt x="0" y="7"/>
                    <a:pt x="0" y="5"/>
                    <a:pt x="1" y="4"/>
                  </a:cubicBezTo>
                  <a:cubicBezTo>
                    <a:pt x="2" y="2"/>
                    <a:pt x="5" y="0"/>
                    <a:pt x="7" y="1"/>
                  </a:cubicBezTo>
                  <a:cubicBezTo>
                    <a:pt x="8" y="2"/>
                    <a:pt x="7" y="6"/>
                    <a:pt x="6" y="7"/>
                  </a:cubicBezTo>
                  <a:close/>
                </a:path>
              </a:pathLst>
            </a:custGeom>
            <a:solidFill>
              <a:srgbClr val="9EBE5B">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5" name="Freeform 117">
              <a:extLst>
                <a:ext uri="{FF2B5EF4-FFF2-40B4-BE49-F238E27FC236}">
                  <a16:creationId xmlns:a16="http://schemas.microsoft.com/office/drawing/2014/main" id="{C18D550A-4693-450E-83D3-5D9CCC18938D}"/>
                </a:ext>
              </a:extLst>
            </p:cNvPr>
            <p:cNvSpPr>
              <a:spLocks/>
            </p:cNvSpPr>
            <p:nvPr/>
          </p:nvSpPr>
          <p:spPr bwMode="auto">
            <a:xfrm>
              <a:off x="535867" y="4389260"/>
              <a:ext cx="289446" cy="271751"/>
            </a:xfrm>
            <a:custGeom>
              <a:avLst/>
              <a:gdLst>
                <a:gd name="T0" fmla="*/ 229 w 229"/>
                <a:gd name="T1" fmla="*/ 0 h 215"/>
                <a:gd name="T2" fmla="*/ 0 w 229"/>
                <a:gd name="T3" fmla="*/ 0 h 215"/>
                <a:gd name="T4" fmla="*/ 0 w 229"/>
                <a:gd name="T5" fmla="*/ 26 h 215"/>
                <a:gd name="T6" fmla="*/ 14 w 229"/>
                <a:gd name="T7" fmla="*/ 26 h 215"/>
                <a:gd name="T8" fmla="*/ 28 w 229"/>
                <a:gd name="T9" fmla="*/ 215 h 215"/>
                <a:gd name="T10" fmla="*/ 205 w 229"/>
                <a:gd name="T11" fmla="*/ 215 h 215"/>
                <a:gd name="T12" fmla="*/ 220 w 229"/>
                <a:gd name="T13" fmla="*/ 26 h 215"/>
                <a:gd name="T14" fmla="*/ 229 w 229"/>
                <a:gd name="T15" fmla="*/ 26 h 215"/>
                <a:gd name="T16" fmla="*/ 229 w 229"/>
                <a:gd name="T17"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215">
                  <a:moveTo>
                    <a:pt x="229" y="0"/>
                  </a:moveTo>
                  <a:lnTo>
                    <a:pt x="0" y="0"/>
                  </a:lnTo>
                  <a:lnTo>
                    <a:pt x="0" y="26"/>
                  </a:lnTo>
                  <a:lnTo>
                    <a:pt x="14" y="26"/>
                  </a:lnTo>
                  <a:lnTo>
                    <a:pt x="28" y="215"/>
                  </a:lnTo>
                  <a:lnTo>
                    <a:pt x="205" y="215"/>
                  </a:lnTo>
                  <a:lnTo>
                    <a:pt x="220" y="26"/>
                  </a:lnTo>
                  <a:lnTo>
                    <a:pt x="229" y="26"/>
                  </a:lnTo>
                  <a:lnTo>
                    <a:pt x="229" y="0"/>
                  </a:ln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6" name="Freeform 134">
              <a:extLst>
                <a:ext uri="{FF2B5EF4-FFF2-40B4-BE49-F238E27FC236}">
                  <a16:creationId xmlns:a16="http://schemas.microsoft.com/office/drawing/2014/main" id="{B0F910AC-F440-4A19-967A-C0BA829B7241}"/>
                </a:ext>
              </a:extLst>
            </p:cNvPr>
            <p:cNvSpPr>
              <a:spLocks/>
            </p:cNvSpPr>
            <p:nvPr/>
          </p:nvSpPr>
          <p:spPr bwMode="auto">
            <a:xfrm>
              <a:off x="356385" y="4120037"/>
              <a:ext cx="182010" cy="326101"/>
            </a:xfrm>
            <a:custGeom>
              <a:avLst/>
              <a:gdLst>
                <a:gd name="T0" fmla="*/ 16 w 61"/>
                <a:gd name="T1" fmla="*/ 103 h 109"/>
                <a:gd name="T2" fmla="*/ 6 w 61"/>
                <a:gd name="T3" fmla="*/ 107 h 109"/>
                <a:gd name="T4" fmla="*/ 2 w 61"/>
                <a:gd name="T5" fmla="*/ 97 h 109"/>
                <a:gd name="T6" fmla="*/ 45 w 61"/>
                <a:gd name="T7" fmla="*/ 5 h 109"/>
                <a:gd name="T8" fmla="*/ 56 w 61"/>
                <a:gd name="T9" fmla="*/ 2 h 109"/>
                <a:gd name="T10" fmla="*/ 59 w 61"/>
                <a:gd name="T11" fmla="*/ 12 h 109"/>
                <a:gd name="T12" fmla="*/ 16 w 61"/>
                <a:gd name="T13" fmla="*/ 103 h 109"/>
              </a:gdLst>
              <a:ahLst/>
              <a:cxnLst>
                <a:cxn ang="0">
                  <a:pos x="T0" y="T1"/>
                </a:cxn>
                <a:cxn ang="0">
                  <a:pos x="T2" y="T3"/>
                </a:cxn>
                <a:cxn ang="0">
                  <a:pos x="T4" y="T5"/>
                </a:cxn>
                <a:cxn ang="0">
                  <a:pos x="T6" y="T7"/>
                </a:cxn>
                <a:cxn ang="0">
                  <a:pos x="T8" y="T9"/>
                </a:cxn>
                <a:cxn ang="0">
                  <a:pos x="T10" y="T11"/>
                </a:cxn>
                <a:cxn ang="0">
                  <a:pos x="T12" y="T13"/>
                </a:cxn>
              </a:cxnLst>
              <a:rect l="0" t="0" r="r" b="b"/>
              <a:pathLst>
                <a:path w="61" h="109">
                  <a:moveTo>
                    <a:pt x="16" y="103"/>
                  </a:moveTo>
                  <a:cubicBezTo>
                    <a:pt x="14" y="107"/>
                    <a:pt x="9" y="109"/>
                    <a:pt x="6" y="107"/>
                  </a:cubicBezTo>
                  <a:cubicBezTo>
                    <a:pt x="2" y="105"/>
                    <a:pt x="0" y="101"/>
                    <a:pt x="2" y="97"/>
                  </a:cubicBezTo>
                  <a:cubicBezTo>
                    <a:pt x="45" y="5"/>
                    <a:pt x="45" y="5"/>
                    <a:pt x="45" y="5"/>
                  </a:cubicBezTo>
                  <a:cubicBezTo>
                    <a:pt x="47" y="1"/>
                    <a:pt x="52" y="0"/>
                    <a:pt x="56" y="2"/>
                  </a:cubicBezTo>
                  <a:cubicBezTo>
                    <a:pt x="60" y="3"/>
                    <a:pt x="61" y="8"/>
                    <a:pt x="59" y="12"/>
                  </a:cubicBezTo>
                  <a:lnTo>
                    <a:pt x="16" y="103"/>
                  </a:ln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7" name="Freeform 135">
              <a:extLst>
                <a:ext uri="{FF2B5EF4-FFF2-40B4-BE49-F238E27FC236}">
                  <a16:creationId xmlns:a16="http://schemas.microsoft.com/office/drawing/2014/main" id="{5AF23B6F-DC93-4000-ACB8-FC781E320F96}"/>
                </a:ext>
              </a:extLst>
            </p:cNvPr>
            <p:cNvSpPr>
              <a:spLocks/>
            </p:cNvSpPr>
            <p:nvPr/>
          </p:nvSpPr>
          <p:spPr bwMode="auto">
            <a:xfrm>
              <a:off x="338690" y="4056840"/>
              <a:ext cx="131452" cy="350116"/>
            </a:xfrm>
            <a:custGeom>
              <a:avLst/>
              <a:gdLst>
                <a:gd name="T0" fmla="*/ 28 w 44"/>
                <a:gd name="T1" fmla="*/ 1 h 117"/>
                <a:gd name="T2" fmla="*/ 27 w 44"/>
                <a:gd name="T3" fmla="*/ 1 h 117"/>
                <a:gd name="T4" fmla="*/ 18 w 44"/>
                <a:gd name="T5" fmla="*/ 7 h 117"/>
                <a:gd name="T6" fmla="*/ 1 w 44"/>
                <a:gd name="T7" fmla="*/ 107 h 117"/>
                <a:gd name="T8" fmla="*/ 7 w 44"/>
                <a:gd name="T9" fmla="*/ 116 h 117"/>
                <a:gd name="T10" fmla="*/ 16 w 44"/>
                <a:gd name="T11" fmla="*/ 110 h 117"/>
                <a:gd name="T12" fmla="*/ 33 w 44"/>
                <a:gd name="T13" fmla="*/ 10 h 117"/>
                <a:gd name="T14" fmla="*/ 33 w 44"/>
                <a:gd name="T15" fmla="*/ 6 h 117"/>
                <a:gd name="T16" fmla="*/ 40 w 44"/>
                <a:gd name="T17" fmla="*/ 7 h 117"/>
                <a:gd name="T18" fmla="*/ 34 w 44"/>
                <a:gd name="T19" fmla="*/ 37 h 117"/>
                <a:gd name="T20" fmla="*/ 37 w 44"/>
                <a:gd name="T21" fmla="*/ 38 h 117"/>
                <a:gd name="T22" fmla="*/ 44 w 44"/>
                <a:gd name="T23" fmla="*/ 4 h 117"/>
                <a:gd name="T24" fmla="*/ 28 w 44"/>
                <a:gd name="T25" fmla="*/ 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17">
                  <a:moveTo>
                    <a:pt x="28" y="1"/>
                  </a:moveTo>
                  <a:cubicBezTo>
                    <a:pt x="28" y="1"/>
                    <a:pt x="27" y="1"/>
                    <a:pt x="27" y="1"/>
                  </a:cubicBezTo>
                  <a:cubicBezTo>
                    <a:pt x="23" y="0"/>
                    <a:pt x="19" y="3"/>
                    <a:pt x="18" y="7"/>
                  </a:cubicBezTo>
                  <a:cubicBezTo>
                    <a:pt x="1" y="107"/>
                    <a:pt x="1" y="107"/>
                    <a:pt x="1" y="107"/>
                  </a:cubicBezTo>
                  <a:cubicBezTo>
                    <a:pt x="0" y="111"/>
                    <a:pt x="3" y="115"/>
                    <a:pt x="7" y="116"/>
                  </a:cubicBezTo>
                  <a:cubicBezTo>
                    <a:pt x="11" y="117"/>
                    <a:pt x="15" y="114"/>
                    <a:pt x="16" y="110"/>
                  </a:cubicBezTo>
                  <a:cubicBezTo>
                    <a:pt x="33" y="10"/>
                    <a:pt x="33" y="10"/>
                    <a:pt x="33" y="10"/>
                  </a:cubicBezTo>
                  <a:cubicBezTo>
                    <a:pt x="33" y="8"/>
                    <a:pt x="33" y="7"/>
                    <a:pt x="33" y="6"/>
                  </a:cubicBezTo>
                  <a:cubicBezTo>
                    <a:pt x="40" y="7"/>
                    <a:pt x="40" y="7"/>
                    <a:pt x="40" y="7"/>
                  </a:cubicBezTo>
                  <a:cubicBezTo>
                    <a:pt x="34" y="37"/>
                    <a:pt x="34" y="37"/>
                    <a:pt x="34" y="37"/>
                  </a:cubicBezTo>
                  <a:cubicBezTo>
                    <a:pt x="37" y="38"/>
                    <a:pt x="37" y="38"/>
                    <a:pt x="37" y="38"/>
                  </a:cubicBezTo>
                  <a:cubicBezTo>
                    <a:pt x="44" y="4"/>
                    <a:pt x="44" y="4"/>
                    <a:pt x="44" y="4"/>
                  </a:cubicBezTo>
                  <a:lnTo>
                    <a:pt x="28" y="1"/>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8" name="Rectangle 136">
              <a:extLst>
                <a:ext uri="{FF2B5EF4-FFF2-40B4-BE49-F238E27FC236}">
                  <a16:creationId xmlns:a16="http://schemas.microsoft.com/office/drawing/2014/main" id="{7CE57681-293F-4531-B80D-DEDCCCF5337B}"/>
                </a:ext>
              </a:extLst>
            </p:cNvPr>
            <p:cNvSpPr>
              <a:spLocks noChangeArrowheads="1"/>
            </p:cNvSpPr>
            <p:nvPr/>
          </p:nvSpPr>
          <p:spPr bwMode="auto">
            <a:xfrm>
              <a:off x="216086" y="4257809"/>
              <a:ext cx="274279" cy="406994"/>
            </a:xfrm>
            <a:prstGeom prst="rect">
              <a:avLst/>
            </a:prstGeom>
            <a:solidFill>
              <a:srgbClr val="4454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89" name="Freeform 140">
              <a:extLst>
                <a:ext uri="{FF2B5EF4-FFF2-40B4-BE49-F238E27FC236}">
                  <a16:creationId xmlns:a16="http://schemas.microsoft.com/office/drawing/2014/main" id="{E4542525-314A-416B-9CD4-0DD2EFE17711}"/>
                </a:ext>
              </a:extLst>
            </p:cNvPr>
            <p:cNvSpPr>
              <a:spLocks/>
            </p:cNvSpPr>
            <p:nvPr/>
          </p:nvSpPr>
          <p:spPr bwMode="auto">
            <a:xfrm>
              <a:off x="2319311" y="3697876"/>
              <a:ext cx="1108491" cy="975775"/>
            </a:xfrm>
            <a:custGeom>
              <a:avLst/>
              <a:gdLst>
                <a:gd name="T0" fmla="*/ 364 w 371"/>
                <a:gd name="T1" fmla="*/ 311 h 326"/>
                <a:gd name="T2" fmla="*/ 295 w 371"/>
                <a:gd name="T3" fmla="*/ 311 h 326"/>
                <a:gd name="T4" fmla="*/ 288 w 371"/>
                <a:gd name="T5" fmla="*/ 317 h 326"/>
                <a:gd name="T6" fmla="*/ 266 w 371"/>
                <a:gd name="T7" fmla="*/ 304 h 326"/>
                <a:gd name="T8" fmla="*/ 265 w 371"/>
                <a:gd name="T9" fmla="*/ 282 h 326"/>
                <a:gd name="T10" fmla="*/ 250 w 371"/>
                <a:gd name="T11" fmla="*/ 221 h 326"/>
                <a:gd name="T12" fmla="*/ 201 w 371"/>
                <a:gd name="T13" fmla="*/ 184 h 326"/>
                <a:gd name="T14" fmla="*/ 142 w 371"/>
                <a:gd name="T15" fmla="*/ 119 h 326"/>
                <a:gd name="T16" fmla="*/ 144 w 371"/>
                <a:gd name="T17" fmla="*/ 116 h 326"/>
                <a:gd name="T18" fmla="*/ 144 w 371"/>
                <a:gd name="T19" fmla="*/ 116 h 326"/>
                <a:gd name="T20" fmla="*/ 208 w 371"/>
                <a:gd name="T21" fmla="*/ 103 h 326"/>
                <a:gd name="T22" fmla="*/ 241 w 371"/>
                <a:gd name="T23" fmla="*/ 28 h 326"/>
                <a:gd name="T24" fmla="*/ 247 w 371"/>
                <a:gd name="T25" fmla="*/ 20 h 326"/>
                <a:gd name="T26" fmla="*/ 247 w 371"/>
                <a:gd name="T27" fmla="*/ 14 h 326"/>
                <a:gd name="T28" fmla="*/ 239 w 371"/>
                <a:gd name="T29" fmla="*/ 6 h 326"/>
                <a:gd name="T30" fmla="*/ 232 w 371"/>
                <a:gd name="T31" fmla="*/ 14 h 326"/>
                <a:gd name="T32" fmla="*/ 232 w 371"/>
                <a:gd name="T33" fmla="*/ 20 h 326"/>
                <a:gd name="T34" fmla="*/ 239 w 371"/>
                <a:gd name="T35" fmla="*/ 28 h 326"/>
                <a:gd name="T36" fmla="*/ 207 w 371"/>
                <a:gd name="T37" fmla="*/ 101 h 326"/>
                <a:gd name="T38" fmla="*/ 144 w 371"/>
                <a:gd name="T39" fmla="*/ 114 h 326"/>
                <a:gd name="T40" fmla="*/ 141 w 371"/>
                <a:gd name="T41" fmla="*/ 112 h 326"/>
                <a:gd name="T42" fmla="*/ 139 w 371"/>
                <a:gd name="T43" fmla="*/ 114 h 326"/>
                <a:gd name="T44" fmla="*/ 44 w 371"/>
                <a:gd name="T45" fmla="*/ 104 h 326"/>
                <a:gd name="T46" fmla="*/ 6 w 371"/>
                <a:gd name="T47" fmla="*/ 22 h 326"/>
                <a:gd name="T48" fmla="*/ 8 w 371"/>
                <a:gd name="T49" fmla="*/ 22 h 326"/>
                <a:gd name="T50" fmla="*/ 16 w 371"/>
                <a:gd name="T51" fmla="*/ 14 h 326"/>
                <a:gd name="T52" fmla="*/ 16 w 371"/>
                <a:gd name="T53" fmla="*/ 8 h 326"/>
                <a:gd name="T54" fmla="*/ 8 w 371"/>
                <a:gd name="T55" fmla="*/ 0 h 326"/>
                <a:gd name="T56" fmla="*/ 0 w 371"/>
                <a:gd name="T57" fmla="*/ 8 h 326"/>
                <a:gd name="T58" fmla="*/ 0 w 371"/>
                <a:gd name="T59" fmla="*/ 14 h 326"/>
                <a:gd name="T60" fmla="*/ 4 w 371"/>
                <a:gd name="T61" fmla="*/ 21 h 326"/>
                <a:gd name="T62" fmla="*/ 43 w 371"/>
                <a:gd name="T63" fmla="*/ 105 h 326"/>
                <a:gd name="T64" fmla="*/ 99 w 371"/>
                <a:gd name="T65" fmla="*/ 122 h 326"/>
                <a:gd name="T66" fmla="*/ 139 w 371"/>
                <a:gd name="T67" fmla="*/ 116 h 326"/>
                <a:gd name="T68" fmla="*/ 139 w 371"/>
                <a:gd name="T69" fmla="*/ 116 h 326"/>
                <a:gd name="T70" fmla="*/ 140 w 371"/>
                <a:gd name="T71" fmla="*/ 119 h 326"/>
                <a:gd name="T72" fmla="*/ 200 w 371"/>
                <a:gd name="T73" fmla="*/ 186 h 326"/>
                <a:gd name="T74" fmla="*/ 249 w 371"/>
                <a:gd name="T75" fmla="*/ 223 h 326"/>
                <a:gd name="T76" fmla="*/ 263 w 371"/>
                <a:gd name="T77" fmla="*/ 281 h 326"/>
                <a:gd name="T78" fmla="*/ 264 w 371"/>
                <a:gd name="T79" fmla="*/ 305 h 326"/>
                <a:gd name="T80" fmla="*/ 287 w 371"/>
                <a:gd name="T81" fmla="*/ 319 h 326"/>
                <a:gd name="T82" fmla="*/ 288 w 371"/>
                <a:gd name="T83" fmla="*/ 319 h 326"/>
                <a:gd name="T84" fmla="*/ 295 w 371"/>
                <a:gd name="T85" fmla="*/ 326 h 326"/>
                <a:gd name="T86" fmla="*/ 364 w 371"/>
                <a:gd name="T87" fmla="*/ 326 h 326"/>
                <a:gd name="T88" fmla="*/ 371 w 371"/>
                <a:gd name="T89" fmla="*/ 318 h 326"/>
                <a:gd name="T90" fmla="*/ 364 w 371"/>
                <a:gd name="T91" fmla="*/ 31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1" h="326">
                  <a:moveTo>
                    <a:pt x="364" y="311"/>
                  </a:moveTo>
                  <a:cubicBezTo>
                    <a:pt x="295" y="311"/>
                    <a:pt x="295" y="311"/>
                    <a:pt x="295" y="311"/>
                  </a:cubicBezTo>
                  <a:cubicBezTo>
                    <a:pt x="291" y="311"/>
                    <a:pt x="289" y="314"/>
                    <a:pt x="288" y="317"/>
                  </a:cubicBezTo>
                  <a:cubicBezTo>
                    <a:pt x="283" y="317"/>
                    <a:pt x="273" y="316"/>
                    <a:pt x="266" y="304"/>
                  </a:cubicBezTo>
                  <a:cubicBezTo>
                    <a:pt x="261" y="298"/>
                    <a:pt x="263" y="291"/>
                    <a:pt x="265" y="282"/>
                  </a:cubicBezTo>
                  <a:cubicBezTo>
                    <a:pt x="268" y="266"/>
                    <a:pt x="272" y="247"/>
                    <a:pt x="250" y="221"/>
                  </a:cubicBezTo>
                  <a:cubicBezTo>
                    <a:pt x="237" y="207"/>
                    <a:pt x="219" y="195"/>
                    <a:pt x="201" y="184"/>
                  </a:cubicBezTo>
                  <a:cubicBezTo>
                    <a:pt x="172" y="166"/>
                    <a:pt x="144" y="148"/>
                    <a:pt x="142" y="119"/>
                  </a:cubicBezTo>
                  <a:cubicBezTo>
                    <a:pt x="143" y="119"/>
                    <a:pt x="144" y="118"/>
                    <a:pt x="144" y="116"/>
                  </a:cubicBezTo>
                  <a:cubicBezTo>
                    <a:pt x="144" y="116"/>
                    <a:pt x="144" y="116"/>
                    <a:pt x="144" y="116"/>
                  </a:cubicBezTo>
                  <a:cubicBezTo>
                    <a:pt x="155" y="118"/>
                    <a:pt x="184" y="121"/>
                    <a:pt x="208" y="103"/>
                  </a:cubicBezTo>
                  <a:cubicBezTo>
                    <a:pt x="227" y="88"/>
                    <a:pt x="238" y="63"/>
                    <a:pt x="241" y="28"/>
                  </a:cubicBezTo>
                  <a:cubicBezTo>
                    <a:pt x="244" y="27"/>
                    <a:pt x="247" y="24"/>
                    <a:pt x="247" y="20"/>
                  </a:cubicBezTo>
                  <a:cubicBezTo>
                    <a:pt x="247" y="14"/>
                    <a:pt x="247" y="14"/>
                    <a:pt x="247" y="14"/>
                  </a:cubicBezTo>
                  <a:cubicBezTo>
                    <a:pt x="247" y="10"/>
                    <a:pt x="244" y="6"/>
                    <a:pt x="239" y="6"/>
                  </a:cubicBezTo>
                  <a:cubicBezTo>
                    <a:pt x="235" y="6"/>
                    <a:pt x="232" y="10"/>
                    <a:pt x="232" y="14"/>
                  </a:cubicBezTo>
                  <a:cubicBezTo>
                    <a:pt x="232" y="20"/>
                    <a:pt x="232" y="20"/>
                    <a:pt x="232" y="20"/>
                  </a:cubicBezTo>
                  <a:cubicBezTo>
                    <a:pt x="232" y="24"/>
                    <a:pt x="235" y="28"/>
                    <a:pt x="239" y="28"/>
                  </a:cubicBezTo>
                  <a:cubicBezTo>
                    <a:pt x="236" y="62"/>
                    <a:pt x="226" y="87"/>
                    <a:pt x="207" y="101"/>
                  </a:cubicBezTo>
                  <a:cubicBezTo>
                    <a:pt x="183" y="120"/>
                    <a:pt x="154" y="116"/>
                    <a:pt x="144" y="114"/>
                  </a:cubicBezTo>
                  <a:cubicBezTo>
                    <a:pt x="144" y="113"/>
                    <a:pt x="143" y="112"/>
                    <a:pt x="141" y="112"/>
                  </a:cubicBezTo>
                  <a:cubicBezTo>
                    <a:pt x="140" y="112"/>
                    <a:pt x="139" y="113"/>
                    <a:pt x="139" y="114"/>
                  </a:cubicBezTo>
                  <a:cubicBezTo>
                    <a:pt x="129" y="117"/>
                    <a:pt x="80" y="130"/>
                    <a:pt x="44" y="104"/>
                  </a:cubicBezTo>
                  <a:cubicBezTo>
                    <a:pt x="22" y="88"/>
                    <a:pt x="9" y="60"/>
                    <a:pt x="6" y="22"/>
                  </a:cubicBezTo>
                  <a:cubicBezTo>
                    <a:pt x="7" y="22"/>
                    <a:pt x="7" y="22"/>
                    <a:pt x="8" y="22"/>
                  </a:cubicBezTo>
                  <a:cubicBezTo>
                    <a:pt x="12" y="22"/>
                    <a:pt x="16" y="18"/>
                    <a:pt x="16" y="14"/>
                  </a:cubicBezTo>
                  <a:cubicBezTo>
                    <a:pt x="16" y="8"/>
                    <a:pt x="16" y="8"/>
                    <a:pt x="16" y="8"/>
                  </a:cubicBezTo>
                  <a:cubicBezTo>
                    <a:pt x="16" y="4"/>
                    <a:pt x="12" y="0"/>
                    <a:pt x="8" y="0"/>
                  </a:cubicBezTo>
                  <a:cubicBezTo>
                    <a:pt x="4" y="0"/>
                    <a:pt x="0" y="4"/>
                    <a:pt x="0" y="8"/>
                  </a:cubicBezTo>
                  <a:cubicBezTo>
                    <a:pt x="0" y="14"/>
                    <a:pt x="0" y="14"/>
                    <a:pt x="0" y="14"/>
                  </a:cubicBezTo>
                  <a:cubicBezTo>
                    <a:pt x="0" y="17"/>
                    <a:pt x="2" y="19"/>
                    <a:pt x="4" y="21"/>
                  </a:cubicBezTo>
                  <a:cubicBezTo>
                    <a:pt x="8" y="60"/>
                    <a:pt x="21" y="89"/>
                    <a:pt x="43" y="105"/>
                  </a:cubicBezTo>
                  <a:cubicBezTo>
                    <a:pt x="61" y="118"/>
                    <a:pt x="81" y="122"/>
                    <a:pt x="99" y="122"/>
                  </a:cubicBezTo>
                  <a:cubicBezTo>
                    <a:pt x="117" y="122"/>
                    <a:pt x="133" y="118"/>
                    <a:pt x="139" y="116"/>
                  </a:cubicBezTo>
                  <a:cubicBezTo>
                    <a:pt x="139" y="116"/>
                    <a:pt x="139" y="116"/>
                    <a:pt x="139" y="116"/>
                  </a:cubicBezTo>
                  <a:cubicBezTo>
                    <a:pt x="139" y="118"/>
                    <a:pt x="139" y="119"/>
                    <a:pt x="140" y="119"/>
                  </a:cubicBezTo>
                  <a:cubicBezTo>
                    <a:pt x="142" y="149"/>
                    <a:pt x="170" y="167"/>
                    <a:pt x="200" y="186"/>
                  </a:cubicBezTo>
                  <a:cubicBezTo>
                    <a:pt x="218" y="197"/>
                    <a:pt x="236" y="208"/>
                    <a:pt x="249" y="223"/>
                  </a:cubicBezTo>
                  <a:cubicBezTo>
                    <a:pt x="270" y="247"/>
                    <a:pt x="266" y="266"/>
                    <a:pt x="263" y="281"/>
                  </a:cubicBezTo>
                  <a:cubicBezTo>
                    <a:pt x="261" y="291"/>
                    <a:pt x="260" y="299"/>
                    <a:pt x="264" y="305"/>
                  </a:cubicBezTo>
                  <a:cubicBezTo>
                    <a:pt x="272" y="317"/>
                    <a:pt x="282" y="319"/>
                    <a:pt x="287" y="319"/>
                  </a:cubicBezTo>
                  <a:cubicBezTo>
                    <a:pt x="288" y="319"/>
                    <a:pt x="288" y="319"/>
                    <a:pt x="288" y="319"/>
                  </a:cubicBezTo>
                  <a:cubicBezTo>
                    <a:pt x="288" y="323"/>
                    <a:pt x="291" y="326"/>
                    <a:pt x="295" y="326"/>
                  </a:cubicBezTo>
                  <a:cubicBezTo>
                    <a:pt x="364" y="326"/>
                    <a:pt x="364" y="326"/>
                    <a:pt x="364" y="326"/>
                  </a:cubicBezTo>
                  <a:cubicBezTo>
                    <a:pt x="368" y="326"/>
                    <a:pt x="371" y="322"/>
                    <a:pt x="371" y="318"/>
                  </a:cubicBezTo>
                  <a:cubicBezTo>
                    <a:pt x="371" y="314"/>
                    <a:pt x="368" y="311"/>
                    <a:pt x="364" y="3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0" name="Freeform 141">
              <a:extLst>
                <a:ext uri="{FF2B5EF4-FFF2-40B4-BE49-F238E27FC236}">
                  <a16:creationId xmlns:a16="http://schemas.microsoft.com/office/drawing/2014/main" id="{D7B412C0-591B-46D2-8275-C1BF28AA8015}"/>
                </a:ext>
              </a:extLst>
            </p:cNvPr>
            <p:cNvSpPr>
              <a:spLocks/>
            </p:cNvSpPr>
            <p:nvPr/>
          </p:nvSpPr>
          <p:spPr bwMode="auto">
            <a:xfrm>
              <a:off x="846801" y="3089913"/>
              <a:ext cx="1610282" cy="1271541"/>
            </a:xfrm>
            <a:custGeom>
              <a:avLst/>
              <a:gdLst>
                <a:gd name="T0" fmla="*/ 539 w 539"/>
                <a:gd name="T1" fmla="*/ 414 h 425"/>
                <a:gd name="T2" fmla="*/ 528 w 539"/>
                <a:gd name="T3" fmla="*/ 425 h 425"/>
                <a:gd name="T4" fmla="*/ 11 w 539"/>
                <a:gd name="T5" fmla="*/ 425 h 425"/>
                <a:gd name="T6" fmla="*/ 0 w 539"/>
                <a:gd name="T7" fmla="*/ 414 h 425"/>
                <a:gd name="T8" fmla="*/ 0 w 539"/>
                <a:gd name="T9" fmla="*/ 11 h 425"/>
                <a:gd name="T10" fmla="*/ 11 w 539"/>
                <a:gd name="T11" fmla="*/ 0 h 425"/>
                <a:gd name="T12" fmla="*/ 528 w 539"/>
                <a:gd name="T13" fmla="*/ 0 h 425"/>
                <a:gd name="T14" fmla="*/ 539 w 539"/>
                <a:gd name="T15" fmla="*/ 11 h 425"/>
                <a:gd name="T16" fmla="*/ 539 w 539"/>
                <a:gd name="T17" fmla="*/ 414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9" h="425">
                  <a:moveTo>
                    <a:pt x="539" y="414"/>
                  </a:moveTo>
                  <a:cubicBezTo>
                    <a:pt x="539" y="420"/>
                    <a:pt x="534" y="425"/>
                    <a:pt x="528" y="425"/>
                  </a:cubicBezTo>
                  <a:cubicBezTo>
                    <a:pt x="11" y="425"/>
                    <a:pt x="11" y="425"/>
                    <a:pt x="11" y="425"/>
                  </a:cubicBezTo>
                  <a:cubicBezTo>
                    <a:pt x="5" y="425"/>
                    <a:pt x="0" y="420"/>
                    <a:pt x="0" y="414"/>
                  </a:cubicBezTo>
                  <a:cubicBezTo>
                    <a:pt x="0" y="11"/>
                    <a:pt x="0" y="11"/>
                    <a:pt x="0" y="11"/>
                  </a:cubicBezTo>
                  <a:cubicBezTo>
                    <a:pt x="0" y="5"/>
                    <a:pt x="5" y="0"/>
                    <a:pt x="11" y="0"/>
                  </a:cubicBezTo>
                  <a:cubicBezTo>
                    <a:pt x="528" y="0"/>
                    <a:pt x="528" y="0"/>
                    <a:pt x="528" y="0"/>
                  </a:cubicBezTo>
                  <a:cubicBezTo>
                    <a:pt x="534" y="0"/>
                    <a:pt x="539" y="5"/>
                    <a:pt x="539" y="11"/>
                  </a:cubicBezTo>
                  <a:lnTo>
                    <a:pt x="539" y="414"/>
                  </a:lnTo>
                  <a:close/>
                </a:path>
              </a:pathLst>
            </a:custGeom>
            <a:solidFill>
              <a:srgbClr val="F1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1" name="Freeform 142">
              <a:extLst>
                <a:ext uri="{FF2B5EF4-FFF2-40B4-BE49-F238E27FC236}">
                  <a16:creationId xmlns:a16="http://schemas.microsoft.com/office/drawing/2014/main" id="{ED197ABE-0D27-4C37-A7F7-981EDCD0CC38}"/>
                </a:ext>
              </a:extLst>
            </p:cNvPr>
            <p:cNvSpPr>
              <a:spLocks/>
            </p:cNvSpPr>
            <p:nvPr/>
          </p:nvSpPr>
          <p:spPr bwMode="auto">
            <a:xfrm>
              <a:off x="1375135" y="3702932"/>
              <a:ext cx="552349" cy="961871"/>
            </a:xfrm>
            <a:custGeom>
              <a:avLst/>
              <a:gdLst>
                <a:gd name="T0" fmla="*/ 369 w 437"/>
                <a:gd name="T1" fmla="*/ 725 h 761"/>
                <a:gd name="T2" fmla="*/ 369 w 437"/>
                <a:gd name="T3" fmla="*/ 0 h 761"/>
                <a:gd name="T4" fmla="*/ 69 w 437"/>
                <a:gd name="T5" fmla="*/ 0 h 761"/>
                <a:gd name="T6" fmla="*/ 69 w 437"/>
                <a:gd name="T7" fmla="*/ 725 h 761"/>
                <a:gd name="T8" fmla="*/ 0 w 437"/>
                <a:gd name="T9" fmla="*/ 725 h 761"/>
                <a:gd name="T10" fmla="*/ 0 w 437"/>
                <a:gd name="T11" fmla="*/ 761 h 761"/>
                <a:gd name="T12" fmla="*/ 437 w 437"/>
                <a:gd name="T13" fmla="*/ 761 h 761"/>
                <a:gd name="T14" fmla="*/ 437 w 437"/>
                <a:gd name="T15" fmla="*/ 725 h 761"/>
                <a:gd name="T16" fmla="*/ 369 w 437"/>
                <a:gd name="T17" fmla="*/ 725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7" h="761">
                  <a:moveTo>
                    <a:pt x="369" y="725"/>
                  </a:moveTo>
                  <a:lnTo>
                    <a:pt x="369" y="0"/>
                  </a:lnTo>
                  <a:lnTo>
                    <a:pt x="69" y="0"/>
                  </a:lnTo>
                  <a:lnTo>
                    <a:pt x="69" y="725"/>
                  </a:lnTo>
                  <a:lnTo>
                    <a:pt x="0" y="725"/>
                  </a:lnTo>
                  <a:lnTo>
                    <a:pt x="0" y="761"/>
                  </a:lnTo>
                  <a:lnTo>
                    <a:pt x="437" y="761"/>
                  </a:lnTo>
                  <a:lnTo>
                    <a:pt x="437" y="725"/>
                  </a:lnTo>
                  <a:lnTo>
                    <a:pt x="369" y="725"/>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2" name="Oval 143">
              <a:extLst>
                <a:ext uri="{FF2B5EF4-FFF2-40B4-BE49-F238E27FC236}">
                  <a16:creationId xmlns:a16="http://schemas.microsoft.com/office/drawing/2014/main" id="{A1495C07-A902-439F-9E65-C84BCBA99E6C}"/>
                </a:ext>
              </a:extLst>
            </p:cNvPr>
            <p:cNvSpPr>
              <a:spLocks noChangeArrowheads="1"/>
            </p:cNvSpPr>
            <p:nvPr/>
          </p:nvSpPr>
          <p:spPr bwMode="auto">
            <a:xfrm>
              <a:off x="2277600" y="4214834"/>
              <a:ext cx="83421" cy="84685"/>
            </a:xfrm>
            <a:prstGeom prst="ellipse">
              <a:avLst/>
            </a:pr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3" name="Rectangle 144">
              <a:extLst>
                <a:ext uri="{FF2B5EF4-FFF2-40B4-BE49-F238E27FC236}">
                  <a16:creationId xmlns:a16="http://schemas.microsoft.com/office/drawing/2014/main" id="{A12AEC8D-DE3A-4965-A759-76AB34AD02A1}"/>
                </a:ext>
              </a:extLst>
            </p:cNvPr>
            <p:cNvSpPr>
              <a:spLocks noChangeArrowheads="1"/>
            </p:cNvSpPr>
            <p:nvPr/>
          </p:nvSpPr>
          <p:spPr bwMode="auto">
            <a:xfrm>
              <a:off x="2227042" y="4214834"/>
              <a:ext cx="20223" cy="84685"/>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4" name="Rectangle 145">
              <a:extLst>
                <a:ext uri="{FF2B5EF4-FFF2-40B4-BE49-F238E27FC236}">
                  <a16:creationId xmlns:a16="http://schemas.microsoft.com/office/drawing/2014/main" id="{0FBDD8BC-496C-47CA-A958-9EF78CE89DE3}"/>
                </a:ext>
              </a:extLst>
            </p:cNvPr>
            <p:cNvSpPr>
              <a:spLocks noChangeArrowheads="1"/>
            </p:cNvSpPr>
            <p:nvPr/>
          </p:nvSpPr>
          <p:spPr bwMode="auto">
            <a:xfrm>
              <a:off x="2187860" y="4214834"/>
              <a:ext cx="17695" cy="84685"/>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5" name="Rectangle 146">
              <a:extLst>
                <a:ext uri="{FF2B5EF4-FFF2-40B4-BE49-F238E27FC236}">
                  <a16:creationId xmlns:a16="http://schemas.microsoft.com/office/drawing/2014/main" id="{7DEAC284-5E83-401E-9996-ED12F4C15D4D}"/>
                </a:ext>
              </a:extLst>
            </p:cNvPr>
            <p:cNvSpPr>
              <a:spLocks noChangeArrowheads="1"/>
            </p:cNvSpPr>
            <p:nvPr/>
          </p:nvSpPr>
          <p:spPr bwMode="auto">
            <a:xfrm>
              <a:off x="2146149" y="4214834"/>
              <a:ext cx="17695" cy="84685"/>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6" name="Rectangle 147">
              <a:extLst>
                <a:ext uri="{FF2B5EF4-FFF2-40B4-BE49-F238E27FC236}">
                  <a16:creationId xmlns:a16="http://schemas.microsoft.com/office/drawing/2014/main" id="{A4A1675F-6192-4657-9915-BD1EB2AA0A5B}"/>
                </a:ext>
              </a:extLst>
            </p:cNvPr>
            <p:cNvSpPr>
              <a:spLocks noChangeArrowheads="1"/>
            </p:cNvSpPr>
            <p:nvPr/>
          </p:nvSpPr>
          <p:spPr bwMode="auto">
            <a:xfrm>
              <a:off x="2104438" y="4214834"/>
              <a:ext cx="21487" cy="84685"/>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97" name="Rectangle 156">
              <a:extLst>
                <a:ext uri="{FF2B5EF4-FFF2-40B4-BE49-F238E27FC236}">
                  <a16:creationId xmlns:a16="http://schemas.microsoft.com/office/drawing/2014/main" id="{539E7DD2-6E36-4855-BD55-BD866D6997DC}"/>
                </a:ext>
              </a:extLst>
            </p:cNvPr>
            <p:cNvSpPr>
              <a:spLocks noChangeArrowheads="1"/>
            </p:cNvSpPr>
            <p:nvPr/>
          </p:nvSpPr>
          <p:spPr bwMode="auto">
            <a:xfrm>
              <a:off x="200920" y="4724210"/>
              <a:ext cx="3182644" cy="185799"/>
            </a:xfrm>
            <a:prstGeom prst="rect">
              <a:avLst/>
            </a:prstGeom>
            <a:solidFill>
              <a:sysClr val="window" lastClr="FFFFFF">
                <a:lumMod val="50000"/>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8" name="Rectangle 157">
              <a:extLst>
                <a:ext uri="{FF2B5EF4-FFF2-40B4-BE49-F238E27FC236}">
                  <a16:creationId xmlns:a16="http://schemas.microsoft.com/office/drawing/2014/main" id="{71E4412E-3D7F-4877-9645-8D3D5D7C135C}"/>
                </a:ext>
              </a:extLst>
            </p:cNvPr>
            <p:cNvSpPr>
              <a:spLocks noChangeArrowheads="1"/>
            </p:cNvSpPr>
            <p:nvPr/>
          </p:nvSpPr>
          <p:spPr bwMode="auto">
            <a:xfrm>
              <a:off x="12590" y="4661011"/>
              <a:ext cx="3567518" cy="189958"/>
            </a:xfrm>
            <a:prstGeom prst="rect">
              <a:avLst/>
            </a:prstGeom>
            <a:solidFill>
              <a:sysClr val="window" lastClr="FFFFFF">
                <a:lumMod val="65000"/>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99" name="Rectangle 158">
              <a:extLst>
                <a:ext uri="{FF2B5EF4-FFF2-40B4-BE49-F238E27FC236}">
                  <a16:creationId xmlns:a16="http://schemas.microsoft.com/office/drawing/2014/main" id="{174A273B-D352-45CD-B301-46D534621987}"/>
                </a:ext>
              </a:extLst>
            </p:cNvPr>
            <p:cNvSpPr>
              <a:spLocks noChangeArrowheads="1"/>
            </p:cNvSpPr>
            <p:nvPr/>
          </p:nvSpPr>
          <p:spPr bwMode="auto">
            <a:xfrm>
              <a:off x="188279" y="4757072"/>
              <a:ext cx="188330" cy="1596378"/>
            </a:xfrm>
            <a:prstGeom prst="rect">
              <a:avLst/>
            </a:prstGeom>
            <a:solidFill>
              <a:sysClr val="window" lastClr="FFFFFF">
                <a:lumMod val="65000"/>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0" name="Rectangle 161">
              <a:extLst>
                <a:ext uri="{FF2B5EF4-FFF2-40B4-BE49-F238E27FC236}">
                  <a16:creationId xmlns:a16="http://schemas.microsoft.com/office/drawing/2014/main" id="{B3B0CD93-30E8-4924-8075-95EAD45D088F}"/>
                </a:ext>
              </a:extLst>
            </p:cNvPr>
            <p:cNvSpPr>
              <a:spLocks noChangeArrowheads="1"/>
            </p:cNvSpPr>
            <p:nvPr/>
          </p:nvSpPr>
          <p:spPr bwMode="auto">
            <a:xfrm>
              <a:off x="3197761" y="4787407"/>
              <a:ext cx="185802" cy="1592586"/>
            </a:xfrm>
            <a:prstGeom prst="rect">
              <a:avLst/>
            </a:prstGeom>
            <a:solidFill>
              <a:sysClr val="window" lastClr="FFFFFF">
                <a:lumMod val="65000"/>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01" name="Freeform 162">
              <a:extLst>
                <a:ext uri="{FF2B5EF4-FFF2-40B4-BE49-F238E27FC236}">
                  <a16:creationId xmlns:a16="http://schemas.microsoft.com/office/drawing/2014/main" id="{A3046D52-FB65-4D28-86BB-C6DCE3179A4E}"/>
                </a:ext>
              </a:extLst>
            </p:cNvPr>
            <p:cNvSpPr>
              <a:spLocks/>
            </p:cNvSpPr>
            <p:nvPr/>
          </p:nvSpPr>
          <p:spPr bwMode="auto">
            <a:xfrm>
              <a:off x="2106966" y="4556103"/>
              <a:ext cx="150411" cy="108700"/>
            </a:xfrm>
            <a:custGeom>
              <a:avLst/>
              <a:gdLst>
                <a:gd name="T0" fmla="*/ 119 w 119"/>
                <a:gd name="T1" fmla="*/ 86 h 86"/>
                <a:gd name="T2" fmla="*/ 85 w 119"/>
                <a:gd name="T3" fmla="*/ 83 h 86"/>
                <a:gd name="T4" fmla="*/ 0 w 119"/>
                <a:gd name="T5" fmla="*/ 19 h 86"/>
                <a:gd name="T6" fmla="*/ 71 w 119"/>
                <a:gd name="T7" fmla="*/ 0 h 86"/>
                <a:gd name="T8" fmla="*/ 119 w 119"/>
                <a:gd name="T9" fmla="*/ 86 h 86"/>
              </a:gdLst>
              <a:ahLst/>
              <a:cxnLst>
                <a:cxn ang="0">
                  <a:pos x="T0" y="T1"/>
                </a:cxn>
                <a:cxn ang="0">
                  <a:pos x="T2" y="T3"/>
                </a:cxn>
                <a:cxn ang="0">
                  <a:pos x="T4" y="T5"/>
                </a:cxn>
                <a:cxn ang="0">
                  <a:pos x="T6" y="T7"/>
                </a:cxn>
                <a:cxn ang="0">
                  <a:pos x="T8" y="T9"/>
                </a:cxn>
              </a:cxnLst>
              <a:rect l="0" t="0" r="r" b="b"/>
              <a:pathLst>
                <a:path w="119" h="86">
                  <a:moveTo>
                    <a:pt x="119" y="86"/>
                  </a:moveTo>
                  <a:lnTo>
                    <a:pt x="85" y="83"/>
                  </a:lnTo>
                  <a:lnTo>
                    <a:pt x="0" y="19"/>
                  </a:lnTo>
                  <a:lnTo>
                    <a:pt x="71" y="0"/>
                  </a:lnTo>
                  <a:lnTo>
                    <a:pt x="119" y="86"/>
                  </a:lnTo>
                  <a:close/>
                </a:path>
              </a:pathLst>
            </a:custGeom>
            <a:solidFill>
              <a:srgbClr val="F4C5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2" name="Freeform 163">
              <a:extLst>
                <a:ext uri="{FF2B5EF4-FFF2-40B4-BE49-F238E27FC236}">
                  <a16:creationId xmlns:a16="http://schemas.microsoft.com/office/drawing/2014/main" id="{033FB534-B23B-401B-8EEC-B0B90AA228EE}"/>
                </a:ext>
              </a:extLst>
            </p:cNvPr>
            <p:cNvSpPr>
              <a:spLocks/>
            </p:cNvSpPr>
            <p:nvPr/>
          </p:nvSpPr>
          <p:spPr bwMode="auto">
            <a:xfrm>
              <a:off x="1999530" y="4544727"/>
              <a:ext cx="214873" cy="116284"/>
            </a:xfrm>
            <a:custGeom>
              <a:avLst/>
              <a:gdLst>
                <a:gd name="T0" fmla="*/ 71 w 72"/>
                <a:gd name="T1" fmla="*/ 39 h 39"/>
                <a:gd name="T2" fmla="*/ 72 w 72"/>
                <a:gd name="T3" fmla="*/ 34 h 39"/>
                <a:gd name="T4" fmla="*/ 38 w 72"/>
                <a:gd name="T5" fmla="*/ 0 h 39"/>
                <a:gd name="T6" fmla="*/ 34 w 72"/>
                <a:gd name="T7" fmla="*/ 0 h 39"/>
                <a:gd name="T8" fmla="*/ 0 w 72"/>
                <a:gd name="T9" fmla="*/ 34 h 39"/>
                <a:gd name="T10" fmla="*/ 1 w 72"/>
                <a:gd name="T11" fmla="*/ 39 h 39"/>
                <a:gd name="T12" fmla="*/ 71 w 7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72" h="39">
                  <a:moveTo>
                    <a:pt x="71" y="39"/>
                  </a:moveTo>
                  <a:cubicBezTo>
                    <a:pt x="71" y="38"/>
                    <a:pt x="72" y="36"/>
                    <a:pt x="72" y="34"/>
                  </a:cubicBezTo>
                  <a:cubicBezTo>
                    <a:pt x="72" y="15"/>
                    <a:pt x="56" y="0"/>
                    <a:pt x="38" y="0"/>
                  </a:cubicBezTo>
                  <a:cubicBezTo>
                    <a:pt x="34" y="0"/>
                    <a:pt x="34" y="0"/>
                    <a:pt x="34" y="0"/>
                  </a:cubicBezTo>
                  <a:cubicBezTo>
                    <a:pt x="16" y="0"/>
                    <a:pt x="0" y="15"/>
                    <a:pt x="0" y="34"/>
                  </a:cubicBezTo>
                  <a:cubicBezTo>
                    <a:pt x="0" y="36"/>
                    <a:pt x="0" y="38"/>
                    <a:pt x="1" y="39"/>
                  </a:cubicBezTo>
                  <a:lnTo>
                    <a:pt x="71" y="39"/>
                  </a:lnTo>
                  <a:close/>
                </a:path>
              </a:pathLst>
            </a:custGeom>
            <a:solidFill>
              <a:srgbClr val="F1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3" name="Oval 164">
              <a:extLst>
                <a:ext uri="{FF2B5EF4-FFF2-40B4-BE49-F238E27FC236}">
                  <a16:creationId xmlns:a16="http://schemas.microsoft.com/office/drawing/2014/main" id="{84571D21-B83C-441B-ACE2-05B58EE13D37}"/>
                </a:ext>
              </a:extLst>
            </p:cNvPr>
            <p:cNvSpPr>
              <a:spLocks noChangeArrowheads="1"/>
            </p:cNvSpPr>
            <p:nvPr/>
          </p:nvSpPr>
          <p:spPr bwMode="auto">
            <a:xfrm>
              <a:off x="2012169" y="4499224"/>
              <a:ext cx="197177" cy="111228"/>
            </a:xfrm>
            <a:prstGeom prst="ellipse">
              <a:avLst/>
            </a:prstGeom>
            <a:solidFill>
              <a:srgbClr val="F4C5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4" name="Oval 165">
              <a:extLst>
                <a:ext uri="{FF2B5EF4-FFF2-40B4-BE49-F238E27FC236}">
                  <a16:creationId xmlns:a16="http://schemas.microsoft.com/office/drawing/2014/main" id="{9EDF7E4A-F56A-42FF-BFDF-91FABD1F32C0}"/>
                </a:ext>
              </a:extLst>
            </p:cNvPr>
            <p:cNvSpPr>
              <a:spLocks noChangeArrowheads="1"/>
            </p:cNvSpPr>
            <p:nvPr/>
          </p:nvSpPr>
          <p:spPr bwMode="auto">
            <a:xfrm>
              <a:off x="2708610" y="4520712"/>
              <a:ext cx="199705" cy="107436"/>
            </a:xfrm>
            <a:prstGeom prst="ellipse">
              <a:avLst/>
            </a:prstGeom>
            <a:solidFill>
              <a:srgbClr val="F4C5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5" name="Freeform 166">
              <a:extLst>
                <a:ext uri="{FF2B5EF4-FFF2-40B4-BE49-F238E27FC236}">
                  <a16:creationId xmlns:a16="http://schemas.microsoft.com/office/drawing/2014/main" id="{CC58813D-B1E9-4461-BB8C-3818E6461FF8}"/>
                </a:ext>
              </a:extLst>
            </p:cNvPr>
            <p:cNvSpPr>
              <a:spLocks/>
            </p:cNvSpPr>
            <p:nvPr/>
          </p:nvSpPr>
          <p:spPr bwMode="auto">
            <a:xfrm>
              <a:off x="2845117" y="4568742"/>
              <a:ext cx="84685" cy="72046"/>
            </a:xfrm>
            <a:custGeom>
              <a:avLst/>
              <a:gdLst>
                <a:gd name="T0" fmla="*/ 22 w 67"/>
                <a:gd name="T1" fmla="*/ 0 h 57"/>
                <a:gd name="T2" fmla="*/ 67 w 67"/>
                <a:gd name="T3" fmla="*/ 57 h 57"/>
                <a:gd name="T4" fmla="*/ 0 w 67"/>
                <a:gd name="T5" fmla="*/ 57 h 57"/>
                <a:gd name="T6" fmla="*/ 22 w 67"/>
                <a:gd name="T7" fmla="*/ 0 h 57"/>
              </a:gdLst>
              <a:ahLst/>
              <a:cxnLst>
                <a:cxn ang="0">
                  <a:pos x="T0" y="T1"/>
                </a:cxn>
                <a:cxn ang="0">
                  <a:pos x="T2" y="T3"/>
                </a:cxn>
                <a:cxn ang="0">
                  <a:pos x="T4" y="T5"/>
                </a:cxn>
                <a:cxn ang="0">
                  <a:pos x="T6" y="T7"/>
                </a:cxn>
              </a:cxnLst>
              <a:rect l="0" t="0" r="r" b="b"/>
              <a:pathLst>
                <a:path w="67" h="57">
                  <a:moveTo>
                    <a:pt x="22" y="0"/>
                  </a:moveTo>
                  <a:lnTo>
                    <a:pt x="67" y="57"/>
                  </a:lnTo>
                  <a:lnTo>
                    <a:pt x="0" y="57"/>
                  </a:lnTo>
                  <a:lnTo>
                    <a:pt x="22" y="0"/>
                  </a:lnTo>
                  <a:close/>
                </a:path>
              </a:pathLst>
            </a:custGeom>
            <a:solidFill>
              <a:srgbClr val="F4C5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6" name="Freeform 167">
              <a:extLst>
                <a:ext uri="{FF2B5EF4-FFF2-40B4-BE49-F238E27FC236}">
                  <a16:creationId xmlns:a16="http://schemas.microsoft.com/office/drawing/2014/main" id="{CB881169-7211-4FD4-8D65-A934E112E8C5}"/>
                </a:ext>
              </a:extLst>
            </p:cNvPr>
            <p:cNvSpPr>
              <a:spLocks/>
            </p:cNvSpPr>
            <p:nvPr/>
          </p:nvSpPr>
          <p:spPr bwMode="auto">
            <a:xfrm>
              <a:off x="2845117" y="4568742"/>
              <a:ext cx="84685" cy="72046"/>
            </a:xfrm>
            <a:custGeom>
              <a:avLst/>
              <a:gdLst>
                <a:gd name="T0" fmla="*/ 22 w 67"/>
                <a:gd name="T1" fmla="*/ 0 h 57"/>
                <a:gd name="T2" fmla="*/ 67 w 67"/>
                <a:gd name="T3" fmla="*/ 57 h 57"/>
                <a:gd name="T4" fmla="*/ 0 w 67"/>
                <a:gd name="T5" fmla="*/ 57 h 57"/>
              </a:gdLst>
              <a:ahLst/>
              <a:cxnLst>
                <a:cxn ang="0">
                  <a:pos x="T0" y="T1"/>
                </a:cxn>
                <a:cxn ang="0">
                  <a:pos x="T2" y="T3"/>
                </a:cxn>
                <a:cxn ang="0">
                  <a:pos x="T4" y="T5"/>
                </a:cxn>
              </a:cxnLst>
              <a:rect l="0" t="0" r="r" b="b"/>
              <a:pathLst>
                <a:path w="67" h="57">
                  <a:moveTo>
                    <a:pt x="22" y="0"/>
                  </a:moveTo>
                  <a:lnTo>
                    <a:pt x="67" y="57"/>
                  </a:lnTo>
                  <a:lnTo>
                    <a:pt x="0" y="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7" name="Rectangle 168">
              <a:extLst>
                <a:ext uri="{FF2B5EF4-FFF2-40B4-BE49-F238E27FC236}">
                  <a16:creationId xmlns:a16="http://schemas.microsoft.com/office/drawing/2014/main" id="{7703CF77-8CA8-4F20-91B5-966D572CBDF1}"/>
                </a:ext>
              </a:extLst>
            </p:cNvPr>
            <p:cNvSpPr>
              <a:spLocks noChangeArrowheads="1"/>
            </p:cNvSpPr>
            <p:nvPr/>
          </p:nvSpPr>
          <p:spPr bwMode="auto">
            <a:xfrm>
              <a:off x="2352174" y="4607925"/>
              <a:ext cx="50558"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8" name="Rectangle 169">
              <a:extLst>
                <a:ext uri="{FF2B5EF4-FFF2-40B4-BE49-F238E27FC236}">
                  <a16:creationId xmlns:a16="http://schemas.microsoft.com/office/drawing/2014/main" id="{98472D9A-AA30-4C2C-B44C-63FC96999751}"/>
                </a:ext>
              </a:extLst>
            </p:cNvPr>
            <p:cNvSpPr>
              <a:spLocks noChangeArrowheads="1"/>
            </p:cNvSpPr>
            <p:nvPr/>
          </p:nvSpPr>
          <p:spPr bwMode="auto">
            <a:xfrm>
              <a:off x="2415372" y="4607925"/>
              <a:ext cx="50558"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09" name="Rectangle 170">
              <a:extLst>
                <a:ext uri="{FF2B5EF4-FFF2-40B4-BE49-F238E27FC236}">
                  <a16:creationId xmlns:a16="http://schemas.microsoft.com/office/drawing/2014/main" id="{5CBC29B9-50B1-467C-9560-9D001622E088}"/>
                </a:ext>
              </a:extLst>
            </p:cNvPr>
            <p:cNvSpPr>
              <a:spLocks noChangeArrowheads="1"/>
            </p:cNvSpPr>
            <p:nvPr/>
          </p:nvSpPr>
          <p:spPr bwMode="auto">
            <a:xfrm>
              <a:off x="2478570" y="4607925"/>
              <a:ext cx="50558"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0" name="Rectangle 171">
              <a:extLst>
                <a:ext uri="{FF2B5EF4-FFF2-40B4-BE49-F238E27FC236}">
                  <a16:creationId xmlns:a16="http://schemas.microsoft.com/office/drawing/2014/main" id="{9C28C530-C6A9-484B-947F-1F11CD131696}"/>
                </a:ext>
              </a:extLst>
            </p:cNvPr>
            <p:cNvSpPr>
              <a:spLocks noChangeArrowheads="1"/>
            </p:cNvSpPr>
            <p:nvPr/>
          </p:nvSpPr>
          <p:spPr bwMode="auto">
            <a:xfrm>
              <a:off x="2540504" y="4607925"/>
              <a:ext cx="50558"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1" name="Rectangle 172">
              <a:extLst>
                <a:ext uri="{FF2B5EF4-FFF2-40B4-BE49-F238E27FC236}">
                  <a16:creationId xmlns:a16="http://schemas.microsoft.com/office/drawing/2014/main" id="{2BD5F580-E390-45B0-8A22-9F1EF295A8C1}"/>
                </a:ext>
              </a:extLst>
            </p:cNvPr>
            <p:cNvSpPr>
              <a:spLocks noChangeArrowheads="1"/>
            </p:cNvSpPr>
            <p:nvPr/>
          </p:nvSpPr>
          <p:spPr bwMode="auto">
            <a:xfrm>
              <a:off x="2603701" y="4607925"/>
              <a:ext cx="53086"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2" name="Rectangle 173">
              <a:extLst>
                <a:ext uri="{FF2B5EF4-FFF2-40B4-BE49-F238E27FC236}">
                  <a16:creationId xmlns:a16="http://schemas.microsoft.com/office/drawing/2014/main" id="{BB9200C1-AE1A-4D7C-958F-FBEDB5AA37A1}"/>
                </a:ext>
              </a:extLst>
            </p:cNvPr>
            <p:cNvSpPr>
              <a:spLocks noChangeArrowheads="1"/>
            </p:cNvSpPr>
            <p:nvPr/>
          </p:nvSpPr>
          <p:spPr bwMode="auto">
            <a:xfrm>
              <a:off x="2665635" y="4607925"/>
              <a:ext cx="54350"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3" name="Rectangle 174">
              <a:extLst>
                <a:ext uri="{FF2B5EF4-FFF2-40B4-BE49-F238E27FC236}">
                  <a16:creationId xmlns:a16="http://schemas.microsoft.com/office/drawing/2014/main" id="{A4419364-4650-4DA0-8C53-908FC04BE875}"/>
                </a:ext>
              </a:extLst>
            </p:cNvPr>
            <p:cNvSpPr>
              <a:spLocks noChangeArrowheads="1"/>
            </p:cNvSpPr>
            <p:nvPr/>
          </p:nvSpPr>
          <p:spPr bwMode="auto">
            <a:xfrm>
              <a:off x="2728833" y="4607925"/>
              <a:ext cx="54350"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4" name="Rectangle 175">
              <a:extLst>
                <a:ext uri="{FF2B5EF4-FFF2-40B4-BE49-F238E27FC236}">
                  <a16:creationId xmlns:a16="http://schemas.microsoft.com/office/drawing/2014/main" id="{60019F81-180E-4168-9D07-D8484290E807}"/>
                </a:ext>
              </a:extLst>
            </p:cNvPr>
            <p:cNvSpPr>
              <a:spLocks noChangeArrowheads="1"/>
            </p:cNvSpPr>
            <p:nvPr/>
          </p:nvSpPr>
          <p:spPr bwMode="auto">
            <a:xfrm>
              <a:off x="2792031" y="4607925"/>
              <a:ext cx="53086"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5" name="Rectangle 176">
              <a:extLst>
                <a:ext uri="{FF2B5EF4-FFF2-40B4-BE49-F238E27FC236}">
                  <a16:creationId xmlns:a16="http://schemas.microsoft.com/office/drawing/2014/main" id="{F13A13A7-C1E0-4855-96E8-283FC5895474}"/>
                </a:ext>
              </a:extLst>
            </p:cNvPr>
            <p:cNvSpPr>
              <a:spLocks noChangeArrowheads="1"/>
            </p:cNvSpPr>
            <p:nvPr/>
          </p:nvSpPr>
          <p:spPr bwMode="auto">
            <a:xfrm>
              <a:off x="2853965" y="4607925"/>
              <a:ext cx="54350"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6" name="Rectangle 177">
              <a:extLst>
                <a:ext uri="{FF2B5EF4-FFF2-40B4-BE49-F238E27FC236}">
                  <a16:creationId xmlns:a16="http://schemas.microsoft.com/office/drawing/2014/main" id="{B2AFA4E8-78E3-4AF7-A0A5-5AF9BC228033}"/>
                </a:ext>
              </a:extLst>
            </p:cNvPr>
            <p:cNvSpPr>
              <a:spLocks noChangeArrowheads="1"/>
            </p:cNvSpPr>
            <p:nvPr/>
          </p:nvSpPr>
          <p:spPr bwMode="auto">
            <a:xfrm>
              <a:off x="2917163" y="4607925"/>
              <a:ext cx="54350"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7" name="Rectangle 178">
              <a:extLst>
                <a:ext uri="{FF2B5EF4-FFF2-40B4-BE49-F238E27FC236}">
                  <a16:creationId xmlns:a16="http://schemas.microsoft.com/office/drawing/2014/main" id="{16917EF6-9674-4D62-9C7E-DCB27E554D61}"/>
                </a:ext>
              </a:extLst>
            </p:cNvPr>
            <p:cNvSpPr>
              <a:spLocks noChangeArrowheads="1"/>
            </p:cNvSpPr>
            <p:nvPr/>
          </p:nvSpPr>
          <p:spPr bwMode="auto">
            <a:xfrm>
              <a:off x="2980361" y="4607925"/>
              <a:ext cx="53086" cy="11376"/>
            </a:xfrm>
            <a:prstGeom prst="rect">
              <a:avLst/>
            </a:prstGeom>
            <a:solidFill>
              <a:srgbClr val="D0D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sp>
          <p:nvSpPr>
            <p:cNvPr id="118" name="Rectangle 179">
              <a:extLst>
                <a:ext uri="{FF2B5EF4-FFF2-40B4-BE49-F238E27FC236}">
                  <a16:creationId xmlns:a16="http://schemas.microsoft.com/office/drawing/2014/main" id="{2B282744-60A3-4603-A643-9E5FF2D84231}"/>
                </a:ext>
              </a:extLst>
            </p:cNvPr>
            <p:cNvSpPr>
              <a:spLocks noChangeArrowheads="1"/>
            </p:cNvSpPr>
            <p:nvPr/>
          </p:nvSpPr>
          <p:spPr bwMode="auto">
            <a:xfrm>
              <a:off x="2323103" y="4616772"/>
              <a:ext cx="740679" cy="480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Lato Light"/>
              </a:endParaRPr>
            </a:p>
          </p:txBody>
        </p:sp>
      </p:grpSp>
    </p:spTree>
    <p:extLst>
      <p:ext uri="{BB962C8B-B14F-4D97-AF65-F5344CB8AC3E}">
        <p14:creationId xmlns:p14="http://schemas.microsoft.com/office/powerpoint/2010/main" val="11997291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E9B1269A-2202-40A2-A516-B8BEBCFFBD4C}"/>
              </a:ext>
            </a:extLst>
          </p:cNvPr>
          <p:cNvSpPr txBox="1"/>
          <p:nvPr/>
        </p:nvSpPr>
        <p:spPr>
          <a:xfrm>
            <a:off x="1840783" y="199897"/>
            <a:ext cx="8510435" cy="707886"/>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Choose Your Own Device (CYOD)</a:t>
            </a:r>
          </a:p>
        </p:txBody>
      </p:sp>
      <p:sp>
        <p:nvSpPr>
          <p:cNvPr id="29" name="Rectangle 28">
            <a:extLst>
              <a:ext uri="{FF2B5EF4-FFF2-40B4-BE49-F238E27FC236}">
                <a16:creationId xmlns:a16="http://schemas.microsoft.com/office/drawing/2014/main" id="{8E3D5AE2-0593-41D2-AD9D-6B3A26C0D929}"/>
              </a:ext>
            </a:extLst>
          </p:cNvPr>
          <p:cNvSpPr/>
          <p:nvPr/>
        </p:nvSpPr>
        <p:spPr>
          <a:xfrm>
            <a:off x="2721176" y="2830270"/>
            <a:ext cx="6749647"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srgbClr val="0070C0"/>
                </a:solidFill>
                <a:effectLst/>
                <a:uLnTx/>
                <a:uFillTx/>
                <a:latin typeface="Rockwell" panose="02060603020205020403" pitchFamily="18" charset="0"/>
                <a:ea typeface="맑은 고딕" panose="020B0503020000020004" pitchFamily="34" charset="-127"/>
                <a:cs typeface="+mn-cs"/>
              </a:rPr>
              <a:t>CYOD Benefits</a:t>
            </a:r>
          </a:p>
        </p:txBody>
      </p:sp>
      <p:sp>
        <p:nvSpPr>
          <p:cNvPr id="384" name="Freeform 2224"/>
          <p:cNvSpPr>
            <a:spLocks noChangeArrowheads="1"/>
          </p:cNvSpPr>
          <p:nvPr/>
        </p:nvSpPr>
        <p:spPr bwMode="auto">
          <a:xfrm>
            <a:off x="611815" y="5059435"/>
            <a:ext cx="5164903" cy="1126087"/>
          </a:xfrm>
          <a:custGeom>
            <a:avLst/>
            <a:gdLst>
              <a:gd name="T0" fmla="*/ 3860 w 3958"/>
              <a:gd name="T1" fmla="*/ 0 h 1128"/>
              <a:gd name="T2" fmla="*/ 3957 w 3958"/>
              <a:gd name="T3" fmla="*/ 97 h 1128"/>
              <a:gd name="T4" fmla="*/ 3957 w 3958"/>
              <a:gd name="T5" fmla="*/ 1031 h 1128"/>
              <a:gd name="T6" fmla="*/ 3860 w 3958"/>
              <a:gd name="T7" fmla="*/ 1127 h 1128"/>
              <a:gd name="T8" fmla="*/ 182 w 3958"/>
              <a:gd name="T9" fmla="*/ 1127 h 1128"/>
              <a:gd name="T10" fmla="*/ 182 w 3958"/>
              <a:gd name="T11" fmla="*/ 752 h 1128"/>
              <a:gd name="T12" fmla="*/ 0 w 3958"/>
              <a:gd name="T13" fmla="*/ 564 h 1128"/>
              <a:gd name="T14" fmla="*/ 182 w 3958"/>
              <a:gd name="T15" fmla="*/ 376 h 1128"/>
              <a:gd name="T16" fmla="*/ 182 w 3958"/>
              <a:gd name="T17" fmla="*/ 0 h 1128"/>
              <a:gd name="T18" fmla="*/ 3860 w 3958"/>
              <a:gd name="T19" fmla="*/ 0 h 1128"/>
              <a:gd name="T20" fmla="*/ 3860 w 3958"/>
              <a:gd name="T21" fmla="*/ 0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28">
                <a:moveTo>
                  <a:pt x="3860" y="0"/>
                </a:moveTo>
                <a:cubicBezTo>
                  <a:pt x="3915" y="0"/>
                  <a:pt x="3957" y="43"/>
                  <a:pt x="3957" y="97"/>
                </a:cubicBezTo>
                <a:cubicBezTo>
                  <a:pt x="3957" y="97"/>
                  <a:pt x="3957" y="97"/>
                  <a:pt x="3957" y="1031"/>
                </a:cubicBezTo>
                <a:cubicBezTo>
                  <a:pt x="3957" y="1085"/>
                  <a:pt x="3915" y="1127"/>
                  <a:pt x="3860" y="1127"/>
                </a:cubicBezTo>
                <a:cubicBezTo>
                  <a:pt x="3860" y="1127"/>
                  <a:pt x="3860" y="1127"/>
                  <a:pt x="182" y="1127"/>
                </a:cubicBezTo>
                <a:cubicBezTo>
                  <a:pt x="182" y="1127"/>
                  <a:pt x="182" y="1127"/>
                  <a:pt x="182" y="752"/>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chemeClr val="accent1">
              <a:lumMod val="20000"/>
              <a:lumOff val="8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6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2264"/>
          <p:cNvSpPr>
            <a:spLocks noChangeArrowheads="1"/>
          </p:cNvSpPr>
          <p:nvPr/>
        </p:nvSpPr>
        <p:spPr bwMode="auto">
          <a:xfrm>
            <a:off x="6398585" y="5059435"/>
            <a:ext cx="5170653" cy="1126087"/>
          </a:xfrm>
          <a:custGeom>
            <a:avLst/>
            <a:gdLst>
              <a:gd name="T0" fmla="*/ 97 w 3964"/>
              <a:gd name="T1" fmla="*/ 0 h 1129"/>
              <a:gd name="T2" fmla="*/ 97 w 3964"/>
              <a:gd name="T3" fmla="*/ 0 h 1129"/>
              <a:gd name="T4" fmla="*/ 3775 w 3964"/>
              <a:gd name="T5" fmla="*/ 0 h 1129"/>
              <a:gd name="T6" fmla="*/ 3775 w 3964"/>
              <a:gd name="T7" fmla="*/ 376 h 1129"/>
              <a:gd name="T8" fmla="*/ 3963 w 3964"/>
              <a:gd name="T9" fmla="*/ 564 h 1129"/>
              <a:gd name="T10" fmla="*/ 3775 w 3964"/>
              <a:gd name="T11" fmla="*/ 752 h 1129"/>
              <a:gd name="T12" fmla="*/ 3775 w 3964"/>
              <a:gd name="T13" fmla="*/ 1128 h 1129"/>
              <a:gd name="T14" fmla="*/ 97 w 3964"/>
              <a:gd name="T15" fmla="*/ 1128 h 1129"/>
              <a:gd name="T16" fmla="*/ 0 w 3964"/>
              <a:gd name="T17" fmla="*/ 1031 h 1129"/>
              <a:gd name="T18" fmla="*/ 0 w 3964"/>
              <a:gd name="T19" fmla="*/ 91 h 1129"/>
              <a:gd name="T20" fmla="*/ 97 w 3964"/>
              <a:gd name="T21" fmla="*/ 0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4" h="1129">
                <a:moveTo>
                  <a:pt x="97" y="0"/>
                </a:moveTo>
                <a:lnTo>
                  <a:pt x="97" y="0"/>
                </a:lnTo>
                <a:cubicBezTo>
                  <a:pt x="3775" y="0"/>
                  <a:pt x="3775" y="0"/>
                  <a:pt x="3775" y="0"/>
                </a:cubicBezTo>
                <a:cubicBezTo>
                  <a:pt x="3775" y="376"/>
                  <a:pt x="3775" y="376"/>
                  <a:pt x="3775" y="376"/>
                </a:cubicBezTo>
                <a:cubicBezTo>
                  <a:pt x="3878" y="376"/>
                  <a:pt x="3963" y="461"/>
                  <a:pt x="3963" y="564"/>
                </a:cubicBezTo>
                <a:cubicBezTo>
                  <a:pt x="3963" y="667"/>
                  <a:pt x="3878" y="752"/>
                  <a:pt x="3775" y="752"/>
                </a:cubicBezTo>
                <a:cubicBezTo>
                  <a:pt x="3775" y="1128"/>
                  <a:pt x="3775" y="1128"/>
                  <a:pt x="3775" y="1128"/>
                </a:cubicBezTo>
                <a:cubicBezTo>
                  <a:pt x="97" y="1128"/>
                  <a:pt x="97" y="1128"/>
                  <a:pt x="97" y="1128"/>
                </a:cubicBezTo>
                <a:cubicBezTo>
                  <a:pt x="43" y="1128"/>
                  <a:pt x="0" y="1085"/>
                  <a:pt x="0" y="1031"/>
                </a:cubicBezTo>
                <a:cubicBezTo>
                  <a:pt x="0" y="91"/>
                  <a:pt x="0" y="91"/>
                  <a:pt x="0" y="91"/>
                </a:cubicBezTo>
                <a:cubicBezTo>
                  <a:pt x="0" y="43"/>
                  <a:pt x="43" y="0"/>
                  <a:pt x="97" y="0"/>
                </a:cubicBezTo>
              </a:path>
            </a:pathLst>
          </a:custGeom>
          <a:solidFill>
            <a:schemeClr val="accent1">
              <a:lumMod val="20000"/>
              <a:lumOff val="8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6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0" name="Freeform 2144"/>
          <p:cNvSpPr>
            <a:spLocks noChangeArrowheads="1"/>
          </p:cNvSpPr>
          <p:nvPr/>
        </p:nvSpPr>
        <p:spPr bwMode="auto">
          <a:xfrm>
            <a:off x="611815" y="3507395"/>
            <a:ext cx="5164903" cy="1130487"/>
          </a:xfrm>
          <a:custGeom>
            <a:avLst/>
            <a:gdLst>
              <a:gd name="T0" fmla="*/ 3860 w 3958"/>
              <a:gd name="T1" fmla="*/ 0 h 1134"/>
              <a:gd name="T2" fmla="*/ 3957 w 3958"/>
              <a:gd name="T3" fmla="*/ 97 h 1134"/>
              <a:gd name="T4" fmla="*/ 3957 w 3958"/>
              <a:gd name="T5" fmla="*/ 1036 h 1134"/>
              <a:gd name="T6" fmla="*/ 3860 w 3958"/>
              <a:gd name="T7" fmla="*/ 1133 h 1134"/>
              <a:gd name="T8" fmla="*/ 182 w 3958"/>
              <a:gd name="T9" fmla="*/ 1133 h 1134"/>
              <a:gd name="T10" fmla="*/ 182 w 3958"/>
              <a:gd name="T11" fmla="*/ 758 h 1134"/>
              <a:gd name="T12" fmla="*/ 0 w 3958"/>
              <a:gd name="T13" fmla="*/ 564 h 1134"/>
              <a:gd name="T14" fmla="*/ 182 w 3958"/>
              <a:gd name="T15" fmla="*/ 376 h 1134"/>
              <a:gd name="T16" fmla="*/ 182 w 3958"/>
              <a:gd name="T17" fmla="*/ 0 h 1134"/>
              <a:gd name="T18" fmla="*/ 3860 w 3958"/>
              <a:gd name="T19" fmla="*/ 0 h 1134"/>
              <a:gd name="T20" fmla="*/ 3860 w 3958"/>
              <a:gd name="T21"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58" h="1134">
                <a:moveTo>
                  <a:pt x="3860" y="0"/>
                </a:moveTo>
                <a:cubicBezTo>
                  <a:pt x="3915" y="0"/>
                  <a:pt x="3957" y="43"/>
                  <a:pt x="3957" y="97"/>
                </a:cubicBezTo>
                <a:cubicBezTo>
                  <a:pt x="3957" y="97"/>
                  <a:pt x="3957" y="97"/>
                  <a:pt x="3957" y="1036"/>
                </a:cubicBezTo>
                <a:cubicBezTo>
                  <a:pt x="3957" y="1091"/>
                  <a:pt x="3915" y="1133"/>
                  <a:pt x="3860" y="1133"/>
                </a:cubicBezTo>
                <a:cubicBezTo>
                  <a:pt x="3860" y="1133"/>
                  <a:pt x="3860" y="1133"/>
                  <a:pt x="182" y="1133"/>
                </a:cubicBezTo>
                <a:cubicBezTo>
                  <a:pt x="182" y="1133"/>
                  <a:pt x="182" y="1133"/>
                  <a:pt x="182" y="758"/>
                </a:cubicBezTo>
                <a:cubicBezTo>
                  <a:pt x="79" y="752"/>
                  <a:pt x="0" y="667"/>
                  <a:pt x="0" y="564"/>
                </a:cubicBezTo>
                <a:cubicBezTo>
                  <a:pt x="0" y="461"/>
                  <a:pt x="79" y="376"/>
                  <a:pt x="182" y="376"/>
                </a:cubicBezTo>
                <a:cubicBezTo>
                  <a:pt x="182" y="376"/>
                  <a:pt x="182" y="376"/>
                  <a:pt x="182" y="0"/>
                </a:cubicBezTo>
                <a:cubicBezTo>
                  <a:pt x="182" y="0"/>
                  <a:pt x="182" y="0"/>
                  <a:pt x="3860" y="0"/>
                </a:cubicBezTo>
                <a:lnTo>
                  <a:pt x="3860" y="0"/>
                </a:lnTo>
              </a:path>
            </a:pathLst>
          </a:custGeom>
          <a:solidFill>
            <a:schemeClr val="accent1">
              <a:lumMod val="20000"/>
              <a:lumOff val="8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6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2" name="Freeform 2183"/>
          <p:cNvSpPr>
            <a:spLocks noChangeArrowheads="1"/>
          </p:cNvSpPr>
          <p:nvPr/>
        </p:nvSpPr>
        <p:spPr bwMode="auto">
          <a:xfrm>
            <a:off x="6398586" y="3509595"/>
            <a:ext cx="5170653" cy="1126087"/>
          </a:xfrm>
          <a:custGeom>
            <a:avLst/>
            <a:gdLst>
              <a:gd name="T0" fmla="*/ 97 w 3964"/>
              <a:gd name="T1" fmla="*/ 0 h 1128"/>
              <a:gd name="T2" fmla="*/ 97 w 3964"/>
              <a:gd name="T3" fmla="*/ 0 h 1128"/>
              <a:gd name="T4" fmla="*/ 3775 w 3964"/>
              <a:gd name="T5" fmla="*/ 0 h 1128"/>
              <a:gd name="T6" fmla="*/ 3775 w 3964"/>
              <a:gd name="T7" fmla="*/ 376 h 1128"/>
              <a:gd name="T8" fmla="*/ 3963 w 3964"/>
              <a:gd name="T9" fmla="*/ 564 h 1128"/>
              <a:gd name="T10" fmla="*/ 3775 w 3964"/>
              <a:gd name="T11" fmla="*/ 758 h 1128"/>
              <a:gd name="T12" fmla="*/ 3775 w 3964"/>
              <a:gd name="T13" fmla="*/ 1127 h 1128"/>
              <a:gd name="T14" fmla="*/ 97 w 3964"/>
              <a:gd name="T15" fmla="*/ 1127 h 1128"/>
              <a:gd name="T16" fmla="*/ 0 w 3964"/>
              <a:gd name="T17" fmla="*/ 1036 h 1128"/>
              <a:gd name="T18" fmla="*/ 0 w 3964"/>
              <a:gd name="T19" fmla="*/ 97 h 1128"/>
              <a:gd name="T20" fmla="*/ 97 w 3964"/>
              <a:gd name="T21" fmla="*/ 0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64" h="1128">
                <a:moveTo>
                  <a:pt x="97" y="0"/>
                </a:moveTo>
                <a:lnTo>
                  <a:pt x="97" y="0"/>
                </a:lnTo>
                <a:cubicBezTo>
                  <a:pt x="3775" y="0"/>
                  <a:pt x="3775" y="0"/>
                  <a:pt x="3775" y="0"/>
                </a:cubicBezTo>
                <a:cubicBezTo>
                  <a:pt x="3775" y="376"/>
                  <a:pt x="3775" y="376"/>
                  <a:pt x="3775" y="376"/>
                </a:cubicBezTo>
                <a:cubicBezTo>
                  <a:pt x="3878" y="376"/>
                  <a:pt x="3963" y="461"/>
                  <a:pt x="3963" y="564"/>
                </a:cubicBezTo>
                <a:cubicBezTo>
                  <a:pt x="3963" y="667"/>
                  <a:pt x="3878" y="752"/>
                  <a:pt x="3775" y="758"/>
                </a:cubicBezTo>
                <a:cubicBezTo>
                  <a:pt x="3775" y="1127"/>
                  <a:pt x="3775" y="1127"/>
                  <a:pt x="3775" y="1127"/>
                </a:cubicBezTo>
                <a:cubicBezTo>
                  <a:pt x="97" y="1127"/>
                  <a:pt x="97" y="1127"/>
                  <a:pt x="97" y="1127"/>
                </a:cubicBezTo>
                <a:cubicBezTo>
                  <a:pt x="43" y="1127"/>
                  <a:pt x="0" y="1085"/>
                  <a:pt x="0" y="1036"/>
                </a:cubicBezTo>
                <a:cubicBezTo>
                  <a:pt x="0" y="97"/>
                  <a:pt x="0" y="97"/>
                  <a:pt x="0" y="97"/>
                </a:cubicBezTo>
                <a:cubicBezTo>
                  <a:pt x="0" y="43"/>
                  <a:pt x="43" y="0"/>
                  <a:pt x="97" y="0"/>
                </a:cubicBezTo>
              </a:path>
            </a:pathLst>
          </a:custGeom>
          <a:solidFill>
            <a:schemeClr val="accent1">
              <a:lumMod val="20000"/>
              <a:lumOff val="8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6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14A86962-BA39-4ED1-875F-1A3388B62E6B}"/>
              </a:ext>
            </a:extLst>
          </p:cNvPr>
          <p:cNvSpPr/>
          <p:nvPr/>
        </p:nvSpPr>
        <p:spPr>
          <a:xfrm>
            <a:off x="1315272" y="1268126"/>
            <a:ext cx="8895527" cy="1200329"/>
          </a:xfrm>
          <a:prstGeom prst="rect">
            <a:avLst/>
          </a:prstGeom>
        </p:spPr>
        <p:txBody>
          <a:bodyPr wrap="square" anchor="ctr">
            <a:spAutoFit/>
          </a:bodyPr>
          <a:lstStyle/>
          <a:p>
            <a:pPr>
              <a:spcBef>
                <a:spcPts val="1200"/>
              </a:spcBef>
            </a:pPr>
            <a:r>
              <a:rPr lang="en-IN" altLang="ko-KR" kern="0" dirty="0"/>
              <a:t>Choose Your Own Device (CYOD)</a:t>
            </a:r>
            <a:r>
              <a:rPr lang="en-US" altLang="ko-KR" kern="0" dirty="0"/>
              <a:t> refers to a policy that allows employees to </a:t>
            </a:r>
            <a:r>
              <a:rPr lang="en-US" altLang="ko-KR" b="1" kern="0" dirty="0">
                <a:solidFill>
                  <a:srgbClr val="FF0000"/>
                </a:solidFill>
              </a:rPr>
              <a:t>select</a:t>
            </a:r>
            <a:r>
              <a:rPr lang="en-US" altLang="ko-KR" kern="0" dirty="0"/>
              <a:t> devices</a:t>
            </a:r>
            <a:r>
              <a:rPr lang="en-US" altLang="ko-KR" b="1" kern="0" dirty="0"/>
              <a:t> </a:t>
            </a:r>
            <a:r>
              <a:rPr lang="en-US" altLang="ko-KR" kern="0" dirty="0"/>
              <a:t>such as laptops, smartphones, and tablets from the list of devices approved by the company. The company purchases the selected device, and the employees use it for accessing the organizational resources </a:t>
            </a:r>
            <a:r>
              <a:rPr lang="en-US" altLang="ko-KR" b="1" kern="0" dirty="0">
                <a:solidFill>
                  <a:srgbClr val="FF0000"/>
                </a:solidFill>
              </a:rPr>
              <a:t>according to their access privileges</a:t>
            </a:r>
          </a:p>
        </p:txBody>
      </p:sp>
      <p:grpSp>
        <p:nvGrpSpPr>
          <p:cNvPr id="2" name="Group 1">
            <a:extLst>
              <a:ext uri="{FF2B5EF4-FFF2-40B4-BE49-F238E27FC236}">
                <a16:creationId xmlns:a16="http://schemas.microsoft.com/office/drawing/2014/main" id="{91C12F6F-E72B-49CB-9771-16CA4216A44B}"/>
              </a:ext>
            </a:extLst>
          </p:cNvPr>
          <p:cNvGrpSpPr/>
          <p:nvPr/>
        </p:nvGrpSpPr>
        <p:grpSpPr>
          <a:xfrm>
            <a:off x="367161" y="1495587"/>
            <a:ext cx="745407" cy="745407"/>
            <a:chOff x="367161" y="1607902"/>
            <a:chExt cx="745407" cy="745407"/>
          </a:xfrm>
        </p:grpSpPr>
        <p:sp>
          <p:nvSpPr>
            <p:cNvPr id="48" name="Oval 47">
              <a:extLst>
                <a:ext uri="{FF2B5EF4-FFF2-40B4-BE49-F238E27FC236}">
                  <a16:creationId xmlns:a16="http://schemas.microsoft.com/office/drawing/2014/main" id="{68FF463D-5C9A-4356-AEBF-17E2371966B9}"/>
                </a:ext>
              </a:extLst>
            </p:cNvPr>
            <p:cNvSpPr/>
            <p:nvPr/>
          </p:nvSpPr>
          <p:spPr>
            <a:xfrm>
              <a:off x="367161" y="1607902"/>
              <a:ext cx="745407" cy="745407"/>
            </a:xfrm>
            <a:prstGeom prst="ellipse">
              <a:avLst/>
            </a:prstGeom>
            <a:solidFill>
              <a:srgbClr val="C0392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35" name="Freeform 100">
              <a:extLst>
                <a:ext uri="{FF2B5EF4-FFF2-40B4-BE49-F238E27FC236}">
                  <a16:creationId xmlns:a16="http://schemas.microsoft.com/office/drawing/2014/main" id="{E1F3DD9C-CB2F-44C0-B19E-35AC373D18F7}"/>
                </a:ext>
              </a:extLst>
            </p:cNvPr>
            <p:cNvSpPr>
              <a:spLocks noChangeAspect="1" noChangeArrowheads="1"/>
            </p:cNvSpPr>
            <p:nvPr/>
          </p:nvSpPr>
          <p:spPr bwMode="auto">
            <a:xfrm>
              <a:off x="525211" y="1795940"/>
              <a:ext cx="429306" cy="369331"/>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2"/>
            </a:solidFill>
            <a:ln>
              <a:noFill/>
            </a:ln>
            <a:effectLst/>
          </p:spPr>
          <p:txBody>
            <a:bodyPr wrap="none" anchor="ctr"/>
            <a:lstStyle/>
            <a:p>
              <a:endParaRPr lang="en-US" dirty="0"/>
            </a:p>
          </p:txBody>
        </p:sp>
      </p:grpSp>
      <p:sp>
        <p:nvSpPr>
          <p:cNvPr id="38" name="Rectangle 37">
            <a:extLst>
              <a:ext uri="{FF2B5EF4-FFF2-40B4-BE49-F238E27FC236}">
                <a16:creationId xmlns:a16="http://schemas.microsoft.com/office/drawing/2014/main" id="{A5B8972F-B6C9-41CC-8B28-5244D2128922}"/>
              </a:ext>
            </a:extLst>
          </p:cNvPr>
          <p:cNvSpPr/>
          <p:nvPr/>
        </p:nvSpPr>
        <p:spPr>
          <a:xfrm>
            <a:off x="1568943" y="3887972"/>
            <a:ext cx="3054167" cy="369332"/>
          </a:xfrm>
          <a:prstGeom prst="rect">
            <a:avLst/>
          </a:prstGeom>
        </p:spPr>
        <p:txBody>
          <a:bodyPr wrap="square" anchor="ctr">
            <a:spAutoFit/>
          </a:bodyPr>
          <a:lstStyle/>
          <a:p>
            <a:pPr fontAlgn="auto">
              <a:spcBef>
                <a:spcPts val="0"/>
              </a:spcBef>
              <a:spcAft>
                <a:spcPts val="0"/>
              </a:spcAft>
            </a:pPr>
            <a:r>
              <a:rPr lang="en-US" b="1" dirty="0">
                <a:solidFill>
                  <a:prstClr val="black"/>
                </a:solidFill>
              </a:rPr>
              <a:t>Streamline device options</a:t>
            </a:r>
          </a:p>
        </p:txBody>
      </p:sp>
      <p:sp>
        <p:nvSpPr>
          <p:cNvPr id="39" name="Rectangle 38">
            <a:extLst>
              <a:ext uri="{FF2B5EF4-FFF2-40B4-BE49-F238E27FC236}">
                <a16:creationId xmlns:a16="http://schemas.microsoft.com/office/drawing/2014/main" id="{180DCA7C-4B63-4D81-9A3B-9450EC7F903C}"/>
              </a:ext>
            </a:extLst>
          </p:cNvPr>
          <p:cNvSpPr/>
          <p:nvPr/>
        </p:nvSpPr>
        <p:spPr>
          <a:xfrm>
            <a:off x="1568943" y="5299313"/>
            <a:ext cx="4253123" cy="646331"/>
          </a:xfrm>
          <a:prstGeom prst="rect">
            <a:avLst/>
          </a:prstGeom>
        </p:spPr>
        <p:txBody>
          <a:bodyPr wrap="square" anchor="ctr">
            <a:spAutoFit/>
          </a:bodyPr>
          <a:lstStyle/>
          <a:p>
            <a:pPr fontAlgn="auto">
              <a:spcBef>
                <a:spcPts val="0"/>
              </a:spcBef>
              <a:spcAft>
                <a:spcPts val="0"/>
              </a:spcAft>
            </a:pPr>
            <a:r>
              <a:rPr lang="en-US" b="1" dirty="0">
                <a:solidFill>
                  <a:prstClr val="black"/>
                </a:solidFill>
              </a:rPr>
              <a:t>Employee satisfaction with company’s control</a:t>
            </a:r>
          </a:p>
        </p:txBody>
      </p:sp>
      <p:sp>
        <p:nvSpPr>
          <p:cNvPr id="41" name="Rectangle 40">
            <a:extLst>
              <a:ext uri="{FF2B5EF4-FFF2-40B4-BE49-F238E27FC236}">
                <a16:creationId xmlns:a16="http://schemas.microsoft.com/office/drawing/2014/main" id="{8B2ED53B-DD1F-4A35-9FFD-BF79B1E50FCC}"/>
              </a:ext>
            </a:extLst>
          </p:cNvPr>
          <p:cNvSpPr/>
          <p:nvPr/>
        </p:nvSpPr>
        <p:spPr>
          <a:xfrm>
            <a:off x="6545754" y="3749473"/>
            <a:ext cx="4013604" cy="646331"/>
          </a:xfrm>
          <a:prstGeom prst="rect">
            <a:avLst/>
          </a:prstGeom>
        </p:spPr>
        <p:txBody>
          <a:bodyPr wrap="square" anchor="ctr">
            <a:spAutoFit/>
          </a:bodyPr>
          <a:lstStyle/>
          <a:p>
            <a:pPr algn="r" fontAlgn="auto">
              <a:spcBef>
                <a:spcPts val="0"/>
              </a:spcBef>
              <a:spcAft>
                <a:spcPts val="0"/>
              </a:spcAft>
            </a:pPr>
            <a:r>
              <a:rPr lang="en-US" b="1" dirty="0"/>
              <a:t>Devices compatible with the company security policy</a:t>
            </a:r>
          </a:p>
        </p:txBody>
      </p:sp>
      <p:sp>
        <p:nvSpPr>
          <p:cNvPr id="42" name="Rectangle 41">
            <a:extLst>
              <a:ext uri="{FF2B5EF4-FFF2-40B4-BE49-F238E27FC236}">
                <a16:creationId xmlns:a16="http://schemas.microsoft.com/office/drawing/2014/main" id="{73E972AC-E0BD-4A8D-AF99-E05C07CDFC56}"/>
              </a:ext>
            </a:extLst>
          </p:cNvPr>
          <p:cNvSpPr/>
          <p:nvPr/>
        </p:nvSpPr>
        <p:spPr>
          <a:xfrm>
            <a:off x="7012476" y="5437812"/>
            <a:ext cx="3546882" cy="369332"/>
          </a:xfrm>
          <a:prstGeom prst="rect">
            <a:avLst/>
          </a:prstGeom>
        </p:spPr>
        <p:txBody>
          <a:bodyPr wrap="square" anchor="ctr">
            <a:spAutoFit/>
          </a:bodyPr>
          <a:lstStyle/>
          <a:p>
            <a:pPr algn="r" fontAlgn="auto">
              <a:spcBef>
                <a:spcPts val="0"/>
              </a:spcBef>
              <a:spcAft>
                <a:spcPts val="0"/>
              </a:spcAft>
            </a:pPr>
            <a:r>
              <a:rPr lang="en-US" b="1" dirty="0">
                <a:solidFill>
                  <a:prstClr val="black"/>
                </a:solidFill>
              </a:rPr>
              <a:t>Lower cost compared to COPE</a:t>
            </a:r>
          </a:p>
        </p:txBody>
      </p:sp>
      <p:grpSp>
        <p:nvGrpSpPr>
          <p:cNvPr id="44" name="Group 43">
            <a:extLst>
              <a:ext uri="{FF2B5EF4-FFF2-40B4-BE49-F238E27FC236}">
                <a16:creationId xmlns:a16="http://schemas.microsoft.com/office/drawing/2014/main" id="{20E8774C-F699-4D5D-AC7A-82534D1641E0}"/>
              </a:ext>
            </a:extLst>
          </p:cNvPr>
          <p:cNvGrpSpPr/>
          <p:nvPr/>
        </p:nvGrpSpPr>
        <p:grpSpPr>
          <a:xfrm>
            <a:off x="1010063" y="5407035"/>
            <a:ext cx="429514" cy="430887"/>
            <a:chOff x="5625199" y="974431"/>
            <a:chExt cx="429514" cy="430887"/>
          </a:xfrm>
        </p:grpSpPr>
        <p:sp>
          <p:nvSpPr>
            <p:cNvPr id="57" name="Oval 56">
              <a:extLst>
                <a:ext uri="{FF2B5EF4-FFF2-40B4-BE49-F238E27FC236}">
                  <a16:creationId xmlns:a16="http://schemas.microsoft.com/office/drawing/2014/main" id="{7F98591C-4815-46D9-9CEE-9F374E29B59E}"/>
                </a:ext>
              </a:extLst>
            </p:cNvPr>
            <p:cNvSpPr/>
            <p:nvPr/>
          </p:nvSpPr>
          <p:spPr>
            <a:xfrm>
              <a:off x="5625199" y="975116"/>
              <a:ext cx="429514" cy="429514"/>
            </a:xfrm>
            <a:prstGeom prst="ellipse">
              <a:avLst/>
            </a:prstGeom>
            <a:solidFill>
              <a:srgbClr val="00B0F0"/>
            </a:solidFill>
            <a:ln w="28575" cap="flat" cmpd="sng" algn="ctr">
              <a:solidFill>
                <a:srgbClr val="44546A"/>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endParaRPr>
            </a:p>
          </p:txBody>
        </p:sp>
        <p:sp>
          <p:nvSpPr>
            <p:cNvPr id="58" name="TextBox 74">
              <a:extLst>
                <a:ext uri="{FF2B5EF4-FFF2-40B4-BE49-F238E27FC236}">
                  <a16:creationId xmlns:a16="http://schemas.microsoft.com/office/drawing/2014/main" id="{C7D1882A-F84D-40F2-AB3B-698E59694E29}"/>
                </a:ext>
              </a:extLst>
            </p:cNvPr>
            <p:cNvSpPr txBox="1"/>
            <p:nvPr/>
          </p:nvSpPr>
          <p:spPr>
            <a:xfrm>
              <a:off x="5669877" y="974431"/>
              <a:ext cx="340158" cy="43088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1" kern="0" dirty="0">
                  <a:solidFill>
                    <a:prstClr val="black">
                      <a:lumMod val="95000"/>
                      <a:lumOff val="5000"/>
                    </a:prstClr>
                  </a:solidFill>
                  <a:latin typeface="Rockwell" panose="02060603020205020403" pitchFamily="18" charset="0"/>
                </a:rPr>
                <a:t>2</a:t>
              </a:r>
              <a:endParaRPr kumimoji="0" lang="en-US" sz="22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endParaRPr>
            </a:p>
          </p:txBody>
        </p:sp>
      </p:grpSp>
      <p:grpSp>
        <p:nvGrpSpPr>
          <p:cNvPr id="45" name="Group 44">
            <a:extLst>
              <a:ext uri="{FF2B5EF4-FFF2-40B4-BE49-F238E27FC236}">
                <a16:creationId xmlns:a16="http://schemas.microsoft.com/office/drawing/2014/main" id="{D8F82C7D-D78D-4DC2-BCDC-5025702FAFCC}"/>
              </a:ext>
            </a:extLst>
          </p:cNvPr>
          <p:cNvGrpSpPr/>
          <p:nvPr/>
        </p:nvGrpSpPr>
        <p:grpSpPr>
          <a:xfrm>
            <a:off x="1010063" y="3857195"/>
            <a:ext cx="429514" cy="430887"/>
            <a:chOff x="5453305" y="1725996"/>
            <a:chExt cx="429514" cy="430887"/>
          </a:xfrm>
        </p:grpSpPr>
        <p:sp>
          <p:nvSpPr>
            <p:cNvPr id="55" name="Oval 54">
              <a:extLst>
                <a:ext uri="{FF2B5EF4-FFF2-40B4-BE49-F238E27FC236}">
                  <a16:creationId xmlns:a16="http://schemas.microsoft.com/office/drawing/2014/main" id="{3277BC42-8499-4167-A4BE-4CA8F703083C}"/>
                </a:ext>
              </a:extLst>
            </p:cNvPr>
            <p:cNvSpPr/>
            <p:nvPr/>
          </p:nvSpPr>
          <p:spPr>
            <a:xfrm>
              <a:off x="5453305" y="1726681"/>
              <a:ext cx="429514" cy="429514"/>
            </a:xfrm>
            <a:prstGeom prst="ellipse">
              <a:avLst/>
            </a:prstGeom>
            <a:solidFill>
              <a:srgbClr val="00B0F0"/>
            </a:solidFill>
            <a:ln w="28575" cap="flat" cmpd="sng" algn="ctr">
              <a:solidFill>
                <a:srgbClr val="44546A"/>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endParaRPr>
            </a:p>
          </p:txBody>
        </p:sp>
        <p:sp>
          <p:nvSpPr>
            <p:cNvPr id="56" name="TextBox 77">
              <a:extLst>
                <a:ext uri="{FF2B5EF4-FFF2-40B4-BE49-F238E27FC236}">
                  <a16:creationId xmlns:a16="http://schemas.microsoft.com/office/drawing/2014/main" id="{49E9D30E-0AA3-4643-9B18-5145C6C940BA}"/>
                </a:ext>
              </a:extLst>
            </p:cNvPr>
            <p:cNvSpPr txBox="1"/>
            <p:nvPr/>
          </p:nvSpPr>
          <p:spPr>
            <a:xfrm>
              <a:off x="5497983" y="1725996"/>
              <a:ext cx="340158" cy="43088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1" kern="0" dirty="0">
                  <a:solidFill>
                    <a:prstClr val="black">
                      <a:lumMod val="95000"/>
                      <a:lumOff val="5000"/>
                    </a:prstClr>
                  </a:solidFill>
                  <a:latin typeface="Rockwell" panose="02060603020205020403" pitchFamily="18" charset="0"/>
                </a:rPr>
                <a:t>1</a:t>
              </a:r>
              <a:endParaRPr kumimoji="0" lang="en-US" sz="22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endParaRPr>
            </a:p>
          </p:txBody>
        </p:sp>
      </p:grpSp>
      <p:grpSp>
        <p:nvGrpSpPr>
          <p:cNvPr id="46" name="Group 45">
            <a:extLst>
              <a:ext uri="{FF2B5EF4-FFF2-40B4-BE49-F238E27FC236}">
                <a16:creationId xmlns:a16="http://schemas.microsoft.com/office/drawing/2014/main" id="{FC898903-A17D-46E5-AD46-712092480A83}"/>
              </a:ext>
            </a:extLst>
          </p:cNvPr>
          <p:cNvGrpSpPr/>
          <p:nvPr/>
        </p:nvGrpSpPr>
        <p:grpSpPr>
          <a:xfrm>
            <a:off x="10696317" y="3857195"/>
            <a:ext cx="429514" cy="430887"/>
            <a:chOff x="5227205" y="2514501"/>
            <a:chExt cx="429514" cy="430887"/>
          </a:xfrm>
        </p:grpSpPr>
        <p:sp>
          <p:nvSpPr>
            <p:cNvPr id="53" name="Oval 52">
              <a:extLst>
                <a:ext uri="{FF2B5EF4-FFF2-40B4-BE49-F238E27FC236}">
                  <a16:creationId xmlns:a16="http://schemas.microsoft.com/office/drawing/2014/main" id="{C64A76E8-16C9-44A3-87CA-9CCED710C2B1}"/>
                </a:ext>
              </a:extLst>
            </p:cNvPr>
            <p:cNvSpPr/>
            <p:nvPr/>
          </p:nvSpPr>
          <p:spPr>
            <a:xfrm>
              <a:off x="5227205" y="2515187"/>
              <a:ext cx="429514" cy="429514"/>
            </a:xfrm>
            <a:prstGeom prst="ellipse">
              <a:avLst/>
            </a:prstGeom>
            <a:solidFill>
              <a:srgbClr val="00B0F0"/>
            </a:solidFill>
            <a:ln w="28575" cap="flat" cmpd="sng" algn="ctr">
              <a:solidFill>
                <a:srgbClr val="44546A"/>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endParaRPr>
            </a:p>
          </p:txBody>
        </p:sp>
        <p:sp>
          <p:nvSpPr>
            <p:cNvPr id="54" name="TextBox 80">
              <a:extLst>
                <a:ext uri="{FF2B5EF4-FFF2-40B4-BE49-F238E27FC236}">
                  <a16:creationId xmlns:a16="http://schemas.microsoft.com/office/drawing/2014/main" id="{9373276F-F122-4AF3-8D88-4F4DD9B5BFDF}"/>
                </a:ext>
              </a:extLst>
            </p:cNvPr>
            <p:cNvSpPr txBox="1"/>
            <p:nvPr/>
          </p:nvSpPr>
          <p:spPr>
            <a:xfrm>
              <a:off x="5271883" y="2514501"/>
              <a:ext cx="340158" cy="43088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rPr>
                <a:t>3</a:t>
              </a:r>
            </a:p>
          </p:txBody>
        </p:sp>
      </p:grpSp>
      <p:grpSp>
        <p:nvGrpSpPr>
          <p:cNvPr id="50" name="Group 49">
            <a:extLst>
              <a:ext uri="{FF2B5EF4-FFF2-40B4-BE49-F238E27FC236}">
                <a16:creationId xmlns:a16="http://schemas.microsoft.com/office/drawing/2014/main" id="{801CB6EE-050F-48AB-A084-D59A295D2596}"/>
              </a:ext>
            </a:extLst>
          </p:cNvPr>
          <p:cNvGrpSpPr/>
          <p:nvPr/>
        </p:nvGrpSpPr>
        <p:grpSpPr>
          <a:xfrm>
            <a:off x="10696317" y="5407035"/>
            <a:ext cx="429514" cy="430887"/>
            <a:chOff x="5056293" y="3210654"/>
            <a:chExt cx="429514" cy="430887"/>
          </a:xfrm>
        </p:grpSpPr>
        <p:sp>
          <p:nvSpPr>
            <p:cNvPr id="51" name="Oval 50">
              <a:extLst>
                <a:ext uri="{FF2B5EF4-FFF2-40B4-BE49-F238E27FC236}">
                  <a16:creationId xmlns:a16="http://schemas.microsoft.com/office/drawing/2014/main" id="{160EF3D4-4DDA-4ACB-B720-E131903948A8}"/>
                </a:ext>
              </a:extLst>
            </p:cNvPr>
            <p:cNvSpPr/>
            <p:nvPr/>
          </p:nvSpPr>
          <p:spPr>
            <a:xfrm>
              <a:off x="5056293" y="3211339"/>
              <a:ext cx="429514" cy="429514"/>
            </a:xfrm>
            <a:prstGeom prst="ellipse">
              <a:avLst/>
            </a:prstGeom>
            <a:solidFill>
              <a:srgbClr val="00B0F0"/>
            </a:solidFill>
            <a:ln w="28575" cap="flat" cmpd="sng" algn="ctr">
              <a:solidFill>
                <a:srgbClr val="44546A"/>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endParaRPr>
            </a:p>
          </p:txBody>
        </p:sp>
        <p:sp>
          <p:nvSpPr>
            <p:cNvPr id="52" name="TextBox 83">
              <a:extLst>
                <a:ext uri="{FF2B5EF4-FFF2-40B4-BE49-F238E27FC236}">
                  <a16:creationId xmlns:a16="http://schemas.microsoft.com/office/drawing/2014/main" id="{D5B0301B-EA70-4C9E-BA40-02E7B16AA72D}"/>
                </a:ext>
              </a:extLst>
            </p:cNvPr>
            <p:cNvSpPr txBox="1"/>
            <p:nvPr/>
          </p:nvSpPr>
          <p:spPr>
            <a:xfrm>
              <a:off x="5100971" y="3210654"/>
              <a:ext cx="340158" cy="43088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rPr>
                <a:t>4</a:t>
              </a:r>
            </a:p>
          </p:txBody>
        </p:sp>
      </p:grpSp>
      <p:pic>
        <p:nvPicPr>
          <p:cNvPr id="4" name="Picture 3" descr="Icon&#10;&#10;Description automatically generated">
            <a:extLst>
              <a:ext uri="{FF2B5EF4-FFF2-40B4-BE49-F238E27FC236}">
                <a16:creationId xmlns:a16="http://schemas.microsoft.com/office/drawing/2014/main" id="{DDC8C961-A97A-453E-9471-0D7DECDE67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15659" y="1145780"/>
            <a:ext cx="1130987" cy="1445020"/>
          </a:xfrm>
          <a:prstGeom prst="rect">
            <a:avLst/>
          </a:prstGeom>
        </p:spPr>
      </p:pic>
    </p:spTree>
    <p:extLst>
      <p:ext uri="{BB962C8B-B14F-4D97-AF65-F5344CB8AC3E}">
        <p14:creationId xmlns:p14="http://schemas.microsoft.com/office/powerpoint/2010/main" val="3499141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629185" y="263068"/>
            <a:ext cx="6933628"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CYOD Policy Implementation</a:t>
            </a:r>
          </a:p>
        </p:txBody>
      </p:sp>
      <p:grpSp>
        <p:nvGrpSpPr>
          <p:cNvPr id="16" name="Group 15"/>
          <p:cNvGrpSpPr/>
          <p:nvPr/>
        </p:nvGrpSpPr>
        <p:grpSpPr>
          <a:xfrm>
            <a:off x="1078813" y="1502995"/>
            <a:ext cx="3922776" cy="4368355"/>
            <a:chOff x="838200" y="1776413"/>
            <a:chExt cx="4784725" cy="5083176"/>
          </a:xfrm>
        </p:grpSpPr>
        <p:sp>
          <p:nvSpPr>
            <p:cNvPr id="176" name="Freeform 174"/>
            <p:cNvSpPr>
              <a:spLocks/>
            </p:cNvSpPr>
            <p:nvPr/>
          </p:nvSpPr>
          <p:spPr bwMode="auto">
            <a:xfrm>
              <a:off x="1808163" y="5957888"/>
              <a:ext cx="839788" cy="352425"/>
            </a:xfrm>
            <a:custGeom>
              <a:avLst/>
              <a:gdLst>
                <a:gd name="T0" fmla="*/ 485 w 485"/>
                <a:gd name="T1" fmla="*/ 204 h 204"/>
                <a:gd name="T2" fmla="*/ 114 w 485"/>
                <a:gd name="T3" fmla="*/ 204 h 204"/>
                <a:gd name="T4" fmla="*/ 0 w 485"/>
                <a:gd name="T5" fmla="*/ 91 h 204"/>
                <a:gd name="T6" fmla="*/ 0 w 485"/>
                <a:gd name="T7" fmla="*/ 0 h 204"/>
                <a:gd name="T8" fmla="*/ 39 w 485"/>
                <a:gd name="T9" fmla="*/ 0 h 204"/>
                <a:gd name="T10" fmla="*/ 39 w 485"/>
                <a:gd name="T11" fmla="*/ 91 h 204"/>
                <a:gd name="T12" fmla="*/ 114 w 485"/>
                <a:gd name="T13" fmla="*/ 166 h 204"/>
                <a:gd name="T14" fmla="*/ 485 w 485"/>
                <a:gd name="T15" fmla="*/ 166 h 204"/>
                <a:gd name="T16" fmla="*/ 485 w 485"/>
                <a:gd name="T1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204">
                  <a:moveTo>
                    <a:pt x="485" y="204"/>
                  </a:moveTo>
                  <a:cubicBezTo>
                    <a:pt x="114" y="204"/>
                    <a:pt x="114" y="204"/>
                    <a:pt x="114" y="204"/>
                  </a:cubicBezTo>
                  <a:cubicBezTo>
                    <a:pt x="51" y="204"/>
                    <a:pt x="0" y="153"/>
                    <a:pt x="0" y="91"/>
                  </a:cubicBezTo>
                  <a:cubicBezTo>
                    <a:pt x="0" y="0"/>
                    <a:pt x="0" y="0"/>
                    <a:pt x="0" y="0"/>
                  </a:cubicBezTo>
                  <a:cubicBezTo>
                    <a:pt x="39" y="0"/>
                    <a:pt x="39" y="0"/>
                    <a:pt x="39" y="0"/>
                  </a:cubicBezTo>
                  <a:cubicBezTo>
                    <a:pt x="39" y="91"/>
                    <a:pt x="39" y="91"/>
                    <a:pt x="39" y="91"/>
                  </a:cubicBezTo>
                  <a:cubicBezTo>
                    <a:pt x="39" y="132"/>
                    <a:pt x="72" y="166"/>
                    <a:pt x="114" y="166"/>
                  </a:cubicBezTo>
                  <a:cubicBezTo>
                    <a:pt x="485" y="166"/>
                    <a:pt x="485" y="166"/>
                    <a:pt x="485" y="166"/>
                  </a:cubicBezTo>
                  <a:lnTo>
                    <a:pt x="485" y="204"/>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7" name="Freeform 175"/>
            <p:cNvSpPr>
              <a:spLocks/>
            </p:cNvSpPr>
            <p:nvPr/>
          </p:nvSpPr>
          <p:spPr bwMode="auto">
            <a:xfrm>
              <a:off x="3532188" y="2833688"/>
              <a:ext cx="1616075" cy="1674813"/>
            </a:xfrm>
            <a:custGeom>
              <a:avLst/>
              <a:gdLst>
                <a:gd name="T0" fmla="*/ 1018 w 1018"/>
                <a:gd name="T1" fmla="*/ 1055 h 1055"/>
                <a:gd name="T2" fmla="*/ 0 w 1018"/>
                <a:gd name="T3" fmla="*/ 1055 h 1055"/>
                <a:gd name="T4" fmla="*/ 0 w 1018"/>
                <a:gd name="T5" fmla="*/ 1014 h 1055"/>
                <a:gd name="T6" fmla="*/ 977 w 1018"/>
                <a:gd name="T7" fmla="*/ 1014 h 1055"/>
                <a:gd name="T8" fmla="*/ 977 w 1018"/>
                <a:gd name="T9" fmla="*/ 0 h 1055"/>
                <a:gd name="T10" fmla="*/ 1018 w 1018"/>
                <a:gd name="T11" fmla="*/ 0 h 1055"/>
                <a:gd name="T12" fmla="*/ 1018 w 1018"/>
                <a:gd name="T13" fmla="*/ 1055 h 1055"/>
              </a:gdLst>
              <a:ahLst/>
              <a:cxnLst>
                <a:cxn ang="0">
                  <a:pos x="T0" y="T1"/>
                </a:cxn>
                <a:cxn ang="0">
                  <a:pos x="T2" y="T3"/>
                </a:cxn>
                <a:cxn ang="0">
                  <a:pos x="T4" y="T5"/>
                </a:cxn>
                <a:cxn ang="0">
                  <a:pos x="T6" y="T7"/>
                </a:cxn>
                <a:cxn ang="0">
                  <a:pos x="T8" y="T9"/>
                </a:cxn>
                <a:cxn ang="0">
                  <a:pos x="T10" y="T11"/>
                </a:cxn>
                <a:cxn ang="0">
                  <a:pos x="T12" y="T13"/>
                </a:cxn>
              </a:cxnLst>
              <a:rect l="0" t="0" r="r" b="b"/>
              <a:pathLst>
                <a:path w="1018" h="1055">
                  <a:moveTo>
                    <a:pt x="1018" y="1055"/>
                  </a:moveTo>
                  <a:lnTo>
                    <a:pt x="0" y="1055"/>
                  </a:lnTo>
                  <a:lnTo>
                    <a:pt x="0" y="1014"/>
                  </a:lnTo>
                  <a:lnTo>
                    <a:pt x="977" y="1014"/>
                  </a:lnTo>
                  <a:lnTo>
                    <a:pt x="977" y="0"/>
                  </a:lnTo>
                  <a:lnTo>
                    <a:pt x="1018" y="0"/>
                  </a:lnTo>
                  <a:lnTo>
                    <a:pt x="1018" y="105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8" name="Oval 176"/>
            <p:cNvSpPr>
              <a:spLocks noChangeArrowheads="1"/>
            </p:cNvSpPr>
            <p:nvPr/>
          </p:nvSpPr>
          <p:spPr bwMode="auto">
            <a:xfrm>
              <a:off x="4667250" y="2052638"/>
              <a:ext cx="896938" cy="89852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8" name="Freeform 277"/>
            <p:cNvSpPr>
              <a:spLocks/>
            </p:cNvSpPr>
            <p:nvPr/>
          </p:nvSpPr>
          <p:spPr bwMode="auto">
            <a:xfrm>
              <a:off x="4879975" y="2347913"/>
              <a:ext cx="473075" cy="309563"/>
            </a:xfrm>
            <a:custGeom>
              <a:avLst/>
              <a:gdLst>
                <a:gd name="connsiteX0" fmla="*/ 184150 w 473075"/>
                <a:gd name="connsiteY0" fmla="*/ 71438 h 309563"/>
                <a:gd name="connsiteX1" fmla="*/ 184150 w 473075"/>
                <a:gd name="connsiteY1" fmla="*/ 238126 h 309563"/>
                <a:gd name="connsiteX2" fmla="*/ 328613 w 473075"/>
                <a:gd name="connsiteY2" fmla="*/ 153988 h 309563"/>
                <a:gd name="connsiteX3" fmla="*/ 48521 w 473075"/>
                <a:gd name="connsiteY3" fmla="*/ 0 h 309563"/>
                <a:gd name="connsiteX4" fmla="*/ 424555 w 473075"/>
                <a:gd name="connsiteY4" fmla="*/ 0 h 309563"/>
                <a:gd name="connsiteX5" fmla="*/ 473075 w 473075"/>
                <a:gd name="connsiteY5" fmla="*/ 48423 h 309563"/>
                <a:gd name="connsiteX6" fmla="*/ 473075 w 473075"/>
                <a:gd name="connsiteY6" fmla="*/ 261140 h 309563"/>
                <a:gd name="connsiteX7" fmla="*/ 424555 w 473075"/>
                <a:gd name="connsiteY7" fmla="*/ 309563 h 309563"/>
                <a:gd name="connsiteX8" fmla="*/ 48521 w 473075"/>
                <a:gd name="connsiteY8" fmla="*/ 309563 h 309563"/>
                <a:gd name="connsiteX9" fmla="*/ 0 w 473075"/>
                <a:gd name="connsiteY9" fmla="*/ 261140 h 309563"/>
                <a:gd name="connsiteX10" fmla="*/ 0 w 473075"/>
                <a:gd name="connsiteY10" fmla="*/ 48423 h 309563"/>
                <a:gd name="connsiteX11" fmla="*/ 48521 w 473075"/>
                <a:gd name="connsiteY11"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3075" h="309563">
                  <a:moveTo>
                    <a:pt x="184150" y="71438"/>
                  </a:moveTo>
                  <a:lnTo>
                    <a:pt x="184150" y="238126"/>
                  </a:lnTo>
                  <a:lnTo>
                    <a:pt x="328613" y="153988"/>
                  </a:lnTo>
                  <a:close/>
                  <a:moveTo>
                    <a:pt x="48521" y="0"/>
                  </a:moveTo>
                  <a:cubicBezTo>
                    <a:pt x="48521" y="0"/>
                    <a:pt x="48521" y="0"/>
                    <a:pt x="424555" y="0"/>
                  </a:cubicBezTo>
                  <a:cubicBezTo>
                    <a:pt x="450548" y="0"/>
                    <a:pt x="473075" y="20753"/>
                    <a:pt x="473075" y="48423"/>
                  </a:cubicBezTo>
                  <a:cubicBezTo>
                    <a:pt x="473075" y="48423"/>
                    <a:pt x="473075" y="48423"/>
                    <a:pt x="473075" y="261140"/>
                  </a:cubicBezTo>
                  <a:cubicBezTo>
                    <a:pt x="473075" y="287081"/>
                    <a:pt x="450548" y="309563"/>
                    <a:pt x="424555" y="309563"/>
                  </a:cubicBezTo>
                  <a:cubicBezTo>
                    <a:pt x="424555" y="309563"/>
                    <a:pt x="424555" y="309563"/>
                    <a:pt x="48521" y="309563"/>
                  </a:cubicBezTo>
                  <a:cubicBezTo>
                    <a:pt x="20795" y="309563"/>
                    <a:pt x="0" y="287081"/>
                    <a:pt x="0" y="261140"/>
                  </a:cubicBezTo>
                  <a:cubicBezTo>
                    <a:pt x="0" y="261140"/>
                    <a:pt x="0" y="261140"/>
                    <a:pt x="0" y="48423"/>
                  </a:cubicBezTo>
                  <a:cubicBezTo>
                    <a:pt x="0" y="20753"/>
                    <a:pt x="20795" y="0"/>
                    <a:pt x="48521"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1" name="Freeform 179"/>
            <p:cNvSpPr>
              <a:spLocks/>
            </p:cNvSpPr>
            <p:nvPr/>
          </p:nvSpPr>
          <p:spPr bwMode="auto">
            <a:xfrm>
              <a:off x="3244850" y="4037013"/>
              <a:ext cx="930275" cy="1520825"/>
            </a:xfrm>
            <a:custGeom>
              <a:avLst/>
              <a:gdLst>
                <a:gd name="T0" fmla="*/ 401 w 537"/>
                <a:gd name="T1" fmla="*/ 878 h 878"/>
                <a:gd name="T2" fmla="*/ 0 w 537"/>
                <a:gd name="T3" fmla="*/ 878 h 878"/>
                <a:gd name="T4" fmla="*/ 0 w 537"/>
                <a:gd name="T5" fmla="*/ 840 h 878"/>
                <a:gd name="T6" fmla="*/ 401 w 537"/>
                <a:gd name="T7" fmla="*/ 840 h 878"/>
                <a:gd name="T8" fmla="*/ 499 w 537"/>
                <a:gd name="T9" fmla="*/ 742 h 878"/>
                <a:gd name="T10" fmla="*/ 499 w 537"/>
                <a:gd name="T11" fmla="*/ 0 h 878"/>
                <a:gd name="T12" fmla="*/ 537 w 537"/>
                <a:gd name="T13" fmla="*/ 0 h 878"/>
                <a:gd name="T14" fmla="*/ 537 w 537"/>
                <a:gd name="T15" fmla="*/ 742 h 878"/>
                <a:gd name="T16" fmla="*/ 401 w 537"/>
                <a:gd name="T17" fmla="*/ 87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878">
                  <a:moveTo>
                    <a:pt x="401" y="878"/>
                  </a:moveTo>
                  <a:cubicBezTo>
                    <a:pt x="0" y="878"/>
                    <a:pt x="0" y="878"/>
                    <a:pt x="0" y="878"/>
                  </a:cubicBezTo>
                  <a:cubicBezTo>
                    <a:pt x="0" y="840"/>
                    <a:pt x="0" y="840"/>
                    <a:pt x="0" y="840"/>
                  </a:cubicBezTo>
                  <a:cubicBezTo>
                    <a:pt x="401" y="840"/>
                    <a:pt x="401" y="840"/>
                    <a:pt x="401" y="840"/>
                  </a:cubicBezTo>
                  <a:cubicBezTo>
                    <a:pt x="455" y="840"/>
                    <a:pt x="499" y="796"/>
                    <a:pt x="499" y="742"/>
                  </a:cubicBezTo>
                  <a:cubicBezTo>
                    <a:pt x="499" y="0"/>
                    <a:pt x="499" y="0"/>
                    <a:pt x="499" y="0"/>
                  </a:cubicBezTo>
                  <a:cubicBezTo>
                    <a:pt x="537" y="0"/>
                    <a:pt x="537" y="0"/>
                    <a:pt x="537" y="0"/>
                  </a:cubicBezTo>
                  <a:cubicBezTo>
                    <a:pt x="537" y="742"/>
                    <a:pt x="537" y="742"/>
                    <a:pt x="537" y="742"/>
                  </a:cubicBezTo>
                  <a:cubicBezTo>
                    <a:pt x="537" y="817"/>
                    <a:pt x="476" y="878"/>
                    <a:pt x="401" y="87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2" name="Freeform 180"/>
            <p:cNvSpPr>
              <a:spLocks/>
            </p:cNvSpPr>
            <p:nvPr/>
          </p:nvSpPr>
          <p:spPr bwMode="auto">
            <a:xfrm>
              <a:off x="2244725" y="2695576"/>
              <a:ext cx="1503363" cy="1662113"/>
            </a:xfrm>
            <a:custGeom>
              <a:avLst/>
              <a:gdLst>
                <a:gd name="T0" fmla="*/ 868 w 868"/>
                <a:gd name="T1" fmla="*/ 960 h 960"/>
                <a:gd name="T2" fmla="*/ 829 w 868"/>
                <a:gd name="T3" fmla="*/ 960 h 960"/>
                <a:gd name="T4" fmla="*/ 829 w 868"/>
                <a:gd name="T5" fmla="*/ 176 h 960"/>
                <a:gd name="T6" fmla="*/ 692 w 868"/>
                <a:gd name="T7" fmla="*/ 38 h 960"/>
                <a:gd name="T8" fmla="*/ 0 w 868"/>
                <a:gd name="T9" fmla="*/ 38 h 960"/>
                <a:gd name="T10" fmla="*/ 0 w 868"/>
                <a:gd name="T11" fmla="*/ 0 h 960"/>
                <a:gd name="T12" fmla="*/ 692 w 868"/>
                <a:gd name="T13" fmla="*/ 0 h 960"/>
                <a:gd name="T14" fmla="*/ 868 w 868"/>
                <a:gd name="T15" fmla="*/ 176 h 960"/>
                <a:gd name="T16" fmla="*/ 868 w 868"/>
                <a:gd name="T17" fmla="*/ 96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960">
                  <a:moveTo>
                    <a:pt x="868" y="960"/>
                  </a:moveTo>
                  <a:cubicBezTo>
                    <a:pt x="829" y="960"/>
                    <a:pt x="829" y="960"/>
                    <a:pt x="829" y="960"/>
                  </a:cubicBezTo>
                  <a:cubicBezTo>
                    <a:pt x="829" y="176"/>
                    <a:pt x="829" y="176"/>
                    <a:pt x="829" y="176"/>
                  </a:cubicBezTo>
                  <a:cubicBezTo>
                    <a:pt x="829" y="100"/>
                    <a:pt x="768" y="38"/>
                    <a:pt x="692" y="38"/>
                  </a:cubicBezTo>
                  <a:cubicBezTo>
                    <a:pt x="0" y="38"/>
                    <a:pt x="0" y="38"/>
                    <a:pt x="0" y="38"/>
                  </a:cubicBezTo>
                  <a:cubicBezTo>
                    <a:pt x="0" y="0"/>
                    <a:pt x="0" y="0"/>
                    <a:pt x="0" y="0"/>
                  </a:cubicBezTo>
                  <a:cubicBezTo>
                    <a:pt x="692" y="0"/>
                    <a:pt x="692" y="0"/>
                    <a:pt x="692" y="0"/>
                  </a:cubicBezTo>
                  <a:cubicBezTo>
                    <a:pt x="789" y="0"/>
                    <a:pt x="868" y="79"/>
                    <a:pt x="868" y="176"/>
                  </a:cubicBezTo>
                  <a:lnTo>
                    <a:pt x="868" y="9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3" name="Oval 181"/>
            <p:cNvSpPr>
              <a:spLocks noChangeArrowheads="1"/>
            </p:cNvSpPr>
            <p:nvPr/>
          </p:nvSpPr>
          <p:spPr bwMode="auto">
            <a:xfrm>
              <a:off x="3559175" y="2951163"/>
              <a:ext cx="1165225" cy="11636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0" name="Freeform 269"/>
            <p:cNvSpPr>
              <a:spLocks/>
            </p:cNvSpPr>
            <p:nvPr/>
          </p:nvSpPr>
          <p:spPr bwMode="auto">
            <a:xfrm>
              <a:off x="3559175" y="3279776"/>
              <a:ext cx="963613" cy="447675"/>
            </a:xfrm>
            <a:custGeom>
              <a:avLst/>
              <a:gdLst>
                <a:gd name="connsiteX0" fmla="*/ 19017 w 963613"/>
                <a:gd name="connsiteY0" fmla="*/ 104775 h 447675"/>
                <a:gd name="connsiteX1" fmla="*/ 582613 w 963613"/>
                <a:gd name="connsiteY1" fmla="*/ 104775 h 447675"/>
                <a:gd name="connsiteX2" fmla="*/ 582613 w 963613"/>
                <a:gd name="connsiteY2" fmla="*/ 447675 h 447675"/>
                <a:gd name="connsiteX3" fmla="*/ 32848 w 963613"/>
                <a:gd name="connsiteY3" fmla="*/ 447675 h 447675"/>
                <a:gd name="connsiteX4" fmla="*/ 0 w 963613"/>
                <a:gd name="connsiteY4" fmla="*/ 253711 h 447675"/>
                <a:gd name="connsiteX5" fmla="*/ 19017 w 963613"/>
                <a:gd name="connsiteY5" fmla="*/ 104775 h 447675"/>
                <a:gd name="connsiteX6" fmla="*/ 781051 w 963613"/>
                <a:gd name="connsiteY6" fmla="*/ 0 h 447675"/>
                <a:gd name="connsiteX7" fmla="*/ 820738 w 963613"/>
                <a:gd name="connsiteY7" fmla="*/ 39805 h 447675"/>
                <a:gd name="connsiteX8" fmla="*/ 820738 w 963613"/>
                <a:gd name="connsiteY8" fmla="*/ 96358 h 447675"/>
                <a:gd name="connsiteX9" fmla="*/ 820738 w 963613"/>
                <a:gd name="connsiteY9" fmla="*/ 104775 h 447675"/>
                <a:gd name="connsiteX10" fmla="*/ 834275 w 963613"/>
                <a:gd name="connsiteY10" fmla="*/ 104775 h 447675"/>
                <a:gd name="connsiteX11" fmla="*/ 923855 w 963613"/>
                <a:gd name="connsiteY11" fmla="*/ 104775 h 447675"/>
                <a:gd name="connsiteX12" fmla="*/ 963613 w 963613"/>
                <a:gd name="connsiteY12" fmla="*/ 144717 h 447675"/>
                <a:gd name="connsiteX13" fmla="*/ 923855 w 963613"/>
                <a:gd name="connsiteY13" fmla="*/ 182922 h 447675"/>
                <a:gd name="connsiteX14" fmla="*/ 963613 w 963613"/>
                <a:gd name="connsiteY14" fmla="*/ 222864 h 447675"/>
                <a:gd name="connsiteX15" fmla="*/ 923855 w 963613"/>
                <a:gd name="connsiteY15" fmla="*/ 261069 h 447675"/>
                <a:gd name="connsiteX16" fmla="*/ 963613 w 963613"/>
                <a:gd name="connsiteY16" fmla="*/ 301011 h 447675"/>
                <a:gd name="connsiteX17" fmla="*/ 923855 w 963613"/>
                <a:gd name="connsiteY17" fmla="*/ 340953 h 447675"/>
                <a:gd name="connsiteX18" fmla="*/ 963613 w 963613"/>
                <a:gd name="connsiteY18" fmla="*/ 379158 h 447675"/>
                <a:gd name="connsiteX19" fmla="*/ 923855 w 963613"/>
                <a:gd name="connsiteY19" fmla="*/ 419100 h 447675"/>
                <a:gd name="connsiteX20" fmla="*/ 652463 w 963613"/>
                <a:gd name="connsiteY20" fmla="*/ 419100 h 447675"/>
                <a:gd name="connsiteX21" fmla="*/ 652463 w 963613"/>
                <a:gd name="connsiteY21" fmla="*/ 104775 h 447675"/>
                <a:gd name="connsiteX22" fmla="*/ 718721 w 963613"/>
                <a:gd name="connsiteY22" fmla="*/ 104775 h 447675"/>
                <a:gd name="connsiteX23" fmla="*/ 741363 w 963613"/>
                <a:gd name="connsiteY23" fmla="*/ 104775 h 447675"/>
                <a:gd name="connsiteX24" fmla="*/ 741363 w 963613"/>
                <a:gd name="connsiteY24" fmla="*/ 81634 h 447675"/>
                <a:gd name="connsiteX25" fmla="*/ 741363 w 963613"/>
                <a:gd name="connsiteY25" fmla="*/ 39805 h 447675"/>
                <a:gd name="connsiteX26" fmla="*/ 781051 w 963613"/>
                <a:gd name="connsiteY26"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63613" h="447675">
                  <a:moveTo>
                    <a:pt x="19017" y="104775"/>
                  </a:moveTo>
                  <a:cubicBezTo>
                    <a:pt x="19017" y="104775"/>
                    <a:pt x="19017" y="104775"/>
                    <a:pt x="582613" y="104775"/>
                  </a:cubicBezTo>
                  <a:lnTo>
                    <a:pt x="582613" y="447675"/>
                  </a:lnTo>
                  <a:cubicBezTo>
                    <a:pt x="582613" y="447675"/>
                    <a:pt x="582613" y="447675"/>
                    <a:pt x="32848" y="447675"/>
                  </a:cubicBezTo>
                  <a:cubicBezTo>
                    <a:pt x="12102" y="387062"/>
                    <a:pt x="0" y="321252"/>
                    <a:pt x="0" y="253711"/>
                  </a:cubicBezTo>
                  <a:cubicBezTo>
                    <a:pt x="0" y="201757"/>
                    <a:pt x="6915" y="151534"/>
                    <a:pt x="19017" y="104775"/>
                  </a:cubicBezTo>
                  <a:close/>
                  <a:moveTo>
                    <a:pt x="781051" y="0"/>
                  </a:moveTo>
                  <a:cubicBezTo>
                    <a:pt x="803483" y="0"/>
                    <a:pt x="820738" y="17306"/>
                    <a:pt x="820738" y="39805"/>
                  </a:cubicBezTo>
                  <a:cubicBezTo>
                    <a:pt x="820738" y="61221"/>
                    <a:pt x="820738" y="79961"/>
                    <a:pt x="820738" y="96358"/>
                  </a:cubicBezTo>
                  <a:lnTo>
                    <a:pt x="820738" y="104775"/>
                  </a:lnTo>
                  <a:lnTo>
                    <a:pt x="834275" y="104775"/>
                  </a:lnTo>
                  <a:cubicBezTo>
                    <a:pt x="860248" y="104775"/>
                    <a:pt x="889931" y="104775"/>
                    <a:pt x="923855" y="104775"/>
                  </a:cubicBezTo>
                  <a:cubicBezTo>
                    <a:pt x="944599" y="104775"/>
                    <a:pt x="963613" y="122141"/>
                    <a:pt x="963613" y="144717"/>
                  </a:cubicBezTo>
                  <a:cubicBezTo>
                    <a:pt x="963613" y="165556"/>
                    <a:pt x="944599" y="182922"/>
                    <a:pt x="923855" y="182922"/>
                  </a:cubicBezTo>
                  <a:cubicBezTo>
                    <a:pt x="944599" y="182922"/>
                    <a:pt x="963613" y="200288"/>
                    <a:pt x="963613" y="222864"/>
                  </a:cubicBezTo>
                  <a:cubicBezTo>
                    <a:pt x="963613" y="243703"/>
                    <a:pt x="944599" y="261069"/>
                    <a:pt x="923855" y="261069"/>
                  </a:cubicBezTo>
                  <a:cubicBezTo>
                    <a:pt x="944599" y="261069"/>
                    <a:pt x="963613" y="280172"/>
                    <a:pt x="963613" y="301011"/>
                  </a:cubicBezTo>
                  <a:cubicBezTo>
                    <a:pt x="963613" y="321850"/>
                    <a:pt x="944599" y="340953"/>
                    <a:pt x="923855" y="340953"/>
                  </a:cubicBezTo>
                  <a:cubicBezTo>
                    <a:pt x="944599" y="340953"/>
                    <a:pt x="963613" y="358319"/>
                    <a:pt x="963613" y="379158"/>
                  </a:cubicBezTo>
                  <a:cubicBezTo>
                    <a:pt x="963613" y="401734"/>
                    <a:pt x="944599" y="419100"/>
                    <a:pt x="923855" y="419100"/>
                  </a:cubicBezTo>
                  <a:cubicBezTo>
                    <a:pt x="923855" y="419100"/>
                    <a:pt x="923855" y="419100"/>
                    <a:pt x="652463" y="419100"/>
                  </a:cubicBezTo>
                  <a:cubicBezTo>
                    <a:pt x="652463" y="419100"/>
                    <a:pt x="652463" y="419100"/>
                    <a:pt x="652463" y="104775"/>
                  </a:cubicBezTo>
                  <a:cubicBezTo>
                    <a:pt x="652463" y="104775"/>
                    <a:pt x="652463" y="104775"/>
                    <a:pt x="718721" y="104775"/>
                  </a:cubicBezTo>
                  <a:lnTo>
                    <a:pt x="741363" y="104775"/>
                  </a:lnTo>
                  <a:lnTo>
                    <a:pt x="741363" y="81634"/>
                  </a:lnTo>
                  <a:cubicBezTo>
                    <a:pt x="741363" y="39805"/>
                    <a:pt x="741363" y="39805"/>
                    <a:pt x="741363" y="39805"/>
                  </a:cubicBezTo>
                  <a:cubicBezTo>
                    <a:pt x="741363" y="17306"/>
                    <a:pt x="760344" y="0"/>
                    <a:pt x="781051"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8" name="Freeform 186"/>
            <p:cNvSpPr>
              <a:spLocks/>
            </p:cNvSpPr>
            <p:nvPr/>
          </p:nvSpPr>
          <p:spPr bwMode="auto">
            <a:xfrm>
              <a:off x="1220788" y="3384551"/>
              <a:ext cx="1779588" cy="1733550"/>
            </a:xfrm>
            <a:custGeom>
              <a:avLst/>
              <a:gdLst>
                <a:gd name="T0" fmla="*/ 1028 w 1028"/>
                <a:gd name="T1" fmla="*/ 1001 h 1001"/>
                <a:gd name="T2" fmla="*/ 190 w 1028"/>
                <a:gd name="T3" fmla="*/ 1001 h 1001"/>
                <a:gd name="T4" fmla="*/ 0 w 1028"/>
                <a:gd name="T5" fmla="*/ 811 h 1001"/>
                <a:gd name="T6" fmla="*/ 0 w 1028"/>
                <a:gd name="T7" fmla="*/ 0 h 1001"/>
                <a:gd name="T8" fmla="*/ 38 w 1028"/>
                <a:gd name="T9" fmla="*/ 0 h 1001"/>
                <a:gd name="T10" fmla="*/ 38 w 1028"/>
                <a:gd name="T11" fmla="*/ 811 h 1001"/>
                <a:gd name="T12" fmla="*/ 190 w 1028"/>
                <a:gd name="T13" fmla="*/ 962 h 1001"/>
                <a:gd name="T14" fmla="*/ 1028 w 1028"/>
                <a:gd name="T15" fmla="*/ 962 h 1001"/>
                <a:gd name="T16" fmla="*/ 1028 w 1028"/>
                <a:gd name="T17" fmla="*/ 1001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8" h="1001">
                  <a:moveTo>
                    <a:pt x="1028" y="1001"/>
                  </a:moveTo>
                  <a:cubicBezTo>
                    <a:pt x="190" y="1001"/>
                    <a:pt x="190" y="1001"/>
                    <a:pt x="190" y="1001"/>
                  </a:cubicBezTo>
                  <a:cubicBezTo>
                    <a:pt x="85" y="1001"/>
                    <a:pt x="0" y="915"/>
                    <a:pt x="0" y="811"/>
                  </a:cubicBezTo>
                  <a:cubicBezTo>
                    <a:pt x="0" y="0"/>
                    <a:pt x="0" y="0"/>
                    <a:pt x="0" y="0"/>
                  </a:cubicBezTo>
                  <a:cubicBezTo>
                    <a:pt x="38" y="0"/>
                    <a:pt x="38" y="0"/>
                    <a:pt x="38" y="0"/>
                  </a:cubicBezTo>
                  <a:cubicBezTo>
                    <a:pt x="38" y="811"/>
                    <a:pt x="38" y="811"/>
                    <a:pt x="38" y="811"/>
                  </a:cubicBezTo>
                  <a:cubicBezTo>
                    <a:pt x="38" y="894"/>
                    <a:pt x="106" y="962"/>
                    <a:pt x="190" y="962"/>
                  </a:cubicBezTo>
                  <a:cubicBezTo>
                    <a:pt x="1028" y="962"/>
                    <a:pt x="1028" y="962"/>
                    <a:pt x="1028" y="962"/>
                  </a:cubicBezTo>
                  <a:lnTo>
                    <a:pt x="1028" y="10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9" name="Oval 187"/>
            <p:cNvSpPr>
              <a:spLocks noChangeArrowheads="1"/>
            </p:cNvSpPr>
            <p:nvPr/>
          </p:nvSpPr>
          <p:spPr bwMode="auto">
            <a:xfrm>
              <a:off x="838200" y="2659063"/>
              <a:ext cx="833438" cy="833438"/>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0" name="Freeform 188"/>
            <p:cNvSpPr>
              <a:spLocks/>
            </p:cNvSpPr>
            <p:nvPr/>
          </p:nvSpPr>
          <p:spPr bwMode="auto">
            <a:xfrm>
              <a:off x="990600" y="2833688"/>
              <a:ext cx="527050" cy="484188"/>
            </a:xfrm>
            <a:custGeom>
              <a:avLst/>
              <a:gdLst>
                <a:gd name="T0" fmla="*/ 152 w 304"/>
                <a:gd name="T1" fmla="*/ 279 h 279"/>
                <a:gd name="T2" fmla="*/ 8 w 304"/>
                <a:gd name="T3" fmla="*/ 97 h 279"/>
                <a:gd name="T4" fmla="*/ 92 w 304"/>
                <a:gd name="T5" fmla="*/ 0 h 279"/>
                <a:gd name="T6" fmla="*/ 152 w 304"/>
                <a:gd name="T7" fmla="*/ 25 h 279"/>
                <a:gd name="T8" fmla="*/ 213 w 304"/>
                <a:gd name="T9" fmla="*/ 0 h 279"/>
                <a:gd name="T10" fmla="*/ 296 w 304"/>
                <a:gd name="T11" fmla="*/ 97 h 279"/>
                <a:gd name="T12" fmla="*/ 152 w 304"/>
                <a:gd name="T13" fmla="*/ 279 h 279"/>
              </a:gdLst>
              <a:ahLst/>
              <a:cxnLst>
                <a:cxn ang="0">
                  <a:pos x="T0" y="T1"/>
                </a:cxn>
                <a:cxn ang="0">
                  <a:pos x="T2" y="T3"/>
                </a:cxn>
                <a:cxn ang="0">
                  <a:pos x="T4" y="T5"/>
                </a:cxn>
                <a:cxn ang="0">
                  <a:pos x="T6" y="T7"/>
                </a:cxn>
                <a:cxn ang="0">
                  <a:pos x="T8" y="T9"/>
                </a:cxn>
                <a:cxn ang="0">
                  <a:pos x="T10" y="T11"/>
                </a:cxn>
                <a:cxn ang="0">
                  <a:pos x="T12" y="T13"/>
                </a:cxn>
              </a:cxnLst>
              <a:rect l="0" t="0" r="r" b="b"/>
              <a:pathLst>
                <a:path w="304" h="279">
                  <a:moveTo>
                    <a:pt x="152" y="279"/>
                  </a:moveTo>
                  <a:cubicBezTo>
                    <a:pt x="45" y="175"/>
                    <a:pt x="14" y="136"/>
                    <a:pt x="8" y="97"/>
                  </a:cubicBezTo>
                  <a:cubicBezTo>
                    <a:pt x="0" y="48"/>
                    <a:pt x="36" y="0"/>
                    <a:pt x="92" y="0"/>
                  </a:cubicBezTo>
                  <a:cubicBezTo>
                    <a:pt x="116" y="0"/>
                    <a:pt x="138" y="9"/>
                    <a:pt x="152" y="25"/>
                  </a:cubicBezTo>
                  <a:cubicBezTo>
                    <a:pt x="167" y="9"/>
                    <a:pt x="189" y="0"/>
                    <a:pt x="213" y="0"/>
                  </a:cubicBezTo>
                  <a:cubicBezTo>
                    <a:pt x="268" y="0"/>
                    <a:pt x="304" y="48"/>
                    <a:pt x="296" y="97"/>
                  </a:cubicBezTo>
                  <a:cubicBezTo>
                    <a:pt x="290" y="135"/>
                    <a:pt x="262" y="173"/>
                    <a:pt x="152" y="2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Freeform 189"/>
            <p:cNvSpPr>
              <a:spLocks/>
            </p:cNvSpPr>
            <p:nvPr/>
          </p:nvSpPr>
          <p:spPr bwMode="auto">
            <a:xfrm>
              <a:off x="1570038" y="3994151"/>
              <a:ext cx="1879600" cy="530225"/>
            </a:xfrm>
            <a:custGeom>
              <a:avLst/>
              <a:gdLst>
                <a:gd name="T0" fmla="*/ 1085 w 1085"/>
                <a:gd name="T1" fmla="*/ 306 h 306"/>
                <a:gd name="T2" fmla="*/ 1047 w 1085"/>
                <a:gd name="T3" fmla="*/ 306 h 306"/>
                <a:gd name="T4" fmla="*/ 1047 w 1085"/>
                <a:gd name="T5" fmla="*/ 124 h 306"/>
                <a:gd name="T6" fmla="*/ 962 w 1085"/>
                <a:gd name="T7" fmla="*/ 38 h 306"/>
                <a:gd name="T8" fmla="*/ 0 w 1085"/>
                <a:gd name="T9" fmla="*/ 38 h 306"/>
                <a:gd name="T10" fmla="*/ 0 w 1085"/>
                <a:gd name="T11" fmla="*/ 0 h 306"/>
                <a:gd name="T12" fmla="*/ 962 w 1085"/>
                <a:gd name="T13" fmla="*/ 0 h 306"/>
                <a:gd name="T14" fmla="*/ 1085 w 1085"/>
                <a:gd name="T15" fmla="*/ 124 h 306"/>
                <a:gd name="T16" fmla="*/ 1085 w 1085"/>
                <a:gd name="T17"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5" h="306">
                  <a:moveTo>
                    <a:pt x="1085" y="306"/>
                  </a:moveTo>
                  <a:cubicBezTo>
                    <a:pt x="1047" y="306"/>
                    <a:pt x="1047" y="306"/>
                    <a:pt x="1047" y="306"/>
                  </a:cubicBezTo>
                  <a:cubicBezTo>
                    <a:pt x="1047" y="124"/>
                    <a:pt x="1047" y="124"/>
                    <a:pt x="1047" y="124"/>
                  </a:cubicBezTo>
                  <a:cubicBezTo>
                    <a:pt x="1047" y="77"/>
                    <a:pt x="1009" y="38"/>
                    <a:pt x="962" y="38"/>
                  </a:cubicBezTo>
                  <a:cubicBezTo>
                    <a:pt x="0" y="38"/>
                    <a:pt x="0" y="38"/>
                    <a:pt x="0" y="38"/>
                  </a:cubicBezTo>
                  <a:cubicBezTo>
                    <a:pt x="0" y="0"/>
                    <a:pt x="0" y="0"/>
                    <a:pt x="0" y="0"/>
                  </a:cubicBezTo>
                  <a:cubicBezTo>
                    <a:pt x="962" y="0"/>
                    <a:pt x="962" y="0"/>
                    <a:pt x="962" y="0"/>
                  </a:cubicBezTo>
                  <a:cubicBezTo>
                    <a:pt x="1030" y="0"/>
                    <a:pt x="1085" y="56"/>
                    <a:pt x="1085" y="124"/>
                  </a:cubicBezTo>
                  <a:lnTo>
                    <a:pt x="1085" y="30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Oval 190"/>
            <p:cNvSpPr>
              <a:spLocks noChangeArrowheads="1"/>
            </p:cNvSpPr>
            <p:nvPr/>
          </p:nvSpPr>
          <p:spPr bwMode="auto">
            <a:xfrm>
              <a:off x="1011238" y="3714751"/>
              <a:ext cx="1120775" cy="112077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1" name="Freeform 280"/>
            <p:cNvSpPr>
              <a:spLocks/>
            </p:cNvSpPr>
            <p:nvPr/>
          </p:nvSpPr>
          <p:spPr bwMode="auto">
            <a:xfrm>
              <a:off x="1225550" y="4027487"/>
              <a:ext cx="688975" cy="496888"/>
            </a:xfrm>
            <a:custGeom>
              <a:avLst/>
              <a:gdLst>
                <a:gd name="connsiteX0" fmla="*/ 171378 w 688975"/>
                <a:gd name="connsiteY0" fmla="*/ 0 h 496888"/>
                <a:gd name="connsiteX1" fmla="*/ 517597 w 688975"/>
                <a:gd name="connsiteY1" fmla="*/ 0 h 496888"/>
                <a:gd name="connsiteX2" fmla="*/ 688975 w 688975"/>
                <a:gd name="connsiteY2" fmla="*/ 171690 h 496888"/>
                <a:gd name="connsiteX3" fmla="*/ 688975 w 688975"/>
                <a:gd name="connsiteY3" fmla="*/ 206375 h 496888"/>
                <a:gd name="connsiteX4" fmla="*/ 678210 w 688975"/>
                <a:gd name="connsiteY4" fmla="*/ 206375 h 496888"/>
                <a:gd name="connsiteX5" fmla="*/ 655638 w 688975"/>
                <a:gd name="connsiteY5" fmla="*/ 206375 h 496888"/>
                <a:gd name="connsiteX6" fmla="*/ 655638 w 688975"/>
                <a:gd name="connsiteY6" fmla="*/ 255588 h 496888"/>
                <a:gd name="connsiteX7" fmla="*/ 655638 w 688975"/>
                <a:gd name="connsiteY7" fmla="*/ 304801 h 496888"/>
                <a:gd name="connsiteX8" fmla="*/ 649162 w 688975"/>
                <a:gd name="connsiteY8" fmla="*/ 304801 h 496888"/>
                <a:gd name="connsiteX9" fmla="*/ 677507 w 688975"/>
                <a:gd name="connsiteY9" fmla="*/ 316905 h 496888"/>
                <a:gd name="connsiteX10" fmla="*/ 688975 w 688975"/>
                <a:gd name="connsiteY10" fmla="*/ 344573 h 496888"/>
                <a:gd name="connsiteX11" fmla="*/ 688975 w 688975"/>
                <a:gd name="connsiteY11" fmla="*/ 361865 h 496888"/>
                <a:gd name="connsiteX12" fmla="*/ 649160 w 688975"/>
                <a:gd name="connsiteY12" fmla="*/ 401638 h 496888"/>
                <a:gd name="connsiteX13" fmla="*/ 647970 w 688975"/>
                <a:gd name="connsiteY13" fmla="*/ 401638 h 496888"/>
                <a:gd name="connsiteX14" fmla="*/ 645698 w 688975"/>
                <a:gd name="connsiteY14" fmla="*/ 401638 h 496888"/>
                <a:gd name="connsiteX15" fmla="*/ 688975 w 688975"/>
                <a:gd name="connsiteY15" fmla="*/ 444934 h 496888"/>
                <a:gd name="connsiteX16" fmla="*/ 688975 w 688975"/>
                <a:gd name="connsiteY16" fmla="*/ 453593 h 496888"/>
                <a:gd name="connsiteX17" fmla="*/ 645698 w 688975"/>
                <a:gd name="connsiteY17" fmla="*/ 496888 h 496888"/>
                <a:gd name="connsiteX18" fmla="*/ 45008 w 688975"/>
                <a:gd name="connsiteY18" fmla="*/ 496888 h 496888"/>
                <a:gd name="connsiteX19" fmla="*/ 0 w 688975"/>
                <a:gd name="connsiteY19" fmla="*/ 453593 h 496888"/>
                <a:gd name="connsiteX20" fmla="*/ 0 w 688975"/>
                <a:gd name="connsiteY20" fmla="*/ 444934 h 496888"/>
                <a:gd name="connsiteX21" fmla="*/ 45008 w 688975"/>
                <a:gd name="connsiteY21" fmla="*/ 401638 h 496888"/>
                <a:gd name="connsiteX22" fmla="*/ 39815 w 688975"/>
                <a:gd name="connsiteY22" fmla="*/ 401638 h 496888"/>
                <a:gd name="connsiteX23" fmla="*/ 0 w 688975"/>
                <a:gd name="connsiteY23" fmla="*/ 361865 h 496888"/>
                <a:gd name="connsiteX24" fmla="*/ 0 w 688975"/>
                <a:gd name="connsiteY24" fmla="*/ 344573 h 496888"/>
                <a:gd name="connsiteX25" fmla="*/ 12118 w 688975"/>
                <a:gd name="connsiteY25" fmla="*/ 316905 h 496888"/>
                <a:gd name="connsiteX26" fmla="*/ 39813 w 688975"/>
                <a:gd name="connsiteY26" fmla="*/ 304801 h 496888"/>
                <a:gd name="connsiteX27" fmla="*/ 36513 w 688975"/>
                <a:gd name="connsiteY27" fmla="*/ 304801 h 496888"/>
                <a:gd name="connsiteX28" fmla="*/ 36513 w 688975"/>
                <a:gd name="connsiteY28" fmla="*/ 255588 h 496888"/>
                <a:gd name="connsiteX29" fmla="*/ 36513 w 688975"/>
                <a:gd name="connsiteY29" fmla="*/ 206375 h 496888"/>
                <a:gd name="connsiteX30" fmla="*/ 0 w 688975"/>
                <a:gd name="connsiteY30" fmla="*/ 206375 h 496888"/>
                <a:gd name="connsiteX31" fmla="*/ 0 w 688975"/>
                <a:gd name="connsiteY31" fmla="*/ 171690 h 496888"/>
                <a:gd name="connsiteX32" fmla="*/ 171378 w 688975"/>
                <a:gd name="connsiteY32" fmla="*/ 0 h 49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88975" h="496888">
                  <a:moveTo>
                    <a:pt x="171378" y="0"/>
                  </a:moveTo>
                  <a:cubicBezTo>
                    <a:pt x="171378" y="0"/>
                    <a:pt x="171378" y="0"/>
                    <a:pt x="517597" y="0"/>
                  </a:cubicBezTo>
                  <a:cubicBezTo>
                    <a:pt x="612807" y="0"/>
                    <a:pt x="688975" y="76307"/>
                    <a:pt x="688975" y="171690"/>
                  </a:cubicBezTo>
                  <a:cubicBezTo>
                    <a:pt x="688975" y="171690"/>
                    <a:pt x="688975" y="171690"/>
                    <a:pt x="688975" y="206375"/>
                  </a:cubicBezTo>
                  <a:cubicBezTo>
                    <a:pt x="688975" y="206375"/>
                    <a:pt x="688975" y="206375"/>
                    <a:pt x="678210" y="206375"/>
                  </a:cubicBezTo>
                  <a:lnTo>
                    <a:pt x="655638" y="206375"/>
                  </a:lnTo>
                  <a:lnTo>
                    <a:pt x="655638" y="255588"/>
                  </a:lnTo>
                  <a:lnTo>
                    <a:pt x="655638" y="304801"/>
                  </a:lnTo>
                  <a:lnTo>
                    <a:pt x="649162" y="304801"/>
                  </a:lnTo>
                  <a:lnTo>
                    <a:pt x="677507" y="316905"/>
                  </a:lnTo>
                  <a:cubicBezTo>
                    <a:pt x="684647" y="324254"/>
                    <a:pt x="688975" y="334198"/>
                    <a:pt x="688975" y="344573"/>
                  </a:cubicBezTo>
                  <a:cubicBezTo>
                    <a:pt x="688975" y="344573"/>
                    <a:pt x="688975" y="344573"/>
                    <a:pt x="688975" y="361865"/>
                  </a:cubicBezTo>
                  <a:cubicBezTo>
                    <a:pt x="688975" y="382616"/>
                    <a:pt x="671664" y="401638"/>
                    <a:pt x="649160" y="401638"/>
                  </a:cubicBezTo>
                  <a:cubicBezTo>
                    <a:pt x="649160" y="401638"/>
                    <a:pt x="649160" y="401638"/>
                    <a:pt x="647970" y="401638"/>
                  </a:cubicBezTo>
                  <a:lnTo>
                    <a:pt x="645698" y="401638"/>
                  </a:lnTo>
                  <a:cubicBezTo>
                    <a:pt x="669933" y="401638"/>
                    <a:pt x="688975" y="420688"/>
                    <a:pt x="688975" y="444934"/>
                  </a:cubicBezTo>
                  <a:cubicBezTo>
                    <a:pt x="688975" y="444934"/>
                    <a:pt x="688975" y="444934"/>
                    <a:pt x="688975" y="453593"/>
                  </a:cubicBezTo>
                  <a:cubicBezTo>
                    <a:pt x="688975" y="477838"/>
                    <a:pt x="669933" y="496888"/>
                    <a:pt x="645698" y="496888"/>
                  </a:cubicBezTo>
                  <a:cubicBezTo>
                    <a:pt x="645698" y="496888"/>
                    <a:pt x="645698" y="496888"/>
                    <a:pt x="45008" y="496888"/>
                  </a:cubicBezTo>
                  <a:cubicBezTo>
                    <a:pt x="20773" y="496888"/>
                    <a:pt x="0" y="477838"/>
                    <a:pt x="0" y="453593"/>
                  </a:cubicBezTo>
                  <a:cubicBezTo>
                    <a:pt x="0" y="453593"/>
                    <a:pt x="0" y="453593"/>
                    <a:pt x="0" y="444934"/>
                  </a:cubicBezTo>
                  <a:cubicBezTo>
                    <a:pt x="0" y="420688"/>
                    <a:pt x="20773" y="401638"/>
                    <a:pt x="45008" y="401638"/>
                  </a:cubicBezTo>
                  <a:lnTo>
                    <a:pt x="39815" y="401638"/>
                  </a:lnTo>
                  <a:cubicBezTo>
                    <a:pt x="19042" y="401638"/>
                    <a:pt x="0" y="382616"/>
                    <a:pt x="0" y="361865"/>
                  </a:cubicBezTo>
                  <a:cubicBezTo>
                    <a:pt x="0" y="361865"/>
                    <a:pt x="0" y="361865"/>
                    <a:pt x="0" y="344573"/>
                  </a:cubicBezTo>
                  <a:cubicBezTo>
                    <a:pt x="0" y="334198"/>
                    <a:pt x="4761" y="324254"/>
                    <a:pt x="12118" y="316905"/>
                  </a:cubicBezTo>
                  <a:lnTo>
                    <a:pt x="39813" y="304801"/>
                  </a:lnTo>
                  <a:lnTo>
                    <a:pt x="36513" y="304801"/>
                  </a:lnTo>
                  <a:lnTo>
                    <a:pt x="36513" y="255588"/>
                  </a:lnTo>
                  <a:lnTo>
                    <a:pt x="36513" y="206375"/>
                  </a:lnTo>
                  <a:lnTo>
                    <a:pt x="0" y="206375"/>
                  </a:lnTo>
                  <a:cubicBezTo>
                    <a:pt x="0" y="206375"/>
                    <a:pt x="0" y="206375"/>
                    <a:pt x="0" y="171690"/>
                  </a:cubicBezTo>
                  <a:cubicBezTo>
                    <a:pt x="0" y="76307"/>
                    <a:pt x="77899" y="0"/>
                    <a:pt x="171378"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8" name="Oval 196"/>
            <p:cNvSpPr>
              <a:spLocks noChangeArrowheads="1"/>
            </p:cNvSpPr>
            <p:nvPr/>
          </p:nvSpPr>
          <p:spPr bwMode="auto">
            <a:xfrm>
              <a:off x="1425575" y="5230813"/>
              <a:ext cx="831850" cy="831850"/>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9" name="Freeform 197"/>
            <p:cNvSpPr>
              <a:spLocks/>
            </p:cNvSpPr>
            <p:nvPr/>
          </p:nvSpPr>
          <p:spPr bwMode="auto">
            <a:xfrm>
              <a:off x="1600200" y="5405438"/>
              <a:ext cx="417513" cy="455613"/>
            </a:xfrm>
            <a:custGeom>
              <a:avLst/>
              <a:gdLst>
                <a:gd name="T0" fmla="*/ 241 w 241"/>
                <a:gd name="T1" fmla="*/ 190 h 263"/>
                <a:gd name="T2" fmla="*/ 192 w 241"/>
                <a:gd name="T3" fmla="*/ 241 h 263"/>
                <a:gd name="T4" fmla="*/ 153 w 241"/>
                <a:gd name="T5" fmla="*/ 206 h 263"/>
                <a:gd name="T6" fmla="*/ 208 w 241"/>
                <a:gd name="T7" fmla="*/ 159 h 263"/>
                <a:gd name="T8" fmla="*/ 219 w 241"/>
                <a:gd name="T9" fmla="*/ 160 h 263"/>
                <a:gd name="T10" fmla="*/ 219 w 241"/>
                <a:gd name="T11" fmla="*/ 66 h 263"/>
                <a:gd name="T12" fmla="*/ 87 w 241"/>
                <a:gd name="T13" fmla="*/ 93 h 263"/>
                <a:gd name="T14" fmla="*/ 87 w 241"/>
                <a:gd name="T15" fmla="*/ 212 h 263"/>
                <a:gd name="T16" fmla="*/ 38 w 241"/>
                <a:gd name="T17" fmla="*/ 263 h 263"/>
                <a:gd name="T18" fmla="*/ 0 w 241"/>
                <a:gd name="T19" fmla="*/ 228 h 263"/>
                <a:gd name="T20" fmla="*/ 55 w 241"/>
                <a:gd name="T21" fmla="*/ 181 h 263"/>
                <a:gd name="T22" fmla="*/ 66 w 241"/>
                <a:gd name="T23" fmla="*/ 182 h 263"/>
                <a:gd name="T24" fmla="*/ 66 w 241"/>
                <a:gd name="T25" fmla="*/ 39 h 263"/>
                <a:gd name="T26" fmla="*/ 241 w 241"/>
                <a:gd name="T27" fmla="*/ 0 h 263"/>
                <a:gd name="T28" fmla="*/ 241 w 241"/>
                <a:gd name="T2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1" h="263">
                  <a:moveTo>
                    <a:pt x="241" y="190"/>
                  </a:moveTo>
                  <a:cubicBezTo>
                    <a:pt x="241" y="224"/>
                    <a:pt x="215" y="241"/>
                    <a:pt x="192" y="241"/>
                  </a:cubicBezTo>
                  <a:cubicBezTo>
                    <a:pt x="172" y="241"/>
                    <a:pt x="153" y="229"/>
                    <a:pt x="153" y="206"/>
                  </a:cubicBezTo>
                  <a:cubicBezTo>
                    <a:pt x="153" y="181"/>
                    <a:pt x="180" y="159"/>
                    <a:pt x="208" y="159"/>
                  </a:cubicBezTo>
                  <a:cubicBezTo>
                    <a:pt x="212" y="159"/>
                    <a:pt x="215" y="160"/>
                    <a:pt x="219" y="160"/>
                  </a:cubicBezTo>
                  <a:cubicBezTo>
                    <a:pt x="219" y="66"/>
                    <a:pt x="219" y="66"/>
                    <a:pt x="219" y="66"/>
                  </a:cubicBezTo>
                  <a:cubicBezTo>
                    <a:pt x="87" y="93"/>
                    <a:pt x="87" y="93"/>
                    <a:pt x="87" y="93"/>
                  </a:cubicBezTo>
                  <a:cubicBezTo>
                    <a:pt x="87" y="212"/>
                    <a:pt x="87" y="212"/>
                    <a:pt x="87" y="212"/>
                  </a:cubicBezTo>
                  <a:cubicBezTo>
                    <a:pt x="87" y="246"/>
                    <a:pt x="62" y="263"/>
                    <a:pt x="38" y="263"/>
                  </a:cubicBezTo>
                  <a:cubicBezTo>
                    <a:pt x="18" y="263"/>
                    <a:pt x="0" y="251"/>
                    <a:pt x="0" y="228"/>
                  </a:cubicBezTo>
                  <a:cubicBezTo>
                    <a:pt x="0" y="203"/>
                    <a:pt x="26" y="181"/>
                    <a:pt x="55" y="181"/>
                  </a:cubicBezTo>
                  <a:cubicBezTo>
                    <a:pt x="58" y="181"/>
                    <a:pt x="62" y="181"/>
                    <a:pt x="66" y="182"/>
                  </a:cubicBezTo>
                  <a:cubicBezTo>
                    <a:pt x="66" y="39"/>
                    <a:pt x="66" y="39"/>
                    <a:pt x="66" y="39"/>
                  </a:cubicBezTo>
                  <a:cubicBezTo>
                    <a:pt x="241" y="0"/>
                    <a:pt x="241" y="0"/>
                    <a:pt x="241" y="0"/>
                  </a:cubicBezTo>
                  <a:lnTo>
                    <a:pt x="241" y="19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0" name="Freeform 198"/>
            <p:cNvSpPr>
              <a:spLocks/>
            </p:cNvSpPr>
            <p:nvPr/>
          </p:nvSpPr>
          <p:spPr bwMode="auto">
            <a:xfrm>
              <a:off x="2225675" y="3389313"/>
              <a:ext cx="892175" cy="1366838"/>
            </a:xfrm>
            <a:custGeom>
              <a:avLst/>
              <a:gdLst>
                <a:gd name="T0" fmla="*/ 515 w 515"/>
                <a:gd name="T1" fmla="*/ 789 h 789"/>
                <a:gd name="T2" fmla="*/ 151 w 515"/>
                <a:gd name="T3" fmla="*/ 789 h 789"/>
                <a:gd name="T4" fmla="*/ 0 w 515"/>
                <a:gd name="T5" fmla="*/ 638 h 789"/>
                <a:gd name="T6" fmla="*/ 0 w 515"/>
                <a:gd name="T7" fmla="*/ 151 h 789"/>
                <a:gd name="T8" fmla="*/ 151 w 515"/>
                <a:gd name="T9" fmla="*/ 0 h 789"/>
                <a:gd name="T10" fmla="*/ 155 w 515"/>
                <a:gd name="T11" fmla="*/ 0 h 789"/>
                <a:gd name="T12" fmla="*/ 155 w 515"/>
                <a:gd name="T13" fmla="*/ 39 h 789"/>
                <a:gd name="T14" fmla="*/ 151 w 515"/>
                <a:gd name="T15" fmla="*/ 39 h 789"/>
                <a:gd name="T16" fmla="*/ 38 w 515"/>
                <a:gd name="T17" fmla="*/ 151 h 789"/>
                <a:gd name="T18" fmla="*/ 38 w 515"/>
                <a:gd name="T19" fmla="*/ 638 h 789"/>
                <a:gd name="T20" fmla="*/ 151 w 515"/>
                <a:gd name="T21" fmla="*/ 751 h 789"/>
                <a:gd name="T22" fmla="*/ 515 w 515"/>
                <a:gd name="T23" fmla="*/ 751 h 789"/>
                <a:gd name="T24" fmla="*/ 515 w 515"/>
                <a:gd name="T25" fmla="*/ 789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5" h="789">
                  <a:moveTo>
                    <a:pt x="515" y="789"/>
                  </a:moveTo>
                  <a:cubicBezTo>
                    <a:pt x="151" y="789"/>
                    <a:pt x="151" y="789"/>
                    <a:pt x="151" y="789"/>
                  </a:cubicBezTo>
                  <a:cubicBezTo>
                    <a:pt x="68" y="789"/>
                    <a:pt x="0" y="721"/>
                    <a:pt x="0" y="638"/>
                  </a:cubicBezTo>
                  <a:cubicBezTo>
                    <a:pt x="0" y="151"/>
                    <a:pt x="0" y="151"/>
                    <a:pt x="0" y="151"/>
                  </a:cubicBezTo>
                  <a:cubicBezTo>
                    <a:pt x="0" y="68"/>
                    <a:pt x="68" y="0"/>
                    <a:pt x="151" y="0"/>
                  </a:cubicBezTo>
                  <a:cubicBezTo>
                    <a:pt x="155" y="0"/>
                    <a:pt x="155" y="0"/>
                    <a:pt x="155" y="0"/>
                  </a:cubicBezTo>
                  <a:cubicBezTo>
                    <a:pt x="155" y="39"/>
                    <a:pt x="155" y="39"/>
                    <a:pt x="155" y="39"/>
                  </a:cubicBezTo>
                  <a:cubicBezTo>
                    <a:pt x="151" y="39"/>
                    <a:pt x="151" y="39"/>
                    <a:pt x="151" y="39"/>
                  </a:cubicBezTo>
                  <a:cubicBezTo>
                    <a:pt x="89" y="39"/>
                    <a:pt x="38" y="89"/>
                    <a:pt x="38" y="151"/>
                  </a:cubicBezTo>
                  <a:cubicBezTo>
                    <a:pt x="38" y="638"/>
                    <a:pt x="38" y="638"/>
                    <a:pt x="38" y="638"/>
                  </a:cubicBezTo>
                  <a:cubicBezTo>
                    <a:pt x="38" y="700"/>
                    <a:pt x="89" y="751"/>
                    <a:pt x="151" y="751"/>
                  </a:cubicBezTo>
                  <a:cubicBezTo>
                    <a:pt x="515" y="751"/>
                    <a:pt x="515" y="751"/>
                    <a:pt x="515" y="751"/>
                  </a:cubicBezTo>
                  <a:lnTo>
                    <a:pt x="515" y="78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1" name="Freeform 199"/>
            <p:cNvSpPr>
              <a:spLocks/>
            </p:cNvSpPr>
            <p:nvPr/>
          </p:nvSpPr>
          <p:spPr bwMode="auto">
            <a:xfrm>
              <a:off x="2990850" y="2160588"/>
              <a:ext cx="673100" cy="2219325"/>
            </a:xfrm>
            <a:custGeom>
              <a:avLst/>
              <a:gdLst>
                <a:gd name="T0" fmla="*/ 38 w 389"/>
                <a:gd name="T1" fmla="*/ 1282 h 1282"/>
                <a:gd name="T2" fmla="*/ 0 w 389"/>
                <a:gd name="T3" fmla="*/ 1282 h 1282"/>
                <a:gd name="T4" fmla="*/ 0 w 389"/>
                <a:gd name="T5" fmla="*/ 125 h 1282"/>
                <a:gd name="T6" fmla="*/ 124 w 389"/>
                <a:gd name="T7" fmla="*/ 0 h 1282"/>
                <a:gd name="T8" fmla="*/ 389 w 389"/>
                <a:gd name="T9" fmla="*/ 0 h 1282"/>
                <a:gd name="T10" fmla="*/ 389 w 389"/>
                <a:gd name="T11" fmla="*/ 39 h 1282"/>
                <a:gd name="T12" fmla="*/ 124 w 389"/>
                <a:gd name="T13" fmla="*/ 39 h 1282"/>
                <a:gd name="T14" fmla="*/ 38 w 389"/>
                <a:gd name="T15" fmla="*/ 125 h 1282"/>
                <a:gd name="T16" fmla="*/ 38 w 389"/>
                <a:gd name="T17" fmla="*/ 1282 h 1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 h="1282">
                  <a:moveTo>
                    <a:pt x="38" y="1282"/>
                  </a:moveTo>
                  <a:cubicBezTo>
                    <a:pt x="0" y="1282"/>
                    <a:pt x="0" y="1282"/>
                    <a:pt x="0" y="1282"/>
                  </a:cubicBezTo>
                  <a:cubicBezTo>
                    <a:pt x="0" y="125"/>
                    <a:pt x="0" y="125"/>
                    <a:pt x="0" y="125"/>
                  </a:cubicBezTo>
                  <a:cubicBezTo>
                    <a:pt x="0" y="56"/>
                    <a:pt x="56" y="0"/>
                    <a:pt x="124" y="0"/>
                  </a:cubicBezTo>
                  <a:cubicBezTo>
                    <a:pt x="389" y="0"/>
                    <a:pt x="389" y="0"/>
                    <a:pt x="389" y="0"/>
                  </a:cubicBezTo>
                  <a:cubicBezTo>
                    <a:pt x="389" y="39"/>
                    <a:pt x="389" y="39"/>
                    <a:pt x="389" y="39"/>
                  </a:cubicBezTo>
                  <a:cubicBezTo>
                    <a:pt x="124" y="39"/>
                    <a:pt x="124" y="39"/>
                    <a:pt x="124" y="39"/>
                  </a:cubicBezTo>
                  <a:cubicBezTo>
                    <a:pt x="77" y="39"/>
                    <a:pt x="38" y="77"/>
                    <a:pt x="38" y="125"/>
                  </a:cubicBezTo>
                  <a:lnTo>
                    <a:pt x="38" y="128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2" name="Oval 200"/>
            <p:cNvSpPr>
              <a:spLocks noChangeArrowheads="1"/>
            </p:cNvSpPr>
            <p:nvPr/>
          </p:nvSpPr>
          <p:spPr bwMode="auto">
            <a:xfrm>
              <a:off x="2452688" y="3024188"/>
              <a:ext cx="781050" cy="78105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8" name="Freeform 267"/>
            <p:cNvSpPr>
              <a:spLocks/>
            </p:cNvSpPr>
            <p:nvPr/>
          </p:nvSpPr>
          <p:spPr bwMode="auto">
            <a:xfrm>
              <a:off x="2538793" y="3110403"/>
              <a:ext cx="608731" cy="610796"/>
            </a:xfrm>
            <a:custGeom>
              <a:avLst/>
              <a:gdLst>
                <a:gd name="connsiteX0" fmla="*/ 454253 w 608731"/>
                <a:gd name="connsiteY0" fmla="*/ 313836 h 610796"/>
                <a:gd name="connsiteX1" fmla="*/ 460005 w 608731"/>
                <a:gd name="connsiteY1" fmla="*/ 313836 h 610796"/>
                <a:gd name="connsiteX2" fmla="*/ 599671 w 608731"/>
                <a:gd name="connsiteY2" fmla="*/ 313836 h 610796"/>
                <a:gd name="connsiteX3" fmla="*/ 607481 w 608731"/>
                <a:gd name="connsiteY3" fmla="*/ 313836 h 610796"/>
                <a:gd name="connsiteX4" fmla="*/ 604682 w 608731"/>
                <a:gd name="connsiteY4" fmla="*/ 355234 h 610796"/>
                <a:gd name="connsiteX5" fmla="*/ 588345 w 608731"/>
                <a:gd name="connsiteY5" fmla="*/ 414912 h 610796"/>
                <a:gd name="connsiteX6" fmla="*/ 542792 w 608731"/>
                <a:gd name="connsiteY6" fmla="*/ 494851 h 610796"/>
                <a:gd name="connsiteX7" fmla="*/ 531908 w 608731"/>
                <a:gd name="connsiteY7" fmla="*/ 505089 h 610796"/>
                <a:gd name="connsiteX8" fmla="*/ 500165 w 608731"/>
                <a:gd name="connsiteY8" fmla="*/ 464244 h 610796"/>
                <a:gd name="connsiteX9" fmla="*/ 459096 w 608731"/>
                <a:gd name="connsiteY9" fmla="*/ 362833 h 610796"/>
                <a:gd name="connsiteX10" fmla="*/ 312359 w 608731"/>
                <a:gd name="connsiteY10" fmla="*/ 313836 h 610796"/>
                <a:gd name="connsiteX11" fmla="*/ 351376 w 608731"/>
                <a:gd name="connsiteY11" fmla="*/ 313836 h 610796"/>
                <a:gd name="connsiteX12" fmla="*/ 410615 w 608731"/>
                <a:gd name="connsiteY12" fmla="*/ 313836 h 610796"/>
                <a:gd name="connsiteX13" fmla="*/ 436966 w 608731"/>
                <a:gd name="connsiteY13" fmla="*/ 313836 h 610796"/>
                <a:gd name="connsiteX14" fmla="*/ 442127 w 608731"/>
                <a:gd name="connsiteY14" fmla="*/ 365697 h 610796"/>
                <a:gd name="connsiteX15" fmla="*/ 485791 w 608731"/>
                <a:gd name="connsiteY15" fmla="*/ 473483 h 610796"/>
                <a:gd name="connsiteX16" fmla="*/ 519481 w 608731"/>
                <a:gd name="connsiteY16" fmla="*/ 516778 h 610796"/>
                <a:gd name="connsiteX17" fmla="*/ 477963 w 608731"/>
                <a:gd name="connsiteY17" fmla="*/ 555833 h 610796"/>
                <a:gd name="connsiteX18" fmla="*/ 312648 w 608731"/>
                <a:gd name="connsiteY18" fmla="*/ 610796 h 610796"/>
                <a:gd name="connsiteX19" fmla="*/ 311290 w 608731"/>
                <a:gd name="connsiteY19" fmla="*/ 610698 h 610796"/>
                <a:gd name="connsiteX20" fmla="*/ 312359 w 608731"/>
                <a:gd name="connsiteY20" fmla="*/ 610698 h 610796"/>
                <a:gd name="connsiteX21" fmla="*/ 312359 w 608731"/>
                <a:gd name="connsiteY21" fmla="*/ 327337 h 610796"/>
                <a:gd name="connsiteX22" fmla="*/ 168353 w 608731"/>
                <a:gd name="connsiteY22" fmla="*/ 313836 h 610796"/>
                <a:gd name="connsiteX23" fmla="*/ 199773 w 608731"/>
                <a:gd name="connsiteY23" fmla="*/ 313836 h 610796"/>
                <a:gd name="connsiteX24" fmla="*/ 281394 w 608731"/>
                <a:gd name="connsiteY24" fmla="*/ 313836 h 610796"/>
                <a:gd name="connsiteX25" fmla="*/ 294896 w 608731"/>
                <a:gd name="connsiteY25" fmla="*/ 313836 h 610796"/>
                <a:gd name="connsiteX26" fmla="*/ 294896 w 608731"/>
                <a:gd name="connsiteY26" fmla="*/ 609521 h 610796"/>
                <a:gd name="connsiteX27" fmla="*/ 253000 w 608731"/>
                <a:gd name="connsiteY27" fmla="*/ 606514 h 610796"/>
                <a:gd name="connsiteX28" fmla="*/ 193820 w 608731"/>
                <a:gd name="connsiteY28" fmla="*/ 589680 h 610796"/>
                <a:gd name="connsiteX29" fmla="*/ 91322 w 608731"/>
                <a:gd name="connsiteY29" fmla="*/ 524628 h 610796"/>
                <a:gd name="connsiteX30" fmla="*/ 85373 w 608731"/>
                <a:gd name="connsiteY30" fmla="*/ 517681 h 610796"/>
                <a:gd name="connsiteX31" fmla="*/ 120532 w 608731"/>
                <a:gd name="connsiteY31" fmla="*/ 473483 h 610796"/>
                <a:gd name="connsiteX32" fmla="*/ 156789 w 608731"/>
                <a:gd name="connsiteY32" fmla="*/ 394375 h 610796"/>
                <a:gd name="connsiteX33" fmla="*/ 158 w 608731"/>
                <a:gd name="connsiteY33" fmla="*/ 313836 h 610796"/>
                <a:gd name="connsiteX34" fmla="*/ 105618 w 608731"/>
                <a:gd name="connsiteY34" fmla="*/ 313836 h 610796"/>
                <a:gd name="connsiteX35" fmla="*/ 152733 w 608731"/>
                <a:gd name="connsiteY35" fmla="*/ 313836 h 610796"/>
                <a:gd name="connsiteX36" fmla="*/ 141476 w 608731"/>
                <a:gd name="connsiteY36" fmla="*/ 389938 h 610796"/>
                <a:gd name="connsiteX37" fmla="*/ 107138 w 608731"/>
                <a:gd name="connsiteY37" fmla="*/ 464244 h 610796"/>
                <a:gd name="connsiteX38" fmla="*/ 74988 w 608731"/>
                <a:gd name="connsiteY38" fmla="*/ 505551 h 610796"/>
                <a:gd name="connsiteX39" fmla="*/ 52899 w 608731"/>
                <a:gd name="connsiteY39" fmla="*/ 479754 h 610796"/>
                <a:gd name="connsiteX40" fmla="*/ 267 w 608731"/>
                <a:gd name="connsiteY40" fmla="*/ 344234 h 610796"/>
                <a:gd name="connsiteX41" fmla="*/ 531227 w 608731"/>
                <a:gd name="connsiteY41" fmla="*/ 106051 h 610796"/>
                <a:gd name="connsiteX42" fmla="*/ 554042 w 608731"/>
                <a:gd name="connsiteY42" fmla="*/ 130312 h 610796"/>
                <a:gd name="connsiteX43" fmla="*/ 608731 w 608731"/>
                <a:gd name="connsiteY43" fmla="*/ 295354 h 610796"/>
                <a:gd name="connsiteX44" fmla="*/ 608662 w 608731"/>
                <a:gd name="connsiteY44" fmla="*/ 296373 h 610796"/>
                <a:gd name="connsiteX45" fmla="*/ 454424 w 608731"/>
                <a:gd name="connsiteY45" fmla="*/ 296373 h 610796"/>
                <a:gd name="connsiteX46" fmla="*/ 459096 w 608731"/>
                <a:gd name="connsiteY46" fmla="*/ 249077 h 610796"/>
                <a:gd name="connsiteX47" fmla="*/ 500165 w 608731"/>
                <a:gd name="connsiteY47" fmla="*/ 146964 h 610796"/>
                <a:gd name="connsiteX48" fmla="*/ 74894 w 608731"/>
                <a:gd name="connsiteY48" fmla="*/ 104557 h 610796"/>
                <a:gd name="connsiteX49" fmla="*/ 107138 w 608731"/>
                <a:gd name="connsiteY49" fmla="*/ 146964 h 610796"/>
                <a:gd name="connsiteX50" fmla="*/ 141476 w 608731"/>
                <a:gd name="connsiteY50" fmla="*/ 221908 h 610796"/>
                <a:gd name="connsiteX51" fmla="*/ 152479 w 608731"/>
                <a:gd name="connsiteY51" fmla="*/ 296373 h 610796"/>
                <a:gd name="connsiteX52" fmla="*/ 95 w 608731"/>
                <a:gd name="connsiteY52" fmla="*/ 296373 h 610796"/>
                <a:gd name="connsiteX53" fmla="*/ 0 w 608731"/>
                <a:gd name="connsiteY53" fmla="*/ 269845 h 610796"/>
                <a:gd name="connsiteX54" fmla="*/ 19052 w 608731"/>
                <a:gd name="connsiteY54" fmla="*/ 195154 h 610796"/>
                <a:gd name="connsiteX55" fmla="*/ 46934 w 608731"/>
                <a:gd name="connsiteY55" fmla="*/ 139951 h 610796"/>
                <a:gd name="connsiteX56" fmla="*/ 312359 w 608731"/>
                <a:gd name="connsiteY56" fmla="*/ 1240 h 610796"/>
                <a:gd name="connsiteX57" fmla="*/ 353899 w 608731"/>
                <a:gd name="connsiteY57" fmla="*/ 4049 h 610796"/>
                <a:gd name="connsiteX58" fmla="*/ 413577 w 608731"/>
                <a:gd name="connsiteY58" fmla="*/ 20386 h 610796"/>
                <a:gd name="connsiteX59" fmla="*/ 493368 w 608731"/>
                <a:gd name="connsiteY59" fmla="*/ 65791 h 610796"/>
                <a:gd name="connsiteX60" fmla="*/ 519426 w 608731"/>
                <a:gd name="connsiteY60" fmla="*/ 93502 h 610796"/>
                <a:gd name="connsiteX61" fmla="*/ 485791 w 608731"/>
                <a:gd name="connsiteY61" fmla="*/ 136753 h 610796"/>
                <a:gd name="connsiteX62" fmla="*/ 442127 w 608731"/>
                <a:gd name="connsiteY62" fmla="*/ 245241 h 610796"/>
                <a:gd name="connsiteX63" fmla="*/ 437122 w 608731"/>
                <a:gd name="connsiteY63" fmla="*/ 296373 h 610796"/>
                <a:gd name="connsiteX64" fmla="*/ 312359 w 608731"/>
                <a:gd name="connsiteY64" fmla="*/ 296373 h 610796"/>
                <a:gd name="connsiteX65" fmla="*/ 312359 w 608731"/>
                <a:gd name="connsiteY65" fmla="*/ 226449 h 610796"/>
                <a:gd name="connsiteX66" fmla="*/ 312359 w 608731"/>
                <a:gd name="connsiteY66" fmla="*/ 9060 h 610796"/>
                <a:gd name="connsiteX67" fmla="*/ 294019 w 608731"/>
                <a:gd name="connsiteY67" fmla="*/ 0 h 610796"/>
                <a:gd name="connsiteX68" fmla="*/ 294896 w 608731"/>
                <a:gd name="connsiteY68" fmla="*/ 59 h 610796"/>
                <a:gd name="connsiteX69" fmla="*/ 294896 w 608731"/>
                <a:gd name="connsiteY69" fmla="*/ 296373 h 610796"/>
                <a:gd name="connsiteX70" fmla="*/ 168125 w 608731"/>
                <a:gd name="connsiteY70" fmla="*/ 296373 h 610796"/>
                <a:gd name="connsiteX71" fmla="*/ 156789 w 608731"/>
                <a:gd name="connsiteY71" fmla="*/ 216255 h 610796"/>
                <a:gd name="connsiteX72" fmla="*/ 120532 w 608731"/>
                <a:gd name="connsiteY72" fmla="*/ 136753 h 610796"/>
                <a:gd name="connsiteX73" fmla="*/ 85037 w 608731"/>
                <a:gd name="connsiteY73" fmla="*/ 92104 h 610796"/>
                <a:gd name="connsiteX74" fmla="*/ 128978 w 608731"/>
                <a:gd name="connsiteY74" fmla="*/ 54690 h 610796"/>
                <a:gd name="connsiteX75" fmla="*/ 294019 w 608731"/>
                <a:gd name="connsiteY75" fmla="*/ 0 h 610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08731" h="610796">
                  <a:moveTo>
                    <a:pt x="454253" y="313836"/>
                  </a:moveTo>
                  <a:lnTo>
                    <a:pt x="460005" y="313836"/>
                  </a:lnTo>
                  <a:cubicBezTo>
                    <a:pt x="549535" y="313836"/>
                    <a:pt x="585347" y="313836"/>
                    <a:pt x="599671" y="313836"/>
                  </a:cubicBezTo>
                  <a:lnTo>
                    <a:pt x="607481" y="313836"/>
                  </a:lnTo>
                  <a:lnTo>
                    <a:pt x="604682" y="355234"/>
                  </a:lnTo>
                  <a:cubicBezTo>
                    <a:pt x="601323" y="375248"/>
                    <a:pt x="595915" y="395229"/>
                    <a:pt x="588345" y="414912"/>
                  </a:cubicBezTo>
                  <a:cubicBezTo>
                    <a:pt x="576990" y="444436"/>
                    <a:pt x="561497" y="471223"/>
                    <a:pt x="542792" y="494851"/>
                  </a:cubicBezTo>
                  <a:lnTo>
                    <a:pt x="531908" y="505089"/>
                  </a:lnTo>
                  <a:lnTo>
                    <a:pt x="500165" y="464244"/>
                  </a:lnTo>
                  <a:cubicBezTo>
                    <a:pt x="480711" y="433934"/>
                    <a:pt x="466445" y="399626"/>
                    <a:pt x="459096" y="362833"/>
                  </a:cubicBezTo>
                  <a:close/>
                  <a:moveTo>
                    <a:pt x="312359" y="313836"/>
                  </a:moveTo>
                  <a:lnTo>
                    <a:pt x="351376" y="313836"/>
                  </a:lnTo>
                  <a:cubicBezTo>
                    <a:pt x="372863" y="313836"/>
                    <a:pt x="392560" y="313836"/>
                    <a:pt x="410615" y="313836"/>
                  </a:cubicBezTo>
                  <a:lnTo>
                    <a:pt x="436966" y="313836"/>
                  </a:lnTo>
                  <a:lnTo>
                    <a:pt x="442127" y="365697"/>
                  </a:lnTo>
                  <a:cubicBezTo>
                    <a:pt x="449909" y="404543"/>
                    <a:pt x="465040" y="441120"/>
                    <a:pt x="485791" y="473483"/>
                  </a:cubicBezTo>
                  <a:lnTo>
                    <a:pt x="519481" y="516778"/>
                  </a:lnTo>
                  <a:lnTo>
                    <a:pt x="477963" y="555833"/>
                  </a:lnTo>
                  <a:cubicBezTo>
                    <a:pt x="429549" y="589605"/>
                    <a:pt x="371981" y="609052"/>
                    <a:pt x="312648" y="610796"/>
                  </a:cubicBezTo>
                  <a:lnTo>
                    <a:pt x="311290" y="610698"/>
                  </a:lnTo>
                  <a:lnTo>
                    <a:pt x="312359" y="610698"/>
                  </a:lnTo>
                  <a:cubicBezTo>
                    <a:pt x="312359" y="496100"/>
                    <a:pt x="312359" y="402990"/>
                    <a:pt x="312359" y="327337"/>
                  </a:cubicBezTo>
                  <a:close/>
                  <a:moveTo>
                    <a:pt x="168353" y="313836"/>
                  </a:moveTo>
                  <a:lnTo>
                    <a:pt x="199773" y="313836"/>
                  </a:lnTo>
                  <a:cubicBezTo>
                    <a:pt x="229019" y="313836"/>
                    <a:pt x="256177" y="313836"/>
                    <a:pt x="281394" y="313836"/>
                  </a:cubicBezTo>
                  <a:lnTo>
                    <a:pt x="294896" y="313836"/>
                  </a:lnTo>
                  <a:lnTo>
                    <a:pt x="294896" y="609521"/>
                  </a:lnTo>
                  <a:lnTo>
                    <a:pt x="253000" y="606514"/>
                  </a:lnTo>
                  <a:cubicBezTo>
                    <a:pt x="233104" y="603036"/>
                    <a:pt x="213286" y="597466"/>
                    <a:pt x="193820" y="589680"/>
                  </a:cubicBezTo>
                  <a:cubicBezTo>
                    <a:pt x="154454" y="574539"/>
                    <a:pt x="119954" y="552152"/>
                    <a:pt x="91322" y="524628"/>
                  </a:cubicBezTo>
                  <a:lnTo>
                    <a:pt x="85373" y="517681"/>
                  </a:lnTo>
                  <a:lnTo>
                    <a:pt x="120532" y="473483"/>
                  </a:lnTo>
                  <a:cubicBezTo>
                    <a:pt x="136240" y="449210"/>
                    <a:pt x="148478" y="422568"/>
                    <a:pt x="156789" y="394375"/>
                  </a:cubicBezTo>
                  <a:close/>
                  <a:moveTo>
                    <a:pt x="158" y="313836"/>
                  </a:moveTo>
                  <a:lnTo>
                    <a:pt x="105618" y="313836"/>
                  </a:lnTo>
                  <a:lnTo>
                    <a:pt x="152733" y="313836"/>
                  </a:lnTo>
                  <a:lnTo>
                    <a:pt x="141476" y="389938"/>
                  </a:lnTo>
                  <a:cubicBezTo>
                    <a:pt x="133440" y="416530"/>
                    <a:pt x="121750" y="441512"/>
                    <a:pt x="107138" y="464244"/>
                  </a:cubicBezTo>
                  <a:lnTo>
                    <a:pt x="74988" y="505551"/>
                  </a:lnTo>
                  <a:lnTo>
                    <a:pt x="52899" y="479754"/>
                  </a:lnTo>
                  <a:cubicBezTo>
                    <a:pt x="24755" y="439587"/>
                    <a:pt x="6560" y="393040"/>
                    <a:pt x="267" y="344234"/>
                  </a:cubicBezTo>
                  <a:close/>
                  <a:moveTo>
                    <a:pt x="531227" y="106051"/>
                  </a:moveTo>
                  <a:lnTo>
                    <a:pt x="554042" y="130312"/>
                  </a:lnTo>
                  <a:cubicBezTo>
                    <a:pt x="587602" y="178513"/>
                    <a:pt x="606866" y="235899"/>
                    <a:pt x="608731" y="295354"/>
                  </a:cubicBezTo>
                  <a:lnTo>
                    <a:pt x="608662" y="296373"/>
                  </a:lnTo>
                  <a:lnTo>
                    <a:pt x="454424" y="296373"/>
                  </a:lnTo>
                  <a:lnTo>
                    <a:pt x="459096" y="249077"/>
                  </a:lnTo>
                  <a:cubicBezTo>
                    <a:pt x="466445" y="212230"/>
                    <a:pt x="480711" y="177760"/>
                    <a:pt x="500165" y="146964"/>
                  </a:cubicBezTo>
                  <a:close/>
                  <a:moveTo>
                    <a:pt x="74894" y="104557"/>
                  </a:moveTo>
                  <a:lnTo>
                    <a:pt x="107138" y="146964"/>
                  </a:lnTo>
                  <a:cubicBezTo>
                    <a:pt x="121750" y="170061"/>
                    <a:pt x="133440" y="195225"/>
                    <a:pt x="141476" y="221908"/>
                  </a:cubicBezTo>
                  <a:lnTo>
                    <a:pt x="152479" y="296373"/>
                  </a:lnTo>
                  <a:lnTo>
                    <a:pt x="95" y="296373"/>
                  </a:lnTo>
                  <a:lnTo>
                    <a:pt x="0" y="269845"/>
                  </a:lnTo>
                  <a:cubicBezTo>
                    <a:pt x="3049" y="244826"/>
                    <a:pt x="9318" y="219758"/>
                    <a:pt x="19052" y="195154"/>
                  </a:cubicBezTo>
                  <a:cubicBezTo>
                    <a:pt x="26622" y="175471"/>
                    <a:pt x="36004" y="157032"/>
                    <a:pt x="46934" y="139951"/>
                  </a:cubicBezTo>
                  <a:close/>
                  <a:moveTo>
                    <a:pt x="312359" y="1240"/>
                  </a:moveTo>
                  <a:lnTo>
                    <a:pt x="353899" y="4049"/>
                  </a:lnTo>
                  <a:cubicBezTo>
                    <a:pt x="373914" y="7408"/>
                    <a:pt x="393894" y="12816"/>
                    <a:pt x="413577" y="20386"/>
                  </a:cubicBezTo>
                  <a:cubicBezTo>
                    <a:pt x="443102" y="31742"/>
                    <a:pt x="469828" y="47173"/>
                    <a:pt x="493368" y="65791"/>
                  </a:cubicBezTo>
                  <a:lnTo>
                    <a:pt x="519426" y="93502"/>
                  </a:lnTo>
                  <a:lnTo>
                    <a:pt x="485791" y="136753"/>
                  </a:lnTo>
                  <a:cubicBezTo>
                    <a:pt x="465040" y="169169"/>
                    <a:pt x="449909" y="205909"/>
                    <a:pt x="442127" y="245241"/>
                  </a:cubicBezTo>
                  <a:lnTo>
                    <a:pt x="437122" y="296373"/>
                  </a:lnTo>
                  <a:lnTo>
                    <a:pt x="312359" y="296373"/>
                  </a:lnTo>
                  <a:lnTo>
                    <a:pt x="312359" y="226449"/>
                  </a:lnTo>
                  <a:cubicBezTo>
                    <a:pt x="312359" y="78445"/>
                    <a:pt x="312359" y="26966"/>
                    <a:pt x="312359" y="9060"/>
                  </a:cubicBezTo>
                  <a:close/>
                  <a:moveTo>
                    <a:pt x="294019" y="0"/>
                  </a:moveTo>
                  <a:lnTo>
                    <a:pt x="294896" y="59"/>
                  </a:lnTo>
                  <a:lnTo>
                    <a:pt x="294896" y="296373"/>
                  </a:lnTo>
                  <a:lnTo>
                    <a:pt x="168125" y="296373"/>
                  </a:lnTo>
                  <a:lnTo>
                    <a:pt x="156789" y="216255"/>
                  </a:lnTo>
                  <a:cubicBezTo>
                    <a:pt x="148478" y="187809"/>
                    <a:pt x="136240" y="161065"/>
                    <a:pt x="120532" y="136753"/>
                  </a:cubicBezTo>
                  <a:lnTo>
                    <a:pt x="85037" y="92104"/>
                  </a:lnTo>
                  <a:lnTo>
                    <a:pt x="128978" y="54690"/>
                  </a:lnTo>
                  <a:cubicBezTo>
                    <a:pt x="177178" y="21130"/>
                    <a:pt x="234564" y="1866"/>
                    <a:pt x="294019"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8" name="Oval 206"/>
            <p:cNvSpPr>
              <a:spLocks noChangeArrowheads="1"/>
            </p:cNvSpPr>
            <p:nvPr/>
          </p:nvSpPr>
          <p:spPr bwMode="auto">
            <a:xfrm>
              <a:off x="1708150" y="1839913"/>
              <a:ext cx="1100138" cy="1101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2" name="Freeform 271"/>
            <p:cNvSpPr>
              <a:spLocks noChangeArrowheads="1"/>
            </p:cNvSpPr>
            <p:nvPr/>
          </p:nvSpPr>
          <p:spPr bwMode="auto">
            <a:xfrm>
              <a:off x="1852613" y="2133601"/>
              <a:ext cx="747713" cy="508639"/>
            </a:xfrm>
            <a:custGeom>
              <a:avLst/>
              <a:gdLst>
                <a:gd name="connsiteX0" fmla="*/ 93662 w 747713"/>
                <a:gd name="connsiteY0" fmla="*/ 312737 h 508639"/>
                <a:gd name="connsiteX1" fmla="*/ 93662 w 747713"/>
                <a:gd name="connsiteY1" fmla="*/ 336550 h 508639"/>
                <a:gd name="connsiteX2" fmla="*/ 488950 w 747713"/>
                <a:gd name="connsiteY2" fmla="*/ 336550 h 508639"/>
                <a:gd name="connsiteX3" fmla="*/ 488950 w 747713"/>
                <a:gd name="connsiteY3" fmla="*/ 312737 h 508639"/>
                <a:gd name="connsiteX4" fmla="*/ 93662 w 747713"/>
                <a:gd name="connsiteY4" fmla="*/ 215900 h 508639"/>
                <a:gd name="connsiteX5" fmla="*/ 93662 w 747713"/>
                <a:gd name="connsiteY5" fmla="*/ 239713 h 508639"/>
                <a:gd name="connsiteX6" fmla="*/ 655637 w 747713"/>
                <a:gd name="connsiteY6" fmla="*/ 239713 h 508639"/>
                <a:gd name="connsiteX7" fmla="*/ 655637 w 747713"/>
                <a:gd name="connsiteY7" fmla="*/ 215900 h 508639"/>
                <a:gd name="connsiteX8" fmla="*/ 93662 w 747713"/>
                <a:gd name="connsiteY8" fmla="*/ 119062 h 508639"/>
                <a:gd name="connsiteX9" fmla="*/ 93662 w 747713"/>
                <a:gd name="connsiteY9" fmla="*/ 141287 h 508639"/>
                <a:gd name="connsiteX10" fmla="*/ 655637 w 747713"/>
                <a:gd name="connsiteY10" fmla="*/ 141287 h 508639"/>
                <a:gd name="connsiteX11" fmla="*/ 655637 w 747713"/>
                <a:gd name="connsiteY11" fmla="*/ 119062 h 508639"/>
                <a:gd name="connsiteX12" fmla="*/ 188659 w 747713"/>
                <a:gd name="connsiteY12" fmla="*/ 0 h 508639"/>
                <a:gd name="connsiteX13" fmla="*/ 559054 w 747713"/>
                <a:gd name="connsiteY13" fmla="*/ 0 h 508639"/>
                <a:gd name="connsiteX14" fmla="*/ 747713 w 747713"/>
                <a:gd name="connsiteY14" fmla="*/ 186510 h 508639"/>
                <a:gd name="connsiteX15" fmla="*/ 747713 w 747713"/>
                <a:gd name="connsiteY15" fmla="*/ 269403 h 508639"/>
                <a:gd name="connsiteX16" fmla="*/ 662903 w 747713"/>
                <a:gd name="connsiteY16" fmla="*/ 424828 h 508639"/>
                <a:gd name="connsiteX17" fmla="*/ 706174 w 747713"/>
                <a:gd name="connsiteY17" fmla="*/ 497360 h 508639"/>
                <a:gd name="connsiteX18" fmla="*/ 695789 w 747713"/>
                <a:gd name="connsiteY18" fmla="*/ 507721 h 508639"/>
                <a:gd name="connsiteX19" fmla="*/ 579824 w 747713"/>
                <a:gd name="connsiteY19" fmla="*/ 454186 h 508639"/>
                <a:gd name="connsiteX20" fmla="*/ 559054 w 747713"/>
                <a:gd name="connsiteY20" fmla="*/ 455913 h 508639"/>
                <a:gd name="connsiteX21" fmla="*/ 188659 w 747713"/>
                <a:gd name="connsiteY21" fmla="*/ 455913 h 508639"/>
                <a:gd name="connsiteX22" fmla="*/ 0 w 747713"/>
                <a:gd name="connsiteY22" fmla="*/ 269403 h 508639"/>
                <a:gd name="connsiteX23" fmla="*/ 0 w 747713"/>
                <a:gd name="connsiteY23" fmla="*/ 186510 h 508639"/>
                <a:gd name="connsiteX24" fmla="*/ 188659 w 747713"/>
                <a:gd name="connsiteY24" fmla="*/ 0 h 508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7713" h="508639">
                  <a:moveTo>
                    <a:pt x="93662" y="312737"/>
                  </a:moveTo>
                  <a:lnTo>
                    <a:pt x="93662" y="336550"/>
                  </a:lnTo>
                  <a:lnTo>
                    <a:pt x="488950" y="336550"/>
                  </a:lnTo>
                  <a:lnTo>
                    <a:pt x="488950" y="312737"/>
                  </a:lnTo>
                  <a:close/>
                  <a:moveTo>
                    <a:pt x="93662" y="215900"/>
                  </a:moveTo>
                  <a:lnTo>
                    <a:pt x="93662" y="239713"/>
                  </a:lnTo>
                  <a:lnTo>
                    <a:pt x="655637" y="239713"/>
                  </a:lnTo>
                  <a:lnTo>
                    <a:pt x="655637" y="215900"/>
                  </a:lnTo>
                  <a:close/>
                  <a:moveTo>
                    <a:pt x="93662" y="119062"/>
                  </a:moveTo>
                  <a:lnTo>
                    <a:pt x="93662" y="141287"/>
                  </a:lnTo>
                  <a:lnTo>
                    <a:pt x="655637" y="141287"/>
                  </a:lnTo>
                  <a:lnTo>
                    <a:pt x="655637" y="119062"/>
                  </a:lnTo>
                  <a:close/>
                  <a:moveTo>
                    <a:pt x="188659" y="0"/>
                  </a:moveTo>
                  <a:cubicBezTo>
                    <a:pt x="188659" y="0"/>
                    <a:pt x="188659" y="0"/>
                    <a:pt x="559054" y="0"/>
                  </a:cubicBezTo>
                  <a:cubicBezTo>
                    <a:pt x="662903" y="0"/>
                    <a:pt x="747713" y="82893"/>
                    <a:pt x="747713" y="186510"/>
                  </a:cubicBezTo>
                  <a:cubicBezTo>
                    <a:pt x="747713" y="186510"/>
                    <a:pt x="747713" y="186510"/>
                    <a:pt x="747713" y="269403"/>
                  </a:cubicBezTo>
                  <a:cubicBezTo>
                    <a:pt x="747713" y="333300"/>
                    <a:pt x="713097" y="392016"/>
                    <a:pt x="662903" y="424828"/>
                  </a:cubicBezTo>
                  <a:cubicBezTo>
                    <a:pt x="662903" y="424828"/>
                    <a:pt x="662903" y="424828"/>
                    <a:pt x="706174" y="497360"/>
                  </a:cubicBezTo>
                  <a:cubicBezTo>
                    <a:pt x="709635" y="504267"/>
                    <a:pt x="702712" y="511175"/>
                    <a:pt x="695789" y="507721"/>
                  </a:cubicBezTo>
                  <a:cubicBezTo>
                    <a:pt x="695789" y="507721"/>
                    <a:pt x="695789" y="507721"/>
                    <a:pt x="579824" y="454186"/>
                  </a:cubicBezTo>
                  <a:cubicBezTo>
                    <a:pt x="572901" y="455913"/>
                    <a:pt x="567708" y="455913"/>
                    <a:pt x="559054" y="455913"/>
                  </a:cubicBezTo>
                  <a:cubicBezTo>
                    <a:pt x="559054" y="455913"/>
                    <a:pt x="559054" y="455913"/>
                    <a:pt x="188659" y="455913"/>
                  </a:cubicBezTo>
                  <a:cubicBezTo>
                    <a:pt x="84810" y="455913"/>
                    <a:pt x="0" y="371293"/>
                    <a:pt x="0" y="269403"/>
                  </a:cubicBezTo>
                  <a:cubicBezTo>
                    <a:pt x="0" y="269403"/>
                    <a:pt x="0" y="269403"/>
                    <a:pt x="0" y="186510"/>
                  </a:cubicBezTo>
                  <a:cubicBezTo>
                    <a:pt x="0" y="82893"/>
                    <a:pt x="84810" y="0"/>
                    <a:pt x="188659"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3" name="Oval 211"/>
            <p:cNvSpPr>
              <a:spLocks noChangeArrowheads="1"/>
            </p:cNvSpPr>
            <p:nvPr/>
          </p:nvSpPr>
          <p:spPr bwMode="auto">
            <a:xfrm>
              <a:off x="3622675" y="1776413"/>
              <a:ext cx="835025" cy="833438"/>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Rectangle 221"/>
            <p:cNvSpPr>
              <a:spLocks noChangeArrowheads="1"/>
            </p:cNvSpPr>
            <p:nvPr/>
          </p:nvSpPr>
          <p:spPr bwMode="auto">
            <a:xfrm>
              <a:off x="3709988" y="6019801"/>
              <a:ext cx="846138" cy="66675"/>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4" name="Oval 222"/>
            <p:cNvSpPr>
              <a:spLocks noChangeArrowheads="1"/>
            </p:cNvSpPr>
            <p:nvPr/>
          </p:nvSpPr>
          <p:spPr bwMode="auto">
            <a:xfrm>
              <a:off x="4460875" y="5599113"/>
              <a:ext cx="906463" cy="906463"/>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0" name="Freeform 279"/>
            <p:cNvSpPr>
              <a:spLocks noChangeArrowheads="1"/>
            </p:cNvSpPr>
            <p:nvPr/>
          </p:nvSpPr>
          <p:spPr bwMode="auto">
            <a:xfrm>
              <a:off x="4651374" y="5789612"/>
              <a:ext cx="525464" cy="525464"/>
            </a:xfrm>
            <a:custGeom>
              <a:avLst/>
              <a:gdLst>
                <a:gd name="connsiteX0" fmla="*/ 158773 w 525464"/>
                <a:gd name="connsiteY0" fmla="*/ 300038 h 525464"/>
                <a:gd name="connsiteX1" fmla="*/ 139700 w 525464"/>
                <a:gd name="connsiteY1" fmla="*/ 306940 h 525464"/>
                <a:gd name="connsiteX2" fmla="*/ 262805 w 525464"/>
                <a:gd name="connsiteY2" fmla="*/ 379413 h 525464"/>
                <a:gd name="connsiteX3" fmla="*/ 384175 w 525464"/>
                <a:gd name="connsiteY3" fmla="*/ 306940 h 525464"/>
                <a:gd name="connsiteX4" fmla="*/ 366837 w 525464"/>
                <a:gd name="connsiteY4" fmla="*/ 300038 h 525464"/>
                <a:gd name="connsiteX5" fmla="*/ 262805 w 525464"/>
                <a:gd name="connsiteY5" fmla="*/ 358707 h 525464"/>
                <a:gd name="connsiteX6" fmla="*/ 158773 w 525464"/>
                <a:gd name="connsiteY6" fmla="*/ 300038 h 525464"/>
                <a:gd name="connsiteX7" fmla="*/ 381001 w 525464"/>
                <a:gd name="connsiteY7" fmla="*/ 173038 h 525464"/>
                <a:gd name="connsiteX8" fmla="*/ 354013 w 525464"/>
                <a:gd name="connsiteY8" fmla="*/ 201613 h 525464"/>
                <a:gd name="connsiteX9" fmla="*/ 381001 w 525464"/>
                <a:gd name="connsiteY9" fmla="*/ 230188 h 525464"/>
                <a:gd name="connsiteX10" fmla="*/ 407989 w 525464"/>
                <a:gd name="connsiteY10" fmla="*/ 201613 h 525464"/>
                <a:gd name="connsiteX11" fmla="*/ 381001 w 525464"/>
                <a:gd name="connsiteY11" fmla="*/ 173038 h 525464"/>
                <a:gd name="connsiteX12" fmla="*/ 144463 w 525464"/>
                <a:gd name="connsiteY12" fmla="*/ 173038 h 525464"/>
                <a:gd name="connsiteX13" fmla="*/ 115888 w 525464"/>
                <a:gd name="connsiteY13" fmla="*/ 201613 h 525464"/>
                <a:gd name="connsiteX14" fmla="*/ 144463 w 525464"/>
                <a:gd name="connsiteY14" fmla="*/ 230188 h 525464"/>
                <a:gd name="connsiteX15" fmla="*/ 173038 w 525464"/>
                <a:gd name="connsiteY15" fmla="*/ 201613 h 525464"/>
                <a:gd name="connsiteX16" fmla="*/ 144463 w 525464"/>
                <a:gd name="connsiteY16" fmla="*/ 173038 h 525464"/>
                <a:gd name="connsiteX17" fmla="*/ 262732 w 525464"/>
                <a:gd name="connsiteY17" fmla="*/ 0 h 525464"/>
                <a:gd name="connsiteX18" fmla="*/ 525464 w 525464"/>
                <a:gd name="connsiteY18" fmla="*/ 262732 h 525464"/>
                <a:gd name="connsiteX19" fmla="*/ 262732 w 525464"/>
                <a:gd name="connsiteY19" fmla="*/ 525464 h 525464"/>
                <a:gd name="connsiteX20" fmla="*/ 0 w 525464"/>
                <a:gd name="connsiteY20" fmla="*/ 262732 h 525464"/>
                <a:gd name="connsiteX21" fmla="*/ 262732 w 525464"/>
                <a:gd name="connsiteY21" fmla="*/ 0 h 52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5464" h="525464">
                  <a:moveTo>
                    <a:pt x="158773" y="300038"/>
                  </a:moveTo>
                  <a:cubicBezTo>
                    <a:pt x="158773" y="300038"/>
                    <a:pt x="158773" y="300038"/>
                    <a:pt x="139700" y="306940"/>
                  </a:cubicBezTo>
                  <a:cubicBezTo>
                    <a:pt x="155305" y="351805"/>
                    <a:pt x="200386" y="379413"/>
                    <a:pt x="262805" y="379413"/>
                  </a:cubicBezTo>
                  <a:cubicBezTo>
                    <a:pt x="323490" y="379413"/>
                    <a:pt x="368570" y="351805"/>
                    <a:pt x="384175" y="306940"/>
                  </a:cubicBezTo>
                  <a:cubicBezTo>
                    <a:pt x="384175" y="306940"/>
                    <a:pt x="384175" y="306940"/>
                    <a:pt x="366837" y="300038"/>
                  </a:cubicBezTo>
                  <a:cubicBezTo>
                    <a:pt x="352966" y="336275"/>
                    <a:pt x="314821" y="358707"/>
                    <a:pt x="262805" y="358707"/>
                  </a:cubicBezTo>
                  <a:cubicBezTo>
                    <a:pt x="210789" y="358707"/>
                    <a:pt x="170910" y="336275"/>
                    <a:pt x="158773" y="300038"/>
                  </a:cubicBezTo>
                  <a:close/>
                  <a:moveTo>
                    <a:pt x="381001" y="173038"/>
                  </a:moveTo>
                  <a:cubicBezTo>
                    <a:pt x="366096" y="173038"/>
                    <a:pt x="354013" y="185831"/>
                    <a:pt x="354013" y="201613"/>
                  </a:cubicBezTo>
                  <a:cubicBezTo>
                    <a:pt x="354013" y="217395"/>
                    <a:pt x="366096" y="230188"/>
                    <a:pt x="381001" y="230188"/>
                  </a:cubicBezTo>
                  <a:cubicBezTo>
                    <a:pt x="395906" y="230188"/>
                    <a:pt x="407989" y="217395"/>
                    <a:pt x="407989" y="201613"/>
                  </a:cubicBezTo>
                  <a:cubicBezTo>
                    <a:pt x="407989" y="185831"/>
                    <a:pt x="395906" y="173038"/>
                    <a:pt x="381001" y="173038"/>
                  </a:cubicBezTo>
                  <a:close/>
                  <a:moveTo>
                    <a:pt x="144463" y="173038"/>
                  </a:moveTo>
                  <a:cubicBezTo>
                    <a:pt x="128681" y="173038"/>
                    <a:pt x="115888" y="185831"/>
                    <a:pt x="115888" y="201613"/>
                  </a:cubicBezTo>
                  <a:cubicBezTo>
                    <a:pt x="115888" y="217395"/>
                    <a:pt x="128681" y="230188"/>
                    <a:pt x="144463" y="230188"/>
                  </a:cubicBezTo>
                  <a:cubicBezTo>
                    <a:pt x="160245" y="230188"/>
                    <a:pt x="173038" y="217395"/>
                    <a:pt x="173038" y="201613"/>
                  </a:cubicBezTo>
                  <a:cubicBezTo>
                    <a:pt x="173038" y="185831"/>
                    <a:pt x="160245" y="173038"/>
                    <a:pt x="144463" y="173038"/>
                  </a:cubicBezTo>
                  <a:close/>
                  <a:moveTo>
                    <a:pt x="262732" y="0"/>
                  </a:moveTo>
                  <a:cubicBezTo>
                    <a:pt x="407835" y="0"/>
                    <a:pt x="525464" y="117629"/>
                    <a:pt x="525464" y="262732"/>
                  </a:cubicBezTo>
                  <a:cubicBezTo>
                    <a:pt x="525464" y="407835"/>
                    <a:pt x="407835" y="525464"/>
                    <a:pt x="262732" y="525464"/>
                  </a:cubicBezTo>
                  <a:cubicBezTo>
                    <a:pt x="117629" y="525464"/>
                    <a:pt x="0" y="407835"/>
                    <a:pt x="0" y="262732"/>
                  </a:cubicBezTo>
                  <a:cubicBezTo>
                    <a:pt x="0" y="117629"/>
                    <a:pt x="117629" y="0"/>
                    <a:pt x="262732"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9" name="Rectangle 227"/>
            <p:cNvSpPr>
              <a:spLocks noChangeArrowheads="1"/>
            </p:cNvSpPr>
            <p:nvPr/>
          </p:nvSpPr>
          <p:spPr bwMode="auto">
            <a:xfrm>
              <a:off x="3594100" y="4691063"/>
              <a:ext cx="1130300" cy="65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0" name="Oval 228"/>
            <p:cNvSpPr>
              <a:spLocks noChangeArrowheads="1"/>
            </p:cNvSpPr>
            <p:nvPr/>
          </p:nvSpPr>
          <p:spPr bwMode="auto">
            <a:xfrm>
              <a:off x="4600575" y="4248151"/>
              <a:ext cx="1022350" cy="102235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9" name="Freeform 278"/>
            <p:cNvSpPr>
              <a:spLocks/>
            </p:cNvSpPr>
            <p:nvPr/>
          </p:nvSpPr>
          <p:spPr bwMode="auto">
            <a:xfrm>
              <a:off x="4697413" y="4357688"/>
              <a:ext cx="827088" cy="595313"/>
            </a:xfrm>
            <a:custGeom>
              <a:avLst/>
              <a:gdLst>
                <a:gd name="connsiteX0" fmla="*/ 499269 w 827088"/>
                <a:gd name="connsiteY0" fmla="*/ 78060 h 595313"/>
                <a:gd name="connsiteX1" fmla="*/ 540897 w 827088"/>
                <a:gd name="connsiteY1" fmla="*/ 102691 h 595313"/>
                <a:gd name="connsiteX2" fmla="*/ 827088 w 827088"/>
                <a:gd name="connsiteY2" fmla="*/ 595313 h 595313"/>
                <a:gd name="connsiteX3" fmla="*/ 550491 w 827088"/>
                <a:gd name="connsiteY3" fmla="*/ 595313 h 595313"/>
                <a:gd name="connsiteX4" fmla="*/ 495300 w 827088"/>
                <a:gd name="connsiteY4" fmla="*/ 595313 h 595313"/>
                <a:gd name="connsiteX5" fmla="*/ 487561 w 827088"/>
                <a:gd name="connsiteY5" fmla="*/ 595313 h 595313"/>
                <a:gd name="connsiteX6" fmla="*/ 475419 w 827088"/>
                <a:gd name="connsiteY6" fmla="*/ 595313 h 595313"/>
                <a:gd name="connsiteX7" fmla="*/ 469181 w 827088"/>
                <a:gd name="connsiteY7" fmla="*/ 595313 h 595313"/>
                <a:gd name="connsiteX8" fmla="*/ 433388 w 827088"/>
                <a:gd name="connsiteY8" fmla="*/ 595313 h 595313"/>
                <a:gd name="connsiteX9" fmla="*/ 387862 w 827088"/>
                <a:gd name="connsiteY9" fmla="*/ 595313 h 595313"/>
                <a:gd name="connsiteX10" fmla="*/ 374377 w 827088"/>
                <a:gd name="connsiteY10" fmla="*/ 595313 h 595313"/>
                <a:gd name="connsiteX11" fmla="*/ 286859 w 827088"/>
                <a:gd name="connsiteY11" fmla="*/ 595313 h 595313"/>
                <a:gd name="connsiteX12" fmla="*/ 286346 w 827088"/>
                <a:gd name="connsiteY12" fmla="*/ 595313 h 595313"/>
                <a:gd name="connsiteX13" fmla="*/ 171450 w 827088"/>
                <a:gd name="connsiteY13" fmla="*/ 595313 h 595313"/>
                <a:gd name="connsiteX14" fmla="*/ 163488 w 827088"/>
                <a:gd name="connsiteY14" fmla="*/ 595313 h 595313"/>
                <a:gd name="connsiteX15" fmla="*/ 0 w 827088"/>
                <a:gd name="connsiteY15" fmla="*/ 595313 h 595313"/>
                <a:gd name="connsiteX16" fmla="*/ 216478 w 827088"/>
                <a:gd name="connsiteY16" fmla="*/ 221105 h 595313"/>
                <a:gd name="connsiteX17" fmla="*/ 247650 w 827088"/>
                <a:gd name="connsiteY17" fmla="*/ 202914 h 595313"/>
                <a:gd name="connsiteX18" fmla="*/ 278823 w 827088"/>
                <a:gd name="connsiteY18" fmla="*/ 221105 h 595313"/>
                <a:gd name="connsiteX19" fmla="*/ 333719 w 827088"/>
                <a:gd name="connsiteY19" fmla="*/ 316000 h 595313"/>
                <a:gd name="connsiteX20" fmla="*/ 363176 w 827088"/>
                <a:gd name="connsiteY20" fmla="*/ 265295 h 595313"/>
                <a:gd name="connsiteX21" fmla="*/ 457641 w 827088"/>
                <a:gd name="connsiteY21" fmla="*/ 102691 h 595313"/>
                <a:gd name="connsiteX22" fmla="*/ 499269 w 827088"/>
                <a:gd name="connsiteY22" fmla="*/ 78060 h 595313"/>
                <a:gd name="connsiteX23" fmla="*/ 279400 w 827088"/>
                <a:gd name="connsiteY23" fmla="*/ 0 h 595313"/>
                <a:gd name="connsiteX24" fmla="*/ 327830 w 827088"/>
                <a:gd name="connsiteY24" fmla="*/ 22616 h 595313"/>
                <a:gd name="connsiteX25" fmla="*/ 343397 w 827088"/>
                <a:gd name="connsiteY25" fmla="*/ 20876 h 595313"/>
                <a:gd name="connsiteX26" fmla="*/ 395287 w 827088"/>
                <a:gd name="connsiteY26" fmla="*/ 74808 h 595313"/>
                <a:gd name="connsiteX27" fmla="*/ 343397 w 827088"/>
                <a:gd name="connsiteY27" fmla="*/ 127000 h 595313"/>
                <a:gd name="connsiteX28" fmla="*/ 312263 w 827088"/>
                <a:gd name="connsiteY28" fmla="*/ 118301 h 595313"/>
                <a:gd name="connsiteX29" fmla="*/ 279400 w 827088"/>
                <a:gd name="connsiteY29" fmla="*/ 127000 h 595313"/>
                <a:gd name="connsiteX30" fmla="*/ 246536 w 827088"/>
                <a:gd name="connsiteY30" fmla="*/ 118301 h 595313"/>
                <a:gd name="connsiteX31" fmla="*/ 215402 w 827088"/>
                <a:gd name="connsiteY31" fmla="*/ 127000 h 595313"/>
                <a:gd name="connsiteX32" fmla="*/ 163512 w 827088"/>
                <a:gd name="connsiteY32" fmla="*/ 74808 h 595313"/>
                <a:gd name="connsiteX33" fmla="*/ 215402 w 827088"/>
                <a:gd name="connsiteY33" fmla="*/ 20876 h 595313"/>
                <a:gd name="connsiteX34" fmla="*/ 230969 w 827088"/>
                <a:gd name="connsiteY34" fmla="*/ 22616 h 595313"/>
                <a:gd name="connsiteX35" fmla="*/ 279400 w 827088"/>
                <a:gd name="connsiteY35" fmla="*/ 0 h 59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27088" h="595313">
                  <a:moveTo>
                    <a:pt x="499269" y="78060"/>
                  </a:moveTo>
                  <a:cubicBezTo>
                    <a:pt x="515313" y="78060"/>
                    <a:pt x="531357" y="86271"/>
                    <a:pt x="540897" y="102691"/>
                  </a:cubicBezTo>
                  <a:lnTo>
                    <a:pt x="827088" y="595313"/>
                  </a:lnTo>
                  <a:cubicBezTo>
                    <a:pt x="827088" y="595313"/>
                    <a:pt x="827088" y="595313"/>
                    <a:pt x="550491" y="595313"/>
                  </a:cubicBezTo>
                  <a:lnTo>
                    <a:pt x="495300" y="595313"/>
                  </a:lnTo>
                  <a:cubicBezTo>
                    <a:pt x="495300" y="595313"/>
                    <a:pt x="495300" y="595313"/>
                    <a:pt x="487561" y="595313"/>
                  </a:cubicBezTo>
                  <a:lnTo>
                    <a:pt x="475419" y="595313"/>
                  </a:lnTo>
                  <a:lnTo>
                    <a:pt x="469181" y="595313"/>
                  </a:lnTo>
                  <a:cubicBezTo>
                    <a:pt x="460474" y="595313"/>
                    <a:pt x="448866" y="595313"/>
                    <a:pt x="433388" y="595313"/>
                  </a:cubicBezTo>
                  <a:lnTo>
                    <a:pt x="387862" y="595313"/>
                  </a:lnTo>
                  <a:lnTo>
                    <a:pt x="374377" y="595313"/>
                  </a:lnTo>
                  <a:lnTo>
                    <a:pt x="286859" y="595313"/>
                  </a:lnTo>
                  <a:lnTo>
                    <a:pt x="286346" y="595313"/>
                  </a:lnTo>
                  <a:lnTo>
                    <a:pt x="171450" y="595313"/>
                  </a:lnTo>
                  <a:lnTo>
                    <a:pt x="163488" y="595313"/>
                  </a:lnTo>
                  <a:cubicBezTo>
                    <a:pt x="116086" y="595313"/>
                    <a:pt x="61913" y="595313"/>
                    <a:pt x="0" y="595313"/>
                  </a:cubicBezTo>
                  <a:cubicBezTo>
                    <a:pt x="0" y="595313"/>
                    <a:pt x="0" y="595313"/>
                    <a:pt x="216478" y="221105"/>
                  </a:cubicBezTo>
                  <a:cubicBezTo>
                    <a:pt x="223405" y="208978"/>
                    <a:pt x="235528" y="202914"/>
                    <a:pt x="247650" y="202914"/>
                  </a:cubicBezTo>
                  <a:cubicBezTo>
                    <a:pt x="259773" y="202914"/>
                    <a:pt x="271895" y="208978"/>
                    <a:pt x="278823" y="221105"/>
                  </a:cubicBezTo>
                  <a:lnTo>
                    <a:pt x="333719" y="316000"/>
                  </a:lnTo>
                  <a:lnTo>
                    <a:pt x="363176" y="265295"/>
                  </a:lnTo>
                  <a:cubicBezTo>
                    <a:pt x="390565" y="218150"/>
                    <a:pt x="421867" y="164269"/>
                    <a:pt x="457641" y="102691"/>
                  </a:cubicBezTo>
                  <a:cubicBezTo>
                    <a:pt x="467181" y="86271"/>
                    <a:pt x="483225" y="78060"/>
                    <a:pt x="499269" y="78060"/>
                  </a:cubicBezTo>
                  <a:close/>
                  <a:moveTo>
                    <a:pt x="279400" y="0"/>
                  </a:moveTo>
                  <a:cubicBezTo>
                    <a:pt x="298426" y="0"/>
                    <a:pt x="317452" y="8698"/>
                    <a:pt x="327830" y="22616"/>
                  </a:cubicBezTo>
                  <a:cubicBezTo>
                    <a:pt x="333019" y="20876"/>
                    <a:pt x="338208" y="20876"/>
                    <a:pt x="343397" y="20876"/>
                  </a:cubicBezTo>
                  <a:cubicBezTo>
                    <a:pt x="372802" y="20876"/>
                    <a:pt x="395287" y="45233"/>
                    <a:pt x="395287" y="74808"/>
                  </a:cubicBezTo>
                  <a:cubicBezTo>
                    <a:pt x="395287" y="104383"/>
                    <a:pt x="372802" y="127000"/>
                    <a:pt x="343397" y="127000"/>
                  </a:cubicBezTo>
                  <a:cubicBezTo>
                    <a:pt x="331290" y="127000"/>
                    <a:pt x="320912" y="123520"/>
                    <a:pt x="312263" y="118301"/>
                  </a:cubicBezTo>
                  <a:cubicBezTo>
                    <a:pt x="303615" y="123520"/>
                    <a:pt x="291507" y="127000"/>
                    <a:pt x="279400" y="127000"/>
                  </a:cubicBezTo>
                  <a:cubicBezTo>
                    <a:pt x="267292" y="127000"/>
                    <a:pt x="255184" y="123520"/>
                    <a:pt x="246536" y="118301"/>
                  </a:cubicBezTo>
                  <a:cubicBezTo>
                    <a:pt x="237888" y="123520"/>
                    <a:pt x="227510" y="127000"/>
                    <a:pt x="215402" y="127000"/>
                  </a:cubicBezTo>
                  <a:cubicBezTo>
                    <a:pt x="185998" y="127000"/>
                    <a:pt x="163512" y="104383"/>
                    <a:pt x="163512" y="74808"/>
                  </a:cubicBezTo>
                  <a:cubicBezTo>
                    <a:pt x="163512" y="45233"/>
                    <a:pt x="185998" y="20876"/>
                    <a:pt x="215402" y="20876"/>
                  </a:cubicBezTo>
                  <a:cubicBezTo>
                    <a:pt x="220591" y="20876"/>
                    <a:pt x="225780" y="20876"/>
                    <a:pt x="230969" y="22616"/>
                  </a:cubicBezTo>
                  <a:cubicBezTo>
                    <a:pt x="241347" y="8698"/>
                    <a:pt x="260373" y="0"/>
                    <a:pt x="279400"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6" name="Oval 234"/>
            <p:cNvSpPr>
              <a:spLocks noChangeArrowheads="1"/>
            </p:cNvSpPr>
            <p:nvPr/>
          </p:nvSpPr>
          <p:spPr bwMode="auto">
            <a:xfrm>
              <a:off x="2527300" y="4884738"/>
              <a:ext cx="346075" cy="346075"/>
            </a:xfrm>
            <a:prstGeom prst="ellipse">
              <a:avLst/>
            </a:prstGeom>
            <a:solidFill>
              <a:srgbClr val="F9AB7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7" name="Oval 235"/>
            <p:cNvSpPr>
              <a:spLocks noChangeArrowheads="1"/>
            </p:cNvSpPr>
            <p:nvPr/>
          </p:nvSpPr>
          <p:spPr bwMode="auto">
            <a:xfrm>
              <a:off x="3616325" y="4884738"/>
              <a:ext cx="346075" cy="346075"/>
            </a:xfrm>
            <a:prstGeom prst="ellipse">
              <a:avLst/>
            </a:prstGeom>
            <a:solidFill>
              <a:srgbClr val="F9AB7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8" name="Freeform 236"/>
            <p:cNvSpPr>
              <a:spLocks/>
            </p:cNvSpPr>
            <p:nvPr/>
          </p:nvSpPr>
          <p:spPr bwMode="auto">
            <a:xfrm>
              <a:off x="2700338" y="4387851"/>
              <a:ext cx="1089025" cy="1163638"/>
            </a:xfrm>
            <a:custGeom>
              <a:avLst/>
              <a:gdLst>
                <a:gd name="T0" fmla="*/ 435 w 629"/>
                <a:gd name="T1" fmla="*/ 0 h 672"/>
                <a:gd name="T2" fmla="*/ 194 w 629"/>
                <a:gd name="T3" fmla="*/ 0 h 672"/>
                <a:gd name="T4" fmla="*/ 0 w 629"/>
                <a:gd name="T5" fmla="*/ 194 h 672"/>
                <a:gd name="T6" fmla="*/ 0 w 629"/>
                <a:gd name="T7" fmla="*/ 479 h 672"/>
                <a:gd name="T8" fmla="*/ 194 w 629"/>
                <a:gd name="T9" fmla="*/ 672 h 672"/>
                <a:gd name="T10" fmla="*/ 435 w 629"/>
                <a:gd name="T11" fmla="*/ 672 h 672"/>
                <a:gd name="T12" fmla="*/ 629 w 629"/>
                <a:gd name="T13" fmla="*/ 479 h 672"/>
                <a:gd name="T14" fmla="*/ 629 w 629"/>
                <a:gd name="T15" fmla="*/ 194 h 672"/>
                <a:gd name="T16" fmla="*/ 435 w 629"/>
                <a:gd name="T17"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9" h="672">
                  <a:moveTo>
                    <a:pt x="435" y="0"/>
                  </a:moveTo>
                  <a:cubicBezTo>
                    <a:pt x="194" y="0"/>
                    <a:pt x="194" y="0"/>
                    <a:pt x="194" y="0"/>
                  </a:cubicBezTo>
                  <a:cubicBezTo>
                    <a:pt x="87" y="0"/>
                    <a:pt x="0" y="87"/>
                    <a:pt x="0" y="194"/>
                  </a:cubicBezTo>
                  <a:cubicBezTo>
                    <a:pt x="0" y="479"/>
                    <a:pt x="0" y="479"/>
                    <a:pt x="0" y="479"/>
                  </a:cubicBezTo>
                  <a:cubicBezTo>
                    <a:pt x="0" y="586"/>
                    <a:pt x="87" y="672"/>
                    <a:pt x="194" y="672"/>
                  </a:cubicBezTo>
                  <a:cubicBezTo>
                    <a:pt x="435" y="672"/>
                    <a:pt x="435" y="672"/>
                    <a:pt x="435" y="672"/>
                  </a:cubicBezTo>
                  <a:cubicBezTo>
                    <a:pt x="542" y="672"/>
                    <a:pt x="629" y="586"/>
                    <a:pt x="629" y="479"/>
                  </a:cubicBezTo>
                  <a:cubicBezTo>
                    <a:pt x="629" y="194"/>
                    <a:pt x="629" y="194"/>
                    <a:pt x="629" y="194"/>
                  </a:cubicBezTo>
                  <a:cubicBezTo>
                    <a:pt x="629" y="87"/>
                    <a:pt x="542" y="0"/>
                    <a:pt x="435" y="0"/>
                  </a:cubicBezTo>
                  <a:close/>
                </a:path>
              </a:pathLst>
            </a:custGeom>
            <a:solidFill>
              <a:srgbClr val="FDBA8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9" name="Oval 237"/>
            <p:cNvSpPr>
              <a:spLocks noChangeArrowheads="1"/>
            </p:cNvSpPr>
            <p:nvPr/>
          </p:nvSpPr>
          <p:spPr bwMode="auto">
            <a:xfrm>
              <a:off x="2874963" y="4937126"/>
              <a:ext cx="196850" cy="1984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0" name="Oval 238"/>
            <p:cNvSpPr>
              <a:spLocks noChangeArrowheads="1"/>
            </p:cNvSpPr>
            <p:nvPr/>
          </p:nvSpPr>
          <p:spPr bwMode="auto">
            <a:xfrm>
              <a:off x="2917825" y="5021263"/>
              <a:ext cx="112713" cy="114300"/>
            </a:xfrm>
            <a:prstGeom prst="ellipse">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1" name="Oval 239"/>
            <p:cNvSpPr>
              <a:spLocks noChangeArrowheads="1"/>
            </p:cNvSpPr>
            <p:nvPr/>
          </p:nvSpPr>
          <p:spPr bwMode="auto">
            <a:xfrm>
              <a:off x="3416300" y="4937126"/>
              <a:ext cx="198438" cy="1984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2" name="Oval 240"/>
            <p:cNvSpPr>
              <a:spLocks noChangeArrowheads="1"/>
            </p:cNvSpPr>
            <p:nvPr/>
          </p:nvSpPr>
          <p:spPr bwMode="auto">
            <a:xfrm>
              <a:off x="3457575" y="5021263"/>
              <a:ext cx="114300" cy="114300"/>
            </a:xfrm>
            <a:prstGeom prst="ellipse">
              <a:avLst/>
            </a:pr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3" name="Freeform 241"/>
            <p:cNvSpPr>
              <a:spLocks/>
            </p:cNvSpPr>
            <p:nvPr/>
          </p:nvSpPr>
          <p:spPr bwMode="auto">
            <a:xfrm>
              <a:off x="3181350" y="4972051"/>
              <a:ext cx="127000" cy="223838"/>
            </a:xfrm>
            <a:custGeom>
              <a:avLst/>
              <a:gdLst>
                <a:gd name="T0" fmla="*/ 37 w 73"/>
                <a:gd name="T1" fmla="*/ 0 h 129"/>
                <a:gd name="T2" fmla="*/ 0 w 73"/>
                <a:gd name="T3" fmla="*/ 37 h 129"/>
                <a:gd name="T4" fmla="*/ 0 w 73"/>
                <a:gd name="T5" fmla="*/ 93 h 129"/>
                <a:gd name="T6" fmla="*/ 37 w 73"/>
                <a:gd name="T7" fmla="*/ 129 h 129"/>
                <a:gd name="T8" fmla="*/ 73 w 73"/>
                <a:gd name="T9" fmla="*/ 93 h 129"/>
                <a:gd name="T10" fmla="*/ 73 w 73"/>
                <a:gd name="T11" fmla="*/ 37 h 129"/>
                <a:gd name="T12" fmla="*/ 37 w 73"/>
                <a:gd name="T13" fmla="*/ 0 h 129"/>
              </a:gdLst>
              <a:ahLst/>
              <a:cxnLst>
                <a:cxn ang="0">
                  <a:pos x="T0" y="T1"/>
                </a:cxn>
                <a:cxn ang="0">
                  <a:pos x="T2" y="T3"/>
                </a:cxn>
                <a:cxn ang="0">
                  <a:pos x="T4" y="T5"/>
                </a:cxn>
                <a:cxn ang="0">
                  <a:pos x="T6" y="T7"/>
                </a:cxn>
                <a:cxn ang="0">
                  <a:pos x="T8" y="T9"/>
                </a:cxn>
                <a:cxn ang="0">
                  <a:pos x="T10" y="T11"/>
                </a:cxn>
                <a:cxn ang="0">
                  <a:pos x="T12" y="T13"/>
                </a:cxn>
              </a:cxnLst>
              <a:rect l="0" t="0" r="r" b="b"/>
              <a:pathLst>
                <a:path w="73" h="129">
                  <a:moveTo>
                    <a:pt x="37" y="0"/>
                  </a:moveTo>
                  <a:cubicBezTo>
                    <a:pt x="17" y="0"/>
                    <a:pt x="0" y="16"/>
                    <a:pt x="0" y="37"/>
                  </a:cubicBezTo>
                  <a:cubicBezTo>
                    <a:pt x="0" y="93"/>
                    <a:pt x="0" y="93"/>
                    <a:pt x="0" y="93"/>
                  </a:cubicBezTo>
                  <a:cubicBezTo>
                    <a:pt x="0" y="113"/>
                    <a:pt x="17" y="129"/>
                    <a:pt x="37" y="129"/>
                  </a:cubicBezTo>
                  <a:cubicBezTo>
                    <a:pt x="57" y="129"/>
                    <a:pt x="73" y="113"/>
                    <a:pt x="73" y="93"/>
                  </a:cubicBezTo>
                  <a:cubicBezTo>
                    <a:pt x="73" y="37"/>
                    <a:pt x="73" y="37"/>
                    <a:pt x="73" y="37"/>
                  </a:cubicBezTo>
                  <a:cubicBezTo>
                    <a:pt x="73" y="16"/>
                    <a:pt x="57" y="0"/>
                    <a:pt x="37" y="0"/>
                  </a:cubicBezTo>
                  <a:close/>
                </a:path>
              </a:pathLst>
            </a:custGeom>
            <a:solidFill>
              <a:srgbClr val="F7947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4" name="Freeform 242"/>
            <p:cNvSpPr>
              <a:spLocks/>
            </p:cNvSpPr>
            <p:nvPr/>
          </p:nvSpPr>
          <p:spPr bwMode="auto">
            <a:xfrm>
              <a:off x="3041650" y="5230813"/>
              <a:ext cx="406400" cy="204788"/>
            </a:xfrm>
            <a:custGeom>
              <a:avLst/>
              <a:gdLst>
                <a:gd name="T0" fmla="*/ 235 w 235"/>
                <a:gd name="T1" fmla="*/ 0 h 118"/>
                <a:gd name="T2" fmla="*/ 118 w 235"/>
                <a:gd name="T3" fmla="*/ 118 h 118"/>
                <a:gd name="T4" fmla="*/ 0 w 235"/>
                <a:gd name="T5" fmla="*/ 0 h 118"/>
                <a:gd name="T6" fmla="*/ 235 w 235"/>
                <a:gd name="T7" fmla="*/ 0 h 118"/>
              </a:gdLst>
              <a:ahLst/>
              <a:cxnLst>
                <a:cxn ang="0">
                  <a:pos x="T0" y="T1"/>
                </a:cxn>
                <a:cxn ang="0">
                  <a:pos x="T2" y="T3"/>
                </a:cxn>
                <a:cxn ang="0">
                  <a:pos x="T4" y="T5"/>
                </a:cxn>
                <a:cxn ang="0">
                  <a:pos x="T6" y="T7"/>
                </a:cxn>
              </a:cxnLst>
              <a:rect l="0" t="0" r="r" b="b"/>
              <a:pathLst>
                <a:path w="235" h="118">
                  <a:moveTo>
                    <a:pt x="235" y="0"/>
                  </a:moveTo>
                  <a:cubicBezTo>
                    <a:pt x="235" y="65"/>
                    <a:pt x="183" y="118"/>
                    <a:pt x="118" y="118"/>
                  </a:cubicBezTo>
                  <a:cubicBezTo>
                    <a:pt x="53" y="118"/>
                    <a:pt x="0" y="65"/>
                    <a:pt x="0" y="0"/>
                  </a:cubicBezTo>
                  <a:lnTo>
                    <a:pt x="235" y="0"/>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5" name="Freeform 243"/>
            <p:cNvSpPr>
              <a:spLocks/>
            </p:cNvSpPr>
            <p:nvPr/>
          </p:nvSpPr>
          <p:spPr bwMode="auto">
            <a:xfrm>
              <a:off x="3076575" y="5329238"/>
              <a:ext cx="334963" cy="106363"/>
            </a:xfrm>
            <a:custGeom>
              <a:avLst/>
              <a:gdLst>
                <a:gd name="T0" fmla="*/ 97 w 193"/>
                <a:gd name="T1" fmla="*/ 0 h 61"/>
                <a:gd name="T2" fmla="*/ 0 w 193"/>
                <a:gd name="T3" fmla="*/ 10 h 61"/>
                <a:gd name="T4" fmla="*/ 97 w 193"/>
                <a:gd name="T5" fmla="*/ 61 h 61"/>
                <a:gd name="T6" fmla="*/ 193 w 193"/>
                <a:gd name="T7" fmla="*/ 10 h 61"/>
                <a:gd name="T8" fmla="*/ 97 w 193"/>
                <a:gd name="T9" fmla="*/ 0 h 61"/>
              </a:gdLst>
              <a:ahLst/>
              <a:cxnLst>
                <a:cxn ang="0">
                  <a:pos x="T0" y="T1"/>
                </a:cxn>
                <a:cxn ang="0">
                  <a:pos x="T2" y="T3"/>
                </a:cxn>
                <a:cxn ang="0">
                  <a:pos x="T4" y="T5"/>
                </a:cxn>
                <a:cxn ang="0">
                  <a:pos x="T6" y="T7"/>
                </a:cxn>
                <a:cxn ang="0">
                  <a:pos x="T8" y="T9"/>
                </a:cxn>
              </a:cxnLst>
              <a:rect l="0" t="0" r="r" b="b"/>
              <a:pathLst>
                <a:path w="193" h="61">
                  <a:moveTo>
                    <a:pt x="97" y="0"/>
                  </a:moveTo>
                  <a:cubicBezTo>
                    <a:pt x="60" y="0"/>
                    <a:pt x="26" y="4"/>
                    <a:pt x="0" y="10"/>
                  </a:cubicBezTo>
                  <a:cubicBezTo>
                    <a:pt x="21" y="41"/>
                    <a:pt x="56" y="61"/>
                    <a:pt x="97" y="61"/>
                  </a:cubicBezTo>
                  <a:cubicBezTo>
                    <a:pt x="137" y="61"/>
                    <a:pt x="172" y="41"/>
                    <a:pt x="193" y="10"/>
                  </a:cubicBezTo>
                  <a:cubicBezTo>
                    <a:pt x="167" y="4"/>
                    <a:pt x="134" y="0"/>
                    <a:pt x="97" y="0"/>
                  </a:cubicBezTo>
                  <a:close/>
                </a:path>
              </a:pathLst>
            </a:custGeom>
            <a:solidFill>
              <a:srgbClr val="F7947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6" name="Freeform 244"/>
            <p:cNvSpPr>
              <a:spLocks/>
            </p:cNvSpPr>
            <p:nvPr/>
          </p:nvSpPr>
          <p:spPr bwMode="auto">
            <a:xfrm>
              <a:off x="3041650" y="5230813"/>
              <a:ext cx="406400" cy="42863"/>
            </a:xfrm>
            <a:custGeom>
              <a:avLst/>
              <a:gdLst>
                <a:gd name="T0" fmla="*/ 233 w 235"/>
                <a:gd name="T1" fmla="*/ 25 h 25"/>
                <a:gd name="T2" fmla="*/ 235 w 235"/>
                <a:gd name="T3" fmla="*/ 0 h 25"/>
                <a:gd name="T4" fmla="*/ 0 w 235"/>
                <a:gd name="T5" fmla="*/ 0 h 25"/>
                <a:gd name="T6" fmla="*/ 3 w 235"/>
                <a:gd name="T7" fmla="*/ 25 h 25"/>
                <a:gd name="T8" fmla="*/ 233 w 235"/>
                <a:gd name="T9" fmla="*/ 25 h 25"/>
              </a:gdLst>
              <a:ahLst/>
              <a:cxnLst>
                <a:cxn ang="0">
                  <a:pos x="T0" y="T1"/>
                </a:cxn>
                <a:cxn ang="0">
                  <a:pos x="T2" y="T3"/>
                </a:cxn>
                <a:cxn ang="0">
                  <a:pos x="T4" y="T5"/>
                </a:cxn>
                <a:cxn ang="0">
                  <a:pos x="T6" y="T7"/>
                </a:cxn>
                <a:cxn ang="0">
                  <a:pos x="T8" y="T9"/>
                </a:cxn>
              </a:cxnLst>
              <a:rect l="0" t="0" r="r" b="b"/>
              <a:pathLst>
                <a:path w="235" h="25">
                  <a:moveTo>
                    <a:pt x="233" y="25"/>
                  </a:moveTo>
                  <a:cubicBezTo>
                    <a:pt x="234" y="17"/>
                    <a:pt x="235" y="9"/>
                    <a:pt x="235" y="0"/>
                  </a:cubicBezTo>
                  <a:cubicBezTo>
                    <a:pt x="0" y="0"/>
                    <a:pt x="0" y="0"/>
                    <a:pt x="0" y="0"/>
                  </a:cubicBezTo>
                  <a:cubicBezTo>
                    <a:pt x="0" y="9"/>
                    <a:pt x="1" y="17"/>
                    <a:pt x="3" y="25"/>
                  </a:cubicBezTo>
                  <a:lnTo>
                    <a:pt x="233"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7" name="Oval 245"/>
            <p:cNvSpPr>
              <a:spLocks noChangeArrowheads="1"/>
            </p:cNvSpPr>
            <p:nvPr/>
          </p:nvSpPr>
          <p:spPr bwMode="auto">
            <a:xfrm>
              <a:off x="2786063" y="5124451"/>
              <a:ext cx="122238" cy="123825"/>
            </a:xfrm>
            <a:prstGeom prst="ellipse">
              <a:avLst/>
            </a:prstGeom>
            <a:solidFill>
              <a:srgbClr val="F7947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8" name="Oval 246"/>
            <p:cNvSpPr>
              <a:spLocks noChangeArrowheads="1"/>
            </p:cNvSpPr>
            <p:nvPr/>
          </p:nvSpPr>
          <p:spPr bwMode="auto">
            <a:xfrm>
              <a:off x="3581400" y="5124451"/>
              <a:ext cx="120650" cy="123825"/>
            </a:xfrm>
            <a:prstGeom prst="ellipse">
              <a:avLst/>
            </a:prstGeom>
            <a:solidFill>
              <a:srgbClr val="F7947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9" name="Freeform 247"/>
            <p:cNvSpPr>
              <a:spLocks/>
            </p:cNvSpPr>
            <p:nvPr/>
          </p:nvSpPr>
          <p:spPr bwMode="auto">
            <a:xfrm>
              <a:off x="2825750" y="4819651"/>
              <a:ext cx="246063" cy="65088"/>
            </a:xfrm>
            <a:custGeom>
              <a:avLst/>
              <a:gdLst>
                <a:gd name="T0" fmla="*/ 124 w 142"/>
                <a:gd name="T1" fmla="*/ 37 h 37"/>
                <a:gd name="T2" fmla="*/ 17 w 142"/>
                <a:gd name="T3" fmla="*/ 37 h 37"/>
                <a:gd name="T4" fmla="*/ 0 w 142"/>
                <a:gd name="T5" fmla="*/ 19 h 37"/>
                <a:gd name="T6" fmla="*/ 0 w 142"/>
                <a:gd name="T7" fmla="*/ 18 h 37"/>
                <a:gd name="T8" fmla="*/ 17 w 142"/>
                <a:gd name="T9" fmla="*/ 0 h 37"/>
                <a:gd name="T10" fmla="*/ 124 w 142"/>
                <a:gd name="T11" fmla="*/ 0 h 37"/>
                <a:gd name="T12" fmla="*/ 142 w 142"/>
                <a:gd name="T13" fmla="*/ 18 h 37"/>
                <a:gd name="T14" fmla="*/ 142 w 142"/>
                <a:gd name="T15" fmla="*/ 19 h 37"/>
                <a:gd name="T16" fmla="*/ 124 w 142"/>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37">
                  <a:moveTo>
                    <a:pt x="124" y="37"/>
                  </a:moveTo>
                  <a:cubicBezTo>
                    <a:pt x="17" y="37"/>
                    <a:pt x="17" y="37"/>
                    <a:pt x="17" y="37"/>
                  </a:cubicBezTo>
                  <a:cubicBezTo>
                    <a:pt x="8" y="37"/>
                    <a:pt x="0" y="29"/>
                    <a:pt x="0" y="19"/>
                  </a:cubicBezTo>
                  <a:cubicBezTo>
                    <a:pt x="0" y="18"/>
                    <a:pt x="0" y="18"/>
                    <a:pt x="0" y="18"/>
                  </a:cubicBezTo>
                  <a:cubicBezTo>
                    <a:pt x="0" y="8"/>
                    <a:pt x="8" y="0"/>
                    <a:pt x="17" y="0"/>
                  </a:cubicBezTo>
                  <a:cubicBezTo>
                    <a:pt x="124" y="0"/>
                    <a:pt x="124" y="0"/>
                    <a:pt x="124" y="0"/>
                  </a:cubicBezTo>
                  <a:cubicBezTo>
                    <a:pt x="134" y="0"/>
                    <a:pt x="142" y="8"/>
                    <a:pt x="142" y="18"/>
                  </a:cubicBezTo>
                  <a:cubicBezTo>
                    <a:pt x="142" y="19"/>
                    <a:pt x="142" y="19"/>
                    <a:pt x="142" y="19"/>
                  </a:cubicBezTo>
                  <a:cubicBezTo>
                    <a:pt x="142" y="29"/>
                    <a:pt x="134" y="37"/>
                    <a:pt x="124" y="37"/>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0" name="Freeform 248"/>
            <p:cNvSpPr>
              <a:spLocks/>
            </p:cNvSpPr>
            <p:nvPr/>
          </p:nvSpPr>
          <p:spPr bwMode="auto">
            <a:xfrm>
              <a:off x="3416300" y="4819651"/>
              <a:ext cx="247650" cy="65088"/>
            </a:xfrm>
            <a:custGeom>
              <a:avLst/>
              <a:gdLst>
                <a:gd name="T0" fmla="*/ 18 w 143"/>
                <a:gd name="T1" fmla="*/ 37 h 37"/>
                <a:gd name="T2" fmla="*/ 125 w 143"/>
                <a:gd name="T3" fmla="*/ 37 h 37"/>
                <a:gd name="T4" fmla="*/ 143 w 143"/>
                <a:gd name="T5" fmla="*/ 19 h 37"/>
                <a:gd name="T6" fmla="*/ 143 w 143"/>
                <a:gd name="T7" fmla="*/ 18 h 37"/>
                <a:gd name="T8" fmla="*/ 125 w 143"/>
                <a:gd name="T9" fmla="*/ 0 h 37"/>
                <a:gd name="T10" fmla="*/ 18 w 143"/>
                <a:gd name="T11" fmla="*/ 0 h 37"/>
                <a:gd name="T12" fmla="*/ 0 w 143"/>
                <a:gd name="T13" fmla="*/ 18 h 37"/>
                <a:gd name="T14" fmla="*/ 0 w 143"/>
                <a:gd name="T15" fmla="*/ 19 h 37"/>
                <a:gd name="T16" fmla="*/ 18 w 143"/>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37">
                  <a:moveTo>
                    <a:pt x="18" y="37"/>
                  </a:moveTo>
                  <a:cubicBezTo>
                    <a:pt x="125" y="37"/>
                    <a:pt x="125" y="37"/>
                    <a:pt x="125" y="37"/>
                  </a:cubicBezTo>
                  <a:cubicBezTo>
                    <a:pt x="135" y="37"/>
                    <a:pt x="143" y="29"/>
                    <a:pt x="143" y="19"/>
                  </a:cubicBezTo>
                  <a:cubicBezTo>
                    <a:pt x="143" y="18"/>
                    <a:pt x="143" y="18"/>
                    <a:pt x="143" y="18"/>
                  </a:cubicBezTo>
                  <a:cubicBezTo>
                    <a:pt x="143" y="8"/>
                    <a:pt x="135" y="0"/>
                    <a:pt x="125" y="0"/>
                  </a:cubicBezTo>
                  <a:cubicBezTo>
                    <a:pt x="18" y="0"/>
                    <a:pt x="18" y="0"/>
                    <a:pt x="18" y="0"/>
                  </a:cubicBezTo>
                  <a:cubicBezTo>
                    <a:pt x="8" y="0"/>
                    <a:pt x="0" y="8"/>
                    <a:pt x="0" y="18"/>
                  </a:cubicBezTo>
                  <a:cubicBezTo>
                    <a:pt x="0" y="19"/>
                    <a:pt x="0" y="19"/>
                    <a:pt x="0" y="19"/>
                  </a:cubicBezTo>
                  <a:cubicBezTo>
                    <a:pt x="0" y="29"/>
                    <a:pt x="8" y="37"/>
                    <a:pt x="18" y="37"/>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1" name="Freeform 249"/>
            <p:cNvSpPr>
              <a:spLocks/>
            </p:cNvSpPr>
            <p:nvPr/>
          </p:nvSpPr>
          <p:spPr bwMode="auto">
            <a:xfrm>
              <a:off x="2700338" y="4241801"/>
              <a:ext cx="1089025" cy="481013"/>
            </a:xfrm>
            <a:custGeom>
              <a:avLst/>
              <a:gdLst>
                <a:gd name="T0" fmla="*/ 28 w 629"/>
                <a:gd name="T1" fmla="*/ 0 h 278"/>
                <a:gd name="T2" fmla="*/ 473 w 629"/>
                <a:gd name="T3" fmla="*/ 0 h 278"/>
                <a:gd name="T4" fmla="*/ 629 w 629"/>
                <a:gd name="T5" fmla="*/ 156 h 278"/>
                <a:gd name="T6" fmla="*/ 629 w 629"/>
                <a:gd name="T7" fmla="*/ 278 h 278"/>
                <a:gd name="T8" fmla="*/ 0 w 629"/>
                <a:gd name="T9" fmla="*/ 278 h 278"/>
                <a:gd name="T10" fmla="*/ 0 w 629"/>
                <a:gd name="T11" fmla="*/ 28 h 278"/>
                <a:gd name="T12" fmla="*/ 28 w 629"/>
                <a:gd name="T13" fmla="*/ 0 h 278"/>
              </a:gdLst>
              <a:ahLst/>
              <a:cxnLst>
                <a:cxn ang="0">
                  <a:pos x="T0" y="T1"/>
                </a:cxn>
                <a:cxn ang="0">
                  <a:pos x="T2" y="T3"/>
                </a:cxn>
                <a:cxn ang="0">
                  <a:pos x="T4" y="T5"/>
                </a:cxn>
                <a:cxn ang="0">
                  <a:pos x="T6" y="T7"/>
                </a:cxn>
                <a:cxn ang="0">
                  <a:pos x="T8" y="T9"/>
                </a:cxn>
                <a:cxn ang="0">
                  <a:pos x="T10" y="T11"/>
                </a:cxn>
                <a:cxn ang="0">
                  <a:pos x="T12" y="T13"/>
                </a:cxn>
              </a:cxnLst>
              <a:rect l="0" t="0" r="r" b="b"/>
              <a:pathLst>
                <a:path w="629" h="278">
                  <a:moveTo>
                    <a:pt x="28" y="0"/>
                  </a:moveTo>
                  <a:cubicBezTo>
                    <a:pt x="473" y="0"/>
                    <a:pt x="473" y="0"/>
                    <a:pt x="473" y="0"/>
                  </a:cubicBezTo>
                  <a:cubicBezTo>
                    <a:pt x="559" y="0"/>
                    <a:pt x="629" y="70"/>
                    <a:pt x="629" y="156"/>
                  </a:cubicBezTo>
                  <a:cubicBezTo>
                    <a:pt x="629" y="278"/>
                    <a:pt x="629" y="278"/>
                    <a:pt x="629" y="278"/>
                  </a:cubicBezTo>
                  <a:cubicBezTo>
                    <a:pt x="0" y="278"/>
                    <a:pt x="0" y="278"/>
                    <a:pt x="0" y="278"/>
                  </a:cubicBezTo>
                  <a:cubicBezTo>
                    <a:pt x="0" y="28"/>
                    <a:pt x="0" y="28"/>
                    <a:pt x="0" y="28"/>
                  </a:cubicBezTo>
                  <a:cubicBezTo>
                    <a:pt x="0" y="13"/>
                    <a:pt x="13" y="0"/>
                    <a:pt x="28" y="0"/>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2" name="Freeform 250"/>
            <p:cNvSpPr>
              <a:spLocks/>
            </p:cNvSpPr>
            <p:nvPr/>
          </p:nvSpPr>
          <p:spPr bwMode="auto">
            <a:xfrm>
              <a:off x="2700338" y="4722813"/>
              <a:ext cx="85725" cy="314325"/>
            </a:xfrm>
            <a:custGeom>
              <a:avLst/>
              <a:gdLst>
                <a:gd name="T0" fmla="*/ 0 w 50"/>
                <a:gd name="T1" fmla="*/ 0 h 181"/>
                <a:gd name="T2" fmla="*/ 0 w 50"/>
                <a:gd name="T3" fmla="*/ 181 h 181"/>
                <a:gd name="T4" fmla="*/ 50 w 50"/>
                <a:gd name="T5" fmla="*/ 131 h 181"/>
                <a:gd name="T6" fmla="*/ 50 w 50"/>
                <a:gd name="T7" fmla="*/ 0 h 181"/>
                <a:gd name="T8" fmla="*/ 0 w 50"/>
                <a:gd name="T9" fmla="*/ 0 h 181"/>
              </a:gdLst>
              <a:ahLst/>
              <a:cxnLst>
                <a:cxn ang="0">
                  <a:pos x="T0" y="T1"/>
                </a:cxn>
                <a:cxn ang="0">
                  <a:pos x="T2" y="T3"/>
                </a:cxn>
                <a:cxn ang="0">
                  <a:pos x="T4" y="T5"/>
                </a:cxn>
                <a:cxn ang="0">
                  <a:pos x="T6" y="T7"/>
                </a:cxn>
                <a:cxn ang="0">
                  <a:pos x="T8" y="T9"/>
                </a:cxn>
              </a:cxnLst>
              <a:rect l="0" t="0" r="r" b="b"/>
              <a:pathLst>
                <a:path w="50" h="181">
                  <a:moveTo>
                    <a:pt x="0" y="0"/>
                  </a:moveTo>
                  <a:cubicBezTo>
                    <a:pt x="0" y="181"/>
                    <a:pt x="0" y="181"/>
                    <a:pt x="0" y="181"/>
                  </a:cubicBezTo>
                  <a:cubicBezTo>
                    <a:pt x="27" y="181"/>
                    <a:pt x="50" y="158"/>
                    <a:pt x="50" y="131"/>
                  </a:cubicBezTo>
                  <a:cubicBezTo>
                    <a:pt x="50" y="0"/>
                    <a:pt x="50" y="0"/>
                    <a:pt x="50" y="0"/>
                  </a:cubicBez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3" name="Freeform 251"/>
            <p:cNvSpPr>
              <a:spLocks/>
            </p:cNvSpPr>
            <p:nvPr/>
          </p:nvSpPr>
          <p:spPr bwMode="auto">
            <a:xfrm>
              <a:off x="3702050" y="4722813"/>
              <a:ext cx="87313" cy="314325"/>
            </a:xfrm>
            <a:custGeom>
              <a:avLst/>
              <a:gdLst>
                <a:gd name="T0" fmla="*/ 0 w 50"/>
                <a:gd name="T1" fmla="*/ 0 h 181"/>
                <a:gd name="T2" fmla="*/ 0 w 50"/>
                <a:gd name="T3" fmla="*/ 131 h 181"/>
                <a:gd name="T4" fmla="*/ 50 w 50"/>
                <a:gd name="T5" fmla="*/ 181 h 181"/>
                <a:gd name="T6" fmla="*/ 50 w 50"/>
                <a:gd name="T7" fmla="*/ 0 h 181"/>
                <a:gd name="T8" fmla="*/ 0 w 50"/>
                <a:gd name="T9" fmla="*/ 0 h 181"/>
              </a:gdLst>
              <a:ahLst/>
              <a:cxnLst>
                <a:cxn ang="0">
                  <a:pos x="T0" y="T1"/>
                </a:cxn>
                <a:cxn ang="0">
                  <a:pos x="T2" y="T3"/>
                </a:cxn>
                <a:cxn ang="0">
                  <a:pos x="T4" y="T5"/>
                </a:cxn>
                <a:cxn ang="0">
                  <a:pos x="T6" y="T7"/>
                </a:cxn>
                <a:cxn ang="0">
                  <a:pos x="T8" y="T9"/>
                </a:cxn>
              </a:cxnLst>
              <a:rect l="0" t="0" r="r" b="b"/>
              <a:pathLst>
                <a:path w="50" h="181">
                  <a:moveTo>
                    <a:pt x="0" y="0"/>
                  </a:moveTo>
                  <a:cubicBezTo>
                    <a:pt x="0" y="131"/>
                    <a:pt x="0" y="131"/>
                    <a:pt x="0" y="131"/>
                  </a:cubicBezTo>
                  <a:cubicBezTo>
                    <a:pt x="0" y="158"/>
                    <a:pt x="23" y="181"/>
                    <a:pt x="50" y="181"/>
                  </a:cubicBezTo>
                  <a:cubicBezTo>
                    <a:pt x="50" y="0"/>
                    <a:pt x="50" y="0"/>
                    <a:pt x="50" y="0"/>
                  </a:cubicBez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4" name="Freeform 252"/>
            <p:cNvSpPr>
              <a:spLocks/>
            </p:cNvSpPr>
            <p:nvPr/>
          </p:nvSpPr>
          <p:spPr bwMode="auto">
            <a:xfrm>
              <a:off x="2527300" y="5743576"/>
              <a:ext cx="1435100" cy="1114425"/>
            </a:xfrm>
            <a:custGeom>
              <a:avLst/>
              <a:gdLst>
                <a:gd name="T0" fmla="*/ 691 w 829"/>
                <a:gd name="T1" fmla="*/ 0 h 644"/>
                <a:gd name="T2" fmla="*/ 138 w 829"/>
                <a:gd name="T3" fmla="*/ 0 h 644"/>
                <a:gd name="T4" fmla="*/ 0 w 829"/>
                <a:gd name="T5" fmla="*/ 215 h 644"/>
                <a:gd name="T6" fmla="*/ 0 w 829"/>
                <a:gd name="T7" fmla="*/ 644 h 644"/>
                <a:gd name="T8" fmla="*/ 829 w 829"/>
                <a:gd name="T9" fmla="*/ 644 h 644"/>
                <a:gd name="T10" fmla="*/ 829 w 829"/>
                <a:gd name="T11" fmla="*/ 215 h 644"/>
                <a:gd name="T12" fmla="*/ 691 w 829"/>
                <a:gd name="T13" fmla="*/ 0 h 644"/>
              </a:gdLst>
              <a:ahLst/>
              <a:cxnLst>
                <a:cxn ang="0">
                  <a:pos x="T0" y="T1"/>
                </a:cxn>
                <a:cxn ang="0">
                  <a:pos x="T2" y="T3"/>
                </a:cxn>
                <a:cxn ang="0">
                  <a:pos x="T4" y="T5"/>
                </a:cxn>
                <a:cxn ang="0">
                  <a:pos x="T6" y="T7"/>
                </a:cxn>
                <a:cxn ang="0">
                  <a:pos x="T8" y="T9"/>
                </a:cxn>
                <a:cxn ang="0">
                  <a:pos x="T10" y="T11"/>
                </a:cxn>
                <a:cxn ang="0">
                  <a:pos x="T12" y="T13"/>
                </a:cxn>
              </a:cxnLst>
              <a:rect l="0" t="0" r="r" b="b"/>
              <a:pathLst>
                <a:path w="829" h="644">
                  <a:moveTo>
                    <a:pt x="691" y="0"/>
                  </a:moveTo>
                  <a:cubicBezTo>
                    <a:pt x="138" y="0"/>
                    <a:pt x="138" y="0"/>
                    <a:pt x="138" y="0"/>
                  </a:cubicBezTo>
                  <a:cubicBezTo>
                    <a:pt x="20" y="0"/>
                    <a:pt x="0" y="97"/>
                    <a:pt x="0" y="215"/>
                  </a:cubicBezTo>
                  <a:cubicBezTo>
                    <a:pt x="0" y="644"/>
                    <a:pt x="0" y="644"/>
                    <a:pt x="0" y="644"/>
                  </a:cubicBezTo>
                  <a:cubicBezTo>
                    <a:pt x="829" y="644"/>
                    <a:pt x="829" y="644"/>
                    <a:pt x="829" y="644"/>
                  </a:cubicBezTo>
                  <a:cubicBezTo>
                    <a:pt x="829" y="215"/>
                    <a:pt x="829" y="215"/>
                    <a:pt x="829" y="215"/>
                  </a:cubicBezTo>
                  <a:cubicBezTo>
                    <a:pt x="829" y="97"/>
                    <a:pt x="809" y="0"/>
                    <a:pt x="691" y="0"/>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5" name="Freeform 253"/>
            <p:cNvSpPr>
              <a:spLocks/>
            </p:cNvSpPr>
            <p:nvPr/>
          </p:nvSpPr>
          <p:spPr bwMode="auto">
            <a:xfrm>
              <a:off x="3041650" y="6226176"/>
              <a:ext cx="406400" cy="606425"/>
            </a:xfrm>
            <a:custGeom>
              <a:avLst/>
              <a:gdLst>
                <a:gd name="T0" fmla="*/ 204 w 235"/>
                <a:gd name="T1" fmla="*/ 0 h 350"/>
                <a:gd name="T2" fmla="*/ 31 w 235"/>
                <a:gd name="T3" fmla="*/ 0 h 350"/>
                <a:gd name="T4" fmla="*/ 0 w 235"/>
                <a:gd name="T5" fmla="*/ 31 h 350"/>
                <a:gd name="T6" fmla="*/ 0 w 235"/>
                <a:gd name="T7" fmla="*/ 350 h 350"/>
                <a:gd name="T8" fmla="*/ 235 w 235"/>
                <a:gd name="T9" fmla="*/ 350 h 350"/>
                <a:gd name="T10" fmla="*/ 235 w 235"/>
                <a:gd name="T11" fmla="*/ 31 h 350"/>
                <a:gd name="T12" fmla="*/ 204 w 235"/>
                <a:gd name="T13" fmla="*/ 0 h 350"/>
              </a:gdLst>
              <a:ahLst/>
              <a:cxnLst>
                <a:cxn ang="0">
                  <a:pos x="T0" y="T1"/>
                </a:cxn>
                <a:cxn ang="0">
                  <a:pos x="T2" y="T3"/>
                </a:cxn>
                <a:cxn ang="0">
                  <a:pos x="T4" y="T5"/>
                </a:cxn>
                <a:cxn ang="0">
                  <a:pos x="T6" y="T7"/>
                </a:cxn>
                <a:cxn ang="0">
                  <a:pos x="T8" y="T9"/>
                </a:cxn>
                <a:cxn ang="0">
                  <a:pos x="T10" y="T11"/>
                </a:cxn>
                <a:cxn ang="0">
                  <a:pos x="T12" y="T13"/>
                </a:cxn>
              </a:cxnLst>
              <a:rect l="0" t="0" r="r" b="b"/>
              <a:pathLst>
                <a:path w="235" h="350">
                  <a:moveTo>
                    <a:pt x="204" y="0"/>
                  </a:moveTo>
                  <a:cubicBezTo>
                    <a:pt x="31" y="0"/>
                    <a:pt x="31" y="0"/>
                    <a:pt x="31" y="0"/>
                  </a:cubicBezTo>
                  <a:cubicBezTo>
                    <a:pt x="14" y="0"/>
                    <a:pt x="0" y="14"/>
                    <a:pt x="0" y="31"/>
                  </a:cubicBezTo>
                  <a:cubicBezTo>
                    <a:pt x="0" y="350"/>
                    <a:pt x="0" y="350"/>
                    <a:pt x="0" y="350"/>
                  </a:cubicBezTo>
                  <a:cubicBezTo>
                    <a:pt x="235" y="350"/>
                    <a:pt x="235" y="350"/>
                    <a:pt x="235" y="350"/>
                  </a:cubicBezTo>
                  <a:cubicBezTo>
                    <a:pt x="235" y="31"/>
                    <a:pt x="235" y="31"/>
                    <a:pt x="235" y="31"/>
                  </a:cubicBezTo>
                  <a:cubicBezTo>
                    <a:pt x="235" y="14"/>
                    <a:pt x="221" y="0"/>
                    <a:pt x="204"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6" name="Freeform 254"/>
            <p:cNvSpPr>
              <a:spLocks/>
            </p:cNvSpPr>
            <p:nvPr/>
          </p:nvSpPr>
          <p:spPr bwMode="auto">
            <a:xfrm>
              <a:off x="3041650" y="6251576"/>
              <a:ext cx="406400" cy="608013"/>
            </a:xfrm>
            <a:custGeom>
              <a:avLst/>
              <a:gdLst>
                <a:gd name="T0" fmla="*/ 204 w 235"/>
                <a:gd name="T1" fmla="*/ 0 h 351"/>
                <a:gd name="T2" fmla="*/ 31 w 235"/>
                <a:gd name="T3" fmla="*/ 0 h 351"/>
                <a:gd name="T4" fmla="*/ 0 w 235"/>
                <a:gd name="T5" fmla="*/ 32 h 351"/>
                <a:gd name="T6" fmla="*/ 0 w 235"/>
                <a:gd name="T7" fmla="*/ 351 h 351"/>
                <a:gd name="T8" fmla="*/ 235 w 235"/>
                <a:gd name="T9" fmla="*/ 351 h 351"/>
                <a:gd name="T10" fmla="*/ 235 w 235"/>
                <a:gd name="T11" fmla="*/ 32 h 351"/>
                <a:gd name="T12" fmla="*/ 204 w 235"/>
                <a:gd name="T13" fmla="*/ 0 h 351"/>
              </a:gdLst>
              <a:ahLst/>
              <a:cxnLst>
                <a:cxn ang="0">
                  <a:pos x="T0" y="T1"/>
                </a:cxn>
                <a:cxn ang="0">
                  <a:pos x="T2" y="T3"/>
                </a:cxn>
                <a:cxn ang="0">
                  <a:pos x="T4" y="T5"/>
                </a:cxn>
                <a:cxn ang="0">
                  <a:pos x="T6" y="T7"/>
                </a:cxn>
                <a:cxn ang="0">
                  <a:pos x="T8" y="T9"/>
                </a:cxn>
                <a:cxn ang="0">
                  <a:pos x="T10" y="T11"/>
                </a:cxn>
                <a:cxn ang="0">
                  <a:pos x="T12" y="T13"/>
                </a:cxn>
              </a:cxnLst>
              <a:rect l="0" t="0" r="r" b="b"/>
              <a:pathLst>
                <a:path w="235" h="351">
                  <a:moveTo>
                    <a:pt x="204" y="0"/>
                  </a:moveTo>
                  <a:cubicBezTo>
                    <a:pt x="31" y="0"/>
                    <a:pt x="31" y="0"/>
                    <a:pt x="31" y="0"/>
                  </a:cubicBezTo>
                  <a:cubicBezTo>
                    <a:pt x="14" y="0"/>
                    <a:pt x="0" y="14"/>
                    <a:pt x="0" y="32"/>
                  </a:cubicBezTo>
                  <a:cubicBezTo>
                    <a:pt x="0" y="351"/>
                    <a:pt x="0" y="351"/>
                    <a:pt x="0" y="351"/>
                  </a:cubicBezTo>
                  <a:cubicBezTo>
                    <a:pt x="235" y="351"/>
                    <a:pt x="235" y="351"/>
                    <a:pt x="235" y="351"/>
                  </a:cubicBezTo>
                  <a:cubicBezTo>
                    <a:pt x="235" y="32"/>
                    <a:pt x="235" y="32"/>
                    <a:pt x="235" y="32"/>
                  </a:cubicBezTo>
                  <a:cubicBezTo>
                    <a:pt x="235" y="14"/>
                    <a:pt x="221" y="0"/>
                    <a:pt x="204" y="0"/>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7" name="Oval 255"/>
            <p:cNvSpPr>
              <a:spLocks noChangeArrowheads="1"/>
            </p:cNvSpPr>
            <p:nvPr/>
          </p:nvSpPr>
          <p:spPr bwMode="auto">
            <a:xfrm>
              <a:off x="3332163" y="6310313"/>
              <a:ext cx="60325" cy="58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8" name="Oval 256"/>
            <p:cNvSpPr>
              <a:spLocks noChangeArrowheads="1"/>
            </p:cNvSpPr>
            <p:nvPr/>
          </p:nvSpPr>
          <p:spPr bwMode="auto">
            <a:xfrm>
              <a:off x="3349625" y="6326188"/>
              <a:ext cx="25400" cy="28575"/>
            </a:xfrm>
            <a:prstGeom prst="ellipse">
              <a:avLst/>
            </a:prstGeom>
            <a:solidFill>
              <a:srgbClr val="3838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9" name="Freeform 257"/>
            <p:cNvSpPr>
              <a:spLocks/>
            </p:cNvSpPr>
            <p:nvPr/>
          </p:nvSpPr>
          <p:spPr bwMode="auto">
            <a:xfrm>
              <a:off x="2212975" y="5716588"/>
              <a:ext cx="981075" cy="1143000"/>
            </a:xfrm>
            <a:custGeom>
              <a:avLst/>
              <a:gdLst>
                <a:gd name="T0" fmla="*/ 452 w 566"/>
                <a:gd name="T1" fmla="*/ 430 h 660"/>
                <a:gd name="T2" fmla="*/ 291 w 566"/>
                <a:gd name="T3" fmla="*/ 430 h 660"/>
                <a:gd name="T4" fmla="*/ 395 w 566"/>
                <a:gd name="T5" fmla="*/ 173 h 660"/>
                <a:gd name="T6" fmla="*/ 332 w 566"/>
                <a:gd name="T7" fmla="*/ 24 h 660"/>
                <a:gd name="T8" fmla="*/ 183 w 566"/>
                <a:gd name="T9" fmla="*/ 87 h 660"/>
                <a:gd name="T10" fmla="*/ 15 w 566"/>
                <a:gd name="T11" fmla="*/ 502 h 660"/>
                <a:gd name="T12" fmla="*/ 26 w 566"/>
                <a:gd name="T13" fmla="*/ 609 h 660"/>
                <a:gd name="T14" fmla="*/ 121 w 566"/>
                <a:gd name="T15" fmla="*/ 660 h 660"/>
                <a:gd name="T16" fmla="*/ 452 w 566"/>
                <a:gd name="T17" fmla="*/ 660 h 660"/>
                <a:gd name="T18" fmla="*/ 566 w 566"/>
                <a:gd name="T19" fmla="*/ 545 h 660"/>
                <a:gd name="T20" fmla="*/ 452 w 566"/>
                <a:gd name="T21" fmla="*/ 43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6" h="660">
                  <a:moveTo>
                    <a:pt x="452" y="430"/>
                  </a:moveTo>
                  <a:cubicBezTo>
                    <a:pt x="291" y="430"/>
                    <a:pt x="291" y="430"/>
                    <a:pt x="291" y="430"/>
                  </a:cubicBezTo>
                  <a:cubicBezTo>
                    <a:pt x="395" y="173"/>
                    <a:pt x="395" y="173"/>
                    <a:pt x="395" y="173"/>
                  </a:cubicBezTo>
                  <a:cubicBezTo>
                    <a:pt x="419" y="114"/>
                    <a:pt x="391" y="48"/>
                    <a:pt x="332" y="24"/>
                  </a:cubicBezTo>
                  <a:cubicBezTo>
                    <a:pt x="273" y="0"/>
                    <a:pt x="207" y="28"/>
                    <a:pt x="183" y="87"/>
                  </a:cubicBezTo>
                  <a:cubicBezTo>
                    <a:pt x="15" y="502"/>
                    <a:pt x="15" y="502"/>
                    <a:pt x="15" y="502"/>
                  </a:cubicBezTo>
                  <a:cubicBezTo>
                    <a:pt x="0" y="537"/>
                    <a:pt x="5" y="577"/>
                    <a:pt x="26" y="609"/>
                  </a:cubicBezTo>
                  <a:cubicBezTo>
                    <a:pt x="47" y="641"/>
                    <a:pt x="83" y="660"/>
                    <a:pt x="121" y="660"/>
                  </a:cubicBezTo>
                  <a:cubicBezTo>
                    <a:pt x="452" y="660"/>
                    <a:pt x="452" y="660"/>
                    <a:pt x="452" y="660"/>
                  </a:cubicBezTo>
                  <a:cubicBezTo>
                    <a:pt x="515" y="660"/>
                    <a:pt x="566" y="608"/>
                    <a:pt x="566" y="545"/>
                  </a:cubicBezTo>
                  <a:cubicBezTo>
                    <a:pt x="566" y="482"/>
                    <a:pt x="515" y="430"/>
                    <a:pt x="452" y="430"/>
                  </a:cubicBezTo>
                  <a:close/>
                </a:path>
              </a:pathLst>
            </a:custGeom>
            <a:solidFill>
              <a:srgbClr val="FDBA8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0" name="Freeform 258"/>
            <p:cNvSpPr>
              <a:spLocks/>
            </p:cNvSpPr>
            <p:nvPr/>
          </p:nvSpPr>
          <p:spPr bwMode="auto">
            <a:xfrm>
              <a:off x="2955925" y="5551488"/>
              <a:ext cx="576263" cy="481013"/>
            </a:xfrm>
            <a:custGeom>
              <a:avLst/>
              <a:gdLst>
                <a:gd name="T0" fmla="*/ 263 w 333"/>
                <a:gd name="T1" fmla="*/ 111 h 278"/>
                <a:gd name="T2" fmla="*/ 263 w 333"/>
                <a:gd name="T3" fmla="*/ 0 h 278"/>
                <a:gd name="T4" fmla="*/ 70 w 333"/>
                <a:gd name="T5" fmla="*/ 0 h 278"/>
                <a:gd name="T6" fmla="*/ 70 w 333"/>
                <a:gd name="T7" fmla="*/ 111 h 278"/>
                <a:gd name="T8" fmla="*/ 0 w 333"/>
                <a:gd name="T9" fmla="*/ 111 h 278"/>
                <a:gd name="T10" fmla="*/ 167 w 333"/>
                <a:gd name="T11" fmla="*/ 278 h 278"/>
                <a:gd name="T12" fmla="*/ 333 w 333"/>
                <a:gd name="T13" fmla="*/ 111 h 278"/>
                <a:gd name="T14" fmla="*/ 263 w 333"/>
                <a:gd name="T15" fmla="*/ 111 h 2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278">
                  <a:moveTo>
                    <a:pt x="263" y="111"/>
                  </a:moveTo>
                  <a:cubicBezTo>
                    <a:pt x="263" y="0"/>
                    <a:pt x="263" y="0"/>
                    <a:pt x="263" y="0"/>
                  </a:cubicBezTo>
                  <a:cubicBezTo>
                    <a:pt x="70" y="0"/>
                    <a:pt x="70" y="0"/>
                    <a:pt x="70" y="0"/>
                  </a:cubicBezTo>
                  <a:cubicBezTo>
                    <a:pt x="70" y="111"/>
                    <a:pt x="70" y="111"/>
                    <a:pt x="70" y="111"/>
                  </a:cubicBezTo>
                  <a:cubicBezTo>
                    <a:pt x="0" y="111"/>
                    <a:pt x="0" y="111"/>
                    <a:pt x="0" y="111"/>
                  </a:cubicBezTo>
                  <a:cubicBezTo>
                    <a:pt x="0" y="203"/>
                    <a:pt x="75" y="278"/>
                    <a:pt x="167" y="278"/>
                  </a:cubicBezTo>
                  <a:cubicBezTo>
                    <a:pt x="258" y="278"/>
                    <a:pt x="333" y="203"/>
                    <a:pt x="333" y="111"/>
                  </a:cubicBezTo>
                  <a:lnTo>
                    <a:pt x="263" y="111"/>
                  </a:lnTo>
                  <a:close/>
                </a:path>
              </a:pathLst>
            </a:custGeom>
            <a:solidFill>
              <a:srgbClr val="F9AB7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1" name="Freeform 259"/>
            <p:cNvSpPr>
              <a:spLocks/>
            </p:cNvSpPr>
            <p:nvPr/>
          </p:nvSpPr>
          <p:spPr bwMode="auto">
            <a:xfrm>
              <a:off x="3295650" y="5716588"/>
              <a:ext cx="979488" cy="1143000"/>
            </a:xfrm>
            <a:custGeom>
              <a:avLst/>
              <a:gdLst>
                <a:gd name="T0" fmla="*/ 552 w 566"/>
                <a:gd name="T1" fmla="*/ 502 h 660"/>
                <a:gd name="T2" fmla="*/ 383 w 566"/>
                <a:gd name="T3" fmla="*/ 87 h 660"/>
                <a:gd name="T4" fmla="*/ 234 w 566"/>
                <a:gd name="T5" fmla="*/ 24 h 660"/>
                <a:gd name="T6" fmla="*/ 171 w 566"/>
                <a:gd name="T7" fmla="*/ 173 h 660"/>
                <a:gd name="T8" fmla="*/ 275 w 566"/>
                <a:gd name="T9" fmla="*/ 430 h 660"/>
                <a:gd name="T10" fmla="*/ 114 w 566"/>
                <a:gd name="T11" fmla="*/ 430 h 660"/>
                <a:gd name="T12" fmla="*/ 0 w 566"/>
                <a:gd name="T13" fmla="*/ 545 h 660"/>
                <a:gd name="T14" fmla="*/ 114 w 566"/>
                <a:gd name="T15" fmla="*/ 660 h 660"/>
                <a:gd name="T16" fmla="*/ 445 w 566"/>
                <a:gd name="T17" fmla="*/ 660 h 660"/>
                <a:gd name="T18" fmla="*/ 540 w 566"/>
                <a:gd name="T19" fmla="*/ 609 h 660"/>
                <a:gd name="T20" fmla="*/ 552 w 566"/>
                <a:gd name="T21" fmla="*/ 502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6" h="660">
                  <a:moveTo>
                    <a:pt x="552" y="502"/>
                  </a:moveTo>
                  <a:cubicBezTo>
                    <a:pt x="383" y="87"/>
                    <a:pt x="383" y="87"/>
                    <a:pt x="383" y="87"/>
                  </a:cubicBezTo>
                  <a:cubicBezTo>
                    <a:pt x="360" y="28"/>
                    <a:pt x="293" y="0"/>
                    <a:pt x="234" y="24"/>
                  </a:cubicBezTo>
                  <a:cubicBezTo>
                    <a:pt x="176" y="48"/>
                    <a:pt x="147" y="114"/>
                    <a:pt x="171" y="173"/>
                  </a:cubicBezTo>
                  <a:cubicBezTo>
                    <a:pt x="275" y="430"/>
                    <a:pt x="275" y="430"/>
                    <a:pt x="275" y="430"/>
                  </a:cubicBezTo>
                  <a:cubicBezTo>
                    <a:pt x="114" y="430"/>
                    <a:pt x="114" y="430"/>
                    <a:pt x="114" y="430"/>
                  </a:cubicBezTo>
                  <a:cubicBezTo>
                    <a:pt x="51" y="430"/>
                    <a:pt x="0" y="482"/>
                    <a:pt x="0" y="545"/>
                  </a:cubicBezTo>
                  <a:cubicBezTo>
                    <a:pt x="0" y="608"/>
                    <a:pt x="51" y="660"/>
                    <a:pt x="114" y="660"/>
                  </a:cubicBezTo>
                  <a:cubicBezTo>
                    <a:pt x="445" y="660"/>
                    <a:pt x="445" y="660"/>
                    <a:pt x="445" y="660"/>
                  </a:cubicBezTo>
                  <a:cubicBezTo>
                    <a:pt x="483" y="660"/>
                    <a:pt x="519" y="641"/>
                    <a:pt x="540" y="609"/>
                  </a:cubicBezTo>
                  <a:cubicBezTo>
                    <a:pt x="562" y="577"/>
                    <a:pt x="566" y="537"/>
                    <a:pt x="552" y="502"/>
                  </a:cubicBezTo>
                  <a:close/>
                </a:path>
              </a:pathLst>
            </a:custGeom>
            <a:solidFill>
              <a:srgbClr val="FDBA8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2" name="Freeform 260"/>
            <p:cNvSpPr>
              <a:spLocks/>
            </p:cNvSpPr>
            <p:nvPr/>
          </p:nvSpPr>
          <p:spPr bwMode="auto">
            <a:xfrm>
              <a:off x="3549650" y="5716588"/>
              <a:ext cx="555625" cy="511175"/>
            </a:xfrm>
            <a:custGeom>
              <a:avLst/>
              <a:gdLst>
                <a:gd name="T0" fmla="*/ 321 w 321"/>
                <a:gd name="T1" fmla="*/ 295 h 295"/>
                <a:gd name="T2" fmla="*/ 236 w 321"/>
                <a:gd name="T3" fmla="*/ 87 h 295"/>
                <a:gd name="T4" fmla="*/ 87 w 321"/>
                <a:gd name="T5" fmla="*/ 24 h 295"/>
                <a:gd name="T6" fmla="*/ 24 w 321"/>
                <a:gd name="T7" fmla="*/ 173 h 295"/>
                <a:gd name="T8" fmla="*/ 73 w 321"/>
                <a:gd name="T9" fmla="*/ 295 h 295"/>
                <a:gd name="T10" fmla="*/ 321 w 321"/>
                <a:gd name="T11" fmla="*/ 295 h 295"/>
              </a:gdLst>
              <a:ahLst/>
              <a:cxnLst>
                <a:cxn ang="0">
                  <a:pos x="T0" y="T1"/>
                </a:cxn>
                <a:cxn ang="0">
                  <a:pos x="T2" y="T3"/>
                </a:cxn>
                <a:cxn ang="0">
                  <a:pos x="T4" y="T5"/>
                </a:cxn>
                <a:cxn ang="0">
                  <a:pos x="T6" y="T7"/>
                </a:cxn>
                <a:cxn ang="0">
                  <a:pos x="T8" y="T9"/>
                </a:cxn>
                <a:cxn ang="0">
                  <a:pos x="T10" y="T11"/>
                </a:cxn>
              </a:cxnLst>
              <a:rect l="0" t="0" r="r" b="b"/>
              <a:pathLst>
                <a:path w="321" h="295">
                  <a:moveTo>
                    <a:pt x="321" y="295"/>
                  </a:moveTo>
                  <a:cubicBezTo>
                    <a:pt x="236" y="87"/>
                    <a:pt x="236" y="87"/>
                    <a:pt x="236" y="87"/>
                  </a:cubicBezTo>
                  <a:cubicBezTo>
                    <a:pt x="213" y="28"/>
                    <a:pt x="146" y="0"/>
                    <a:pt x="87" y="24"/>
                  </a:cubicBezTo>
                  <a:cubicBezTo>
                    <a:pt x="29" y="48"/>
                    <a:pt x="0" y="114"/>
                    <a:pt x="24" y="173"/>
                  </a:cubicBezTo>
                  <a:cubicBezTo>
                    <a:pt x="73" y="295"/>
                    <a:pt x="73" y="295"/>
                    <a:pt x="73" y="295"/>
                  </a:cubicBezTo>
                  <a:lnTo>
                    <a:pt x="321" y="295"/>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3" name="Freeform 261"/>
            <p:cNvSpPr>
              <a:spLocks/>
            </p:cNvSpPr>
            <p:nvPr/>
          </p:nvSpPr>
          <p:spPr bwMode="auto">
            <a:xfrm>
              <a:off x="2384425" y="5716588"/>
              <a:ext cx="554038" cy="511175"/>
            </a:xfrm>
            <a:custGeom>
              <a:avLst/>
              <a:gdLst>
                <a:gd name="T0" fmla="*/ 0 w 320"/>
                <a:gd name="T1" fmla="*/ 295 h 295"/>
                <a:gd name="T2" fmla="*/ 84 w 320"/>
                <a:gd name="T3" fmla="*/ 87 h 295"/>
                <a:gd name="T4" fmla="*/ 233 w 320"/>
                <a:gd name="T5" fmla="*/ 24 h 295"/>
                <a:gd name="T6" fmla="*/ 296 w 320"/>
                <a:gd name="T7" fmla="*/ 173 h 295"/>
                <a:gd name="T8" fmla="*/ 247 w 320"/>
                <a:gd name="T9" fmla="*/ 295 h 295"/>
                <a:gd name="T10" fmla="*/ 0 w 320"/>
                <a:gd name="T11" fmla="*/ 295 h 295"/>
              </a:gdLst>
              <a:ahLst/>
              <a:cxnLst>
                <a:cxn ang="0">
                  <a:pos x="T0" y="T1"/>
                </a:cxn>
                <a:cxn ang="0">
                  <a:pos x="T2" y="T3"/>
                </a:cxn>
                <a:cxn ang="0">
                  <a:pos x="T4" y="T5"/>
                </a:cxn>
                <a:cxn ang="0">
                  <a:pos x="T6" y="T7"/>
                </a:cxn>
                <a:cxn ang="0">
                  <a:pos x="T8" y="T9"/>
                </a:cxn>
                <a:cxn ang="0">
                  <a:pos x="T10" y="T11"/>
                </a:cxn>
              </a:cxnLst>
              <a:rect l="0" t="0" r="r" b="b"/>
              <a:pathLst>
                <a:path w="320" h="295">
                  <a:moveTo>
                    <a:pt x="0" y="295"/>
                  </a:moveTo>
                  <a:cubicBezTo>
                    <a:pt x="84" y="87"/>
                    <a:pt x="84" y="87"/>
                    <a:pt x="84" y="87"/>
                  </a:cubicBezTo>
                  <a:cubicBezTo>
                    <a:pt x="108" y="28"/>
                    <a:pt x="174" y="0"/>
                    <a:pt x="233" y="24"/>
                  </a:cubicBezTo>
                  <a:cubicBezTo>
                    <a:pt x="292" y="48"/>
                    <a:pt x="320" y="114"/>
                    <a:pt x="296" y="173"/>
                  </a:cubicBezTo>
                  <a:cubicBezTo>
                    <a:pt x="247" y="295"/>
                    <a:pt x="247" y="295"/>
                    <a:pt x="247" y="295"/>
                  </a:cubicBezTo>
                  <a:lnTo>
                    <a:pt x="0" y="295"/>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4" name="Freeform 262"/>
            <p:cNvSpPr>
              <a:spLocks/>
            </p:cNvSpPr>
            <p:nvPr/>
          </p:nvSpPr>
          <p:spPr bwMode="auto">
            <a:xfrm>
              <a:off x="3660775" y="6186488"/>
              <a:ext cx="465138" cy="92075"/>
            </a:xfrm>
            <a:custGeom>
              <a:avLst/>
              <a:gdLst>
                <a:gd name="T0" fmla="*/ 269 w 293"/>
                <a:gd name="T1" fmla="*/ 0 h 58"/>
                <a:gd name="T2" fmla="*/ 0 w 293"/>
                <a:gd name="T3" fmla="*/ 0 h 58"/>
                <a:gd name="T4" fmla="*/ 23 w 293"/>
                <a:gd name="T5" fmla="*/ 58 h 58"/>
                <a:gd name="T6" fmla="*/ 293 w 293"/>
                <a:gd name="T7" fmla="*/ 58 h 58"/>
                <a:gd name="T8" fmla="*/ 269 w 293"/>
                <a:gd name="T9" fmla="*/ 0 h 58"/>
              </a:gdLst>
              <a:ahLst/>
              <a:cxnLst>
                <a:cxn ang="0">
                  <a:pos x="T0" y="T1"/>
                </a:cxn>
                <a:cxn ang="0">
                  <a:pos x="T2" y="T3"/>
                </a:cxn>
                <a:cxn ang="0">
                  <a:pos x="T4" y="T5"/>
                </a:cxn>
                <a:cxn ang="0">
                  <a:pos x="T6" y="T7"/>
                </a:cxn>
                <a:cxn ang="0">
                  <a:pos x="T8" y="T9"/>
                </a:cxn>
              </a:cxnLst>
              <a:rect l="0" t="0" r="r" b="b"/>
              <a:pathLst>
                <a:path w="293" h="58">
                  <a:moveTo>
                    <a:pt x="269" y="0"/>
                  </a:moveTo>
                  <a:lnTo>
                    <a:pt x="0" y="0"/>
                  </a:lnTo>
                  <a:lnTo>
                    <a:pt x="23" y="58"/>
                  </a:lnTo>
                  <a:lnTo>
                    <a:pt x="293" y="58"/>
                  </a:lnTo>
                  <a:lnTo>
                    <a:pt x="269"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5" name="Freeform 263"/>
            <p:cNvSpPr>
              <a:spLocks/>
            </p:cNvSpPr>
            <p:nvPr/>
          </p:nvSpPr>
          <p:spPr bwMode="auto">
            <a:xfrm>
              <a:off x="2363788" y="6186488"/>
              <a:ext cx="465138" cy="92075"/>
            </a:xfrm>
            <a:custGeom>
              <a:avLst/>
              <a:gdLst>
                <a:gd name="T0" fmla="*/ 23 w 293"/>
                <a:gd name="T1" fmla="*/ 0 h 58"/>
                <a:gd name="T2" fmla="*/ 293 w 293"/>
                <a:gd name="T3" fmla="*/ 0 h 58"/>
                <a:gd name="T4" fmla="*/ 269 w 293"/>
                <a:gd name="T5" fmla="*/ 58 h 58"/>
                <a:gd name="T6" fmla="*/ 0 w 293"/>
                <a:gd name="T7" fmla="*/ 58 h 58"/>
                <a:gd name="T8" fmla="*/ 23 w 293"/>
                <a:gd name="T9" fmla="*/ 0 h 58"/>
              </a:gdLst>
              <a:ahLst/>
              <a:cxnLst>
                <a:cxn ang="0">
                  <a:pos x="T0" y="T1"/>
                </a:cxn>
                <a:cxn ang="0">
                  <a:pos x="T2" y="T3"/>
                </a:cxn>
                <a:cxn ang="0">
                  <a:pos x="T4" y="T5"/>
                </a:cxn>
                <a:cxn ang="0">
                  <a:pos x="T6" y="T7"/>
                </a:cxn>
                <a:cxn ang="0">
                  <a:pos x="T8" y="T9"/>
                </a:cxn>
              </a:cxnLst>
              <a:rect l="0" t="0" r="r" b="b"/>
              <a:pathLst>
                <a:path w="293" h="58">
                  <a:moveTo>
                    <a:pt x="23" y="0"/>
                  </a:moveTo>
                  <a:lnTo>
                    <a:pt x="293" y="0"/>
                  </a:lnTo>
                  <a:lnTo>
                    <a:pt x="269" y="58"/>
                  </a:lnTo>
                  <a:lnTo>
                    <a:pt x="0" y="58"/>
                  </a:lnTo>
                  <a:lnTo>
                    <a:pt x="2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6" name="Rectangle 264"/>
            <p:cNvSpPr>
              <a:spLocks noChangeArrowheads="1"/>
            </p:cNvSpPr>
            <p:nvPr/>
          </p:nvSpPr>
          <p:spPr bwMode="auto">
            <a:xfrm>
              <a:off x="3076575" y="5551488"/>
              <a:ext cx="334963" cy="57150"/>
            </a:xfrm>
            <a:prstGeom prst="rect">
              <a:avLst/>
            </a:prstGeom>
            <a:solidFill>
              <a:srgbClr val="FFB8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7" name="Freeform 276"/>
            <p:cNvSpPr>
              <a:spLocks noChangeArrowheads="1"/>
            </p:cNvSpPr>
            <p:nvPr/>
          </p:nvSpPr>
          <p:spPr bwMode="auto">
            <a:xfrm>
              <a:off x="3713161" y="1935163"/>
              <a:ext cx="654050" cy="568325"/>
            </a:xfrm>
            <a:custGeom>
              <a:avLst/>
              <a:gdLst>
                <a:gd name="connsiteX0" fmla="*/ 316603 w 654050"/>
                <a:gd name="connsiteY0" fmla="*/ 392113 h 568325"/>
                <a:gd name="connsiteX1" fmla="*/ 316603 w 654050"/>
                <a:gd name="connsiteY1" fmla="*/ 411055 h 568325"/>
                <a:gd name="connsiteX2" fmla="*/ 300967 w 654050"/>
                <a:gd name="connsiteY2" fmla="*/ 450662 h 568325"/>
                <a:gd name="connsiteX3" fmla="*/ 234951 w 654050"/>
                <a:gd name="connsiteY3" fmla="*/ 474771 h 568325"/>
                <a:gd name="connsiteX4" fmla="*/ 234951 w 654050"/>
                <a:gd name="connsiteY4" fmla="*/ 493713 h 568325"/>
                <a:gd name="connsiteX5" fmla="*/ 316603 w 654050"/>
                <a:gd name="connsiteY5" fmla="*/ 462717 h 568325"/>
                <a:gd name="connsiteX6" fmla="*/ 327026 w 654050"/>
                <a:gd name="connsiteY6" fmla="*/ 447218 h 568325"/>
                <a:gd name="connsiteX7" fmla="*/ 339187 w 654050"/>
                <a:gd name="connsiteY7" fmla="*/ 462717 h 568325"/>
                <a:gd name="connsiteX8" fmla="*/ 419101 w 654050"/>
                <a:gd name="connsiteY8" fmla="*/ 493713 h 568325"/>
                <a:gd name="connsiteX9" fmla="*/ 419101 w 654050"/>
                <a:gd name="connsiteY9" fmla="*/ 474771 h 568325"/>
                <a:gd name="connsiteX10" fmla="*/ 353085 w 654050"/>
                <a:gd name="connsiteY10" fmla="*/ 450662 h 568325"/>
                <a:gd name="connsiteX11" fmla="*/ 337450 w 654050"/>
                <a:gd name="connsiteY11" fmla="*/ 411055 h 568325"/>
                <a:gd name="connsiteX12" fmla="*/ 337450 w 654050"/>
                <a:gd name="connsiteY12" fmla="*/ 392113 h 568325"/>
                <a:gd name="connsiteX13" fmla="*/ 327026 w 654050"/>
                <a:gd name="connsiteY13" fmla="*/ 392113 h 568325"/>
                <a:gd name="connsiteX14" fmla="*/ 316603 w 654050"/>
                <a:gd name="connsiteY14" fmla="*/ 392113 h 568325"/>
                <a:gd name="connsiteX15" fmla="*/ 278711 w 654050"/>
                <a:gd name="connsiteY15" fmla="*/ 358775 h 568325"/>
                <a:gd name="connsiteX16" fmla="*/ 268358 w 654050"/>
                <a:gd name="connsiteY16" fmla="*/ 379730 h 568325"/>
                <a:gd name="connsiteX17" fmla="*/ 318398 w 654050"/>
                <a:gd name="connsiteY17" fmla="*/ 391954 h 568325"/>
                <a:gd name="connsiteX18" fmla="*/ 335654 w 654050"/>
                <a:gd name="connsiteY18" fmla="*/ 391954 h 568325"/>
                <a:gd name="connsiteX19" fmla="*/ 385695 w 654050"/>
                <a:gd name="connsiteY19" fmla="*/ 379730 h 568325"/>
                <a:gd name="connsiteX20" fmla="*/ 375341 w 654050"/>
                <a:gd name="connsiteY20" fmla="*/ 358775 h 568325"/>
                <a:gd name="connsiteX21" fmla="*/ 278711 w 654050"/>
                <a:gd name="connsiteY21" fmla="*/ 358775 h 568325"/>
                <a:gd name="connsiteX22" fmla="*/ 462758 w 654050"/>
                <a:gd name="connsiteY22" fmla="*/ 298450 h 568325"/>
                <a:gd name="connsiteX23" fmla="*/ 481015 w 654050"/>
                <a:gd name="connsiteY23" fmla="*/ 317500 h 568325"/>
                <a:gd name="connsiteX24" fmla="*/ 462758 w 654050"/>
                <a:gd name="connsiteY24" fmla="*/ 336550 h 568325"/>
                <a:gd name="connsiteX25" fmla="*/ 444501 w 654050"/>
                <a:gd name="connsiteY25" fmla="*/ 317500 h 568325"/>
                <a:gd name="connsiteX26" fmla="*/ 462758 w 654050"/>
                <a:gd name="connsiteY26" fmla="*/ 298450 h 568325"/>
                <a:gd name="connsiteX27" fmla="*/ 191295 w 654050"/>
                <a:gd name="connsiteY27" fmla="*/ 298450 h 568325"/>
                <a:gd name="connsiteX28" fmla="*/ 209552 w 654050"/>
                <a:gd name="connsiteY28" fmla="*/ 317500 h 568325"/>
                <a:gd name="connsiteX29" fmla="*/ 191295 w 654050"/>
                <a:gd name="connsiteY29" fmla="*/ 336550 h 568325"/>
                <a:gd name="connsiteX30" fmla="*/ 173038 w 654050"/>
                <a:gd name="connsiteY30" fmla="*/ 317500 h 568325"/>
                <a:gd name="connsiteX31" fmla="*/ 191295 w 654050"/>
                <a:gd name="connsiteY31" fmla="*/ 298450 h 568325"/>
                <a:gd name="connsiteX32" fmla="*/ 462757 w 654050"/>
                <a:gd name="connsiteY32" fmla="*/ 276225 h 568325"/>
                <a:gd name="connsiteX33" fmla="*/ 420688 w 654050"/>
                <a:gd name="connsiteY33" fmla="*/ 317500 h 568325"/>
                <a:gd name="connsiteX34" fmla="*/ 462757 w 654050"/>
                <a:gd name="connsiteY34" fmla="*/ 358775 h 568325"/>
                <a:gd name="connsiteX35" fmla="*/ 504826 w 654050"/>
                <a:gd name="connsiteY35" fmla="*/ 317500 h 568325"/>
                <a:gd name="connsiteX36" fmla="*/ 462757 w 654050"/>
                <a:gd name="connsiteY36" fmla="*/ 276225 h 568325"/>
                <a:gd name="connsiteX37" fmla="*/ 191295 w 654050"/>
                <a:gd name="connsiteY37" fmla="*/ 276225 h 568325"/>
                <a:gd name="connsiteX38" fmla="*/ 149226 w 654050"/>
                <a:gd name="connsiteY38" fmla="*/ 317500 h 568325"/>
                <a:gd name="connsiteX39" fmla="*/ 191295 w 654050"/>
                <a:gd name="connsiteY39" fmla="*/ 358775 h 568325"/>
                <a:gd name="connsiteX40" fmla="*/ 233364 w 654050"/>
                <a:gd name="connsiteY40" fmla="*/ 317500 h 568325"/>
                <a:gd name="connsiteX41" fmla="*/ 191295 w 654050"/>
                <a:gd name="connsiteY41" fmla="*/ 276225 h 568325"/>
                <a:gd name="connsiteX42" fmla="*/ 107135 w 654050"/>
                <a:gd name="connsiteY42" fmla="*/ 0 h 568325"/>
                <a:gd name="connsiteX43" fmla="*/ 195238 w 654050"/>
                <a:gd name="connsiteY43" fmla="*/ 0 h 568325"/>
                <a:gd name="connsiteX44" fmla="*/ 195263 w 654050"/>
                <a:gd name="connsiteY44" fmla="*/ 0 h 568325"/>
                <a:gd name="connsiteX45" fmla="*/ 199356 w 654050"/>
                <a:gd name="connsiteY45" fmla="*/ 0 h 568325"/>
                <a:gd name="connsiteX46" fmla="*/ 371812 w 654050"/>
                <a:gd name="connsiteY46" fmla="*/ 0 h 568325"/>
                <a:gd name="connsiteX47" fmla="*/ 458787 w 654050"/>
                <a:gd name="connsiteY47" fmla="*/ 0 h 568325"/>
                <a:gd name="connsiteX48" fmla="*/ 458812 w 654050"/>
                <a:gd name="connsiteY48" fmla="*/ 0 h 568325"/>
                <a:gd name="connsiteX49" fmla="*/ 548643 w 654050"/>
                <a:gd name="connsiteY49" fmla="*/ 0 h 568325"/>
                <a:gd name="connsiteX50" fmla="*/ 654050 w 654050"/>
                <a:gd name="connsiteY50" fmla="*/ 105876 h 568325"/>
                <a:gd name="connsiteX51" fmla="*/ 654050 w 654050"/>
                <a:gd name="connsiteY51" fmla="*/ 216958 h 568325"/>
                <a:gd name="connsiteX52" fmla="*/ 610850 w 654050"/>
                <a:gd name="connsiteY52" fmla="*/ 260350 h 568325"/>
                <a:gd name="connsiteX53" fmla="*/ 552450 w 654050"/>
                <a:gd name="connsiteY53" fmla="*/ 248273 h 568325"/>
                <a:gd name="connsiteX54" fmla="*/ 552450 w 654050"/>
                <a:gd name="connsiteY54" fmla="*/ 311791 h 568325"/>
                <a:gd name="connsiteX55" fmla="*/ 552450 w 654050"/>
                <a:gd name="connsiteY55" fmla="*/ 419313 h 568325"/>
                <a:gd name="connsiteX56" fmla="*/ 403323 w 654050"/>
                <a:gd name="connsiteY56" fmla="*/ 568325 h 568325"/>
                <a:gd name="connsiteX57" fmla="*/ 250727 w 654050"/>
                <a:gd name="connsiteY57" fmla="*/ 568325 h 568325"/>
                <a:gd name="connsiteX58" fmla="*/ 101600 w 654050"/>
                <a:gd name="connsiteY58" fmla="*/ 419313 h 568325"/>
                <a:gd name="connsiteX59" fmla="*/ 101600 w 654050"/>
                <a:gd name="connsiteY59" fmla="*/ 281889 h 568325"/>
                <a:gd name="connsiteX60" fmla="*/ 101600 w 654050"/>
                <a:gd name="connsiteY60" fmla="*/ 248421 h 568325"/>
                <a:gd name="connsiteX61" fmla="*/ 43200 w 654050"/>
                <a:gd name="connsiteY61" fmla="*/ 260350 h 568325"/>
                <a:gd name="connsiteX62" fmla="*/ 0 w 654050"/>
                <a:gd name="connsiteY62" fmla="*/ 216958 h 568325"/>
                <a:gd name="connsiteX63" fmla="*/ 0 w 654050"/>
                <a:gd name="connsiteY63" fmla="*/ 105876 h 568325"/>
                <a:gd name="connsiteX64" fmla="*/ 107135 w 654050"/>
                <a:gd name="connsiteY64" fmla="*/ 0 h 56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54050" h="568325">
                  <a:moveTo>
                    <a:pt x="316603" y="392113"/>
                  </a:moveTo>
                  <a:cubicBezTo>
                    <a:pt x="316603" y="392113"/>
                    <a:pt x="316603" y="400723"/>
                    <a:pt x="316603" y="411055"/>
                  </a:cubicBezTo>
                  <a:cubicBezTo>
                    <a:pt x="316603" y="423110"/>
                    <a:pt x="311391" y="438608"/>
                    <a:pt x="300967" y="450662"/>
                  </a:cubicBezTo>
                  <a:cubicBezTo>
                    <a:pt x="287069" y="466161"/>
                    <a:pt x="264485" y="474771"/>
                    <a:pt x="234951" y="474771"/>
                  </a:cubicBezTo>
                  <a:cubicBezTo>
                    <a:pt x="234951" y="493713"/>
                    <a:pt x="234951" y="493713"/>
                    <a:pt x="234951" y="493713"/>
                  </a:cubicBezTo>
                  <a:cubicBezTo>
                    <a:pt x="271434" y="493713"/>
                    <a:pt x="297493" y="483381"/>
                    <a:pt x="316603" y="462717"/>
                  </a:cubicBezTo>
                  <a:cubicBezTo>
                    <a:pt x="320077" y="457550"/>
                    <a:pt x="323552" y="452384"/>
                    <a:pt x="327026" y="447218"/>
                  </a:cubicBezTo>
                  <a:cubicBezTo>
                    <a:pt x="330501" y="452384"/>
                    <a:pt x="333975" y="457550"/>
                    <a:pt x="339187" y="462717"/>
                  </a:cubicBezTo>
                  <a:cubicBezTo>
                    <a:pt x="356560" y="483381"/>
                    <a:pt x="382619" y="493713"/>
                    <a:pt x="419101" y="493713"/>
                  </a:cubicBezTo>
                  <a:cubicBezTo>
                    <a:pt x="419101" y="474771"/>
                    <a:pt x="419101" y="474771"/>
                    <a:pt x="419101" y="474771"/>
                  </a:cubicBezTo>
                  <a:cubicBezTo>
                    <a:pt x="389568" y="474771"/>
                    <a:pt x="366983" y="466161"/>
                    <a:pt x="353085" y="450662"/>
                  </a:cubicBezTo>
                  <a:cubicBezTo>
                    <a:pt x="342662" y="438608"/>
                    <a:pt x="339187" y="423110"/>
                    <a:pt x="337450" y="411055"/>
                  </a:cubicBezTo>
                  <a:cubicBezTo>
                    <a:pt x="337450" y="400723"/>
                    <a:pt x="337450" y="392113"/>
                    <a:pt x="337450" y="392113"/>
                  </a:cubicBezTo>
                  <a:cubicBezTo>
                    <a:pt x="327026" y="392113"/>
                    <a:pt x="327026" y="392113"/>
                    <a:pt x="327026" y="392113"/>
                  </a:cubicBezTo>
                  <a:cubicBezTo>
                    <a:pt x="316603" y="392113"/>
                    <a:pt x="316603" y="392113"/>
                    <a:pt x="316603" y="392113"/>
                  </a:cubicBezTo>
                  <a:close/>
                  <a:moveTo>
                    <a:pt x="278711" y="358775"/>
                  </a:moveTo>
                  <a:cubicBezTo>
                    <a:pt x="254553" y="358775"/>
                    <a:pt x="247651" y="374491"/>
                    <a:pt x="268358" y="379730"/>
                  </a:cubicBezTo>
                  <a:cubicBezTo>
                    <a:pt x="268358" y="379730"/>
                    <a:pt x="268358" y="379730"/>
                    <a:pt x="318398" y="391954"/>
                  </a:cubicBezTo>
                  <a:cubicBezTo>
                    <a:pt x="323575" y="393700"/>
                    <a:pt x="330477" y="393700"/>
                    <a:pt x="335654" y="391954"/>
                  </a:cubicBezTo>
                  <a:cubicBezTo>
                    <a:pt x="335654" y="391954"/>
                    <a:pt x="335654" y="391954"/>
                    <a:pt x="385695" y="379730"/>
                  </a:cubicBezTo>
                  <a:cubicBezTo>
                    <a:pt x="406401" y="374491"/>
                    <a:pt x="399499" y="358775"/>
                    <a:pt x="375341" y="358775"/>
                  </a:cubicBezTo>
                  <a:cubicBezTo>
                    <a:pt x="375341" y="358775"/>
                    <a:pt x="375341" y="358775"/>
                    <a:pt x="278711" y="358775"/>
                  </a:cubicBezTo>
                  <a:close/>
                  <a:moveTo>
                    <a:pt x="462758" y="298450"/>
                  </a:moveTo>
                  <a:cubicBezTo>
                    <a:pt x="472841" y="298450"/>
                    <a:pt x="481015" y="306979"/>
                    <a:pt x="481015" y="317500"/>
                  </a:cubicBezTo>
                  <a:cubicBezTo>
                    <a:pt x="481015" y="328021"/>
                    <a:pt x="472841" y="336550"/>
                    <a:pt x="462758" y="336550"/>
                  </a:cubicBezTo>
                  <a:cubicBezTo>
                    <a:pt x="452675" y="336550"/>
                    <a:pt x="444501" y="328021"/>
                    <a:pt x="444501" y="317500"/>
                  </a:cubicBezTo>
                  <a:cubicBezTo>
                    <a:pt x="444501" y="306979"/>
                    <a:pt x="452675" y="298450"/>
                    <a:pt x="462758" y="298450"/>
                  </a:cubicBezTo>
                  <a:close/>
                  <a:moveTo>
                    <a:pt x="191295" y="298450"/>
                  </a:moveTo>
                  <a:cubicBezTo>
                    <a:pt x="201378" y="298450"/>
                    <a:pt x="209552" y="306979"/>
                    <a:pt x="209552" y="317500"/>
                  </a:cubicBezTo>
                  <a:cubicBezTo>
                    <a:pt x="209552" y="328021"/>
                    <a:pt x="201378" y="336550"/>
                    <a:pt x="191295" y="336550"/>
                  </a:cubicBezTo>
                  <a:cubicBezTo>
                    <a:pt x="181212" y="336550"/>
                    <a:pt x="173038" y="328021"/>
                    <a:pt x="173038" y="317500"/>
                  </a:cubicBezTo>
                  <a:cubicBezTo>
                    <a:pt x="173038" y="306979"/>
                    <a:pt x="181212" y="298450"/>
                    <a:pt x="191295" y="298450"/>
                  </a:cubicBezTo>
                  <a:close/>
                  <a:moveTo>
                    <a:pt x="462757" y="276225"/>
                  </a:moveTo>
                  <a:cubicBezTo>
                    <a:pt x="439523" y="276225"/>
                    <a:pt x="420688" y="294704"/>
                    <a:pt x="420688" y="317500"/>
                  </a:cubicBezTo>
                  <a:cubicBezTo>
                    <a:pt x="420688" y="340296"/>
                    <a:pt x="439523" y="358775"/>
                    <a:pt x="462757" y="358775"/>
                  </a:cubicBezTo>
                  <a:cubicBezTo>
                    <a:pt x="485991" y="358775"/>
                    <a:pt x="504826" y="340296"/>
                    <a:pt x="504826" y="317500"/>
                  </a:cubicBezTo>
                  <a:cubicBezTo>
                    <a:pt x="504826" y="294704"/>
                    <a:pt x="485991" y="276225"/>
                    <a:pt x="462757" y="276225"/>
                  </a:cubicBezTo>
                  <a:close/>
                  <a:moveTo>
                    <a:pt x="191295" y="276225"/>
                  </a:moveTo>
                  <a:cubicBezTo>
                    <a:pt x="168061" y="276225"/>
                    <a:pt x="149226" y="294704"/>
                    <a:pt x="149226" y="317500"/>
                  </a:cubicBezTo>
                  <a:cubicBezTo>
                    <a:pt x="149226" y="340296"/>
                    <a:pt x="168061" y="358775"/>
                    <a:pt x="191295" y="358775"/>
                  </a:cubicBezTo>
                  <a:cubicBezTo>
                    <a:pt x="214529" y="358775"/>
                    <a:pt x="233364" y="340296"/>
                    <a:pt x="233364" y="317500"/>
                  </a:cubicBezTo>
                  <a:cubicBezTo>
                    <a:pt x="233364" y="294704"/>
                    <a:pt x="214529" y="276225"/>
                    <a:pt x="191295" y="276225"/>
                  </a:cubicBezTo>
                  <a:close/>
                  <a:moveTo>
                    <a:pt x="107135" y="0"/>
                  </a:moveTo>
                  <a:lnTo>
                    <a:pt x="195238" y="0"/>
                  </a:lnTo>
                  <a:lnTo>
                    <a:pt x="195263" y="0"/>
                  </a:lnTo>
                  <a:lnTo>
                    <a:pt x="199356" y="0"/>
                  </a:lnTo>
                  <a:cubicBezTo>
                    <a:pt x="209652" y="0"/>
                    <a:pt x="245688" y="0"/>
                    <a:pt x="371812" y="0"/>
                  </a:cubicBezTo>
                  <a:lnTo>
                    <a:pt x="458787" y="0"/>
                  </a:lnTo>
                  <a:lnTo>
                    <a:pt x="458812" y="0"/>
                  </a:lnTo>
                  <a:lnTo>
                    <a:pt x="548643" y="0"/>
                  </a:lnTo>
                  <a:cubicBezTo>
                    <a:pt x="605666" y="0"/>
                    <a:pt x="654050" y="48599"/>
                    <a:pt x="654050" y="105876"/>
                  </a:cubicBezTo>
                  <a:cubicBezTo>
                    <a:pt x="654050" y="216958"/>
                    <a:pt x="654050" y="216958"/>
                    <a:pt x="654050" y="216958"/>
                  </a:cubicBezTo>
                  <a:cubicBezTo>
                    <a:pt x="654050" y="239522"/>
                    <a:pt x="635042" y="260350"/>
                    <a:pt x="610850" y="260350"/>
                  </a:cubicBezTo>
                  <a:lnTo>
                    <a:pt x="552450" y="248273"/>
                  </a:lnTo>
                  <a:lnTo>
                    <a:pt x="552450" y="311791"/>
                  </a:lnTo>
                  <a:cubicBezTo>
                    <a:pt x="552450" y="342966"/>
                    <a:pt x="552450" y="378595"/>
                    <a:pt x="552450" y="419313"/>
                  </a:cubicBezTo>
                  <a:cubicBezTo>
                    <a:pt x="552450" y="500750"/>
                    <a:pt x="486557" y="568325"/>
                    <a:pt x="403323" y="568325"/>
                  </a:cubicBezTo>
                  <a:cubicBezTo>
                    <a:pt x="403323" y="568325"/>
                    <a:pt x="403323" y="568325"/>
                    <a:pt x="250727" y="568325"/>
                  </a:cubicBezTo>
                  <a:cubicBezTo>
                    <a:pt x="169227" y="568325"/>
                    <a:pt x="101600" y="500750"/>
                    <a:pt x="101600" y="419313"/>
                  </a:cubicBezTo>
                  <a:cubicBezTo>
                    <a:pt x="101600" y="419313"/>
                    <a:pt x="101600" y="419313"/>
                    <a:pt x="101600" y="281889"/>
                  </a:cubicBezTo>
                  <a:lnTo>
                    <a:pt x="101600" y="248421"/>
                  </a:lnTo>
                  <a:lnTo>
                    <a:pt x="43200" y="260350"/>
                  </a:lnTo>
                  <a:cubicBezTo>
                    <a:pt x="20736" y="260350"/>
                    <a:pt x="0" y="239522"/>
                    <a:pt x="0" y="216958"/>
                  </a:cubicBezTo>
                  <a:cubicBezTo>
                    <a:pt x="0" y="216958"/>
                    <a:pt x="0" y="216958"/>
                    <a:pt x="0" y="105876"/>
                  </a:cubicBezTo>
                  <a:cubicBezTo>
                    <a:pt x="0" y="48599"/>
                    <a:pt x="48384" y="0"/>
                    <a:pt x="10713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ADE2C7B4-739E-44B6-99A2-145C92C62CAF}"/>
              </a:ext>
            </a:extLst>
          </p:cNvPr>
          <p:cNvGrpSpPr/>
          <p:nvPr/>
        </p:nvGrpSpPr>
        <p:grpSpPr>
          <a:xfrm>
            <a:off x="6015011" y="1530422"/>
            <a:ext cx="567501" cy="567501"/>
            <a:chOff x="6246567" y="1017959"/>
            <a:chExt cx="567501" cy="567501"/>
          </a:xfrm>
        </p:grpSpPr>
        <p:sp>
          <p:nvSpPr>
            <p:cNvPr id="4" name="Oval 3"/>
            <p:cNvSpPr/>
            <p:nvPr/>
          </p:nvSpPr>
          <p:spPr>
            <a:xfrm>
              <a:off x="6246567" y="1017959"/>
              <a:ext cx="567501" cy="567501"/>
            </a:xfrm>
            <a:prstGeom prst="ellipse">
              <a:avLst/>
            </a:prstGeom>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
          <p:nvSpPr>
            <p:cNvPr id="17" name="TextBox 16"/>
            <p:cNvSpPr txBox="1"/>
            <p:nvPr/>
          </p:nvSpPr>
          <p:spPr>
            <a:xfrm>
              <a:off x="6353025" y="1070877"/>
              <a:ext cx="354585" cy="461665"/>
            </a:xfrm>
            <a:prstGeom prst="rect">
              <a:avLst/>
            </a:prstGeom>
            <a:noFill/>
          </p:spPr>
          <p:txBody>
            <a:bodyPr wrap="none" rtlCol="0" anchor="ctr">
              <a:spAutoFit/>
            </a:bodyPr>
            <a:lstStyle/>
            <a:p>
              <a:pPr marR="0" lvl="0" indent="0" algn="ctr" fontAlgn="auto">
                <a:lnSpc>
                  <a:spcPct val="100000"/>
                </a:lnSpc>
                <a:spcBef>
                  <a:spcPts val="0"/>
                </a:spcBef>
                <a:spcAft>
                  <a:spcPts val="0"/>
                </a:spcAft>
                <a:buClrTx/>
                <a:buSzTx/>
                <a:buFontTx/>
                <a:buNone/>
                <a:tabLst/>
                <a:defRPr/>
              </a:pPr>
              <a:r>
                <a:rPr lang="en-US" sz="2400" b="1" dirty="0">
                  <a:solidFill>
                    <a:prstClr val="black">
                      <a:lumMod val="95000"/>
                      <a:lumOff val="5000"/>
                    </a:prstClr>
                  </a:solidFill>
                  <a:latin typeface="Rockwell" panose="02060603020205020403" pitchFamily="18" charset="0"/>
                </a:rPr>
                <a:t>1</a:t>
              </a:r>
            </a:p>
          </p:txBody>
        </p:sp>
      </p:grpSp>
      <p:grpSp>
        <p:nvGrpSpPr>
          <p:cNvPr id="9" name="Group 8">
            <a:extLst>
              <a:ext uri="{FF2B5EF4-FFF2-40B4-BE49-F238E27FC236}">
                <a16:creationId xmlns:a16="http://schemas.microsoft.com/office/drawing/2014/main" id="{8B926ABA-0FC1-47E3-9707-AACE890E6B2B}"/>
              </a:ext>
            </a:extLst>
          </p:cNvPr>
          <p:cNvGrpSpPr/>
          <p:nvPr/>
        </p:nvGrpSpPr>
        <p:grpSpPr>
          <a:xfrm>
            <a:off x="6015011" y="2506859"/>
            <a:ext cx="567501" cy="567502"/>
            <a:chOff x="6229640" y="2033778"/>
            <a:chExt cx="567501" cy="567502"/>
          </a:xfrm>
        </p:grpSpPr>
        <p:sp>
          <p:nvSpPr>
            <p:cNvPr id="66" name="Oval 65"/>
            <p:cNvSpPr/>
            <p:nvPr/>
          </p:nvSpPr>
          <p:spPr>
            <a:xfrm>
              <a:off x="6229640" y="2033778"/>
              <a:ext cx="567501" cy="567502"/>
            </a:xfrm>
            <a:prstGeom prst="ellipse">
              <a:avLst/>
            </a:pr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
          <p:nvSpPr>
            <p:cNvPr id="91" name="TextBox 90"/>
            <p:cNvSpPr txBox="1"/>
            <p:nvPr/>
          </p:nvSpPr>
          <p:spPr>
            <a:xfrm>
              <a:off x="6336098" y="2086697"/>
              <a:ext cx="354585" cy="461665"/>
            </a:xfrm>
            <a:prstGeom prst="rect">
              <a:avLst/>
            </a:prstGeom>
            <a:noFill/>
          </p:spPr>
          <p:txBody>
            <a:bodyPr wrap="none" rtlCol="0" anchor="ctr">
              <a:spAutoFit/>
            </a:bodyPr>
            <a:lstStyle/>
            <a:p>
              <a:pPr algn="ctr"/>
              <a:r>
                <a:rPr lang="en-US" sz="2400" b="1" dirty="0">
                  <a:solidFill>
                    <a:prstClr val="black">
                      <a:lumMod val="95000"/>
                      <a:lumOff val="5000"/>
                    </a:prstClr>
                  </a:solidFill>
                  <a:latin typeface="Rockwell" panose="02060603020205020403" pitchFamily="18" charset="0"/>
                </a:rPr>
                <a:t>2</a:t>
              </a:r>
            </a:p>
          </p:txBody>
        </p:sp>
      </p:grpSp>
      <p:grpSp>
        <p:nvGrpSpPr>
          <p:cNvPr id="7" name="Group 6">
            <a:extLst>
              <a:ext uri="{FF2B5EF4-FFF2-40B4-BE49-F238E27FC236}">
                <a16:creationId xmlns:a16="http://schemas.microsoft.com/office/drawing/2014/main" id="{70250241-6992-45FF-9F37-C83DFDD29E84}"/>
              </a:ext>
            </a:extLst>
          </p:cNvPr>
          <p:cNvGrpSpPr/>
          <p:nvPr/>
        </p:nvGrpSpPr>
        <p:grpSpPr>
          <a:xfrm>
            <a:off x="6015011" y="3483297"/>
            <a:ext cx="567501" cy="567501"/>
            <a:chOff x="6261085" y="2765847"/>
            <a:chExt cx="567501" cy="567501"/>
          </a:xfrm>
        </p:grpSpPr>
        <p:sp>
          <p:nvSpPr>
            <p:cNvPr id="67" name="Oval 66"/>
            <p:cNvSpPr/>
            <p:nvPr/>
          </p:nvSpPr>
          <p:spPr>
            <a:xfrm>
              <a:off x="6261085" y="2765847"/>
              <a:ext cx="567501" cy="567501"/>
            </a:xfrm>
            <a:prstGeom prst="ellipse">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
          <p:nvSpPr>
            <p:cNvPr id="92" name="TextBox 91"/>
            <p:cNvSpPr txBox="1"/>
            <p:nvPr/>
          </p:nvSpPr>
          <p:spPr>
            <a:xfrm>
              <a:off x="6367543" y="2818765"/>
              <a:ext cx="354585"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black">
                      <a:lumMod val="95000"/>
                      <a:lumOff val="5000"/>
                    </a:prstClr>
                  </a:solidFill>
                  <a:latin typeface="Rockwell" panose="02060603020205020403" pitchFamily="18" charset="0"/>
                </a:rPr>
                <a:t>3</a:t>
              </a:r>
            </a:p>
          </p:txBody>
        </p:sp>
      </p:grpSp>
      <p:grpSp>
        <p:nvGrpSpPr>
          <p:cNvPr id="5" name="Group 4">
            <a:extLst>
              <a:ext uri="{FF2B5EF4-FFF2-40B4-BE49-F238E27FC236}">
                <a16:creationId xmlns:a16="http://schemas.microsoft.com/office/drawing/2014/main" id="{B59558A0-047A-40BA-B7CF-1AE2492C3BB9}"/>
              </a:ext>
            </a:extLst>
          </p:cNvPr>
          <p:cNvGrpSpPr/>
          <p:nvPr/>
        </p:nvGrpSpPr>
        <p:grpSpPr>
          <a:xfrm>
            <a:off x="6015011" y="4459734"/>
            <a:ext cx="567501" cy="567502"/>
            <a:chOff x="6282697" y="3429000"/>
            <a:chExt cx="567501" cy="567502"/>
          </a:xfrm>
        </p:grpSpPr>
        <p:sp>
          <p:nvSpPr>
            <p:cNvPr id="68" name="Oval 67"/>
            <p:cNvSpPr/>
            <p:nvPr/>
          </p:nvSpPr>
          <p:spPr>
            <a:xfrm>
              <a:off x="6282697" y="3429000"/>
              <a:ext cx="567501" cy="567502"/>
            </a:xfrm>
            <a:prstGeom prst="ellipse">
              <a:avLst/>
            </a:prstGeom>
            <a:solidFill>
              <a:schemeClr val="accent4"/>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
          <p:nvSpPr>
            <p:cNvPr id="93" name="TextBox 92"/>
            <p:cNvSpPr txBox="1"/>
            <p:nvPr/>
          </p:nvSpPr>
          <p:spPr>
            <a:xfrm>
              <a:off x="6389155" y="3481919"/>
              <a:ext cx="354585" cy="461665"/>
            </a:xfrm>
            <a:prstGeom prst="rect">
              <a:avLst/>
            </a:prstGeom>
            <a:noFill/>
          </p:spPr>
          <p:txBody>
            <a:bodyPr wrap="non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2400" b="1" i="0" u="none" strike="noStrike" cap="none" spc="0" normalizeH="0" baseline="0">
                  <a:ln>
                    <a:noFill/>
                  </a:ln>
                  <a:solidFill>
                    <a:prstClr val="black">
                      <a:lumMod val="95000"/>
                      <a:lumOff val="5000"/>
                    </a:prstClr>
                  </a:solidFill>
                  <a:effectLst/>
                  <a:uLnTx/>
                  <a:uFillTx/>
                  <a:latin typeface="Rockwell" panose="02060603020205020403" pitchFamily="18" charset="0"/>
                </a:defRPr>
              </a:lvl1pPr>
            </a:lstStyle>
            <a:p>
              <a:r>
                <a:rPr lang="en-US" dirty="0"/>
                <a:t>4</a:t>
              </a:r>
            </a:p>
          </p:txBody>
        </p:sp>
      </p:grpSp>
      <p:grpSp>
        <p:nvGrpSpPr>
          <p:cNvPr id="3" name="Group 2">
            <a:extLst>
              <a:ext uri="{FF2B5EF4-FFF2-40B4-BE49-F238E27FC236}">
                <a16:creationId xmlns:a16="http://schemas.microsoft.com/office/drawing/2014/main" id="{37982941-A165-4F11-A88F-1DE0906DEC10}"/>
              </a:ext>
            </a:extLst>
          </p:cNvPr>
          <p:cNvGrpSpPr/>
          <p:nvPr/>
        </p:nvGrpSpPr>
        <p:grpSpPr>
          <a:xfrm>
            <a:off x="6015011" y="5436172"/>
            <a:ext cx="567501" cy="567501"/>
            <a:chOff x="6261085" y="4923709"/>
            <a:chExt cx="567501" cy="567501"/>
          </a:xfrm>
        </p:grpSpPr>
        <p:sp>
          <p:nvSpPr>
            <p:cNvPr id="69" name="Oval 68"/>
            <p:cNvSpPr/>
            <p:nvPr/>
          </p:nvSpPr>
          <p:spPr>
            <a:xfrm>
              <a:off x="6261085" y="4923709"/>
              <a:ext cx="567501" cy="567501"/>
            </a:xfrm>
            <a:prstGeom prst="ellipse">
              <a:avLst/>
            </a:prstGeom>
            <a:solidFill>
              <a:schemeClr val="accent6"/>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
          <p:nvSpPr>
            <p:cNvPr id="94" name="TextBox 93"/>
            <p:cNvSpPr txBox="1"/>
            <p:nvPr/>
          </p:nvSpPr>
          <p:spPr>
            <a:xfrm>
              <a:off x="6367543" y="4976627"/>
              <a:ext cx="354585"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95000"/>
                      <a:lumOff val="5000"/>
                    </a:prstClr>
                  </a:solidFill>
                  <a:effectLst/>
                  <a:uLnTx/>
                  <a:uFillTx/>
                  <a:latin typeface="Rockwell" panose="02060603020205020403" pitchFamily="18" charset="0"/>
                </a:rPr>
                <a:t>5</a:t>
              </a:r>
            </a:p>
          </p:txBody>
        </p:sp>
      </p:grpSp>
      <p:cxnSp>
        <p:nvCxnSpPr>
          <p:cNvPr id="96" name="Straight Connector 95">
            <a:extLst>
              <a:ext uri="{FF2B5EF4-FFF2-40B4-BE49-F238E27FC236}">
                <a16:creationId xmlns:a16="http://schemas.microsoft.com/office/drawing/2014/main" id="{DAB3A9B2-15CC-4668-8315-5DBBF3AA8BA8}"/>
              </a:ext>
            </a:extLst>
          </p:cNvPr>
          <p:cNvCxnSpPr>
            <a:cxnSpLocks/>
          </p:cNvCxnSpPr>
          <p:nvPr/>
        </p:nvCxnSpPr>
        <p:spPr>
          <a:xfrm>
            <a:off x="5508300" y="1467418"/>
            <a:ext cx="0" cy="4536255"/>
          </a:xfrm>
          <a:prstGeom prst="line">
            <a:avLst/>
          </a:prstGeom>
          <a:ln>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40FAFA55-620A-4ACC-987B-98CE21E19ABE}"/>
              </a:ext>
            </a:extLst>
          </p:cNvPr>
          <p:cNvSpPr/>
          <p:nvPr/>
        </p:nvSpPr>
        <p:spPr>
          <a:xfrm>
            <a:off x="6717805" y="1632372"/>
            <a:ext cx="3241514" cy="369332"/>
          </a:xfrm>
          <a:prstGeom prst="rect">
            <a:avLst/>
          </a:prstGeom>
        </p:spPr>
        <p:txBody>
          <a:bodyPr wrap="square" anchor="ctr">
            <a:spAutoFit/>
          </a:bodyPr>
          <a:lstStyle/>
          <a:p>
            <a:pPr fontAlgn="base">
              <a:spcBef>
                <a:spcPts val="1200"/>
              </a:spcBef>
            </a:pPr>
            <a:r>
              <a:rPr lang="en-US" b="1" dirty="0"/>
              <a:t>Define approved set of devices</a:t>
            </a:r>
          </a:p>
        </p:txBody>
      </p:sp>
      <p:sp>
        <p:nvSpPr>
          <p:cNvPr id="99" name="Rectangle 98">
            <a:extLst>
              <a:ext uri="{FF2B5EF4-FFF2-40B4-BE49-F238E27FC236}">
                <a16:creationId xmlns:a16="http://schemas.microsoft.com/office/drawing/2014/main" id="{334B0985-30E5-41D8-9950-98CE05BA3337}"/>
              </a:ext>
            </a:extLst>
          </p:cNvPr>
          <p:cNvSpPr/>
          <p:nvPr/>
        </p:nvSpPr>
        <p:spPr>
          <a:xfrm>
            <a:off x="6717805" y="2461677"/>
            <a:ext cx="5381447" cy="646331"/>
          </a:xfrm>
          <a:prstGeom prst="rect">
            <a:avLst/>
          </a:prstGeom>
        </p:spPr>
        <p:txBody>
          <a:bodyPr wrap="square" anchor="ctr">
            <a:spAutoFit/>
          </a:bodyPr>
          <a:lstStyle/>
          <a:p>
            <a:pPr fontAlgn="base">
              <a:spcBef>
                <a:spcPts val="1200"/>
              </a:spcBef>
            </a:pPr>
            <a:r>
              <a:rPr lang="en-US" b="1" dirty="0"/>
              <a:t>Allow employees to select a device from the approved set of devices and build a technology portfolio</a:t>
            </a:r>
          </a:p>
        </p:txBody>
      </p:sp>
      <p:sp>
        <p:nvSpPr>
          <p:cNvPr id="100" name="Rectangle 99">
            <a:extLst>
              <a:ext uri="{FF2B5EF4-FFF2-40B4-BE49-F238E27FC236}">
                <a16:creationId xmlns:a16="http://schemas.microsoft.com/office/drawing/2014/main" id="{60CB5547-9D53-4EA6-A1F1-E7AB0CA86AD2}"/>
              </a:ext>
            </a:extLst>
          </p:cNvPr>
          <p:cNvSpPr/>
          <p:nvPr/>
        </p:nvSpPr>
        <p:spPr>
          <a:xfrm>
            <a:off x="6717805" y="5535256"/>
            <a:ext cx="1377445" cy="369332"/>
          </a:xfrm>
          <a:prstGeom prst="rect">
            <a:avLst/>
          </a:prstGeom>
        </p:spPr>
        <p:txBody>
          <a:bodyPr wrap="square" anchor="ctr">
            <a:spAutoFit/>
          </a:bodyPr>
          <a:lstStyle/>
          <a:p>
            <a:pPr fontAlgn="base">
              <a:spcBef>
                <a:spcPts val="1200"/>
              </a:spcBef>
            </a:pPr>
            <a:r>
              <a:rPr lang="en-US" b="1" dirty="0"/>
              <a:t>Support</a:t>
            </a:r>
          </a:p>
        </p:txBody>
      </p:sp>
      <p:sp>
        <p:nvSpPr>
          <p:cNvPr id="101" name="Rectangle 100">
            <a:extLst>
              <a:ext uri="{FF2B5EF4-FFF2-40B4-BE49-F238E27FC236}">
                <a16:creationId xmlns:a16="http://schemas.microsoft.com/office/drawing/2014/main" id="{4E10D54C-4926-493C-AC12-51E6FD6FA840}"/>
              </a:ext>
            </a:extLst>
          </p:cNvPr>
          <p:cNvSpPr/>
          <p:nvPr/>
        </p:nvSpPr>
        <p:spPr>
          <a:xfrm>
            <a:off x="6717805" y="3596526"/>
            <a:ext cx="2236830" cy="369332"/>
          </a:xfrm>
          <a:prstGeom prst="rect">
            <a:avLst/>
          </a:prstGeom>
        </p:spPr>
        <p:txBody>
          <a:bodyPr wrap="square" anchor="ctr">
            <a:spAutoFit/>
          </a:bodyPr>
          <a:lstStyle/>
          <a:p>
            <a:pPr fontAlgn="base">
              <a:spcBef>
                <a:spcPts val="1200"/>
              </a:spcBef>
            </a:pPr>
            <a:r>
              <a:rPr lang="en-US" b="1" dirty="0"/>
              <a:t>Develop policies</a:t>
            </a:r>
          </a:p>
        </p:txBody>
      </p:sp>
      <p:sp>
        <p:nvSpPr>
          <p:cNvPr id="102" name="Rectangle 101">
            <a:extLst>
              <a:ext uri="{FF2B5EF4-FFF2-40B4-BE49-F238E27FC236}">
                <a16:creationId xmlns:a16="http://schemas.microsoft.com/office/drawing/2014/main" id="{120D5A0E-62EB-4593-8534-141A7152FB69}"/>
              </a:ext>
            </a:extLst>
          </p:cNvPr>
          <p:cNvSpPr/>
          <p:nvPr/>
        </p:nvSpPr>
        <p:spPr>
          <a:xfrm>
            <a:off x="6717805" y="4537608"/>
            <a:ext cx="1483487" cy="369332"/>
          </a:xfrm>
          <a:prstGeom prst="rect">
            <a:avLst/>
          </a:prstGeom>
        </p:spPr>
        <p:txBody>
          <a:bodyPr wrap="square" anchor="ctr">
            <a:spAutoFit/>
          </a:bodyPr>
          <a:lstStyle/>
          <a:p>
            <a:pPr fontAlgn="base">
              <a:spcBef>
                <a:spcPts val="1200"/>
              </a:spcBef>
            </a:pPr>
            <a:r>
              <a:rPr lang="en-US" b="1" dirty="0"/>
              <a:t>Security</a:t>
            </a:r>
          </a:p>
        </p:txBody>
      </p:sp>
    </p:spTree>
    <p:extLst>
      <p:ext uri="{BB962C8B-B14F-4D97-AF65-F5344CB8AC3E}">
        <p14:creationId xmlns:p14="http://schemas.microsoft.com/office/powerpoint/2010/main" val="26423467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Placeholder 8" descr="Graphical user interface&#10;&#10;Description automatically generated">
            <a:extLst>
              <a:ext uri="{FF2B5EF4-FFF2-40B4-BE49-F238E27FC236}">
                <a16:creationId xmlns:a16="http://schemas.microsoft.com/office/drawing/2014/main" id="{17D33045-D3E1-46C7-B6FF-FE54BA84B7C4}"/>
              </a:ext>
            </a:extLst>
          </p:cNvPr>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t="7641" b="7641"/>
          <a:stretch>
            <a:fillRect/>
          </a:stretch>
        </p:blipFill>
        <p:spPr>
          <a:xfrm flipH="1">
            <a:off x="-14990" y="0"/>
            <a:ext cx="12206990" cy="3894138"/>
          </a:xfrm>
        </p:spPr>
      </p:pic>
      <p:sp>
        <p:nvSpPr>
          <p:cNvPr id="76" name="TextBox 75"/>
          <p:cNvSpPr txBox="1"/>
          <p:nvPr/>
        </p:nvSpPr>
        <p:spPr>
          <a:xfrm>
            <a:off x="0" y="0"/>
            <a:ext cx="12191999" cy="966558"/>
          </a:xfrm>
          <a:prstGeom prst="rect">
            <a:avLst/>
          </a:prstGeom>
          <a:solidFill>
            <a:schemeClr val="tx1"/>
          </a:solidFill>
        </p:spPr>
        <p:txBody>
          <a:bodyPr wrap="square" lIns="45711" tIns="22856" rIns="45711" bIns="22856"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ckwell" panose="02060603020205020403" pitchFamily="18" charset="0"/>
                <a:ea typeface="+mn-ea"/>
                <a:cs typeface="+mn-cs"/>
              </a:rPr>
              <a:t>Corporate Owned, Personally Enabled (COPE)</a:t>
            </a:r>
            <a:endParaRPr kumimoji="0" lang="id-ID" sz="4000" b="1" i="0" u="none" strike="noStrike" kern="1200" cap="none" spc="0" normalizeH="0" baseline="0" noProof="0" dirty="0">
              <a:ln>
                <a:noFill/>
              </a:ln>
              <a:solidFill>
                <a:schemeClr val="bg1"/>
              </a:solidFill>
              <a:effectLst/>
              <a:uLnTx/>
              <a:uFillTx/>
              <a:latin typeface="Rockwell" panose="02060603020205020403" pitchFamily="18" charset="0"/>
              <a:ea typeface="+mn-ea"/>
              <a:cs typeface="Lato Regular"/>
            </a:endParaRPr>
          </a:p>
        </p:txBody>
      </p:sp>
      <p:grpSp>
        <p:nvGrpSpPr>
          <p:cNvPr id="5" name="Group 4">
            <a:extLst>
              <a:ext uri="{FF2B5EF4-FFF2-40B4-BE49-F238E27FC236}">
                <a16:creationId xmlns:a16="http://schemas.microsoft.com/office/drawing/2014/main" id="{A14E2D9F-E6D7-4ED4-A488-CFB07080C4FE}"/>
              </a:ext>
            </a:extLst>
          </p:cNvPr>
          <p:cNvGrpSpPr/>
          <p:nvPr/>
        </p:nvGrpSpPr>
        <p:grpSpPr>
          <a:xfrm>
            <a:off x="1240136" y="4643085"/>
            <a:ext cx="527885" cy="584775"/>
            <a:chOff x="1240136" y="4330620"/>
            <a:chExt cx="527885" cy="584775"/>
          </a:xfrm>
        </p:grpSpPr>
        <p:sp>
          <p:nvSpPr>
            <p:cNvPr id="77" name="Rectangle 76">
              <a:extLst>
                <a:ext uri="{FF2B5EF4-FFF2-40B4-BE49-F238E27FC236}">
                  <a16:creationId xmlns:a16="http://schemas.microsoft.com/office/drawing/2014/main" id="{F5C47A89-5B47-493B-928C-C0B9301FF931}"/>
                </a:ext>
              </a:extLst>
            </p:cNvPr>
            <p:cNvSpPr/>
            <p:nvPr/>
          </p:nvSpPr>
          <p:spPr>
            <a:xfrm>
              <a:off x="1240136" y="4359065"/>
              <a:ext cx="527885" cy="527885"/>
            </a:xfrm>
            <a:prstGeom prst="rect">
              <a:avLst/>
            </a:prstGeom>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20" name="TextBox 119">
              <a:extLst>
                <a:ext uri="{FF2B5EF4-FFF2-40B4-BE49-F238E27FC236}">
                  <a16:creationId xmlns:a16="http://schemas.microsoft.com/office/drawing/2014/main" id="{CF561327-D2A6-4BD5-A855-32739892F363}"/>
                </a:ext>
              </a:extLst>
            </p:cNvPr>
            <p:cNvSpPr txBox="1"/>
            <p:nvPr/>
          </p:nvSpPr>
          <p:spPr>
            <a:xfrm>
              <a:off x="1245345" y="4330620"/>
              <a:ext cx="517466" cy="584775"/>
            </a:xfrm>
            <a:prstGeom prst="rect">
              <a:avLst/>
            </a:prstGeom>
            <a:noFill/>
          </p:spPr>
          <p:txBody>
            <a:bodyPr wrap="square" rtlCol="0">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1</a:t>
              </a:r>
              <a:endParaRPr kumimoji="0" lang="en-IN"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grpSp>
      <p:grpSp>
        <p:nvGrpSpPr>
          <p:cNvPr id="6" name="Group 5">
            <a:extLst>
              <a:ext uri="{FF2B5EF4-FFF2-40B4-BE49-F238E27FC236}">
                <a16:creationId xmlns:a16="http://schemas.microsoft.com/office/drawing/2014/main" id="{75068A76-4D87-47D2-B976-C155F19BD821}"/>
              </a:ext>
            </a:extLst>
          </p:cNvPr>
          <p:cNvGrpSpPr/>
          <p:nvPr/>
        </p:nvGrpSpPr>
        <p:grpSpPr>
          <a:xfrm>
            <a:off x="4278755" y="4643085"/>
            <a:ext cx="527885" cy="584775"/>
            <a:chOff x="4171895" y="4330620"/>
            <a:chExt cx="527885" cy="584775"/>
          </a:xfrm>
        </p:grpSpPr>
        <p:sp>
          <p:nvSpPr>
            <p:cNvPr id="100" name="Rectangle 99">
              <a:extLst>
                <a:ext uri="{FF2B5EF4-FFF2-40B4-BE49-F238E27FC236}">
                  <a16:creationId xmlns:a16="http://schemas.microsoft.com/office/drawing/2014/main" id="{DE00461A-E069-4BD4-AEB7-97F3A038B8FC}"/>
                </a:ext>
              </a:extLst>
            </p:cNvPr>
            <p:cNvSpPr/>
            <p:nvPr/>
          </p:nvSpPr>
          <p:spPr>
            <a:xfrm>
              <a:off x="4171895" y="4359065"/>
              <a:ext cx="527885" cy="527885"/>
            </a:xfrm>
            <a:prstGeom prst="rect">
              <a:avLst/>
            </a:pr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21" name="TextBox 120">
              <a:extLst>
                <a:ext uri="{FF2B5EF4-FFF2-40B4-BE49-F238E27FC236}">
                  <a16:creationId xmlns:a16="http://schemas.microsoft.com/office/drawing/2014/main" id="{BDA5E2D1-7F2F-4A1F-A16D-DACA1E32A96E}"/>
                </a:ext>
              </a:extLst>
            </p:cNvPr>
            <p:cNvSpPr txBox="1"/>
            <p:nvPr/>
          </p:nvSpPr>
          <p:spPr>
            <a:xfrm>
              <a:off x="4177104" y="4330620"/>
              <a:ext cx="517466" cy="584775"/>
            </a:xfrm>
            <a:prstGeom prst="rect">
              <a:avLst/>
            </a:prstGeom>
            <a:noFill/>
          </p:spPr>
          <p:txBody>
            <a:bodyPr wrap="square" rtlCol="0">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2</a:t>
              </a:r>
              <a:endParaRPr kumimoji="0" lang="en-IN"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grpSp>
      <p:grpSp>
        <p:nvGrpSpPr>
          <p:cNvPr id="7" name="Group 6">
            <a:extLst>
              <a:ext uri="{FF2B5EF4-FFF2-40B4-BE49-F238E27FC236}">
                <a16:creationId xmlns:a16="http://schemas.microsoft.com/office/drawing/2014/main" id="{423B043C-42E4-47C6-AB96-F7BEDEAD3C90}"/>
              </a:ext>
            </a:extLst>
          </p:cNvPr>
          <p:cNvGrpSpPr/>
          <p:nvPr/>
        </p:nvGrpSpPr>
        <p:grpSpPr>
          <a:xfrm>
            <a:off x="7317374" y="4643085"/>
            <a:ext cx="527885" cy="584775"/>
            <a:chOff x="7222403" y="4330620"/>
            <a:chExt cx="527885" cy="584775"/>
          </a:xfrm>
        </p:grpSpPr>
        <p:sp>
          <p:nvSpPr>
            <p:cNvPr id="115" name="Rectangle 114">
              <a:extLst>
                <a:ext uri="{FF2B5EF4-FFF2-40B4-BE49-F238E27FC236}">
                  <a16:creationId xmlns:a16="http://schemas.microsoft.com/office/drawing/2014/main" id="{A974C72D-0E1C-4B0F-9162-48EF1014C6A4}"/>
                </a:ext>
              </a:extLst>
            </p:cNvPr>
            <p:cNvSpPr/>
            <p:nvPr/>
          </p:nvSpPr>
          <p:spPr>
            <a:xfrm>
              <a:off x="7222403" y="4359065"/>
              <a:ext cx="527885" cy="527885"/>
            </a:xfrm>
            <a:prstGeom prst="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22" name="TextBox 121">
              <a:extLst>
                <a:ext uri="{FF2B5EF4-FFF2-40B4-BE49-F238E27FC236}">
                  <a16:creationId xmlns:a16="http://schemas.microsoft.com/office/drawing/2014/main" id="{53EF0B0A-680E-4994-81E6-3062DAAE33A0}"/>
                </a:ext>
              </a:extLst>
            </p:cNvPr>
            <p:cNvSpPr txBox="1"/>
            <p:nvPr/>
          </p:nvSpPr>
          <p:spPr>
            <a:xfrm>
              <a:off x="7227612" y="4330620"/>
              <a:ext cx="517466" cy="584775"/>
            </a:xfrm>
            <a:prstGeom prst="rect">
              <a:avLst/>
            </a:prstGeom>
            <a:noFill/>
          </p:spPr>
          <p:txBody>
            <a:bodyPr wrap="square" rtlCol="0">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3</a:t>
              </a:r>
              <a:endParaRPr kumimoji="0" lang="en-IN"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grpSp>
      <p:grpSp>
        <p:nvGrpSpPr>
          <p:cNvPr id="4" name="Group 3">
            <a:extLst>
              <a:ext uri="{FF2B5EF4-FFF2-40B4-BE49-F238E27FC236}">
                <a16:creationId xmlns:a16="http://schemas.microsoft.com/office/drawing/2014/main" id="{3D306A59-16F9-4BAC-8878-27ABB023439C}"/>
              </a:ext>
            </a:extLst>
          </p:cNvPr>
          <p:cNvGrpSpPr/>
          <p:nvPr/>
        </p:nvGrpSpPr>
        <p:grpSpPr>
          <a:xfrm>
            <a:off x="10355993" y="4643085"/>
            <a:ext cx="527885" cy="584775"/>
            <a:chOff x="10355993" y="4330620"/>
            <a:chExt cx="527885" cy="584775"/>
          </a:xfrm>
        </p:grpSpPr>
        <p:sp>
          <p:nvSpPr>
            <p:cNvPr id="61" name="Rectangle 60">
              <a:extLst>
                <a:ext uri="{FF2B5EF4-FFF2-40B4-BE49-F238E27FC236}">
                  <a16:creationId xmlns:a16="http://schemas.microsoft.com/office/drawing/2014/main" id="{DA3B3D2A-B826-4469-ADBB-77D7158EAB62}"/>
                </a:ext>
              </a:extLst>
            </p:cNvPr>
            <p:cNvSpPr/>
            <p:nvPr/>
          </p:nvSpPr>
          <p:spPr>
            <a:xfrm>
              <a:off x="10355993" y="4359065"/>
              <a:ext cx="527885" cy="527885"/>
            </a:xfrm>
            <a:prstGeom prst="rect">
              <a:avLst/>
            </a:prstGeom>
            <a:solidFill>
              <a:schemeClr val="accent4"/>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23" name="TextBox 122">
              <a:extLst>
                <a:ext uri="{FF2B5EF4-FFF2-40B4-BE49-F238E27FC236}">
                  <a16:creationId xmlns:a16="http://schemas.microsoft.com/office/drawing/2014/main" id="{67FF855A-0C0F-427B-82AC-6C606D94A9C8}"/>
                </a:ext>
              </a:extLst>
            </p:cNvPr>
            <p:cNvSpPr txBox="1"/>
            <p:nvPr/>
          </p:nvSpPr>
          <p:spPr>
            <a:xfrm>
              <a:off x="10361202" y="4330620"/>
              <a:ext cx="517466" cy="584775"/>
            </a:xfrm>
            <a:prstGeom prst="rect">
              <a:avLst/>
            </a:prstGeom>
            <a:noFill/>
          </p:spPr>
          <p:txBody>
            <a:bodyPr wrap="square" rtlCol="0">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4</a:t>
              </a:r>
              <a:endParaRPr kumimoji="0" lang="en-IN" sz="32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grpSp>
      <p:grpSp>
        <p:nvGrpSpPr>
          <p:cNvPr id="124" name="Group 14">
            <a:extLst>
              <a:ext uri="{FF2B5EF4-FFF2-40B4-BE49-F238E27FC236}">
                <a16:creationId xmlns:a16="http://schemas.microsoft.com/office/drawing/2014/main" id="{FA3C519E-8DD2-49F3-8640-05956C204110}"/>
              </a:ext>
            </a:extLst>
          </p:cNvPr>
          <p:cNvGrpSpPr>
            <a:grpSpLocks/>
          </p:cNvGrpSpPr>
          <p:nvPr/>
        </p:nvGrpSpPr>
        <p:grpSpPr bwMode="auto">
          <a:xfrm rot="5400000">
            <a:off x="4167195" y="-1395406"/>
            <a:ext cx="3857612" cy="11887204"/>
            <a:chOff x="3071795" y="1135043"/>
            <a:chExt cx="6522592" cy="5337797"/>
          </a:xfrm>
        </p:grpSpPr>
        <p:sp>
          <p:nvSpPr>
            <p:cNvPr id="125" name="Freeform 25">
              <a:extLst>
                <a:ext uri="{FF2B5EF4-FFF2-40B4-BE49-F238E27FC236}">
                  <a16:creationId xmlns:a16="http://schemas.microsoft.com/office/drawing/2014/main" id="{468F484B-D1FD-424F-AE12-B5A11D05572C}"/>
                </a:ext>
              </a:extLst>
            </p:cNvPr>
            <p:cNvSpPr/>
            <p:nvPr/>
          </p:nvSpPr>
          <p:spPr>
            <a:xfrm rot="10800000">
              <a:off x="3071795" y="1135043"/>
              <a:ext cx="6522592" cy="1595471"/>
            </a:xfrm>
            <a:custGeom>
              <a:avLst/>
              <a:gdLst>
                <a:gd name="connsiteX0" fmla="*/ 0 w 2032000"/>
                <a:gd name="connsiteY0" fmla="*/ 1219200 h 1219200"/>
                <a:gd name="connsiteX1" fmla="*/ 2032000 w 2032000"/>
                <a:gd name="connsiteY1" fmla="*/ 1219200 h 1219200"/>
                <a:gd name="connsiteX2" fmla="*/ 2032000 w 2032000"/>
                <a:gd name="connsiteY2" fmla="*/ 0 h 1219200"/>
              </a:gdLst>
              <a:ahLst/>
              <a:cxnLst>
                <a:cxn ang="0">
                  <a:pos x="connsiteX0" y="connsiteY0"/>
                </a:cxn>
                <a:cxn ang="0">
                  <a:pos x="connsiteX1" y="connsiteY1"/>
                </a:cxn>
                <a:cxn ang="0">
                  <a:pos x="connsiteX2" y="connsiteY2"/>
                </a:cxn>
              </a:cxnLst>
              <a:rect l="l" t="t" r="r" b="b"/>
              <a:pathLst>
                <a:path w="2032000" h="1219200">
                  <a:moveTo>
                    <a:pt x="0" y="1219200"/>
                  </a:moveTo>
                  <a:lnTo>
                    <a:pt x="2032000" y="1219200"/>
                  </a:lnTo>
                  <a:lnTo>
                    <a:pt x="2032000" y="0"/>
                  </a:lnTo>
                </a:path>
              </a:pathLst>
            </a:custGeom>
            <a:noFill/>
            <a:ln w="25400" cap="flat" cmpd="sng" algn="ctr">
              <a:solidFill>
                <a:srgbClr val="0070C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26" name="Freeform 26">
              <a:extLst>
                <a:ext uri="{FF2B5EF4-FFF2-40B4-BE49-F238E27FC236}">
                  <a16:creationId xmlns:a16="http://schemas.microsoft.com/office/drawing/2014/main" id="{1A14BEAC-ED02-4F22-8B78-B9395810B5C8}"/>
                </a:ext>
              </a:extLst>
            </p:cNvPr>
            <p:cNvSpPr/>
            <p:nvPr/>
          </p:nvSpPr>
          <p:spPr>
            <a:xfrm rot="10800000" flipV="1">
              <a:off x="3071799" y="4931079"/>
              <a:ext cx="6522587" cy="1541761"/>
            </a:xfrm>
            <a:custGeom>
              <a:avLst/>
              <a:gdLst>
                <a:gd name="connsiteX0" fmla="*/ 0 w 2032000"/>
                <a:gd name="connsiteY0" fmla="*/ 1219200 h 1219200"/>
                <a:gd name="connsiteX1" fmla="*/ 2032000 w 2032000"/>
                <a:gd name="connsiteY1" fmla="*/ 1219200 h 1219200"/>
                <a:gd name="connsiteX2" fmla="*/ 2032000 w 2032000"/>
                <a:gd name="connsiteY2" fmla="*/ 0 h 1219200"/>
              </a:gdLst>
              <a:ahLst/>
              <a:cxnLst>
                <a:cxn ang="0">
                  <a:pos x="connsiteX0" y="connsiteY0"/>
                </a:cxn>
                <a:cxn ang="0">
                  <a:pos x="connsiteX1" y="connsiteY1"/>
                </a:cxn>
                <a:cxn ang="0">
                  <a:pos x="connsiteX2" y="connsiteY2"/>
                </a:cxn>
              </a:cxnLst>
              <a:rect l="l" t="t" r="r" b="b"/>
              <a:pathLst>
                <a:path w="2032000" h="1219200">
                  <a:moveTo>
                    <a:pt x="0" y="1219200"/>
                  </a:moveTo>
                  <a:lnTo>
                    <a:pt x="2032000" y="1219200"/>
                  </a:lnTo>
                  <a:lnTo>
                    <a:pt x="2032000" y="0"/>
                  </a:lnTo>
                </a:path>
              </a:pathLst>
            </a:custGeom>
            <a:noFill/>
            <a:ln w="25400" cap="flat" cmpd="sng" algn="ctr">
              <a:solidFill>
                <a:srgbClr val="0070C0"/>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2" name="Double Wave 1">
            <a:extLst>
              <a:ext uri="{FF2B5EF4-FFF2-40B4-BE49-F238E27FC236}">
                <a16:creationId xmlns:a16="http://schemas.microsoft.com/office/drawing/2014/main" id="{FEC2202D-5040-472A-A8DA-5648C429863D}"/>
              </a:ext>
            </a:extLst>
          </p:cNvPr>
          <p:cNvSpPr/>
          <p:nvPr/>
        </p:nvSpPr>
        <p:spPr>
          <a:xfrm>
            <a:off x="3524680" y="1614888"/>
            <a:ext cx="5197962" cy="1979861"/>
          </a:xfrm>
          <a:prstGeom prst="doubleWave">
            <a:avLst/>
          </a:prstGeom>
          <a:solidFill>
            <a:srgbClr val="DEEB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en-IN"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CDD7286-7C75-410E-9D41-D7D7391C31CF}"/>
              </a:ext>
            </a:extLst>
          </p:cNvPr>
          <p:cNvSpPr/>
          <p:nvPr/>
        </p:nvSpPr>
        <p:spPr>
          <a:xfrm>
            <a:off x="3705492" y="1940831"/>
            <a:ext cx="4898237" cy="1323439"/>
          </a:xfrm>
          <a:prstGeom prst="rect">
            <a:avLst/>
          </a:prstGeom>
        </p:spPr>
        <p:txBody>
          <a:bodyPr wrap="square" anchor="ctr">
            <a:spAutoFit/>
          </a:bodyPr>
          <a:lstStyle/>
          <a:p>
            <a:pPr>
              <a:spcBef>
                <a:spcPts val="1200"/>
              </a:spcBef>
            </a:pPr>
            <a:r>
              <a:rPr lang="en-IN" altLang="ko-KR" sz="2000" kern="0" dirty="0">
                <a:solidFill>
                  <a:prstClr val="black"/>
                </a:solidFill>
              </a:rPr>
              <a:t>Corporate Owned, Personally Enabled (COPE) </a:t>
            </a:r>
            <a:r>
              <a:rPr lang="en-US" altLang="ko-KR" sz="2000" kern="0" dirty="0">
                <a:solidFill>
                  <a:prstClr val="black"/>
                </a:solidFill>
              </a:rPr>
              <a:t>refers to a </a:t>
            </a:r>
            <a:r>
              <a:rPr lang="en-US" altLang="ko-KR" sz="2000" kern="0" dirty="0"/>
              <a:t>policy that allows employees </a:t>
            </a:r>
            <a:r>
              <a:rPr lang="en-US" altLang="ko-KR" sz="2000" kern="0" dirty="0">
                <a:solidFill>
                  <a:prstClr val="black"/>
                </a:solidFill>
              </a:rPr>
              <a:t>to </a:t>
            </a:r>
            <a:r>
              <a:rPr lang="en-US" altLang="ko-KR" sz="2000" b="1" kern="0" dirty="0">
                <a:solidFill>
                  <a:srgbClr val="FF0000"/>
                </a:solidFill>
              </a:rPr>
              <a:t>use</a:t>
            </a:r>
            <a:r>
              <a:rPr lang="en-US" altLang="ko-KR" sz="2000" kern="0" dirty="0">
                <a:solidFill>
                  <a:prstClr val="black"/>
                </a:solidFill>
              </a:rPr>
              <a:t> and </a:t>
            </a:r>
            <a:r>
              <a:rPr lang="en-US" altLang="ko-KR" sz="2000" b="1" kern="0" dirty="0">
                <a:solidFill>
                  <a:srgbClr val="FF0000"/>
                </a:solidFill>
              </a:rPr>
              <a:t>manage </a:t>
            </a:r>
            <a:r>
              <a:rPr lang="en-US" altLang="ko-KR" sz="2000" kern="0" dirty="0"/>
              <a:t>the</a:t>
            </a:r>
            <a:r>
              <a:rPr lang="en-US" altLang="ko-KR" sz="2000" kern="0" dirty="0">
                <a:solidFill>
                  <a:prstClr val="black"/>
                </a:solidFill>
              </a:rPr>
              <a:t> devices purchased by the organization</a:t>
            </a:r>
            <a:endParaRPr lang="en-IN" altLang="ko-KR" sz="2000" kern="0" dirty="0">
              <a:solidFill>
                <a:prstClr val="black"/>
              </a:solidFill>
            </a:endParaRPr>
          </a:p>
        </p:txBody>
      </p:sp>
      <p:sp>
        <p:nvSpPr>
          <p:cNvPr id="33" name="Rectangle 32">
            <a:extLst>
              <a:ext uri="{FF2B5EF4-FFF2-40B4-BE49-F238E27FC236}">
                <a16:creationId xmlns:a16="http://schemas.microsoft.com/office/drawing/2014/main" id="{1AA6203E-FAA3-4E3E-AC27-F12E59D33E99}"/>
              </a:ext>
            </a:extLst>
          </p:cNvPr>
          <p:cNvSpPr/>
          <p:nvPr/>
        </p:nvSpPr>
        <p:spPr>
          <a:xfrm>
            <a:off x="475414" y="5401270"/>
            <a:ext cx="2057327" cy="923330"/>
          </a:xfrm>
          <a:prstGeom prst="rect">
            <a:avLst/>
          </a:prstGeom>
        </p:spPr>
        <p:txBody>
          <a:bodyPr wrap="square" anchor="ctr">
            <a:spAutoFit/>
          </a:bodyPr>
          <a:lstStyle/>
          <a:p>
            <a:pPr algn="ctr" fontAlgn="auto">
              <a:spcBef>
                <a:spcPts val="600"/>
              </a:spcBef>
              <a:spcAft>
                <a:spcPts val="0"/>
              </a:spcAft>
            </a:pPr>
            <a:r>
              <a:rPr lang="en-US" b="1" dirty="0">
                <a:solidFill>
                  <a:prstClr val="black"/>
                </a:solidFill>
              </a:rPr>
              <a:t>Greater control and authority to the organization</a:t>
            </a:r>
          </a:p>
        </p:txBody>
      </p:sp>
      <p:sp>
        <p:nvSpPr>
          <p:cNvPr id="34" name="Rectangle 33">
            <a:extLst>
              <a:ext uri="{FF2B5EF4-FFF2-40B4-BE49-F238E27FC236}">
                <a16:creationId xmlns:a16="http://schemas.microsoft.com/office/drawing/2014/main" id="{B2AB2730-487F-428C-ABC6-FA0CF8D73822}"/>
              </a:ext>
            </a:extLst>
          </p:cNvPr>
          <p:cNvSpPr/>
          <p:nvPr/>
        </p:nvSpPr>
        <p:spPr>
          <a:xfrm>
            <a:off x="3527093" y="5401270"/>
            <a:ext cx="2057327" cy="646331"/>
          </a:xfrm>
          <a:prstGeom prst="rect">
            <a:avLst/>
          </a:prstGeom>
        </p:spPr>
        <p:txBody>
          <a:bodyPr wrap="square" anchor="ctr">
            <a:spAutoFit/>
          </a:bodyPr>
          <a:lstStyle/>
          <a:p>
            <a:pPr algn="ctr" fontAlgn="auto">
              <a:spcBef>
                <a:spcPts val="600"/>
              </a:spcBef>
              <a:spcAft>
                <a:spcPts val="0"/>
              </a:spcAft>
            </a:pPr>
            <a:r>
              <a:rPr lang="en-IN" b="1" dirty="0">
                <a:solidFill>
                  <a:prstClr val="black"/>
                </a:solidFill>
              </a:rPr>
              <a:t>Retains ownership of the devices</a:t>
            </a:r>
            <a:endParaRPr lang="en-US" b="1" dirty="0">
              <a:solidFill>
                <a:prstClr val="black"/>
              </a:solidFill>
            </a:endParaRPr>
          </a:p>
        </p:txBody>
      </p:sp>
      <p:sp>
        <p:nvSpPr>
          <p:cNvPr id="35" name="Rectangle 34">
            <a:extLst>
              <a:ext uri="{FF2B5EF4-FFF2-40B4-BE49-F238E27FC236}">
                <a16:creationId xmlns:a16="http://schemas.microsoft.com/office/drawing/2014/main" id="{403A3111-1308-449C-BBB9-A643B2BCAE6D}"/>
              </a:ext>
            </a:extLst>
          </p:cNvPr>
          <p:cNvSpPr/>
          <p:nvPr/>
        </p:nvSpPr>
        <p:spPr>
          <a:xfrm>
            <a:off x="6752584" y="5401270"/>
            <a:ext cx="1648911" cy="646331"/>
          </a:xfrm>
          <a:prstGeom prst="rect">
            <a:avLst/>
          </a:prstGeom>
        </p:spPr>
        <p:txBody>
          <a:bodyPr wrap="square" anchor="ctr">
            <a:spAutoFit/>
          </a:bodyPr>
          <a:lstStyle/>
          <a:p>
            <a:pPr algn="ctr" fontAlgn="auto">
              <a:spcBef>
                <a:spcPts val="600"/>
              </a:spcBef>
              <a:spcAft>
                <a:spcPts val="0"/>
              </a:spcAft>
            </a:pPr>
            <a:r>
              <a:rPr lang="en-US" b="1" dirty="0">
                <a:solidFill>
                  <a:prstClr val="black"/>
                </a:solidFill>
              </a:rPr>
              <a:t>Less expensive than BOYD</a:t>
            </a:r>
          </a:p>
        </p:txBody>
      </p:sp>
      <p:sp>
        <p:nvSpPr>
          <p:cNvPr id="36" name="Rectangle 35">
            <a:extLst>
              <a:ext uri="{FF2B5EF4-FFF2-40B4-BE49-F238E27FC236}">
                <a16:creationId xmlns:a16="http://schemas.microsoft.com/office/drawing/2014/main" id="{E249BB67-CC8F-4F56-B1A7-F5D594470C98}"/>
              </a:ext>
            </a:extLst>
          </p:cNvPr>
          <p:cNvSpPr/>
          <p:nvPr/>
        </p:nvSpPr>
        <p:spPr>
          <a:xfrm>
            <a:off x="9382301" y="5401270"/>
            <a:ext cx="2475268" cy="923330"/>
          </a:xfrm>
          <a:prstGeom prst="rect">
            <a:avLst/>
          </a:prstGeom>
        </p:spPr>
        <p:txBody>
          <a:bodyPr wrap="square" anchor="ctr">
            <a:spAutoFit/>
          </a:bodyPr>
          <a:lstStyle/>
          <a:p>
            <a:pPr algn="ctr" fontAlgn="auto">
              <a:spcBef>
                <a:spcPts val="600"/>
              </a:spcBef>
              <a:spcAft>
                <a:spcPts val="0"/>
              </a:spcAft>
            </a:pPr>
            <a:r>
              <a:rPr lang="en-US" b="1" dirty="0"/>
              <a:t>Prevents employee from carrying multiple devices (phones)</a:t>
            </a:r>
          </a:p>
        </p:txBody>
      </p:sp>
      <p:sp>
        <p:nvSpPr>
          <p:cNvPr id="37" name="Rectangle 36">
            <a:extLst>
              <a:ext uri="{FF2B5EF4-FFF2-40B4-BE49-F238E27FC236}">
                <a16:creationId xmlns:a16="http://schemas.microsoft.com/office/drawing/2014/main" id="{2F6C4A88-E2D9-4AF3-955D-FA0B767DC793}"/>
              </a:ext>
            </a:extLst>
          </p:cNvPr>
          <p:cNvSpPr/>
          <p:nvPr/>
        </p:nvSpPr>
        <p:spPr>
          <a:xfrm>
            <a:off x="4928996" y="3996922"/>
            <a:ext cx="2205930" cy="400110"/>
          </a:xfrm>
          <a:prstGeom prst="rect">
            <a:avLst/>
          </a:prstGeom>
        </p:spPr>
        <p:txBody>
          <a:bodyPr wrap="square" anchor="ctr">
            <a:spAutoFit/>
          </a:bodyPr>
          <a:lstStyle/>
          <a:p>
            <a:pPr algn="ctr" fontAlgn="base">
              <a:spcBef>
                <a:spcPct val="0"/>
              </a:spcBef>
              <a:spcAft>
                <a:spcPct val="0"/>
              </a:spcAft>
            </a:pPr>
            <a:r>
              <a:rPr lang="en-US" sz="2000" b="1" dirty="0">
                <a:solidFill>
                  <a:srgbClr val="0070C0"/>
                </a:solidFill>
                <a:latin typeface="Rockwell" panose="02060603020205020403" pitchFamily="18" charset="0"/>
              </a:rPr>
              <a:t>COPE Benefits</a:t>
            </a:r>
          </a:p>
        </p:txBody>
      </p:sp>
      <p:sp>
        <p:nvSpPr>
          <p:cNvPr id="38" name="Freeform 100">
            <a:extLst>
              <a:ext uri="{FF2B5EF4-FFF2-40B4-BE49-F238E27FC236}">
                <a16:creationId xmlns:a16="http://schemas.microsoft.com/office/drawing/2014/main" id="{6384BC43-115C-4C09-AB3B-B8B07074F023}"/>
              </a:ext>
            </a:extLst>
          </p:cNvPr>
          <p:cNvSpPr>
            <a:spLocks noChangeAspect="1"/>
          </p:cNvSpPr>
          <p:nvPr/>
        </p:nvSpPr>
        <p:spPr bwMode="auto">
          <a:xfrm flipH="1">
            <a:off x="2574065" y="1917342"/>
            <a:ext cx="593636" cy="584775"/>
          </a:xfrm>
          <a:custGeom>
            <a:avLst/>
            <a:gdLst>
              <a:gd name="T0" fmla="*/ 209294 w 62"/>
              <a:gd name="T1" fmla="*/ 192374 h 61"/>
              <a:gd name="T2" fmla="*/ 195570 w 62"/>
              <a:gd name="T3" fmla="*/ 206115 h 61"/>
              <a:gd name="T4" fmla="*/ 185277 w 62"/>
              <a:gd name="T5" fmla="*/ 209550 h 61"/>
              <a:gd name="T6" fmla="*/ 171552 w 62"/>
              <a:gd name="T7" fmla="*/ 206115 h 61"/>
              <a:gd name="T8" fmla="*/ 126949 w 62"/>
              <a:gd name="T9" fmla="*/ 161457 h 61"/>
              <a:gd name="T10" fmla="*/ 123518 w 62"/>
              <a:gd name="T11" fmla="*/ 151151 h 61"/>
              <a:gd name="T12" fmla="*/ 130380 w 62"/>
              <a:gd name="T13" fmla="*/ 137410 h 61"/>
              <a:gd name="T14" fmla="*/ 96069 w 62"/>
              <a:gd name="T15" fmla="*/ 106493 h 61"/>
              <a:gd name="T16" fmla="*/ 82345 w 62"/>
              <a:gd name="T17" fmla="*/ 123669 h 61"/>
              <a:gd name="T18" fmla="*/ 78914 w 62"/>
              <a:gd name="T19" fmla="*/ 123669 h 61"/>
              <a:gd name="T20" fmla="*/ 75483 w 62"/>
              <a:gd name="T21" fmla="*/ 123669 h 61"/>
              <a:gd name="T22" fmla="*/ 82345 w 62"/>
              <a:gd name="T23" fmla="*/ 133975 h 61"/>
              <a:gd name="T24" fmla="*/ 78914 w 62"/>
              <a:gd name="T25" fmla="*/ 144280 h 61"/>
              <a:gd name="T26" fmla="*/ 61759 w 62"/>
              <a:gd name="T27" fmla="*/ 154586 h 61"/>
              <a:gd name="T28" fmla="*/ 54897 w 62"/>
              <a:gd name="T29" fmla="*/ 151151 h 61"/>
              <a:gd name="T30" fmla="*/ 3431 w 62"/>
              <a:gd name="T31" fmla="*/ 99622 h 61"/>
              <a:gd name="T32" fmla="*/ 0 w 62"/>
              <a:gd name="T33" fmla="*/ 92752 h 61"/>
              <a:gd name="T34" fmla="*/ 10293 w 62"/>
              <a:gd name="T35" fmla="*/ 75575 h 61"/>
              <a:gd name="T36" fmla="*/ 20586 w 62"/>
              <a:gd name="T37" fmla="*/ 72140 h 61"/>
              <a:gd name="T38" fmla="*/ 30879 w 62"/>
              <a:gd name="T39" fmla="*/ 79011 h 61"/>
              <a:gd name="T40" fmla="*/ 30879 w 62"/>
              <a:gd name="T41" fmla="*/ 75575 h 61"/>
              <a:gd name="T42" fmla="*/ 30879 w 62"/>
              <a:gd name="T43" fmla="*/ 72140 h 61"/>
              <a:gd name="T44" fmla="*/ 75483 w 62"/>
              <a:gd name="T45" fmla="*/ 30917 h 61"/>
              <a:gd name="T46" fmla="*/ 78914 w 62"/>
              <a:gd name="T47" fmla="*/ 27482 h 61"/>
              <a:gd name="T48" fmla="*/ 82345 w 62"/>
              <a:gd name="T49" fmla="*/ 30917 h 61"/>
              <a:gd name="T50" fmla="*/ 75483 w 62"/>
              <a:gd name="T51" fmla="*/ 17176 h 61"/>
              <a:gd name="T52" fmla="*/ 78914 w 62"/>
              <a:gd name="T53" fmla="*/ 10306 h 61"/>
              <a:gd name="T54" fmla="*/ 92638 w 62"/>
              <a:gd name="T55" fmla="*/ 0 h 61"/>
              <a:gd name="T56" fmla="*/ 102931 w 62"/>
              <a:gd name="T57" fmla="*/ 3435 h 61"/>
              <a:gd name="T58" fmla="*/ 150966 w 62"/>
              <a:gd name="T59" fmla="*/ 51529 h 61"/>
              <a:gd name="T60" fmla="*/ 154397 w 62"/>
              <a:gd name="T61" fmla="*/ 61834 h 61"/>
              <a:gd name="T62" fmla="*/ 144104 w 62"/>
              <a:gd name="T63" fmla="*/ 75575 h 61"/>
              <a:gd name="T64" fmla="*/ 137242 w 62"/>
              <a:gd name="T65" fmla="*/ 79011 h 61"/>
              <a:gd name="T66" fmla="*/ 123518 w 62"/>
              <a:gd name="T67" fmla="*/ 72140 h 61"/>
              <a:gd name="T68" fmla="*/ 126949 w 62"/>
              <a:gd name="T69" fmla="*/ 75575 h 61"/>
              <a:gd name="T70" fmla="*/ 123518 w 62"/>
              <a:gd name="T71" fmla="*/ 79011 h 61"/>
              <a:gd name="T72" fmla="*/ 109794 w 62"/>
              <a:gd name="T73" fmla="*/ 96187 h 61"/>
              <a:gd name="T74" fmla="*/ 140673 w 62"/>
              <a:gd name="T75" fmla="*/ 127104 h 61"/>
              <a:gd name="T76" fmla="*/ 150966 w 62"/>
              <a:gd name="T77" fmla="*/ 120234 h 61"/>
              <a:gd name="T78" fmla="*/ 164690 w 62"/>
              <a:gd name="T79" fmla="*/ 127104 h 61"/>
              <a:gd name="T80" fmla="*/ 209294 w 62"/>
              <a:gd name="T81" fmla="*/ 171762 h 61"/>
              <a:gd name="T82" fmla="*/ 212725 w 62"/>
              <a:gd name="T83" fmla="*/ 182068 h 61"/>
              <a:gd name="T84" fmla="*/ 209294 w 62"/>
              <a:gd name="T85" fmla="*/ 192374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 h="61">
                <a:moveTo>
                  <a:pt x="61" y="56"/>
                </a:moveTo>
                <a:cubicBezTo>
                  <a:pt x="57" y="60"/>
                  <a:pt x="57" y="60"/>
                  <a:pt x="57" y="60"/>
                </a:cubicBezTo>
                <a:cubicBezTo>
                  <a:pt x="56" y="61"/>
                  <a:pt x="55" y="61"/>
                  <a:pt x="54" y="61"/>
                </a:cubicBezTo>
                <a:cubicBezTo>
                  <a:pt x="52" y="61"/>
                  <a:pt x="51" y="61"/>
                  <a:pt x="50" y="60"/>
                </a:cubicBezTo>
                <a:cubicBezTo>
                  <a:pt x="37" y="47"/>
                  <a:pt x="37" y="47"/>
                  <a:pt x="37" y="47"/>
                </a:cubicBezTo>
                <a:cubicBezTo>
                  <a:pt x="37" y="46"/>
                  <a:pt x="36" y="45"/>
                  <a:pt x="36" y="44"/>
                </a:cubicBezTo>
                <a:cubicBezTo>
                  <a:pt x="36" y="43"/>
                  <a:pt x="37" y="41"/>
                  <a:pt x="38" y="40"/>
                </a:cubicBezTo>
                <a:cubicBezTo>
                  <a:pt x="28" y="31"/>
                  <a:pt x="28" y="31"/>
                  <a:pt x="28" y="31"/>
                </a:cubicBezTo>
                <a:cubicBezTo>
                  <a:pt x="24" y="36"/>
                  <a:pt x="24" y="36"/>
                  <a:pt x="24" y="36"/>
                </a:cubicBezTo>
                <a:cubicBezTo>
                  <a:pt x="24" y="36"/>
                  <a:pt x="23" y="36"/>
                  <a:pt x="23" y="36"/>
                </a:cubicBezTo>
                <a:cubicBezTo>
                  <a:pt x="22" y="36"/>
                  <a:pt x="22" y="36"/>
                  <a:pt x="22" y="36"/>
                </a:cubicBezTo>
                <a:cubicBezTo>
                  <a:pt x="23" y="37"/>
                  <a:pt x="24" y="38"/>
                  <a:pt x="24" y="39"/>
                </a:cubicBezTo>
                <a:cubicBezTo>
                  <a:pt x="24" y="40"/>
                  <a:pt x="23" y="41"/>
                  <a:pt x="23" y="42"/>
                </a:cubicBezTo>
                <a:cubicBezTo>
                  <a:pt x="21" y="43"/>
                  <a:pt x="20" y="45"/>
                  <a:pt x="18" y="45"/>
                </a:cubicBezTo>
                <a:cubicBezTo>
                  <a:pt x="17" y="45"/>
                  <a:pt x="16" y="44"/>
                  <a:pt x="16" y="44"/>
                </a:cubicBezTo>
                <a:cubicBezTo>
                  <a:pt x="1" y="29"/>
                  <a:pt x="1" y="29"/>
                  <a:pt x="1" y="29"/>
                </a:cubicBezTo>
                <a:cubicBezTo>
                  <a:pt x="1" y="29"/>
                  <a:pt x="0" y="28"/>
                  <a:pt x="0" y="27"/>
                </a:cubicBezTo>
                <a:cubicBezTo>
                  <a:pt x="0" y="25"/>
                  <a:pt x="2" y="24"/>
                  <a:pt x="3" y="22"/>
                </a:cubicBezTo>
                <a:cubicBezTo>
                  <a:pt x="4" y="22"/>
                  <a:pt x="5" y="21"/>
                  <a:pt x="6" y="21"/>
                </a:cubicBezTo>
                <a:cubicBezTo>
                  <a:pt x="7" y="21"/>
                  <a:pt x="8" y="22"/>
                  <a:pt x="9" y="23"/>
                </a:cubicBezTo>
                <a:cubicBezTo>
                  <a:pt x="9" y="23"/>
                  <a:pt x="9" y="23"/>
                  <a:pt x="9" y="22"/>
                </a:cubicBezTo>
                <a:cubicBezTo>
                  <a:pt x="9" y="22"/>
                  <a:pt x="9" y="21"/>
                  <a:pt x="9" y="21"/>
                </a:cubicBezTo>
                <a:cubicBezTo>
                  <a:pt x="22" y="9"/>
                  <a:pt x="22" y="9"/>
                  <a:pt x="22" y="9"/>
                </a:cubicBezTo>
                <a:cubicBezTo>
                  <a:pt x="22" y="8"/>
                  <a:pt x="22" y="8"/>
                  <a:pt x="23" y="8"/>
                </a:cubicBezTo>
                <a:cubicBezTo>
                  <a:pt x="23" y="8"/>
                  <a:pt x="24" y="8"/>
                  <a:pt x="24" y="9"/>
                </a:cubicBezTo>
                <a:cubicBezTo>
                  <a:pt x="23" y="7"/>
                  <a:pt x="22" y="7"/>
                  <a:pt x="22" y="5"/>
                </a:cubicBezTo>
                <a:cubicBezTo>
                  <a:pt x="22" y="4"/>
                  <a:pt x="22" y="3"/>
                  <a:pt x="23" y="3"/>
                </a:cubicBezTo>
                <a:cubicBezTo>
                  <a:pt x="24" y="1"/>
                  <a:pt x="25" y="0"/>
                  <a:pt x="27" y="0"/>
                </a:cubicBezTo>
                <a:cubicBezTo>
                  <a:pt x="28" y="0"/>
                  <a:pt x="29" y="0"/>
                  <a:pt x="30" y="1"/>
                </a:cubicBezTo>
                <a:cubicBezTo>
                  <a:pt x="44" y="15"/>
                  <a:pt x="44" y="15"/>
                  <a:pt x="44" y="15"/>
                </a:cubicBezTo>
                <a:cubicBezTo>
                  <a:pt x="45" y="16"/>
                  <a:pt x="45" y="17"/>
                  <a:pt x="45" y="18"/>
                </a:cubicBezTo>
                <a:cubicBezTo>
                  <a:pt x="45" y="20"/>
                  <a:pt x="44" y="21"/>
                  <a:pt x="42" y="22"/>
                </a:cubicBezTo>
                <a:cubicBezTo>
                  <a:pt x="42" y="23"/>
                  <a:pt x="41" y="23"/>
                  <a:pt x="40" y="23"/>
                </a:cubicBezTo>
                <a:cubicBezTo>
                  <a:pt x="38" y="23"/>
                  <a:pt x="37" y="22"/>
                  <a:pt x="36" y="21"/>
                </a:cubicBezTo>
                <a:cubicBezTo>
                  <a:pt x="37" y="21"/>
                  <a:pt x="37" y="22"/>
                  <a:pt x="37" y="22"/>
                </a:cubicBezTo>
                <a:cubicBezTo>
                  <a:pt x="37" y="23"/>
                  <a:pt x="37" y="23"/>
                  <a:pt x="36" y="23"/>
                </a:cubicBezTo>
                <a:cubicBezTo>
                  <a:pt x="32" y="28"/>
                  <a:pt x="32" y="28"/>
                  <a:pt x="32" y="28"/>
                </a:cubicBezTo>
                <a:cubicBezTo>
                  <a:pt x="41" y="37"/>
                  <a:pt x="41" y="37"/>
                  <a:pt x="41" y="37"/>
                </a:cubicBezTo>
                <a:cubicBezTo>
                  <a:pt x="42" y="36"/>
                  <a:pt x="43" y="35"/>
                  <a:pt x="44" y="35"/>
                </a:cubicBezTo>
                <a:cubicBezTo>
                  <a:pt x="46" y="35"/>
                  <a:pt x="47" y="36"/>
                  <a:pt x="48" y="37"/>
                </a:cubicBezTo>
                <a:cubicBezTo>
                  <a:pt x="61" y="50"/>
                  <a:pt x="61" y="50"/>
                  <a:pt x="61" y="50"/>
                </a:cubicBezTo>
                <a:cubicBezTo>
                  <a:pt x="61" y="51"/>
                  <a:pt x="62" y="52"/>
                  <a:pt x="62" y="53"/>
                </a:cubicBezTo>
                <a:cubicBezTo>
                  <a:pt x="62" y="54"/>
                  <a:pt x="61" y="55"/>
                  <a:pt x="61" y="56"/>
                </a:cubicBezTo>
                <a:close/>
              </a:path>
            </a:pathLst>
          </a:custGeom>
          <a:solidFill>
            <a:schemeClr val="bg1"/>
          </a:solidFill>
          <a:ln>
            <a:noFill/>
          </a:ln>
        </p:spPr>
        <p:txBody>
          <a:bodyPr/>
          <a:lstStyle/>
          <a:p>
            <a:endParaRPr lang="en-US" dirty="0"/>
          </a:p>
        </p:txBody>
      </p:sp>
      <p:sp>
        <p:nvSpPr>
          <p:cNvPr id="39" name="Freeform 100">
            <a:extLst>
              <a:ext uri="{FF2B5EF4-FFF2-40B4-BE49-F238E27FC236}">
                <a16:creationId xmlns:a16="http://schemas.microsoft.com/office/drawing/2014/main" id="{23D2D9C4-14BB-4493-B412-AE95B882ECEB}"/>
              </a:ext>
            </a:extLst>
          </p:cNvPr>
          <p:cNvSpPr>
            <a:spLocks noChangeAspect="1"/>
          </p:cNvSpPr>
          <p:nvPr/>
        </p:nvSpPr>
        <p:spPr bwMode="auto">
          <a:xfrm>
            <a:off x="9085483" y="1917342"/>
            <a:ext cx="593636" cy="584775"/>
          </a:xfrm>
          <a:custGeom>
            <a:avLst/>
            <a:gdLst>
              <a:gd name="T0" fmla="*/ 209294 w 62"/>
              <a:gd name="T1" fmla="*/ 192374 h 61"/>
              <a:gd name="T2" fmla="*/ 195570 w 62"/>
              <a:gd name="T3" fmla="*/ 206115 h 61"/>
              <a:gd name="T4" fmla="*/ 185277 w 62"/>
              <a:gd name="T5" fmla="*/ 209550 h 61"/>
              <a:gd name="T6" fmla="*/ 171552 w 62"/>
              <a:gd name="T7" fmla="*/ 206115 h 61"/>
              <a:gd name="T8" fmla="*/ 126949 w 62"/>
              <a:gd name="T9" fmla="*/ 161457 h 61"/>
              <a:gd name="T10" fmla="*/ 123518 w 62"/>
              <a:gd name="T11" fmla="*/ 151151 h 61"/>
              <a:gd name="T12" fmla="*/ 130380 w 62"/>
              <a:gd name="T13" fmla="*/ 137410 h 61"/>
              <a:gd name="T14" fmla="*/ 96069 w 62"/>
              <a:gd name="T15" fmla="*/ 106493 h 61"/>
              <a:gd name="T16" fmla="*/ 82345 w 62"/>
              <a:gd name="T17" fmla="*/ 123669 h 61"/>
              <a:gd name="T18" fmla="*/ 78914 w 62"/>
              <a:gd name="T19" fmla="*/ 123669 h 61"/>
              <a:gd name="T20" fmla="*/ 75483 w 62"/>
              <a:gd name="T21" fmla="*/ 123669 h 61"/>
              <a:gd name="T22" fmla="*/ 82345 w 62"/>
              <a:gd name="T23" fmla="*/ 133975 h 61"/>
              <a:gd name="T24" fmla="*/ 78914 w 62"/>
              <a:gd name="T25" fmla="*/ 144280 h 61"/>
              <a:gd name="T26" fmla="*/ 61759 w 62"/>
              <a:gd name="T27" fmla="*/ 154586 h 61"/>
              <a:gd name="T28" fmla="*/ 54897 w 62"/>
              <a:gd name="T29" fmla="*/ 151151 h 61"/>
              <a:gd name="T30" fmla="*/ 3431 w 62"/>
              <a:gd name="T31" fmla="*/ 99622 h 61"/>
              <a:gd name="T32" fmla="*/ 0 w 62"/>
              <a:gd name="T33" fmla="*/ 92752 h 61"/>
              <a:gd name="T34" fmla="*/ 10293 w 62"/>
              <a:gd name="T35" fmla="*/ 75575 h 61"/>
              <a:gd name="T36" fmla="*/ 20586 w 62"/>
              <a:gd name="T37" fmla="*/ 72140 h 61"/>
              <a:gd name="T38" fmla="*/ 30879 w 62"/>
              <a:gd name="T39" fmla="*/ 79011 h 61"/>
              <a:gd name="T40" fmla="*/ 30879 w 62"/>
              <a:gd name="T41" fmla="*/ 75575 h 61"/>
              <a:gd name="T42" fmla="*/ 30879 w 62"/>
              <a:gd name="T43" fmla="*/ 72140 h 61"/>
              <a:gd name="T44" fmla="*/ 75483 w 62"/>
              <a:gd name="T45" fmla="*/ 30917 h 61"/>
              <a:gd name="T46" fmla="*/ 78914 w 62"/>
              <a:gd name="T47" fmla="*/ 27482 h 61"/>
              <a:gd name="T48" fmla="*/ 82345 w 62"/>
              <a:gd name="T49" fmla="*/ 30917 h 61"/>
              <a:gd name="T50" fmla="*/ 75483 w 62"/>
              <a:gd name="T51" fmla="*/ 17176 h 61"/>
              <a:gd name="T52" fmla="*/ 78914 w 62"/>
              <a:gd name="T53" fmla="*/ 10306 h 61"/>
              <a:gd name="T54" fmla="*/ 92638 w 62"/>
              <a:gd name="T55" fmla="*/ 0 h 61"/>
              <a:gd name="T56" fmla="*/ 102931 w 62"/>
              <a:gd name="T57" fmla="*/ 3435 h 61"/>
              <a:gd name="T58" fmla="*/ 150966 w 62"/>
              <a:gd name="T59" fmla="*/ 51529 h 61"/>
              <a:gd name="T60" fmla="*/ 154397 w 62"/>
              <a:gd name="T61" fmla="*/ 61834 h 61"/>
              <a:gd name="T62" fmla="*/ 144104 w 62"/>
              <a:gd name="T63" fmla="*/ 75575 h 61"/>
              <a:gd name="T64" fmla="*/ 137242 w 62"/>
              <a:gd name="T65" fmla="*/ 79011 h 61"/>
              <a:gd name="T66" fmla="*/ 123518 w 62"/>
              <a:gd name="T67" fmla="*/ 72140 h 61"/>
              <a:gd name="T68" fmla="*/ 126949 w 62"/>
              <a:gd name="T69" fmla="*/ 75575 h 61"/>
              <a:gd name="T70" fmla="*/ 123518 w 62"/>
              <a:gd name="T71" fmla="*/ 79011 h 61"/>
              <a:gd name="T72" fmla="*/ 109794 w 62"/>
              <a:gd name="T73" fmla="*/ 96187 h 61"/>
              <a:gd name="T74" fmla="*/ 140673 w 62"/>
              <a:gd name="T75" fmla="*/ 127104 h 61"/>
              <a:gd name="T76" fmla="*/ 150966 w 62"/>
              <a:gd name="T77" fmla="*/ 120234 h 61"/>
              <a:gd name="T78" fmla="*/ 164690 w 62"/>
              <a:gd name="T79" fmla="*/ 127104 h 61"/>
              <a:gd name="T80" fmla="*/ 209294 w 62"/>
              <a:gd name="T81" fmla="*/ 171762 h 61"/>
              <a:gd name="T82" fmla="*/ 212725 w 62"/>
              <a:gd name="T83" fmla="*/ 182068 h 61"/>
              <a:gd name="T84" fmla="*/ 209294 w 62"/>
              <a:gd name="T85" fmla="*/ 192374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 h="61">
                <a:moveTo>
                  <a:pt x="61" y="56"/>
                </a:moveTo>
                <a:cubicBezTo>
                  <a:pt x="57" y="60"/>
                  <a:pt x="57" y="60"/>
                  <a:pt x="57" y="60"/>
                </a:cubicBezTo>
                <a:cubicBezTo>
                  <a:pt x="56" y="61"/>
                  <a:pt x="55" y="61"/>
                  <a:pt x="54" y="61"/>
                </a:cubicBezTo>
                <a:cubicBezTo>
                  <a:pt x="52" y="61"/>
                  <a:pt x="51" y="61"/>
                  <a:pt x="50" y="60"/>
                </a:cubicBezTo>
                <a:cubicBezTo>
                  <a:pt x="37" y="47"/>
                  <a:pt x="37" y="47"/>
                  <a:pt x="37" y="47"/>
                </a:cubicBezTo>
                <a:cubicBezTo>
                  <a:pt x="37" y="46"/>
                  <a:pt x="36" y="45"/>
                  <a:pt x="36" y="44"/>
                </a:cubicBezTo>
                <a:cubicBezTo>
                  <a:pt x="36" y="43"/>
                  <a:pt x="37" y="41"/>
                  <a:pt x="38" y="40"/>
                </a:cubicBezTo>
                <a:cubicBezTo>
                  <a:pt x="28" y="31"/>
                  <a:pt x="28" y="31"/>
                  <a:pt x="28" y="31"/>
                </a:cubicBezTo>
                <a:cubicBezTo>
                  <a:pt x="24" y="36"/>
                  <a:pt x="24" y="36"/>
                  <a:pt x="24" y="36"/>
                </a:cubicBezTo>
                <a:cubicBezTo>
                  <a:pt x="24" y="36"/>
                  <a:pt x="23" y="36"/>
                  <a:pt x="23" y="36"/>
                </a:cubicBezTo>
                <a:cubicBezTo>
                  <a:pt x="22" y="36"/>
                  <a:pt x="22" y="36"/>
                  <a:pt x="22" y="36"/>
                </a:cubicBezTo>
                <a:cubicBezTo>
                  <a:pt x="23" y="37"/>
                  <a:pt x="24" y="38"/>
                  <a:pt x="24" y="39"/>
                </a:cubicBezTo>
                <a:cubicBezTo>
                  <a:pt x="24" y="40"/>
                  <a:pt x="23" y="41"/>
                  <a:pt x="23" y="42"/>
                </a:cubicBezTo>
                <a:cubicBezTo>
                  <a:pt x="21" y="43"/>
                  <a:pt x="20" y="45"/>
                  <a:pt x="18" y="45"/>
                </a:cubicBezTo>
                <a:cubicBezTo>
                  <a:pt x="17" y="45"/>
                  <a:pt x="16" y="44"/>
                  <a:pt x="16" y="44"/>
                </a:cubicBezTo>
                <a:cubicBezTo>
                  <a:pt x="1" y="29"/>
                  <a:pt x="1" y="29"/>
                  <a:pt x="1" y="29"/>
                </a:cubicBezTo>
                <a:cubicBezTo>
                  <a:pt x="1" y="29"/>
                  <a:pt x="0" y="28"/>
                  <a:pt x="0" y="27"/>
                </a:cubicBezTo>
                <a:cubicBezTo>
                  <a:pt x="0" y="25"/>
                  <a:pt x="2" y="24"/>
                  <a:pt x="3" y="22"/>
                </a:cubicBezTo>
                <a:cubicBezTo>
                  <a:pt x="4" y="22"/>
                  <a:pt x="5" y="21"/>
                  <a:pt x="6" y="21"/>
                </a:cubicBezTo>
                <a:cubicBezTo>
                  <a:pt x="7" y="21"/>
                  <a:pt x="8" y="22"/>
                  <a:pt x="9" y="23"/>
                </a:cubicBezTo>
                <a:cubicBezTo>
                  <a:pt x="9" y="23"/>
                  <a:pt x="9" y="23"/>
                  <a:pt x="9" y="22"/>
                </a:cubicBezTo>
                <a:cubicBezTo>
                  <a:pt x="9" y="22"/>
                  <a:pt x="9" y="21"/>
                  <a:pt x="9" y="21"/>
                </a:cubicBezTo>
                <a:cubicBezTo>
                  <a:pt x="22" y="9"/>
                  <a:pt x="22" y="9"/>
                  <a:pt x="22" y="9"/>
                </a:cubicBezTo>
                <a:cubicBezTo>
                  <a:pt x="22" y="8"/>
                  <a:pt x="22" y="8"/>
                  <a:pt x="23" y="8"/>
                </a:cubicBezTo>
                <a:cubicBezTo>
                  <a:pt x="23" y="8"/>
                  <a:pt x="24" y="8"/>
                  <a:pt x="24" y="9"/>
                </a:cubicBezTo>
                <a:cubicBezTo>
                  <a:pt x="23" y="7"/>
                  <a:pt x="22" y="7"/>
                  <a:pt x="22" y="5"/>
                </a:cubicBezTo>
                <a:cubicBezTo>
                  <a:pt x="22" y="4"/>
                  <a:pt x="22" y="3"/>
                  <a:pt x="23" y="3"/>
                </a:cubicBezTo>
                <a:cubicBezTo>
                  <a:pt x="24" y="1"/>
                  <a:pt x="25" y="0"/>
                  <a:pt x="27" y="0"/>
                </a:cubicBezTo>
                <a:cubicBezTo>
                  <a:pt x="28" y="0"/>
                  <a:pt x="29" y="0"/>
                  <a:pt x="30" y="1"/>
                </a:cubicBezTo>
                <a:cubicBezTo>
                  <a:pt x="44" y="15"/>
                  <a:pt x="44" y="15"/>
                  <a:pt x="44" y="15"/>
                </a:cubicBezTo>
                <a:cubicBezTo>
                  <a:pt x="45" y="16"/>
                  <a:pt x="45" y="17"/>
                  <a:pt x="45" y="18"/>
                </a:cubicBezTo>
                <a:cubicBezTo>
                  <a:pt x="45" y="20"/>
                  <a:pt x="44" y="21"/>
                  <a:pt x="42" y="22"/>
                </a:cubicBezTo>
                <a:cubicBezTo>
                  <a:pt x="42" y="23"/>
                  <a:pt x="41" y="23"/>
                  <a:pt x="40" y="23"/>
                </a:cubicBezTo>
                <a:cubicBezTo>
                  <a:pt x="38" y="23"/>
                  <a:pt x="37" y="22"/>
                  <a:pt x="36" y="21"/>
                </a:cubicBezTo>
                <a:cubicBezTo>
                  <a:pt x="37" y="21"/>
                  <a:pt x="37" y="22"/>
                  <a:pt x="37" y="22"/>
                </a:cubicBezTo>
                <a:cubicBezTo>
                  <a:pt x="37" y="23"/>
                  <a:pt x="37" y="23"/>
                  <a:pt x="36" y="23"/>
                </a:cubicBezTo>
                <a:cubicBezTo>
                  <a:pt x="32" y="28"/>
                  <a:pt x="32" y="28"/>
                  <a:pt x="32" y="28"/>
                </a:cubicBezTo>
                <a:cubicBezTo>
                  <a:pt x="41" y="37"/>
                  <a:pt x="41" y="37"/>
                  <a:pt x="41" y="37"/>
                </a:cubicBezTo>
                <a:cubicBezTo>
                  <a:pt x="42" y="36"/>
                  <a:pt x="43" y="35"/>
                  <a:pt x="44" y="35"/>
                </a:cubicBezTo>
                <a:cubicBezTo>
                  <a:pt x="46" y="35"/>
                  <a:pt x="47" y="36"/>
                  <a:pt x="48" y="37"/>
                </a:cubicBezTo>
                <a:cubicBezTo>
                  <a:pt x="61" y="50"/>
                  <a:pt x="61" y="50"/>
                  <a:pt x="61" y="50"/>
                </a:cubicBezTo>
                <a:cubicBezTo>
                  <a:pt x="61" y="51"/>
                  <a:pt x="62" y="52"/>
                  <a:pt x="62" y="53"/>
                </a:cubicBezTo>
                <a:cubicBezTo>
                  <a:pt x="62" y="54"/>
                  <a:pt x="61" y="55"/>
                  <a:pt x="61" y="56"/>
                </a:cubicBezTo>
                <a:close/>
              </a:path>
            </a:pathLst>
          </a:custGeom>
          <a:solidFill>
            <a:schemeClr val="bg1"/>
          </a:solidFill>
          <a:ln>
            <a:noFill/>
          </a:ln>
        </p:spPr>
        <p:txBody>
          <a:bodyPr/>
          <a:lstStyle/>
          <a:p>
            <a:endParaRPr lang="en-US" dirty="0"/>
          </a:p>
        </p:txBody>
      </p:sp>
    </p:spTree>
    <p:extLst>
      <p:ext uri="{BB962C8B-B14F-4D97-AF65-F5344CB8AC3E}">
        <p14:creationId xmlns:p14="http://schemas.microsoft.com/office/powerpoint/2010/main" val="1903411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5E3C069C-5BB4-494C-B466-9299F3D970AC}"/>
              </a:ext>
            </a:extLst>
          </p:cNvPr>
          <p:cNvSpPr txBox="1"/>
          <p:nvPr/>
        </p:nvSpPr>
        <p:spPr>
          <a:xfrm>
            <a:off x="2072640" y="199897"/>
            <a:ext cx="8046720" cy="707886"/>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COPE Policy Implementation</a:t>
            </a:r>
          </a:p>
        </p:txBody>
      </p:sp>
      <p:sp>
        <p:nvSpPr>
          <p:cNvPr id="91" name="Oval 90">
            <a:extLst>
              <a:ext uri="{FF2B5EF4-FFF2-40B4-BE49-F238E27FC236}">
                <a16:creationId xmlns:a16="http://schemas.microsoft.com/office/drawing/2014/main" id="{BCEE932E-DBCB-4CF8-9DA7-9F032C6A807D}"/>
              </a:ext>
            </a:extLst>
          </p:cNvPr>
          <p:cNvSpPr/>
          <p:nvPr/>
        </p:nvSpPr>
        <p:spPr>
          <a:xfrm>
            <a:off x="11343311" y="4402431"/>
            <a:ext cx="162889" cy="162889"/>
          </a:xfrm>
          <a:prstGeom prst="ellipse">
            <a:avLst/>
          </a:prstGeom>
          <a:noFill/>
          <a:ln w="38100">
            <a:solidFill>
              <a:srgbClr val="FFB7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2" name="Isosceles Triangle 91">
            <a:extLst>
              <a:ext uri="{FF2B5EF4-FFF2-40B4-BE49-F238E27FC236}">
                <a16:creationId xmlns:a16="http://schemas.microsoft.com/office/drawing/2014/main" id="{C4C02157-3A03-4D92-A5DF-342BF17BBF17}"/>
              </a:ext>
            </a:extLst>
          </p:cNvPr>
          <p:cNvSpPr/>
          <p:nvPr/>
        </p:nvSpPr>
        <p:spPr>
          <a:xfrm rot="900000">
            <a:off x="11605869" y="1814879"/>
            <a:ext cx="248283" cy="214037"/>
          </a:xfrm>
          <a:prstGeom prst="triangle">
            <a:avLst/>
          </a:prstGeom>
          <a:noFill/>
          <a:ln w="38100">
            <a:solidFill>
              <a:srgbClr val="04C4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Rectangle 94">
            <a:extLst>
              <a:ext uri="{FF2B5EF4-FFF2-40B4-BE49-F238E27FC236}">
                <a16:creationId xmlns:a16="http://schemas.microsoft.com/office/drawing/2014/main" id="{93A1E53A-528F-4DE6-852F-1818991BBB2A}"/>
              </a:ext>
            </a:extLst>
          </p:cNvPr>
          <p:cNvSpPr/>
          <p:nvPr/>
        </p:nvSpPr>
        <p:spPr>
          <a:xfrm rot="2700000">
            <a:off x="9483729" y="6130929"/>
            <a:ext cx="168650" cy="168650"/>
          </a:xfrm>
          <a:prstGeom prst="rect">
            <a:avLst/>
          </a:prstGeom>
          <a:noFill/>
          <a:ln w="38100">
            <a:solidFill>
              <a:srgbClr val="BF11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8" name="Group 97">
            <a:extLst>
              <a:ext uri="{FF2B5EF4-FFF2-40B4-BE49-F238E27FC236}">
                <a16:creationId xmlns:a16="http://schemas.microsoft.com/office/drawing/2014/main" id="{4D7383BD-A746-4D26-807C-1C3866524EF1}"/>
              </a:ext>
            </a:extLst>
          </p:cNvPr>
          <p:cNvGrpSpPr/>
          <p:nvPr/>
        </p:nvGrpSpPr>
        <p:grpSpPr>
          <a:xfrm>
            <a:off x="8639508" y="2009970"/>
            <a:ext cx="3476291" cy="4086604"/>
            <a:chOff x="555072" y="1433104"/>
            <a:chExt cx="3476291" cy="4086604"/>
          </a:xfrm>
        </p:grpSpPr>
        <p:sp>
          <p:nvSpPr>
            <p:cNvPr id="101" name="Freeform: Shape 100">
              <a:extLst>
                <a:ext uri="{FF2B5EF4-FFF2-40B4-BE49-F238E27FC236}">
                  <a16:creationId xmlns:a16="http://schemas.microsoft.com/office/drawing/2014/main" id="{C58938D7-C1D6-42D5-8885-CC07901FF96C}"/>
                </a:ext>
              </a:extLst>
            </p:cNvPr>
            <p:cNvSpPr/>
            <p:nvPr/>
          </p:nvSpPr>
          <p:spPr>
            <a:xfrm flipH="1">
              <a:off x="789550" y="2040491"/>
              <a:ext cx="353128" cy="560449"/>
            </a:xfrm>
            <a:custGeom>
              <a:avLst/>
              <a:gdLst>
                <a:gd name="connsiteX0" fmla="*/ 473327 w 473326"/>
                <a:gd name="connsiteY0" fmla="*/ 134815 h 751215"/>
                <a:gd name="connsiteX1" fmla="*/ 27423 w 473326"/>
                <a:gd name="connsiteY1" fmla="*/ 0 h 751215"/>
                <a:gd name="connsiteX2" fmla="*/ 0 w 473326"/>
                <a:gd name="connsiteY2" fmla="*/ 609769 h 751215"/>
                <a:gd name="connsiteX3" fmla="*/ 469267 w 473326"/>
                <a:gd name="connsiteY3" fmla="*/ 751215 h 751215"/>
                <a:gd name="connsiteX4" fmla="*/ 473327 w 473326"/>
                <a:gd name="connsiteY4" fmla="*/ 134815 h 75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26" h="751215">
                  <a:moveTo>
                    <a:pt x="473327" y="134815"/>
                  </a:moveTo>
                  <a:lnTo>
                    <a:pt x="27423" y="0"/>
                  </a:lnTo>
                  <a:lnTo>
                    <a:pt x="0" y="609769"/>
                  </a:lnTo>
                  <a:lnTo>
                    <a:pt x="469267" y="751215"/>
                  </a:lnTo>
                  <a:lnTo>
                    <a:pt x="473327" y="134815"/>
                  </a:lnTo>
                  <a:close/>
                </a:path>
              </a:pathLst>
            </a:custGeom>
            <a:solidFill>
              <a:srgbClr val="F5F5F5"/>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4" name="Freeform: Shape 103">
              <a:extLst>
                <a:ext uri="{FF2B5EF4-FFF2-40B4-BE49-F238E27FC236}">
                  <a16:creationId xmlns:a16="http://schemas.microsoft.com/office/drawing/2014/main" id="{E3CE037C-0B16-42A2-86E8-F1636FFEFE85}"/>
                </a:ext>
              </a:extLst>
            </p:cNvPr>
            <p:cNvSpPr/>
            <p:nvPr/>
          </p:nvSpPr>
          <p:spPr>
            <a:xfrm flipH="1">
              <a:off x="1122219" y="1433104"/>
              <a:ext cx="2009061" cy="1062309"/>
            </a:xfrm>
            <a:custGeom>
              <a:avLst/>
              <a:gdLst>
                <a:gd name="connsiteX0" fmla="*/ 0 w 2692909"/>
                <a:gd name="connsiteY0" fmla="*/ 0 h 1423900"/>
                <a:gd name="connsiteX1" fmla="*/ 0 w 2692909"/>
                <a:gd name="connsiteY1" fmla="*/ 620460 h 1423900"/>
                <a:gd name="connsiteX2" fmla="*/ 2665487 w 2692909"/>
                <a:gd name="connsiteY2" fmla="*/ 1423901 h 1423900"/>
                <a:gd name="connsiteX3" fmla="*/ 2692910 w 2692909"/>
                <a:gd name="connsiteY3" fmla="*/ 814132 h 1423900"/>
                <a:gd name="connsiteX4" fmla="*/ 0 w 2692909"/>
                <a:gd name="connsiteY4" fmla="*/ 0 h 14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909" h="1423900">
                  <a:moveTo>
                    <a:pt x="0" y="0"/>
                  </a:moveTo>
                  <a:lnTo>
                    <a:pt x="0" y="620460"/>
                  </a:lnTo>
                  <a:lnTo>
                    <a:pt x="2665487" y="1423901"/>
                  </a:lnTo>
                  <a:lnTo>
                    <a:pt x="2692910" y="814132"/>
                  </a:lnTo>
                  <a:lnTo>
                    <a:pt x="0" y="0"/>
                  </a:lnTo>
                  <a:close/>
                </a:path>
              </a:pathLst>
            </a:custGeom>
            <a:solidFill>
              <a:srgbClr val="F5F5F5"/>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Freeform: Shape 106">
              <a:extLst>
                <a:ext uri="{FF2B5EF4-FFF2-40B4-BE49-F238E27FC236}">
                  <a16:creationId xmlns:a16="http://schemas.microsoft.com/office/drawing/2014/main" id="{F1A1466E-6FD5-4BC8-ADA1-A8BC91663020}"/>
                </a:ext>
              </a:extLst>
            </p:cNvPr>
            <p:cNvSpPr/>
            <p:nvPr/>
          </p:nvSpPr>
          <p:spPr>
            <a:xfrm flipH="1">
              <a:off x="789550" y="2040491"/>
              <a:ext cx="353128" cy="560449"/>
            </a:xfrm>
            <a:custGeom>
              <a:avLst/>
              <a:gdLst>
                <a:gd name="connsiteX0" fmla="*/ 473327 w 473326"/>
                <a:gd name="connsiteY0" fmla="*/ 134815 h 751215"/>
                <a:gd name="connsiteX1" fmla="*/ 27423 w 473326"/>
                <a:gd name="connsiteY1" fmla="*/ 0 h 751215"/>
                <a:gd name="connsiteX2" fmla="*/ 0 w 473326"/>
                <a:gd name="connsiteY2" fmla="*/ 609769 h 751215"/>
                <a:gd name="connsiteX3" fmla="*/ 469267 w 473326"/>
                <a:gd name="connsiteY3" fmla="*/ 751215 h 751215"/>
                <a:gd name="connsiteX4" fmla="*/ 473327 w 473326"/>
                <a:gd name="connsiteY4" fmla="*/ 134815 h 75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26" h="751215">
                  <a:moveTo>
                    <a:pt x="473327" y="134815"/>
                  </a:moveTo>
                  <a:lnTo>
                    <a:pt x="27423" y="0"/>
                  </a:lnTo>
                  <a:lnTo>
                    <a:pt x="0" y="609769"/>
                  </a:lnTo>
                  <a:lnTo>
                    <a:pt x="469267" y="751215"/>
                  </a:lnTo>
                  <a:lnTo>
                    <a:pt x="473327" y="134815"/>
                  </a:lnTo>
                  <a:close/>
                </a:path>
              </a:pathLst>
            </a:custGeom>
            <a:solidFill>
              <a:srgbClr val="000000">
                <a:alpha val="1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2" name="Freeform: Shape 181">
              <a:extLst>
                <a:ext uri="{FF2B5EF4-FFF2-40B4-BE49-F238E27FC236}">
                  <a16:creationId xmlns:a16="http://schemas.microsoft.com/office/drawing/2014/main" id="{64BA7625-E3C7-4748-B7E4-DF1CD0BD439C}"/>
                </a:ext>
              </a:extLst>
            </p:cNvPr>
            <p:cNvSpPr/>
            <p:nvPr/>
          </p:nvSpPr>
          <p:spPr>
            <a:xfrm flipH="1">
              <a:off x="789550" y="2911832"/>
              <a:ext cx="353128" cy="560455"/>
            </a:xfrm>
            <a:custGeom>
              <a:avLst/>
              <a:gdLst>
                <a:gd name="connsiteX0" fmla="*/ 473327 w 473326"/>
                <a:gd name="connsiteY0" fmla="*/ 134815 h 751223"/>
                <a:gd name="connsiteX1" fmla="*/ 27423 w 473326"/>
                <a:gd name="connsiteY1" fmla="*/ 0 h 751223"/>
                <a:gd name="connsiteX2" fmla="*/ 0 w 473326"/>
                <a:gd name="connsiteY2" fmla="*/ 609769 h 751223"/>
                <a:gd name="connsiteX3" fmla="*/ 469267 w 473326"/>
                <a:gd name="connsiteY3" fmla="*/ 751224 h 751223"/>
                <a:gd name="connsiteX4" fmla="*/ 473327 w 473326"/>
                <a:gd name="connsiteY4" fmla="*/ 134815 h 75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26" h="751223">
                  <a:moveTo>
                    <a:pt x="473327" y="134815"/>
                  </a:moveTo>
                  <a:lnTo>
                    <a:pt x="27423" y="0"/>
                  </a:lnTo>
                  <a:lnTo>
                    <a:pt x="0" y="609769"/>
                  </a:lnTo>
                  <a:lnTo>
                    <a:pt x="469267" y="751224"/>
                  </a:lnTo>
                  <a:lnTo>
                    <a:pt x="473327" y="134815"/>
                  </a:lnTo>
                  <a:close/>
                </a:path>
              </a:pathLst>
            </a:custGeom>
            <a:solidFill>
              <a:srgbClr val="3AD29F"/>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3" name="Freeform: Shape 182">
              <a:extLst>
                <a:ext uri="{FF2B5EF4-FFF2-40B4-BE49-F238E27FC236}">
                  <a16:creationId xmlns:a16="http://schemas.microsoft.com/office/drawing/2014/main" id="{110C5354-70D5-4705-9AE3-607F4444C5CC}"/>
                </a:ext>
              </a:extLst>
            </p:cNvPr>
            <p:cNvSpPr/>
            <p:nvPr/>
          </p:nvSpPr>
          <p:spPr>
            <a:xfrm flipH="1">
              <a:off x="1122219" y="2304445"/>
              <a:ext cx="2009061" cy="1062309"/>
            </a:xfrm>
            <a:custGeom>
              <a:avLst/>
              <a:gdLst>
                <a:gd name="connsiteX0" fmla="*/ 0 w 2692909"/>
                <a:gd name="connsiteY0" fmla="*/ 0 h 1423900"/>
                <a:gd name="connsiteX1" fmla="*/ 0 w 2692909"/>
                <a:gd name="connsiteY1" fmla="*/ 620460 h 1423900"/>
                <a:gd name="connsiteX2" fmla="*/ 2665487 w 2692909"/>
                <a:gd name="connsiteY2" fmla="*/ 1423901 h 1423900"/>
                <a:gd name="connsiteX3" fmla="*/ 2692910 w 2692909"/>
                <a:gd name="connsiteY3" fmla="*/ 814132 h 1423900"/>
                <a:gd name="connsiteX4" fmla="*/ 0 w 2692909"/>
                <a:gd name="connsiteY4" fmla="*/ 0 h 14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909" h="1423900">
                  <a:moveTo>
                    <a:pt x="0" y="0"/>
                  </a:moveTo>
                  <a:lnTo>
                    <a:pt x="0" y="620460"/>
                  </a:lnTo>
                  <a:lnTo>
                    <a:pt x="2665487" y="1423901"/>
                  </a:lnTo>
                  <a:lnTo>
                    <a:pt x="2692910" y="814132"/>
                  </a:lnTo>
                  <a:lnTo>
                    <a:pt x="0" y="0"/>
                  </a:lnTo>
                  <a:close/>
                </a:path>
              </a:pathLst>
            </a:custGeom>
            <a:solidFill>
              <a:srgbClr val="3AD29F"/>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4" name="Freeform: Shape 183">
              <a:extLst>
                <a:ext uri="{FF2B5EF4-FFF2-40B4-BE49-F238E27FC236}">
                  <a16:creationId xmlns:a16="http://schemas.microsoft.com/office/drawing/2014/main" id="{4F937A82-79B7-4D37-A2DD-D17E8227CB37}"/>
                </a:ext>
              </a:extLst>
            </p:cNvPr>
            <p:cNvSpPr/>
            <p:nvPr/>
          </p:nvSpPr>
          <p:spPr>
            <a:xfrm flipH="1">
              <a:off x="789550" y="2911832"/>
              <a:ext cx="353128" cy="560455"/>
            </a:xfrm>
            <a:custGeom>
              <a:avLst/>
              <a:gdLst>
                <a:gd name="connsiteX0" fmla="*/ 473327 w 473326"/>
                <a:gd name="connsiteY0" fmla="*/ 134815 h 751223"/>
                <a:gd name="connsiteX1" fmla="*/ 27423 w 473326"/>
                <a:gd name="connsiteY1" fmla="*/ 0 h 751223"/>
                <a:gd name="connsiteX2" fmla="*/ 0 w 473326"/>
                <a:gd name="connsiteY2" fmla="*/ 609769 h 751223"/>
                <a:gd name="connsiteX3" fmla="*/ 469267 w 473326"/>
                <a:gd name="connsiteY3" fmla="*/ 751224 h 751223"/>
                <a:gd name="connsiteX4" fmla="*/ 473327 w 473326"/>
                <a:gd name="connsiteY4" fmla="*/ 134815 h 75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26" h="751223">
                  <a:moveTo>
                    <a:pt x="473327" y="134815"/>
                  </a:moveTo>
                  <a:lnTo>
                    <a:pt x="27423" y="0"/>
                  </a:lnTo>
                  <a:lnTo>
                    <a:pt x="0" y="609769"/>
                  </a:lnTo>
                  <a:lnTo>
                    <a:pt x="469267" y="751224"/>
                  </a:lnTo>
                  <a:lnTo>
                    <a:pt x="473327" y="134815"/>
                  </a:lnTo>
                  <a:close/>
                </a:path>
              </a:pathLst>
            </a:custGeom>
            <a:solidFill>
              <a:srgbClr val="000000">
                <a:alpha val="1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6" name="Freeform: Shape 185">
              <a:extLst>
                <a:ext uri="{FF2B5EF4-FFF2-40B4-BE49-F238E27FC236}">
                  <a16:creationId xmlns:a16="http://schemas.microsoft.com/office/drawing/2014/main" id="{4ECDCE6E-2254-4677-9A8C-C88942632AA4}"/>
                </a:ext>
              </a:extLst>
            </p:cNvPr>
            <p:cNvSpPr/>
            <p:nvPr/>
          </p:nvSpPr>
          <p:spPr>
            <a:xfrm rot="20929542">
              <a:off x="874262" y="3118301"/>
              <a:ext cx="163380" cy="136145"/>
            </a:xfrm>
            <a:custGeom>
              <a:avLst/>
              <a:gdLst>
                <a:gd name="connsiteX0" fmla="*/ 0 w 218991"/>
                <a:gd name="connsiteY0" fmla="*/ 73000 h 182486"/>
                <a:gd name="connsiteX1" fmla="*/ 73000 w 218991"/>
                <a:gd name="connsiteY1" fmla="*/ 182487 h 182486"/>
                <a:gd name="connsiteX2" fmla="*/ 218991 w 218991"/>
                <a:gd name="connsiteY2" fmla="*/ 0 h 182486"/>
              </a:gdLst>
              <a:ahLst/>
              <a:cxnLst>
                <a:cxn ang="0">
                  <a:pos x="connsiteX0" y="connsiteY0"/>
                </a:cxn>
                <a:cxn ang="0">
                  <a:pos x="connsiteX1" y="connsiteY1"/>
                </a:cxn>
                <a:cxn ang="0">
                  <a:pos x="connsiteX2" y="connsiteY2"/>
                </a:cxn>
              </a:cxnLst>
              <a:rect l="l" t="t" r="r" b="b"/>
              <a:pathLst>
                <a:path w="218991" h="182486">
                  <a:moveTo>
                    <a:pt x="0" y="73000"/>
                  </a:moveTo>
                  <a:lnTo>
                    <a:pt x="73000" y="182487"/>
                  </a:lnTo>
                  <a:lnTo>
                    <a:pt x="218991" y="0"/>
                  </a:lnTo>
                </a:path>
              </a:pathLst>
            </a:custGeom>
            <a:noFill/>
            <a:ln w="57503" cap="rnd">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87" name="Graphic 354">
              <a:extLst>
                <a:ext uri="{FF2B5EF4-FFF2-40B4-BE49-F238E27FC236}">
                  <a16:creationId xmlns:a16="http://schemas.microsoft.com/office/drawing/2014/main" id="{A3AE279B-4E90-462A-8E29-A65975BDF237}"/>
                </a:ext>
              </a:extLst>
            </p:cNvPr>
            <p:cNvGrpSpPr/>
            <p:nvPr/>
          </p:nvGrpSpPr>
          <p:grpSpPr>
            <a:xfrm flipH="1">
              <a:off x="898467" y="2219731"/>
              <a:ext cx="136147" cy="190605"/>
              <a:chOff x="9821912" y="1529517"/>
              <a:chExt cx="182489" cy="255484"/>
            </a:xfrm>
          </p:grpSpPr>
          <p:sp>
            <p:nvSpPr>
              <p:cNvPr id="239" name="Freeform: Shape 238">
                <a:extLst>
                  <a:ext uri="{FF2B5EF4-FFF2-40B4-BE49-F238E27FC236}">
                    <a16:creationId xmlns:a16="http://schemas.microsoft.com/office/drawing/2014/main" id="{39E17F63-8010-4F12-8C18-D04E8B8BCB1E}"/>
                  </a:ext>
                </a:extLst>
              </p:cNvPr>
              <p:cNvSpPr/>
              <p:nvPr/>
            </p:nvSpPr>
            <p:spPr>
              <a:xfrm>
                <a:off x="9821912" y="1529517"/>
                <a:ext cx="145991" cy="255484"/>
              </a:xfrm>
              <a:custGeom>
                <a:avLst/>
                <a:gdLst>
                  <a:gd name="connsiteX0" fmla="*/ 0 w 145991"/>
                  <a:gd name="connsiteY0" fmla="*/ 0 h 255484"/>
                  <a:gd name="connsiteX1" fmla="*/ 145991 w 145991"/>
                  <a:gd name="connsiteY1" fmla="*/ 255485 h 255484"/>
                </a:gdLst>
                <a:ahLst/>
                <a:cxnLst>
                  <a:cxn ang="0">
                    <a:pos x="connsiteX0" y="connsiteY0"/>
                  </a:cxn>
                  <a:cxn ang="0">
                    <a:pos x="connsiteX1" y="connsiteY1"/>
                  </a:cxn>
                </a:cxnLst>
                <a:rect l="l" t="t" r="r" b="b"/>
                <a:pathLst>
                  <a:path w="145991" h="255484">
                    <a:moveTo>
                      <a:pt x="0" y="0"/>
                    </a:moveTo>
                    <a:lnTo>
                      <a:pt x="145991" y="255485"/>
                    </a:lnTo>
                  </a:path>
                </a:pathLst>
              </a:custGeom>
              <a:ln w="57503" cap="rnd">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0" name="Freeform: Shape 239">
                <a:extLst>
                  <a:ext uri="{FF2B5EF4-FFF2-40B4-BE49-F238E27FC236}">
                    <a16:creationId xmlns:a16="http://schemas.microsoft.com/office/drawing/2014/main" id="{78F44779-42B3-40FC-8AB6-5051C999258A}"/>
                  </a:ext>
                </a:extLst>
              </p:cNvPr>
              <p:cNvSpPr/>
              <p:nvPr/>
            </p:nvSpPr>
            <p:spPr>
              <a:xfrm>
                <a:off x="9821912" y="1566015"/>
                <a:ext cx="182489" cy="182489"/>
              </a:xfrm>
              <a:custGeom>
                <a:avLst/>
                <a:gdLst>
                  <a:gd name="connsiteX0" fmla="*/ 182489 w 182489"/>
                  <a:gd name="connsiteY0" fmla="*/ 0 h 182489"/>
                  <a:gd name="connsiteX1" fmla="*/ 0 w 182489"/>
                  <a:gd name="connsiteY1" fmla="*/ 182489 h 182489"/>
                </a:gdLst>
                <a:ahLst/>
                <a:cxnLst>
                  <a:cxn ang="0">
                    <a:pos x="connsiteX0" y="connsiteY0"/>
                  </a:cxn>
                  <a:cxn ang="0">
                    <a:pos x="connsiteX1" y="connsiteY1"/>
                  </a:cxn>
                </a:cxnLst>
                <a:rect l="l" t="t" r="r" b="b"/>
                <a:pathLst>
                  <a:path w="182489" h="182489">
                    <a:moveTo>
                      <a:pt x="182489" y="0"/>
                    </a:moveTo>
                    <a:lnTo>
                      <a:pt x="0" y="182489"/>
                    </a:lnTo>
                  </a:path>
                </a:pathLst>
              </a:custGeom>
              <a:ln w="57503" cap="rnd">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88" name="Freeform: Shape 187">
              <a:extLst>
                <a:ext uri="{FF2B5EF4-FFF2-40B4-BE49-F238E27FC236}">
                  <a16:creationId xmlns:a16="http://schemas.microsoft.com/office/drawing/2014/main" id="{FE725261-DB64-47A3-90D2-8D3A48DEDBA3}"/>
                </a:ext>
              </a:extLst>
            </p:cNvPr>
            <p:cNvSpPr/>
            <p:nvPr/>
          </p:nvSpPr>
          <p:spPr>
            <a:xfrm flipH="1">
              <a:off x="789550" y="3728717"/>
              <a:ext cx="353128" cy="560449"/>
            </a:xfrm>
            <a:custGeom>
              <a:avLst/>
              <a:gdLst>
                <a:gd name="connsiteX0" fmla="*/ 473327 w 473326"/>
                <a:gd name="connsiteY0" fmla="*/ 134807 h 751215"/>
                <a:gd name="connsiteX1" fmla="*/ 27423 w 473326"/>
                <a:gd name="connsiteY1" fmla="*/ 0 h 751215"/>
                <a:gd name="connsiteX2" fmla="*/ 0 w 473326"/>
                <a:gd name="connsiteY2" fmla="*/ 609769 h 751215"/>
                <a:gd name="connsiteX3" fmla="*/ 469267 w 473326"/>
                <a:gd name="connsiteY3" fmla="*/ 751216 h 751215"/>
                <a:gd name="connsiteX4" fmla="*/ 473327 w 473326"/>
                <a:gd name="connsiteY4" fmla="*/ 134807 h 75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26" h="751215">
                  <a:moveTo>
                    <a:pt x="473327" y="134807"/>
                  </a:moveTo>
                  <a:lnTo>
                    <a:pt x="27423" y="0"/>
                  </a:lnTo>
                  <a:lnTo>
                    <a:pt x="0" y="609769"/>
                  </a:lnTo>
                  <a:lnTo>
                    <a:pt x="469267" y="751216"/>
                  </a:lnTo>
                  <a:lnTo>
                    <a:pt x="473327" y="134807"/>
                  </a:lnTo>
                  <a:close/>
                </a:path>
              </a:pathLst>
            </a:custGeom>
            <a:solidFill>
              <a:srgbClr val="F5F5F5"/>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9" name="Freeform: Shape 188">
              <a:extLst>
                <a:ext uri="{FF2B5EF4-FFF2-40B4-BE49-F238E27FC236}">
                  <a16:creationId xmlns:a16="http://schemas.microsoft.com/office/drawing/2014/main" id="{B6F52121-E911-4A5E-88AD-CF2071988283}"/>
                </a:ext>
              </a:extLst>
            </p:cNvPr>
            <p:cNvSpPr/>
            <p:nvPr/>
          </p:nvSpPr>
          <p:spPr>
            <a:xfrm flipH="1">
              <a:off x="1122219" y="3121329"/>
              <a:ext cx="2009061" cy="1062309"/>
            </a:xfrm>
            <a:custGeom>
              <a:avLst/>
              <a:gdLst>
                <a:gd name="connsiteX0" fmla="*/ 0 w 2692909"/>
                <a:gd name="connsiteY0" fmla="*/ 0 h 1423900"/>
                <a:gd name="connsiteX1" fmla="*/ 0 w 2692909"/>
                <a:gd name="connsiteY1" fmla="*/ 620460 h 1423900"/>
                <a:gd name="connsiteX2" fmla="*/ 2665487 w 2692909"/>
                <a:gd name="connsiteY2" fmla="*/ 1423901 h 1423900"/>
                <a:gd name="connsiteX3" fmla="*/ 2692910 w 2692909"/>
                <a:gd name="connsiteY3" fmla="*/ 814132 h 1423900"/>
                <a:gd name="connsiteX4" fmla="*/ 0 w 2692909"/>
                <a:gd name="connsiteY4" fmla="*/ 0 h 14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909" h="1423900">
                  <a:moveTo>
                    <a:pt x="0" y="0"/>
                  </a:moveTo>
                  <a:lnTo>
                    <a:pt x="0" y="620460"/>
                  </a:lnTo>
                  <a:lnTo>
                    <a:pt x="2665487" y="1423901"/>
                  </a:lnTo>
                  <a:lnTo>
                    <a:pt x="2692910" y="814132"/>
                  </a:lnTo>
                  <a:lnTo>
                    <a:pt x="0" y="0"/>
                  </a:lnTo>
                  <a:close/>
                </a:path>
              </a:pathLst>
            </a:custGeom>
            <a:solidFill>
              <a:srgbClr val="F5F5F5"/>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0" name="Freeform: Shape 189">
              <a:extLst>
                <a:ext uri="{FF2B5EF4-FFF2-40B4-BE49-F238E27FC236}">
                  <a16:creationId xmlns:a16="http://schemas.microsoft.com/office/drawing/2014/main" id="{549A9816-AB4E-4696-BC6D-47DA099BF57A}"/>
                </a:ext>
              </a:extLst>
            </p:cNvPr>
            <p:cNvSpPr/>
            <p:nvPr/>
          </p:nvSpPr>
          <p:spPr>
            <a:xfrm flipH="1">
              <a:off x="789550" y="3728717"/>
              <a:ext cx="353128" cy="560449"/>
            </a:xfrm>
            <a:custGeom>
              <a:avLst/>
              <a:gdLst>
                <a:gd name="connsiteX0" fmla="*/ 473327 w 473326"/>
                <a:gd name="connsiteY0" fmla="*/ 134807 h 751215"/>
                <a:gd name="connsiteX1" fmla="*/ 27423 w 473326"/>
                <a:gd name="connsiteY1" fmla="*/ 0 h 751215"/>
                <a:gd name="connsiteX2" fmla="*/ 0 w 473326"/>
                <a:gd name="connsiteY2" fmla="*/ 609769 h 751215"/>
                <a:gd name="connsiteX3" fmla="*/ 469267 w 473326"/>
                <a:gd name="connsiteY3" fmla="*/ 751216 h 751215"/>
                <a:gd name="connsiteX4" fmla="*/ 473327 w 473326"/>
                <a:gd name="connsiteY4" fmla="*/ 134807 h 75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26" h="751215">
                  <a:moveTo>
                    <a:pt x="473327" y="134807"/>
                  </a:moveTo>
                  <a:lnTo>
                    <a:pt x="27423" y="0"/>
                  </a:lnTo>
                  <a:lnTo>
                    <a:pt x="0" y="609769"/>
                  </a:lnTo>
                  <a:lnTo>
                    <a:pt x="469267" y="751216"/>
                  </a:lnTo>
                  <a:lnTo>
                    <a:pt x="473327" y="134807"/>
                  </a:lnTo>
                  <a:close/>
                </a:path>
              </a:pathLst>
            </a:custGeom>
            <a:solidFill>
              <a:srgbClr val="000000">
                <a:alpha val="1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91" name="Graphic 354">
              <a:extLst>
                <a:ext uri="{FF2B5EF4-FFF2-40B4-BE49-F238E27FC236}">
                  <a16:creationId xmlns:a16="http://schemas.microsoft.com/office/drawing/2014/main" id="{277A51DE-7572-4231-84EF-2EF9DBA79782}"/>
                </a:ext>
              </a:extLst>
            </p:cNvPr>
            <p:cNvGrpSpPr/>
            <p:nvPr/>
          </p:nvGrpSpPr>
          <p:grpSpPr>
            <a:xfrm flipH="1">
              <a:off x="898467" y="3907955"/>
              <a:ext cx="136147" cy="190605"/>
              <a:chOff x="9821912" y="3792381"/>
              <a:chExt cx="182489" cy="255484"/>
            </a:xfrm>
          </p:grpSpPr>
          <p:sp>
            <p:nvSpPr>
              <p:cNvPr id="237" name="Freeform: Shape 236">
                <a:extLst>
                  <a:ext uri="{FF2B5EF4-FFF2-40B4-BE49-F238E27FC236}">
                    <a16:creationId xmlns:a16="http://schemas.microsoft.com/office/drawing/2014/main" id="{A356FADD-6835-4F16-BFB4-639DB0285EE5}"/>
                  </a:ext>
                </a:extLst>
              </p:cNvPr>
              <p:cNvSpPr/>
              <p:nvPr/>
            </p:nvSpPr>
            <p:spPr>
              <a:xfrm>
                <a:off x="9821912" y="3792381"/>
                <a:ext cx="145991" cy="255484"/>
              </a:xfrm>
              <a:custGeom>
                <a:avLst/>
                <a:gdLst>
                  <a:gd name="connsiteX0" fmla="*/ 0 w 145991"/>
                  <a:gd name="connsiteY0" fmla="*/ 0 h 255484"/>
                  <a:gd name="connsiteX1" fmla="*/ 145991 w 145991"/>
                  <a:gd name="connsiteY1" fmla="*/ 255485 h 255484"/>
                </a:gdLst>
                <a:ahLst/>
                <a:cxnLst>
                  <a:cxn ang="0">
                    <a:pos x="connsiteX0" y="connsiteY0"/>
                  </a:cxn>
                  <a:cxn ang="0">
                    <a:pos x="connsiteX1" y="connsiteY1"/>
                  </a:cxn>
                </a:cxnLst>
                <a:rect l="l" t="t" r="r" b="b"/>
                <a:pathLst>
                  <a:path w="145991" h="255484">
                    <a:moveTo>
                      <a:pt x="0" y="0"/>
                    </a:moveTo>
                    <a:lnTo>
                      <a:pt x="145991" y="255485"/>
                    </a:lnTo>
                  </a:path>
                </a:pathLst>
              </a:custGeom>
              <a:ln w="57503" cap="rnd">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8" name="Freeform: Shape 237">
                <a:extLst>
                  <a:ext uri="{FF2B5EF4-FFF2-40B4-BE49-F238E27FC236}">
                    <a16:creationId xmlns:a16="http://schemas.microsoft.com/office/drawing/2014/main" id="{20B63632-3ED4-44EE-B78C-BBC55D4D9DEC}"/>
                  </a:ext>
                </a:extLst>
              </p:cNvPr>
              <p:cNvSpPr/>
              <p:nvPr/>
            </p:nvSpPr>
            <p:spPr>
              <a:xfrm>
                <a:off x="9821912" y="3828879"/>
                <a:ext cx="182489" cy="182489"/>
              </a:xfrm>
              <a:custGeom>
                <a:avLst/>
                <a:gdLst>
                  <a:gd name="connsiteX0" fmla="*/ 182489 w 182489"/>
                  <a:gd name="connsiteY0" fmla="*/ 0 h 182489"/>
                  <a:gd name="connsiteX1" fmla="*/ 0 w 182489"/>
                  <a:gd name="connsiteY1" fmla="*/ 182489 h 182489"/>
                </a:gdLst>
                <a:ahLst/>
                <a:cxnLst>
                  <a:cxn ang="0">
                    <a:pos x="connsiteX0" y="connsiteY0"/>
                  </a:cxn>
                  <a:cxn ang="0">
                    <a:pos x="connsiteX1" y="connsiteY1"/>
                  </a:cxn>
                </a:cxnLst>
                <a:rect l="l" t="t" r="r" b="b"/>
                <a:pathLst>
                  <a:path w="182489" h="182489">
                    <a:moveTo>
                      <a:pt x="182489" y="0"/>
                    </a:moveTo>
                    <a:lnTo>
                      <a:pt x="0" y="182489"/>
                    </a:lnTo>
                  </a:path>
                </a:pathLst>
              </a:custGeom>
              <a:ln w="57503" cap="rnd">
                <a:solidFill>
                  <a:srgbClr val="FFFF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92" name="Freeform: Shape 191">
              <a:extLst>
                <a:ext uri="{FF2B5EF4-FFF2-40B4-BE49-F238E27FC236}">
                  <a16:creationId xmlns:a16="http://schemas.microsoft.com/office/drawing/2014/main" id="{2C4C0FC6-B7B0-4F75-AE40-865CF2F0B893}"/>
                </a:ext>
              </a:extLst>
            </p:cNvPr>
            <p:cNvSpPr/>
            <p:nvPr/>
          </p:nvSpPr>
          <p:spPr>
            <a:xfrm flipH="1">
              <a:off x="1688121" y="2791549"/>
              <a:ext cx="136147" cy="272294"/>
            </a:xfrm>
            <a:custGeom>
              <a:avLst/>
              <a:gdLst>
                <a:gd name="connsiteX0" fmla="*/ 182489 w 182489"/>
                <a:gd name="connsiteY0" fmla="*/ 182489 h 364978"/>
                <a:gd name="connsiteX1" fmla="*/ 91245 w 182489"/>
                <a:gd name="connsiteY1" fmla="*/ 364978 h 364978"/>
                <a:gd name="connsiteX2" fmla="*/ 0 w 182489"/>
                <a:gd name="connsiteY2" fmla="*/ 182489 h 364978"/>
                <a:gd name="connsiteX3" fmla="*/ 91245 w 182489"/>
                <a:gd name="connsiteY3" fmla="*/ 0 h 364978"/>
                <a:gd name="connsiteX4" fmla="*/ 182489 w 182489"/>
                <a:gd name="connsiteY4" fmla="*/ 182489 h 364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489" h="364978">
                  <a:moveTo>
                    <a:pt x="182489" y="182489"/>
                  </a:moveTo>
                  <a:cubicBezTo>
                    <a:pt x="182489" y="283275"/>
                    <a:pt x="141638" y="364978"/>
                    <a:pt x="91245" y="364978"/>
                  </a:cubicBezTo>
                  <a:cubicBezTo>
                    <a:pt x="40852" y="364978"/>
                    <a:pt x="0" y="283275"/>
                    <a:pt x="0" y="182489"/>
                  </a:cubicBezTo>
                  <a:cubicBezTo>
                    <a:pt x="0" y="81703"/>
                    <a:pt x="40852" y="0"/>
                    <a:pt x="91245" y="0"/>
                  </a:cubicBezTo>
                  <a:cubicBezTo>
                    <a:pt x="141638" y="0"/>
                    <a:pt x="182489" y="81703"/>
                    <a:pt x="182489" y="182489"/>
                  </a:cubicBezTo>
                  <a:close/>
                </a:path>
              </a:pathLst>
            </a:custGeom>
            <a:solidFill>
              <a:srgbClr val="000000">
                <a:alpha val="3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Freeform: Shape 192">
              <a:extLst>
                <a:ext uri="{FF2B5EF4-FFF2-40B4-BE49-F238E27FC236}">
                  <a16:creationId xmlns:a16="http://schemas.microsoft.com/office/drawing/2014/main" id="{CD14FC3A-B755-4C33-B090-7D5D9704E63F}"/>
                </a:ext>
              </a:extLst>
            </p:cNvPr>
            <p:cNvSpPr/>
            <p:nvPr/>
          </p:nvSpPr>
          <p:spPr>
            <a:xfrm flipH="1">
              <a:off x="1184377" y="1784061"/>
              <a:ext cx="1143635" cy="2287270"/>
            </a:xfrm>
            <a:custGeom>
              <a:avLst/>
              <a:gdLst>
                <a:gd name="connsiteX0" fmla="*/ 1532908 w 1532908"/>
                <a:gd name="connsiteY0" fmla="*/ 1532908 h 3065816"/>
                <a:gd name="connsiteX1" fmla="*/ 766454 w 1532908"/>
                <a:gd name="connsiteY1" fmla="*/ 3065817 h 3065816"/>
                <a:gd name="connsiteX2" fmla="*/ 0 w 1532908"/>
                <a:gd name="connsiteY2" fmla="*/ 1532908 h 3065816"/>
                <a:gd name="connsiteX3" fmla="*/ 766454 w 1532908"/>
                <a:gd name="connsiteY3" fmla="*/ 0 h 3065816"/>
                <a:gd name="connsiteX4" fmla="*/ 1532908 w 1532908"/>
                <a:gd name="connsiteY4" fmla="*/ 1532908 h 3065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2908" h="3065816">
                  <a:moveTo>
                    <a:pt x="1532908" y="1532908"/>
                  </a:moveTo>
                  <a:cubicBezTo>
                    <a:pt x="1532908" y="2379510"/>
                    <a:pt x="1189755" y="3065817"/>
                    <a:pt x="766454" y="3065817"/>
                  </a:cubicBezTo>
                  <a:cubicBezTo>
                    <a:pt x="343153" y="3065817"/>
                    <a:pt x="0" y="2379510"/>
                    <a:pt x="0" y="1532908"/>
                  </a:cubicBezTo>
                  <a:cubicBezTo>
                    <a:pt x="0" y="686306"/>
                    <a:pt x="343153" y="0"/>
                    <a:pt x="766454" y="0"/>
                  </a:cubicBezTo>
                  <a:cubicBezTo>
                    <a:pt x="1189755" y="0"/>
                    <a:pt x="1532908" y="686306"/>
                    <a:pt x="1532908" y="1532908"/>
                  </a:cubicBezTo>
                  <a:close/>
                </a:path>
              </a:pathLst>
            </a:custGeom>
            <a:solidFill>
              <a:srgbClr val="6C63FF">
                <a:alpha val="1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4" name="Freeform: Shape 193">
              <a:extLst>
                <a:ext uri="{FF2B5EF4-FFF2-40B4-BE49-F238E27FC236}">
                  <a16:creationId xmlns:a16="http://schemas.microsoft.com/office/drawing/2014/main" id="{ACAEAF0B-2D96-4509-BC83-785BE41015D5}"/>
                </a:ext>
              </a:extLst>
            </p:cNvPr>
            <p:cNvSpPr/>
            <p:nvPr/>
          </p:nvSpPr>
          <p:spPr>
            <a:xfrm flipH="1">
              <a:off x="1443056" y="2301419"/>
              <a:ext cx="626276" cy="1252553"/>
            </a:xfrm>
            <a:custGeom>
              <a:avLst/>
              <a:gdLst>
                <a:gd name="connsiteX0" fmla="*/ 839450 w 839449"/>
                <a:gd name="connsiteY0" fmla="*/ 839450 h 1678899"/>
                <a:gd name="connsiteX1" fmla="*/ 419725 w 839449"/>
                <a:gd name="connsiteY1" fmla="*/ 1678900 h 1678899"/>
                <a:gd name="connsiteX2" fmla="*/ 0 w 839449"/>
                <a:gd name="connsiteY2" fmla="*/ 839450 h 1678899"/>
                <a:gd name="connsiteX3" fmla="*/ 419725 w 839449"/>
                <a:gd name="connsiteY3" fmla="*/ 0 h 1678899"/>
                <a:gd name="connsiteX4" fmla="*/ 839450 w 839449"/>
                <a:gd name="connsiteY4" fmla="*/ 839450 h 1678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449" h="1678899">
                  <a:moveTo>
                    <a:pt x="839450" y="839450"/>
                  </a:moveTo>
                  <a:cubicBezTo>
                    <a:pt x="839450" y="1303065"/>
                    <a:pt x="651533" y="1678900"/>
                    <a:pt x="419725" y="1678900"/>
                  </a:cubicBezTo>
                  <a:cubicBezTo>
                    <a:pt x="187917" y="1678900"/>
                    <a:pt x="0" y="1303065"/>
                    <a:pt x="0" y="839450"/>
                  </a:cubicBezTo>
                  <a:cubicBezTo>
                    <a:pt x="0" y="375834"/>
                    <a:pt x="187917" y="0"/>
                    <a:pt x="419725" y="0"/>
                  </a:cubicBezTo>
                  <a:cubicBezTo>
                    <a:pt x="651533" y="0"/>
                    <a:pt x="839450" y="375834"/>
                    <a:pt x="839450" y="839450"/>
                  </a:cubicBezTo>
                  <a:close/>
                </a:path>
              </a:pathLst>
            </a:custGeom>
            <a:solidFill>
              <a:srgbClr val="FFFFFF">
                <a:alpha val="1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95" name="Graphic 354">
              <a:extLst>
                <a:ext uri="{FF2B5EF4-FFF2-40B4-BE49-F238E27FC236}">
                  <a16:creationId xmlns:a16="http://schemas.microsoft.com/office/drawing/2014/main" id="{A1E40189-8952-4F5B-84E6-F66999A34BAC}"/>
                </a:ext>
              </a:extLst>
            </p:cNvPr>
            <p:cNvGrpSpPr/>
            <p:nvPr/>
          </p:nvGrpSpPr>
          <p:grpSpPr>
            <a:xfrm flipH="1">
              <a:off x="3979930" y="2109301"/>
              <a:ext cx="51433" cy="51433"/>
              <a:chOff x="5805125" y="1381498"/>
              <a:chExt cx="68940" cy="68940"/>
            </a:xfrm>
            <a:solidFill>
              <a:srgbClr val="47E6B1"/>
            </a:solidFill>
          </p:grpSpPr>
          <p:sp>
            <p:nvSpPr>
              <p:cNvPr id="235" name="Freeform: Shape 234">
                <a:extLst>
                  <a:ext uri="{FF2B5EF4-FFF2-40B4-BE49-F238E27FC236}">
                    <a16:creationId xmlns:a16="http://schemas.microsoft.com/office/drawing/2014/main" id="{87376FA2-B42E-4445-8B4B-E3E695C31589}"/>
                  </a:ext>
                </a:extLst>
              </p:cNvPr>
              <p:cNvSpPr/>
              <p:nvPr/>
            </p:nvSpPr>
            <p:spPr>
              <a:xfrm>
                <a:off x="5833512" y="1381498"/>
                <a:ext cx="12165" cy="68940"/>
              </a:xfrm>
              <a:custGeom>
                <a:avLst/>
                <a:gdLst>
                  <a:gd name="connsiteX0" fmla="*/ 0 w 12165"/>
                  <a:gd name="connsiteY0" fmla="*/ 0 h 68940"/>
                  <a:gd name="connsiteX1" fmla="*/ 12166 w 12165"/>
                  <a:gd name="connsiteY1" fmla="*/ 0 h 68940"/>
                  <a:gd name="connsiteX2" fmla="*/ 12166 w 12165"/>
                  <a:gd name="connsiteY2" fmla="*/ 68940 h 68940"/>
                  <a:gd name="connsiteX3" fmla="*/ 0 w 12165"/>
                  <a:gd name="connsiteY3" fmla="*/ 68940 h 68940"/>
                </a:gdLst>
                <a:ahLst/>
                <a:cxnLst>
                  <a:cxn ang="0">
                    <a:pos x="connsiteX0" y="connsiteY0"/>
                  </a:cxn>
                  <a:cxn ang="0">
                    <a:pos x="connsiteX1" y="connsiteY1"/>
                  </a:cxn>
                  <a:cxn ang="0">
                    <a:pos x="connsiteX2" y="connsiteY2"/>
                  </a:cxn>
                  <a:cxn ang="0">
                    <a:pos x="connsiteX3" y="connsiteY3"/>
                  </a:cxn>
                </a:cxnLst>
                <a:rect l="l" t="t" r="r" b="b"/>
                <a:pathLst>
                  <a:path w="12165" h="68940">
                    <a:moveTo>
                      <a:pt x="0" y="0"/>
                    </a:moveTo>
                    <a:lnTo>
                      <a:pt x="12166" y="0"/>
                    </a:lnTo>
                    <a:lnTo>
                      <a:pt x="12166" y="68940"/>
                    </a:lnTo>
                    <a:lnTo>
                      <a:pt x="0" y="68940"/>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6" name="Freeform: Shape 235">
                <a:extLst>
                  <a:ext uri="{FF2B5EF4-FFF2-40B4-BE49-F238E27FC236}">
                    <a16:creationId xmlns:a16="http://schemas.microsoft.com/office/drawing/2014/main" id="{9094989B-FD83-449C-B082-9C0836DC1066}"/>
                  </a:ext>
                </a:extLst>
              </p:cNvPr>
              <p:cNvSpPr/>
              <p:nvPr/>
            </p:nvSpPr>
            <p:spPr>
              <a:xfrm rot="5400000">
                <a:off x="5833512" y="1381498"/>
                <a:ext cx="12165" cy="68940"/>
              </a:xfrm>
              <a:custGeom>
                <a:avLst/>
                <a:gdLst>
                  <a:gd name="connsiteX0" fmla="*/ -316 w 12165"/>
                  <a:gd name="connsiteY0" fmla="*/ -117 h 68940"/>
                  <a:gd name="connsiteX1" fmla="*/ 11849 w 12165"/>
                  <a:gd name="connsiteY1" fmla="*/ -117 h 68940"/>
                  <a:gd name="connsiteX2" fmla="*/ 11849 w 12165"/>
                  <a:gd name="connsiteY2" fmla="*/ 68823 h 68940"/>
                  <a:gd name="connsiteX3" fmla="*/ -316 w 12165"/>
                  <a:gd name="connsiteY3" fmla="*/ 68823 h 68940"/>
                </a:gdLst>
                <a:ahLst/>
                <a:cxnLst>
                  <a:cxn ang="0">
                    <a:pos x="connsiteX0" y="connsiteY0"/>
                  </a:cxn>
                  <a:cxn ang="0">
                    <a:pos x="connsiteX1" y="connsiteY1"/>
                  </a:cxn>
                  <a:cxn ang="0">
                    <a:pos x="connsiteX2" y="connsiteY2"/>
                  </a:cxn>
                  <a:cxn ang="0">
                    <a:pos x="connsiteX3" y="connsiteY3"/>
                  </a:cxn>
                </a:cxnLst>
                <a:rect l="l" t="t" r="r" b="b"/>
                <a:pathLst>
                  <a:path w="12165" h="68940">
                    <a:moveTo>
                      <a:pt x="-316" y="-117"/>
                    </a:moveTo>
                    <a:lnTo>
                      <a:pt x="11849" y="-117"/>
                    </a:lnTo>
                    <a:lnTo>
                      <a:pt x="11849" y="68823"/>
                    </a:lnTo>
                    <a:lnTo>
                      <a:pt x="-316" y="68823"/>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96" name="Graphic 354">
              <a:extLst>
                <a:ext uri="{FF2B5EF4-FFF2-40B4-BE49-F238E27FC236}">
                  <a16:creationId xmlns:a16="http://schemas.microsoft.com/office/drawing/2014/main" id="{4C677FDA-A9E8-4B7F-8468-2277DDFC958A}"/>
                </a:ext>
              </a:extLst>
            </p:cNvPr>
            <p:cNvGrpSpPr/>
            <p:nvPr/>
          </p:nvGrpSpPr>
          <p:grpSpPr>
            <a:xfrm flipH="1">
              <a:off x="761145" y="4616888"/>
              <a:ext cx="51433" cy="51433"/>
              <a:chOff x="10119526" y="4742622"/>
              <a:chExt cx="68940" cy="68940"/>
            </a:xfrm>
            <a:solidFill>
              <a:srgbClr val="47E6B1"/>
            </a:solidFill>
          </p:grpSpPr>
          <p:sp>
            <p:nvSpPr>
              <p:cNvPr id="233" name="Freeform: Shape 232">
                <a:extLst>
                  <a:ext uri="{FF2B5EF4-FFF2-40B4-BE49-F238E27FC236}">
                    <a16:creationId xmlns:a16="http://schemas.microsoft.com/office/drawing/2014/main" id="{7B66C1EA-B925-4604-812C-CCA38DE77ABA}"/>
                  </a:ext>
                </a:extLst>
              </p:cNvPr>
              <p:cNvSpPr/>
              <p:nvPr/>
            </p:nvSpPr>
            <p:spPr>
              <a:xfrm>
                <a:off x="10147914" y="4742622"/>
                <a:ext cx="12165" cy="68940"/>
              </a:xfrm>
              <a:custGeom>
                <a:avLst/>
                <a:gdLst>
                  <a:gd name="connsiteX0" fmla="*/ 0 w 12165"/>
                  <a:gd name="connsiteY0" fmla="*/ 0 h 68940"/>
                  <a:gd name="connsiteX1" fmla="*/ 12166 w 12165"/>
                  <a:gd name="connsiteY1" fmla="*/ 0 h 68940"/>
                  <a:gd name="connsiteX2" fmla="*/ 12166 w 12165"/>
                  <a:gd name="connsiteY2" fmla="*/ 68940 h 68940"/>
                  <a:gd name="connsiteX3" fmla="*/ 0 w 12165"/>
                  <a:gd name="connsiteY3" fmla="*/ 68940 h 68940"/>
                </a:gdLst>
                <a:ahLst/>
                <a:cxnLst>
                  <a:cxn ang="0">
                    <a:pos x="connsiteX0" y="connsiteY0"/>
                  </a:cxn>
                  <a:cxn ang="0">
                    <a:pos x="connsiteX1" y="connsiteY1"/>
                  </a:cxn>
                  <a:cxn ang="0">
                    <a:pos x="connsiteX2" y="connsiteY2"/>
                  </a:cxn>
                  <a:cxn ang="0">
                    <a:pos x="connsiteX3" y="connsiteY3"/>
                  </a:cxn>
                </a:cxnLst>
                <a:rect l="l" t="t" r="r" b="b"/>
                <a:pathLst>
                  <a:path w="12165" h="68940">
                    <a:moveTo>
                      <a:pt x="0" y="0"/>
                    </a:moveTo>
                    <a:lnTo>
                      <a:pt x="12166" y="0"/>
                    </a:lnTo>
                    <a:lnTo>
                      <a:pt x="12166" y="68940"/>
                    </a:lnTo>
                    <a:lnTo>
                      <a:pt x="0" y="68940"/>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4" name="Freeform: Shape 233">
                <a:extLst>
                  <a:ext uri="{FF2B5EF4-FFF2-40B4-BE49-F238E27FC236}">
                    <a16:creationId xmlns:a16="http://schemas.microsoft.com/office/drawing/2014/main" id="{A39A37F1-B747-4CBA-9F78-7294F5ADD0F6}"/>
                  </a:ext>
                </a:extLst>
              </p:cNvPr>
              <p:cNvSpPr/>
              <p:nvPr/>
            </p:nvSpPr>
            <p:spPr>
              <a:xfrm rot="5400000">
                <a:off x="10147914" y="4742622"/>
                <a:ext cx="12165" cy="68940"/>
              </a:xfrm>
              <a:custGeom>
                <a:avLst/>
                <a:gdLst>
                  <a:gd name="connsiteX0" fmla="*/ -317 w 12165"/>
                  <a:gd name="connsiteY0" fmla="*/ -117 h 68940"/>
                  <a:gd name="connsiteX1" fmla="*/ 11849 w 12165"/>
                  <a:gd name="connsiteY1" fmla="*/ -117 h 68940"/>
                  <a:gd name="connsiteX2" fmla="*/ 11849 w 12165"/>
                  <a:gd name="connsiteY2" fmla="*/ 68823 h 68940"/>
                  <a:gd name="connsiteX3" fmla="*/ -317 w 12165"/>
                  <a:gd name="connsiteY3" fmla="*/ 68823 h 68940"/>
                </a:gdLst>
                <a:ahLst/>
                <a:cxnLst>
                  <a:cxn ang="0">
                    <a:pos x="connsiteX0" y="connsiteY0"/>
                  </a:cxn>
                  <a:cxn ang="0">
                    <a:pos x="connsiteX1" y="connsiteY1"/>
                  </a:cxn>
                  <a:cxn ang="0">
                    <a:pos x="connsiteX2" y="connsiteY2"/>
                  </a:cxn>
                  <a:cxn ang="0">
                    <a:pos x="connsiteX3" y="connsiteY3"/>
                  </a:cxn>
                </a:cxnLst>
                <a:rect l="l" t="t" r="r" b="b"/>
                <a:pathLst>
                  <a:path w="12165" h="68940">
                    <a:moveTo>
                      <a:pt x="-317" y="-117"/>
                    </a:moveTo>
                    <a:lnTo>
                      <a:pt x="11849" y="-117"/>
                    </a:lnTo>
                    <a:lnTo>
                      <a:pt x="11849" y="68823"/>
                    </a:lnTo>
                    <a:lnTo>
                      <a:pt x="-317" y="68823"/>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97" name="Graphic 354">
              <a:extLst>
                <a:ext uri="{FF2B5EF4-FFF2-40B4-BE49-F238E27FC236}">
                  <a16:creationId xmlns:a16="http://schemas.microsoft.com/office/drawing/2014/main" id="{E56560BA-0921-4156-81AE-24ECCDEECFFE}"/>
                </a:ext>
              </a:extLst>
            </p:cNvPr>
            <p:cNvGrpSpPr/>
            <p:nvPr/>
          </p:nvGrpSpPr>
          <p:grpSpPr>
            <a:xfrm flipH="1">
              <a:off x="984694" y="3525231"/>
              <a:ext cx="51433" cy="51433"/>
              <a:chOff x="9819884" y="3279384"/>
              <a:chExt cx="68940" cy="68940"/>
            </a:xfrm>
            <a:solidFill>
              <a:srgbClr val="47E6B1"/>
            </a:solidFill>
          </p:grpSpPr>
          <p:sp>
            <p:nvSpPr>
              <p:cNvPr id="231" name="Freeform: Shape 230">
                <a:extLst>
                  <a:ext uri="{FF2B5EF4-FFF2-40B4-BE49-F238E27FC236}">
                    <a16:creationId xmlns:a16="http://schemas.microsoft.com/office/drawing/2014/main" id="{04B45078-5EEA-4677-8F8A-9E2E51A67230}"/>
                  </a:ext>
                </a:extLst>
              </p:cNvPr>
              <p:cNvSpPr/>
              <p:nvPr/>
            </p:nvSpPr>
            <p:spPr>
              <a:xfrm>
                <a:off x="9848271" y="3279384"/>
                <a:ext cx="12165" cy="68940"/>
              </a:xfrm>
              <a:custGeom>
                <a:avLst/>
                <a:gdLst>
                  <a:gd name="connsiteX0" fmla="*/ 0 w 12165"/>
                  <a:gd name="connsiteY0" fmla="*/ 0 h 68940"/>
                  <a:gd name="connsiteX1" fmla="*/ 12166 w 12165"/>
                  <a:gd name="connsiteY1" fmla="*/ 0 h 68940"/>
                  <a:gd name="connsiteX2" fmla="*/ 12166 w 12165"/>
                  <a:gd name="connsiteY2" fmla="*/ 68940 h 68940"/>
                  <a:gd name="connsiteX3" fmla="*/ 0 w 12165"/>
                  <a:gd name="connsiteY3" fmla="*/ 68940 h 68940"/>
                </a:gdLst>
                <a:ahLst/>
                <a:cxnLst>
                  <a:cxn ang="0">
                    <a:pos x="connsiteX0" y="connsiteY0"/>
                  </a:cxn>
                  <a:cxn ang="0">
                    <a:pos x="connsiteX1" y="connsiteY1"/>
                  </a:cxn>
                  <a:cxn ang="0">
                    <a:pos x="connsiteX2" y="connsiteY2"/>
                  </a:cxn>
                  <a:cxn ang="0">
                    <a:pos x="connsiteX3" y="connsiteY3"/>
                  </a:cxn>
                </a:cxnLst>
                <a:rect l="l" t="t" r="r" b="b"/>
                <a:pathLst>
                  <a:path w="12165" h="68940">
                    <a:moveTo>
                      <a:pt x="0" y="0"/>
                    </a:moveTo>
                    <a:lnTo>
                      <a:pt x="12166" y="0"/>
                    </a:lnTo>
                    <a:lnTo>
                      <a:pt x="12166" y="68940"/>
                    </a:lnTo>
                    <a:lnTo>
                      <a:pt x="0" y="68940"/>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2" name="Freeform: Shape 231">
                <a:extLst>
                  <a:ext uri="{FF2B5EF4-FFF2-40B4-BE49-F238E27FC236}">
                    <a16:creationId xmlns:a16="http://schemas.microsoft.com/office/drawing/2014/main" id="{6F94AD66-7E5A-43F9-BE36-4ABAAB673111}"/>
                  </a:ext>
                </a:extLst>
              </p:cNvPr>
              <p:cNvSpPr/>
              <p:nvPr/>
            </p:nvSpPr>
            <p:spPr>
              <a:xfrm rot="5400000">
                <a:off x="9848271" y="3279384"/>
                <a:ext cx="12165" cy="68940"/>
              </a:xfrm>
              <a:custGeom>
                <a:avLst/>
                <a:gdLst>
                  <a:gd name="connsiteX0" fmla="*/ -316 w 12165"/>
                  <a:gd name="connsiteY0" fmla="*/ -117 h 68940"/>
                  <a:gd name="connsiteX1" fmla="*/ 11849 w 12165"/>
                  <a:gd name="connsiteY1" fmla="*/ -117 h 68940"/>
                  <a:gd name="connsiteX2" fmla="*/ 11849 w 12165"/>
                  <a:gd name="connsiteY2" fmla="*/ 68824 h 68940"/>
                  <a:gd name="connsiteX3" fmla="*/ -316 w 12165"/>
                  <a:gd name="connsiteY3" fmla="*/ 68824 h 68940"/>
                </a:gdLst>
                <a:ahLst/>
                <a:cxnLst>
                  <a:cxn ang="0">
                    <a:pos x="connsiteX0" y="connsiteY0"/>
                  </a:cxn>
                  <a:cxn ang="0">
                    <a:pos x="connsiteX1" y="connsiteY1"/>
                  </a:cxn>
                  <a:cxn ang="0">
                    <a:pos x="connsiteX2" y="connsiteY2"/>
                  </a:cxn>
                  <a:cxn ang="0">
                    <a:pos x="connsiteX3" y="connsiteY3"/>
                  </a:cxn>
                </a:cxnLst>
                <a:rect l="l" t="t" r="r" b="b"/>
                <a:pathLst>
                  <a:path w="12165" h="68940">
                    <a:moveTo>
                      <a:pt x="-316" y="-117"/>
                    </a:moveTo>
                    <a:lnTo>
                      <a:pt x="11849" y="-117"/>
                    </a:lnTo>
                    <a:lnTo>
                      <a:pt x="11849" y="68824"/>
                    </a:lnTo>
                    <a:lnTo>
                      <a:pt x="-316" y="68824"/>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98" name="Graphic 354">
              <a:extLst>
                <a:ext uri="{FF2B5EF4-FFF2-40B4-BE49-F238E27FC236}">
                  <a16:creationId xmlns:a16="http://schemas.microsoft.com/office/drawing/2014/main" id="{A3C843A2-CE6F-4136-BFE2-AAD60DFC7030}"/>
                </a:ext>
              </a:extLst>
            </p:cNvPr>
            <p:cNvGrpSpPr/>
            <p:nvPr/>
          </p:nvGrpSpPr>
          <p:grpSpPr>
            <a:xfrm flipH="1">
              <a:off x="1371957" y="4572050"/>
              <a:ext cx="51433" cy="51433"/>
              <a:chOff x="9300804" y="4682522"/>
              <a:chExt cx="68940" cy="68940"/>
            </a:xfrm>
            <a:solidFill>
              <a:srgbClr val="47E6B1"/>
            </a:solidFill>
          </p:grpSpPr>
          <p:sp>
            <p:nvSpPr>
              <p:cNvPr id="229" name="Freeform: Shape 228">
                <a:extLst>
                  <a:ext uri="{FF2B5EF4-FFF2-40B4-BE49-F238E27FC236}">
                    <a16:creationId xmlns:a16="http://schemas.microsoft.com/office/drawing/2014/main" id="{D6712794-568D-4E57-A72A-7BE16DDD39D6}"/>
                  </a:ext>
                </a:extLst>
              </p:cNvPr>
              <p:cNvSpPr/>
              <p:nvPr/>
            </p:nvSpPr>
            <p:spPr>
              <a:xfrm>
                <a:off x="9329191" y="4682522"/>
                <a:ext cx="12165" cy="68940"/>
              </a:xfrm>
              <a:custGeom>
                <a:avLst/>
                <a:gdLst>
                  <a:gd name="connsiteX0" fmla="*/ 0 w 12165"/>
                  <a:gd name="connsiteY0" fmla="*/ 0 h 68940"/>
                  <a:gd name="connsiteX1" fmla="*/ 12166 w 12165"/>
                  <a:gd name="connsiteY1" fmla="*/ 0 h 68940"/>
                  <a:gd name="connsiteX2" fmla="*/ 12166 w 12165"/>
                  <a:gd name="connsiteY2" fmla="*/ 68940 h 68940"/>
                  <a:gd name="connsiteX3" fmla="*/ 0 w 12165"/>
                  <a:gd name="connsiteY3" fmla="*/ 68940 h 68940"/>
                </a:gdLst>
                <a:ahLst/>
                <a:cxnLst>
                  <a:cxn ang="0">
                    <a:pos x="connsiteX0" y="connsiteY0"/>
                  </a:cxn>
                  <a:cxn ang="0">
                    <a:pos x="connsiteX1" y="connsiteY1"/>
                  </a:cxn>
                  <a:cxn ang="0">
                    <a:pos x="connsiteX2" y="connsiteY2"/>
                  </a:cxn>
                  <a:cxn ang="0">
                    <a:pos x="connsiteX3" y="connsiteY3"/>
                  </a:cxn>
                </a:cxnLst>
                <a:rect l="l" t="t" r="r" b="b"/>
                <a:pathLst>
                  <a:path w="12165" h="68940">
                    <a:moveTo>
                      <a:pt x="0" y="0"/>
                    </a:moveTo>
                    <a:lnTo>
                      <a:pt x="12166" y="0"/>
                    </a:lnTo>
                    <a:lnTo>
                      <a:pt x="12166" y="68940"/>
                    </a:lnTo>
                    <a:lnTo>
                      <a:pt x="0" y="68940"/>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0" name="Freeform: Shape 229">
                <a:extLst>
                  <a:ext uri="{FF2B5EF4-FFF2-40B4-BE49-F238E27FC236}">
                    <a16:creationId xmlns:a16="http://schemas.microsoft.com/office/drawing/2014/main" id="{F1292C3C-7644-4480-A755-2E22CA64621C}"/>
                  </a:ext>
                </a:extLst>
              </p:cNvPr>
              <p:cNvSpPr/>
              <p:nvPr/>
            </p:nvSpPr>
            <p:spPr>
              <a:xfrm rot="5400000">
                <a:off x="9329191" y="4682522"/>
                <a:ext cx="12165" cy="68940"/>
              </a:xfrm>
              <a:custGeom>
                <a:avLst/>
                <a:gdLst>
                  <a:gd name="connsiteX0" fmla="*/ -316 w 12165"/>
                  <a:gd name="connsiteY0" fmla="*/ -117 h 68940"/>
                  <a:gd name="connsiteX1" fmla="*/ 11850 w 12165"/>
                  <a:gd name="connsiteY1" fmla="*/ -117 h 68940"/>
                  <a:gd name="connsiteX2" fmla="*/ 11850 w 12165"/>
                  <a:gd name="connsiteY2" fmla="*/ 68824 h 68940"/>
                  <a:gd name="connsiteX3" fmla="*/ -316 w 12165"/>
                  <a:gd name="connsiteY3" fmla="*/ 68824 h 68940"/>
                </a:gdLst>
                <a:ahLst/>
                <a:cxnLst>
                  <a:cxn ang="0">
                    <a:pos x="connsiteX0" y="connsiteY0"/>
                  </a:cxn>
                  <a:cxn ang="0">
                    <a:pos x="connsiteX1" y="connsiteY1"/>
                  </a:cxn>
                  <a:cxn ang="0">
                    <a:pos x="connsiteX2" y="connsiteY2"/>
                  </a:cxn>
                  <a:cxn ang="0">
                    <a:pos x="connsiteX3" y="connsiteY3"/>
                  </a:cxn>
                </a:cxnLst>
                <a:rect l="l" t="t" r="r" b="b"/>
                <a:pathLst>
                  <a:path w="12165" h="68940">
                    <a:moveTo>
                      <a:pt x="-316" y="-117"/>
                    </a:moveTo>
                    <a:lnTo>
                      <a:pt x="11850" y="-117"/>
                    </a:lnTo>
                    <a:lnTo>
                      <a:pt x="11850" y="68824"/>
                    </a:lnTo>
                    <a:lnTo>
                      <a:pt x="-316" y="68824"/>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99" name="Graphic 354">
              <a:extLst>
                <a:ext uri="{FF2B5EF4-FFF2-40B4-BE49-F238E27FC236}">
                  <a16:creationId xmlns:a16="http://schemas.microsoft.com/office/drawing/2014/main" id="{DEED4633-9209-4126-82FA-6C0BE65AA2A3}"/>
                </a:ext>
              </a:extLst>
            </p:cNvPr>
            <p:cNvGrpSpPr/>
            <p:nvPr/>
          </p:nvGrpSpPr>
          <p:grpSpPr>
            <a:xfrm flipH="1">
              <a:off x="1644251" y="5228582"/>
              <a:ext cx="51433" cy="51433"/>
              <a:chOff x="8935826" y="5562525"/>
              <a:chExt cx="68940" cy="68940"/>
            </a:xfrm>
            <a:solidFill>
              <a:srgbClr val="47E6B1"/>
            </a:solidFill>
          </p:grpSpPr>
          <p:sp>
            <p:nvSpPr>
              <p:cNvPr id="227" name="Freeform: Shape 226">
                <a:extLst>
                  <a:ext uri="{FF2B5EF4-FFF2-40B4-BE49-F238E27FC236}">
                    <a16:creationId xmlns:a16="http://schemas.microsoft.com/office/drawing/2014/main" id="{B28CAE27-7D95-4E56-BE0D-694E48A540A6}"/>
                  </a:ext>
                </a:extLst>
              </p:cNvPr>
              <p:cNvSpPr/>
              <p:nvPr/>
            </p:nvSpPr>
            <p:spPr>
              <a:xfrm>
                <a:off x="8964213" y="5562525"/>
                <a:ext cx="12165" cy="68940"/>
              </a:xfrm>
              <a:custGeom>
                <a:avLst/>
                <a:gdLst>
                  <a:gd name="connsiteX0" fmla="*/ 0 w 12165"/>
                  <a:gd name="connsiteY0" fmla="*/ 0 h 68940"/>
                  <a:gd name="connsiteX1" fmla="*/ 12166 w 12165"/>
                  <a:gd name="connsiteY1" fmla="*/ 0 h 68940"/>
                  <a:gd name="connsiteX2" fmla="*/ 12166 w 12165"/>
                  <a:gd name="connsiteY2" fmla="*/ 68940 h 68940"/>
                  <a:gd name="connsiteX3" fmla="*/ 0 w 12165"/>
                  <a:gd name="connsiteY3" fmla="*/ 68940 h 68940"/>
                </a:gdLst>
                <a:ahLst/>
                <a:cxnLst>
                  <a:cxn ang="0">
                    <a:pos x="connsiteX0" y="connsiteY0"/>
                  </a:cxn>
                  <a:cxn ang="0">
                    <a:pos x="connsiteX1" y="connsiteY1"/>
                  </a:cxn>
                  <a:cxn ang="0">
                    <a:pos x="connsiteX2" y="connsiteY2"/>
                  </a:cxn>
                  <a:cxn ang="0">
                    <a:pos x="connsiteX3" y="connsiteY3"/>
                  </a:cxn>
                </a:cxnLst>
                <a:rect l="l" t="t" r="r" b="b"/>
                <a:pathLst>
                  <a:path w="12165" h="68940">
                    <a:moveTo>
                      <a:pt x="0" y="0"/>
                    </a:moveTo>
                    <a:lnTo>
                      <a:pt x="12166" y="0"/>
                    </a:lnTo>
                    <a:lnTo>
                      <a:pt x="12166" y="68940"/>
                    </a:lnTo>
                    <a:lnTo>
                      <a:pt x="0" y="68940"/>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8" name="Freeform: Shape 227">
                <a:extLst>
                  <a:ext uri="{FF2B5EF4-FFF2-40B4-BE49-F238E27FC236}">
                    <a16:creationId xmlns:a16="http://schemas.microsoft.com/office/drawing/2014/main" id="{BB076864-F571-49ED-88BD-DE3D5B4B4B44}"/>
                  </a:ext>
                </a:extLst>
              </p:cNvPr>
              <p:cNvSpPr/>
              <p:nvPr/>
            </p:nvSpPr>
            <p:spPr>
              <a:xfrm rot="5400000">
                <a:off x="8964213" y="5562525"/>
                <a:ext cx="12165" cy="68940"/>
              </a:xfrm>
              <a:custGeom>
                <a:avLst/>
                <a:gdLst>
                  <a:gd name="connsiteX0" fmla="*/ -316 w 12165"/>
                  <a:gd name="connsiteY0" fmla="*/ -117 h 68940"/>
                  <a:gd name="connsiteX1" fmla="*/ 11850 w 12165"/>
                  <a:gd name="connsiteY1" fmla="*/ -117 h 68940"/>
                  <a:gd name="connsiteX2" fmla="*/ 11850 w 12165"/>
                  <a:gd name="connsiteY2" fmla="*/ 68824 h 68940"/>
                  <a:gd name="connsiteX3" fmla="*/ -316 w 12165"/>
                  <a:gd name="connsiteY3" fmla="*/ 68824 h 68940"/>
                </a:gdLst>
                <a:ahLst/>
                <a:cxnLst>
                  <a:cxn ang="0">
                    <a:pos x="connsiteX0" y="connsiteY0"/>
                  </a:cxn>
                  <a:cxn ang="0">
                    <a:pos x="connsiteX1" y="connsiteY1"/>
                  </a:cxn>
                  <a:cxn ang="0">
                    <a:pos x="connsiteX2" y="connsiteY2"/>
                  </a:cxn>
                  <a:cxn ang="0">
                    <a:pos x="connsiteX3" y="connsiteY3"/>
                  </a:cxn>
                </a:cxnLst>
                <a:rect l="l" t="t" r="r" b="b"/>
                <a:pathLst>
                  <a:path w="12165" h="68940">
                    <a:moveTo>
                      <a:pt x="-316" y="-117"/>
                    </a:moveTo>
                    <a:lnTo>
                      <a:pt x="11850" y="-117"/>
                    </a:lnTo>
                    <a:lnTo>
                      <a:pt x="11850" y="68824"/>
                    </a:lnTo>
                    <a:lnTo>
                      <a:pt x="-316" y="68824"/>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00" name="Graphic 354">
              <a:extLst>
                <a:ext uri="{FF2B5EF4-FFF2-40B4-BE49-F238E27FC236}">
                  <a16:creationId xmlns:a16="http://schemas.microsoft.com/office/drawing/2014/main" id="{BBBD8031-5506-4696-8FF5-BA2C1FEAD9B5}"/>
                </a:ext>
              </a:extLst>
            </p:cNvPr>
            <p:cNvGrpSpPr/>
            <p:nvPr/>
          </p:nvGrpSpPr>
          <p:grpSpPr>
            <a:xfrm flipH="1">
              <a:off x="3592668" y="2905005"/>
              <a:ext cx="51433" cy="51433"/>
              <a:chOff x="6324204" y="2448045"/>
              <a:chExt cx="68940" cy="68940"/>
            </a:xfrm>
            <a:solidFill>
              <a:srgbClr val="47E6B1"/>
            </a:solidFill>
          </p:grpSpPr>
          <p:sp>
            <p:nvSpPr>
              <p:cNvPr id="225" name="Freeform: Shape 224">
                <a:extLst>
                  <a:ext uri="{FF2B5EF4-FFF2-40B4-BE49-F238E27FC236}">
                    <a16:creationId xmlns:a16="http://schemas.microsoft.com/office/drawing/2014/main" id="{B72EDE27-2FFE-47F9-B039-EA913DA27F50}"/>
                  </a:ext>
                </a:extLst>
              </p:cNvPr>
              <p:cNvSpPr/>
              <p:nvPr/>
            </p:nvSpPr>
            <p:spPr>
              <a:xfrm>
                <a:off x="6352592" y="2448045"/>
                <a:ext cx="12165" cy="68940"/>
              </a:xfrm>
              <a:custGeom>
                <a:avLst/>
                <a:gdLst>
                  <a:gd name="connsiteX0" fmla="*/ 0 w 12165"/>
                  <a:gd name="connsiteY0" fmla="*/ 0 h 68940"/>
                  <a:gd name="connsiteX1" fmla="*/ 12166 w 12165"/>
                  <a:gd name="connsiteY1" fmla="*/ 0 h 68940"/>
                  <a:gd name="connsiteX2" fmla="*/ 12166 w 12165"/>
                  <a:gd name="connsiteY2" fmla="*/ 68940 h 68940"/>
                  <a:gd name="connsiteX3" fmla="*/ 0 w 12165"/>
                  <a:gd name="connsiteY3" fmla="*/ 68940 h 68940"/>
                </a:gdLst>
                <a:ahLst/>
                <a:cxnLst>
                  <a:cxn ang="0">
                    <a:pos x="connsiteX0" y="connsiteY0"/>
                  </a:cxn>
                  <a:cxn ang="0">
                    <a:pos x="connsiteX1" y="connsiteY1"/>
                  </a:cxn>
                  <a:cxn ang="0">
                    <a:pos x="connsiteX2" y="connsiteY2"/>
                  </a:cxn>
                  <a:cxn ang="0">
                    <a:pos x="connsiteX3" y="connsiteY3"/>
                  </a:cxn>
                </a:cxnLst>
                <a:rect l="l" t="t" r="r" b="b"/>
                <a:pathLst>
                  <a:path w="12165" h="68940">
                    <a:moveTo>
                      <a:pt x="0" y="0"/>
                    </a:moveTo>
                    <a:lnTo>
                      <a:pt x="12166" y="0"/>
                    </a:lnTo>
                    <a:lnTo>
                      <a:pt x="12166" y="68940"/>
                    </a:lnTo>
                    <a:lnTo>
                      <a:pt x="0" y="68940"/>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6" name="Freeform: Shape 225">
                <a:extLst>
                  <a:ext uri="{FF2B5EF4-FFF2-40B4-BE49-F238E27FC236}">
                    <a16:creationId xmlns:a16="http://schemas.microsoft.com/office/drawing/2014/main" id="{45051E20-CEA9-4479-AEB7-2DE4E038410A}"/>
                  </a:ext>
                </a:extLst>
              </p:cNvPr>
              <p:cNvSpPr/>
              <p:nvPr/>
            </p:nvSpPr>
            <p:spPr>
              <a:xfrm rot="5400000">
                <a:off x="6352592" y="2448045"/>
                <a:ext cx="12165" cy="68940"/>
              </a:xfrm>
              <a:custGeom>
                <a:avLst/>
                <a:gdLst>
                  <a:gd name="connsiteX0" fmla="*/ -316 w 12165"/>
                  <a:gd name="connsiteY0" fmla="*/ -117 h 68940"/>
                  <a:gd name="connsiteX1" fmla="*/ 11849 w 12165"/>
                  <a:gd name="connsiteY1" fmla="*/ -117 h 68940"/>
                  <a:gd name="connsiteX2" fmla="*/ 11849 w 12165"/>
                  <a:gd name="connsiteY2" fmla="*/ 68824 h 68940"/>
                  <a:gd name="connsiteX3" fmla="*/ -316 w 12165"/>
                  <a:gd name="connsiteY3" fmla="*/ 68824 h 68940"/>
                </a:gdLst>
                <a:ahLst/>
                <a:cxnLst>
                  <a:cxn ang="0">
                    <a:pos x="connsiteX0" y="connsiteY0"/>
                  </a:cxn>
                  <a:cxn ang="0">
                    <a:pos x="connsiteX1" y="connsiteY1"/>
                  </a:cxn>
                  <a:cxn ang="0">
                    <a:pos x="connsiteX2" y="connsiteY2"/>
                  </a:cxn>
                  <a:cxn ang="0">
                    <a:pos x="connsiteX3" y="connsiteY3"/>
                  </a:cxn>
                </a:cxnLst>
                <a:rect l="l" t="t" r="r" b="b"/>
                <a:pathLst>
                  <a:path w="12165" h="68940">
                    <a:moveTo>
                      <a:pt x="-316" y="-117"/>
                    </a:moveTo>
                    <a:lnTo>
                      <a:pt x="11849" y="-117"/>
                    </a:lnTo>
                    <a:lnTo>
                      <a:pt x="11849" y="68824"/>
                    </a:lnTo>
                    <a:lnTo>
                      <a:pt x="-316" y="68824"/>
                    </a:lnTo>
                    <a:close/>
                  </a:path>
                </a:pathLst>
              </a:custGeom>
              <a:solidFill>
                <a:srgbClr val="47E6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1" name="Freeform: Shape 200">
              <a:extLst>
                <a:ext uri="{FF2B5EF4-FFF2-40B4-BE49-F238E27FC236}">
                  <a16:creationId xmlns:a16="http://schemas.microsoft.com/office/drawing/2014/main" id="{37BF1071-9AE9-4D0A-9E84-5D19EF6B0E4B}"/>
                </a:ext>
              </a:extLst>
            </p:cNvPr>
            <p:cNvSpPr/>
            <p:nvPr/>
          </p:nvSpPr>
          <p:spPr>
            <a:xfrm flipH="1">
              <a:off x="3478342" y="2083592"/>
              <a:ext cx="40481" cy="40481"/>
            </a:xfrm>
            <a:custGeom>
              <a:avLst/>
              <a:gdLst>
                <a:gd name="connsiteX0" fmla="*/ 49503 w 54260"/>
                <a:gd name="connsiteY0" fmla="*/ 27472 h 54260"/>
                <a:gd name="connsiteX1" fmla="*/ 41200 w 54260"/>
                <a:gd name="connsiteY1" fmla="*/ 9462 h 54260"/>
                <a:gd name="connsiteX2" fmla="*/ 41524 w 54260"/>
                <a:gd name="connsiteY2" fmla="*/ 7810 h 54260"/>
                <a:gd name="connsiteX3" fmla="*/ 41524 w 54260"/>
                <a:gd name="connsiteY3" fmla="*/ 7810 h 54260"/>
                <a:gd name="connsiteX4" fmla="*/ 34520 w 54260"/>
                <a:gd name="connsiteY4" fmla="*/ -103 h 54260"/>
                <a:gd name="connsiteX5" fmla="*/ 28099 w 54260"/>
                <a:gd name="connsiteY5" fmla="*/ 2857 h 54260"/>
                <a:gd name="connsiteX6" fmla="*/ 28099 w 54260"/>
                <a:gd name="connsiteY6" fmla="*/ 2857 h 54260"/>
                <a:gd name="connsiteX7" fmla="*/ 27272 w 54260"/>
                <a:gd name="connsiteY7" fmla="*/ 4325 h 54260"/>
                <a:gd name="connsiteX8" fmla="*/ 9262 w 54260"/>
                <a:gd name="connsiteY8" fmla="*/ 12628 h 54260"/>
                <a:gd name="connsiteX9" fmla="*/ 7610 w 54260"/>
                <a:gd name="connsiteY9" fmla="*/ 12304 h 54260"/>
                <a:gd name="connsiteX10" fmla="*/ 7610 w 54260"/>
                <a:gd name="connsiteY10" fmla="*/ 12304 h 54260"/>
                <a:gd name="connsiteX11" fmla="*/ -303 w 54260"/>
                <a:gd name="connsiteY11" fmla="*/ 19308 h 54260"/>
                <a:gd name="connsiteX12" fmla="*/ 2657 w 54260"/>
                <a:gd name="connsiteY12" fmla="*/ 25729 h 54260"/>
                <a:gd name="connsiteX13" fmla="*/ 2657 w 54260"/>
                <a:gd name="connsiteY13" fmla="*/ 25729 h 54260"/>
                <a:gd name="connsiteX14" fmla="*/ 4125 w 54260"/>
                <a:gd name="connsiteY14" fmla="*/ 26555 h 54260"/>
                <a:gd name="connsiteX15" fmla="*/ 12428 w 54260"/>
                <a:gd name="connsiteY15" fmla="*/ 44565 h 54260"/>
                <a:gd name="connsiteX16" fmla="*/ 12104 w 54260"/>
                <a:gd name="connsiteY16" fmla="*/ 46218 h 54260"/>
                <a:gd name="connsiteX17" fmla="*/ 12104 w 54260"/>
                <a:gd name="connsiteY17" fmla="*/ 46218 h 54260"/>
                <a:gd name="connsiteX18" fmla="*/ 19108 w 54260"/>
                <a:gd name="connsiteY18" fmla="*/ 54130 h 54260"/>
                <a:gd name="connsiteX19" fmla="*/ 25529 w 54260"/>
                <a:gd name="connsiteY19" fmla="*/ 51170 h 54260"/>
                <a:gd name="connsiteX20" fmla="*/ 25529 w 54260"/>
                <a:gd name="connsiteY20" fmla="*/ 51170 h 54260"/>
                <a:gd name="connsiteX21" fmla="*/ 26356 w 54260"/>
                <a:gd name="connsiteY21" fmla="*/ 49703 h 54260"/>
                <a:gd name="connsiteX22" fmla="*/ 44365 w 54260"/>
                <a:gd name="connsiteY22" fmla="*/ 41400 h 54260"/>
                <a:gd name="connsiteX23" fmla="*/ 46018 w 54260"/>
                <a:gd name="connsiteY23" fmla="*/ 41724 h 54260"/>
                <a:gd name="connsiteX24" fmla="*/ 46018 w 54260"/>
                <a:gd name="connsiteY24" fmla="*/ 41724 h 54260"/>
                <a:gd name="connsiteX25" fmla="*/ 53931 w 54260"/>
                <a:gd name="connsiteY25" fmla="*/ 34720 h 54260"/>
                <a:gd name="connsiteX26" fmla="*/ 50970 w 54260"/>
                <a:gd name="connsiteY26" fmla="*/ 28299 h 54260"/>
                <a:gd name="connsiteX27" fmla="*/ 50970 w 54260"/>
                <a:gd name="connsiteY27" fmla="*/ 28299 h 54260"/>
                <a:gd name="connsiteX28" fmla="*/ 49503 w 54260"/>
                <a:gd name="connsiteY28" fmla="*/ 27472 h 5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4260" h="54260">
                  <a:moveTo>
                    <a:pt x="49503" y="27472"/>
                  </a:moveTo>
                  <a:cubicBezTo>
                    <a:pt x="42563" y="24449"/>
                    <a:pt x="38991" y="16703"/>
                    <a:pt x="41200" y="9462"/>
                  </a:cubicBezTo>
                  <a:cubicBezTo>
                    <a:pt x="41372" y="8926"/>
                    <a:pt x="41481" y="8371"/>
                    <a:pt x="41524" y="7810"/>
                  </a:cubicBezTo>
                  <a:lnTo>
                    <a:pt x="41524" y="7810"/>
                  </a:lnTo>
                  <a:cubicBezTo>
                    <a:pt x="41775" y="3690"/>
                    <a:pt x="38639" y="148"/>
                    <a:pt x="34520" y="-103"/>
                  </a:cubicBezTo>
                  <a:cubicBezTo>
                    <a:pt x="32019" y="-255"/>
                    <a:pt x="29608" y="856"/>
                    <a:pt x="28099" y="2857"/>
                  </a:cubicBezTo>
                  <a:lnTo>
                    <a:pt x="28099" y="2857"/>
                  </a:lnTo>
                  <a:cubicBezTo>
                    <a:pt x="27767" y="3312"/>
                    <a:pt x="27489" y="3805"/>
                    <a:pt x="27272" y="4325"/>
                  </a:cubicBezTo>
                  <a:cubicBezTo>
                    <a:pt x="24249" y="11265"/>
                    <a:pt x="16503" y="14836"/>
                    <a:pt x="9262" y="12628"/>
                  </a:cubicBezTo>
                  <a:cubicBezTo>
                    <a:pt x="8726" y="12455"/>
                    <a:pt x="8172" y="12346"/>
                    <a:pt x="7610" y="12304"/>
                  </a:cubicBezTo>
                  <a:lnTo>
                    <a:pt x="7610" y="12304"/>
                  </a:lnTo>
                  <a:cubicBezTo>
                    <a:pt x="3491" y="12053"/>
                    <a:pt x="-52" y="15189"/>
                    <a:pt x="-303" y="19308"/>
                  </a:cubicBezTo>
                  <a:cubicBezTo>
                    <a:pt x="-455" y="21809"/>
                    <a:pt x="657" y="24220"/>
                    <a:pt x="2657" y="25729"/>
                  </a:cubicBezTo>
                  <a:lnTo>
                    <a:pt x="2657" y="25729"/>
                  </a:lnTo>
                  <a:cubicBezTo>
                    <a:pt x="3112" y="26061"/>
                    <a:pt x="3605" y="26338"/>
                    <a:pt x="4125" y="26555"/>
                  </a:cubicBezTo>
                  <a:cubicBezTo>
                    <a:pt x="11065" y="29578"/>
                    <a:pt x="14636" y="37324"/>
                    <a:pt x="12428" y="44565"/>
                  </a:cubicBezTo>
                  <a:cubicBezTo>
                    <a:pt x="12255" y="45102"/>
                    <a:pt x="12146" y="45656"/>
                    <a:pt x="12104" y="46218"/>
                  </a:cubicBezTo>
                  <a:lnTo>
                    <a:pt x="12104" y="46218"/>
                  </a:lnTo>
                  <a:cubicBezTo>
                    <a:pt x="11853" y="50337"/>
                    <a:pt x="14989" y="53880"/>
                    <a:pt x="19108" y="54130"/>
                  </a:cubicBezTo>
                  <a:cubicBezTo>
                    <a:pt x="21609" y="54283"/>
                    <a:pt x="24021" y="53171"/>
                    <a:pt x="25529" y="51170"/>
                  </a:cubicBezTo>
                  <a:lnTo>
                    <a:pt x="25529" y="51170"/>
                  </a:lnTo>
                  <a:cubicBezTo>
                    <a:pt x="25861" y="50715"/>
                    <a:pt x="26139" y="50223"/>
                    <a:pt x="26356" y="49703"/>
                  </a:cubicBezTo>
                  <a:cubicBezTo>
                    <a:pt x="29378" y="42763"/>
                    <a:pt x="37125" y="39191"/>
                    <a:pt x="44365" y="41400"/>
                  </a:cubicBezTo>
                  <a:cubicBezTo>
                    <a:pt x="44902" y="41573"/>
                    <a:pt x="45456" y="41681"/>
                    <a:pt x="46018" y="41724"/>
                  </a:cubicBezTo>
                  <a:lnTo>
                    <a:pt x="46018" y="41724"/>
                  </a:lnTo>
                  <a:cubicBezTo>
                    <a:pt x="50137" y="41975"/>
                    <a:pt x="53680" y="38839"/>
                    <a:pt x="53931" y="34720"/>
                  </a:cubicBezTo>
                  <a:cubicBezTo>
                    <a:pt x="54083" y="32218"/>
                    <a:pt x="52971" y="29807"/>
                    <a:pt x="50970" y="28299"/>
                  </a:cubicBezTo>
                  <a:lnTo>
                    <a:pt x="50970" y="28299"/>
                  </a:lnTo>
                  <a:cubicBezTo>
                    <a:pt x="50516" y="27966"/>
                    <a:pt x="50023" y="27689"/>
                    <a:pt x="49503" y="27472"/>
                  </a:cubicBezTo>
                  <a:close/>
                </a:path>
              </a:pathLst>
            </a:custGeom>
            <a:solidFill>
              <a:srgbClr val="4D8AF0">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2" name="Freeform: Shape 201">
              <a:extLst>
                <a:ext uri="{FF2B5EF4-FFF2-40B4-BE49-F238E27FC236}">
                  <a16:creationId xmlns:a16="http://schemas.microsoft.com/office/drawing/2014/main" id="{13506DB1-CACB-4B08-9199-775EBDBDB002}"/>
                </a:ext>
              </a:extLst>
            </p:cNvPr>
            <p:cNvSpPr/>
            <p:nvPr/>
          </p:nvSpPr>
          <p:spPr>
            <a:xfrm flipH="1">
              <a:off x="1435536" y="1628712"/>
              <a:ext cx="40482" cy="40481"/>
            </a:xfrm>
            <a:custGeom>
              <a:avLst/>
              <a:gdLst>
                <a:gd name="connsiteX0" fmla="*/ 49503 w 54261"/>
                <a:gd name="connsiteY0" fmla="*/ 27472 h 54260"/>
                <a:gd name="connsiteX1" fmla="*/ 41200 w 54261"/>
                <a:gd name="connsiteY1" fmla="*/ 9462 h 54260"/>
                <a:gd name="connsiteX2" fmla="*/ 41524 w 54261"/>
                <a:gd name="connsiteY2" fmla="*/ 7810 h 54260"/>
                <a:gd name="connsiteX3" fmla="*/ 41524 w 54261"/>
                <a:gd name="connsiteY3" fmla="*/ 7810 h 54260"/>
                <a:gd name="connsiteX4" fmla="*/ 34520 w 54261"/>
                <a:gd name="connsiteY4" fmla="*/ -103 h 54260"/>
                <a:gd name="connsiteX5" fmla="*/ 28099 w 54261"/>
                <a:gd name="connsiteY5" fmla="*/ 2857 h 54260"/>
                <a:gd name="connsiteX6" fmla="*/ 28099 w 54261"/>
                <a:gd name="connsiteY6" fmla="*/ 2857 h 54260"/>
                <a:gd name="connsiteX7" fmla="*/ 27272 w 54261"/>
                <a:gd name="connsiteY7" fmla="*/ 4324 h 54260"/>
                <a:gd name="connsiteX8" fmla="*/ 9263 w 54261"/>
                <a:gd name="connsiteY8" fmla="*/ 12627 h 54260"/>
                <a:gd name="connsiteX9" fmla="*/ 7610 w 54261"/>
                <a:gd name="connsiteY9" fmla="*/ 12303 h 54260"/>
                <a:gd name="connsiteX10" fmla="*/ 7610 w 54261"/>
                <a:gd name="connsiteY10" fmla="*/ 12303 h 54260"/>
                <a:gd name="connsiteX11" fmla="*/ -303 w 54261"/>
                <a:gd name="connsiteY11" fmla="*/ 19308 h 54260"/>
                <a:gd name="connsiteX12" fmla="*/ 2658 w 54261"/>
                <a:gd name="connsiteY12" fmla="*/ 25728 h 54260"/>
                <a:gd name="connsiteX13" fmla="*/ 2658 w 54261"/>
                <a:gd name="connsiteY13" fmla="*/ 25728 h 54260"/>
                <a:gd name="connsiteX14" fmla="*/ 4125 w 54261"/>
                <a:gd name="connsiteY14" fmla="*/ 26555 h 54260"/>
                <a:gd name="connsiteX15" fmla="*/ 12428 w 54261"/>
                <a:gd name="connsiteY15" fmla="*/ 44565 h 54260"/>
                <a:gd name="connsiteX16" fmla="*/ 12104 w 54261"/>
                <a:gd name="connsiteY16" fmla="*/ 46218 h 54260"/>
                <a:gd name="connsiteX17" fmla="*/ 12104 w 54261"/>
                <a:gd name="connsiteY17" fmla="*/ 46218 h 54260"/>
                <a:gd name="connsiteX18" fmla="*/ 19109 w 54261"/>
                <a:gd name="connsiteY18" fmla="*/ 54130 h 54260"/>
                <a:gd name="connsiteX19" fmla="*/ 25529 w 54261"/>
                <a:gd name="connsiteY19" fmla="*/ 51170 h 54260"/>
                <a:gd name="connsiteX20" fmla="*/ 25529 w 54261"/>
                <a:gd name="connsiteY20" fmla="*/ 51170 h 54260"/>
                <a:gd name="connsiteX21" fmla="*/ 26355 w 54261"/>
                <a:gd name="connsiteY21" fmla="*/ 49703 h 54260"/>
                <a:gd name="connsiteX22" fmla="*/ 44365 w 54261"/>
                <a:gd name="connsiteY22" fmla="*/ 41400 h 54260"/>
                <a:gd name="connsiteX23" fmla="*/ 46018 w 54261"/>
                <a:gd name="connsiteY23" fmla="*/ 41724 h 54260"/>
                <a:gd name="connsiteX24" fmla="*/ 46018 w 54261"/>
                <a:gd name="connsiteY24" fmla="*/ 41724 h 54260"/>
                <a:gd name="connsiteX25" fmla="*/ 53931 w 54261"/>
                <a:gd name="connsiteY25" fmla="*/ 34719 h 54260"/>
                <a:gd name="connsiteX26" fmla="*/ 50971 w 54261"/>
                <a:gd name="connsiteY26" fmla="*/ 28299 h 54260"/>
                <a:gd name="connsiteX27" fmla="*/ 50971 w 54261"/>
                <a:gd name="connsiteY27" fmla="*/ 28299 h 54260"/>
                <a:gd name="connsiteX28" fmla="*/ 49503 w 54261"/>
                <a:gd name="connsiteY28" fmla="*/ 27472 h 5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4261" h="54260">
                  <a:moveTo>
                    <a:pt x="49503" y="27472"/>
                  </a:moveTo>
                  <a:cubicBezTo>
                    <a:pt x="42563" y="24449"/>
                    <a:pt x="38992" y="16703"/>
                    <a:pt x="41200" y="9462"/>
                  </a:cubicBezTo>
                  <a:cubicBezTo>
                    <a:pt x="41373" y="8926"/>
                    <a:pt x="41482" y="8371"/>
                    <a:pt x="41524" y="7810"/>
                  </a:cubicBezTo>
                  <a:lnTo>
                    <a:pt x="41524" y="7810"/>
                  </a:lnTo>
                  <a:cubicBezTo>
                    <a:pt x="41775" y="3690"/>
                    <a:pt x="38639" y="148"/>
                    <a:pt x="34520" y="-103"/>
                  </a:cubicBezTo>
                  <a:cubicBezTo>
                    <a:pt x="32019" y="-255"/>
                    <a:pt x="29608" y="856"/>
                    <a:pt x="28099" y="2857"/>
                  </a:cubicBezTo>
                  <a:lnTo>
                    <a:pt x="28099" y="2857"/>
                  </a:lnTo>
                  <a:cubicBezTo>
                    <a:pt x="27767" y="3312"/>
                    <a:pt x="27489" y="3804"/>
                    <a:pt x="27272" y="4324"/>
                  </a:cubicBezTo>
                  <a:cubicBezTo>
                    <a:pt x="24250" y="11265"/>
                    <a:pt x="16503" y="14836"/>
                    <a:pt x="9263" y="12627"/>
                  </a:cubicBezTo>
                  <a:cubicBezTo>
                    <a:pt x="8726" y="12455"/>
                    <a:pt x="8172" y="12346"/>
                    <a:pt x="7610" y="12303"/>
                  </a:cubicBezTo>
                  <a:lnTo>
                    <a:pt x="7610" y="12303"/>
                  </a:lnTo>
                  <a:cubicBezTo>
                    <a:pt x="3491" y="12053"/>
                    <a:pt x="-52" y="15189"/>
                    <a:pt x="-303" y="19308"/>
                  </a:cubicBezTo>
                  <a:cubicBezTo>
                    <a:pt x="-455" y="21809"/>
                    <a:pt x="657" y="24220"/>
                    <a:pt x="2658" y="25728"/>
                  </a:cubicBezTo>
                  <a:lnTo>
                    <a:pt x="2658" y="25728"/>
                  </a:lnTo>
                  <a:cubicBezTo>
                    <a:pt x="3113" y="26061"/>
                    <a:pt x="3605" y="26338"/>
                    <a:pt x="4125" y="26555"/>
                  </a:cubicBezTo>
                  <a:cubicBezTo>
                    <a:pt x="11065" y="29578"/>
                    <a:pt x="14636" y="37324"/>
                    <a:pt x="12428" y="44565"/>
                  </a:cubicBezTo>
                  <a:cubicBezTo>
                    <a:pt x="12255" y="45101"/>
                    <a:pt x="12147" y="45656"/>
                    <a:pt x="12104" y="46218"/>
                  </a:cubicBezTo>
                  <a:lnTo>
                    <a:pt x="12104" y="46218"/>
                  </a:lnTo>
                  <a:cubicBezTo>
                    <a:pt x="11853" y="50337"/>
                    <a:pt x="14990" y="53880"/>
                    <a:pt x="19109" y="54130"/>
                  </a:cubicBezTo>
                  <a:cubicBezTo>
                    <a:pt x="21609" y="54282"/>
                    <a:pt x="24021" y="53171"/>
                    <a:pt x="25529" y="51170"/>
                  </a:cubicBezTo>
                  <a:lnTo>
                    <a:pt x="25529" y="51170"/>
                  </a:lnTo>
                  <a:cubicBezTo>
                    <a:pt x="25861" y="50715"/>
                    <a:pt x="26139" y="50223"/>
                    <a:pt x="26355" y="49703"/>
                  </a:cubicBezTo>
                  <a:cubicBezTo>
                    <a:pt x="29378" y="42762"/>
                    <a:pt x="37124" y="39191"/>
                    <a:pt x="44365" y="41400"/>
                  </a:cubicBezTo>
                  <a:cubicBezTo>
                    <a:pt x="44901" y="41572"/>
                    <a:pt x="45456" y="41681"/>
                    <a:pt x="46018" y="41724"/>
                  </a:cubicBezTo>
                  <a:lnTo>
                    <a:pt x="46018" y="41724"/>
                  </a:lnTo>
                  <a:cubicBezTo>
                    <a:pt x="50137" y="41974"/>
                    <a:pt x="53680" y="38838"/>
                    <a:pt x="53931" y="34719"/>
                  </a:cubicBezTo>
                  <a:cubicBezTo>
                    <a:pt x="54083" y="32218"/>
                    <a:pt x="52971" y="29807"/>
                    <a:pt x="50971" y="28299"/>
                  </a:cubicBezTo>
                  <a:lnTo>
                    <a:pt x="50971" y="28299"/>
                  </a:lnTo>
                  <a:cubicBezTo>
                    <a:pt x="50516" y="27967"/>
                    <a:pt x="50023" y="27689"/>
                    <a:pt x="49503" y="27472"/>
                  </a:cubicBezTo>
                  <a:close/>
                </a:path>
              </a:pathLst>
            </a:custGeom>
            <a:solidFill>
              <a:srgbClr val="4D8AF0">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3" name="Freeform: Shape 202">
              <a:extLst>
                <a:ext uri="{FF2B5EF4-FFF2-40B4-BE49-F238E27FC236}">
                  <a16:creationId xmlns:a16="http://schemas.microsoft.com/office/drawing/2014/main" id="{F6358EE9-3611-44C4-A6E6-10CFD0271851}"/>
                </a:ext>
              </a:extLst>
            </p:cNvPr>
            <p:cNvSpPr/>
            <p:nvPr/>
          </p:nvSpPr>
          <p:spPr>
            <a:xfrm flipH="1">
              <a:off x="3946693" y="3247349"/>
              <a:ext cx="40481" cy="40481"/>
            </a:xfrm>
            <a:custGeom>
              <a:avLst/>
              <a:gdLst>
                <a:gd name="connsiteX0" fmla="*/ 49503 w 54260"/>
                <a:gd name="connsiteY0" fmla="*/ 27472 h 54260"/>
                <a:gd name="connsiteX1" fmla="*/ 41200 w 54260"/>
                <a:gd name="connsiteY1" fmla="*/ 9462 h 54260"/>
                <a:gd name="connsiteX2" fmla="*/ 41524 w 54260"/>
                <a:gd name="connsiteY2" fmla="*/ 7810 h 54260"/>
                <a:gd name="connsiteX3" fmla="*/ 41524 w 54260"/>
                <a:gd name="connsiteY3" fmla="*/ 7810 h 54260"/>
                <a:gd name="connsiteX4" fmla="*/ 34520 w 54260"/>
                <a:gd name="connsiteY4" fmla="*/ -103 h 54260"/>
                <a:gd name="connsiteX5" fmla="*/ 28099 w 54260"/>
                <a:gd name="connsiteY5" fmla="*/ 2857 h 54260"/>
                <a:gd name="connsiteX6" fmla="*/ 28099 w 54260"/>
                <a:gd name="connsiteY6" fmla="*/ 2857 h 54260"/>
                <a:gd name="connsiteX7" fmla="*/ 27272 w 54260"/>
                <a:gd name="connsiteY7" fmla="*/ 4324 h 54260"/>
                <a:gd name="connsiteX8" fmla="*/ 9262 w 54260"/>
                <a:gd name="connsiteY8" fmla="*/ 12627 h 54260"/>
                <a:gd name="connsiteX9" fmla="*/ 7610 w 54260"/>
                <a:gd name="connsiteY9" fmla="*/ 12303 h 54260"/>
                <a:gd name="connsiteX10" fmla="*/ 7610 w 54260"/>
                <a:gd name="connsiteY10" fmla="*/ 12304 h 54260"/>
                <a:gd name="connsiteX11" fmla="*/ -303 w 54260"/>
                <a:gd name="connsiteY11" fmla="*/ 19308 h 54260"/>
                <a:gd name="connsiteX12" fmla="*/ 2657 w 54260"/>
                <a:gd name="connsiteY12" fmla="*/ 25729 h 54260"/>
                <a:gd name="connsiteX13" fmla="*/ 2657 w 54260"/>
                <a:gd name="connsiteY13" fmla="*/ 25729 h 54260"/>
                <a:gd name="connsiteX14" fmla="*/ 4125 w 54260"/>
                <a:gd name="connsiteY14" fmla="*/ 26555 h 54260"/>
                <a:gd name="connsiteX15" fmla="*/ 12428 w 54260"/>
                <a:gd name="connsiteY15" fmla="*/ 44565 h 54260"/>
                <a:gd name="connsiteX16" fmla="*/ 12104 w 54260"/>
                <a:gd name="connsiteY16" fmla="*/ 46218 h 54260"/>
                <a:gd name="connsiteX17" fmla="*/ 12104 w 54260"/>
                <a:gd name="connsiteY17" fmla="*/ 46218 h 54260"/>
                <a:gd name="connsiteX18" fmla="*/ 19108 w 54260"/>
                <a:gd name="connsiteY18" fmla="*/ 54130 h 54260"/>
                <a:gd name="connsiteX19" fmla="*/ 25529 w 54260"/>
                <a:gd name="connsiteY19" fmla="*/ 51170 h 54260"/>
                <a:gd name="connsiteX20" fmla="*/ 25529 w 54260"/>
                <a:gd name="connsiteY20" fmla="*/ 51170 h 54260"/>
                <a:gd name="connsiteX21" fmla="*/ 26355 w 54260"/>
                <a:gd name="connsiteY21" fmla="*/ 49703 h 54260"/>
                <a:gd name="connsiteX22" fmla="*/ 44365 w 54260"/>
                <a:gd name="connsiteY22" fmla="*/ 41400 h 54260"/>
                <a:gd name="connsiteX23" fmla="*/ 46018 w 54260"/>
                <a:gd name="connsiteY23" fmla="*/ 41724 h 54260"/>
                <a:gd name="connsiteX24" fmla="*/ 46018 w 54260"/>
                <a:gd name="connsiteY24" fmla="*/ 41724 h 54260"/>
                <a:gd name="connsiteX25" fmla="*/ 53931 w 54260"/>
                <a:gd name="connsiteY25" fmla="*/ 34720 h 54260"/>
                <a:gd name="connsiteX26" fmla="*/ 50970 w 54260"/>
                <a:gd name="connsiteY26" fmla="*/ 28299 h 54260"/>
                <a:gd name="connsiteX27" fmla="*/ 50970 w 54260"/>
                <a:gd name="connsiteY27" fmla="*/ 28299 h 54260"/>
                <a:gd name="connsiteX28" fmla="*/ 49503 w 54260"/>
                <a:gd name="connsiteY28" fmla="*/ 27472 h 5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4260" h="54260">
                  <a:moveTo>
                    <a:pt x="49503" y="27472"/>
                  </a:moveTo>
                  <a:cubicBezTo>
                    <a:pt x="42562" y="24449"/>
                    <a:pt x="38991" y="16703"/>
                    <a:pt x="41200" y="9462"/>
                  </a:cubicBezTo>
                  <a:cubicBezTo>
                    <a:pt x="41372" y="8926"/>
                    <a:pt x="41481" y="8371"/>
                    <a:pt x="41524" y="7810"/>
                  </a:cubicBezTo>
                  <a:lnTo>
                    <a:pt x="41524" y="7810"/>
                  </a:lnTo>
                  <a:cubicBezTo>
                    <a:pt x="41775" y="3690"/>
                    <a:pt x="38639" y="148"/>
                    <a:pt x="34520" y="-103"/>
                  </a:cubicBezTo>
                  <a:cubicBezTo>
                    <a:pt x="32019" y="-255"/>
                    <a:pt x="29608" y="856"/>
                    <a:pt x="28099" y="2857"/>
                  </a:cubicBezTo>
                  <a:lnTo>
                    <a:pt x="28099" y="2857"/>
                  </a:lnTo>
                  <a:cubicBezTo>
                    <a:pt x="27767" y="3312"/>
                    <a:pt x="27489" y="3804"/>
                    <a:pt x="27272" y="4324"/>
                  </a:cubicBezTo>
                  <a:cubicBezTo>
                    <a:pt x="24249" y="11265"/>
                    <a:pt x="16503" y="14836"/>
                    <a:pt x="9262" y="12627"/>
                  </a:cubicBezTo>
                  <a:cubicBezTo>
                    <a:pt x="8726" y="12455"/>
                    <a:pt x="8172" y="12346"/>
                    <a:pt x="7610" y="12303"/>
                  </a:cubicBezTo>
                  <a:lnTo>
                    <a:pt x="7610" y="12304"/>
                  </a:lnTo>
                  <a:cubicBezTo>
                    <a:pt x="3491" y="12053"/>
                    <a:pt x="-52" y="15189"/>
                    <a:pt x="-303" y="19308"/>
                  </a:cubicBezTo>
                  <a:cubicBezTo>
                    <a:pt x="-455" y="21809"/>
                    <a:pt x="657" y="24220"/>
                    <a:pt x="2657" y="25729"/>
                  </a:cubicBezTo>
                  <a:lnTo>
                    <a:pt x="2657" y="25729"/>
                  </a:lnTo>
                  <a:cubicBezTo>
                    <a:pt x="3112" y="26061"/>
                    <a:pt x="3605" y="26338"/>
                    <a:pt x="4125" y="26555"/>
                  </a:cubicBezTo>
                  <a:cubicBezTo>
                    <a:pt x="11065" y="29578"/>
                    <a:pt x="14636" y="37324"/>
                    <a:pt x="12428" y="44565"/>
                  </a:cubicBezTo>
                  <a:cubicBezTo>
                    <a:pt x="12255" y="45101"/>
                    <a:pt x="12146" y="45656"/>
                    <a:pt x="12104" y="46218"/>
                  </a:cubicBezTo>
                  <a:lnTo>
                    <a:pt x="12104" y="46218"/>
                  </a:lnTo>
                  <a:cubicBezTo>
                    <a:pt x="11853" y="50337"/>
                    <a:pt x="14989" y="53880"/>
                    <a:pt x="19108" y="54130"/>
                  </a:cubicBezTo>
                  <a:cubicBezTo>
                    <a:pt x="21609" y="54283"/>
                    <a:pt x="24020" y="53171"/>
                    <a:pt x="25529" y="51170"/>
                  </a:cubicBezTo>
                  <a:lnTo>
                    <a:pt x="25529" y="51170"/>
                  </a:lnTo>
                  <a:cubicBezTo>
                    <a:pt x="25861" y="50715"/>
                    <a:pt x="26138" y="50223"/>
                    <a:pt x="26355" y="49703"/>
                  </a:cubicBezTo>
                  <a:cubicBezTo>
                    <a:pt x="29378" y="42763"/>
                    <a:pt x="37124" y="39191"/>
                    <a:pt x="44365" y="41400"/>
                  </a:cubicBezTo>
                  <a:cubicBezTo>
                    <a:pt x="44901" y="41573"/>
                    <a:pt x="45456" y="41681"/>
                    <a:pt x="46018" y="41724"/>
                  </a:cubicBezTo>
                  <a:lnTo>
                    <a:pt x="46018" y="41724"/>
                  </a:lnTo>
                  <a:cubicBezTo>
                    <a:pt x="50137" y="41975"/>
                    <a:pt x="53680" y="38839"/>
                    <a:pt x="53931" y="34720"/>
                  </a:cubicBezTo>
                  <a:cubicBezTo>
                    <a:pt x="54083" y="32219"/>
                    <a:pt x="52971" y="29808"/>
                    <a:pt x="50970" y="28299"/>
                  </a:cubicBezTo>
                  <a:lnTo>
                    <a:pt x="50970" y="28299"/>
                  </a:lnTo>
                  <a:cubicBezTo>
                    <a:pt x="50516" y="27967"/>
                    <a:pt x="50023" y="27689"/>
                    <a:pt x="49503" y="27472"/>
                  </a:cubicBezTo>
                  <a:close/>
                </a:path>
              </a:pathLst>
            </a:custGeom>
            <a:solidFill>
              <a:srgbClr val="4D8AF0">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4" name="Freeform: Shape 203">
              <a:extLst>
                <a:ext uri="{FF2B5EF4-FFF2-40B4-BE49-F238E27FC236}">
                  <a16:creationId xmlns:a16="http://schemas.microsoft.com/office/drawing/2014/main" id="{6196B071-AC1A-43E7-AC66-5DF228AAF072}"/>
                </a:ext>
              </a:extLst>
            </p:cNvPr>
            <p:cNvSpPr/>
            <p:nvPr/>
          </p:nvSpPr>
          <p:spPr>
            <a:xfrm flipH="1">
              <a:off x="3865004" y="4390985"/>
              <a:ext cx="40482" cy="40481"/>
            </a:xfrm>
            <a:custGeom>
              <a:avLst/>
              <a:gdLst>
                <a:gd name="connsiteX0" fmla="*/ 49503 w 54261"/>
                <a:gd name="connsiteY0" fmla="*/ 27472 h 54260"/>
                <a:gd name="connsiteX1" fmla="*/ 41200 w 54261"/>
                <a:gd name="connsiteY1" fmla="*/ 9462 h 54260"/>
                <a:gd name="connsiteX2" fmla="*/ 41524 w 54261"/>
                <a:gd name="connsiteY2" fmla="*/ 7810 h 54260"/>
                <a:gd name="connsiteX3" fmla="*/ 41524 w 54261"/>
                <a:gd name="connsiteY3" fmla="*/ 7810 h 54260"/>
                <a:gd name="connsiteX4" fmla="*/ 34520 w 54261"/>
                <a:gd name="connsiteY4" fmla="*/ -103 h 54260"/>
                <a:gd name="connsiteX5" fmla="*/ 28099 w 54261"/>
                <a:gd name="connsiteY5" fmla="*/ 2857 h 54260"/>
                <a:gd name="connsiteX6" fmla="*/ 28099 w 54261"/>
                <a:gd name="connsiteY6" fmla="*/ 2857 h 54260"/>
                <a:gd name="connsiteX7" fmla="*/ 27272 w 54261"/>
                <a:gd name="connsiteY7" fmla="*/ 4324 h 54260"/>
                <a:gd name="connsiteX8" fmla="*/ 9262 w 54261"/>
                <a:gd name="connsiteY8" fmla="*/ 12627 h 54260"/>
                <a:gd name="connsiteX9" fmla="*/ 7610 w 54261"/>
                <a:gd name="connsiteY9" fmla="*/ 12303 h 54260"/>
                <a:gd name="connsiteX10" fmla="*/ 7610 w 54261"/>
                <a:gd name="connsiteY10" fmla="*/ 12303 h 54260"/>
                <a:gd name="connsiteX11" fmla="*/ -303 w 54261"/>
                <a:gd name="connsiteY11" fmla="*/ 19307 h 54260"/>
                <a:gd name="connsiteX12" fmla="*/ 2657 w 54261"/>
                <a:gd name="connsiteY12" fmla="*/ 25728 h 54260"/>
                <a:gd name="connsiteX13" fmla="*/ 2657 w 54261"/>
                <a:gd name="connsiteY13" fmla="*/ 25729 h 54260"/>
                <a:gd name="connsiteX14" fmla="*/ 4125 w 54261"/>
                <a:gd name="connsiteY14" fmla="*/ 26556 h 54260"/>
                <a:gd name="connsiteX15" fmla="*/ 12428 w 54261"/>
                <a:gd name="connsiteY15" fmla="*/ 44565 h 54260"/>
                <a:gd name="connsiteX16" fmla="*/ 12104 w 54261"/>
                <a:gd name="connsiteY16" fmla="*/ 46218 h 54260"/>
                <a:gd name="connsiteX17" fmla="*/ 12104 w 54261"/>
                <a:gd name="connsiteY17" fmla="*/ 46218 h 54260"/>
                <a:gd name="connsiteX18" fmla="*/ 19108 w 54261"/>
                <a:gd name="connsiteY18" fmla="*/ 54130 h 54260"/>
                <a:gd name="connsiteX19" fmla="*/ 25529 w 54261"/>
                <a:gd name="connsiteY19" fmla="*/ 51170 h 54260"/>
                <a:gd name="connsiteX20" fmla="*/ 25529 w 54261"/>
                <a:gd name="connsiteY20" fmla="*/ 51170 h 54260"/>
                <a:gd name="connsiteX21" fmla="*/ 26355 w 54261"/>
                <a:gd name="connsiteY21" fmla="*/ 49703 h 54260"/>
                <a:gd name="connsiteX22" fmla="*/ 44365 w 54261"/>
                <a:gd name="connsiteY22" fmla="*/ 41400 h 54260"/>
                <a:gd name="connsiteX23" fmla="*/ 46018 w 54261"/>
                <a:gd name="connsiteY23" fmla="*/ 41724 h 54260"/>
                <a:gd name="connsiteX24" fmla="*/ 46018 w 54261"/>
                <a:gd name="connsiteY24" fmla="*/ 41724 h 54260"/>
                <a:gd name="connsiteX25" fmla="*/ 53931 w 54261"/>
                <a:gd name="connsiteY25" fmla="*/ 34719 h 54260"/>
                <a:gd name="connsiteX26" fmla="*/ 50970 w 54261"/>
                <a:gd name="connsiteY26" fmla="*/ 28298 h 54260"/>
                <a:gd name="connsiteX27" fmla="*/ 50970 w 54261"/>
                <a:gd name="connsiteY27" fmla="*/ 28299 h 54260"/>
                <a:gd name="connsiteX28" fmla="*/ 49503 w 54261"/>
                <a:gd name="connsiteY28" fmla="*/ 27472 h 5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4261" h="54260">
                  <a:moveTo>
                    <a:pt x="49503" y="27472"/>
                  </a:moveTo>
                  <a:cubicBezTo>
                    <a:pt x="42562" y="24450"/>
                    <a:pt x="38991" y="16703"/>
                    <a:pt x="41200" y="9462"/>
                  </a:cubicBezTo>
                  <a:cubicBezTo>
                    <a:pt x="41372" y="8926"/>
                    <a:pt x="41481" y="8371"/>
                    <a:pt x="41524" y="7810"/>
                  </a:cubicBezTo>
                  <a:lnTo>
                    <a:pt x="41524" y="7810"/>
                  </a:lnTo>
                  <a:cubicBezTo>
                    <a:pt x="41775" y="3691"/>
                    <a:pt x="38639" y="148"/>
                    <a:pt x="34520" y="-103"/>
                  </a:cubicBezTo>
                  <a:cubicBezTo>
                    <a:pt x="32018" y="-255"/>
                    <a:pt x="29608" y="856"/>
                    <a:pt x="28099" y="2857"/>
                  </a:cubicBezTo>
                  <a:lnTo>
                    <a:pt x="28099" y="2857"/>
                  </a:lnTo>
                  <a:cubicBezTo>
                    <a:pt x="27767" y="3312"/>
                    <a:pt x="27489" y="3804"/>
                    <a:pt x="27272" y="4324"/>
                  </a:cubicBezTo>
                  <a:cubicBezTo>
                    <a:pt x="24249" y="11264"/>
                    <a:pt x="16503" y="14836"/>
                    <a:pt x="9262" y="12627"/>
                  </a:cubicBezTo>
                  <a:cubicBezTo>
                    <a:pt x="8726" y="12455"/>
                    <a:pt x="8172" y="12346"/>
                    <a:pt x="7610" y="12303"/>
                  </a:cubicBezTo>
                  <a:lnTo>
                    <a:pt x="7610" y="12303"/>
                  </a:lnTo>
                  <a:cubicBezTo>
                    <a:pt x="3491" y="12052"/>
                    <a:pt x="-52" y="15188"/>
                    <a:pt x="-303" y="19307"/>
                  </a:cubicBezTo>
                  <a:cubicBezTo>
                    <a:pt x="-455" y="21809"/>
                    <a:pt x="657" y="24219"/>
                    <a:pt x="2657" y="25728"/>
                  </a:cubicBezTo>
                  <a:lnTo>
                    <a:pt x="2657" y="25729"/>
                  </a:lnTo>
                  <a:cubicBezTo>
                    <a:pt x="3112" y="26061"/>
                    <a:pt x="3605" y="26339"/>
                    <a:pt x="4125" y="26556"/>
                  </a:cubicBezTo>
                  <a:cubicBezTo>
                    <a:pt x="11065" y="29578"/>
                    <a:pt x="14636" y="37325"/>
                    <a:pt x="12428" y="44565"/>
                  </a:cubicBezTo>
                  <a:cubicBezTo>
                    <a:pt x="12255" y="45102"/>
                    <a:pt x="12146" y="45656"/>
                    <a:pt x="12104" y="46218"/>
                  </a:cubicBezTo>
                  <a:lnTo>
                    <a:pt x="12104" y="46218"/>
                  </a:lnTo>
                  <a:cubicBezTo>
                    <a:pt x="11853" y="50337"/>
                    <a:pt x="14989" y="53879"/>
                    <a:pt x="19108" y="54130"/>
                  </a:cubicBezTo>
                  <a:cubicBezTo>
                    <a:pt x="21609" y="54283"/>
                    <a:pt x="24020" y="53171"/>
                    <a:pt x="25529" y="51170"/>
                  </a:cubicBezTo>
                  <a:lnTo>
                    <a:pt x="25529" y="51170"/>
                  </a:lnTo>
                  <a:cubicBezTo>
                    <a:pt x="25861" y="50715"/>
                    <a:pt x="26138" y="50223"/>
                    <a:pt x="26355" y="49703"/>
                  </a:cubicBezTo>
                  <a:cubicBezTo>
                    <a:pt x="29378" y="42763"/>
                    <a:pt x="37124" y="39192"/>
                    <a:pt x="44365" y="41400"/>
                  </a:cubicBezTo>
                  <a:cubicBezTo>
                    <a:pt x="44901" y="41573"/>
                    <a:pt x="45456" y="41681"/>
                    <a:pt x="46018" y="41724"/>
                  </a:cubicBezTo>
                  <a:lnTo>
                    <a:pt x="46018" y="41724"/>
                  </a:lnTo>
                  <a:cubicBezTo>
                    <a:pt x="50137" y="41974"/>
                    <a:pt x="53680" y="38838"/>
                    <a:pt x="53931" y="34719"/>
                  </a:cubicBezTo>
                  <a:cubicBezTo>
                    <a:pt x="54083" y="32218"/>
                    <a:pt x="52972" y="29807"/>
                    <a:pt x="50970" y="28298"/>
                  </a:cubicBezTo>
                  <a:lnTo>
                    <a:pt x="50970" y="28299"/>
                  </a:lnTo>
                  <a:cubicBezTo>
                    <a:pt x="50516" y="27966"/>
                    <a:pt x="50023" y="27689"/>
                    <a:pt x="49503" y="27472"/>
                  </a:cubicBezTo>
                  <a:close/>
                </a:path>
              </a:pathLst>
            </a:custGeom>
            <a:solidFill>
              <a:srgbClr val="4D8AF0">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Freeform: Shape 204">
              <a:extLst>
                <a:ext uri="{FF2B5EF4-FFF2-40B4-BE49-F238E27FC236}">
                  <a16:creationId xmlns:a16="http://schemas.microsoft.com/office/drawing/2014/main" id="{E07F32EF-361A-4B77-9688-4AE3AF8D61DA}"/>
                </a:ext>
              </a:extLst>
            </p:cNvPr>
            <p:cNvSpPr/>
            <p:nvPr/>
          </p:nvSpPr>
          <p:spPr>
            <a:xfrm flipH="1">
              <a:off x="2488363" y="2239397"/>
              <a:ext cx="36305" cy="36305"/>
            </a:xfrm>
            <a:custGeom>
              <a:avLst/>
              <a:gdLst>
                <a:gd name="connsiteX0" fmla="*/ 48664 w 48663"/>
                <a:gd name="connsiteY0" fmla="*/ 24332 h 48663"/>
                <a:gd name="connsiteX1" fmla="*/ 24332 w 48663"/>
                <a:gd name="connsiteY1" fmla="*/ 48664 h 48663"/>
                <a:gd name="connsiteX2" fmla="*/ 0 w 48663"/>
                <a:gd name="connsiteY2" fmla="*/ 24332 h 48663"/>
                <a:gd name="connsiteX3" fmla="*/ 24332 w 48663"/>
                <a:gd name="connsiteY3" fmla="*/ 0 h 48663"/>
                <a:gd name="connsiteX4" fmla="*/ 48664 w 48663"/>
                <a:gd name="connsiteY4" fmla="*/ 24332 h 48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3" h="48663">
                  <a:moveTo>
                    <a:pt x="48664" y="24332"/>
                  </a:moveTo>
                  <a:cubicBezTo>
                    <a:pt x="48664" y="37770"/>
                    <a:pt x="37770" y="48664"/>
                    <a:pt x="24332" y="48664"/>
                  </a:cubicBezTo>
                  <a:cubicBezTo>
                    <a:pt x="10894" y="48664"/>
                    <a:pt x="0" y="37770"/>
                    <a:pt x="0" y="24332"/>
                  </a:cubicBezTo>
                  <a:cubicBezTo>
                    <a:pt x="0" y="10894"/>
                    <a:pt x="10894" y="0"/>
                    <a:pt x="24332" y="0"/>
                  </a:cubicBezTo>
                  <a:cubicBezTo>
                    <a:pt x="37770" y="0"/>
                    <a:pt x="48664" y="10894"/>
                    <a:pt x="48664" y="24332"/>
                  </a:cubicBezTo>
                  <a:close/>
                </a:path>
              </a:pathLst>
            </a:custGeom>
            <a:solidFill>
              <a:srgbClr val="F55F44">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Freeform: Shape 205">
              <a:extLst>
                <a:ext uri="{FF2B5EF4-FFF2-40B4-BE49-F238E27FC236}">
                  <a16:creationId xmlns:a16="http://schemas.microsoft.com/office/drawing/2014/main" id="{71E12E18-1C8E-4813-AC14-5DF9538F6AFF}"/>
                </a:ext>
              </a:extLst>
            </p:cNvPr>
            <p:cNvSpPr/>
            <p:nvPr/>
          </p:nvSpPr>
          <p:spPr>
            <a:xfrm flipH="1">
              <a:off x="1998233" y="4608356"/>
              <a:ext cx="36305" cy="36305"/>
            </a:xfrm>
            <a:custGeom>
              <a:avLst/>
              <a:gdLst>
                <a:gd name="connsiteX0" fmla="*/ 48664 w 48663"/>
                <a:gd name="connsiteY0" fmla="*/ 24332 h 48663"/>
                <a:gd name="connsiteX1" fmla="*/ 24332 w 48663"/>
                <a:gd name="connsiteY1" fmla="*/ 48663 h 48663"/>
                <a:gd name="connsiteX2" fmla="*/ 0 w 48663"/>
                <a:gd name="connsiteY2" fmla="*/ 24332 h 48663"/>
                <a:gd name="connsiteX3" fmla="*/ 24332 w 48663"/>
                <a:gd name="connsiteY3" fmla="*/ 0 h 48663"/>
                <a:gd name="connsiteX4" fmla="*/ 48664 w 48663"/>
                <a:gd name="connsiteY4" fmla="*/ 24332 h 48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3" h="48663">
                  <a:moveTo>
                    <a:pt x="48664" y="24332"/>
                  </a:moveTo>
                  <a:cubicBezTo>
                    <a:pt x="48664" y="37770"/>
                    <a:pt x="37770" y="48663"/>
                    <a:pt x="24332" y="48663"/>
                  </a:cubicBezTo>
                  <a:cubicBezTo>
                    <a:pt x="10894" y="48663"/>
                    <a:pt x="0" y="37770"/>
                    <a:pt x="0" y="24332"/>
                  </a:cubicBezTo>
                  <a:cubicBezTo>
                    <a:pt x="0" y="10893"/>
                    <a:pt x="10894" y="0"/>
                    <a:pt x="24332" y="0"/>
                  </a:cubicBezTo>
                  <a:cubicBezTo>
                    <a:pt x="37770" y="0"/>
                    <a:pt x="48664" y="10894"/>
                    <a:pt x="48664" y="24332"/>
                  </a:cubicBezTo>
                  <a:close/>
                </a:path>
              </a:pathLst>
            </a:custGeom>
            <a:solidFill>
              <a:srgbClr val="4D8AF0">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Freeform: Shape 206">
              <a:extLst>
                <a:ext uri="{FF2B5EF4-FFF2-40B4-BE49-F238E27FC236}">
                  <a16:creationId xmlns:a16="http://schemas.microsoft.com/office/drawing/2014/main" id="{1FFB613F-9683-4EFE-B3A4-23F6C5D934A0}"/>
                </a:ext>
              </a:extLst>
            </p:cNvPr>
            <p:cNvSpPr/>
            <p:nvPr/>
          </p:nvSpPr>
          <p:spPr>
            <a:xfrm flipH="1">
              <a:off x="881827" y="2729527"/>
              <a:ext cx="36305" cy="36305"/>
            </a:xfrm>
            <a:custGeom>
              <a:avLst/>
              <a:gdLst>
                <a:gd name="connsiteX0" fmla="*/ 48664 w 48663"/>
                <a:gd name="connsiteY0" fmla="*/ 24332 h 48663"/>
                <a:gd name="connsiteX1" fmla="*/ 24332 w 48663"/>
                <a:gd name="connsiteY1" fmla="*/ 48664 h 48663"/>
                <a:gd name="connsiteX2" fmla="*/ 0 w 48663"/>
                <a:gd name="connsiteY2" fmla="*/ 24332 h 48663"/>
                <a:gd name="connsiteX3" fmla="*/ 24332 w 48663"/>
                <a:gd name="connsiteY3" fmla="*/ 0 h 48663"/>
                <a:gd name="connsiteX4" fmla="*/ 48664 w 48663"/>
                <a:gd name="connsiteY4" fmla="*/ 24332 h 48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3" h="48663">
                  <a:moveTo>
                    <a:pt x="48664" y="24332"/>
                  </a:moveTo>
                  <a:cubicBezTo>
                    <a:pt x="48664" y="37770"/>
                    <a:pt x="37770" y="48664"/>
                    <a:pt x="24332" y="48664"/>
                  </a:cubicBezTo>
                  <a:cubicBezTo>
                    <a:pt x="10894" y="48664"/>
                    <a:pt x="0" y="37770"/>
                    <a:pt x="0" y="24332"/>
                  </a:cubicBezTo>
                  <a:cubicBezTo>
                    <a:pt x="0" y="10894"/>
                    <a:pt x="10894" y="0"/>
                    <a:pt x="24332" y="0"/>
                  </a:cubicBezTo>
                  <a:cubicBezTo>
                    <a:pt x="37770" y="0"/>
                    <a:pt x="48664" y="10894"/>
                    <a:pt x="48664" y="24332"/>
                  </a:cubicBezTo>
                  <a:close/>
                </a:path>
              </a:pathLst>
            </a:custGeom>
            <a:solidFill>
              <a:srgbClr val="4D8AF0">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8" name="Freeform: Shape 207">
              <a:extLst>
                <a:ext uri="{FF2B5EF4-FFF2-40B4-BE49-F238E27FC236}">
                  <a16:creationId xmlns:a16="http://schemas.microsoft.com/office/drawing/2014/main" id="{89F6BC63-4D5D-4D4F-AC8B-3B8DEF2B7758}"/>
                </a:ext>
              </a:extLst>
            </p:cNvPr>
            <p:cNvSpPr/>
            <p:nvPr/>
          </p:nvSpPr>
          <p:spPr>
            <a:xfrm flipH="1">
              <a:off x="555072" y="3546409"/>
              <a:ext cx="36305" cy="36305"/>
            </a:xfrm>
            <a:custGeom>
              <a:avLst/>
              <a:gdLst>
                <a:gd name="connsiteX0" fmla="*/ 48664 w 48663"/>
                <a:gd name="connsiteY0" fmla="*/ 24332 h 48663"/>
                <a:gd name="connsiteX1" fmla="*/ 24332 w 48663"/>
                <a:gd name="connsiteY1" fmla="*/ 48664 h 48663"/>
                <a:gd name="connsiteX2" fmla="*/ 0 w 48663"/>
                <a:gd name="connsiteY2" fmla="*/ 24332 h 48663"/>
                <a:gd name="connsiteX3" fmla="*/ 24332 w 48663"/>
                <a:gd name="connsiteY3" fmla="*/ 0 h 48663"/>
                <a:gd name="connsiteX4" fmla="*/ 48664 w 48663"/>
                <a:gd name="connsiteY4" fmla="*/ 24332 h 48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3" h="48663">
                  <a:moveTo>
                    <a:pt x="48664" y="24332"/>
                  </a:moveTo>
                  <a:cubicBezTo>
                    <a:pt x="48664" y="37770"/>
                    <a:pt x="37770" y="48664"/>
                    <a:pt x="24332" y="48664"/>
                  </a:cubicBezTo>
                  <a:cubicBezTo>
                    <a:pt x="10894" y="48664"/>
                    <a:pt x="0" y="37770"/>
                    <a:pt x="0" y="24332"/>
                  </a:cubicBezTo>
                  <a:cubicBezTo>
                    <a:pt x="0" y="10894"/>
                    <a:pt x="10894" y="0"/>
                    <a:pt x="24332" y="0"/>
                  </a:cubicBezTo>
                  <a:cubicBezTo>
                    <a:pt x="37770" y="0"/>
                    <a:pt x="48664" y="10894"/>
                    <a:pt x="48664" y="24332"/>
                  </a:cubicBezTo>
                  <a:close/>
                </a:path>
              </a:pathLst>
            </a:custGeom>
            <a:solidFill>
              <a:srgbClr val="47E6B1">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9" name="Freeform: Shape 208">
              <a:extLst>
                <a:ext uri="{FF2B5EF4-FFF2-40B4-BE49-F238E27FC236}">
                  <a16:creationId xmlns:a16="http://schemas.microsoft.com/office/drawing/2014/main" id="{84898B3A-FD0A-488B-8728-C656C8F514F4}"/>
                </a:ext>
              </a:extLst>
            </p:cNvPr>
            <p:cNvSpPr/>
            <p:nvPr/>
          </p:nvSpPr>
          <p:spPr>
            <a:xfrm flipH="1">
              <a:off x="1771322" y="1486049"/>
              <a:ext cx="36305" cy="36305"/>
            </a:xfrm>
            <a:custGeom>
              <a:avLst/>
              <a:gdLst>
                <a:gd name="connsiteX0" fmla="*/ 48664 w 48663"/>
                <a:gd name="connsiteY0" fmla="*/ 24332 h 48663"/>
                <a:gd name="connsiteX1" fmla="*/ 24332 w 48663"/>
                <a:gd name="connsiteY1" fmla="*/ 48664 h 48663"/>
                <a:gd name="connsiteX2" fmla="*/ 0 w 48663"/>
                <a:gd name="connsiteY2" fmla="*/ 24332 h 48663"/>
                <a:gd name="connsiteX3" fmla="*/ 24332 w 48663"/>
                <a:gd name="connsiteY3" fmla="*/ 0 h 48663"/>
                <a:gd name="connsiteX4" fmla="*/ 48664 w 48663"/>
                <a:gd name="connsiteY4" fmla="*/ 24332 h 48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3" h="48663">
                  <a:moveTo>
                    <a:pt x="48664" y="24332"/>
                  </a:moveTo>
                  <a:cubicBezTo>
                    <a:pt x="48664" y="37770"/>
                    <a:pt x="37770" y="48664"/>
                    <a:pt x="24332" y="48664"/>
                  </a:cubicBezTo>
                  <a:cubicBezTo>
                    <a:pt x="10894" y="48664"/>
                    <a:pt x="0" y="37770"/>
                    <a:pt x="0" y="24332"/>
                  </a:cubicBezTo>
                  <a:cubicBezTo>
                    <a:pt x="0" y="10894"/>
                    <a:pt x="10894" y="0"/>
                    <a:pt x="24332" y="0"/>
                  </a:cubicBezTo>
                  <a:cubicBezTo>
                    <a:pt x="37770" y="0"/>
                    <a:pt x="48664" y="10894"/>
                    <a:pt x="48664" y="24332"/>
                  </a:cubicBezTo>
                  <a:close/>
                </a:path>
              </a:pathLst>
            </a:custGeom>
            <a:solidFill>
              <a:srgbClr val="F55F44">
                <a:alpha val="5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0" name="Freeform: Shape 209">
              <a:extLst>
                <a:ext uri="{FF2B5EF4-FFF2-40B4-BE49-F238E27FC236}">
                  <a16:creationId xmlns:a16="http://schemas.microsoft.com/office/drawing/2014/main" id="{FB3979F4-0212-4603-8578-ECAB72CFE2CF}"/>
                </a:ext>
              </a:extLst>
            </p:cNvPr>
            <p:cNvSpPr/>
            <p:nvPr/>
          </p:nvSpPr>
          <p:spPr>
            <a:xfrm rot="10666758" flipH="1">
              <a:off x="2573956" y="2281967"/>
              <a:ext cx="136368" cy="175330"/>
            </a:xfrm>
            <a:custGeom>
              <a:avLst/>
              <a:gdLst>
                <a:gd name="connsiteX0" fmla="*/ -316 w 182785"/>
                <a:gd name="connsiteY0" fmla="*/ -117 h 235009"/>
                <a:gd name="connsiteX1" fmla="*/ 182469 w 182785"/>
                <a:gd name="connsiteY1" fmla="*/ -117 h 235009"/>
                <a:gd name="connsiteX2" fmla="*/ 182469 w 182785"/>
                <a:gd name="connsiteY2" fmla="*/ 234893 h 235009"/>
                <a:gd name="connsiteX3" fmla="*/ -316 w 182785"/>
                <a:gd name="connsiteY3" fmla="*/ 234893 h 235009"/>
              </a:gdLst>
              <a:ahLst/>
              <a:cxnLst>
                <a:cxn ang="0">
                  <a:pos x="connsiteX0" y="connsiteY0"/>
                </a:cxn>
                <a:cxn ang="0">
                  <a:pos x="connsiteX1" y="connsiteY1"/>
                </a:cxn>
                <a:cxn ang="0">
                  <a:pos x="connsiteX2" y="connsiteY2"/>
                </a:cxn>
                <a:cxn ang="0">
                  <a:pos x="connsiteX3" y="connsiteY3"/>
                </a:cxn>
              </a:cxnLst>
              <a:rect l="l" t="t" r="r" b="b"/>
              <a:pathLst>
                <a:path w="182785" h="235009">
                  <a:moveTo>
                    <a:pt x="-316" y="-117"/>
                  </a:moveTo>
                  <a:lnTo>
                    <a:pt x="182469" y="-117"/>
                  </a:lnTo>
                  <a:lnTo>
                    <a:pt x="182469" y="234893"/>
                  </a:lnTo>
                  <a:lnTo>
                    <a:pt x="-316" y="234893"/>
                  </a:lnTo>
                  <a:close/>
                </a:path>
              </a:pathLst>
            </a:custGeom>
            <a:solidFill>
              <a:srgbClr val="6C63FF"/>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1" name="Freeform: Shape 210">
              <a:extLst>
                <a:ext uri="{FF2B5EF4-FFF2-40B4-BE49-F238E27FC236}">
                  <a16:creationId xmlns:a16="http://schemas.microsoft.com/office/drawing/2014/main" id="{84F8227E-88A4-44AD-BEE6-B1A3C3569FEA}"/>
                </a:ext>
              </a:extLst>
            </p:cNvPr>
            <p:cNvSpPr/>
            <p:nvPr/>
          </p:nvSpPr>
          <p:spPr>
            <a:xfrm flipH="1">
              <a:off x="1906460" y="2848996"/>
              <a:ext cx="190252" cy="160778"/>
            </a:xfrm>
            <a:custGeom>
              <a:avLst/>
              <a:gdLst>
                <a:gd name="connsiteX0" fmla="*/ 5755 w 255010"/>
                <a:gd name="connsiteY0" fmla="*/ 58832 h 215504"/>
                <a:gd name="connsiteX1" fmla="*/ 254646 w 255010"/>
                <a:gd name="connsiteY1" fmla="*/ 42352 h 215504"/>
                <a:gd name="connsiteX2" fmla="*/ -317 w 255010"/>
                <a:gd name="connsiteY2" fmla="*/ 215388 h 215504"/>
              </a:gdLst>
              <a:ahLst/>
              <a:cxnLst>
                <a:cxn ang="0">
                  <a:pos x="connsiteX0" y="connsiteY0"/>
                </a:cxn>
                <a:cxn ang="0">
                  <a:pos x="connsiteX1" y="connsiteY1"/>
                </a:cxn>
                <a:cxn ang="0">
                  <a:pos x="connsiteX2" y="connsiteY2"/>
                </a:cxn>
              </a:cxnLst>
              <a:rect l="l" t="t" r="r" b="b"/>
              <a:pathLst>
                <a:path w="255010" h="215504">
                  <a:moveTo>
                    <a:pt x="5755" y="58832"/>
                  </a:moveTo>
                  <a:cubicBezTo>
                    <a:pt x="5755" y="58832"/>
                    <a:pt x="258694" y="-62019"/>
                    <a:pt x="254646" y="42352"/>
                  </a:cubicBezTo>
                  <a:cubicBezTo>
                    <a:pt x="250598" y="146722"/>
                    <a:pt x="-317" y="215388"/>
                    <a:pt x="-317" y="215388"/>
                  </a:cubicBezTo>
                  <a:close/>
                </a:path>
              </a:pathLst>
            </a:custGeom>
            <a:solidFill>
              <a:srgbClr val="FFB9B9"/>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2" name="Freeform: Shape 211">
              <a:extLst>
                <a:ext uri="{FF2B5EF4-FFF2-40B4-BE49-F238E27FC236}">
                  <a16:creationId xmlns:a16="http://schemas.microsoft.com/office/drawing/2014/main" id="{63AC2F27-3E94-4DFB-9BC9-0E5D2901C401}"/>
                </a:ext>
              </a:extLst>
            </p:cNvPr>
            <p:cNvSpPr/>
            <p:nvPr/>
          </p:nvSpPr>
          <p:spPr>
            <a:xfrm flipH="1">
              <a:off x="2024022" y="3447611"/>
              <a:ext cx="954686" cy="1887876"/>
            </a:xfrm>
            <a:custGeom>
              <a:avLst/>
              <a:gdLst>
                <a:gd name="connsiteX0" fmla="*/ 1049193 w 1279644"/>
                <a:gd name="connsiteY0" fmla="*/ 139560 h 2530474"/>
                <a:gd name="connsiteX1" fmla="*/ 1212617 w 1279644"/>
                <a:gd name="connsiteY1" fmla="*/ 642402 h 2530474"/>
                <a:gd name="connsiteX2" fmla="*/ 1237483 w 1279644"/>
                <a:gd name="connsiteY2" fmla="*/ 1348925 h 2530474"/>
                <a:gd name="connsiteX3" fmla="*/ 903016 w 1279644"/>
                <a:gd name="connsiteY3" fmla="*/ 2224437 h 2530474"/>
                <a:gd name="connsiteX4" fmla="*/ 871864 w 1279644"/>
                <a:gd name="connsiteY4" fmla="*/ 2353888 h 2530474"/>
                <a:gd name="connsiteX5" fmla="*/ 524168 w 1279644"/>
                <a:gd name="connsiteY5" fmla="*/ 2222812 h 2530474"/>
                <a:gd name="connsiteX6" fmla="*/ 621057 w 1279644"/>
                <a:gd name="connsiteY6" fmla="*/ 2082844 h 2530474"/>
                <a:gd name="connsiteX7" fmla="*/ 888774 w 1279644"/>
                <a:gd name="connsiteY7" fmla="*/ 1243942 h 2530474"/>
                <a:gd name="connsiteX8" fmla="*/ 609452 w 1279644"/>
                <a:gd name="connsiteY8" fmla="*/ 697407 h 2530474"/>
                <a:gd name="connsiteX9" fmla="*/ 407977 w 1279644"/>
                <a:gd name="connsiteY9" fmla="*/ 1512747 h 2530474"/>
                <a:gd name="connsiteX10" fmla="*/ 368516 w 1279644"/>
                <a:gd name="connsiteY10" fmla="*/ 2530358 h 2530474"/>
                <a:gd name="connsiteX11" fmla="*/ 146729 w 1279644"/>
                <a:gd name="connsiteY11" fmla="*/ 2521758 h 2530474"/>
                <a:gd name="connsiteX12" fmla="*/ 48936 w 1279644"/>
                <a:gd name="connsiteY12" fmla="*/ 2348109 h 2530474"/>
                <a:gd name="connsiteX13" fmla="*/ 89915 w 1279644"/>
                <a:gd name="connsiteY13" fmla="*/ 1291359 h 2530474"/>
                <a:gd name="connsiteX14" fmla="*/ 55652 w 1279644"/>
                <a:gd name="connsiteY14" fmla="*/ 153296 h 2530474"/>
                <a:gd name="connsiteX15" fmla="*/ 1049193 w 1279644"/>
                <a:gd name="connsiteY15" fmla="*/ 139560 h 253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79644" h="2530474">
                  <a:moveTo>
                    <a:pt x="1049193" y="139560"/>
                  </a:moveTo>
                  <a:cubicBezTo>
                    <a:pt x="1049193" y="139560"/>
                    <a:pt x="1168526" y="431638"/>
                    <a:pt x="1212617" y="642402"/>
                  </a:cubicBezTo>
                  <a:cubicBezTo>
                    <a:pt x="1256707" y="853166"/>
                    <a:pt x="1323855" y="1143220"/>
                    <a:pt x="1237483" y="1348925"/>
                  </a:cubicBezTo>
                  <a:cubicBezTo>
                    <a:pt x="1151110" y="1554630"/>
                    <a:pt x="905546" y="2159206"/>
                    <a:pt x="903016" y="2224437"/>
                  </a:cubicBezTo>
                  <a:cubicBezTo>
                    <a:pt x="900486" y="2289669"/>
                    <a:pt x="924049" y="2355912"/>
                    <a:pt x="871864" y="2353888"/>
                  </a:cubicBezTo>
                  <a:cubicBezTo>
                    <a:pt x="819679" y="2351865"/>
                    <a:pt x="535696" y="2262457"/>
                    <a:pt x="524168" y="2222812"/>
                  </a:cubicBezTo>
                  <a:cubicBezTo>
                    <a:pt x="512639" y="2183168"/>
                    <a:pt x="621057" y="2082844"/>
                    <a:pt x="621057" y="2082844"/>
                  </a:cubicBezTo>
                  <a:lnTo>
                    <a:pt x="888774" y="1243942"/>
                  </a:lnTo>
                  <a:lnTo>
                    <a:pt x="609452" y="697407"/>
                  </a:lnTo>
                  <a:lnTo>
                    <a:pt x="407977" y="1512747"/>
                  </a:lnTo>
                  <a:lnTo>
                    <a:pt x="368516" y="2530358"/>
                  </a:lnTo>
                  <a:cubicBezTo>
                    <a:pt x="368516" y="2530358"/>
                    <a:pt x="174846" y="2470584"/>
                    <a:pt x="146729" y="2521758"/>
                  </a:cubicBezTo>
                  <a:cubicBezTo>
                    <a:pt x="146729" y="2521758"/>
                    <a:pt x="59959" y="2400800"/>
                    <a:pt x="48936" y="2348109"/>
                  </a:cubicBezTo>
                  <a:cubicBezTo>
                    <a:pt x="37914" y="2295417"/>
                    <a:pt x="89915" y="1291359"/>
                    <a:pt x="89915" y="1291359"/>
                  </a:cubicBezTo>
                  <a:cubicBezTo>
                    <a:pt x="89915" y="1291359"/>
                    <a:pt x="-87858" y="147731"/>
                    <a:pt x="55652" y="153296"/>
                  </a:cubicBezTo>
                  <a:cubicBezTo>
                    <a:pt x="199161" y="158861"/>
                    <a:pt x="761270" y="-185187"/>
                    <a:pt x="1049193" y="139560"/>
                  </a:cubicBezTo>
                  <a:close/>
                </a:path>
              </a:pathLst>
            </a:custGeom>
            <a:solidFill>
              <a:srgbClr val="03A0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3" name="Freeform: Shape 212">
              <a:extLst>
                <a:ext uri="{FF2B5EF4-FFF2-40B4-BE49-F238E27FC236}">
                  <a16:creationId xmlns:a16="http://schemas.microsoft.com/office/drawing/2014/main" id="{283AAB98-7343-41CB-83EC-4B26749A16FE}"/>
                </a:ext>
              </a:extLst>
            </p:cNvPr>
            <p:cNvSpPr/>
            <p:nvPr/>
          </p:nvSpPr>
          <p:spPr>
            <a:xfrm flipH="1">
              <a:off x="2175329" y="5097817"/>
              <a:ext cx="452792" cy="403699"/>
            </a:xfrm>
            <a:custGeom>
              <a:avLst/>
              <a:gdLst>
                <a:gd name="connsiteX0" fmla="*/ 403967 w 606914"/>
                <a:gd name="connsiteY0" fmla="*/ 89797 h 541111"/>
                <a:gd name="connsiteX1" fmla="*/ 548886 w 606914"/>
                <a:gd name="connsiteY1" fmla="*/ 395932 h 541111"/>
                <a:gd name="connsiteX2" fmla="*/ 582460 w 606914"/>
                <a:gd name="connsiteY2" fmla="*/ 540960 h 541111"/>
                <a:gd name="connsiteX3" fmla="*/ 249833 w 606914"/>
                <a:gd name="connsiteY3" fmla="*/ 358204 h 541111"/>
                <a:gd name="connsiteX4" fmla="*/ 543 w 606914"/>
                <a:gd name="connsiteY4" fmla="*/ 48021 h 541111"/>
                <a:gd name="connsiteX5" fmla="*/ 106937 w 606914"/>
                <a:gd name="connsiteY5" fmla="*/ -117 h 5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914" h="541111">
                  <a:moveTo>
                    <a:pt x="403967" y="89797"/>
                  </a:moveTo>
                  <a:cubicBezTo>
                    <a:pt x="403967" y="89797"/>
                    <a:pt x="536346" y="382380"/>
                    <a:pt x="548886" y="395932"/>
                  </a:cubicBezTo>
                  <a:cubicBezTo>
                    <a:pt x="561427" y="409485"/>
                    <a:pt x="647692" y="543489"/>
                    <a:pt x="582460" y="540960"/>
                  </a:cubicBezTo>
                  <a:cubicBezTo>
                    <a:pt x="517229" y="538430"/>
                    <a:pt x="363203" y="467127"/>
                    <a:pt x="249833" y="358204"/>
                  </a:cubicBezTo>
                  <a:cubicBezTo>
                    <a:pt x="136464" y="249281"/>
                    <a:pt x="-13009" y="60562"/>
                    <a:pt x="543" y="48021"/>
                  </a:cubicBezTo>
                  <a:cubicBezTo>
                    <a:pt x="14095" y="35481"/>
                    <a:pt x="106937" y="-117"/>
                    <a:pt x="106937" y="-117"/>
                  </a:cubicBezTo>
                  <a:close/>
                </a:path>
              </a:pathLst>
            </a:custGeom>
            <a:solidFill>
              <a:srgbClr val="01525B"/>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4" name="Freeform: Shape 213">
              <a:extLst>
                <a:ext uri="{FF2B5EF4-FFF2-40B4-BE49-F238E27FC236}">
                  <a16:creationId xmlns:a16="http://schemas.microsoft.com/office/drawing/2014/main" id="{418ACC44-AB1F-44F9-BBE2-105C8587BF84}"/>
                </a:ext>
              </a:extLst>
            </p:cNvPr>
            <p:cNvSpPr/>
            <p:nvPr/>
          </p:nvSpPr>
          <p:spPr>
            <a:xfrm flipH="1">
              <a:off x="2686893" y="5268415"/>
              <a:ext cx="220383" cy="251293"/>
            </a:xfrm>
            <a:custGeom>
              <a:avLst/>
              <a:gdLst>
                <a:gd name="connsiteX0" fmla="*/ 249207 w 295398"/>
                <a:gd name="connsiteY0" fmla="*/ 23542 h 336828"/>
                <a:gd name="connsiteX1" fmla="*/ 281263 w 295398"/>
                <a:gd name="connsiteY1" fmla="*/ 207707 h 336828"/>
                <a:gd name="connsiteX2" fmla="*/ 237065 w 295398"/>
                <a:gd name="connsiteY2" fmla="*/ 336652 h 336828"/>
                <a:gd name="connsiteX3" fmla="*/ 3244 w 295398"/>
                <a:gd name="connsiteY3" fmla="*/ 301453 h 336828"/>
                <a:gd name="connsiteX4" fmla="*/ 6785 w 295398"/>
                <a:gd name="connsiteY4" fmla="*/ 210129 h 336828"/>
                <a:gd name="connsiteX5" fmla="*/ 53513 w 295398"/>
                <a:gd name="connsiteY5" fmla="*/ 15953 h 336828"/>
                <a:gd name="connsiteX6" fmla="*/ 249207 w 295398"/>
                <a:gd name="connsiteY6" fmla="*/ 23542 h 33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398" h="336828">
                  <a:moveTo>
                    <a:pt x="249207" y="23542"/>
                  </a:moveTo>
                  <a:cubicBezTo>
                    <a:pt x="249207" y="23542"/>
                    <a:pt x="257194" y="154510"/>
                    <a:pt x="281263" y="207707"/>
                  </a:cubicBezTo>
                  <a:cubicBezTo>
                    <a:pt x="305332" y="260904"/>
                    <a:pt x="302297" y="339182"/>
                    <a:pt x="237065" y="336652"/>
                  </a:cubicBezTo>
                  <a:cubicBezTo>
                    <a:pt x="171834" y="334123"/>
                    <a:pt x="3244" y="301453"/>
                    <a:pt x="3244" y="301453"/>
                  </a:cubicBezTo>
                  <a:cubicBezTo>
                    <a:pt x="3244" y="301453"/>
                    <a:pt x="-6767" y="222670"/>
                    <a:pt x="6785" y="210129"/>
                  </a:cubicBezTo>
                  <a:cubicBezTo>
                    <a:pt x="20337" y="197589"/>
                    <a:pt x="78088" y="56103"/>
                    <a:pt x="53513" y="15953"/>
                  </a:cubicBezTo>
                  <a:cubicBezTo>
                    <a:pt x="28938" y="-24198"/>
                    <a:pt x="249207" y="23542"/>
                    <a:pt x="249207" y="23542"/>
                  </a:cubicBezTo>
                  <a:close/>
                </a:path>
              </a:pathLst>
            </a:custGeom>
            <a:solidFill>
              <a:srgbClr val="01525B"/>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5" name="Freeform: Shape 214">
              <a:extLst>
                <a:ext uri="{FF2B5EF4-FFF2-40B4-BE49-F238E27FC236}">
                  <a16:creationId xmlns:a16="http://schemas.microsoft.com/office/drawing/2014/main" id="{54D6881B-E507-40A1-A498-0C57ABE0D0A7}"/>
                </a:ext>
              </a:extLst>
            </p:cNvPr>
            <p:cNvSpPr/>
            <p:nvPr/>
          </p:nvSpPr>
          <p:spPr>
            <a:xfrm flipH="1">
              <a:off x="2651880" y="2115206"/>
              <a:ext cx="294122" cy="346325"/>
            </a:xfrm>
            <a:custGeom>
              <a:avLst/>
              <a:gdLst>
                <a:gd name="connsiteX0" fmla="*/ 204609 w 394236"/>
                <a:gd name="connsiteY0" fmla="*/ -117 h 464208"/>
                <a:gd name="connsiteX1" fmla="*/ 11337 w 394236"/>
                <a:gd name="connsiteY1" fmla="*/ 266773 h 464208"/>
                <a:gd name="connsiteX2" fmla="*/ 109636 w 394236"/>
                <a:gd name="connsiteY2" fmla="*/ 427375 h 464208"/>
                <a:gd name="connsiteX3" fmla="*/ 382596 w 394236"/>
                <a:gd name="connsiteY3" fmla="*/ 464092 h 464208"/>
                <a:gd name="connsiteX4" fmla="*/ 393221 w 394236"/>
                <a:gd name="connsiteY4" fmla="*/ 190120 h 464208"/>
                <a:gd name="connsiteX5" fmla="*/ 204609 w 394236"/>
                <a:gd name="connsiteY5" fmla="*/ -117 h 46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236" h="464208">
                  <a:moveTo>
                    <a:pt x="204609" y="-117"/>
                  </a:moveTo>
                  <a:cubicBezTo>
                    <a:pt x="204609" y="-117"/>
                    <a:pt x="65546" y="216611"/>
                    <a:pt x="11337" y="266773"/>
                  </a:cubicBezTo>
                  <a:cubicBezTo>
                    <a:pt x="-42872" y="316934"/>
                    <a:pt x="109636" y="427375"/>
                    <a:pt x="109636" y="427375"/>
                  </a:cubicBezTo>
                  <a:lnTo>
                    <a:pt x="382596" y="464092"/>
                  </a:lnTo>
                  <a:cubicBezTo>
                    <a:pt x="382596" y="464092"/>
                    <a:pt x="379163" y="215706"/>
                    <a:pt x="393221" y="190120"/>
                  </a:cubicBezTo>
                  <a:cubicBezTo>
                    <a:pt x="407279" y="164533"/>
                    <a:pt x="204609" y="-117"/>
                    <a:pt x="204609" y="-117"/>
                  </a:cubicBezTo>
                  <a:close/>
                </a:path>
              </a:pathLst>
            </a:custGeom>
            <a:solidFill>
              <a:srgbClr val="FFB9B9"/>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6" name="Freeform: Shape 215">
              <a:extLst>
                <a:ext uri="{FF2B5EF4-FFF2-40B4-BE49-F238E27FC236}">
                  <a16:creationId xmlns:a16="http://schemas.microsoft.com/office/drawing/2014/main" id="{D07573D7-9030-4802-A8EB-55D38AFACED6}"/>
                </a:ext>
              </a:extLst>
            </p:cNvPr>
            <p:cNvSpPr/>
            <p:nvPr/>
          </p:nvSpPr>
          <p:spPr>
            <a:xfrm flipH="1">
              <a:off x="2399657" y="2282232"/>
              <a:ext cx="612955" cy="1081554"/>
            </a:xfrm>
            <a:custGeom>
              <a:avLst/>
              <a:gdLst>
                <a:gd name="connsiteX0" fmla="*/ 531148 w 821594"/>
                <a:gd name="connsiteY0" fmla="*/ 59589 h 1449695"/>
                <a:gd name="connsiteX1" fmla="*/ 422730 w 821594"/>
                <a:gd name="connsiteY1" fmla="*/ 159912 h 1449695"/>
                <a:gd name="connsiteX2" fmla="*/ 89091 w 821594"/>
                <a:gd name="connsiteY2" fmla="*/ 3249 h 1449695"/>
                <a:gd name="connsiteX3" fmla="*/ -317 w 821594"/>
                <a:gd name="connsiteY3" fmla="*/ 287232 h 1449695"/>
                <a:gd name="connsiteX4" fmla="*/ 660169 w 821594"/>
                <a:gd name="connsiteY4" fmla="*/ 1449579 h 1449695"/>
                <a:gd name="connsiteX5" fmla="*/ 821278 w 821594"/>
                <a:gd name="connsiteY5" fmla="*/ 1338233 h 1449695"/>
                <a:gd name="connsiteX6" fmla="*/ 743215 w 821594"/>
                <a:gd name="connsiteY6" fmla="*/ 655779 h 1449695"/>
                <a:gd name="connsiteX7" fmla="*/ 679103 w 821594"/>
                <a:gd name="connsiteY7" fmla="*/ 287447 h 1449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594" h="1449695">
                  <a:moveTo>
                    <a:pt x="531148" y="59589"/>
                  </a:moveTo>
                  <a:cubicBezTo>
                    <a:pt x="531148" y="59589"/>
                    <a:pt x="474915" y="161936"/>
                    <a:pt x="422730" y="159912"/>
                  </a:cubicBezTo>
                  <a:cubicBezTo>
                    <a:pt x="370545" y="157889"/>
                    <a:pt x="100620" y="42894"/>
                    <a:pt x="89091" y="3249"/>
                  </a:cubicBezTo>
                  <a:cubicBezTo>
                    <a:pt x="77562" y="-36395"/>
                    <a:pt x="-317" y="287232"/>
                    <a:pt x="-317" y="287232"/>
                  </a:cubicBezTo>
                  <a:lnTo>
                    <a:pt x="660169" y="1449579"/>
                  </a:lnTo>
                  <a:lnTo>
                    <a:pt x="821278" y="1338233"/>
                  </a:lnTo>
                  <a:lnTo>
                    <a:pt x="743215" y="655779"/>
                  </a:lnTo>
                  <a:lnTo>
                    <a:pt x="679103" y="287447"/>
                  </a:lnTo>
                  <a:close/>
                </a:path>
              </a:pathLst>
            </a:custGeom>
            <a:solidFill>
              <a:srgbClr val="03A0B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7" name="Freeform: Shape 216">
              <a:extLst>
                <a:ext uri="{FF2B5EF4-FFF2-40B4-BE49-F238E27FC236}">
                  <a16:creationId xmlns:a16="http://schemas.microsoft.com/office/drawing/2014/main" id="{288FED1F-838A-4638-BDB8-5F38301183A9}"/>
                </a:ext>
              </a:extLst>
            </p:cNvPr>
            <p:cNvSpPr/>
            <p:nvPr/>
          </p:nvSpPr>
          <p:spPr>
            <a:xfrm flipH="1">
              <a:off x="2152151" y="2223653"/>
              <a:ext cx="1014381" cy="1571227"/>
            </a:xfrm>
            <a:custGeom>
              <a:avLst/>
              <a:gdLst>
                <a:gd name="connsiteX0" fmla="*/ 271041 w 1359658"/>
                <a:gd name="connsiteY0" fmla="*/ 1178359 h 2106044"/>
                <a:gd name="connsiteX1" fmla="*/ 311561 w 1359658"/>
                <a:gd name="connsiteY1" fmla="*/ 1349787 h 2106044"/>
                <a:gd name="connsiteX2" fmla="*/ 311126 w 1359658"/>
                <a:gd name="connsiteY2" fmla="*/ 1357610 h 2106044"/>
                <a:gd name="connsiteX3" fmla="*/ 244435 w 1359658"/>
                <a:gd name="connsiteY3" fmla="*/ 1719563 h 2106044"/>
                <a:gd name="connsiteX4" fmla="*/ 278784 w 1359658"/>
                <a:gd name="connsiteY4" fmla="*/ 1858086 h 2106044"/>
                <a:gd name="connsiteX5" fmla="*/ 663596 w 1359658"/>
                <a:gd name="connsiteY5" fmla="*/ 2042866 h 2106044"/>
                <a:gd name="connsiteX6" fmla="*/ 1134274 w 1359658"/>
                <a:gd name="connsiteY6" fmla="*/ 2034986 h 2106044"/>
                <a:gd name="connsiteX7" fmla="*/ 1091195 w 1359658"/>
                <a:gd name="connsiteY7" fmla="*/ 1798129 h 2106044"/>
                <a:gd name="connsiteX8" fmla="*/ 1334016 w 1359658"/>
                <a:gd name="connsiteY8" fmla="*/ 1938205 h 2106044"/>
                <a:gd name="connsiteX9" fmla="*/ 1340086 w 1359658"/>
                <a:gd name="connsiteY9" fmla="*/ 1781649 h 2106044"/>
                <a:gd name="connsiteX10" fmla="*/ 1222777 w 1359658"/>
                <a:gd name="connsiteY10" fmla="*/ 1437386 h 2106044"/>
                <a:gd name="connsiteX11" fmla="*/ 1041248 w 1359658"/>
                <a:gd name="connsiteY11" fmla="*/ 1064502 h 2106044"/>
                <a:gd name="connsiteX12" fmla="*/ 916059 w 1359658"/>
                <a:gd name="connsiteY12" fmla="*/ 249560 h 2106044"/>
                <a:gd name="connsiteX13" fmla="*/ 803196 w 1359658"/>
                <a:gd name="connsiteY13" fmla="*/ 127590 h 2106044"/>
                <a:gd name="connsiteX14" fmla="*/ 684767 w 1359658"/>
                <a:gd name="connsiteY14" fmla="*/ 149129 h 2106044"/>
                <a:gd name="connsiteX15" fmla="*/ 793078 w 1359658"/>
                <a:gd name="connsiteY15" fmla="*/ 388516 h 2106044"/>
                <a:gd name="connsiteX16" fmla="*/ 907352 w 1359658"/>
                <a:gd name="connsiteY16" fmla="*/ 811056 h 2106044"/>
                <a:gd name="connsiteX17" fmla="*/ 888235 w 1359658"/>
                <a:gd name="connsiteY17" fmla="*/ 967106 h 2106044"/>
                <a:gd name="connsiteX18" fmla="*/ 668073 w 1359658"/>
                <a:gd name="connsiteY18" fmla="*/ 579657 h 2106044"/>
                <a:gd name="connsiteX19" fmla="*/ 394714 w 1359658"/>
                <a:gd name="connsiteY19" fmla="*/ 216277 h 2106044"/>
                <a:gd name="connsiteX20" fmla="*/ 384066 w 1359658"/>
                <a:gd name="connsiteY20" fmla="*/ 25886 h 2106044"/>
                <a:gd name="connsiteX21" fmla="*/ 174951 w 1359658"/>
                <a:gd name="connsiteY21" fmla="*/ 155492 h 2106044"/>
                <a:gd name="connsiteX22" fmla="*/ 35417 w 1359658"/>
                <a:gd name="connsiteY22" fmla="*/ 525857 h 2106044"/>
                <a:gd name="connsiteX23" fmla="*/ 18686 w 1359658"/>
                <a:gd name="connsiteY23" fmla="*/ 815793 h 2106044"/>
                <a:gd name="connsiteX24" fmla="*/ 271041 w 1359658"/>
                <a:gd name="connsiteY24" fmla="*/ 1178359 h 210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9658" h="2106044">
                  <a:moveTo>
                    <a:pt x="271041" y="1178359"/>
                  </a:moveTo>
                  <a:cubicBezTo>
                    <a:pt x="297387" y="1233474"/>
                    <a:pt x="313842" y="1290948"/>
                    <a:pt x="311561" y="1349787"/>
                  </a:cubicBezTo>
                  <a:cubicBezTo>
                    <a:pt x="311460" y="1352396"/>
                    <a:pt x="311358" y="1355005"/>
                    <a:pt x="311126" y="1357610"/>
                  </a:cubicBezTo>
                  <a:cubicBezTo>
                    <a:pt x="304876" y="1478358"/>
                    <a:pt x="260394" y="1618006"/>
                    <a:pt x="244435" y="1719563"/>
                  </a:cubicBezTo>
                  <a:cubicBezTo>
                    <a:pt x="232856" y="1792413"/>
                    <a:pt x="236151" y="1845588"/>
                    <a:pt x="278784" y="1858086"/>
                  </a:cubicBezTo>
                  <a:cubicBezTo>
                    <a:pt x="382142" y="1888227"/>
                    <a:pt x="263714" y="1909766"/>
                    <a:pt x="663596" y="2042866"/>
                  </a:cubicBezTo>
                  <a:cubicBezTo>
                    <a:pt x="1063477" y="2175966"/>
                    <a:pt x="1133262" y="2061078"/>
                    <a:pt x="1134274" y="2034986"/>
                  </a:cubicBezTo>
                  <a:cubicBezTo>
                    <a:pt x="1135286" y="2008893"/>
                    <a:pt x="1077643" y="1810669"/>
                    <a:pt x="1091195" y="1798129"/>
                  </a:cubicBezTo>
                  <a:cubicBezTo>
                    <a:pt x="1104748" y="1785589"/>
                    <a:pt x="1280819" y="1962273"/>
                    <a:pt x="1334016" y="1938205"/>
                  </a:cubicBezTo>
                  <a:cubicBezTo>
                    <a:pt x="1387213" y="1914136"/>
                    <a:pt x="1340086" y="1781649"/>
                    <a:pt x="1340086" y="1781649"/>
                  </a:cubicBezTo>
                  <a:cubicBezTo>
                    <a:pt x="1340086" y="1781649"/>
                    <a:pt x="1220248" y="1502618"/>
                    <a:pt x="1222777" y="1437386"/>
                  </a:cubicBezTo>
                  <a:cubicBezTo>
                    <a:pt x="1225307" y="1372154"/>
                    <a:pt x="1041248" y="1064502"/>
                    <a:pt x="1041248" y="1064502"/>
                  </a:cubicBezTo>
                  <a:lnTo>
                    <a:pt x="916059" y="249560"/>
                  </a:lnTo>
                  <a:cubicBezTo>
                    <a:pt x="916059" y="249560"/>
                    <a:pt x="867921" y="143166"/>
                    <a:pt x="803196" y="127590"/>
                  </a:cubicBezTo>
                  <a:cubicBezTo>
                    <a:pt x="738470" y="112014"/>
                    <a:pt x="684767" y="149129"/>
                    <a:pt x="684767" y="149129"/>
                  </a:cubicBezTo>
                  <a:lnTo>
                    <a:pt x="793078" y="388516"/>
                  </a:lnTo>
                  <a:lnTo>
                    <a:pt x="907352" y="811056"/>
                  </a:lnTo>
                  <a:lnTo>
                    <a:pt x="888235" y="967106"/>
                  </a:lnTo>
                  <a:cubicBezTo>
                    <a:pt x="888235" y="967106"/>
                    <a:pt x="755349" y="687569"/>
                    <a:pt x="668073" y="579657"/>
                  </a:cubicBezTo>
                  <a:cubicBezTo>
                    <a:pt x="580796" y="471746"/>
                    <a:pt x="394714" y="216277"/>
                    <a:pt x="394714" y="216277"/>
                  </a:cubicBezTo>
                  <a:cubicBezTo>
                    <a:pt x="394714" y="216277"/>
                    <a:pt x="351271" y="69691"/>
                    <a:pt x="384066" y="25886"/>
                  </a:cubicBezTo>
                  <a:cubicBezTo>
                    <a:pt x="416867" y="-18050"/>
                    <a:pt x="247265" y="-24627"/>
                    <a:pt x="174951" y="155492"/>
                  </a:cubicBezTo>
                  <a:cubicBezTo>
                    <a:pt x="136623" y="250954"/>
                    <a:pt x="74397" y="393312"/>
                    <a:pt x="35417" y="525857"/>
                  </a:cubicBezTo>
                  <a:cubicBezTo>
                    <a:pt x="681" y="643278"/>
                    <a:pt x="-15727" y="753049"/>
                    <a:pt x="18686" y="815793"/>
                  </a:cubicBezTo>
                  <a:cubicBezTo>
                    <a:pt x="71283" y="911646"/>
                    <a:pt x="203589" y="1037637"/>
                    <a:pt x="271041" y="1178359"/>
                  </a:cubicBezTo>
                  <a:close/>
                </a:path>
              </a:pathLst>
            </a:custGeom>
            <a:solidFill>
              <a:srgbClr val="04C4D9"/>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8" name="Freeform: Shape 217">
              <a:extLst>
                <a:ext uri="{FF2B5EF4-FFF2-40B4-BE49-F238E27FC236}">
                  <a16:creationId xmlns:a16="http://schemas.microsoft.com/office/drawing/2014/main" id="{CB80CF8C-CD7A-4B37-87E7-01A49E263764}"/>
                </a:ext>
              </a:extLst>
            </p:cNvPr>
            <p:cNvSpPr/>
            <p:nvPr/>
          </p:nvSpPr>
          <p:spPr>
            <a:xfrm flipH="1">
              <a:off x="2924899" y="2591868"/>
              <a:ext cx="241633" cy="510994"/>
            </a:xfrm>
            <a:custGeom>
              <a:avLst/>
              <a:gdLst>
                <a:gd name="connsiteX0" fmla="*/ 18686 w 323880"/>
                <a:gd name="connsiteY0" fmla="*/ 322245 h 684927"/>
                <a:gd name="connsiteX1" fmla="*/ 271041 w 323880"/>
                <a:gd name="connsiteY1" fmla="*/ 684811 h 684927"/>
                <a:gd name="connsiteX2" fmla="*/ 310150 w 323880"/>
                <a:gd name="connsiteY2" fmla="*/ 555668 h 684927"/>
                <a:gd name="connsiteX3" fmla="*/ 148751 w 323880"/>
                <a:gd name="connsiteY3" fmla="*/ 641 h 684927"/>
                <a:gd name="connsiteX4" fmla="*/ 35417 w 323880"/>
                <a:gd name="connsiteY4" fmla="*/ 32308 h 684927"/>
                <a:gd name="connsiteX5" fmla="*/ 18686 w 323880"/>
                <a:gd name="connsiteY5" fmla="*/ 322245 h 68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80" h="684927">
                  <a:moveTo>
                    <a:pt x="18686" y="322245"/>
                  </a:moveTo>
                  <a:cubicBezTo>
                    <a:pt x="71283" y="418098"/>
                    <a:pt x="203589" y="544088"/>
                    <a:pt x="271041" y="684811"/>
                  </a:cubicBezTo>
                  <a:cubicBezTo>
                    <a:pt x="288658" y="621340"/>
                    <a:pt x="310150" y="555668"/>
                    <a:pt x="310150" y="555668"/>
                  </a:cubicBezTo>
                  <a:cubicBezTo>
                    <a:pt x="310150" y="555668"/>
                    <a:pt x="392583" y="114624"/>
                    <a:pt x="148751" y="641"/>
                  </a:cubicBezTo>
                  <a:cubicBezTo>
                    <a:pt x="108349" y="-3265"/>
                    <a:pt x="67942" y="8025"/>
                    <a:pt x="35417" y="32308"/>
                  </a:cubicBezTo>
                  <a:cubicBezTo>
                    <a:pt x="681" y="149730"/>
                    <a:pt x="-15727" y="259500"/>
                    <a:pt x="18686" y="322245"/>
                  </a:cubicBezTo>
                  <a:close/>
                </a:path>
              </a:pathLst>
            </a:custGeom>
            <a:solidFill>
              <a:srgbClr val="000000">
                <a:alpha val="1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9" name="Freeform: Shape 218">
              <a:extLst>
                <a:ext uri="{FF2B5EF4-FFF2-40B4-BE49-F238E27FC236}">
                  <a16:creationId xmlns:a16="http://schemas.microsoft.com/office/drawing/2014/main" id="{40BEB3E0-980D-4A19-99D2-E1062A9A20FA}"/>
                </a:ext>
              </a:extLst>
            </p:cNvPr>
            <p:cNvSpPr/>
            <p:nvPr/>
          </p:nvSpPr>
          <p:spPr>
            <a:xfrm flipH="1">
              <a:off x="2039822" y="2811632"/>
              <a:ext cx="405461" cy="264685"/>
            </a:xfrm>
            <a:custGeom>
              <a:avLst/>
              <a:gdLst>
                <a:gd name="connsiteX0" fmla="*/ 19893 w 543472"/>
                <a:gd name="connsiteY0" fmla="*/ -117 h 354779"/>
                <a:gd name="connsiteX1" fmla="*/ 226610 w 543472"/>
                <a:gd name="connsiteY1" fmla="*/ 60163 h 354779"/>
                <a:gd name="connsiteX2" fmla="*/ 513629 w 543472"/>
                <a:gd name="connsiteY2" fmla="*/ 71293 h 354779"/>
                <a:gd name="connsiteX3" fmla="*/ 543156 w 543472"/>
                <a:gd name="connsiteY3" fmla="*/ 320690 h 354779"/>
                <a:gd name="connsiteX4" fmla="*/ 71466 w 543472"/>
                <a:gd name="connsiteY4" fmla="*/ 354663 h 354779"/>
                <a:gd name="connsiteX5" fmla="*/ 19893 w 543472"/>
                <a:gd name="connsiteY5" fmla="*/ -117 h 35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3472" h="354779">
                  <a:moveTo>
                    <a:pt x="19893" y="-117"/>
                  </a:moveTo>
                  <a:lnTo>
                    <a:pt x="226610" y="60163"/>
                  </a:lnTo>
                  <a:lnTo>
                    <a:pt x="513629" y="71293"/>
                  </a:lnTo>
                  <a:lnTo>
                    <a:pt x="543156" y="320690"/>
                  </a:lnTo>
                  <a:lnTo>
                    <a:pt x="71466" y="354663"/>
                  </a:lnTo>
                  <a:cubicBezTo>
                    <a:pt x="71466" y="354663"/>
                    <a:pt x="-46350" y="23446"/>
                    <a:pt x="19893" y="-117"/>
                  </a:cubicBezTo>
                  <a:close/>
                </a:path>
              </a:pathLst>
            </a:custGeom>
            <a:solidFill>
              <a:srgbClr val="04C4D9"/>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0" name="Freeform: Shape 219">
              <a:extLst>
                <a:ext uri="{FF2B5EF4-FFF2-40B4-BE49-F238E27FC236}">
                  <a16:creationId xmlns:a16="http://schemas.microsoft.com/office/drawing/2014/main" id="{EF2AD81F-BDCF-4A56-9632-BD4E79245495}"/>
                </a:ext>
              </a:extLst>
            </p:cNvPr>
            <p:cNvSpPr/>
            <p:nvPr/>
          </p:nvSpPr>
          <p:spPr>
            <a:xfrm flipH="1">
              <a:off x="2515469" y="3437238"/>
              <a:ext cx="236852" cy="123108"/>
            </a:xfrm>
            <a:custGeom>
              <a:avLst/>
              <a:gdLst>
                <a:gd name="connsiteX0" fmla="*/ 94361 w 317472"/>
                <a:gd name="connsiteY0" fmla="*/ -117 h 165012"/>
                <a:gd name="connsiteX1" fmla="*/ 307789 w 317472"/>
                <a:gd name="connsiteY1" fmla="*/ 128985 h 165012"/>
                <a:gd name="connsiteX2" fmla="*/ -317 w 317472"/>
                <a:gd name="connsiteY2" fmla="*/ 124713 h 165012"/>
              </a:gdLst>
              <a:ahLst/>
              <a:cxnLst>
                <a:cxn ang="0">
                  <a:pos x="connsiteX0" y="connsiteY0"/>
                </a:cxn>
                <a:cxn ang="0">
                  <a:pos x="connsiteX1" y="connsiteY1"/>
                </a:cxn>
                <a:cxn ang="0">
                  <a:pos x="connsiteX2" y="connsiteY2"/>
                </a:cxn>
              </a:cxnLst>
              <a:rect l="l" t="t" r="r" b="b"/>
              <a:pathLst>
                <a:path w="317472" h="165012">
                  <a:moveTo>
                    <a:pt x="94361" y="-117"/>
                  </a:moveTo>
                  <a:cubicBezTo>
                    <a:pt x="94361" y="-117"/>
                    <a:pt x="370908" y="45765"/>
                    <a:pt x="307789" y="128985"/>
                  </a:cubicBezTo>
                  <a:cubicBezTo>
                    <a:pt x="244670" y="212205"/>
                    <a:pt x="-317" y="124713"/>
                    <a:pt x="-317" y="124713"/>
                  </a:cubicBezTo>
                  <a:close/>
                </a:path>
              </a:pathLst>
            </a:custGeom>
            <a:solidFill>
              <a:srgbClr val="FFB9B9"/>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1" name="Freeform: Shape 220">
              <a:extLst>
                <a:ext uri="{FF2B5EF4-FFF2-40B4-BE49-F238E27FC236}">
                  <a16:creationId xmlns:a16="http://schemas.microsoft.com/office/drawing/2014/main" id="{436765F2-2748-4E4A-96FB-6A3F178AB499}"/>
                </a:ext>
              </a:extLst>
            </p:cNvPr>
            <p:cNvSpPr/>
            <p:nvPr/>
          </p:nvSpPr>
          <p:spPr>
            <a:xfrm flipH="1">
              <a:off x="2630693" y="3236593"/>
              <a:ext cx="353240" cy="394524"/>
            </a:xfrm>
            <a:custGeom>
              <a:avLst/>
              <a:gdLst>
                <a:gd name="connsiteX0" fmla="*/ 66375 w 473476"/>
                <a:gd name="connsiteY0" fmla="*/ -117 h 528813"/>
                <a:gd name="connsiteX1" fmla="*/ -317 w 473476"/>
                <a:gd name="connsiteY1" fmla="*/ 361836 h 528813"/>
                <a:gd name="connsiteX2" fmla="*/ 203128 w 473476"/>
                <a:gd name="connsiteY2" fmla="*/ 519983 h 528813"/>
                <a:gd name="connsiteX3" fmla="*/ 411868 w 473476"/>
                <a:gd name="connsiteY3" fmla="*/ 528078 h 528813"/>
                <a:gd name="connsiteX4" fmla="*/ 473160 w 473476"/>
                <a:gd name="connsiteY4" fmla="*/ 295268 h 528813"/>
                <a:gd name="connsiteX5" fmla="*/ 347250 w 473476"/>
                <a:gd name="connsiteY5" fmla="*/ 172793 h 528813"/>
                <a:gd name="connsiteX6" fmla="*/ 66375 w 473476"/>
                <a:gd name="connsiteY6" fmla="*/ -117 h 52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476" h="528813">
                  <a:moveTo>
                    <a:pt x="66375" y="-117"/>
                  </a:moveTo>
                  <a:cubicBezTo>
                    <a:pt x="60124" y="120631"/>
                    <a:pt x="15642" y="260279"/>
                    <a:pt x="-317" y="361836"/>
                  </a:cubicBezTo>
                  <a:cubicBezTo>
                    <a:pt x="87781" y="445216"/>
                    <a:pt x="171556" y="518759"/>
                    <a:pt x="203128" y="519983"/>
                  </a:cubicBezTo>
                  <a:cubicBezTo>
                    <a:pt x="268359" y="522513"/>
                    <a:pt x="373235" y="513514"/>
                    <a:pt x="411868" y="528078"/>
                  </a:cubicBezTo>
                  <a:cubicBezTo>
                    <a:pt x="450502" y="542642"/>
                    <a:pt x="473160" y="295268"/>
                    <a:pt x="473160" y="295268"/>
                  </a:cubicBezTo>
                  <a:cubicBezTo>
                    <a:pt x="473160" y="295268"/>
                    <a:pt x="450103" y="215979"/>
                    <a:pt x="347250" y="172793"/>
                  </a:cubicBezTo>
                  <a:cubicBezTo>
                    <a:pt x="277827" y="143576"/>
                    <a:pt x="144753" y="64332"/>
                    <a:pt x="66375" y="-117"/>
                  </a:cubicBezTo>
                  <a:close/>
                </a:path>
              </a:pathLst>
            </a:custGeom>
            <a:solidFill>
              <a:srgbClr val="000000">
                <a:alpha val="10000"/>
              </a:srgbClr>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2" name="Freeform: Shape 221">
              <a:extLst>
                <a:ext uri="{FF2B5EF4-FFF2-40B4-BE49-F238E27FC236}">
                  <a16:creationId xmlns:a16="http://schemas.microsoft.com/office/drawing/2014/main" id="{DE357C8B-0149-4EA0-A88C-7E8578EB79D1}"/>
                </a:ext>
              </a:extLst>
            </p:cNvPr>
            <p:cNvSpPr/>
            <p:nvPr/>
          </p:nvSpPr>
          <p:spPr>
            <a:xfrm flipH="1">
              <a:off x="2628431" y="2533377"/>
              <a:ext cx="580785" cy="1039341"/>
            </a:xfrm>
            <a:custGeom>
              <a:avLst/>
              <a:gdLst>
                <a:gd name="connsiteX0" fmla="*/ 208998 w 778475"/>
                <a:gd name="connsiteY0" fmla="*/ 763 h 1393113"/>
                <a:gd name="connsiteX1" fmla="*/ 150 w 778475"/>
                <a:gd name="connsiteY1" fmla="*/ 332378 h 1393113"/>
                <a:gd name="connsiteX2" fmla="*/ 65672 w 778475"/>
                <a:gd name="connsiteY2" fmla="*/ 1001280 h 1393113"/>
                <a:gd name="connsiteX3" fmla="*/ 508127 w 778475"/>
                <a:gd name="connsiteY3" fmla="*/ 1384283 h 1393113"/>
                <a:gd name="connsiteX4" fmla="*/ 716868 w 778475"/>
                <a:gd name="connsiteY4" fmla="*/ 1392378 h 1393113"/>
                <a:gd name="connsiteX5" fmla="*/ 778160 w 778475"/>
                <a:gd name="connsiteY5" fmla="*/ 1159568 h 1393113"/>
                <a:gd name="connsiteX6" fmla="*/ 652250 w 778475"/>
                <a:gd name="connsiteY6" fmla="*/ 1037093 h 1393113"/>
                <a:gd name="connsiteX7" fmla="*/ 309106 w 778475"/>
                <a:gd name="connsiteY7" fmla="*/ 788599 h 1393113"/>
                <a:gd name="connsiteX8" fmla="*/ 370398 w 778475"/>
                <a:gd name="connsiteY8" fmla="*/ 555790 h 1393113"/>
                <a:gd name="connsiteX9" fmla="*/ 208998 w 778475"/>
                <a:gd name="connsiteY9" fmla="*/ 763 h 139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8475" h="1393113">
                  <a:moveTo>
                    <a:pt x="208998" y="763"/>
                  </a:moveTo>
                  <a:cubicBezTo>
                    <a:pt x="208998" y="763"/>
                    <a:pt x="-11777" y="-33930"/>
                    <a:pt x="150" y="332378"/>
                  </a:cubicBezTo>
                  <a:cubicBezTo>
                    <a:pt x="12077" y="698686"/>
                    <a:pt x="-23122" y="932507"/>
                    <a:pt x="65672" y="1001280"/>
                  </a:cubicBezTo>
                  <a:cubicBezTo>
                    <a:pt x="154467" y="1070053"/>
                    <a:pt x="442896" y="1381754"/>
                    <a:pt x="508127" y="1384283"/>
                  </a:cubicBezTo>
                  <a:cubicBezTo>
                    <a:pt x="573359" y="1386813"/>
                    <a:pt x="678235" y="1377814"/>
                    <a:pt x="716868" y="1392378"/>
                  </a:cubicBezTo>
                  <a:cubicBezTo>
                    <a:pt x="755501" y="1406942"/>
                    <a:pt x="778160" y="1159568"/>
                    <a:pt x="778160" y="1159568"/>
                  </a:cubicBezTo>
                  <a:cubicBezTo>
                    <a:pt x="778160" y="1159568"/>
                    <a:pt x="755102" y="1080279"/>
                    <a:pt x="652250" y="1037093"/>
                  </a:cubicBezTo>
                  <a:cubicBezTo>
                    <a:pt x="549397" y="993907"/>
                    <a:pt x="307083" y="840785"/>
                    <a:pt x="309106" y="788599"/>
                  </a:cubicBezTo>
                  <a:cubicBezTo>
                    <a:pt x="311130" y="736414"/>
                    <a:pt x="370398" y="555790"/>
                    <a:pt x="370398" y="555790"/>
                  </a:cubicBezTo>
                  <a:cubicBezTo>
                    <a:pt x="370398" y="555790"/>
                    <a:pt x="452830" y="114746"/>
                    <a:pt x="208998" y="763"/>
                  </a:cubicBezTo>
                  <a:close/>
                </a:path>
              </a:pathLst>
            </a:custGeom>
            <a:solidFill>
              <a:srgbClr val="04C4D9"/>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Freeform: Shape 222">
              <a:extLst>
                <a:ext uri="{FF2B5EF4-FFF2-40B4-BE49-F238E27FC236}">
                  <a16:creationId xmlns:a16="http://schemas.microsoft.com/office/drawing/2014/main" id="{EB4E32A1-534F-4414-8DB3-F5411E2B87CC}"/>
                </a:ext>
              </a:extLst>
            </p:cNvPr>
            <p:cNvSpPr/>
            <p:nvPr/>
          </p:nvSpPr>
          <p:spPr>
            <a:xfrm flipH="1">
              <a:off x="2433581" y="1926041"/>
              <a:ext cx="428585" cy="428585"/>
            </a:xfrm>
            <a:custGeom>
              <a:avLst/>
              <a:gdLst>
                <a:gd name="connsiteX0" fmla="*/ 574468 w 574468"/>
                <a:gd name="connsiteY0" fmla="*/ 287234 h 574468"/>
                <a:gd name="connsiteX1" fmla="*/ 287234 w 574468"/>
                <a:gd name="connsiteY1" fmla="*/ 574468 h 574468"/>
                <a:gd name="connsiteX2" fmla="*/ 0 w 574468"/>
                <a:gd name="connsiteY2" fmla="*/ 287234 h 574468"/>
                <a:gd name="connsiteX3" fmla="*/ 287234 w 574468"/>
                <a:gd name="connsiteY3" fmla="*/ 0 h 574468"/>
                <a:gd name="connsiteX4" fmla="*/ 574468 w 574468"/>
                <a:gd name="connsiteY4" fmla="*/ 287234 h 574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468" h="574468">
                  <a:moveTo>
                    <a:pt x="574468" y="287234"/>
                  </a:moveTo>
                  <a:cubicBezTo>
                    <a:pt x="574468" y="445869"/>
                    <a:pt x="445869" y="574468"/>
                    <a:pt x="287234" y="574468"/>
                  </a:cubicBezTo>
                  <a:cubicBezTo>
                    <a:pt x="128599" y="574468"/>
                    <a:pt x="0" y="445869"/>
                    <a:pt x="0" y="287234"/>
                  </a:cubicBezTo>
                  <a:cubicBezTo>
                    <a:pt x="0" y="128599"/>
                    <a:pt x="128599" y="0"/>
                    <a:pt x="287234" y="0"/>
                  </a:cubicBezTo>
                  <a:cubicBezTo>
                    <a:pt x="445869" y="0"/>
                    <a:pt x="574468" y="128599"/>
                    <a:pt x="574468" y="287234"/>
                  </a:cubicBezTo>
                  <a:close/>
                </a:path>
              </a:pathLst>
            </a:custGeom>
            <a:solidFill>
              <a:srgbClr val="FFB9B9"/>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4" name="Freeform: Shape 223">
              <a:extLst>
                <a:ext uri="{FF2B5EF4-FFF2-40B4-BE49-F238E27FC236}">
                  <a16:creationId xmlns:a16="http://schemas.microsoft.com/office/drawing/2014/main" id="{5F0F175C-BCD2-4572-BBFA-736F138853D2}"/>
                </a:ext>
              </a:extLst>
            </p:cNvPr>
            <p:cNvSpPr/>
            <p:nvPr/>
          </p:nvSpPr>
          <p:spPr>
            <a:xfrm flipH="1">
              <a:off x="2389518" y="1789911"/>
              <a:ext cx="503107" cy="396857"/>
            </a:xfrm>
            <a:custGeom>
              <a:avLst/>
              <a:gdLst>
                <a:gd name="connsiteX0" fmla="*/ 521151 w 674356"/>
                <a:gd name="connsiteY0" fmla="*/ 57893 h 531940"/>
                <a:gd name="connsiteX1" fmla="*/ 545302 w 674356"/>
                <a:gd name="connsiteY1" fmla="*/ 70012 h 531940"/>
                <a:gd name="connsiteX2" fmla="*/ 565274 w 674356"/>
                <a:gd name="connsiteY2" fmla="*/ 56178 h 531940"/>
                <a:gd name="connsiteX3" fmla="*/ 592677 w 674356"/>
                <a:gd name="connsiteY3" fmla="*/ 91325 h 531940"/>
                <a:gd name="connsiteX4" fmla="*/ 628776 w 674356"/>
                <a:gd name="connsiteY4" fmla="*/ 77448 h 531940"/>
                <a:gd name="connsiteX5" fmla="*/ 643352 w 674356"/>
                <a:gd name="connsiteY5" fmla="*/ 108215 h 531940"/>
                <a:gd name="connsiteX6" fmla="*/ 674040 w 674356"/>
                <a:gd name="connsiteY6" fmla="*/ 109241 h 531940"/>
                <a:gd name="connsiteX7" fmla="*/ 669946 w 674356"/>
                <a:gd name="connsiteY7" fmla="*/ 206967 h 531940"/>
                <a:gd name="connsiteX8" fmla="*/ 634786 w 674356"/>
                <a:gd name="connsiteY8" fmla="*/ 295543 h 531940"/>
                <a:gd name="connsiteX9" fmla="*/ 497635 w 674356"/>
                <a:gd name="connsiteY9" fmla="*/ 313163 h 531940"/>
                <a:gd name="connsiteX10" fmla="*/ 476141 w 674356"/>
                <a:gd name="connsiteY10" fmla="*/ 314338 h 531940"/>
                <a:gd name="connsiteX11" fmla="*/ 459018 w 674356"/>
                <a:gd name="connsiteY11" fmla="*/ 365720 h 531940"/>
                <a:gd name="connsiteX12" fmla="*/ 334006 w 674356"/>
                <a:gd name="connsiteY12" fmla="*/ 501295 h 531940"/>
                <a:gd name="connsiteX13" fmla="*/ 280816 w 674356"/>
                <a:gd name="connsiteY13" fmla="*/ 488314 h 531940"/>
                <a:gd name="connsiteX14" fmla="*/ 245184 w 674356"/>
                <a:gd name="connsiteY14" fmla="*/ 449877 h 531940"/>
                <a:gd name="connsiteX15" fmla="*/ 171587 w 674356"/>
                <a:gd name="connsiteY15" fmla="*/ 478242 h 531940"/>
                <a:gd name="connsiteX16" fmla="*/ 106981 w 674356"/>
                <a:gd name="connsiteY16" fmla="*/ 531324 h 531940"/>
                <a:gd name="connsiteX17" fmla="*/ 27016 w 674356"/>
                <a:gd name="connsiteY17" fmla="*/ 463344 h 531940"/>
                <a:gd name="connsiteX18" fmla="*/ 34892 w 674356"/>
                <a:gd name="connsiteY18" fmla="*/ 155421 h 531940"/>
                <a:gd name="connsiteX19" fmla="*/ 521151 w 674356"/>
                <a:gd name="connsiteY19" fmla="*/ 57893 h 53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4356" h="531940">
                  <a:moveTo>
                    <a:pt x="521151" y="57893"/>
                  </a:moveTo>
                  <a:cubicBezTo>
                    <a:pt x="528079" y="63862"/>
                    <a:pt x="536376" y="68025"/>
                    <a:pt x="545302" y="70012"/>
                  </a:cubicBezTo>
                  <a:cubicBezTo>
                    <a:pt x="554631" y="71675"/>
                    <a:pt x="563552" y="65496"/>
                    <a:pt x="565274" y="56178"/>
                  </a:cubicBezTo>
                  <a:cubicBezTo>
                    <a:pt x="571846" y="69806"/>
                    <a:pt x="579260" y="84332"/>
                    <a:pt x="592677" y="91325"/>
                  </a:cubicBezTo>
                  <a:cubicBezTo>
                    <a:pt x="606095" y="98318"/>
                    <a:pt x="626842" y="92454"/>
                    <a:pt x="628776" y="77448"/>
                  </a:cubicBezTo>
                  <a:cubicBezTo>
                    <a:pt x="630735" y="88842"/>
                    <a:pt x="635776" y="99482"/>
                    <a:pt x="643352" y="108215"/>
                  </a:cubicBezTo>
                  <a:cubicBezTo>
                    <a:pt x="651676" y="116152"/>
                    <a:pt x="666772" y="118155"/>
                    <a:pt x="674040" y="109241"/>
                  </a:cubicBezTo>
                  <a:cubicBezTo>
                    <a:pt x="668165" y="141352"/>
                    <a:pt x="671791" y="174375"/>
                    <a:pt x="669946" y="206967"/>
                  </a:cubicBezTo>
                  <a:cubicBezTo>
                    <a:pt x="668101" y="239559"/>
                    <a:pt x="659410" y="274111"/>
                    <a:pt x="634786" y="295543"/>
                  </a:cubicBezTo>
                  <a:cubicBezTo>
                    <a:pt x="598875" y="326798"/>
                    <a:pt x="544873" y="319084"/>
                    <a:pt x="497635" y="313163"/>
                  </a:cubicBezTo>
                  <a:cubicBezTo>
                    <a:pt x="490491" y="311664"/>
                    <a:pt x="483079" y="312069"/>
                    <a:pt x="476141" y="314338"/>
                  </a:cubicBezTo>
                  <a:cubicBezTo>
                    <a:pt x="458454" y="321874"/>
                    <a:pt x="459257" y="346496"/>
                    <a:pt x="459018" y="365720"/>
                  </a:cubicBezTo>
                  <a:cubicBezTo>
                    <a:pt x="456039" y="435374"/>
                    <a:pt x="403189" y="492689"/>
                    <a:pt x="334006" y="501295"/>
                  </a:cubicBezTo>
                  <a:cubicBezTo>
                    <a:pt x="315256" y="504189"/>
                    <a:pt x="296124" y="499520"/>
                    <a:pt x="280816" y="488314"/>
                  </a:cubicBezTo>
                  <a:cubicBezTo>
                    <a:pt x="267404" y="476946"/>
                    <a:pt x="260553" y="458417"/>
                    <a:pt x="245184" y="449877"/>
                  </a:cubicBezTo>
                  <a:cubicBezTo>
                    <a:pt x="220185" y="435985"/>
                    <a:pt x="189865" y="456244"/>
                    <a:pt x="171587" y="478242"/>
                  </a:cubicBezTo>
                  <a:cubicBezTo>
                    <a:pt x="153309" y="500239"/>
                    <a:pt x="135295" y="527297"/>
                    <a:pt x="106981" y="531324"/>
                  </a:cubicBezTo>
                  <a:cubicBezTo>
                    <a:pt x="69532" y="536649"/>
                    <a:pt x="41010" y="498485"/>
                    <a:pt x="27016" y="463344"/>
                  </a:cubicBezTo>
                  <a:cubicBezTo>
                    <a:pt x="-11987" y="363840"/>
                    <a:pt x="-9147" y="252800"/>
                    <a:pt x="34892" y="155421"/>
                  </a:cubicBezTo>
                  <a:cubicBezTo>
                    <a:pt x="113085" y="-15028"/>
                    <a:pt x="380194" y="-41988"/>
                    <a:pt x="521151" y="57893"/>
                  </a:cubicBezTo>
                  <a:close/>
                </a:path>
              </a:pathLst>
            </a:custGeom>
            <a:solidFill>
              <a:srgbClr val="2F2E41"/>
            </a:solidFill>
            <a:ln w="821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03" name="Rectangle 102">
            <a:extLst>
              <a:ext uri="{FF2B5EF4-FFF2-40B4-BE49-F238E27FC236}">
                <a16:creationId xmlns:a16="http://schemas.microsoft.com/office/drawing/2014/main" id="{B68B9CAF-888F-42A2-B2A0-9DD649F72D7F}"/>
              </a:ext>
            </a:extLst>
          </p:cNvPr>
          <p:cNvSpPr/>
          <p:nvPr/>
        </p:nvSpPr>
        <p:spPr>
          <a:xfrm>
            <a:off x="3251869" y="2102885"/>
            <a:ext cx="2142652" cy="14987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3" name="TextBox 112">
            <a:extLst>
              <a:ext uri="{FF2B5EF4-FFF2-40B4-BE49-F238E27FC236}">
                <a16:creationId xmlns:a16="http://schemas.microsoft.com/office/drawing/2014/main" id="{3479AF5F-686E-4B24-A901-4B6AB5BB6243}"/>
              </a:ext>
            </a:extLst>
          </p:cNvPr>
          <p:cNvSpPr txBox="1"/>
          <p:nvPr/>
        </p:nvSpPr>
        <p:spPr>
          <a:xfrm>
            <a:off x="4089693" y="1447800"/>
            <a:ext cx="439508" cy="6463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2</a:t>
            </a:r>
            <a:endParaRPr kumimoji="0" lang="id-ID"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106" name="Rectangle 105">
            <a:extLst>
              <a:ext uri="{FF2B5EF4-FFF2-40B4-BE49-F238E27FC236}">
                <a16:creationId xmlns:a16="http://schemas.microsoft.com/office/drawing/2014/main" id="{9E3EAD25-4C07-4753-AC88-C272C7251ACB}"/>
              </a:ext>
            </a:extLst>
          </p:cNvPr>
          <p:cNvSpPr/>
          <p:nvPr/>
        </p:nvSpPr>
        <p:spPr>
          <a:xfrm>
            <a:off x="6095488" y="2102885"/>
            <a:ext cx="2142652" cy="149877"/>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TextBox 113">
            <a:extLst>
              <a:ext uri="{FF2B5EF4-FFF2-40B4-BE49-F238E27FC236}">
                <a16:creationId xmlns:a16="http://schemas.microsoft.com/office/drawing/2014/main" id="{79847FEC-68DF-4E5D-82CE-CD3B0A810B86}"/>
              </a:ext>
            </a:extLst>
          </p:cNvPr>
          <p:cNvSpPr txBox="1"/>
          <p:nvPr/>
        </p:nvSpPr>
        <p:spPr>
          <a:xfrm>
            <a:off x="6947060" y="1447800"/>
            <a:ext cx="439508" cy="6463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3</a:t>
            </a:r>
            <a:endParaRPr kumimoji="0" lang="id-ID"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109" name="Rectangle 108">
            <a:extLst>
              <a:ext uri="{FF2B5EF4-FFF2-40B4-BE49-F238E27FC236}">
                <a16:creationId xmlns:a16="http://schemas.microsoft.com/office/drawing/2014/main" id="{EAAEDC8E-CA7C-47B0-A183-9961B1B913CE}"/>
              </a:ext>
            </a:extLst>
          </p:cNvPr>
          <p:cNvSpPr/>
          <p:nvPr/>
        </p:nvSpPr>
        <p:spPr>
          <a:xfrm>
            <a:off x="408250" y="2102885"/>
            <a:ext cx="2142652" cy="14987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TextBox 114">
            <a:extLst>
              <a:ext uri="{FF2B5EF4-FFF2-40B4-BE49-F238E27FC236}">
                <a16:creationId xmlns:a16="http://schemas.microsoft.com/office/drawing/2014/main" id="{E5E8E7E5-4FC4-4A73-8976-69D9C43B47B7}"/>
              </a:ext>
            </a:extLst>
          </p:cNvPr>
          <p:cNvSpPr txBox="1"/>
          <p:nvPr/>
        </p:nvSpPr>
        <p:spPr>
          <a:xfrm>
            <a:off x="1259822" y="1447800"/>
            <a:ext cx="439508" cy="6463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1</a:t>
            </a:r>
            <a:endParaRPr kumimoji="0" lang="id-ID"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87" name="Rectangle 86">
            <a:extLst>
              <a:ext uri="{FF2B5EF4-FFF2-40B4-BE49-F238E27FC236}">
                <a16:creationId xmlns:a16="http://schemas.microsoft.com/office/drawing/2014/main" id="{D75EE681-34D1-4874-B677-4F624A309D8B}"/>
              </a:ext>
            </a:extLst>
          </p:cNvPr>
          <p:cNvSpPr/>
          <p:nvPr/>
        </p:nvSpPr>
        <p:spPr>
          <a:xfrm>
            <a:off x="393748" y="2327315"/>
            <a:ext cx="2171656" cy="923330"/>
          </a:xfrm>
          <a:prstGeom prst="rect">
            <a:avLst/>
          </a:prstGeom>
        </p:spPr>
        <p:txBody>
          <a:bodyPr wrap="square" anchor="t">
            <a:spAutoFit/>
          </a:bodyPr>
          <a:lstStyle/>
          <a:p>
            <a:pPr algn="ctr" fontAlgn="base">
              <a:spcBef>
                <a:spcPts val="1200"/>
              </a:spcBef>
            </a:pPr>
            <a:r>
              <a:rPr lang="en-US" b="1" dirty="0"/>
              <a:t>Purchase computing resources and devices</a:t>
            </a:r>
          </a:p>
        </p:txBody>
      </p:sp>
      <p:sp>
        <p:nvSpPr>
          <p:cNvPr id="88" name="Rectangle 87">
            <a:extLst>
              <a:ext uri="{FF2B5EF4-FFF2-40B4-BE49-F238E27FC236}">
                <a16:creationId xmlns:a16="http://schemas.microsoft.com/office/drawing/2014/main" id="{D3EE4923-D57E-4F04-888B-7FD550D719FC}"/>
              </a:ext>
            </a:extLst>
          </p:cNvPr>
          <p:cNvSpPr/>
          <p:nvPr/>
        </p:nvSpPr>
        <p:spPr>
          <a:xfrm>
            <a:off x="2984231" y="2327315"/>
            <a:ext cx="2682528" cy="2031325"/>
          </a:xfrm>
          <a:prstGeom prst="rect">
            <a:avLst/>
          </a:prstGeom>
        </p:spPr>
        <p:txBody>
          <a:bodyPr wrap="square" anchor="t">
            <a:spAutoFit/>
          </a:bodyPr>
          <a:lstStyle/>
          <a:p>
            <a:pPr algn="ctr" fontAlgn="base">
              <a:spcBef>
                <a:spcPts val="1200"/>
              </a:spcBef>
            </a:pPr>
            <a:r>
              <a:rPr lang="en-US" b="1" dirty="0"/>
              <a:t>Allow employees to work with the company-owned device (including personal work) and build a technology portfolio</a:t>
            </a:r>
          </a:p>
        </p:txBody>
      </p:sp>
      <p:sp>
        <p:nvSpPr>
          <p:cNvPr id="90" name="Rectangle 89">
            <a:extLst>
              <a:ext uri="{FF2B5EF4-FFF2-40B4-BE49-F238E27FC236}">
                <a16:creationId xmlns:a16="http://schemas.microsoft.com/office/drawing/2014/main" id="{DB153FA4-CAE6-4782-8947-5E9DFFE5DCDC}"/>
              </a:ext>
            </a:extLst>
          </p:cNvPr>
          <p:cNvSpPr/>
          <p:nvPr/>
        </p:nvSpPr>
        <p:spPr>
          <a:xfrm>
            <a:off x="6141679" y="2327315"/>
            <a:ext cx="2050270" cy="646331"/>
          </a:xfrm>
          <a:prstGeom prst="rect">
            <a:avLst/>
          </a:prstGeom>
        </p:spPr>
        <p:txBody>
          <a:bodyPr wrap="square" anchor="t">
            <a:spAutoFit/>
          </a:bodyPr>
          <a:lstStyle/>
          <a:p>
            <a:pPr algn="ctr" fontAlgn="base">
              <a:spcBef>
                <a:spcPts val="1200"/>
              </a:spcBef>
            </a:pPr>
            <a:r>
              <a:rPr lang="en-US" b="1" dirty="0"/>
              <a:t>Develop policies</a:t>
            </a:r>
          </a:p>
        </p:txBody>
      </p:sp>
      <p:sp>
        <p:nvSpPr>
          <p:cNvPr id="94" name="Rectangle 93">
            <a:extLst>
              <a:ext uri="{FF2B5EF4-FFF2-40B4-BE49-F238E27FC236}">
                <a16:creationId xmlns:a16="http://schemas.microsoft.com/office/drawing/2014/main" id="{AE4B7A29-FD16-4847-87F8-A02FBE7FBD81}"/>
              </a:ext>
            </a:extLst>
          </p:cNvPr>
          <p:cNvSpPr/>
          <p:nvPr/>
        </p:nvSpPr>
        <p:spPr>
          <a:xfrm>
            <a:off x="4666428" y="4862397"/>
            <a:ext cx="2142652" cy="14987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0" name="TextBox 109">
            <a:extLst>
              <a:ext uri="{FF2B5EF4-FFF2-40B4-BE49-F238E27FC236}">
                <a16:creationId xmlns:a16="http://schemas.microsoft.com/office/drawing/2014/main" id="{FB132274-CAFF-4FB5-AF00-43F7AB795C67}"/>
              </a:ext>
            </a:extLst>
          </p:cNvPr>
          <p:cNvSpPr txBox="1"/>
          <p:nvPr/>
        </p:nvSpPr>
        <p:spPr>
          <a:xfrm>
            <a:off x="5518000" y="4196755"/>
            <a:ext cx="439508" cy="6463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5</a:t>
            </a:r>
            <a:endParaRPr kumimoji="0" lang="id-ID"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100" name="Rectangle 99">
            <a:extLst>
              <a:ext uri="{FF2B5EF4-FFF2-40B4-BE49-F238E27FC236}">
                <a16:creationId xmlns:a16="http://schemas.microsoft.com/office/drawing/2014/main" id="{A93BCFEF-71BA-4665-9638-454BDFB8F32F}"/>
              </a:ext>
            </a:extLst>
          </p:cNvPr>
          <p:cNvSpPr/>
          <p:nvPr/>
        </p:nvSpPr>
        <p:spPr>
          <a:xfrm>
            <a:off x="1822809" y="4861840"/>
            <a:ext cx="2142652" cy="14987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TextBox 111">
            <a:extLst>
              <a:ext uri="{FF2B5EF4-FFF2-40B4-BE49-F238E27FC236}">
                <a16:creationId xmlns:a16="http://schemas.microsoft.com/office/drawing/2014/main" id="{C982C80C-DD80-4648-B134-B7C2BB850199}"/>
              </a:ext>
            </a:extLst>
          </p:cNvPr>
          <p:cNvSpPr txBox="1"/>
          <p:nvPr/>
        </p:nvSpPr>
        <p:spPr>
          <a:xfrm>
            <a:off x="2674381" y="4196755"/>
            <a:ext cx="439508" cy="646313"/>
          </a:xfrm>
          <a:prstGeom prst="rect">
            <a:avLst/>
          </a:prstGeom>
          <a:noFill/>
        </p:spPr>
        <p:txBody>
          <a:bodyPr wrap="none" lIns="91422" tIns="45711" rIns="91422" bIns="45711"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4</a:t>
            </a:r>
            <a:endParaRPr kumimoji="0" lang="id-ID" sz="3600" b="1" i="0" u="none" strike="noStrike" kern="1200" cap="none" spc="0" normalizeH="0" baseline="0" noProof="0" dirty="0">
              <a:ln>
                <a:noFill/>
              </a:ln>
              <a:solidFill>
                <a:prstClr val="black"/>
              </a:solidFill>
              <a:effectLst/>
              <a:uLnTx/>
              <a:uFillTx/>
              <a:latin typeface="Rockwell" panose="02060603020205020403" pitchFamily="18" charset="0"/>
              <a:ea typeface="+mn-ea"/>
              <a:cs typeface="+mn-cs"/>
            </a:endParaRPr>
          </a:p>
        </p:txBody>
      </p:sp>
      <p:sp>
        <p:nvSpPr>
          <p:cNvPr id="89" name="Rectangle 88">
            <a:extLst>
              <a:ext uri="{FF2B5EF4-FFF2-40B4-BE49-F238E27FC236}">
                <a16:creationId xmlns:a16="http://schemas.microsoft.com/office/drawing/2014/main" id="{F5A7AE24-B971-42EA-9D17-5F34CC9FDFB7}"/>
              </a:ext>
            </a:extLst>
          </p:cNvPr>
          <p:cNvSpPr/>
          <p:nvPr/>
        </p:nvSpPr>
        <p:spPr>
          <a:xfrm>
            <a:off x="5250048" y="5098479"/>
            <a:ext cx="975413" cy="369332"/>
          </a:xfrm>
          <a:prstGeom prst="rect">
            <a:avLst/>
          </a:prstGeom>
        </p:spPr>
        <p:txBody>
          <a:bodyPr wrap="square" anchor="t">
            <a:spAutoFit/>
          </a:bodyPr>
          <a:lstStyle/>
          <a:p>
            <a:pPr algn="ctr" fontAlgn="base">
              <a:spcBef>
                <a:spcPts val="1200"/>
              </a:spcBef>
            </a:pPr>
            <a:r>
              <a:rPr lang="en-US" b="1" dirty="0"/>
              <a:t>Support</a:t>
            </a:r>
          </a:p>
        </p:txBody>
      </p:sp>
      <p:sp>
        <p:nvSpPr>
          <p:cNvPr id="116" name="Rectangle 115">
            <a:extLst>
              <a:ext uri="{FF2B5EF4-FFF2-40B4-BE49-F238E27FC236}">
                <a16:creationId xmlns:a16="http://schemas.microsoft.com/office/drawing/2014/main" id="{BFBB198C-FC8C-4046-AAE1-47D11455160D}"/>
              </a:ext>
            </a:extLst>
          </p:cNvPr>
          <p:cNvSpPr/>
          <p:nvPr/>
        </p:nvSpPr>
        <p:spPr>
          <a:xfrm>
            <a:off x="2355341" y="5101828"/>
            <a:ext cx="1077589" cy="369332"/>
          </a:xfrm>
          <a:prstGeom prst="rect">
            <a:avLst/>
          </a:prstGeom>
        </p:spPr>
        <p:txBody>
          <a:bodyPr wrap="square" anchor="t">
            <a:spAutoFit/>
          </a:bodyPr>
          <a:lstStyle/>
          <a:p>
            <a:pPr algn="ctr" fontAlgn="base">
              <a:spcBef>
                <a:spcPts val="1200"/>
              </a:spcBef>
            </a:pPr>
            <a:r>
              <a:rPr lang="en-US" b="1" dirty="0"/>
              <a:t>Security</a:t>
            </a:r>
          </a:p>
        </p:txBody>
      </p:sp>
    </p:spTree>
    <p:extLst>
      <p:ext uri="{BB962C8B-B14F-4D97-AF65-F5344CB8AC3E}">
        <p14:creationId xmlns:p14="http://schemas.microsoft.com/office/powerpoint/2010/main" val="3181759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06" y="10382"/>
            <a:ext cx="12185694" cy="6541237"/>
          </a:xfrm>
          <a:prstGeom prst="rect">
            <a:avLst/>
          </a:prstGeom>
        </p:spPr>
      </p:pic>
      <p:sp>
        <p:nvSpPr>
          <p:cNvPr id="3" name="Rectangle 2"/>
          <p:cNvSpPr/>
          <p:nvPr/>
        </p:nvSpPr>
        <p:spPr>
          <a:xfrm>
            <a:off x="0" y="0"/>
            <a:ext cx="12192000" cy="6551619"/>
          </a:xfrm>
          <a:prstGeom prst="rect">
            <a:avLst/>
          </a:prstGeom>
          <a:solidFill>
            <a:schemeClr val="tx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0A2E182-2256-43E7-A42E-FD72FB9E9F5A}"/>
              </a:ext>
            </a:extLst>
          </p:cNvPr>
          <p:cNvSpPr/>
          <p:nvPr/>
        </p:nvSpPr>
        <p:spPr>
          <a:xfrm>
            <a:off x="0" y="1455811"/>
            <a:ext cx="6310453" cy="145570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3"/>
          <p:cNvSpPr/>
          <p:nvPr/>
        </p:nvSpPr>
        <p:spPr>
          <a:xfrm>
            <a:off x="0" y="3606726"/>
            <a:ext cx="12192000" cy="2942657"/>
          </a:xfrm>
          <a:prstGeom prst="rect">
            <a:avLst/>
          </a:prstGeom>
          <a:solidFill>
            <a:schemeClr val="tx2">
              <a:lumMod val="7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DBC51855-81F4-4029-B751-F339C4E6B88B}"/>
              </a:ext>
            </a:extLst>
          </p:cNvPr>
          <p:cNvGrpSpPr/>
          <p:nvPr/>
        </p:nvGrpSpPr>
        <p:grpSpPr>
          <a:xfrm>
            <a:off x="7683860" y="3087911"/>
            <a:ext cx="1028700" cy="1028700"/>
            <a:chOff x="7683860" y="3087911"/>
            <a:chExt cx="1028700" cy="1028700"/>
          </a:xfrm>
        </p:grpSpPr>
        <p:sp>
          <p:nvSpPr>
            <p:cNvPr id="10" name="Rectangle 9"/>
            <p:cNvSpPr/>
            <p:nvPr/>
          </p:nvSpPr>
          <p:spPr>
            <a:xfrm>
              <a:off x="7683860" y="3087911"/>
              <a:ext cx="1028700" cy="1028700"/>
            </a:xfrm>
            <a:prstGeom prst="rect">
              <a:avLst/>
            </a:prstGeom>
            <a:solidFill>
              <a:schemeClr val="accent4"/>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utoShape 114"/>
            <p:cNvSpPr>
              <a:spLocks noChangeAspect="1"/>
            </p:cNvSpPr>
            <p:nvPr/>
          </p:nvSpPr>
          <p:spPr bwMode="auto">
            <a:xfrm>
              <a:off x="7917622" y="3320358"/>
              <a:ext cx="561176" cy="5638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50789" tIns="50789" rIns="50789" bIns="50789" anchor="ct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s-ES" sz="36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Lato Regular"/>
                <a:ea typeface="+mn-ea"/>
                <a:cs typeface="Lato Regular"/>
                <a:sym typeface="Gill Sans" charset="0"/>
              </a:endParaRPr>
            </a:p>
          </p:txBody>
        </p:sp>
      </p:grpSp>
      <p:grpSp>
        <p:nvGrpSpPr>
          <p:cNvPr id="6" name="Group 5">
            <a:extLst>
              <a:ext uri="{FF2B5EF4-FFF2-40B4-BE49-F238E27FC236}">
                <a16:creationId xmlns:a16="http://schemas.microsoft.com/office/drawing/2014/main" id="{28D9DF67-B37B-4443-8FFA-585FA1535F23}"/>
              </a:ext>
            </a:extLst>
          </p:cNvPr>
          <p:cNvGrpSpPr/>
          <p:nvPr/>
        </p:nvGrpSpPr>
        <p:grpSpPr>
          <a:xfrm>
            <a:off x="9786070" y="3087911"/>
            <a:ext cx="1028700" cy="1028700"/>
            <a:chOff x="9786070" y="3087911"/>
            <a:chExt cx="1028700" cy="1028700"/>
          </a:xfrm>
        </p:grpSpPr>
        <p:sp>
          <p:nvSpPr>
            <p:cNvPr id="11" name="Rectangle 10"/>
            <p:cNvSpPr/>
            <p:nvPr/>
          </p:nvSpPr>
          <p:spPr>
            <a:xfrm>
              <a:off x="9786070" y="3087911"/>
              <a:ext cx="1028700" cy="1028700"/>
            </a:xfrm>
            <a:prstGeom prst="rect">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AutoShape 82"/>
            <p:cNvSpPr>
              <a:spLocks noChangeAspect="1"/>
            </p:cNvSpPr>
            <p:nvPr/>
          </p:nvSpPr>
          <p:spPr bwMode="auto">
            <a:xfrm>
              <a:off x="10058246" y="3360026"/>
              <a:ext cx="484348" cy="4844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50789" tIns="50789" rIns="50789" bIns="50789" anchor="ct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s-ES" sz="36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grpSp>
        <p:nvGrpSpPr>
          <p:cNvPr id="12" name="Group 11">
            <a:extLst>
              <a:ext uri="{FF2B5EF4-FFF2-40B4-BE49-F238E27FC236}">
                <a16:creationId xmlns:a16="http://schemas.microsoft.com/office/drawing/2014/main" id="{F0718E0A-27CA-48C3-AEDB-38BFB524606D}"/>
              </a:ext>
            </a:extLst>
          </p:cNvPr>
          <p:cNvGrpSpPr/>
          <p:nvPr/>
        </p:nvGrpSpPr>
        <p:grpSpPr>
          <a:xfrm>
            <a:off x="1377230" y="3087911"/>
            <a:ext cx="1028700" cy="1028700"/>
            <a:chOff x="1377230" y="3087911"/>
            <a:chExt cx="1028700" cy="1028700"/>
          </a:xfrm>
        </p:grpSpPr>
        <p:sp>
          <p:nvSpPr>
            <p:cNvPr id="7" name="Rectangle 6"/>
            <p:cNvSpPr/>
            <p:nvPr/>
          </p:nvSpPr>
          <p:spPr>
            <a:xfrm>
              <a:off x="1377230" y="3087911"/>
              <a:ext cx="1028700" cy="1028700"/>
            </a:xfrm>
            <a:prstGeom prst="rect">
              <a:avLst/>
            </a:prstGeom>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Freeform 171"/>
            <p:cNvSpPr>
              <a:spLocks noChangeAspect="1" noChangeArrowheads="1"/>
            </p:cNvSpPr>
            <p:nvPr/>
          </p:nvSpPr>
          <p:spPr bwMode="auto">
            <a:xfrm>
              <a:off x="1584673" y="3295354"/>
              <a:ext cx="613815" cy="613815"/>
            </a:xfrm>
            <a:custGeom>
              <a:avLst/>
              <a:gdLst>
                <a:gd name="T0" fmla="*/ 294 w 589"/>
                <a:gd name="T1" fmla="*/ 192 h 590"/>
                <a:gd name="T2" fmla="*/ 294 w 589"/>
                <a:gd name="T3" fmla="*/ 383 h 590"/>
                <a:gd name="T4" fmla="*/ 294 w 589"/>
                <a:gd name="T5" fmla="*/ 192 h 590"/>
                <a:gd name="T6" fmla="*/ 294 w 589"/>
                <a:gd name="T7" fmla="*/ 354 h 590"/>
                <a:gd name="T8" fmla="*/ 294 w 589"/>
                <a:gd name="T9" fmla="*/ 236 h 590"/>
                <a:gd name="T10" fmla="*/ 294 w 589"/>
                <a:gd name="T11" fmla="*/ 354 h 590"/>
                <a:gd name="T12" fmla="*/ 574 w 589"/>
                <a:gd name="T13" fmla="*/ 354 h 590"/>
                <a:gd name="T14" fmla="*/ 529 w 589"/>
                <a:gd name="T15" fmla="*/ 295 h 590"/>
                <a:gd name="T16" fmla="*/ 574 w 589"/>
                <a:gd name="T17" fmla="*/ 221 h 590"/>
                <a:gd name="T18" fmla="*/ 544 w 589"/>
                <a:gd name="T19" fmla="*/ 104 h 590"/>
                <a:gd name="T20" fmla="*/ 441 w 589"/>
                <a:gd name="T21" fmla="*/ 118 h 590"/>
                <a:gd name="T22" fmla="*/ 367 w 589"/>
                <a:gd name="T23" fmla="*/ 30 h 590"/>
                <a:gd name="T24" fmla="*/ 250 w 589"/>
                <a:gd name="T25" fmla="*/ 0 h 590"/>
                <a:gd name="T26" fmla="*/ 220 w 589"/>
                <a:gd name="T27" fmla="*/ 74 h 590"/>
                <a:gd name="T28" fmla="*/ 103 w 589"/>
                <a:gd name="T29" fmla="*/ 89 h 590"/>
                <a:gd name="T30" fmla="*/ 0 w 589"/>
                <a:gd name="T31" fmla="*/ 163 h 590"/>
                <a:gd name="T32" fmla="*/ 58 w 589"/>
                <a:gd name="T33" fmla="*/ 251 h 590"/>
                <a:gd name="T34" fmla="*/ 58 w 589"/>
                <a:gd name="T35" fmla="*/ 339 h 590"/>
                <a:gd name="T36" fmla="*/ 0 w 589"/>
                <a:gd name="T37" fmla="*/ 413 h 590"/>
                <a:gd name="T38" fmla="*/ 103 w 589"/>
                <a:gd name="T39" fmla="*/ 501 h 590"/>
                <a:gd name="T40" fmla="*/ 220 w 589"/>
                <a:gd name="T41" fmla="*/ 516 h 590"/>
                <a:gd name="T42" fmla="*/ 250 w 589"/>
                <a:gd name="T43" fmla="*/ 589 h 590"/>
                <a:gd name="T44" fmla="*/ 367 w 589"/>
                <a:gd name="T45" fmla="*/ 545 h 590"/>
                <a:gd name="T46" fmla="*/ 441 w 589"/>
                <a:gd name="T47" fmla="*/ 472 h 590"/>
                <a:gd name="T48" fmla="*/ 544 w 589"/>
                <a:gd name="T49" fmla="*/ 486 h 590"/>
                <a:gd name="T50" fmla="*/ 574 w 589"/>
                <a:gd name="T51" fmla="*/ 354 h 590"/>
                <a:gd name="T52" fmla="*/ 544 w 589"/>
                <a:gd name="T53" fmla="*/ 413 h 590"/>
                <a:gd name="T54" fmla="*/ 500 w 589"/>
                <a:gd name="T55" fmla="*/ 457 h 590"/>
                <a:gd name="T56" fmla="*/ 338 w 589"/>
                <a:gd name="T57" fmla="*/ 486 h 590"/>
                <a:gd name="T58" fmla="*/ 309 w 589"/>
                <a:gd name="T59" fmla="*/ 545 h 590"/>
                <a:gd name="T60" fmla="*/ 250 w 589"/>
                <a:gd name="T61" fmla="*/ 530 h 590"/>
                <a:gd name="T62" fmla="*/ 147 w 589"/>
                <a:gd name="T63" fmla="*/ 427 h 590"/>
                <a:gd name="T64" fmla="*/ 73 w 589"/>
                <a:gd name="T65" fmla="*/ 442 h 590"/>
                <a:gd name="T66" fmla="*/ 58 w 589"/>
                <a:gd name="T67" fmla="*/ 383 h 590"/>
                <a:gd name="T68" fmla="*/ 103 w 589"/>
                <a:gd name="T69" fmla="*/ 295 h 590"/>
                <a:gd name="T70" fmla="*/ 58 w 589"/>
                <a:gd name="T71" fmla="*/ 192 h 590"/>
                <a:gd name="T72" fmla="*/ 73 w 589"/>
                <a:gd name="T73" fmla="*/ 133 h 590"/>
                <a:gd name="T74" fmla="*/ 147 w 589"/>
                <a:gd name="T75" fmla="*/ 163 h 590"/>
                <a:gd name="T76" fmla="*/ 250 w 589"/>
                <a:gd name="T77" fmla="*/ 59 h 590"/>
                <a:gd name="T78" fmla="*/ 309 w 589"/>
                <a:gd name="T79" fmla="*/ 30 h 590"/>
                <a:gd name="T80" fmla="*/ 338 w 589"/>
                <a:gd name="T81" fmla="*/ 104 h 590"/>
                <a:gd name="T82" fmla="*/ 500 w 589"/>
                <a:gd name="T83" fmla="*/ 133 h 590"/>
                <a:gd name="T84" fmla="*/ 544 w 589"/>
                <a:gd name="T85" fmla="*/ 163 h 590"/>
                <a:gd name="T86" fmla="*/ 485 w 589"/>
                <a:gd name="T87" fmla="*/ 221 h 590"/>
                <a:gd name="T88" fmla="*/ 485 w 589"/>
                <a:gd name="T89" fmla="*/ 354 h 590"/>
                <a:gd name="T90" fmla="*/ 544 w 589"/>
                <a:gd name="T91" fmla="*/ 41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9" h="590">
                  <a:moveTo>
                    <a:pt x="294" y="192"/>
                  </a:moveTo>
                  <a:lnTo>
                    <a:pt x="294" y="192"/>
                  </a:lnTo>
                  <a:cubicBezTo>
                    <a:pt x="235" y="192"/>
                    <a:pt x="191" y="236"/>
                    <a:pt x="191" y="295"/>
                  </a:cubicBezTo>
                  <a:cubicBezTo>
                    <a:pt x="191" y="339"/>
                    <a:pt x="235" y="383"/>
                    <a:pt x="294" y="383"/>
                  </a:cubicBezTo>
                  <a:cubicBezTo>
                    <a:pt x="353" y="383"/>
                    <a:pt x="397" y="339"/>
                    <a:pt x="397" y="295"/>
                  </a:cubicBezTo>
                  <a:cubicBezTo>
                    <a:pt x="397" y="236"/>
                    <a:pt x="353" y="192"/>
                    <a:pt x="294" y="192"/>
                  </a:cubicBezTo>
                  <a:close/>
                  <a:moveTo>
                    <a:pt x="294" y="354"/>
                  </a:moveTo>
                  <a:lnTo>
                    <a:pt x="294" y="354"/>
                  </a:lnTo>
                  <a:cubicBezTo>
                    <a:pt x="265" y="354"/>
                    <a:pt x="235" y="324"/>
                    <a:pt x="235" y="295"/>
                  </a:cubicBezTo>
                  <a:cubicBezTo>
                    <a:pt x="235" y="251"/>
                    <a:pt x="265" y="236"/>
                    <a:pt x="294" y="236"/>
                  </a:cubicBezTo>
                  <a:cubicBezTo>
                    <a:pt x="324" y="236"/>
                    <a:pt x="353" y="251"/>
                    <a:pt x="353" y="295"/>
                  </a:cubicBezTo>
                  <a:cubicBezTo>
                    <a:pt x="353" y="324"/>
                    <a:pt x="324" y="354"/>
                    <a:pt x="294" y="354"/>
                  </a:cubicBezTo>
                  <a:close/>
                  <a:moveTo>
                    <a:pt x="574" y="354"/>
                  </a:moveTo>
                  <a:lnTo>
                    <a:pt x="574" y="354"/>
                  </a:lnTo>
                  <a:cubicBezTo>
                    <a:pt x="529" y="339"/>
                    <a:pt x="529" y="339"/>
                    <a:pt x="529" y="339"/>
                  </a:cubicBezTo>
                  <a:cubicBezTo>
                    <a:pt x="529" y="324"/>
                    <a:pt x="529" y="309"/>
                    <a:pt x="529" y="295"/>
                  </a:cubicBezTo>
                  <a:cubicBezTo>
                    <a:pt x="529" y="280"/>
                    <a:pt x="529" y="265"/>
                    <a:pt x="529" y="251"/>
                  </a:cubicBezTo>
                  <a:cubicBezTo>
                    <a:pt x="574" y="221"/>
                    <a:pt x="574" y="221"/>
                    <a:pt x="574" y="221"/>
                  </a:cubicBezTo>
                  <a:cubicBezTo>
                    <a:pt x="588" y="206"/>
                    <a:pt x="588" y="192"/>
                    <a:pt x="588" y="163"/>
                  </a:cubicBezTo>
                  <a:cubicBezTo>
                    <a:pt x="544" y="104"/>
                    <a:pt x="544" y="104"/>
                    <a:pt x="544" y="104"/>
                  </a:cubicBezTo>
                  <a:cubicBezTo>
                    <a:pt x="529" y="74"/>
                    <a:pt x="515" y="74"/>
                    <a:pt x="485" y="89"/>
                  </a:cubicBezTo>
                  <a:cubicBezTo>
                    <a:pt x="441" y="118"/>
                    <a:pt x="441" y="118"/>
                    <a:pt x="441" y="118"/>
                  </a:cubicBezTo>
                  <a:cubicBezTo>
                    <a:pt x="426" y="89"/>
                    <a:pt x="397" y="74"/>
                    <a:pt x="367" y="74"/>
                  </a:cubicBezTo>
                  <a:cubicBezTo>
                    <a:pt x="367" y="30"/>
                    <a:pt x="367" y="30"/>
                    <a:pt x="367" y="30"/>
                  </a:cubicBezTo>
                  <a:cubicBezTo>
                    <a:pt x="367" y="15"/>
                    <a:pt x="353" y="0"/>
                    <a:pt x="338" y="0"/>
                  </a:cubicBezTo>
                  <a:cubicBezTo>
                    <a:pt x="250" y="0"/>
                    <a:pt x="250" y="0"/>
                    <a:pt x="250" y="0"/>
                  </a:cubicBezTo>
                  <a:cubicBezTo>
                    <a:pt x="235" y="0"/>
                    <a:pt x="220" y="15"/>
                    <a:pt x="220" y="30"/>
                  </a:cubicBezTo>
                  <a:cubicBezTo>
                    <a:pt x="220" y="74"/>
                    <a:pt x="220" y="74"/>
                    <a:pt x="220" y="74"/>
                  </a:cubicBezTo>
                  <a:cubicBezTo>
                    <a:pt x="191" y="74"/>
                    <a:pt x="162" y="89"/>
                    <a:pt x="147" y="118"/>
                  </a:cubicBezTo>
                  <a:cubicBezTo>
                    <a:pt x="103" y="89"/>
                    <a:pt x="103" y="89"/>
                    <a:pt x="103" y="89"/>
                  </a:cubicBezTo>
                  <a:cubicBezTo>
                    <a:pt x="73" y="74"/>
                    <a:pt x="58" y="74"/>
                    <a:pt x="44" y="104"/>
                  </a:cubicBezTo>
                  <a:cubicBezTo>
                    <a:pt x="0" y="163"/>
                    <a:pt x="0" y="163"/>
                    <a:pt x="0" y="163"/>
                  </a:cubicBezTo>
                  <a:cubicBezTo>
                    <a:pt x="0" y="192"/>
                    <a:pt x="0" y="206"/>
                    <a:pt x="14" y="221"/>
                  </a:cubicBezTo>
                  <a:cubicBezTo>
                    <a:pt x="58" y="251"/>
                    <a:pt x="58" y="251"/>
                    <a:pt x="58" y="251"/>
                  </a:cubicBezTo>
                  <a:cubicBezTo>
                    <a:pt x="58" y="265"/>
                    <a:pt x="58" y="280"/>
                    <a:pt x="58" y="295"/>
                  </a:cubicBezTo>
                  <a:cubicBezTo>
                    <a:pt x="58" y="309"/>
                    <a:pt x="58" y="324"/>
                    <a:pt x="58" y="339"/>
                  </a:cubicBezTo>
                  <a:cubicBezTo>
                    <a:pt x="14" y="354"/>
                    <a:pt x="14" y="354"/>
                    <a:pt x="14" y="354"/>
                  </a:cubicBezTo>
                  <a:cubicBezTo>
                    <a:pt x="0" y="368"/>
                    <a:pt x="0" y="398"/>
                    <a:pt x="0" y="413"/>
                  </a:cubicBezTo>
                  <a:cubicBezTo>
                    <a:pt x="44" y="486"/>
                    <a:pt x="44" y="486"/>
                    <a:pt x="44" y="486"/>
                  </a:cubicBezTo>
                  <a:cubicBezTo>
                    <a:pt x="58" y="501"/>
                    <a:pt x="73" y="501"/>
                    <a:pt x="103" y="501"/>
                  </a:cubicBezTo>
                  <a:cubicBezTo>
                    <a:pt x="147" y="472"/>
                    <a:pt x="147" y="472"/>
                    <a:pt x="147" y="472"/>
                  </a:cubicBezTo>
                  <a:cubicBezTo>
                    <a:pt x="162" y="486"/>
                    <a:pt x="191" y="501"/>
                    <a:pt x="220" y="516"/>
                  </a:cubicBezTo>
                  <a:cubicBezTo>
                    <a:pt x="220" y="545"/>
                    <a:pt x="220" y="545"/>
                    <a:pt x="220" y="545"/>
                  </a:cubicBezTo>
                  <a:cubicBezTo>
                    <a:pt x="220" y="560"/>
                    <a:pt x="235" y="589"/>
                    <a:pt x="250" y="589"/>
                  </a:cubicBezTo>
                  <a:cubicBezTo>
                    <a:pt x="338" y="589"/>
                    <a:pt x="338" y="589"/>
                    <a:pt x="338" y="589"/>
                  </a:cubicBezTo>
                  <a:cubicBezTo>
                    <a:pt x="353" y="589"/>
                    <a:pt x="367" y="560"/>
                    <a:pt x="367" y="545"/>
                  </a:cubicBezTo>
                  <a:cubicBezTo>
                    <a:pt x="367" y="516"/>
                    <a:pt x="367" y="516"/>
                    <a:pt x="367" y="516"/>
                  </a:cubicBezTo>
                  <a:cubicBezTo>
                    <a:pt x="397" y="501"/>
                    <a:pt x="426" y="486"/>
                    <a:pt x="441" y="472"/>
                  </a:cubicBezTo>
                  <a:cubicBezTo>
                    <a:pt x="485" y="501"/>
                    <a:pt x="485" y="501"/>
                    <a:pt x="485" y="501"/>
                  </a:cubicBezTo>
                  <a:cubicBezTo>
                    <a:pt x="515" y="501"/>
                    <a:pt x="529" y="501"/>
                    <a:pt x="544" y="486"/>
                  </a:cubicBezTo>
                  <a:cubicBezTo>
                    <a:pt x="588" y="413"/>
                    <a:pt x="588" y="413"/>
                    <a:pt x="588" y="413"/>
                  </a:cubicBezTo>
                  <a:cubicBezTo>
                    <a:pt x="588" y="398"/>
                    <a:pt x="588" y="368"/>
                    <a:pt x="574" y="354"/>
                  </a:cubicBezTo>
                  <a:close/>
                  <a:moveTo>
                    <a:pt x="544" y="413"/>
                  </a:moveTo>
                  <a:lnTo>
                    <a:pt x="544" y="413"/>
                  </a:lnTo>
                  <a:cubicBezTo>
                    <a:pt x="515" y="442"/>
                    <a:pt x="515" y="442"/>
                    <a:pt x="515" y="442"/>
                  </a:cubicBezTo>
                  <a:cubicBezTo>
                    <a:pt x="515" y="457"/>
                    <a:pt x="500" y="457"/>
                    <a:pt x="500" y="457"/>
                  </a:cubicBezTo>
                  <a:cubicBezTo>
                    <a:pt x="441" y="427"/>
                    <a:pt x="441" y="427"/>
                    <a:pt x="441" y="427"/>
                  </a:cubicBezTo>
                  <a:cubicBezTo>
                    <a:pt x="412" y="457"/>
                    <a:pt x="382" y="472"/>
                    <a:pt x="338" y="486"/>
                  </a:cubicBezTo>
                  <a:cubicBezTo>
                    <a:pt x="338" y="530"/>
                    <a:pt x="338" y="530"/>
                    <a:pt x="338" y="530"/>
                  </a:cubicBezTo>
                  <a:cubicBezTo>
                    <a:pt x="338" y="530"/>
                    <a:pt x="324" y="545"/>
                    <a:pt x="309" y="545"/>
                  </a:cubicBezTo>
                  <a:cubicBezTo>
                    <a:pt x="279" y="545"/>
                    <a:pt x="279" y="545"/>
                    <a:pt x="279" y="545"/>
                  </a:cubicBezTo>
                  <a:cubicBezTo>
                    <a:pt x="265" y="545"/>
                    <a:pt x="250" y="530"/>
                    <a:pt x="250" y="530"/>
                  </a:cubicBezTo>
                  <a:cubicBezTo>
                    <a:pt x="250" y="486"/>
                    <a:pt x="250" y="486"/>
                    <a:pt x="250" y="486"/>
                  </a:cubicBezTo>
                  <a:cubicBezTo>
                    <a:pt x="206" y="472"/>
                    <a:pt x="176" y="457"/>
                    <a:pt x="147" y="427"/>
                  </a:cubicBezTo>
                  <a:cubicBezTo>
                    <a:pt x="88" y="457"/>
                    <a:pt x="88" y="457"/>
                    <a:pt x="88" y="457"/>
                  </a:cubicBezTo>
                  <a:cubicBezTo>
                    <a:pt x="88" y="457"/>
                    <a:pt x="73" y="457"/>
                    <a:pt x="73" y="442"/>
                  </a:cubicBezTo>
                  <a:cubicBezTo>
                    <a:pt x="44" y="413"/>
                    <a:pt x="44" y="413"/>
                    <a:pt x="44" y="413"/>
                  </a:cubicBezTo>
                  <a:cubicBezTo>
                    <a:pt x="44" y="398"/>
                    <a:pt x="44" y="383"/>
                    <a:pt x="58" y="383"/>
                  </a:cubicBezTo>
                  <a:cubicBezTo>
                    <a:pt x="103" y="354"/>
                    <a:pt x="103" y="354"/>
                    <a:pt x="103" y="354"/>
                  </a:cubicBezTo>
                  <a:cubicBezTo>
                    <a:pt x="103" y="339"/>
                    <a:pt x="103" y="309"/>
                    <a:pt x="103" y="295"/>
                  </a:cubicBezTo>
                  <a:cubicBezTo>
                    <a:pt x="103" y="265"/>
                    <a:pt x="103" y="251"/>
                    <a:pt x="103" y="221"/>
                  </a:cubicBezTo>
                  <a:cubicBezTo>
                    <a:pt x="58" y="192"/>
                    <a:pt x="58" y="192"/>
                    <a:pt x="58" y="192"/>
                  </a:cubicBezTo>
                  <a:cubicBezTo>
                    <a:pt x="44" y="192"/>
                    <a:pt x="44" y="177"/>
                    <a:pt x="44" y="163"/>
                  </a:cubicBezTo>
                  <a:cubicBezTo>
                    <a:pt x="73" y="133"/>
                    <a:pt x="73" y="133"/>
                    <a:pt x="73" y="133"/>
                  </a:cubicBezTo>
                  <a:cubicBezTo>
                    <a:pt x="73" y="133"/>
                    <a:pt x="88" y="118"/>
                    <a:pt x="88" y="133"/>
                  </a:cubicBezTo>
                  <a:cubicBezTo>
                    <a:pt x="147" y="163"/>
                    <a:pt x="147" y="163"/>
                    <a:pt x="147" y="163"/>
                  </a:cubicBezTo>
                  <a:cubicBezTo>
                    <a:pt x="176" y="133"/>
                    <a:pt x="206" y="104"/>
                    <a:pt x="250" y="104"/>
                  </a:cubicBezTo>
                  <a:cubicBezTo>
                    <a:pt x="250" y="59"/>
                    <a:pt x="250" y="59"/>
                    <a:pt x="250" y="59"/>
                  </a:cubicBezTo>
                  <a:cubicBezTo>
                    <a:pt x="250" y="45"/>
                    <a:pt x="265" y="30"/>
                    <a:pt x="279" y="30"/>
                  </a:cubicBezTo>
                  <a:cubicBezTo>
                    <a:pt x="309" y="30"/>
                    <a:pt x="309" y="30"/>
                    <a:pt x="309" y="30"/>
                  </a:cubicBezTo>
                  <a:cubicBezTo>
                    <a:pt x="324" y="30"/>
                    <a:pt x="338" y="45"/>
                    <a:pt x="338" y="59"/>
                  </a:cubicBezTo>
                  <a:cubicBezTo>
                    <a:pt x="338" y="104"/>
                    <a:pt x="338" y="104"/>
                    <a:pt x="338" y="104"/>
                  </a:cubicBezTo>
                  <a:cubicBezTo>
                    <a:pt x="382" y="104"/>
                    <a:pt x="412" y="133"/>
                    <a:pt x="441" y="163"/>
                  </a:cubicBezTo>
                  <a:cubicBezTo>
                    <a:pt x="500" y="133"/>
                    <a:pt x="500" y="133"/>
                    <a:pt x="500" y="133"/>
                  </a:cubicBezTo>
                  <a:cubicBezTo>
                    <a:pt x="500" y="118"/>
                    <a:pt x="515" y="133"/>
                    <a:pt x="515" y="133"/>
                  </a:cubicBezTo>
                  <a:cubicBezTo>
                    <a:pt x="544" y="163"/>
                    <a:pt x="544" y="163"/>
                    <a:pt x="544" y="163"/>
                  </a:cubicBezTo>
                  <a:cubicBezTo>
                    <a:pt x="544" y="177"/>
                    <a:pt x="544" y="192"/>
                    <a:pt x="529" y="192"/>
                  </a:cubicBezTo>
                  <a:cubicBezTo>
                    <a:pt x="485" y="221"/>
                    <a:pt x="485" y="221"/>
                    <a:pt x="485" y="221"/>
                  </a:cubicBezTo>
                  <a:cubicBezTo>
                    <a:pt x="485" y="251"/>
                    <a:pt x="485" y="265"/>
                    <a:pt x="485" y="295"/>
                  </a:cubicBezTo>
                  <a:cubicBezTo>
                    <a:pt x="485" y="309"/>
                    <a:pt x="485" y="339"/>
                    <a:pt x="485" y="354"/>
                  </a:cubicBezTo>
                  <a:cubicBezTo>
                    <a:pt x="529" y="383"/>
                    <a:pt x="529" y="383"/>
                    <a:pt x="529" y="383"/>
                  </a:cubicBezTo>
                  <a:cubicBezTo>
                    <a:pt x="544" y="383"/>
                    <a:pt x="544" y="398"/>
                    <a:pt x="544" y="413"/>
                  </a:cubicBezTo>
                  <a:close/>
                </a:path>
              </a:pathLst>
            </a:custGeom>
            <a:solidFill>
              <a:srgbClr val="FFFFFF"/>
            </a:solidFill>
            <a:ln>
              <a:noFill/>
            </a:ln>
            <a:effectLst/>
            <a:extLst>
              <a:ext uri="{91240B29-F687-4f45-9708-019B960494DF}"/>
              <a:ext uri="{AF507438-7753-43e0-B8FC-AC1667EBCBE1}"/>
            </a:extLst>
          </p:spPr>
          <p:txBody>
            <a:bodyPr wrap="none" lIns="45716" tIns="22858" rIns="45716" bIns="22858"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6108569F-E3F9-4B14-932D-5646C07B7A11}"/>
              </a:ext>
            </a:extLst>
          </p:cNvPr>
          <p:cNvGrpSpPr/>
          <p:nvPr/>
        </p:nvGrpSpPr>
        <p:grpSpPr>
          <a:xfrm>
            <a:off x="3479440" y="3087911"/>
            <a:ext cx="1028700" cy="1028700"/>
            <a:chOff x="3479440" y="3087911"/>
            <a:chExt cx="1028700" cy="1028700"/>
          </a:xfrm>
        </p:grpSpPr>
        <p:sp>
          <p:nvSpPr>
            <p:cNvPr id="8" name="Rectangle 7"/>
            <p:cNvSpPr/>
            <p:nvPr/>
          </p:nvSpPr>
          <p:spPr>
            <a:xfrm>
              <a:off x="3479440" y="3087911"/>
              <a:ext cx="1028700" cy="1028700"/>
            </a:xfrm>
            <a:prstGeom prst="rect">
              <a:avLst/>
            </a:pr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165"/>
            <p:cNvSpPr>
              <a:spLocks noChangeAspect="1" noChangeArrowheads="1"/>
            </p:cNvSpPr>
            <p:nvPr/>
          </p:nvSpPr>
          <p:spPr bwMode="auto">
            <a:xfrm>
              <a:off x="3702328" y="3302080"/>
              <a:ext cx="582925" cy="600364"/>
            </a:xfrm>
            <a:custGeom>
              <a:avLst/>
              <a:gdLst>
                <a:gd name="T0" fmla="*/ 294 w 619"/>
                <a:gd name="T1" fmla="*/ 559 h 634"/>
                <a:gd name="T2" fmla="*/ 294 w 619"/>
                <a:gd name="T3" fmla="*/ 559 h 634"/>
                <a:gd name="T4" fmla="*/ 324 w 619"/>
                <a:gd name="T5" fmla="*/ 559 h 634"/>
                <a:gd name="T6" fmla="*/ 324 w 619"/>
                <a:gd name="T7" fmla="*/ 515 h 634"/>
                <a:gd name="T8" fmla="*/ 294 w 619"/>
                <a:gd name="T9" fmla="*/ 515 h 634"/>
                <a:gd name="T10" fmla="*/ 294 w 619"/>
                <a:gd name="T11" fmla="*/ 559 h 634"/>
                <a:gd name="T12" fmla="*/ 132 w 619"/>
                <a:gd name="T13" fmla="*/ 456 h 634"/>
                <a:gd name="T14" fmla="*/ 132 w 619"/>
                <a:gd name="T15" fmla="*/ 456 h 634"/>
                <a:gd name="T16" fmla="*/ 147 w 619"/>
                <a:gd name="T17" fmla="*/ 486 h 634"/>
                <a:gd name="T18" fmla="*/ 177 w 619"/>
                <a:gd name="T19" fmla="*/ 456 h 634"/>
                <a:gd name="T20" fmla="*/ 147 w 619"/>
                <a:gd name="T21" fmla="*/ 427 h 634"/>
                <a:gd name="T22" fmla="*/ 132 w 619"/>
                <a:gd name="T23" fmla="*/ 456 h 634"/>
                <a:gd name="T24" fmla="*/ 191 w 619"/>
                <a:gd name="T25" fmla="*/ 162 h 634"/>
                <a:gd name="T26" fmla="*/ 191 w 619"/>
                <a:gd name="T27" fmla="*/ 162 h 634"/>
                <a:gd name="T28" fmla="*/ 162 w 619"/>
                <a:gd name="T29" fmla="*/ 147 h 634"/>
                <a:gd name="T30" fmla="*/ 132 w 619"/>
                <a:gd name="T31" fmla="*/ 162 h 634"/>
                <a:gd name="T32" fmla="*/ 162 w 619"/>
                <a:gd name="T33" fmla="*/ 192 h 634"/>
                <a:gd name="T34" fmla="*/ 191 w 619"/>
                <a:gd name="T35" fmla="*/ 162 h 634"/>
                <a:gd name="T36" fmla="*/ 309 w 619"/>
                <a:gd name="T37" fmla="*/ 88 h 634"/>
                <a:gd name="T38" fmla="*/ 309 w 619"/>
                <a:gd name="T39" fmla="*/ 88 h 634"/>
                <a:gd name="T40" fmla="*/ 294 w 619"/>
                <a:gd name="T41" fmla="*/ 103 h 634"/>
                <a:gd name="T42" fmla="*/ 294 w 619"/>
                <a:gd name="T43" fmla="*/ 294 h 634"/>
                <a:gd name="T44" fmla="*/ 132 w 619"/>
                <a:gd name="T45" fmla="*/ 294 h 634"/>
                <a:gd name="T46" fmla="*/ 118 w 619"/>
                <a:gd name="T47" fmla="*/ 324 h 634"/>
                <a:gd name="T48" fmla="*/ 132 w 619"/>
                <a:gd name="T49" fmla="*/ 338 h 634"/>
                <a:gd name="T50" fmla="*/ 309 w 619"/>
                <a:gd name="T51" fmla="*/ 338 h 634"/>
                <a:gd name="T52" fmla="*/ 324 w 619"/>
                <a:gd name="T53" fmla="*/ 324 h 634"/>
                <a:gd name="T54" fmla="*/ 324 w 619"/>
                <a:gd name="T55" fmla="*/ 103 h 634"/>
                <a:gd name="T56" fmla="*/ 309 w 619"/>
                <a:gd name="T57" fmla="*/ 88 h 634"/>
                <a:gd name="T58" fmla="*/ 427 w 619"/>
                <a:gd name="T59" fmla="*/ 456 h 634"/>
                <a:gd name="T60" fmla="*/ 427 w 619"/>
                <a:gd name="T61" fmla="*/ 456 h 634"/>
                <a:gd name="T62" fmla="*/ 456 w 619"/>
                <a:gd name="T63" fmla="*/ 486 h 634"/>
                <a:gd name="T64" fmla="*/ 471 w 619"/>
                <a:gd name="T65" fmla="*/ 456 h 634"/>
                <a:gd name="T66" fmla="*/ 456 w 619"/>
                <a:gd name="T67" fmla="*/ 427 h 634"/>
                <a:gd name="T68" fmla="*/ 427 w 619"/>
                <a:gd name="T69" fmla="*/ 456 h 634"/>
                <a:gd name="T70" fmla="*/ 427 w 619"/>
                <a:gd name="T71" fmla="*/ 162 h 634"/>
                <a:gd name="T72" fmla="*/ 427 w 619"/>
                <a:gd name="T73" fmla="*/ 162 h 634"/>
                <a:gd name="T74" fmla="*/ 456 w 619"/>
                <a:gd name="T75" fmla="*/ 192 h 634"/>
                <a:gd name="T76" fmla="*/ 486 w 619"/>
                <a:gd name="T77" fmla="*/ 162 h 634"/>
                <a:gd name="T78" fmla="*/ 456 w 619"/>
                <a:gd name="T79" fmla="*/ 147 h 634"/>
                <a:gd name="T80" fmla="*/ 427 w 619"/>
                <a:gd name="T81" fmla="*/ 162 h 634"/>
                <a:gd name="T82" fmla="*/ 309 w 619"/>
                <a:gd name="T83" fmla="*/ 0 h 634"/>
                <a:gd name="T84" fmla="*/ 309 w 619"/>
                <a:gd name="T85" fmla="*/ 0 h 634"/>
                <a:gd name="T86" fmla="*/ 0 w 619"/>
                <a:gd name="T87" fmla="*/ 324 h 634"/>
                <a:gd name="T88" fmla="*/ 309 w 619"/>
                <a:gd name="T89" fmla="*/ 633 h 634"/>
                <a:gd name="T90" fmla="*/ 618 w 619"/>
                <a:gd name="T91" fmla="*/ 324 h 634"/>
                <a:gd name="T92" fmla="*/ 309 w 619"/>
                <a:gd name="T93" fmla="*/ 0 h 634"/>
                <a:gd name="T94" fmla="*/ 309 w 619"/>
                <a:gd name="T95" fmla="*/ 589 h 634"/>
                <a:gd name="T96" fmla="*/ 309 w 619"/>
                <a:gd name="T97" fmla="*/ 589 h 634"/>
                <a:gd name="T98" fmla="*/ 29 w 619"/>
                <a:gd name="T99" fmla="*/ 324 h 634"/>
                <a:gd name="T100" fmla="*/ 309 w 619"/>
                <a:gd name="T101" fmla="*/ 44 h 634"/>
                <a:gd name="T102" fmla="*/ 589 w 619"/>
                <a:gd name="T103" fmla="*/ 324 h 634"/>
                <a:gd name="T104" fmla="*/ 309 w 619"/>
                <a:gd name="T105" fmla="*/ 589 h 634"/>
                <a:gd name="T106" fmla="*/ 500 w 619"/>
                <a:gd name="T107" fmla="*/ 294 h 634"/>
                <a:gd name="T108" fmla="*/ 500 w 619"/>
                <a:gd name="T109" fmla="*/ 294 h 634"/>
                <a:gd name="T110" fmla="*/ 500 w 619"/>
                <a:gd name="T111" fmla="*/ 338 h 634"/>
                <a:gd name="T112" fmla="*/ 545 w 619"/>
                <a:gd name="T113" fmla="*/ 338 h 634"/>
                <a:gd name="T114" fmla="*/ 545 w 619"/>
                <a:gd name="T115" fmla="*/ 294 h 634"/>
                <a:gd name="T116" fmla="*/ 500 w 619"/>
                <a:gd name="T117" fmla="*/ 29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9" h="634">
                  <a:moveTo>
                    <a:pt x="294" y="559"/>
                  </a:moveTo>
                  <a:lnTo>
                    <a:pt x="294" y="559"/>
                  </a:lnTo>
                  <a:cubicBezTo>
                    <a:pt x="324" y="559"/>
                    <a:pt x="324" y="559"/>
                    <a:pt x="324" y="559"/>
                  </a:cubicBezTo>
                  <a:cubicBezTo>
                    <a:pt x="324" y="515"/>
                    <a:pt x="324" y="515"/>
                    <a:pt x="324" y="515"/>
                  </a:cubicBezTo>
                  <a:cubicBezTo>
                    <a:pt x="294" y="515"/>
                    <a:pt x="294" y="515"/>
                    <a:pt x="294" y="515"/>
                  </a:cubicBezTo>
                  <a:lnTo>
                    <a:pt x="294" y="559"/>
                  </a:lnTo>
                  <a:close/>
                  <a:moveTo>
                    <a:pt x="132" y="456"/>
                  </a:moveTo>
                  <a:lnTo>
                    <a:pt x="132" y="456"/>
                  </a:lnTo>
                  <a:cubicBezTo>
                    <a:pt x="147" y="486"/>
                    <a:pt x="147" y="486"/>
                    <a:pt x="147" y="486"/>
                  </a:cubicBezTo>
                  <a:cubicBezTo>
                    <a:pt x="177" y="456"/>
                    <a:pt x="177" y="456"/>
                    <a:pt x="177" y="456"/>
                  </a:cubicBezTo>
                  <a:cubicBezTo>
                    <a:pt x="147" y="427"/>
                    <a:pt x="147" y="427"/>
                    <a:pt x="147" y="427"/>
                  </a:cubicBezTo>
                  <a:lnTo>
                    <a:pt x="132" y="456"/>
                  </a:lnTo>
                  <a:close/>
                  <a:moveTo>
                    <a:pt x="191" y="162"/>
                  </a:moveTo>
                  <a:lnTo>
                    <a:pt x="191" y="162"/>
                  </a:lnTo>
                  <a:cubicBezTo>
                    <a:pt x="162" y="147"/>
                    <a:pt x="162" y="147"/>
                    <a:pt x="162" y="147"/>
                  </a:cubicBezTo>
                  <a:cubicBezTo>
                    <a:pt x="132" y="162"/>
                    <a:pt x="132" y="162"/>
                    <a:pt x="132" y="162"/>
                  </a:cubicBezTo>
                  <a:cubicBezTo>
                    <a:pt x="162" y="192"/>
                    <a:pt x="162" y="192"/>
                    <a:pt x="162" y="192"/>
                  </a:cubicBezTo>
                  <a:lnTo>
                    <a:pt x="191" y="162"/>
                  </a:lnTo>
                  <a:close/>
                  <a:moveTo>
                    <a:pt x="309" y="88"/>
                  </a:moveTo>
                  <a:lnTo>
                    <a:pt x="309" y="88"/>
                  </a:lnTo>
                  <a:cubicBezTo>
                    <a:pt x="294" y="88"/>
                    <a:pt x="294" y="88"/>
                    <a:pt x="294" y="103"/>
                  </a:cubicBezTo>
                  <a:cubicBezTo>
                    <a:pt x="294" y="294"/>
                    <a:pt x="294" y="294"/>
                    <a:pt x="294" y="294"/>
                  </a:cubicBezTo>
                  <a:cubicBezTo>
                    <a:pt x="132" y="294"/>
                    <a:pt x="132" y="294"/>
                    <a:pt x="132" y="294"/>
                  </a:cubicBezTo>
                  <a:cubicBezTo>
                    <a:pt x="118" y="294"/>
                    <a:pt x="118" y="309"/>
                    <a:pt x="118" y="324"/>
                  </a:cubicBezTo>
                  <a:cubicBezTo>
                    <a:pt x="118" y="324"/>
                    <a:pt x="118" y="338"/>
                    <a:pt x="132" y="338"/>
                  </a:cubicBezTo>
                  <a:cubicBezTo>
                    <a:pt x="309" y="338"/>
                    <a:pt x="309" y="338"/>
                    <a:pt x="309" y="338"/>
                  </a:cubicBezTo>
                  <a:cubicBezTo>
                    <a:pt x="324" y="338"/>
                    <a:pt x="324" y="324"/>
                    <a:pt x="324" y="324"/>
                  </a:cubicBezTo>
                  <a:cubicBezTo>
                    <a:pt x="324" y="103"/>
                    <a:pt x="324" y="103"/>
                    <a:pt x="324" y="103"/>
                  </a:cubicBezTo>
                  <a:cubicBezTo>
                    <a:pt x="324" y="88"/>
                    <a:pt x="324" y="88"/>
                    <a:pt x="309" y="88"/>
                  </a:cubicBezTo>
                  <a:close/>
                  <a:moveTo>
                    <a:pt x="427" y="456"/>
                  </a:moveTo>
                  <a:lnTo>
                    <a:pt x="427" y="456"/>
                  </a:lnTo>
                  <a:cubicBezTo>
                    <a:pt x="456" y="486"/>
                    <a:pt x="456" y="486"/>
                    <a:pt x="456" y="486"/>
                  </a:cubicBezTo>
                  <a:cubicBezTo>
                    <a:pt x="471" y="456"/>
                    <a:pt x="471" y="456"/>
                    <a:pt x="471" y="456"/>
                  </a:cubicBezTo>
                  <a:cubicBezTo>
                    <a:pt x="456" y="427"/>
                    <a:pt x="456" y="427"/>
                    <a:pt x="456" y="427"/>
                  </a:cubicBezTo>
                  <a:lnTo>
                    <a:pt x="427" y="456"/>
                  </a:lnTo>
                  <a:close/>
                  <a:moveTo>
                    <a:pt x="427" y="162"/>
                  </a:moveTo>
                  <a:lnTo>
                    <a:pt x="427" y="162"/>
                  </a:lnTo>
                  <a:cubicBezTo>
                    <a:pt x="456" y="192"/>
                    <a:pt x="456" y="192"/>
                    <a:pt x="456" y="192"/>
                  </a:cubicBezTo>
                  <a:cubicBezTo>
                    <a:pt x="486" y="162"/>
                    <a:pt x="486" y="162"/>
                    <a:pt x="486" y="162"/>
                  </a:cubicBezTo>
                  <a:cubicBezTo>
                    <a:pt x="456" y="147"/>
                    <a:pt x="456" y="147"/>
                    <a:pt x="456" y="147"/>
                  </a:cubicBezTo>
                  <a:lnTo>
                    <a:pt x="427" y="162"/>
                  </a:lnTo>
                  <a:close/>
                  <a:moveTo>
                    <a:pt x="309" y="0"/>
                  </a:moveTo>
                  <a:lnTo>
                    <a:pt x="309" y="0"/>
                  </a:lnTo>
                  <a:cubicBezTo>
                    <a:pt x="132" y="0"/>
                    <a:pt x="0" y="147"/>
                    <a:pt x="0" y="324"/>
                  </a:cubicBezTo>
                  <a:cubicBezTo>
                    <a:pt x="0" y="486"/>
                    <a:pt x="132" y="633"/>
                    <a:pt x="309" y="633"/>
                  </a:cubicBezTo>
                  <a:cubicBezTo>
                    <a:pt x="486" y="633"/>
                    <a:pt x="618" y="486"/>
                    <a:pt x="618" y="324"/>
                  </a:cubicBezTo>
                  <a:cubicBezTo>
                    <a:pt x="618" y="147"/>
                    <a:pt x="486" y="0"/>
                    <a:pt x="309" y="0"/>
                  </a:cubicBezTo>
                  <a:close/>
                  <a:moveTo>
                    <a:pt x="309" y="589"/>
                  </a:moveTo>
                  <a:lnTo>
                    <a:pt x="309" y="589"/>
                  </a:lnTo>
                  <a:cubicBezTo>
                    <a:pt x="162" y="589"/>
                    <a:pt x="29" y="471"/>
                    <a:pt x="29" y="324"/>
                  </a:cubicBezTo>
                  <a:cubicBezTo>
                    <a:pt x="29" y="162"/>
                    <a:pt x="162" y="44"/>
                    <a:pt x="309" y="44"/>
                  </a:cubicBezTo>
                  <a:cubicBezTo>
                    <a:pt x="456" y="44"/>
                    <a:pt x="589" y="162"/>
                    <a:pt x="589" y="324"/>
                  </a:cubicBezTo>
                  <a:cubicBezTo>
                    <a:pt x="589" y="471"/>
                    <a:pt x="456" y="589"/>
                    <a:pt x="309" y="589"/>
                  </a:cubicBezTo>
                  <a:close/>
                  <a:moveTo>
                    <a:pt x="500" y="294"/>
                  </a:moveTo>
                  <a:lnTo>
                    <a:pt x="500" y="294"/>
                  </a:lnTo>
                  <a:cubicBezTo>
                    <a:pt x="500" y="338"/>
                    <a:pt x="500" y="338"/>
                    <a:pt x="500" y="338"/>
                  </a:cubicBezTo>
                  <a:cubicBezTo>
                    <a:pt x="545" y="338"/>
                    <a:pt x="545" y="338"/>
                    <a:pt x="545" y="338"/>
                  </a:cubicBezTo>
                  <a:cubicBezTo>
                    <a:pt x="545" y="294"/>
                    <a:pt x="545" y="294"/>
                    <a:pt x="545" y="294"/>
                  </a:cubicBezTo>
                  <a:lnTo>
                    <a:pt x="500" y="294"/>
                  </a:lnTo>
                  <a:close/>
                </a:path>
              </a:pathLst>
            </a:custGeom>
            <a:solidFill>
              <a:srgbClr val="FFFFFF"/>
            </a:solidFill>
            <a:ln>
              <a:noFill/>
            </a:ln>
            <a:effectLst/>
            <a:extLst>
              <a:ext uri="{91240B29-F687-4f45-9708-019B960494DF}"/>
              <a:ext uri="{AF507438-7753-43e0-B8FC-AC1667EBCBE1}"/>
            </a:extLst>
          </p:spPr>
          <p:txBody>
            <a:bodyPr wrap="none" lIns="45716" tIns="22858" rIns="45716" bIns="22858"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7D655FD1-9FD5-4D04-B593-3F6AF13368DB}"/>
              </a:ext>
            </a:extLst>
          </p:cNvPr>
          <p:cNvGrpSpPr/>
          <p:nvPr/>
        </p:nvGrpSpPr>
        <p:grpSpPr>
          <a:xfrm>
            <a:off x="5581650" y="3087911"/>
            <a:ext cx="1028700" cy="1028700"/>
            <a:chOff x="5581650" y="3087911"/>
            <a:chExt cx="1028700" cy="1028700"/>
          </a:xfrm>
        </p:grpSpPr>
        <p:sp>
          <p:nvSpPr>
            <p:cNvPr id="9" name="Rectangle 8"/>
            <p:cNvSpPr/>
            <p:nvPr/>
          </p:nvSpPr>
          <p:spPr>
            <a:xfrm>
              <a:off x="5581650" y="3087911"/>
              <a:ext cx="1028700" cy="1028700"/>
            </a:xfrm>
            <a:prstGeom prst="rect">
              <a:avLst/>
            </a:prstGeom>
            <a:solidFill>
              <a:schemeClr val="accent3"/>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4" name="Group 63"/>
            <p:cNvGrpSpPr>
              <a:grpSpLocks noChangeAspect="1"/>
            </p:cNvGrpSpPr>
            <p:nvPr/>
          </p:nvGrpSpPr>
          <p:grpSpPr>
            <a:xfrm>
              <a:off x="5881547" y="3315904"/>
              <a:ext cx="428906" cy="572715"/>
              <a:chOff x="754063" y="1211263"/>
              <a:chExt cx="269875" cy="360363"/>
            </a:xfrm>
            <a:solidFill>
              <a:srgbClr val="FFFFFF"/>
            </a:solidFill>
          </p:grpSpPr>
          <p:sp>
            <p:nvSpPr>
              <p:cNvPr id="65" name="Freeform 9"/>
              <p:cNvSpPr>
                <a:spLocks noEditPoints="1"/>
              </p:cNvSpPr>
              <p:nvPr/>
            </p:nvSpPr>
            <p:spPr bwMode="auto">
              <a:xfrm>
                <a:off x="754063" y="1211263"/>
                <a:ext cx="269875" cy="360363"/>
              </a:xfrm>
              <a:custGeom>
                <a:avLst/>
                <a:gdLst/>
                <a:ahLst/>
                <a:cxnLst>
                  <a:cxn ang="0">
                    <a:pos x="80" y="50"/>
                  </a:cxn>
                  <a:cxn ang="0">
                    <a:pos x="80" y="35"/>
                  </a:cxn>
                  <a:cxn ang="0">
                    <a:pos x="46" y="0"/>
                  </a:cxn>
                  <a:cxn ang="0">
                    <a:pos x="11" y="35"/>
                  </a:cxn>
                  <a:cxn ang="0">
                    <a:pos x="11" y="50"/>
                  </a:cxn>
                  <a:cxn ang="0">
                    <a:pos x="0" y="61"/>
                  </a:cxn>
                  <a:cxn ang="0">
                    <a:pos x="0" y="88"/>
                  </a:cxn>
                  <a:cxn ang="0">
                    <a:pos x="34" y="123"/>
                  </a:cxn>
                  <a:cxn ang="0">
                    <a:pos x="57" y="123"/>
                  </a:cxn>
                  <a:cxn ang="0">
                    <a:pos x="92" y="88"/>
                  </a:cxn>
                  <a:cxn ang="0">
                    <a:pos x="92" y="61"/>
                  </a:cxn>
                  <a:cxn ang="0">
                    <a:pos x="80" y="50"/>
                  </a:cxn>
                  <a:cxn ang="0">
                    <a:pos x="19" y="35"/>
                  </a:cxn>
                  <a:cxn ang="0">
                    <a:pos x="46" y="8"/>
                  </a:cxn>
                  <a:cxn ang="0">
                    <a:pos x="73" y="35"/>
                  </a:cxn>
                  <a:cxn ang="0">
                    <a:pos x="73" y="50"/>
                  </a:cxn>
                  <a:cxn ang="0">
                    <a:pos x="65" y="50"/>
                  </a:cxn>
                  <a:cxn ang="0">
                    <a:pos x="65" y="35"/>
                  </a:cxn>
                  <a:cxn ang="0">
                    <a:pos x="46" y="15"/>
                  </a:cxn>
                  <a:cxn ang="0">
                    <a:pos x="27" y="35"/>
                  </a:cxn>
                  <a:cxn ang="0">
                    <a:pos x="27" y="50"/>
                  </a:cxn>
                  <a:cxn ang="0">
                    <a:pos x="19" y="50"/>
                  </a:cxn>
                  <a:cxn ang="0">
                    <a:pos x="19" y="35"/>
                  </a:cxn>
                  <a:cxn ang="0">
                    <a:pos x="61" y="35"/>
                  </a:cxn>
                  <a:cxn ang="0">
                    <a:pos x="61" y="50"/>
                  </a:cxn>
                  <a:cxn ang="0">
                    <a:pos x="31" y="50"/>
                  </a:cxn>
                  <a:cxn ang="0">
                    <a:pos x="31" y="35"/>
                  </a:cxn>
                  <a:cxn ang="0">
                    <a:pos x="46" y="19"/>
                  </a:cxn>
                  <a:cxn ang="0">
                    <a:pos x="61" y="35"/>
                  </a:cxn>
                  <a:cxn ang="0">
                    <a:pos x="84" y="73"/>
                  </a:cxn>
                  <a:cxn ang="0">
                    <a:pos x="84" y="88"/>
                  </a:cxn>
                  <a:cxn ang="0">
                    <a:pos x="57" y="115"/>
                  </a:cxn>
                  <a:cxn ang="0">
                    <a:pos x="34" y="115"/>
                  </a:cxn>
                  <a:cxn ang="0">
                    <a:pos x="8" y="88"/>
                  </a:cxn>
                  <a:cxn ang="0">
                    <a:pos x="8" y="61"/>
                  </a:cxn>
                  <a:cxn ang="0">
                    <a:pos x="11" y="58"/>
                  </a:cxn>
                  <a:cxn ang="0">
                    <a:pos x="80" y="58"/>
                  </a:cxn>
                  <a:cxn ang="0">
                    <a:pos x="84" y="61"/>
                  </a:cxn>
                  <a:cxn ang="0">
                    <a:pos x="84" y="73"/>
                  </a:cxn>
                  <a:cxn ang="0">
                    <a:pos x="84" y="73"/>
                  </a:cxn>
                  <a:cxn ang="0">
                    <a:pos x="84" y="73"/>
                  </a:cxn>
                </a:cxnLst>
                <a:rect l="0" t="0" r="r" b="b"/>
                <a:pathLst>
                  <a:path w="92" h="123">
                    <a:moveTo>
                      <a:pt x="80" y="50"/>
                    </a:moveTo>
                    <a:cubicBezTo>
                      <a:pt x="80" y="35"/>
                      <a:pt x="80" y="35"/>
                      <a:pt x="80" y="35"/>
                    </a:cubicBezTo>
                    <a:cubicBezTo>
                      <a:pt x="80" y="16"/>
                      <a:pt x="65" y="0"/>
                      <a:pt x="46" y="0"/>
                    </a:cubicBezTo>
                    <a:cubicBezTo>
                      <a:pt x="27" y="0"/>
                      <a:pt x="11" y="16"/>
                      <a:pt x="11" y="35"/>
                    </a:cubicBezTo>
                    <a:cubicBezTo>
                      <a:pt x="11" y="50"/>
                      <a:pt x="11" y="50"/>
                      <a:pt x="11" y="50"/>
                    </a:cubicBezTo>
                    <a:cubicBezTo>
                      <a:pt x="5" y="50"/>
                      <a:pt x="0" y="55"/>
                      <a:pt x="0" y="61"/>
                    </a:cubicBezTo>
                    <a:cubicBezTo>
                      <a:pt x="0" y="88"/>
                      <a:pt x="0" y="88"/>
                      <a:pt x="0" y="88"/>
                    </a:cubicBezTo>
                    <a:cubicBezTo>
                      <a:pt x="0" y="107"/>
                      <a:pt x="15" y="123"/>
                      <a:pt x="34" y="123"/>
                    </a:cubicBezTo>
                    <a:cubicBezTo>
                      <a:pt x="57" y="123"/>
                      <a:pt x="57" y="123"/>
                      <a:pt x="57" y="123"/>
                    </a:cubicBezTo>
                    <a:cubicBezTo>
                      <a:pt x="76" y="123"/>
                      <a:pt x="92" y="107"/>
                      <a:pt x="92" y="88"/>
                    </a:cubicBezTo>
                    <a:cubicBezTo>
                      <a:pt x="92" y="61"/>
                      <a:pt x="92" y="61"/>
                      <a:pt x="92" y="61"/>
                    </a:cubicBezTo>
                    <a:cubicBezTo>
                      <a:pt x="92" y="55"/>
                      <a:pt x="87" y="50"/>
                      <a:pt x="80" y="50"/>
                    </a:cubicBezTo>
                    <a:close/>
                    <a:moveTo>
                      <a:pt x="19" y="35"/>
                    </a:moveTo>
                    <a:cubicBezTo>
                      <a:pt x="19" y="20"/>
                      <a:pt x="31" y="8"/>
                      <a:pt x="46" y="8"/>
                    </a:cubicBezTo>
                    <a:cubicBezTo>
                      <a:pt x="61" y="8"/>
                      <a:pt x="73" y="20"/>
                      <a:pt x="73" y="35"/>
                    </a:cubicBezTo>
                    <a:cubicBezTo>
                      <a:pt x="73" y="50"/>
                      <a:pt x="73" y="50"/>
                      <a:pt x="73" y="50"/>
                    </a:cubicBezTo>
                    <a:cubicBezTo>
                      <a:pt x="65" y="50"/>
                      <a:pt x="65" y="50"/>
                      <a:pt x="65" y="50"/>
                    </a:cubicBezTo>
                    <a:cubicBezTo>
                      <a:pt x="65" y="35"/>
                      <a:pt x="65" y="35"/>
                      <a:pt x="65" y="35"/>
                    </a:cubicBezTo>
                    <a:cubicBezTo>
                      <a:pt x="65" y="24"/>
                      <a:pt x="56" y="15"/>
                      <a:pt x="46" y="15"/>
                    </a:cubicBezTo>
                    <a:cubicBezTo>
                      <a:pt x="35" y="15"/>
                      <a:pt x="27" y="24"/>
                      <a:pt x="27" y="35"/>
                    </a:cubicBezTo>
                    <a:cubicBezTo>
                      <a:pt x="27" y="50"/>
                      <a:pt x="27" y="50"/>
                      <a:pt x="27" y="50"/>
                    </a:cubicBezTo>
                    <a:cubicBezTo>
                      <a:pt x="19" y="50"/>
                      <a:pt x="19" y="50"/>
                      <a:pt x="19" y="50"/>
                    </a:cubicBezTo>
                    <a:lnTo>
                      <a:pt x="19" y="35"/>
                    </a:lnTo>
                    <a:close/>
                    <a:moveTo>
                      <a:pt x="61" y="35"/>
                    </a:moveTo>
                    <a:cubicBezTo>
                      <a:pt x="61" y="50"/>
                      <a:pt x="61" y="50"/>
                      <a:pt x="61" y="50"/>
                    </a:cubicBezTo>
                    <a:cubicBezTo>
                      <a:pt x="31" y="50"/>
                      <a:pt x="31" y="50"/>
                      <a:pt x="31" y="50"/>
                    </a:cubicBezTo>
                    <a:cubicBezTo>
                      <a:pt x="31" y="35"/>
                      <a:pt x="31" y="35"/>
                      <a:pt x="31" y="35"/>
                    </a:cubicBezTo>
                    <a:cubicBezTo>
                      <a:pt x="31" y="26"/>
                      <a:pt x="37" y="19"/>
                      <a:pt x="46" y="19"/>
                    </a:cubicBezTo>
                    <a:cubicBezTo>
                      <a:pt x="54" y="19"/>
                      <a:pt x="61" y="26"/>
                      <a:pt x="61" y="35"/>
                    </a:cubicBezTo>
                    <a:close/>
                    <a:moveTo>
                      <a:pt x="84" y="73"/>
                    </a:moveTo>
                    <a:cubicBezTo>
                      <a:pt x="84" y="88"/>
                      <a:pt x="84" y="88"/>
                      <a:pt x="84" y="88"/>
                    </a:cubicBezTo>
                    <a:cubicBezTo>
                      <a:pt x="84" y="103"/>
                      <a:pt x="72" y="115"/>
                      <a:pt x="57" y="115"/>
                    </a:cubicBezTo>
                    <a:cubicBezTo>
                      <a:pt x="34" y="115"/>
                      <a:pt x="34" y="115"/>
                      <a:pt x="34" y="115"/>
                    </a:cubicBezTo>
                    <a:cubicBezTo>
                      <a:pt x="20" y="115"/>
                      <a:pt x="8" y="103"/>
                      <a:pt x="8" y="88"/>
                    </a:cubicBezTo>
                    <a:cubicBezTo>
                      <a:pt x="8" y="61"/>
                      <a:pt x="8" y="61"/>
                      <a:pt x="8" y="61"/>
                    </a:cubicBezTo>
                    <a:cubicBezTo>
                      <a:pt x="8" y="59"/>
                      <a:pt x="9" y="58"/>
                      <a:pt x="11" y="58"/>
                    </a:cubicBezTo>
                    <a:cubicBezTo>
                      <a:pt x="80" y="58"/>
                      <a:pt x="80" y="58"/>
                      <a:pt x="80" y="58"/>
                    </a:cubicBezTo>
                    <a:cubicBezTo>
                      <a:pt x="83" y="58"/>
                      <a:pt x="84" y="59"/>
                      <a:pt x="84" y="61"/>
                    </a:cubicBezTo>
                    <a:lnTo>
                      <a:pt x="84" y="73"/>
                    </a:lnTo>
                    <a:close/>
                    <a:moveTo>
                      <a:pt x="84" y="73"/>
                    </a:moveTo>
                    <a:cubicBezTo>
                      <a:pt x="84" y="73"/>
                      <a:pt x="84" y="73"/>
                      <a:pt x="84" y="73"/>
                    </a:cubicBezTo>
                  </a:path>
                </a:pathLst>
              </a:custGeom>
              <a:grpFill/>
              <a:ln w="9525">
                <a:noFill/>
                <a:round/>
                <a:headEnd/>
                <a:tailEnd/>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Freeform 10"/>
              <p:cNvSpPr>
                <a:spLocks noEditPoints="1"/>
              </p:cNvSpPr>
              <p:nvPr/>
            </p:nvSpPr>
            <p:spPr bwMode="auto">
              <a:xfrm>
                <a:off x="865188" y="1425576"/>
                <a:ext cx="47625" cy="66675"/>
              </a:xfrm>
              <a:custGeom>
                <a:avLst/>
                <a:gdLst/>
                <a:ahLst/>
                <a:cxnLst>
                  <a:cxn ang="0">
                    <a:pos x="8" y="0"/>
                  </a:cxn>
                  <a:cxn ang="0">
                    <a:pos x="0" y="8"/>
                  </a:cxn>
                  <a:cxn ang="0">
                    <a:pos x="3" y="18"/>
                  </a:cxn>
                  <a:cxn ang="0">
                    <a:pos x="8" y="23"/>
                  </a:cxn>
                  <a:cxn ang="0">
                    <a:pos x="13" y="18"/>
                  </a:cxn>
                  <a:cxn ang="0">
                    <a:pos x="16" y="8"/>
                  </a:cxn>
                  <a:cxn ang="0">
                    <a:pos x="8" y="0"/>
                  </a:cxn>
                  <a:cxn ang="0">
                    <a:pos x="8" y="0"/>
                  </a:cxn>
                  <a:cxn ang="0">
                    <a:pos x="8" y="0"/>
                  </a:cxn>
                </a:cxnLst>
                <a:rect l="0" t="0" r="r" b="b"/>
                <a:pathLst>
                  <a:path w="16" h="23">
                    <a:moveTo>
                      <a:pt x="8" y="0"/>
                    </a:moveTo>
                    <a:cubicBezTo>
                      <a:pt x="4" y="0"/>
                      <a:pt x="0" y="3"/>
                      <a:pt x="0" y="8"/>
                    </a:cubicBezTo>
                    <a:cubicBezTo>
                      <a:pt x="0" y="10"/>
                      <a:pt x="1" y="14"/>
                      <a:pt x="3" y="18"/>
                    </a:cubicBezTo>
                    <a:cubicBezTo>
                      <a:pt x="4" y="21"/>
                      <a:pt x="5" y="23"/>
                      <a:pt x="8" y="23"/>
                    </a:cubicBezTo>
                    <a:cubicBezTo>
                      <a:pt x="11" y="23"/>
                      <a:pt x="12" y="21"/>
                      <a:pt x="13" y="18"/>
                    </a:cubicBezTo>
                    <a:cubicBezTo>
                      <a:pt x="14" y="14"/>
                      <a:pt x="16" y="10"/>
                      <a:pt x="16" y="8"/>
                    </a:cubicBezTo>
                    <a:cubicBezTo>
                      <a:pt x="16" y="3"/>
                      <a:pt x="12" y="0"/>
                      <a:pt x="8" y="0"/>
                    </a:cubicBezTo>
                    <a:close/>
                    <a:moveTo>
                      <a:pt x="8" y="0"/>
                    </a:moveTo>
                    <a:cubicBezTo>
                      <a:pt x="8" y="0"/>
                      <a:pt x="8" y="0"/>
                      <a:pt x="8" y="0"/>
                    </a:cubicBezTo>
                  </a:path>
                </a:pathLst>
              </a:custGeom>
              <a:grpFill/>
              <a:ln w="9525">
                <a:noFill/>
                <a:round/>
                <a:headEnd/>
                <a:tailEnd/>
              </a:ln>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67" name="TextBox 66"/>
          <p:cNvSpPr txBox="1"/>
          <p:nvPr/>
        </p:nvSpPr>
        <p:spPr>
          <a:xfrm>
            <a:off x="222713" y="74528"/>
            <a:ext cx="7168687" cy="1323439"/>
          </a:xfrm>
          <a:prstGeom prst="rect">
            <a:avLst/>
          </a:prstGeom>
          <a:noFill/>
        </p:spPr>
        <p:txBody>
          <a:bodyPr wrap="square" rtlCol="0" anchor="ctr">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Rockwell" panose="02060603020205020403" pitchFamily="18" charset="0"/>
                <a:ea typeface="+mn-ea"/>
                <a:cs typeface="+mn-cs"/>
              </a:rPr>
              <a:t>Company Owned, Business Only (COBO)</a:t>
            </a:r>
          </a:p>
        </p:txBody>
      </p:sp>
      <p:sp>
        <p:nvSpPr>
          <p:cNvPr id="19" name="Rectangle 18">
            <a:extLst>
              <a:ext uri="{FF2B5EF4-FFF2-40B4-BE49-F238E27FC236}">
                <a16:creationId xmlns:a16="http://schemas.microsoft.com/office/drawing/2014/main" id="{3057378D-C90F-4D77-8409-EE2614D86AA2}"/>
              </a:ext>
            </a:extLst>
          </p:cNvPr>
          <p:cNvSpPr/>
          <p:nvPr/>
        </p:nvSpPr>
        <p:spPr>
          <a:xfrm>
            <a:off x="6095999" y="4585092"/>
            <a:ext cx="2205930" cy="400110"/>
          </a:xfrm>
          <a:prstGeom prst="rect">
            <a:avLst/>
          </a:prstGeom>
        </p:spPr>
        <p:txBody>
          <a:bodyPr wrap="square" anchor="ctr">
            <a:spAutoFit/>
          </a:bodyPr>
          <a:lstStyle/>
          <a:p>
            <a:pPr algn="ctr" fontAlgn="base">
              <a:spcBef>
                <a:spcPct val="0"/>
              </a:spcBef>
              <a:spcAft>
                <a:spcPct val="0"/>
              </a:spcAft>
            </a:pPr>
            <a:r>
              <a:rPr lang="en-US" sz="2000" b="1" dirty="0">
                <a:solidFill>
                  <a:srgbClr val="FFC000"/>
                </a:solidFill>
                <a:latin typeface="Rockwell" panose="02060603020205020403" pitchFamily="18" charset="0"/>
              </a:rPr>
              <a:t>COBO Benefits</a:t>
            </a:r>
          </a:p>
        </p:txBody>
      </p:sp>
      <p:sp>
        <p:nvSpPr>
          <p:cNvPr id="20" name="Rectangle 19">
            <a:extLst>
              <a:ext uri="{FF2B5EF4-FFF2-40B4-BE49-F238E27FC236}">
                <a16:creationId xmlns:a16="http://schemas.microsoft.com/office/drawing/2014/main" id="{47CE2E53-447B-4BD5-AC05-AFF2D99BFDE5}"/>
              </a:ext>
            </a:extLst>
          </p:cNvPr>
          <p:cNvSpPr/>
          <p:nvPr/>
        </p:nvSpPr>
        <p:spPr>
          <a:xfrm>
            <a:off x="289482" y="1583496"/>
            <a:ext cx="6020971" cy="1200329"/>
          </a:xfrm>
          <a:prstGeom prst="rect">
            <a:avLst/>
          </a:prstGeom>
        </p:spPr>
        <p:txBody>
          <a:bodyPr wrap="square" anchor="ctr">
            <a:spAutoFit/>
          </a:bodyPr>
          <a:lstStyle/>
          <a:p>
            <a:pPr marL="344488" indent="-344488">
              <a:spcBef>
                <a:spcPts val="1200"/>
              </a:spcBef>
              <a:buFont typeface="Wingdings" panose="05000000000000000000" pitchFamily="2" charset="2"/>
              <a:buChar char="v"/>
            </a:pPr>
            <a:r>
              <a:rPr lang="en-IN" kern="0" dirty="0">
                <a:solidFill>
                  <a:prstClr val="black"/>
                </a:solidFill>
              </a:rPr>
              <a:t>Company Owned, Business Only (COBO)</a:t>
            </a:r>
            <a:r>
              <a:rPr lang="en-IN" altLang="ko-KR" kern="0" dirty="0">
                <a:solidFill>
                  <a:prstClr val="black"/>
                </a:solidFill>
              </a:rPr>
              <a:t> </a:t>
            </a:r>
            <a:r>
              <a:rPr lang="en-US" altLang="ko-KR" kern="0" dirty="0">
                <a:solidFill>
                  <a:prstClr val="black"/>
                </a:solidFill>
              </a:rPr>
              <a:t>refers to a </a:t>
            </a:r>
            <a:r>
              <a:rPr lang="en-US" altLang="ko-KR" kern="0" dirty="0"/>
              <a:t>policy that allows employees </a:t>
            </a:r>
            <a:r>
              <a:rPr lang="en-US" altLang="ko-KR" kern="0" dirty="0">
                <a:solidFill>
                  <a:prstClr val="black"/>
                </a:solidFill>
              </a:rPr>
              <a:t>to </a:t>
            </a:r>
            <a:r>
              <a:rPr lang="en-US" altLang="ko-KR" b="1" kern="0" dirty="0">
                <a:solidFill>
                  <a:srgbClr val="FF0000"/>
                </a:solidFill>
              </a:rPr>
              <a:t>use</a:t>
            </a:r>
            <a:r>
              <a:rPr lang="en-US" altLang="ko-KR" kern="0" dirty="0">
                <a:solidFill>
                  <a:prstClr val="black"/>
                </a:solidFill>
              </a:rPr>
              <a:t> and </a:t>
            </a:r>
            <a:r>
              <a:rPr lang="en-US" altLang="ko-KR" b="1" kern="0" dirty="0">
                <a:solidFill>
                  <a:srgbClr val="FF0000"/>
                </a:solidFill>
              </a:rPr>
              <a:t>manage</a:t>
            </a:r>
            <a:r>
              <a:rPr lang="en-US" altLang="ko-KR" kern="0" dirty="0">
                <a:solidFill>
                  <a:prstClr val="black"/>
                </a:solidFill>
              </a:rPr>
              <a:t> </a:t>
            </a:r>
            <a:r>
              <a:rPr lang="en-US" altLang="ko-KR" kern="0" dirty="0"/>
              <a:t>the</a:t>
            </a:r>
            <a:r>
              <a:rPr lang="en-US" altLang="ko-KR" kern="0" dirty="0">
                <a:solidFill>
                  <a:prstClr val="black"/>
                </a:solidFill>
              </a:rPr>
              <a:t> devices purchased by the organization but </a:t>
            </a:r>
            <a:r>
              <a:rPr lang="en-US" altLang="ko-KR" b="1" kern="0" dirty="0">
                <a:solidFill>
                  <a:srgbClr val="FF0000"/>
                </a:solidFill>
              </a:rPr>
              <a:t>restrict</a:t>
            </a:r>
            <a:r>
              <a:rPr lang="en-US" altLang="ko-KR" kern="0" dirty="0">
                <a:solidFill>
                  <a:prstClr val="black"/>
                </a:solidFill>
              </a:rPr>
              <a:t> </a:t>
            </a:r>
            <a:r>
              <a:rPr lang="en-US" altLang="ko-KR" kern="0" dirty="0"/>
              <a:t>their usage for business purposes only</a:t>
            </a:r>
            <a:endParaRPr lang="en-IN" altLang="ko-KR" kern="0" dirty="0"/>
          </a:p>
        </p:txBody>
      </p:sp>
      <p:pic>
        <p:nvPicPr>
          <p:cNvPr id="14" name="Picture 13">
            <a:extLst>
              <a:ext uri="{FF2B5EF4-FFF2-40B4-BE49-F238E27FC236}">
                <a16:creationId xmlns:a16="http://schemas.microsoft.com/office/drawing/2014/main" id="{BBCEF843-9E9C-4AD3-979B-5C3EDECC3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75769" y="4421329"/>
            <a:ext cx="1689202" cy="1689202"/>
          </a:xfrm>
          <a:prstGeom prst="rect">
            <a:avLst/>
          </a:prstGeom>
        </p:spPr>
      </p:pic>
      <p:grpSp>
        <p:nvGrpSpPr>
          <p:cNvPr id="18" name="Group 17">
            <a:extLst>
              <a:ext uri="{FF2B5EF4-FFF2-40B4-BE49-F238E27FC236}">
                <a16:creationId xmlns:a16="http://schemas.microsoft.com/office/drawing/2014/main" id="{ABD6DF07-C6BA-411F-A1E5-5E1FAB5CC3F3}"/>
              </a:ext>
            </a:extLst>
          </p:cNvPr>
          <p:cNvGrpSpPr/>
          <p:nvPr/>
        </p:nvGrpSpPr>
        <p:grpSpPr>
          <a:xfrm>
            <a:off x="3912392" y="5235714"/>
            <a:ext cx="7746208" cy="707886"/>
            <a:chOff x="2714795" y="5150181"/>
            <a:chExt cx="7746208" cy="707886"/>
          </a:xfrm>
        </p:grpSpPr>
        <p:sp>
          <p:nvSpPr>
            <p:cNvPr id="22" name="Rectangle 21">
              <a:extLst>
                <a:ext uri="{FF2B5EF4-FFF2-40B4-BE49-F238E27FC236}">
                  <a16:creationId xmlns:a16="http://schemas.microsoft.com/office/drawing/2014/main" id="{0BF72D2B-3270-4CEC-B30A-2E21E09BD817}"/>
                </a:ext>
              </a:extLst>
            </p:cNvPr>
            <p:cNvSpPr/>
            <p:nvPr/>
          </p:nvSpPr>
          <p:spPr>
            <a:xfrm>
              <a:off x="3369496" y="5304069"/>
              <a:ext cx="2533580" cy="400110"/>
            </a:xfrm>
            <a:prstGeom prst="rect">
              <a:avLst/>
            </a:prstGeom>
          </p:spPr>
          <p:txBody>
            <a:bodyPr wrap="square" anchor="ctr">
              <a:spAutoFit/>
            </a:bodyPr>
            <a:lstStyle/>
            <a:p>
              <a:pPr fontAlgn="auto">
                <a:spcBef>
                  <a:spcPts val="0"/>
                </a:spcBef>
                <a:spcAft>
                  <a:spcPts val="0"/>
                </a:spcAft>
              </a:pPr>
              <a:r>
                <a:rPr lang="en-IN" sz="2000" b="1" dirty="0">
                  <a:solidFill>
                    <a:schemeClr val="bg1"/>
                  </a:solidFill>
                </a:rPr>
                <a:t>Prevents data leakage</a:t>
              </a:r>
              <a:endParaRPr lang="en-US" sz="2000" b="1" dirty="0">
                <a:solidFill>
                  <a:schemeClr val="bg1"/>
                </a:solidFill>
              </a:endParaRPr>
            </a:p>
          </p:txBody>
        </p:sp>
        <p:sp>
          <p:nvSpPr>
            <p:cNvPr id="23" name="Rectangle 22">
              <a:extLst>
                <a:ext uri="{FF2B5EF4-FFF2-40B4-BE49-F238E27FC236}">
                  <a16:creationId xmlns:a16="http://schemas.microsoft.com/office/drawing/2014/main" id="{CBA1D8A4-6302-4BFB-BE53-2D331C23C4C1}"/>
                </a:ext>
              </a:extLst>
            </p:cNvPr>
            <p:cNvSpPr/>
            <p:nvPr/>
          </p:nvSpPr>
          <p:spPr>
            <a:xfrm>
              <a:off x="7260603" y="5150181"/>
              <a:ext cx="3200400" cy="707886"/>
            </a:xfrm>
            <a:prstGeom prst="rect">
              <a:avLst/>
            </a:prstGeom>
          </p:spPr>
          <p:txBody>
            <a:bodyPr wrap="square" anchor="ctr">
              <a:spAutoFit/>
            </a:bodyPr>
            <a:lstStyle/>
            <a:p>
              <a:pPr fontAlgn="auto">
                <a:spcBef>
                  <a:spcPts val="0"/>
                </a:spcBef>
                <a:spcAft>
                  <a:spcPts val="0"/>
                </a:spcAft>
              </a:pPr>
              <a:r>
                <a:rPr lang="en-US" sz="2000" b="1" dirty="0">
                  <a:solidFill>
                    <a:schemeClr val="bg1"/>
                  </a:solidFill>
                </a:rPr>
                <a:t>Full control and authority to the organization</a:t>
              </a:r>
            </a:p>
          </p:txBody>
        </p:sp>
        <p:sp>
          <p:nvSpPr>
            <p:cNvPr id="29" name="Oval 28">
              <a:extLst>
                <a:ext uri="{FF2B5EF4-FFF2-40B4-BE49-F238E27FC236}">
                  <a16:creationId xmlns:a16="http://schemas.microsoft.com/office/drawing/2014/main" id="{CA5301CB-822C-42A3-B18D-3CA752AE6BE9}"/>
                </a:ext>
              </a:extLst>
            </p:cNvPr>
            <p:cNvSpPr/>
            <p:nvPr/>
          </p:nvSpPr>
          <p:spPr>
            <a:xfrm>
              <a:off x="2714795" y="5220374"/>
              <a:ext cx="567501" cy="567501"/>
            </a:xfrm>
            <a:prstGeom prst="ellipse">
              <a:avLst/>
            </a:prstGeom>
            <a:ln w="28575">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D4BFCFB5-4015-46E6-B058-F9988AD0CE52}"/>
                </a:ext>
              </a:extLst>
            </p:cNvPr>
            <p:cNvSpPr txBox="1"/>
            <p:nvPr/>
          </p:nvSpPr>
          <p:spPr>
            <a:xfrm>
              <a:off x="2821253" y="5273292"/>
              <a:ext cx="354585" cy="461665"/>
            </a:xfrm>
            <a:prstGeom prst="rect">
              <a:avLst/>
            </a:prstGeom>
            <a:noFill/>
          </p:spPr>
          <p:txBody>
            <a:bodyPr wrap="none" rtlCol="0" anchor="ctr">
              <a:spAutoFit/>
            </a:bodyPr>
            <a:lstStyle/>
            <a:p>
              <a:pPr marR="0" lvl="0" indent="0" algn="ctr" fontAlgn="auto">
                <a:lnSpc>
                  <a:spcPct val="100000"/>
                </a:lnSpc>
                <a:spcBef>
                  <a:spcPts val="0"/>
                </a:spcBef>
                <a:spcAft>
                  <a:spcPts val="0"/>
                </a:spcAft>
                <a:buClrTx/>
                <a:buSzTx/>
                <a:buFontTx/>
                <a:buNone/>
                <a:tabLst/>
                <a:defRPr/>
              </a:pPr>
              <a:r>
                <a:rPr lang="en-US" sz="2400" b="1" dirty="0">
                  <a:solidFill>
                    <a:prstClr val="black">
                      <a:lumMod val="95000"/>
                      <a:lumOff val="5000"/>
                    </a:prstClr>
                  </a:solidFill>
                  <a:latin typeface="Rockwell" panose="02060603020205020403" pitchFamily="18" charset="0"/>
                </a:rPr>
                <a:t>1</a:t>
              </a:r>
            </a:p>
          </p:txBody>
        </p:sp>
        <p:sp>
          <p:nvSpPr>
            <p:cNvPr id="32" name="Oval 31">
              <a:extLst>
                <a:ext uri="{FF2B5EF4-FFF2-40B4-BE49-F238E27FC236}">
                  <a16:creationId xmlns:a16="http://schemas.microsoft.com/office/drawing/2014/main" id="{E1CB6C1D-D527-4B05-84BB-5509822B8EFA}"/>
                </a:ext>
              </a:extLst>
            </p:cNvPr>
            <p:cNvSpPr/>
            <p:nvPr/>
          </p:nvSpPr>
          <p:spPr>
            <a:xfrm>
              <a:off x="6612718" y="5220373"/>
              <a:ext cx="567501" cy="567502"/>
            </a:xfrm>
            <a:prstGeom prst="ellipse">
              <a:avLst/>
            </a:prstGeom>
            <a:solidFill>
              <a:schemeClr val="accent2"/>
            </a:solidFill>
            <a:ln w="28575">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BFFE27CA-4F6C-4950-9646-22344B461C5E}"/>
                </a:ext>
              </a:extLst>
            </p:cNvPr>
            <p:cNvSpPr txBox="1"/>
            <p:nvPr/>
          </p:nvSpPr>
          <p:spPr>
            <a:xfrm>
              <a:off x="6719176" y="5273292"/>
              <a:ext cx="354585" cy="461665"/>
            </a:xfrm>
            <a:prstGeom prst="rect">
              <a:avLst/>
            </a:prstGeom>
            <a:noFill/>
          </p:spPr>
          <p:txBody>
            <a:bodyPr wrap="none" rtlCol="0" anchor="ctr">
              <a:spAutoFit/>
            </a:bodyPr>
            <a:lstStyle/>
            <a:p>
              <a:pPr algn="ctr"/>
              <a:r>
                <a:rPr lang="en-US" sz="2400" b="1" dirty="0">
                  <a:solidFill>
                    <a:prstClr val="black">
                      <a:lumMod val="95000"/>
                      <a:lumOff val="5000"/>
                    </a:prstClr>
                  </a:solidFill>
                  <a:latin typeface="Rockwell" panose="02060603020205020403" pitchFamily="18" charset="0"/>
                </a:rPr>
                <a:t>2</a:t>
              </a:r>
            </a:p>
          </p:txBody>
        </p:sp>
      </p:grpSp>
    </p:spTree>
    <p:extLst>
      <p:ext uri="{BB962C8B-B14F-4D97-AF65-F5344CB8AC3E}">
        <p14:creationId xmlns:p14="http://schemas.microsoft.com/office/powerpoint/2010/main" val="17737924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50" name="Group 349"/>
          <p:cNvGrpSpPr/>
          <p:nvPr/>
        </p:nvGrpSpPr>
        <p:grpSpPr>
          <a:xfrm>
            <a:off x="7543800" y="1815766"/>
            <a:ext cx="4387063" cy="4791174"/>
            <a:chOff x="6638065" y="1943271"/>
            <a:chExt cx="4554972" cy="4974550"/>
          </a:xfrm>
        </p:grpSpPr>
        <p:grpSp>
          <p:nvGrpSpPr>
            <p:cNvPr id="263" name="Group 262"/>
            <p:cNvGrpSpPr/>
            <p:nvPr/>
          </p:nvGrpSpPr>
          <p:grpSpPr>
            <a:xfrm>
              <a:off x="6638065" y="1943271"/>
              <a:ext cx="4554972" cy="4131898"/>
              <a:chOff x="6638065" y="1943271"/>
              <a:chExt cx="4554972" cy="4131898"/>
            </a:xfrm>
          </p:grpSpPr>
          <p:sp>
            <p:nvSpPr>
              <p:cNvPr id="264" name="Oval 5"/>
              <p:cNvSpPr>
                <a:spLocks noChangeArrowheads="1"/>
              </p:cNvSpPr>
              <p:nvPr/>
            </p:nvSpPr>
            <p:spPr bwMode="auto">
              <a:xfrm>
                <a:off x="7939818" y="3104387"/>
                <a:ext cx="1811993" cy="1810829"/>
              </a:xfrm>
              <a:prstGeom prst="ellipse">
                <a:avLst/>
              </a:prstGeom>
              <a:solidFill>
                <a:srgbClr val="4454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65" name="Oval 6"/>
              <p:cNvSpPr>
                <a:spLocks noChangeArrowheads="1"/>
              </p:cNvSpPr>
              <p:nvPr/>
            </p:nvSpPr>
            <p:spPr bwMode="auto">
              <a:xfrm>
                <a:off x="7598108" y="2761515"/>
                <a:ext cx="2495413" cy="2495411"/>
              </a:xfrm>
              <a:prstGeom prst="ellipse">
                <a:avLst/>
              </a:prstGeom>
              <a:noFill/>
              <a:ln w="7938" cap="flat">
                <a:solidFill>
                  <a:srgbClr val="44546A">
                    <a:lumMod val="40000"/>
                    <a:lumOff val="6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66" name="Oval 7"/>
              <p:cNvSpPr>
                <a:spLocks noChangeArrowheads="1"/>
              </p:cNvSpPr>
              <p:nvPr/>
            </p:nvSpPr>
            <p:spPr bwMode="auto">
              <a:xfrm>
                <a:off x="7161091" y="2325660"/>
                <a:ext cx="3369447" cy="3369444"/>
              </a:xfrm>
              <a:prstGeom prst="ellipse">
                <a:avLst/>
              </a:prstGeom>
              <a:noFill/>
              <a:ln w="7938" cap="flat">
                <a:solidFill>
                  <a:srgbClr val="44546A"/>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67" name="Oval 8"/>
              <p:cNvSpPr>
                <a:spLocks noChangeArrowheads="1"/>
              </p:cNvSpPr>
              <p:nvPr/>
            </p:nvSpPr>
            <p:spPr bwMode="auto">
              <a:xfrm>
                <a:off x="6781025" y="1944433"/>
                <a:ext cx="4131902" cy="4130736"/>
              </a:xfrm>
              <a:prstGeom prst="ellipse">
                <a:avLst/>
              </a:prstGeom>
              <a:noFill/>
              <a:ln w="7938" cap="flat">
                <a:solidFill>
                  <a:srgbClr val="44546A">
                    <a:lumMod val="60000"/>
                    <a:lumOff val="4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68" name="Oval 11"/>
              <p:cNvSpPr>
                <a:spLocks noChangeArrowheads="1"/>
              </p:cNvSpPr>
              <p:nvPr/>
            </p:nvSpPr>
            <p:spPr bwMode="auto">
              <a:xfrm>
                <a:off x="9862227" y="5353395"/>
                <a:ext cx="555569" cy="556731"/>
              </a:xfrm>
              <a:prstGeom prst="ellipse">
                <a:avLst/>
              </a:prstGeom>
              <a:solidFill>
                <a:srgbClr val="E38A81"/>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69" name="Oval 12"/>
              <p:cNvSpPr>
                <a:spLocks noChangeArrowheads="1"/>
              </p:cNvSpPr>
              <p:nvPr/>
            </p:nvSpPr>
            <p:spPr bwMode="auto">
              <a:xfrm>
                <a:off x="9129992" y="2646449"/>
                <a:ext cx="464912" cy="467236"/>
              </a:xfrm>
              <a:prstGeom prst="ellipse">
                <a:avLst/>
              </a:prstGeom>
              <a:solidFill>
                <a:srgbClr val="D55143"/>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0" name="Oval 13"/>
              <p:cNvSpPr>
                <a:spLocks noChangeArrowheads="1"/>
              </p:cNvSpPr>
              <p:nvPr/>
            </p:nvSpPr>
            <p:spPr bwMode="auto">
              <a:xfrm>
                <a:off x="7861945" y="2756866"/>
                <a:ext cx="490482" cy="490481"/>
              </a:xfrm>
              <a:prstGeom prst="ellipse">
                <a:avLst/>
              </a:prstGeom>
              <a:solidFill>
                <a:srgbClr val="E38A81"/>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1" name="Oval 14"/>
              <p:cNvSpPr>
                <a:spLocks noChangeArrowheads="1"/>
              </p:cNvSpPr>
              <p:nvPr/>
            </p:nvSpPr>
            <p:spPr bwMode="auto">
              <a:xfrm>
                <a:off x="9825034" y="3852894"/>
                <a:ext cx="536973" cy="538135"/>
              </a:xfrm>
              <a:prstGeom prst="ellipse">
                <a:avLst/>
              </a:prstGeom>
              <a:solidFill>
                <a:srgbClr val="902B20"/>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2" name="Oval 15"/>
              <p:cNvSpPr>
                <a:spLocks noChangeArrowheads="1"/>
              </p:cNvSpPr>
              <p:nvPr/>
            </p:nvSpPr>
            <p:spPr bwMode="auto">
              <a:xfrm>
                <a:off x="8554663" y="2057174"/>
                <a:ext cx="534648" cy="536972"/>
              </a:xfrm>
              <a:prstGeom prst="ellipse">
                <a:avLst/>
              </a:prstGeom>
              <a:solidFill>
                <a:srgbClr val="902B20"/>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3" name="Oval 16"/>
              <p:cNvSpPr>
                <a:spLocks noChangeArrowheads="1"/>
              </p:cNvSpPr>
              <p:nvPr/>
            </p:nvSpPr>
            <p:spPr bwMode="auto">
              <a:xfrm>
                <a:off x="7459796" y="4206226"/>
                <a:ext cx="370767" cy="369604"/>
              </a:xfrm>
              <a:prstGeom prst="ellipse">
                <a:avLst/>
              </a:prstGeom>
              <a:solidFill>
                <a:srgbClr val="C0392B"/>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4" name="Freeform 17"/>
              <p:cNvSpPr>
                <a:spLocks/>
              </p:cNvSpPr>
              <p:nvPr/>
            </p:nvSpPr>
            <p:spPr bwMode="auto">
              <a:xfrm>
                <a:off x="10567731" y="4546774"/>
                <a:ext cx="421907" cy="421907"/>
              </a:xfrm>
              <a:custGeom>
                <a:avLst/>
                <a:gdLst>
                  <a:gd name="T0" fmla="*/ 251 w 253"/>
                  <a:gd name="T1" fmla="*/ 130 h 253"/>
                  <a:gd name="T2" fmla="*/ 130 w 253"/>
                  <a:gd name="T3" fmla="*/ 2 h 253"/>
                  <a:gd name="T4" fmla="*/ 2 w 253"/>
                  <a:gd name="T5" fmla="*/ 123 h 253"/>
                  <a:gd name="T6" fmla="*/ 123 w 253"/>
                  <a:gd name="T7" fmla="*/ 251 h 253"/>
                  <a:gd name="T8" fmla="*/ 251 w 253"/>
                  <a:gd name="T9" fmla="*/ 130 h 253"/>
                </a:gdLst>
                <a:ahLst/>
                <a:cxnLst>
                  <a:cxn ang="0">
                    <a:pos x="T0" y="T1"/>
                  </a:cxn>
                  <a:cxn ang="0">
                    <a:pos x="T2" y="T3"/>
                  </a:cxn>
                  <a:cxn ang="0">
                    <a:pos x="T4" y="T5"/>
                  </a:cxn>
                  <a:cxn ang="0">
                    <a:pos x="T6" y="T7"/>
                  </a:cxn>
                  <a:cxn ang="0">
                    <a:pos x="T8" y="T9"/>
                  </a:cxn>
                </a:cxnLst>
                <a:rect l="0" t="0" r="r" b="b"/>
                <a:pathLst>
                  <a:path w="253" h="253">
                    <a:moveTo>
                      <a:pt x="251" y="130"/>
                    </a:moveTo>
                    <a:cubicBezTo>
                      <a:pt x="253" y="61"/>
                      <a:pt x="199" y="4"/>
                      <a:pt x="130" y="2"/>
                    </a:cubicBezTo>
                    <a:cubicBezTo>
                      <a:pt x="61" y="0"/>
                      <a:pt x="4" y="54"/>
                      <a:pt x="2" y="123"/>
                    </a:cubicBezTo>
                    <a:cubicBezTo>
                      <a:pt x="0" y="191"/>
                      <a:pt x="54" y="249"/>
                      <a:pt x="123" y="251"/>
                    </a:cubicBezTo>
                    <a:cubicBezTo>
                      <a:pt x="191" y="253"/>
                      <a:pt x="249" y="199"/>
                      <a:pt x="251" y="130"/>
                    </a:cubicBezTo>
                    <a:close/>
                  </a:path>
                </a:pathLst>
              </a:custGeom>
              <a:solidFill>
                <a:srgbClr val="D55143"/>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5" name="Oval 18"/>
              <p:cNvSpPr>
                <a:spLocks noChangeArrowheads="1"/>
              </p:cNvSpPr>
              <p:nvPr/>
            </p:nvSpPr>
            <p:spPr bwMode="auto">
              <a:xfrm>
                <a:off x="7662033" y="2136209"/>
                <a:ext cx="221995" cy="220833"/>
              </a:xfrm>
              <a:prstGeom prst="ellipse">
                <a:avLst/>
              </a:prstGeom>
              <a:solidFill>
                <a:srgbClr val="D55143"/>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6" name="Oval 19"/>
              <p:cNvSpPr>
                <a:spLocks noChangeArrowheads="1"/>
              </p:cNvSpPr>
              <p:nvPr/>
            </p:nvSpPr>
            <p:spPr bwMode="auto">
              <a:xfrm>
                <a:off x="10264376" y="2525572"/>
                <a:ext cx="297543" cy="299868"/>
              </a:xfrm>
              <a:prstGeom prst="ellipse">
                <a:avLst/>
              </a:prstGeom>
              <a:solidFill>
                <a:srgbClr val="E38A81"/>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7" name="Oval 20"/>
              <p:cNvSpPr>
                <a:spLocks noChangeArrowheads="1"/>
              </p:cNvSpPr>
              <p:nvPr/>
            </p:nvSpPr>
            <p:spPr bwMode="auto">
              <a:xfrm>
                <a:off x="10632818" y="3535592"/>
                <a:ext cx="560219" cy="560218"/>
              </a:xfrm>
              <a:prstGeom prst="ellipse">
                <a:avLst/>
              </a:prstGeom>
              <a:solidFill>
                <a:srgbClr val="DC6E62"/>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8" name="Oval 21"/>
              <p:cNvSpPr>
                <a:spLocks noChangeArrowheads="1"/>
              </p:cNvSpPr>
              <p:nvPr/>
            </p:nvSpPr>
            <p:spPr bwMode="auto">
              <a:xfrm>
                <a:off x="10228345" y="3156689"/>
                <a:ext cx="287083" cy="289407"/>
              </a:xfrm>
              <a:prstGeom prst="ellipse">
                <a:avLst/>
              </a:prstGeom>
              <a:solidFill>
                <a:srgbClr val="902B20"/>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79" name="Oval 22"/>
              <p:cNvSpPr>
                <a:spLocks noChangeArrowheads="1"/>
              </p:cNvSpPr>
              <p:nvPr/>
            </p:nvSpPr>
            <p:spPr bwMode="auto">
              <a:xfrm>
                <a:off x="9518193" y="1943271"/>
                <a:ext cx="376578" cy="376578"/>
              </a:xfrm>
              <a:prstGeom prst="ellipse">
                <a:avLst/>
              </a:prstGeom>
              <a:solidFill>
                <a:srgbClr val="C0392B"/>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0" name="Oval 23"/>
              <p:cNvSpPr>
                <a:spLocks noChangeArrowheads="1"/>
              </p:cNvSpPr>
              <p:nvPr/>
            </p:nvSpPr>
            <p:spPr bwMode="auto">
              <a:xfrm>
                <a:off x="7616704" y="5160457"/>
                <a:ext cx="203399" cy="203399"/>
              </a:xfrm>
              <a:prstGeom prst="ellipse">
                <a:avLst/>
              </a:prstGeom>
              <a:solidFill>
                <a:srgbClr val="902B20"/>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1" name="Oval 25"/>
              <p:cNvSpPr>
                <a:spLocks noChangeArrowheads="1"/>
              </p:cNvSpPr>
              <p:nvPr/>
            </p:nvSpPr>
            <p:spPr bwMode="auto">
              <a:xfrm>
                <a:off x="6738021" y="4366621"/>
                <a:ext cx="183640" cy="182478"/>
              </a:xfrm>
              <a:prstGeom prst="ellipse">
                <a:avLst/>
              </a:prstGeom>
              <a:solidFill>
                <a:srgbClr val="E38A81"/>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2" name="Oval 26"/>
              <p:cNvSpPr>
                <a:spLocks noChangeArrowheads="1"/>
              </p:cNvSpPr>
              <p:nvPr/>
            </p:nvSpPr>
            <p:spPr bwMode="auto">
              <a:xfrm>
                <a:off x="9821548" y="3274079"/>
                <a:ext cx="194101" cy="192938"/>
              </a:xfrm>
              <a:prstGeom prst="ellipse">
                <a:avLst/>
              </a:prstGeom>
              <a:solidFill>
                <a:srgbClr val="902B20"/>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3" name="Oval 27"/>
              <p:cNvSpPr>
                <a:spLocks noChangeArrowheads="1"/>
              </p:cNvSpPr>
              <p:nvPr/>
            </p:nvSpPr>
            <p:spPr bwMode="auto">
              <a:xfrm>
                <a:off x="10510779" y="5127913"/>
                <a:ext cx="81360" cy="83684"/>
              </a:xfrm>
              <a:prstGeom prst="ellipse">
                <a:avLst/>
              </a:prstGeom>
              <a:solidFill>
                <a:srgbClr val="DC6E62"/>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4" name="Oval 28"/>
              <p:cNvSpPr>
                <a:spLocks noChangeArrowheads="1"/>
              </p:cNvSpPr>
              <p:nvPr/>
            </p:nvSpPr>
            <p:spPr bwMode="auto">
              <a:xfrm>
                <a:off x="7552779" y="3535592"/>
                <a:ext cx="183640" cy="182478"/>
              </a:xfrm>
              <a:prstGeom prst="ellipse">
                <a:avLst/>
              </a:prstGeom>
              <a:solidFill>
                <a:srgbClr val="DC6E62"/>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5" name="Oval 29"/>
              <p:cNvSpPr>
                <a:spLocks noChangeArrowheads="1"/>
              </p:cNvSpPr>
              <p:nvPr/>
            </p:nvSpPr>
            <p:spPr bwMode="auto">
              <a:xfrm>
                <a:off x="9798302" y="2579037"/>
                <a:ext cx="238267" cy="235942"/>
              </a:xfrm>
              <a:prstGeom prst="ellipse">
                <a:avLst/>
              </a:prstGeom>
              <a:solidFill>
                <a:srgbClr val="C0392B"/>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6" name="Oval 30"/>
              <p:cNvSpPr>
                <a:spLocks noChangeArrowheads="1"/>
              </p:cNvSpPr>
              <p:nvPr/>
            </p:nvSpPr>
            <p:spPr bwMode="auto">
              <a:xfrm>
                <a:off x="10058653" y="4829207"/>
                <a:ext cx="318464" cy="319626"/>
              </a:xfrm>
              <a:prstGeom prst="ellipse">
                <a:avLst/>
              </a:prstGeom>
              <a:solidFill>
                <a:srgbClr val="DC6E62"/>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7" name="Oval 9"/>
              <p:cNvSpPr>
                <a:spLocks noChangeArrowheads="1"/>
              </p:cNvSpPr>
              <p:nvPr/>
            </p:nvSpPr>
            <p:spPr bwMode="auto">
              <a:xfrm>
                <a:off x="6862385" y="4958220"/>
                <a:ext cx="597411" cy="597411"/>
              </a:xfrm>
              <a:prstGeom prst="ellipse">
                <a:avLst/>
              </a:prstGeom>
              <a:solidFill>
                <a:srgbClr val="C0392B"/>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8" name="Freeform 31"/>
              <p:cNvSpPr>
                <a:spLocks noEditPoints="1"/>
              </p:cNvSpPr>
              <p:nvPr/>
            </p:nvSpPr>
            <p:spPr bwMode="auto">
              <a:xfrm>
                <a:off x="6960016" y="5073286"/>
                <a:ext cx="299868" cy="391688"/>
              </a:xfrm>
              <a:custGeom>
                <a:avLst/>
                <a:gdLst>
                  <a:gd name="T0" fmla="*/ 252 w 258"/>
                  <a:gd name="T1" fmla="*/ 304 h 337"/>
                  <a:gd name="T2" fmla="*/ 140 w 258"/>
                  <a:gd name="T3" fmla="*/ 254 h 337"/>
                  <a:gd name="T4" fmla="*/ 231 w 258"/>
                  <a:gd name="T5" fmla="*/ 43 h 337"/>
                  <a:gd name="T6" fmla="*/ 96 w 258"/>
                  <a:gd name="T7" fmla="*/ 234 h 337"/>
                  <a:gd name="T8" fmla="*/ 0 w 258"/>
                  <a:gd name="T9" fmla="*/ 191 h 337"/>
                  <a:gd name="T10" fmla="*/ 258 w 258"/>
                  <a:gd name="T11" fmla="*/ 0 h 337"/>
                  <a:gd name="T12" fmla="*/ 252 w 258"/>
                  <a:gd name="T13" fmla="*/ 304 h 337"/>
                  <a:gd name="T14" fmla="*/ 107 w 258"/>
                  <a:gd name="T15" fmla="*/ 337 h 337"/>
                  <a:gd name="T16" fmla="*/ 91 w 258"/>
                  <a:gd name="T17" fmla="*/ 265 h 337"/>
                  <a:gd name="T18" fmla="*/ 153 w 258"/>
                  <a:gd name="T19" fmla="*/ 288 h 337"/>
                  <a:gd name="T20" fmla="*/ 107 w 258"/>
                  <a:gd name="T21"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337">
                    <a:moveTo>
                      <a:pt x="252" y="304"/>
                    </a:moveTo>
                    <a:lnTo>
                      <a:pt x="140" y="254"/>
                    </a:lnTo>
                    <a:lnTo>
                      <a:pt x="231" y="43"/>
                    </a:lnTo>
                    <a:lnTo>
                      <a:pt x="96" y="234"/>
                    </a:lnTo>
                    <a:lnTo>
                      <a:pt x="0" y="191"/>
                    </a:lnTo>
                    <a:lnTo>
                      <a:pt x="258" y="0"/>
                    </a:lnTo>
                    <a:lnTo>
                      <a:pt x="252" y="304"/>
                    </a:lnTo>
                    <a:close/>
                    <a:moveTo>
                      <a:pt x="107" y="337"/>
                    </a:moveTo>
                    <a:lnTo>
                      <a:pt x="91" y="265"/>
                    </a:lnTo>
                    <a:lnTo>
                      <a:pt x="153" y="288"/>
                    </a:lnTo>
                    <a:lnTo>
                      <a:pt x="107" y="3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89" name="Freeform 32"/>
              <p:cNvSpPr>
                <a:spLocks noEditPoints="1"/>
              </p:cNvSpPr>
              <p:nvPr/>
            </p:nvSpPr>
            <p:spPr bwMode="auto">
              <a:xfrm>
                <a:off x="10772292" y="3702960"/>
                <a:ext cx="309166" cy="273135"/>
              </a:xfrm>
              <a:custGeom>
                <a:avLst/>
                <a:gdLst>
                  <a:gd name="T0" fmla="*/ 163 w 185"/>
                  <a:gd name="T1" fmla="*/ 0 h 164"/>
                  <a:gd name="T2" fmla="*/ 22 w 185"/>
                  <a:gd name="T3" fmla="*/ 0 h 164"/>
                  <a:gd name="T4" fmla="*/ 0 w 185"/>
                  <a:gd name="T5" fmla="*/ 22 h 164"/>
                  <a:gd name="T6" fmla="*/ 0 w 185"/>
                  <a:gd name="T7" fmla="*/ 98 h 164"/>
                  <a:gd name="T8" fmla="*/ 22 w 185"/>
                  <a:gd name="T9" fmla="*/ 120 h 164"/>
                  <a:gd name="T10" fmla="*/ 33 w 185"/>
                  <a:gd name="T11" fmla="*/ 120 h 164"/>
                  <a:gd name="T12" fmla="*/ 33 w 185"/>
                  <a:gd name="T13" fmla="*/ 158 h 164"/>
                  <a:gd name="T14" fmla="*/ 34 w 185"/>
                  <a:gd name="T15" fmla="*/ 162 h 164"/>
                  <a:gd name="T16" fmla="*/ 42 w 185"/>
                  <a:gd name="T17" fmla="*/ 162 h 164"/>
                  <a:gd name="T18" fmla="*/ 87 w 185"/>
                  <a:gd name="T19" fmla="*/ 120 h 164"/>
                  <a:gd name="T20" fmla="*/ 163 w 185"/>
                  <a:gd name="T21" fmla="*/ 120 h 164"/>
                  <a:gd name="T22" fmla="*/ 185 w 185"/>
                  <a:gd name="T23" fmla="*/ 98 h 164"/>
                  <a:gd name="T24" fmla="*/ 185 w 185"/>
                  <a:gd name="T25" fmla="*/ 22 h 164"/>
                  <a:gd name="T26" fmla="*/ 163 w 185"/>
                  <a:gd name="T27" fmla="*/ 0 h 164"/>
                  <a:gd name="T28" fmla="*/ 38 w 185"/>
                  <a:gd name="T29" fmla="*/ 33 h 164"/>
                  <a:gd name="T30" fmla="*/ 125 w 185"/>
                  <a:gd name="T31" fmla="*/ 33 h 164"/>
                  <a:gd name="T32" fmla="*/ 131 w 185"/>
                  <a:gd name="T33" fmla="*/ 39 h 164"/>
                  <a:gd name="T34" fmla="*/ 125 w 185"/>
                  <a:gd name="T35" fmla="*/ 44 h 164"/>
                  <a:gd name="T36" fmla="*/ 38 w 185"/>
                  <a:gd name="T37" fmla="*/ 44 h 164"/>
                  <a:gd name="T38" fmla="*/ 33 w 185"/>
                  <a:gd name="T39" fmla="*/ 39 h 164"/>
                  <a:gd name="T40" fmla="*/ 38 w 185"/>
                  <a:gd name="T41" fmla="*/ 33 h 164"/>
                  <a:gd name="T42" fmla="*/ 82 w 185"/>
                  <a:gd name="T43" fmla="*/ 88 h 164"/>
                  <a:gd name="T44" fmla="*/ 38 w 185"/>
                  <a:gd name="T45" fmla="*/ 88 h 164"/>
                  <a:gd name="T46" fmla="*/ 33 w 185"/>
                  <a:gd name="T47" fmla="*/ 82 h 164"/>
                  <a:gd name="T48" fmla="*/ 38 w 185"/>
                  <a:gd name="T49" fmla="*/ 77 h 164"/>
                  <a:gd name="T50" fmla="*/ 82 w 185"/>
                  <a:gd name="T51" fmla="*/ 77 h 164"/>
                  <a:gd name="T52" fmla="*/ 87 w 185"/>
                  <a:gd name="T53" fmla="*/ 82 h 164"/>
                  <a:gd name="T54" fmla="*/ 82 w 185"/>
                  <a:gd name="T55" fmla="*/ 88 h 164"/>
                  <a:gd name="T56" fmla="*/ 147 w 185"/>
                  <a:gd name="T57" fmla="*/ 66 h 164"/>
                  <a:gd name="T58" fmla="*/ 38 w 185"/>
                  <a:gd name="T59" fmla="*/ 66 h 164"/>
                  <a:gd name="T60" fmla="*/ 33 w 185"/>
                  <a:gd name="T61" fmla="*/ 60 h 164"/>
                  <a:gd name="T62" fmla="*/ 38 w 185"/>
                  <a:gd name="T63" fmla="*/ 55 h 164"/>
                  <a:gd name="T64" fmla="*/ 147 w 185"/>
                  <a:gd name="T65" fmla="*/ 55 h 164"/>
                  <a:gd name="T66" fmla="*/ 152 w 185"/>
                  <a:gd name="T67" fmla="*/ 60 h 164"/>
                  <a:gd name="T68" fmla="*/ 147 w 185"/>
                  <a:gd name="T69" fmla="*/ 6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 h="164">
                    <a:moveTo>
                      <a:pt x="163" y="0"/>
                    </a:moveTo>
                    <a:cubicBezTo>
                      <a:pt x="22" y="0"/>
                      <a:pt x="22" y="0"/>
                      <a:pt x="22" y="0"/>
                    </a:cubicBezTo>
                    <a:cubicBezTo>
                      <a:pt x="10" y="0"/>
                      <a:pt x="0" y="10"/>
                      <a:pt x="0" y="22"/>
                    </a:cubicBezTo>
                    <a:cubicBezTo>
                      <a:pt x="0" y="98"/>
                      <a:pt x="0" y="98"/>
                      <a:pt x="0" y="98"/>
                    </a:cubicBezTo>
                    <a:cubicBezTo>
                      <a:pt x="0" y="111"/>
                      <a:pt x="10" y="120"/>
                      <a:pt x="22" y="120"/>
                    </a:cubicBezTo>
                    <a:cubicBezTo>
                      <a:pt x="33" y="120"/>
                      <a:pt x="33" y="120"/>
                      <a:pt x="33" y="120"/>
                    </a:cubicBezTo>
                    <a:cubicBezTo>
                      <a:pt x="33" y="158"/>
                      <a:pt x="33" y="158"/>
                      <a:pt x="33" y="158"/>
                    </a:cubicBezTo>
                    <a:cubicBezTo>
                      <a:pt x="33" y="160"/>
                      <a:pt x="33" y="161"/>
                      <a:pt x="34" y="162"/>
                    </a:cubicBezTo>
                    <a:cubicBezTo>
                      <a:pt x="36" y="164"/>
                      <a:pt x="40" y="164"/>
                      <a:pt x="42" y="162"/>
                    </a:cubicBezTo>
                    <a:cubicBezTo>
                      <a:pt x="87" y="120"/>
                      <a:pt x="87" y="120"/>
                      <a:pt x="87" y="120"/>
                    </a:cubicBezTo>
                    <a:cubicBezTo>
                      <a:pt x="163" y="120"/>
                      <a:pt x="163" y="120"/>
                      <a:pt x="163" y="120"/>
                    </a:cubicBezTo>
                    <a:cubicBezTo>
                      <a:pt x="175" y="120"/>
                      <a:pt x="185" y="111"/>
                      <a:pt x="185" y="98"/>
                    </a:cubicBezTo>
                    <a:cubicBezTo>
                      <a:pt x="185" y="22"/>
                      <a:pt x="185" y="22"/>
                      <a:pt x="185" y="22"/>
                    </a:cubicBezTo>
                    <a:cubicBezTo>
                      <a:pt x="185" y="10"/>
                      <a:pt x="175" y="0"/>
                      <a:pt x="163" y="0"/>
                    </a:cubicBezTo>
                    <a:moveTo>
                      <a:pt x="38" y="33"/>
                    </a:moveTo>
                    <a:cubicBezTo>
                      <a:pt x="125" y="33"/>
                      <a:pt x="125" y="33"/>
                      <a:pt x="125" y="33"/>
                    </a:cubicBezTo>
                    <a:cubicBezTo>
                      <a:pt x="128" y="33"/>
                      <a:pt x="131" y="36"/>
                      <a:pt x="131" y="39"/>
                    </a:cubicBezTo>
                    <a:cubicBezTo>
                      <a:pt x="131" y="42"/>
                      <a:pt x="128" y="44"/>
                      <a:pt x="125" y="44"/>
                    </a:cubicBezTo>
                    <a:cubicBezTo>
                      <a:pt x="38" y="44"/>
                      <a:pt x="38" y="44"/>
                      <a:pt x="38" y="44"/>
                    </a:cubicBezTo>
                    <a:cubicBezTo>
                      <a:pt x="35" y="44"/>
                      <a:pt x="33" y="42"/>
                      <a:pt x="33" y="39"/>
                    </a:cubicBezTo>
                    <a:cubicBezTo>
                      <a:pt x="33" y="36"/>
                      <a:pt x="35" y="33"/>
                      <a:pt x="38" y="33"/>
                    </a:cubicBezTo>
                    <a:moveTo>
                      <a:pt x="82" y="88"/>
                    </a:moveTo>
                    <a:cubicBezTo>
                      <a:pt x="38" y="88"/>
                      <a:pt x="38" y="88"/>
                      <a:pt x="38" y="88"/>
                    </a:cubicBezTo>
                    <a:cubicBezTo>
                      <a:pt x="35" y="88"/>
                      <a:pt x="33" y="85"/>
                      <a:pt x="33" y="82"/>
                    </a:cubicBezTo>
                    <a:cubicBezTo>
                      <a:pt x="33" y="79"/>
                      <a:pt x="35" y="77"/>
                      <a:pt x="38" y="77"/>
                    </a:cubicBezTo>
                    <a:cubicBezTo>
                      <a:pt x="82" y="77"/>
                      <a:pt x="82" y="77"/>
                      <a:pt x="82" y="77"/>
                    </a:cubicBezTo>
                    <a:cubicBezTo>
                      <a:pt x="85" y="77"/>
                      <a:pt x="87" y="79"/>
                      <a:pt x="87" y="82"/>
                    </a:cubicBezTo>
                    <a:cubicBezTo>
                      <a:pt x="87" y="85"/>
                      <a:pt x="85" y="88"/>
                      <a:pt x="82" y="88"/>
                    </a:cubicBezTo>
                    <a:moveTo>
                      <a:pt x="147" y="66"/>
                    </a:moveTo>
                    <a:cubicBezTo>
                      <a:pt x="38" y="66"/>
                      <a:pt x="38" y="66"/>
                      <a:pt x="38" y="66"/>
                    </a:cubicBezTo>
                    <a:cubicBezTo>
                      <a:pt x="35" y="66"/>
                      <a:pt x="33" y="63"/>
                      <a:pt x="33" y="60"/>
                    </a:cubicBezTo>
                    <a:cubicBezTo>
                      <a:pt x="33" y="57"/>
                      <a:pt x="35" y="55"/>
                      <a:pt x="38" y="55"/>
                    </a:cubicBezTo>
                    <a:cubicBezTo>
                      <a:pt x="147" y="55"/>
                      <a:pt x="147" y="55"/>
                      <a:pt x="147" y="55"/>
                    </a:cubicBezTo>
                    <a:cubicBezTo>
                      <a:pt x="150" y="55"/>
                      <a:pt x="152" y="57"/>
                      <a:pt x="152" y="60"/>
                    </a:cubicBezTo>
                    <a:cubicBezTo>
                      <a:pt x="152" y="63"/>
                      <a:pt x="150" y="66"/>
                      <a:pt x="147" y="6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0" name="Freeform 33"/>
              <p:cNvSpPr>
                <a:spLocks/>
              </p:cNvSpPr>
              <p:nvPr/>
            </p:nvSpPr>
            <p:spPr bwMode="auto">
              <a:xfrm>
                <a:off x="9207864" y="2818466"/>
                <a:ext cx="221995" cy="190614"/>
              </a:xfrm>
              <a:custGeom>
                <a:avLst/>
                <a:gdLst>
                  <a:gd name="T0" fmla="*/ 20 w 191"/>
                  <a:gd name="T1" fmla="*/ 164 h 164"/>
                  <a:gd name="T2" fmla="*/ 55 w 191"/>
                  <a:gd name="T3" fmla="*/ 128 h 164"/>
                  <a:gd name="T4" fmla="*/ 191 w 191"/>
                  <a:gd name="T5" fmla="*/ 128 h 164"/>
                  <a:gd name="T6" fmla="*/ 191 w 191"/>
                  <a:gd name="T7" fmla="*/ 89 h 164"/>
                  <a:gd name="T8" fmla="*/ 68 w 191"/>
                  <a:gd name="T9" fmla="*/ 89 h 164"/>
                  <a:gd name="T10" fmla="*/ 60 w 191"/>
                  <a:gd name="T11" fmla="*/ 89 h 164"/>
                  <a:gd name="T12" fmla="*/ 60 w 191"/>
                  <a:gd name="T13" fmla="*/ 83 h 164"/>
                  <a:gd name="T14" fmla="*/ 60 w 191"/>
                  <a:gd name="T15" fmla="*/ 0 h 164"/>
                  <a:gd name="T16" fmla="*/ 0 w 191"/>
                  <a:gd name="T17" fmla="*/ 0 h 164"/>
                  <a:gd name="T18" fmla="*/ 0 w 191"/>
                  <a:gd name="T19" fmla="*/ 128 h 164"/>
                  <a:gd name="T20" fmla="*/ 20 w 191"/>
                  <a:gd name="T21" fmla="*/ 128 h 164"/>
                  <a:gd name="T22" fmla="*/ 20 w 191"/>
                  <a:gd name="T2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164">
                    <a:moveTo>
                      <a:pt x="20" y="164"/>
                    </a:moveTo>
                    <a:lnTo>
                      <a:pt x="55" y="128"/>
                    </a:lnTo>
                    <a:lnTo>
                      <a:pt x="191" y="128"/>
                    </a:lnTo>
                    <a:lnTo>
                      <a:pt x="191" y="89"/>
                    </a:lnTo>
                    <a:lnTo>
                      <a:pt x="68" y="89"/>
                    </a:lnTo>
                    <a:lnTo>
                      <a:pt x="60" y="89"/>
                    </a:lnTo>
                    <a:lnTo>
                      <a:pt x="60" y="83"/>
                    </a:lnTo>
                    <a:lnTo>
                      <a:pt x="60" y="0"/>
                    </a:lnTo>
                    <a:lnTo>
                      <a:pt x="0" y="0"/>
                    </a:lnTo>
                    <a:lnTo>
                      <a:pt x="0" y="128"/>
                    </a:lnTo>
                    <a:lnTo>
                      <a:pt x="20" y="128"/>
                    </a:lnTo>
                    <a:lnTo>
                      <a:pt x="20" y="1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1" name="Freeform 34"/>
              <p:cNvSpPr>
                <a:spLocks noEditPoints="1"/>
              </p:cNvSpPr>
              <p:nvPr/>
            </p:nvSpPr>
            <p:spPr bwMode="auto">
              <a:xfrm>
                <a:off x="9286899" y="2760352"/>
                <a:ext cx="227807" cy="198750"/>
              </a:xfrm>
              <a:custGeom>
                <a:avLst/>
                <a:gdLst>
                  <a:gd name="T0" fmla="*/ 99 w 137"/>
                  <a:gd name="T1" fmla="*/ 92 h 119"/>
                  <a:gd name="T2" fmla="*/ 123 w 137"/>
                  <a:gd name="T3" fmla="*/ 119 h 119"/>
                  <a:gd name="T4" fmla="*/ 123 w 137"/>
                  <a:gd name="T5" fmla="*/ 92 h 119"/>
                  <a:gd name="T6" fmla="*/ 137 w 137"/>
                  <a:gd name="T7" fmla="*/ 92 h 119"/>
                  <a:gd name="T8" fmla="*/ 137 w 137"/>
                  <a:gd name="T9" fmla="*/ 0 h 119"/>
                  <a:gd name="T10" fmla="*/ 0 w 137"/>
                  <a:gd name="T11" fmla="*/ 0 h 119"/>
                  <a:gd name="T12" fmla="*/ 0 w 137"/>
                  <a:gd name="T13" fmla="*/ 35 h 119"/>
                  <a:gd name="T14" fmla="*/ 0 w 137"/>
                  <a:gd name="T15" fmla="*/ 92 h 119"/>
                  <a:gd name="T16" fmla="*/ 86 w 137"/>
                  <a:gd name="T17" fmla="*/ 92 h 119"/>
                  <a:gd name="T18" fmla="*/ 99 w 137"/>
                  <a:gd name="T19" fmla="*/ 92 h 119"/>
                  <a:gd name="T20" fmla="*/ 115 w 137"/>
                  <a:gd name="T21" fmla="*/ 37 h 119"/>
                  <a:gd name="T22" fmla="*/ 125 w 137"/>
                  <a:gd name="T23" fmla="*/ 47 h 119"/>
                  <a:gd name="T24" fmla="*/ 115 w 137"/>
                  <a:gd name="T25" fmla="*/ 58 h 119"/>
                  <a:gd name="T26" fmla="*/ 104 w 137"/>
                  <a:gd name="T27" fmla="*/ 47 h 119"/>
                  <a:gd name="T28" fmla="*/ 115 w 137"/>
                  <a:gd name="T29" fmla="*/ 37 h 119"/>
                  <a:gd name="T30" fmla="*/ 27 w 137"/>
                  <a:gd name="T31" fmla="*/ 58 h 119"/>
                  <a:gd name="T32" fmla="*/ 16 w 137"/>
                  <a:gd name="T33" fmla="*/ 47 h 119"/>
                  <a:gd name="T34" fmla="*/ 27 w 137"/>
                  <a:gd name="T35" fmla="*/ 37 h 119"/>
                  <a:gd name="T36" fmla="*/ 37 w 137"/>
                  <a:gd name="T37" fmla="*/ 47 h 119"/>
                  <a:gd name="T38" fmla="*/ 27 w 137"/>
                  <a:gd name="T39" fmla="*/ 58 h 119"/>
                  <a:gd name="T40" fmla="*/ 56 w 137"/>
                  <a:gd name="T41" fmla="*/ 58 h 119"/>
                  <a:gd name="T42" fmla="*/ 46 w 137"/>
                  <a:gd name="T43" fmla="*/ 47 h 119"/>
                  <a:gd name="T44" fmla="*/ 56 w 137"/>
                  <a:gd name="T45" fmla="*/ 37 h 119"/>
                  <a:gd name="T46" fmla="*/ 67 w 137"/>
                  <a:gd name="T47" fmla="*/ 47 h 119"/>
                  <a:gd name="T48" fmla="*/ 56 w 137"/>
                  <a:gd name="T49" fmla="*/ 58 h 119"/>
                  <a:gd name="T50" fmla="*/ 85 w 137"/>
                  <a:gd name="T51" fmla="*/ 58 h 119"/>
                  <a:gd name="T52" fmla="*/ 75 w 137"/>
                  <a:gd name="T53" fmla="*/ 47 h 119"/>
                  <a:gd name="T54" fmla="*/ 85 w 137"/>
                  <a:gd name="T55" fmla="*/ 37 h 119"/>
                  <a:gd name="T56" fmla="*/ 86 w 137"/>
                  <a:gd name="T57" fmla="*/ 37 h 119"/>
                  <a:gd name="T58" fmla="*/ 96 w 137"/>
                  <a:gd name="T59" fmla="*/ 47 h 119"/>
                  <a:gd name="T60" fmla="*/ 86 w 137"/>
                  <a:gd name="T61" fmla="*/ 58 h 119"/>
                  <a:gd name="T62" fmla="*/ 85 w 137"/>
                  <a:gd name="T63" fmla="*/ 5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7" h="119">
                    <a:moveTo>
                      <a:pt x="99" y="92"/>
                    </a:moveTo>
                    <a:cubicBezTo>
                      <a:pt x="123" y="119"/>
                      <a:pt x="123" y="119"/>
                      <a:pt x="123" y="119"/>
                    </a:cubicBezTo>
                    <a:cubicBezTo>
                      <a:pt x="123" y="92"/>
                      <a:pt x="123" y="92"/>
                      <a:pt x="123" y="92"/>
                    </a:cubicBezTo>
                    <a:cubicBezTo>
                      <a:pt x="137" y="92"/>
                      <a:pt x="137" y="92"/>
                      <a:pt x="137" y="92"/>
                    </a:cubicBezTo>
                    <a:cubicBezTo>
                      <a:pt x="137" y="0"/>
                      <a:pt x="137" y="0"/>
                      <a:pt x="137" y="0"/>
                    </a:cubicBezTo>
                    <a:cubicBezTo>
                      <a:pt x="0" y="0"/>
                      <a:pt x="0" y="0"/>
                      <a:pt x="0" y="0"/>
                    </a:cubicBezTo>
                    <a:cubicBezTo>
                      <a:pt x="0" y="35"/>
                      <a:pt x="0" y="35"/>
                      <a:pt x="0" y="35"/>
                    </a:cubicBezTo>
                    <a:cubicBezTo>
                      <a:pt x="0" y="92"/>
                      <a:pt x="0" y="92"/>
                      <a:pt x="0" y="92"/>
                    </a:cubicBezTo>
                    <a:cubicBezTo>
                      <a:pt x="86" y="92"/>
                      <a:pt x="86" y="92"/>
                      <a:pt x="86" y="92"/>
                    </a:cubicBezTo>
                    <a:lnTo>
                      <a:pt x="99" y="92"/>
                    </a:lnTo>
                    <a:close/>
                    <a:moveTo>
                      <a:pt x="115" y="37"/>
                    </a:moveTo>
                    <a:cubicBezTo>
                      <a:pt x="121" y="37"/>
                      <a:pt x="125" y="41"/>
                      <a:pt x="125" y="47"/>
                    </a:cubicBezTo>
                    <a:cubicBezTo>
                      <a:pt x="125" y="53"/>
                      <a:pt x="121" y="58"/>
                      <a:pt x="115" y="58"/>
                    </a:cubicBezTo>
                    <a:cubicBezTo>
                      <a:pt x="109" y="58"/>
                      <a:pt x="104" y="53"/>
                      <a:pt x="104" y="47"/>
                    </a:cubicBezTo>
                    <a:cubicBezTo>
                      <a:pt x="104" y="41"/>
                      <a:pt x="109" y="37"/>
                      <a:pt x="115" y="37"/>
                    </a:cubicBezTo>
                    <a:moveTo>
                      <a:pt x="27" y="58"/>
                    </a:moveTo>
                    <a:cubicBezTo>
                      <a:pt x="21" y="58"/>
                      <a:pt x="16" y="53"/>
                      <a:pt x="16" y="47"/>
                    </a:cubicBezTo>
                    <a:cubicBezTo>
                      <a:pt x="16" y="41"/>
                      <a:pt x="21" y="37"/>
                      <a:pt x="27" y="37"/>
                    </a:cubicBezTo>
                    <a:cubicBezTo>
                      <a:pt x="33" y="37"/>
                      <a:pt x="37" y="41"/>
                      <a:pt x="37" y="47"/>
                    </a:cubicBezTo>
                    <a:cubicBezTo>
                      <a:pt x="37" y="53"/>
                      <a:pt x="33" y="58"/>
                      <a:pt x="27" y="58"/>
                    </a:cubicBezTo>
                    <a:moveTo>
                      <a:pt x="56" y="58"/>
                    </a:moveTo>
                    <a:cubicBezTo>
                      <a:pt x="50" y="58"/>
                      <a:pt x="46" y="53"/>
                      <a:pt x="46" y="47"/>
                    </a:cubicBezTo>
                    <a:cubicBezTo>
                      <a:pt x="46" y="41"/>
                      <a:pt x="50" y="37"/>
                      <a:pt x="56" y="37"/>
                    </a:cubicBezTo>
                    <a:cubicBezTo>
                      <a:pt x="62" y="37"/>
                      <a:pt x="67" y="41"/>
                      <a:pt x="67" y="47"/>
                    </a:cubicBezTo>
                    <a:cubicBezTo>
                      <a:pt x="67" y="53"/>
                      <a:pt x="62" y="58"/>
                      <a:pt x="56" y="58"/>
                    </a:cubicBezTo>
                    <a:moveTo>
                      <a:pt x="85" y="58"/>
                    </a:moveTo>
                    <a:cubicBezTo>
                      <a:pt x="80" y="58"/>
                      <a:pt x="75" y="53"/>
                      <a:pt x="75" y="47"/>
                    </a:cubicBezTo>
                    <a:cubicBezTo>
                      <a:pt x="75" y="41"/>
                      <a:pt x="80" y="37"/>
                      <a:pt x="85" y="37"/>
                    </a:cubicBezTo>
                    <a:cubicBezTo>
                      <a:pt x="86" y="37"/>
                      <a:pt x="86" y="37"/>
                      <a:pt x="86" y="37"/>
                    </a:cubicBezTo>
                    <a:cubicBezTo>
                      <a:pt x="91" y="37"/>
                      <a:pt x="96" y="42"/>
                      <a:pt x="96" y="47"/>
                    </a:cubicBezTo>
                    <a:cubicBezTo>
                      <a:pt x="96" y="53"/>
                      <a:pt x="91" y="57"/>
                      <a:pt x="86" y="58"/>
                    </a:cubicBezTo>
                    <a:cubicBezTo>
                      <a:pt x="86" y="58"/>
                      <a:pt x="86" y="58"/>
                      <a:pt x="85" y="5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2" name="Freeform 35"/>
              <p:cNvSpPr>
                <a:spLocks/>
              </p:cNvSpPr>
              <p:nvPr/>
            </p:nvSpPr>
            <p:spPr bwMode="auto">
              <a:xfrm>
                <a:off x="10665362" y="4623484"/>
                <a:ext cx="232456" cy="132500"/>
              </a:xfrm>
              <a:custGeom>
                <a:avLst/>
                <a:gdLst>
                  <a:gd name="T0" fmla="*/ 39 w 139"/>
                  <a:gd name="T1" fmla="*/ 43 h 80"/>
                  <a:gd name="T2" fmla="*/ 98 w 139"/>
                  <a:gd name="T3" fmla="*/ 38 h 80"/>
                  <a:gd name="T4" fmla="*/ 84 w 139"/>
                  <a:gd name="T5" fmla="*/ 51 h 80"/>
                  <a:gd name="T6" fmla="*/ 87 w 139"/>
                  <a:gd name="T7" fmla="*/ 61 h 80"/>
                  <a:gd name="T8" fmla="*/ 121 w 139"/>
                  <a:gd name="T9" fmla="*/ 62 h 80"/>
                  <a:gd name="T10" fmla="*/ 124 w 139"/>
                  <a:gd name="T11" fmla="*/ 62 h 80"/>
                  <a:gd name="T12" fmla="*/ 127 w 139"/>
                  <a:gd name="T13" fmla="*/ 62 h 80"/>
                  <a:gd name="T14" fmla="*/ 134 w 139"/>
                  <a:gd name="T15" fmla="*/ 62 h 80"/>
                  <a:gd name="T16" fmla="*/ 137 w 139"/>
                  <a:gd name="T17" fmla="*/ 59 h 80"/>
                  <a:gd name="T18" fmla="*/ 138 w 139"/>
                  <a:gd name="T19" fmla="*/ 13 h 80"/>
                  <a:gd name="T20" fmla="*/ 129 w 139"/>
                  <a:gd name="T21" fmla="*/ 9 h 80"/>
                  <a:gd name="T22" fmla="*/ 116 w 139"/>
                  <a:gd name="T23" fmla="*/ 22 h 80"/>
                  <a:gd name="T24" fmla="*/ 23 w 139"/>
                  <a:gd name="T25" fmla="*/ 26 h 80"/>
                  <a:gd name="T26" fmla="*/ 0 w 139"/>
                  <a:gd name="T27" fmla="*/ 79 h 80"/>
                  <a:gd name="T28" fmla="*/ 24 w 139"/>
                  <a:gd name="T29" fmla="*/ 80 h 80"/>
                  <a:gd name="T30" fmla="*/ 39 w 139"/>
                  <a:gd name="T31"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39" y="43"/>
                    </a:moveTo>
                    <a:cubicBezTo>
                      <a:pt x="55" y="28"/>
                      <a:pt x="80" y="26"/>
                      <a:pt x="98" y="38"/>
                    </a:cubicBezTo>
                    <a:cubicBezTo>
                      <a:pt x="91" y="44"/>
                      <a:pt x="84" y="51"/>
                      <a:pt x="84" y="51"/>
                    </a:cubicBezTo>
                    <a:cubicBezTo>
                      <a:pt x="79" y="57"/>
                      <a:pt x="84" y="61"/>
                      <a:pt x="87" y="61"/>
                    </a:cubicBezTo>
                    <a:cubicBezTo>
                      <a:pt x="121" y="62"/>
                      <a:pt x="121" y="62"/>
                      <a:pt x="121" y="62"/>
                    </a:cubicBezTo>
                    <a:cubicBezTo>
                      <a:pt x="123" y="62"/>
                      <a:pt x="124" y="62"/>
                      <a:pt x="124" y="62"/>
                    </a:cubicBezTo>
                    <a:cubicBezTo>
                      <a:pt x="127" y="62"/>
                      <a:pt x="127" y="62"/>
                      <a:pt x="127" y="62"/>
                    </a:cubicBezTo>
                    <a:cubicBezTo>
                      <a:pt x="134" y="62"/>
                      <a:pt x="134" y="62"/>
                      <a:pt x="134" y="62"/>
                    </a:cubicBezTo>
                    <a:cubicBezTo>
                      <a:pt x="136" y="62"/>
                      <a:pt x="137" y="61"/>
                      <a:pt x="137" y="59"/>
                    </a:cubicBezTo>
                    <a:cubicBezTo>
                      <a:pt x="138" y="13"/>
                      <a:pt x="138" y="13"/>
                      <a:pt x="138" y="13"/>
                    </a:cubicBezTo>
                    <a:cubicBezTo>
                      <a:pt x="139" y="9"/>
                      <a:pt x="134" y="4"/>
                      <a:pt x="129" y="9"/>
                    </a:cubicBezTo>
                    <a:cubicBezTo>
                      <a:pt x="129" y="9"/>
                      <a:pt x="121" y="16"/>
                      <a:pt x="116" y="22"/>
                    </a:cubicBezTo>
                    <a:cubicBezTo>
                      <a:pt x="88" y="0"/>
                      <a:pt x="49" y="2"/>
                      <a:pt x="23" y="26"/>
                    </a:cubicBezTo>
                    <a:cubicBezTo>
                      <a:pt x="8" y="40"/>
                      <a:pt x="0" y="60"/>
                      <a:pt x="0" y="79"/>
                    </a:cubicBezTo>
                    <a:cubicBezTo>
                      <a:pt x="24" y="80"/>
                      <a:pt x="24" y="80"/>
                      <a:pt x="24" y="80"/>
                    </a:cubicBezTo>
                    <a:cubicBezTo>
                      <a:pt x="24" y="66"/>
                      <a:pt x="29" y="53"/>
                      <a:pt x="39" y="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3" name="Freeform 36"/>
              <p:cNvSpPr>
                <a:spLocks/>
              </p:cNvSpPr>
              <p:nvPr/>
            </p:nvSpPr>
            <p:spPr bwMode="auto">
              <a:xfrm>
                <a:off x="10671174" y="4746686"/>
                <a:ext cx="231294" cy="133662"/>
              </a:xfrm>
              <a:custGeom>
                <a:avLst/>
                <a:gdLst>
                  <a:gd name="T0" fmla="*/ 115 w 139"/>
                  <a:gd name="T1" fmla="*/ 0 h 80"/>
                  <a:gd name="T2" fmla="*/ 100 w 139"/>
                  <a:gd name="T3" fmla="*/ 37 h 80"/>
                  <a:gd name="T4" fmla="*/ 41 w 139"/>
                  <a:gd name="T5" fmla="*/ 42 h 80"/>
                  <a:gd name="T6" fmla="*/ 55 w 139"/>
                  <a:gd name="T7" fmla="*/ 29 h 80"/>
                  <a:gd name="T8" fmla="*/ 52 w 139"/>
                  <a:gd name="T9" fmla="*/ 19 h 80"/>
                  <a:gd name="T10" fmla="*/ 18 w 139"/>
                  <a:gd name="T11" fmla="*/ 19 h 80"/>
                  <a:gd name="T12" fmla="*/ 15 w 139"/>
                  <a:gd name="T13" fmla="*/ 18 h 80"/>
                  <a:gd name="T14" fmla="*/ 12 w 139"/>
                  <a:gd name="T15" fmla="*/ 18 h 80"/>
                  <a:gd name="T16" fmla="*/ 5 w 139"/>
                  <a:gd name="T17" fmla="*/ 18 h 80"/>
                  <a:gd name="T18" fmla="*/ 2 w 139"/>
                  <a:gd name="T19" fmla="*/ 21 h 80"/>
                  <a:gd name="T20" fmla="*/ 0 w 139"/>
                  <a:gd name="T21" fmla="*/ 67 h 80"/>
                  <a:gd name="T22" fmla="*/ 10 w 139"/>
                  <a:gd name="T23" fmla="*/ 71 h 80"/>
                  <a:gd name="T24" fmla="*/ 23 w 139"/>
                  <a:gd name="T25" fmla="*/ 59 h 80"/>
                  <a:gd name="T26" fmla="*/ 116 w 139"/>
                  <a:gd name="T27" fmla="*/ 54 h 80"/>
                  <a:gd name="T28" fmla="*/ 138 w 139"/>
                  <a:gd name="T29" fmla="*/ 1 h 80"/>
                  <a:gd name="T30" fmla="*/ 115 w 139"/>
                  <a:gd name="T3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115" y="0"/>
                    </a:moveTo>
                    <a:cubicBezTo>
                      <a:pt x="115" y="14"/>
                      <a:pt x="110" y="27"/>
                      <a:pt x="100" y="37"/>
                    </a:cubicBezTo>
                    <a:cubicBezTo>
                      <a:pt x="83" y="52"/>
                      <a:pt x="59" y="54"/>
                      <a:pt x="41" y="42"/>
                    </a:cubicBezTo>
                    <a:cubicBezTo>
                      <a:pt x="47" y="36"/>
                      <a:pt x="55" y="29"/>
                      <a:pt x="55" y="29"/>
                    </a:cubicBezTo>
                    <a:cubicBezTo>
                      <a:pt x="60" y="23"/>
                      <a:pt x="54" y="19"/>
                      <a:pt x="52" y="19"/>
                    </a:cubicBezTo>
                    <a:cubicBezTo>
                      <a:pt x="18" y="19"/>
                      <a:pt x="18" y="19"/>
                      <a:pt x="18" y="19"/>
                    </a:cubicBezTo>
                    <a:cubicBezTo>
                      <a:pt x="16" y="18"/>
                      <a:pt x="15" y="18"/>
                      <a:pt x="15" y="18"/>
                    </a:cubicBezTo>
                    <a:cubicBezTo>
                      <a:pt x="12" y="18"/>
                      <a:pt x="12" y="18"/>
                      <a:pt x="12" y="18"/>
                    </a:cubicBezTo>
                    <a:cubicBezTo>
                      <a:pt x="5" y="18"/>
                      <a:pt x="5" y="18"/>
                      <a:pt x="5" y="18"/>
                    </a:cubicBezTo>
                    <a:cubicBezTo>
                      <a:pt x="3" y="18"/>
                      <a:pt x="2" y="19"/>
                      <a:pt x="2" y="21"/>
                    </a:cubicBezTo>
                    <a:cubicBezTo>
                      <a:pt x="0" y="67"/>
                      <a:pt x="0" y="67"/>
                      <a:pt x="0" y="67"/>
                    </a:cubicBezTo>
                    <a:cubicBezTo>
                      <a:pt x="0" y="72"/>
                      <a:pt x="5" y="76"/>
                      <a:pt x="10" y="71"/>
                    </a:cubicBezTo>
                    <a:cubicBezTo>
                      <a:pt x="10" y="71"/>
                      <a:pt x="18" y="64"/>
                      <a:pt x="23" y="59"/>
                    </a:cubicBezTo>
                    <a:cubicBezTo>
                      <a:pt x="51" y="80"/>
                      <a:pt x="90" y="79"/>
                      <a:pt x="116" y="54"/>
                    </a:cubicBezTo>
                    <a:cubicBezTo>
                      <a:pt x="131" y="40"/>
                      <a:pt x="139" y="20"/>
                      <a:pt x="138" y="1"/>
                    </a:cubicBezTo>
                    <a:cubicBezTo>
                      <a:pt x="115" y="0"/>
                      <a:pt x="115"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4" name="Freeform 37"/>
              <p:cNvSpPr>
                <a:spLocks noEditPoints="1"/>
              </p:cNvSpPr>
              <p:nvPr/>
            </p:nvSpPr>
            <p:spPr bwMode="auto">
              <a:xfrm>
                <a:off x="9940100" y="4064428"/>
                <a:ext cx="213859" cy="213859"/>
              </a:xfrm>
              <a:custGeom>
                <a:avLst/>
                <a:gdLst>
                  <a:gd name="T0" fmla="*/ 19 w 128"/>
                  <a:gd name="T1" fmla="*/ 96 h 128"/>
                  <a:gd name="T2" fmla="*/ 12 w 128"/>
                  <a:gd name="T3" fmla="*/ 103 h 128"/>
                  <a:gd name="T4" fmla="*/ 27 w 128"/>
                  <a:gd name="T5" fmla="*/ 117 h 128"/>
                  <a:gd name="T6" fmla="*/ 33 w 128"/>
                  <a:gd name="T7" fmla="*/ 110 h 128"/>
                  <a:gd name="T8" fmla="*/ 55 w 128"/>
                  <a:gd name="T9" fmla="*/ 119 h 128"/>
                  <a:gd name="T10" fmla="*/ 55 w 128"/>
                  <a:gd name="T11" fmla="*/ 128 h 128"/>
                  <a:gd name="T12" fmla="*/ 75 w 128"/>
                  <a:gd name="T13" fmla="*/ 128 h 128"/>
                  <a:gd name="T14" fmla="*/ 75 w 128"/>
                  <a:gd name="T15" fmla="*/ 118 h 128"/>
                  <a:gd name="T16" fmla="*/ 96 w 128"/>
                  <a:gd name="T17" fmla="*/ 109 h 128"/>
                  <a:gd name="T18" fmla="*/ 103 w 128"/>
                  <a:gd name="T19" fmla="*/ 116 h 128"/>
                  <a:gd name="T20" fmla="*/ 117 w 128"/>
                  <a:gd name="T21" fmla="*/ 101 h 128"/>
                  <a:gd name="T22" fmla="*/ 110 w 128"/>
                  <a:gd name="T23" fmla="*/ 95 h 128"/>
                  <a:gd name="T24" fmla="*/ 119 w 128"/>
                  <a:gd name="T25" fmla="*/ 73 h 128"/>
                  <a:gd name="T26" fmla="*/ 128 w 128"/>
                  <a:gd name="T27" fmla="*/ 73 h 128"/>
                  <a:gd name="T28" fmla="*/ 128 w 128"/>
                  <a:gd name="T29" fmla="*/ 53 h 128"/>
                  <a:gd name="T30" fmla="*/ 118 w 128"/>
                  <a:gd name="T31" fmla="*/ 53 h 128"/>
                  <a:gd name="T32" fmla="*/ 109 w 128"/>
                  <a:gd name="T33" fmla="*/ 32 h 128"/>
                  <a:gd name="T34" fmla="*/ 116 w 128"/>
                  <a:gd name="T35" fmla="*/ 25 h 128"/>
                  <a:gd name="T36" fmla="*/ 101 w 128"/>
                  <a:gd name="T37" fmla="*/ 11 h 128"/>
                  <a:gd name="T38" fmla="*/ 95 w 128"/>
                  <a:gd name="T39" fmla="*/ 18 h 128"/>
                  <a:gd name="T40" fmla="*/ 73 w 128"/>
                  <a:gd name="T41" fmla="*/ 9 h 128"/>
                  <a:gd name="T42" fmla="*/ 73 w 128"/>
                  <a:gd name="T43" fmla="*/ 0 h 128"/>
                  <a:gd name="T44" fmla="*/ 53 w 128"/>
                  <a:gd name="T45" fmla="*/ 0 h 128"/>
                  <a:gd name="T46" fmla="*/ 53 w 128"/>
                  <a:gd name="T47" fmla="*/ 10 h 128"/>
                  <a:gd name="T48" fmla="*/ 32 w 128"/>
                  <a:gd name="T49" fmla="*/ 19 h 128"/>
                  <a:gd name="T50" fmla="*/ 25 w 128"/>
                  <a:gd name="T51" fmla="*/ 12 h 128"/>
                  <a:gd name="T52" fmla="*/ 11 w 128"/>
                  <a:gd name="T53" fmla="*/ 26 h 128"/>
                  <a:gd name="T54" fmla="*/ 18 w 128"/>
                  <a:gd name="T55" fmla="*/ 33 h 128"/>
                  <a:gd name="T56" fmla="*/ 9 w 128"/>
                  <a:gd name="T57" fmla="*/ 55 h 128"/>
                  <a:gd name="T58" fmla="*/ 0 w 128"/>
                  <a:gd name="T59" fmla="*/ 55 h 128"/>
                  <a:gd name="T60" fmla="*/ 0 w 128"/>
                  <a:gd name="T61" fmla="*/ 75 h 128"/>
                  <a:gd name="T62" fmla="*/ 10 w 128"/>
                  <a:gd name="T63" fmla="*/ 75 h 128"/>
                  <a:gd name="T64" fmla="*/ 19 w 128"/>
                  <a:gd name="T65" fmla="*/ 96 h 128"/>
                  <a:gd name="T66" fmla="*/ 63 w 128"/>
                  <a:gd name="T67" fmla="*/ 23 h 128"/>
                  <a:gd name="T68" fmla="*/ 105 w 128"/>
                  <a:gd name="T69" fmla="*/ 63 h 128"/>
                  <a:gd name="T70" fmla="*/ 65 w 128"/>
                  <a:gd name="T71" fmla="*/ 105 h 128"/>
                  <a:gd name="T72" fmla="*/ 23 w 128"/>
                  <a:gd name="T73" fmla="*/ 65 h 128"/>
                  <a:gd name="T74" fmla="*/ 63 w 128"/>
                  <a:gd name="T75" fmla="*/ 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9" y="96"/>
                    </a:moveTo>
                    <a:cubicBezTo>
                      <a:pt x="12" y="103"/>
                      <a:pt x="12" y="103"/>
                      <a:pt x="12" y="103"/>
                    </a:cubicBezTo>
                    <a:cubicBezTo>
                      <a:pt x="27" y="117"/>
                      <a:pt x="27" y="117"/>
                      <a:pt x="27" y="117"/>
                    </a:cubicBezTo>
                    <a:cubicBezTo>
                      <a:pt x="33" y="110"/>
                      <a:pt x="33" y="110"/>
                      <a:pt x="33" y="110"/>
                    </a:cubicBezTo>
                    <a:cubicBezTo>
                      <a:pt x="40" y="114"/>
                      <a:pt x="47" y="117"/>
                      <a:pt x="55" y="119"/>
                    </a:cubicBezTo>
                    <a:cubicBezTo>
                      <a:pt x="55" y="128"/>
                      <a:pt x="55" y="128"/>
                      <a:pt x="55" y="128"/>
                    </a:cubicBezTo>
                    <a:cubicBezTo>
                      <a:pt x="75" y="128"/>
                      <a:pt x="75" y="128"/>
                      <a:pt x="75" y="128"/>
                    </a:cubicBezTo>
                    <a:cubicBezTo>
                      <a:pt x="75" y="118"/>
                      <a:pt x="75" y="118"/>
                      <a:pt x="75" y="118"/>
                    </a:cubicBezTo>
                    <a:cubicBezTo>
                      <a:pt x="83" y="117"/>
                      <a:pt x="90" y="114"/>
                      <a:pt x="96" y="109"/>
                    </a:cubicBezTo>
                    <a:cubicBezTo>
                      <a:pt x="103" y="116"/>
                      <a:pt x="103" y="116"/>
                      <a:pt x="103" y="116"/>
                    </a:cubicBezTo>
                    <a:cubicBezTo>
                      <a:pt x="117" y="101"/>
                      <a:pt x="117" y="101"/>
                      <a:pt x="117" y="101"/>
                    </a:cubicBezTo>
                    <a:cubicBezTo>
                      <a:pt x="110" y="95"/>
                      <a:pt x="110" y="95"/>
                      <a:pt x="110" y="95"/>
                    </a:cubicBezTo>
                    <a:cubicBezTo>
                      <a:pt x="114" y="88"/>
                      <a:pt x="117" y="81"/>
                      <a:pt x="119" y="73"/>
                    </a:cubicBezTo>
                    <a:cubicBezTo>
                      <a:pt x="128" y="73"/>
                      <a:pt x="128" y="73"/>
                      <a:pt x="128" y="73"/>
                    </a:cubicBezTo>
                    <a:cubicBezTo>
                      <a:pt x="128" y="53"/>
                      <a:pt x="128" y="53"/>
                      <a:pt x="128" y="53"/>
                    </a:cubicBezTo>
                    <a:cubicBezTo>
                      <a:pt x="118" y="53"/>
                      <a:pt x="118" y="53"/>
                      <a:pt x="118" y="53"/>
                    </a:cubicBezTo>
                    <a:cubicBezTo>
                      <a:pt x="117" y="45"/>
                      <a:pt x="114" y="38"/>
                      <a:pt x="109" y="32"/>
                    </a:cubicBezTo>
                    <a:cubicBezTo>
                      <a:pt x="116" y="25"/>
                      <a:pt x="116" y="25"/>
                      <a:pt x="116" y="25"/>
                    </a:cubicBezTo>
                    <a:cubicBezTo>
                      <a:pt x="101" y="11"/>
                      <a:pt x="101" y="11"/>
                      <a:pt x="101" y="11"/>
                    </a:cubicBezTo>
                    <a:cubicBezTo>
                      <a:pt x="95" y="18"/>
                      <a:pt x="95" y="18"/>
                      <a:pt x="95" y="18"/>
                    </a:cubicBezTo>
                    <a:cubicBezTo>
                      <a:pt x="88" y="13"/>
                      <a:pt x="81" y="11"/>
                      <a:pt x="73" y="9"/>
                    </a:cubicBezTo>
                    <a:cubicBezTo>
                      <a:pt x="73" y="0"/>
                      <a:pt x="73" y="0"/>
                      <a:pt x="73" y="0"/>
                    </a:cubicBezTo>
                    <a:cubicBezTo>
                      <a:pt x="53" y="0"/>
                      <a:pt x="53" y="0"/>
                      <a:pt x="53" y="0"/>
                    </a:cubicBezTo>
                    <a:cubicBezTo>
                      <a:pt x="53" y="10"/>
                      <a:pt x="53" y="10"/>
                      <a:pt x="53" y="10"/>
                    </a:cubicBezTo>
                    <a:cubicBezTo>
                      <a:pt x="45" y="11"/>
                      <a:pt x="38" y="14"/>
                      <a:pt x="32" y="19"/>
                    </a:cubicBezTo>
                    <a:cubicBezTo>
                      <a:pt x="25" y="12"/>
                      <a:pt x="25" y="12"/>
                      <a:pt x="25" y="12"/>
                    </a:cubicBezTo>
                    <a:cubicBezTo>
                      <a:pt x="11" y="26"/>
                      <a:pt x="11" y="26"/>
                      <a:pt x="11" y="26"/>
                    </a:cubicBezTo>
                    <a:cubicBezTo>
                      <a:pt x="18" y="33"/>
                      <a:pt x="18" y="33"/>
                      <a:pt x="18" y="33"/>
                    </a:cubicBezTo>
                    <a:cubicBezTo>
                      <a:pt x="14" y="40"/>
                      <a:pt x="11" y="47"/>
                      <a:pt x="9" y="55"/>
                    </a:cubicBezTo>
                    <a:cubicBezTo>
                      <a:pt x="0" y="55"/>
                      <a:pt x="0" y="55"/>
                      <a:pt x="0" y="55"/>
                    </a:cubicBezTo>
                    <a:cubicBezTo>
                      <a:pt x="0" y="75"/>
                      <a:pt x="0" y="75"/>
                      <a:pt x="0" y="75"/>
                    </a:cubicBezTo>
                    <a:cubicBezTo>
                      <a:pt x="10" y="75"/>
                      <a:pt x="10" y="75"/>
                      <a:pt x="10" y="75"/>
                    </a:cubicBezTo>
                    <a:cubicBezTo>
                      <a:pt x="11" y="83"/>
                      <a:pt x="14" y="90"/>
                      <a:pt x="19" y="96"/>
                    </a:cubicBezTo>
                    <a:moveTo>
                      <a:pt x="63" y="23"/>
                    </a:moveTo>
                    <a:cubicBezTo>
                      <a:pt x="86" y="23"/>
                      <a:pt x="105" y="41"/>
                      <a:pt x="105" y="63"/>
                    </a:cubicBezTo>
                    <a:cubicBezTo>
                      <a:pt x="105" y="86"/>
                      <a:pt x="87" y="105"/>
                      <a:pt x="65" y="105"/>
                    </a:cubicBezTo>
                    <a:cubicBezTo>
                      <a:pt x="42" y="105"/>
                      <a:pt x="23" y="87"/>
                      <a:pt x="23" y="65"/>
                    </a:cubicBezTo>
                    <a:cubicBezTo>
                      <a:pt x="23" y="42"/>
                      <a:pt x="41" y="23"/>
                      <a:pt x="63"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5" name="Freeform 38"/>
              <p:cNvSpPr>
                <a:spLocks noEditPoints="1"/>
              </p:cNvSpPr>
              <p:nvPr/>
            </p:nvSpPr>
            <p:spPr bwMode="auto">
              <a:xfrm>
                <a:off x="10101657" y="3964473"/>
                <a:ext cx="145285" cy="146447"/>
              </a:xfrm>
              <a:custGeom>
                <a:avLst/>
                <a:gdLst>
                  <a:gd name="T0" fmla="*/ 81 w 87"/>
                  <a:gd name="T1" fmla="*/ 36 h 88"/>
                  <a:gd name="T2" fmla="*/ 87 w 87"/>
                  <a:gd name="T3" fmla="*/ 34 h 88"/>
                  <a:gd name="T4" fmla="*/ 80 w 87"/>
                  <a:gd name="T5" fmla="*/ 19 h 88"/>
                  <a:gd name="T6" fmla="*/ 74 w 87"/>
                  <a:gd name="T7" fmla="*/ 21 h 88"/>
                  <a:gd name="T8" fmla="*/ 65 w 87"/>
                  <a:gd name="T9" fmla="*/ 12 h 88"/>
                  <a:gd name="T10" fmla="*/ 67 w 87"/>
                  <a:gd name="T11" fmla="*/ 6 h 88"/>
                  <a:gd name="T12" fmla="*/ 52 w 87"/>
                  <a:gd name="T13" fmla="*/ 0 h 88"/>
                  <a:gd name="T14" fmla="*/ 50 w 87"/>
                  <a:gd name="T15" fmla="*/ 6 h 88"/>
                  <a:gd name="T16" fmla="*/ 36 w 87"/>
                  <a:gd name="T17" fmla="*/ 7 h 88"/>
                  <a:gd name="T18" fmla="*/ 34 w 87"/>
                  <a:gd name="T19" fmla="*/ 1 h 88"/>
                  <a:gd name="T20" fmla="*/ 19 w 87"/>
                  <a:gd name="T21" fmla="*/ 7 h 88"/>
                  <a:gd name="T22" fmla="*/ 21 w 87"/>
                  <a:gd name="T23" fmla="*/ 13 h 88"/>
                  <a:gd name="T24" fmla="*/ 12 w 87"/>
                  <a:gd name="T25" fmla="*/ 23 h 88"/>
                  <a:gd name="T26" fmla="*/ 6 w 87"/>
                  <a:gd name="T27" fmla="*/ 21 h 88"/>
                  <a:gd name="T28" fmla="*/ 0 w 87"/>
                  <a:gd name="T29" fmla="*/ 36 h 88"/>
                  <a:gd name="T30" fmla="*/ 6 w 87"/>
                  <a:gd name="T31" fmla="*/ 38 h 88"/>
                  <a:gd name="T32" fmla="*/ 7 w 87"/>
                  <a:gd name="T33" fmla="*/ 52 h 88"/>
                  <a:gd name="T34" fmla="*/ 1 w 87"/>
                  <a:gd name="T35" fmla="*/ 54 h 88"/>
                  <a:gd name="T36" fmla="*/ 7 w 87"/>
                  <a:gd name="T37" fmla="*/ 69 h 88"/>
                  <a:gd name="T38" fmla="*/ 13 w 87"/>
                  <a:gd name="T39" fmla="*/ 66 h 88"/>
                  <a:gd name="T40" fmla="*/ 23 w 87"/>
                  <a:gd name="T41" fmla="*/ 76 h 88"/>
                  <a:gd name="T42" fmla="*/ 21 w 87"/>
                  <a:gd name="T43" fmla="*/ 82 h 88"/>
                  <a:gd name="T44" fmla="*/ 36 w 87"/>
                  <a:gd name="T45" fmla="*/ 88 h 88"/>
                  <a:gd name="T46" fmla="*/ 38 w 87"/>
                  <a:gd name="T47" fmla="*/ 81 h 88"/>
                  <a:gd name="T48" fmla="*/ 51 w 87"/>
                  <a:gd name="T49" fmla="*/ 81 h 88"/>
                  <a:gd name="T50" fmla="*/ 54 w 87"/>
                  <a:gd name="T51" fmla="*/ 87 h 88"/>
                  <a:gd name="T52" fmla="*/ 69 w 87"/>
                  <a:gd name="T53" fmla="*/ 80 h 88"/>
                  <a:gd name="T54" fmla="*/ 66 w 87"/>
                  <a:gd name="T55" fmla="*/ 74 h 88"/>
                  <a:gd name="T56" fmla="*/ 75 w 87"/>
                  <a:gd name="T57" fmla="*/ 65 h 88"/>
                  <a:gd name="T58" fmla="*/ 82 w 87"/>
                  <a:gd name="T59" fmla="*/ 67 h 88"/>
                  <a:gd name="T60" fmla="*/ 87 w 87"/>
                  <a:gd name="T61" fmla="*/ 52 h 88"/>
                  <a:gd name="T62" fmla="*/ 81 w 87"/>
                  <a:gd name="T63" fmla="*/ 50 h 88"/>
                  <a:gd name="T64" fmla="*/ 81 w 87"/>
                  <a:gd name="T65" fmla="*/ 36 h 88"/>
                  <a:gd name="T66" fmla="*/ 54 w 87"/>
                  <a:gd name="T67" fmla="*/ 67 h 88"/>
                  <a:gd name="T68" fmla="*/ 44 w 87"/>
                  <a:gd name="T69" fmla="*/ 69 h 88"/>
                  <a:gd name="T70" fmla="*/ 21 w 87"/>
                  <a:gd name="T71" fmla="*/ 54 h 88"/>
                  <a:gd name="T72" fmla="*/ 33 w 87"/>
                  <a:gd name="T73" fmla="*/ 21 h 88"/>
                  <a:gd name="T74" fmla="*/ 43 w 87"/>
                  <a:gd name="T75" fmla="*/ 19 h 88"/>
                  <a:gd name="T76" fmla="*/ 67 w 87"/>
                  <a:gd name="T77" fmla="*/ 34 h 88"/>
                  <a:gd name="T78" fmla="*/ 54 w 87"/>
                  <a:gd name="T79"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7" h="88">
                    <a:moveTo>
                      <a:pt x="81" y="36"/>
                    </a:moveTo>
                    <a:cubicBezTo>
                      <a:pt x="87" y="34"/>
                      <a:pt x="87" y="34"/>
                      <a:pt x="87" y="34"/>
                    </a:cubicBezTo>
                    <a:cubicBezTo>
                      <a:pt x="80" y="19"/>
                      <a:pt x="80" y="19"/>
                      <a:pt x="80" y="19"/>
                    </a:cubicBezTo>
                    <a:cubicBezTo>
                      <a:pt x="74" y="21"/>
                      <a:pt x="74" y="21"/>
                      <a:pt x="74" y="21"/>
                    </a:cubicBezTo>
                    <a:cubicBezTo>
                      <a:pt x="72" y="18"/>
                      <a:pt x="68" y="15"/>
                      <a:pt x="65" y="12"/>
                    </a:cubicBezTo>
                    <a:cubicBezTo>
                      <a:pt x="67" y="6"/>
                      <a:pt x="67" y="6"/>
                      <a:pt x="67" y="6"/>
                    </a:cubicBezTo>
                    <a:cubicBezTo>
                      <a:pt x="52" y="0"/>
                      <a:pt x="52" y="0"/>
                      <a:pt x="52" y="0"/>
                    </a:cubicBezTo>
                    <a:cubicBezTo>
                      <a:pt x="50" y="6"/>
                      <a:pt x="50" y="6"/>
                      <a:pt x="50" y="6"/>
                    </a:cubicBezTo>
                    <a:cubicBezTo>
                      <a:pt x="45" y="6"/>
                      <a:pt x="41" y="6"/>
                      <a:pt x="36" y="7"/>
                    </a:cubicBezTo>
                    <a:cubicBezTo>
                      <a:pt x="34" y="1"/>
                      <a:pt x="34" y="1"/>
                      <a:pt x="34" y="1"/>
                    </a:cubicBezTo>
                    <a:cubicBezTo>
                      <a:pt x="19" y="7"/>
                      <a:pt x="19" y="7"/>
                      <a:pt x="19" y="7"/>
                    </a:cubicBezTo>
                    <a:cubicBezTo>
                      <a:pt x="21" y="13"/>
                      <a:pt x="21" y="13"/>
                      <a:pt x="21" y="13"/>
                    </a:cubicBezTo>
                    <a:cubicBezTo>
                      <a:pt x="18" y="16"/>
                      <a:pt x="15" y="19"/>
                      <a:pt x="12" y="23"/>
                    </a:cubicBezTo>
                    <a:cubicBezTo>
                      <a:pt x="6" y="21"/>
                      <a:pt x="6" y="21"/>
                      <a:pt x="6" y="21"/>
                    </a:cubicBezTo>
                    <a:cubicBezTo>
                      <a:pt x="0" y="36"/>
                      <a:pt x="0" y="36"/>
                      <a:pt x="0" y="36"/>
                    </a:cubicBezTo>
                    <a:cubicBezTo>
                      <a:pt x="6" y="38"/>
                      <a:pt x="6" y="38"/>
                      <a:pt x="6" y="38"/>
                    </a:cubicBezTo>
                    <a:cubicBezTo>
                      <a:pt x="6" y="43"/>
                      <a:pt x="6" y="47"/>
                      <a:pt x="7" y="52"/>
                    </a:cubicBezTo>
                    <a:cubicBezTo>
                      <a:pt x="1" y="54"/>
                      <a:pt x="1" y="54"/>
                      <a:pt x="1" y="54"/>
                    </a:cubicBezTo>
                    <a:cubicBezTo>
                      <a:pt x="7" y="69"/>
                      <a:pt x="7" y="69"/>
                      <a:pt x="7" y="69"/>
                    </a:cubicBezTo>
                    <a:cubicBezTo>
                      <a:pt x="13" y="66"/>
                      <a:pt x="13" y="66"/>
                      <a:pt x="13" y="66"/>
                    </a:cubicBezTo>
                    <a:cubicBezTo>
                      <a:pt x="16" y="70"/>
                      <a:pt x="19" y="73"/>
                      <a:pt x="23" y="76"/>
                    </a:cubicBezTo>
                    <a:cubicBezTo>
                      <a:pt x="21" y="82"/>
                      <a:pt x="21" y="82"/>
                      <a:pt x="21" y="82"/>
                    </a:cubicBezTo>
                    <a:cubicBezTo>
                      <a:pt x="36" y="88"/>
                      <a:pt x="36" y="88"/>
                      <a:pt x="36" y="88"/>
                    </a:cubicBezTo>
                    <a:cubicBezTo>
                      <a:pt x="38" y="81"/>
                      <a:pt x="38" y="81"/>
                      <a:pt x="38" y="81"/>
                    </a:cubicBezTo>
                    <a:cubicBezTo>
                      <a:pt x="42" y="82"/>
                      <a:pt x="47" y="82"/>
                      <a:pt x="51" y="81"/>
                    </a:cubicBezTo>
                    <a:cubicBezTo>
                      <a:pt x="54" y="87"/>
                      <a:pt x="54" y="87"/>
                      <a:pt x="54" y="87"/>
                    </a:cubicBezTo>
                    <a:cubicBezTo>
                      <a:pt x="69" y="80"/>
                      <a:pt x="69" y="80"/>
                      <a:pt x="69" y="80"/>
                    </a:cubicBezTo>
                    <a:cubicBezTo>
                      <a:pt x="66" y="74"/>
                      <a:pt x="66" y="74"/>
                      <a:pt x="66" y="74"/>
                    </a:cubicBezTo>
                    <a:cubicBezTo>
                      <a:pt x="70" y="72"/>
                      <a:pt x="73" y="69"/>
                      <a:pt x="75" y="65"/>
                    </a:cubicBezTo>
                    <a:cubicBezTo>
                      <a:pt x="82" y="67"/>
                      <a:pt x="82" y="67"/>
                      <a:pt x="82" y="67"/>
                    </a:cubicBezTo>
                    <a:cubicBezTo>
                      <a:pt x="87" y="52"/>
                      <a:pt x="87" y="52"/>
                      <a:pt x="87" y="52"/>
                    </a:cubicBezTo>
                    <a:cubicBezTo>
                      <a:pt x="81" y="50"/>
                      <a:pt x="81" y="50"/>
                      <a:pt x="81" y="50"/>
                    </a:cubicBezTo>
                    <a:cubicBezTo>
                      <a:pt x="82" y="45"/>
                      <a:pt x="82" y="41"/>
                      <a:pt x="81" y="36"/>
                    </a:cubicBezTo>
                    <a:moveTo>
                      <a:pt x="54" y="67"/>
                    </a:moveTo>
                    <a:cubicBezTo>
                      <a:pt x="51" y="69"/>
                      <a:pt x="48" y="69"/>
                      <a:pt x="44" y="69"/>
                    </a:cubicBezTo>
                    <a:cubicBezTo>
                      <a:pt x="34" y="69"/>
                      <a:pt x="25" y="64"/>
                      <a:pt x="21" y="54"/>
                    </a:cubicBezTo>
                    <a:cubicBezTo>
                      <a:pt x="15" y="41"/>
                      <a:pt x="21" y="26"/>
                      <a:pt x="33" y="21"/>
                    </a:cubicBezTo>
                    <a:cubicBezTo>
                      <a:pt x="37" y="19"/>
                      <a:pt x="40" y="19"/>
                      <a:pt x="43" y="19"/>
                    </a:cubicBezTo>
                    <a:cubicBezTo>
                      <a:pt x="54" y="18"/>
                      <a:pt x="63" y="24"/>
                      <a:pt x="67" y="34"/>
                    </a:cubicBezTo>
                    <a:cubicBezTo>
                      <a:pt x="73" y="46"/>
                      <a:pt x="67" y="61"/>
                      <a:pt x="54" y="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6" name="Freeform 39"/>
              <p:cNvSpPr>
                <a:spLocks/>
              </p:cNvSpPr>
              <p:nvPr/>
            </p:nvSpPr>
            <p:spPr bwMode="auto">
              <a:xfrm>
                <a:off x="9962183" y="5484732"/>
                <a:ext cx="353333" cy="294056"/>
              </a:xfrm>
              <a:custGeom>
                <a:avLst/>
                <a:gdLst>
                  <a:gd name="T0" fmla="*/ 250 w 304"/>
                  <a:gd name="T1" fmla="*/ 0 h 253"/>
                  <a:gd name="T2" fmla="*/ 109 w 304"/>
                  <a:gd name="T3" fmla="*/ 141 h 253"/>
                  <a:gd name="T4" fmla="*/ 54 w 304"/>
                  <a:gd name="T5" fmla="*/ 88 h 253"/>
                  <a:gd name="T6" fmla="*/ 0 w 304"/>
                  <a:gd name="T7" fmla="*/ 144 h 253"/>
                  <a:gd name="T8" fmla="*/ 53 w 304"/>
                  <a:gd name="T9" fmla="*/ 197 h 253"/>
                  <a:gd name="T10" fmla="*/ 109 w 304"/>
                  <a:gd name="T11" fmla="*/ 253 h 253"/>
                  <a:gd name="T12" fmla="*/ 163 w 304"/>
                  <a:gd name="T13" fmla="*/ 197 h 253"/>
                  <a:gd name="T14" fmla="*/ 304 w 304"/>
                  <a:gd name="T15" fmla="*/ 56 h 253"/>
                  <a:gd name="T16" fmla="*/ 250 w 304"/>
                  <a:gd name="T1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4" h="253">
                    <a:moveTo>
                      <a:pt x="250" y="0"/>
                    </a:moveTo>
                    <a:lnTo>
                      <a:pt x="109" y="141"/>
                    </a:lnTo>
                    <a:lnTo>
                      <a:pt x="54" y="88"/>
                    </a:lnTo>
                    <a:lnTo>
                      <a:pt x="0" y="144"/>
                    </a:lnTo>
                    <a:lnTo>
                      <a:pt x="53" y="197"/>
                    </a:lnTo>
                    <a:lnTo>
                      <a:pt x="109" y="253"/>
                    </a:lnTo>
                    <a:lnTo>
                      <a:pt x="163" y="197"/>
                    </a:lnTo>
                    <a:lnTo>
                      <a:pt x="304" y="56"/>
                    </a:lnTo>
                    <a:lnTo>
                      <a:pt x="2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7" name="Freeform 40"/>
              <p:cNvSpPr>
                <a:spLocks noEditPoints="1"/>
              </p:cNvSpPr>
              <p:nvPr/>
            </p:nvSpPr>
            <p:spPr bwMode="auto">
              <a:xfrm>
                <a:off x="10113280" y="5041904"/>
                <a:ext cx="206886" cy="17434"/>
              </a:xfrm>
              <a:custGeom>
                <a:avLst/>
                <a:gdLst>
                  <a:gd name="T0" fmla="*/ 178 w 178"/>
                  <a:gd name="T1" fmla="*/ 0 h 15"/>
                  <a:gd name="T2" fmla="*/ 0 w 178"/>
                  <a:gd name="T3" fmla="*/ 0 h 15"/>
                  <a:gd name="T4" fmla="*/ 0 w 178"/>
                  <a:gd name="T5" fmla="*/ 15 h 15"/>
                  <a:gd name="T6" fmla="*/ 178 w 178"/>
                  <a:gd name="T7" fmla="*/ 15 h 15"/>
                  <a:gd name="T8" fmla="*/ 178 w 178"/>
                  <a:gd name="T9" fmla="*/ 0 h 15"/>
                  <a:gd name="T10" fmla="*/ 171 w 178"/>
                  <a:gd name="T11" fmla="*/ 10 h 15"/>
                  <a:gd name="T12" fmla="*/ 157 w 178"/>
                  <a:gd name="T13" fmla="*/ 10 h 15"/>
                  <a:gd name="T14" fmla="*/ 157 w 178"/>
                  <a:gd name="T15" fmla="*/ 5 h 15"/>
                  <a:gd name="T16" fmla="*/ 171 w 178"/>
                  <a:gd name="T17" fmla="*/ 5 h 15"/>
                  <a:gd name="T18" fmla="*/ 171 w 178"/>
                  <a:gd name="T19"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5">
                    <a:moveTo>
                      <a:pt x="178" y="0"/>
                    </a:moveTo>
                    <a:lnTo>
                      <a:pt x="0" y="0"/>
                    </a:lnTo>
                    <a:lnTo>
                      <a:pt x="0" y="15"/>
                    </a:lnTo>
                    <a:lnTo>
                      <a:pt x="178" y="15"/>
                    </a:lnTo>
                    <a:lnTo>
                      <a:pt x="178" y="0"/>
                    </a:lnTo>
                    <a:close/>
                    <a:moveTo>
                      <a:pt x="171" y="10"/>
                    </a:moveTo>
                    <a:lnTo>
                      <a:pt x="157" y="10"/>
                    </a:lnTo>
                    <a:lnTo>
                      <a:pt x="157" y="5"/>
                    </a:lnTo>
                    <a:lnTo>
                      <a:pt x="171" y="5"/>
                    </a:lnTo>
                    <a:lnTo>
                      <a:pt x="171"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8" name="Freeform 41"/>
              <p:cNvSpPr>
                <a:spLocks noEditPoints="1"/>
              </p:cNvSpPr>
              <p:nvPr/>
            </p:nvSpPr>
            <p:spPr bwMode="auto">
              <a:xfrm>
                <a:off x="10123740" y="4918703"/>
                <a:ext cx="187127" cy="116228"/>
              </a:xfrm>
              <a:custGeom>
                <a:avLst/>
                <a:gdLst>
                  <a:gd name="T0" fmla="*/ 161 w 161"/>
                  <a:gd name="T1" fmla="*/ 0 h 100"/>
                  <a:gd name="T2" fmla="*/ 0 w 161"/>
                  <a:gd name="T3" fmla="*/ 0 h 100"/>
                  <a:gd name="T4" fmla="*/ 0 w 161"/>
                  <a:gd name="T5" fmla="*/ 100 h 100"/>
                  <a:gd name="T6" fmla="*/ 161 w 161"/>
                  <a:gd name="T7" fmla="*/ 100 h 100"/>
                  <a:gd name="T8" fmla="*/ 161 w 161"/>
                  <a:gd name="T9" fmla="*/ 0 h 100"/>
                  <a:gd name="T10" fmla="*/ 144 w 161"/>
                  <a:gd name="T11" fmla="*/ 86 h 100"/>
                  <a:gd name="T12" fmla="*/ 17 w 161"/>
                  <a:gd name="T13" fmla="*/ 86 h 100"/>
                  <a:gd name="T14" fmla="*/ 17 w 161"/>
                  <a:gd name="T15" fmla="*/ 14 h 100"/>
                  <a:gd name="T16" fmla="*/ 144 w 161"/>
                  <a:gd name="T17" fmla="*/ 14 h 100"/>
                  <a:gd name="T18" fmla="*/ 144 w 161"/>
                  <a:gd name="T19"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00">
                    <a:moveTo>
                      <a:pt x="161" y="0"/>
                    </a:moveTo>
                    <a:lnTo>
                      <a:pt x="0" y="0"/>
                    </a:lnTo>
                    <a:lnTo>
                      <a:pt x="0" y="100"/>
                    </a:lnTo>
                    <a:lnTo>
                      <a:pt x="161" y="100"/>
                    </a:lnTo>
                    <a:lnTo>
                      <a:pt x="161" y="0"/>
                    </a:lnTo>
                    <a:close/>
                    <a:moveTo>
                      <a:pt x="144" y="86"/>
                    </a:moveTo>
                    <a:lnTo>
                      <a:pt x="17" y="86"/>
                    </a:lnTo>
                    <a:lnTo>
                      <a:pt x="17" y="14"/>
                    </a:lnTo>
                    <a:lnTo>
                      <a:pt x="144" y="14"/>
                    </a:lnTo>
                    <a:lnTo>
                      <a:pt x="144"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299" name="Freeform 42"/>
              <p:cNvSpPr>
                <a:spLocks/>
              </p:cNvSpPr>
              <p:nvPr/>
            </p:nvSpPr>
            <p:spPr bwMode="auto">
              <a:xfrm>
                <a:off x="8731330" y="2228029"/>
                <a:ext cx="108092" cy="33706"/>
              </a:xfrm>
              <a:custGeom>
                <a:avLst/>
                <a:gdLst>
                  <a:gd name="T0" fmla="*/ 3 w 93"/>
                  <a:gd name="T1" fmla="*/ 0 h 29"/>
                  <a:gd name="T2" fmla="*/ 93 w 93"/>
                  <a:gd name="T3" fmla="*/ 25 h 29"/>
                  <a:gd name="T4" fmla="*/ 90 w 93"/>
                  <a:gd name="T5" fmla="*/ 29 h 29"/>
                  <a:gd name="T6" fmla="*/ 0 w 93"/>
                  <a:gd name="T7" fmla="*/ 5 h 29"/>
                  <a:gd name="T8" fmla="*/ 3 w 93"/>
                  <a:gd name="T9" fmla="*/ 0 h 29"/>
                </a:gdLst>
                <a:ahLst/>
                <a:cxnLst>
                  <a:cxn ang="0">
                    <a:pos x="T0" y="T1"/>
                  </a:cxn>
                  <a:cxn ang="0">
                    <a:pos x="T2" y="T3"/>
                  </a:cxn>
                  <a:cxn ang="0">
                    <a:pos x="T4" y="T5"/>
                  </a:cxn>
                  <a:cxn ang="0">
                    <a:pos x="T6" y="T7"/>
                  </a:cxn>
                  <a:cxn ang="0">
                    <a:pos x="T8" y="T9"/>
                  </a:cxn>
                </a:cxnLst>
                <a:rect l="0" t="0" r="r" b="b"/>
                <a:pathLst>
                  <a:path w="93" h="29">
                    <a:moveTo>
                      <a:pt x="3" y="0"/>
                    </a:moveTo>
                    <a:lnTo>
                      <a:pt x="93" y="25"/>
                    </a:lnTo>
                    <a:lnTo>
                      <a:pt x="90" y="29"/>
                    </a:lnTo>
                    <a:lnTo>
                      <a:pt x="0" y="5"/>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0" name="Freeform 43"/>
              <p:cNvSpPr>
                <a:spLocks/>
              </p:cNvSpPr>
              <p:nvPr/>
            </p:nvSpPr>
            <p:spPr bwMode="auto">
              <a:xfrm>
                <a:off x="8674378" y="2169915"/>
                <a:ext cx="192938" cy="219671"/>
              </a:xfrm>
              <a:custGeom>
                <a:avLst/>
                <a:gdLst>
                  <a:gd name="T0" fmla="*/ 116 w 166"/>
                  <a:gd name="T1" fmla="*/ 167 h 189"/>
                  <a:gd name="T2" fmla="*/ 120 w 166"/>
                  <a:gd name="T3" fmla="*/ 189 h 189"/>
                  <a:gd name="T4" fmla="*/ 0 w 166"/>
                  <a:gd name="T5" fmla="*/ 152 h 189"/>
                  <a:gd name="T6" fmla="*/ 29 w 166"/>
                  <a:gd name="T7" fmla="*/ 122 h 189"/>
                  <a:gd name="T8" fmla="*/ 54 w 166"/>
                  <a:gd name="T9" fmla="*/ 35 h 189"/>
                  <a:gd name="T10" fmla="*/ 43 w 166"/>
                  <a:gd name="T11" fmla="*/ 0 h 189"/>
                  <a:gd name="T12" fmla="*/ 166 w 166"/>
                  <a:gd name="T13" fmla="*/ 35 h 189"/>
                  <a:gd name="T14" fmla="*/ 149 w 166"/>
                  <a:gd name="T15" fmla="*/ 49 h 189"/>
                  <a:gd name="T16" fmla="*/ 116 w 166"/>
                  <a:gd name="T17"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89">
                    <a:moveTo>
                      <a:pt x="116" y="167"/>
                    </a:moveTo>
                    <a:lnTo>
                      <a:pt x="120" y="189"/>
                    </a:lnTo>
                    <a:lnTo>
                      <a:pt x="0" y="152"/>
                    </a:lnTo>
                    <a:lnTo>
                      <a:pt x="29" y="122"/>
                    </a:lnTo>
                    <a:lnTo>
                      <a:pt x="54" y="35"/>
                    </a:lnTo>
                    <a:lnTo>
                      <a:pt x="43" y="0"/>
                    </a:lnTo>
                    <a:lnTo>
                      <a:pt x="166" y="35"/>
                    </a:lnTo>
                    <a:lnTo>
                      <a:pt x="149" y="49"/>
                    </a:lnTo>
                    <a:lnTo>
                      <a:pt x="116" y="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1" name="Freeform 44"/>
              <p:cNvSpPr>
                <a:spLocks/>
              </p:cNvSpPr>
              <p:nvPr/>
            </p:nvSpPr>
            <p:spPr bwMode="auto">
              <a:xfrm>
                <a:off x="8674378" y="2169915"/>
                <a:ext cx="192938" cy="219671"/>
              </a:xfrm>
              <a:custGeom>
                <a:avLst/>
                <a:gdLst>
                  <a:gd name="T0" fmla="*/ 116 w 166"/>
                  <a:gd name="T1" fmla="*/ 167 h 189"/>
                  <a:gd name="T2" fmla="*/ 120 w 166"/>
                  <a:gd name="T3" fmla="*/ 189 h 189"/>
                  <a:gd name="T4" fmla="*/ 0 w 166"/>
                  <a:gd name="T5" fmla="*/ 152 h 189"/>
                  <a:gd name="T6" fmla="*/ 29 w 166"/>
                  <a:gd name="T7" fmla="*/ 122 h 189"/>
                  <a:gd name="T8" fmla="*/ 54 w 166"/>
                  <a:gd name="T9" fmla="*/ 35 h 189"/>
                  <a:gd name="T10" fmla="*/ 43 w 166"/>
                  <a:gd name="T11" fmla="*/ 0 h 189"/>
                  <a:gd name="T12" fmla="*/ 166 w 166"/>
                  <a:gd name="T13" fmla="*/ 35 h 189"/>
                  <a:gd name="T14" fmla="*/ 149 w 166"/>
                  <a:gd name="T15" fmla="*/ 4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189">
                    <a:moveTo>
                      <a:pt x="116" y="167"/>
                    </a:moveTo>
                    <a:lnTo>
                      <a:pt x="120" y="189"/>
                    </a:lnTo>
                    <a:lnTo>
                      <a:pt x="0" y="152"/>
                    </a:lnTo>
                    <a:lnTo>
                      <a:pt x="29" y="122"/>
                    </a:lnTo>
                    <a:lnTo>
                      <a:pt x="54" y="35"/>
                    </a:lnTo>
                    <a:lnTo>
                      <a:pt x="43" y="0"/>
                    </a:lnTo>
                    <a:lnTo>
                      <a:pt x="166" y="35"/>
                    </a:lnTo>
                    <a:lnTo>
                      <a:pt x="149"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2" name="Freeform 45"/>
              <p:cNvSpPr>
                <a:spLocks/>
              </p:cNvSpPr>
              <p:nvPr/>
            </p:nvSpPr>
            <p:spPr bwMode="auto">
              <a:xfrm>
                <a:off x="8796417" y="2276845"/>
                <a:ext cx="245241" cy="89495"/>
              </a:xfrm>
              <a:custGeom>
                <a:avLst/>
                <a:gdLst>
                  <a:gd name="T0" fmla="*/ 7 w 147"/>
                  <a:gd name="T1" fmla="*/ 0 h 54"/>
                  <a:gd name="T2" fmla="*/ 133 w 147"/>
                  <a:gd name="T3" fmla="*/ 19 h 54"/>
                  <a:gd name="T4" fmla="*/ 147 w 147"/>
                  <a:gd name="T5" fmla="*/ 34 h 54"/>
                  <a:gd name="T6" fmla="*/ 135 w 147"/>
                  <a:gd name="T7" fmla="*/ 52 h 54"/>
                  <a:gd name="T8" fmla="*/ 110 w 147"/>
                  <a:gd name="T9" fmla="*/ 52 h 54"/>
                  <a:gd name="T10" fmla="*/ 0 w 147"/>
                  <a:gd name="T11" fmla="*/ 26 h 54"/>
                  <a:gd name="T12" fmla="*/ 7 w 147"/>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47" h="54">
                    <a:moveTo>
                      <a:pt x="7" y="0"/>
                    </a:moveTo>
                    <a:cubicBezTo>
                      <a:pt x="7" y="0"/>
                      <a:pt x="127" y="18"/>
                      <a:pt x="133" y="19"/>
                    </a:cubicBezTo>
                    <a:cubicBezTo>
                      <a:pt x="142" y="21"/>
                      <a:pt x="147" y="27"/>
                      <a:pt x="147" y="34"/>
                    </a:cubicBezTo>
                    <a:cubicBezTo>
                      <a:pt x="147" y="45"/>
                      <a:pt x="143" y="50"/>
                      <a:pt x="135" y="52"/>
                    </a:cubicBezTo>
                    <a:cubicBezTo>
                      <a:pt x="128" y="54"/>
                      <a:pt x="122" y="53"/>
                      <a:pt x="110" y="52"/>
                    </a:cubicBezTo>
                    <a:cubicBezTo>
                      <a:pt x="98" y="50"/>
                      <a:pt x="0" y="26"/>
                      <a:pt x="0" y="2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3" name="Freeform 46"/>
              <p:cNvSpPr>
                <a:spLocks/>
              </p:cNvSpPr>
              <p:nvPr/>
            </p:nvSpPr>
            <p:spPr bwMode="auto">
              <a:xfrm>
                <a:off x="8670891" y="2433752"/>
                <a:ext cx="199912" cy="46491"/>
              </a:xfrm>
              <a:custGeom>
                <a:avLst/>
                <a:gdLst>
                  <a:gd name="T0" fmla="*/ 0 w 172"/>
                  <a:gd name="T1" fmla="*/ 40 h 40"/>
                  <a:gd name="T2" fmla="*/ 172 w 172"/>
                  <a:gd name="T3" fmla="*/ 40 h 40"/>
                  <a:gd name="T4" fmla="*/ 154 w 172"/>
                  <a:gd name="T5" fmla="*/ 0 h 40"/>
                  <a:gd name="T6" fmla="*/ 13 w 172"/>
                  <a:gd name="T7" fmla="*/ 0 h 40"/>
                  <a:gd name="T8" fmla="*/ 0 w 172"/>
                  <a:gd name="T9" fmla="*/ 40 h 40"/>
                </a:gdLst>
                <a:ahLst/>
                <a:cxnLst>
                  <a:cxn ang="0">
                    <a:pos x="T0" y="T1"/>
                  </a:cxn>
                  <a:cxn ang="0">
                    <a:pos x="T2" y="T3"/>
                  </a:cxn>
                  <a:cxn ang="0">
                    <a:pos x="T4" y="T5"/>
                  </a:cxn>
                  <a:cxn ang="0">
                    <a:pos x="T6" y="T7"/>
                  </a:cxn>
                  <a:cxn ang="0">
                    <a:pos x="T8" y="T9"/>
                  </a:cxn>
                </a:cxnLst>
                <a:rect l="0" t="0" r="r" b="b"/>
                <a:pathLst>
                  <a:path w="172" h="40">
                    <a:moveTo>
                      <a:pt x="0" y="40"/>
                    </a:moveTo>
                    <a:lnTo>
                      <a:pt x="172" y="40"/>
                    </a:lnTo>
                    <a:lnTo>
                      <a:pt x="154" y="0"/>
                    </a:lnTo>
                    <a:lnTo>
                      <a:pt x="13" y="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4" name="Freeform 47"/>
              <p:cNvSpPr>
                <a:spLocks/>
              </p:cNvSpPr>
              <p:nvPr/>
            </p:nvSpPr>
            <p:spPr bwMode="auto">
              <a:xfrm>
                <a:off x="8010717" y="2855659"/>
                <a:ext cx="239430" cy="112741"/>
              </a:xfrm>
              <a:custGeom>
                <a:avLst/>
                <a:gdLst>
                  <a:gd name="T0" fmla="*/ 63 w 144"/>
                  <a:gd name="T1" fmla="*/ 31 h 68"/>
                  <a:gd name="T2" fmla="*/ 101 w 144"/>
                  <a:gd name="T3" fmla="*/ 45 h 68"/>
                  <a:gd name="T4" fmla="*/ 85 w 144"/>
                  <a:gd name="T5" fmla="*/ 60 h 68"/>
                  <a:gd name="T6" fmla="*/ 144 w 144"/>
                  <a:gd name="T7" fmla="*/ 68 h 68"/>
                  <a:gd name="T8" fmla="*/ 138 w 144"/>
                  <a:gd name="T9" fmla="*/ 9 h 68"/>
                  <a:gd name="T10" fmla="*/ 123 w 144"/>
                  <a:gd name="T11" fmla="*/ 24 h 68"/>
                  <a:gd name="T12" fmla="*/ 64 w 144"/>
                  <a:gd name="T13" fmla="*/ 0 h 68"/>
                  <a:gd name="T14" fmla="*/ 0 w 144"/>
                  <a:gd name="T15" fmla="*/ 26 h 68"/>
                  <a:gd name="T16" fmla="*/ 21 w 144"/>
                  <a:gd name="T17" fmla="*/ 48 h 68"/>
                  <a:gd name="T18" fmla="*/ 63 w 144"/>
                  <a:gd name="T19"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68">
                    <a:moveTo>
                      <a:pt x="63" y="31"/>
                    </a:moveTo>
                    <a:cubicBezTo>
                      <a:pt x="77" y="31"/>
                      <a:pt x="90" y="36"/>
                      <a:pt x="101" y="45"/>
                    </a:cubicBezTo>
                    <a:cubicBezTo>
                      <a:pt x="85" y="60"/>
                      <a:pt x="85" y="60"/>
                      <a:pt x="85" y="60"/>
                    </a:cubicBezTo>
                    <a:cubicBezTo>
                      <a:pt x="144" y="68"/>
                      <a:pt x="144" y="68"/>
                      <a:pt x="144" y="68"/>
                    </a:cubicBezTo>
                    <a:cubicBezTo>
                      <a:pt x="138" y="9"/>
                      <a:pt x="138" y="9"/>
                      <a:pt x="138" y="9"/>
                    </a:cubicBezTo>
                    <a:cubicBezTo>
                      <a:pt x="123" y="24"/>
                      <a:pt x="123" y="24"/>
                      <a:pt x="123" y="24"/>
                    </a:cubicBezTo>
                    <a:cubicBezTo>
                      <a:pt x="106" y="9"/>
                      <a:pt x="86" y="0"/>
                      <a:pt x="64" y="0"/>
                    </a:cubicBezTo>
                    <a:cubicBezTo>
                      <a:pt x="40" y="0"/>
                      <a:pt x="17" y="9"/>
                      <a:pt x="0" y="26"/>
                    </a:cubicBezTo>
                    <a:cubicBezTo>
                      <a:pt x="21" y="48"/>
                      <a:pt x="21" y="48"/>
                      <a:pt x="21" y="48"/>
                    </a:cubicBezTo>
                    <a:cubicBezTo>
                      <a:pt x="32" y="37"/>
                      <a:pt x="47" y="31"/>
                      <a:pt x="63"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5" name="Freeform 48"/>
              <p:cNvSpPr>
                <a:spLocks/>
              </p:cNvSpPr>
              <p:nvPr/>
            </p:nvSpPr>
            <p:spPr bwMode="auto">
              <a:xfrm>
                <a:off x="7922383" y="2906799"/>
                <a:ext cx="153421" cy="244078"/>
              </a:xfrm>
              <a:custGeom>
                <a:avLst/>
                <a:gdLst>
                  <a:gd name="T0" fmla="*/ 50 w 92"/>
                  <a:gd name="T1" fmla="*/ 49 h 146"/>
                  <a:gd name="T2" fmla="*/ 71 w 92"/>
                  <a:gd name="T3" fmla="*/ 55 h 146"/>
                  <a:gd name="T4" fmla="*/ 48 w 92"/>
                  <a:gd name="T5" fmla="*/ 0 h 146"/>
                  <a:gd name="T6" fmla="*/ 0 w 92"/>
                  <a:gd name="T7" fmla="*/ 35 h 146"/>
                  <a:gd name="T8" fmla="*/ 21 w 92"/>
                  <a:gd name="T9" fmla="*/ 41 h 146"/>
                  <a:gd name="T10" fmla="*/ 30 w 92"/>
                  <a:gd name="T11" fmla="*/ 103 h 146"/>
                  <a:gd name="T12" fmla="*/ 84 w 92"/>
                  <a:gd name="T13" fmla="*/ 146 h 146"/>
                  <a:gd name="T14" fmla="*/ 92 w 92"/>
                  <a:gd name="T15" fmla="*/ 116 h 146"/>
                  <a:gd name="T16" fmla="*/ 50 w 92"/>
                  <a:gd name="T17" fmla="*/ 4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46">
                    <a:moveTo>
                      <a:pt x="50" y="49"/>
                    </a:moveTo>
                    <a:cubicBezTo>
                      <a:pt x="71" y="55"/>
                      <a:pt x="71" y="55"/>
                      <a:pt x="71" y="55"/>
                    </a:cubicBezTo>
                    <a:cubicBezTo>
                      <a:pt x="48" y="0"/>
                      <a:pt x="48" y="0"/>
                      <a:pt x="48" y="0"/>
                    </a:cubicBezTo>
                    <a:cubicBezTo>
                      <a:pt x="0" y="35"/>
                      <a:pt x="0" y="35"/>
                      <a:pt x="0" y="35"/>
                    </a:cubicBezTo>
                    <a:cubicBezTo>
                      <a:pt x="21" y="41"/>
                      <a:pt x="21" y="41"/>
                      <a:pt x="21" y="41"/>
                    </a:cubicBezTo>
                    <a:cubicBezTo>
                      <a:pt x="16" y="62"/>
                      <a:pt x="19" y="84"/>
                      <a:pt x="30" y="103"/>
                    </a:cubicBezTo>
                    <a:cubicBezTo>
                      <a:pt x="42" y="124"/>
                      <a:pt x="61" y="140"/>
                      <a:pt x="84" y="146"/>
                    </a:cubicBezTo>
                    <a:cubicBezTo>
                      <a:pt x="92" y="116"/>
                      <a:pt x="92" y="116"/>
                      <a:pt x="92" y="116"/>
                    </a:cubicBezTo>
                    <a:cubicBezTo>
                      <a:pt x="63" y="108"/>
                      <a:pt x="45" y="78"/>
                      <a:pt x="50"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6" name="Freeform 49"/>
              <p:cNvSpPr>
                <a:spLocks/>
              </p:cNvSpPr>
              <p:nvPr/>
            </p:nvSpPr>
            <p:spPr bwMode="auto">
              <a:xfrm>
                <a:off x="8072317" y="2977698"/>
                <a:ext cx="189452" cy="212697"/>
              </a:xfrm>
              <a:custGeom>
                <a:avLst/>
                <a:gdLst>
                  <a:gd name="T0" fmla="*/ 108 w 114"/>
                  <a:gd name="T1" fmla="*/ 0 h 128"/>
                  <a:gd name="T2" fmla="*/ 79 w 114"/>
                  <a:gd name="T3" fmla="*/ 7 h 128"/>
                  <a:gd name="T4" fmla="*/ 72 w 114"/>
                  <a:gd name="T5" fmla="*/ 52 h 128"/>
                  <a:gd name="T6" fmla="*/ 41 w 114"/>
                  <a:gd name="T7" fmla="*/ 77 h 128"/>
                  <a:gd name="T8" fmla="*/ 36 w 114"/>
                  <a:gd name="T9" fmla="*/ 56 h 128"/>
                  <a:gd name="T10" fmla="*/ 0 w 114"/>
                  <a:gd name="T11" fmla="*/ 103 h 128"/>
                  <a:gd name="T12" fmla="*/ 54 w 114"/>
                  <a:gd name="T13" fmla="*/ 128 h 128"/>
                  <a:gd name="T14" fmla="*/ 49 w 114"/>
                  <a:gd name="T15" fmla="*/ 107 h 128"/>
                  <a:gd name="T16" fmla="*/ 99 w 114"/>
                  <a:gd name="T17" fmla="*/ 68 h 128"/>
                  <a:gd name="T18" fmla="*/ 108 w 114"/>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28">
                    <a:moveTo>
                      <a:pt x="108" y="0"/>
                    </a:moveTo>
                    <a:cubicBezTo>
                      <a:pt x="79" y="7"/>
                      <a:pt x="79" y="7"/>
                      <a:pt x="79" y="7"/>
                    </a:cubicBezTo>
                    <a:cubicBezTo>
                      <a:pt x="82" y="22"/>
                      <a:pt x="80" y="38"/>
                      <a:pt x="72" y="52"/>
                    </a:cubicBezTo>
                    <a:cubicBezTo>
                      <a:pt x="65" y="64"/>
                      <a:pt x="54" y="73"/>
                      <a:pt x="41" y="77"/>
                    </a:cubicBezTo>
                    <a:cubicBezTo>
                      <a:pt x="36" y="56"/>
                      <a:pt x="36" y="56"/>
                      <a:pt x="36" y="56"/>
                    </a:cubicBezTo>
                    <a:cubicBezTo>
                      <a:pt x="0" y="103"/>
                      <a:pt x="0" y="103"/>
                      <a:pt x="0" y="103"/>
                    </a:cubicBezTo>
                    <a:cubicBezTo>
                      <a:pt x="54" y="128"/>
                      <a:pt x="54" y="128"/>
                      <a:pt x="54" y="128"/>
                    </a:cubicBezTo>
                    <a:cubicBezTo>
                      <a:pt x="49" y="107"/>
                      <a:pt x="49" y="107"/>
                      <a:pt x="49" y="107"/>
                    </a:cubicBezTo>
                    <a:cubicBezTo>
                      <a:pt x="70" y="100"/>
                      <a:pt x="87" y="87"/>
                      <a:pt x="99" y="68"/>
                    </a:cubicBezTo>
                    <a:cubicBezTo>
                      <a:pt x="111" y="47"/>
                      <a:pt x="114" y="23"/>
                      <a:pt x="10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7" name="Freeform 50"/>
              <p:cNvSpPr>
                <a:spLocks noEditPoints="1"/>
              </p:cNvSpPr>
              <p:nvPr/>
            </p:nvSpPr>
            <p:spPr bwMode="auto">
              <a:xfrm>
                <a:off x="9621636" y="1981626"/>
                <a:ext cx="169693" cy="314977"/>
              </a:xfrm>
              <a:custGeom>
                <a:avLst/>
                <a:gdLst>
                  <a:gd name="T0" fmla="*/ 17 w 102"/>
                  <a:gd name="T1" fmla="*/ 161 h 189"/>
                  <a:gd name="T2" fmla="*/ 7 w 102"/>
                  <a:gd name="T3" fmla="*/ 137 h 189"/>
                  <a:gd name="T4" fmla="*/ 14 w 102"/>
                  <a:gd name="T5" fmla="*/ 134 h 189"/>
                  <a:gd name="T6" fmla="*/ 24 w 102"/>
                  <a:gd name="T7" fmla="*/ 139 h 189"/>
                  <a:gd name="T8" fmla="*/ 41 w 102"/>
                  <a:gd name="T9" fmla="*/ 146 h 189"/>
                  <a:gd name="T10" fmla="*/ 31 w 102"/>
                  <a:gd name="T11" fmla="*/ 96 h 189"/>
                  <a:gd name="T12" fmla="*/ 9 w 102"/>
                  <a:gd name="T13" fmla="*/ 78 h 189"/>
                  <a:gd name="T14" fmla="*/ 9 w 102"/>
                  <a:gd name="T15" fmla="*/ 46 h 189"/>
                  <a:gd name="T16" fmla="*/ 32 w 102"/>
                  <a:gd name="T17" fmla="*/ 23 h 189"/>
                  <a:gd name="T18" fmla="*/ 53 w 102"/>
                  <a:gd name="T19" fmla="*/ 6 h 189"/>
                  <a:gd name="T20" fmla="*/ 60 w 102"/>
                  <a:gd name="T21" fmla="*/ 0 h 189"/>
                  <a:gd name="T22" fmla="*/ 67 w 102"/>
                  <a:gd name="T23" fmla="*/ 20 h 189"/>
                  <a:gd name="T24" fmla="*/ 99 w 102"/>
                  <a:gd name="T25" fmla="*/ 36 h 189"/>
                  <a:gd name="T26" fmla="*/ 90 w 102"/>
                  <a:gd name="T27" fmla="*/ 48 h 189"/>
                  <a:gd name="T28" fmla="*/ 83 w 102"/>
                  <a:gd name="T29" fmla="*/ 48 h 189"/>
                  <a:gd name="T30" fmla="*/ 73 w 102"/>
                  <a:gd name="T31" fmla="*/ 43 h 189"/>
                  <a:gd name="T32" fmla="*/ 62 w 102"/>
                  <a:gd name="T33" fmla="*/ 82 h 189"/>
                  <a:gd name="T34" fmla="*/ 89 w 102"/>
                  <a:gd name="T35" fmla="*/ 94 h 189"/>
                  <a:gd name="T36" fmla="*/ 102 w 102"/>
                  <a:gd name="T37" fmla="*/ 120 h 189"/>
                  <a:gd name="T38" fmla="*/ 90 w 102"/>
                  <a:gd name="T39" fmla="*/ 153 h 189"/>
                  <a:gd name="T40" fmla="*/ 55 w 102"/>
                  <a:gd name="T41" fmla="*/ 168 h 189"/>
                  <a:gd name="T42" fmla="*/ 52 w 102"/>
                  <a:gd name="T43" fmla="*/ 187 h 189"/>
                  <a:gd name="T44" fmla="*/ 38 w 102"/>
                  <a:gd name="T45" fmla="*/ 189 h 189"/>
                  <a:gd name="T46" fmla="*/ 29 w 102"/>
                  <a:gd name="T47" fmla="*/ 58 h 189"/>
                  <a:gd name="T48" fmla="*/ 34 w 102"/>
                  <a:gd name="T49" fmla="*/ 70 h 189"/>
                  <a:gd name="T50" fmla="*/ 47 w 102"/>
                  <a:gd name="T51" fmla="*/ 77 h 189"/>
                  <a:gd name="T52" fmla="*/ 41 w 102"/>
                  <a:gd name="T53" fmla="*/ 42 h 189"/>
                  <a:gd name="T54" fmla="*/ 30 w 102"/>
                  <a:gd name="T55" fmla="*/ 52 h 189"/>
                  <a:gd name="T56" fmla="*/ 78 w 102"/>
                  <a:gd name="T57" fmla="*/ 124 h 189"/>
                  <a:gd name="T58" fmla="*/ 73 w 102"/>
                  <a:gd name="T59" fmla="*/ 112 h 189"/>
                  <a:gd name="T60" fmla="*/ 60 w 102"/>
                  <a:gd name="T61" fmla="*/ 106 h 189"/>
                  <a:gd name="T62" fmla="*/ 73 w 102"/>
                  <a:gd name="T63" fmla="*/ 13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 h="189">
                    <a:moveTo>
                      <a:pt x="39" y="167"/>
                    </a:moveTo>
                    <a:cubicBezTo>
                      <a:pt x="32" y="166"/>
                      <a:pt x="24" y="164"/>
                      <a:pt x="17" y="161"/>
                    </a:cubicBezTo>
                    <a:cubicBezTo>
                      <a:pt x="10" y="157"/>
                      <a:pt x="5" y="153"/>
                      <a:pt x="0" y="149"/>
                    </a:cubicBezTo>
                    <a:cubicBezTo>
                      <a:pt x="7" y="137"/>
                      <a:pt x="7" y="137"/>
                      <a:pt x="7" y="137"/>
                    </a:cubicBezTo>
                    <a:cubicBezTo>
                      <a:pt x="8" y="136"/>
                      <a:pt x="9" y="135"/>
                      <a:pt x="10" y="135"/>
                    </a:cubicBezTo>
                    <a:cubicBezTo>
                      <a:pt x="11" y="134"/>
                      <a:pt x="12" y="134"/>
                      <a:pt x="14" y="134"/>
                    </a:cubicBezTo>
                    <a:cubicBezTo>
                      <a:pt x="15" y="134"/>
                      <a:pt x="17" y="134"/>
                      <a:pt x="18" y="135"/>
                    </a:cubicBezTo>
                    <a:cubicBezTo>
                      <a:pt x="20" y="136"/>
                      <a:pt x="22" y="138"/>
                      <a:pt x="24" y="139"/>
                    </a:cubicBezTo>
                    <a:cubicBezTo>
                      <a:pt x="26" y="140"/>
                      <a:pt x="29" y="142"/>
                      <a:pt x="31" y="143"/>
                    </a:cubicBezTo>
                    <a:cubicBezTo>
                      <a:pt x="34" y="145"/>
                      <a:pt x="37" y="146"/>
                      <a:pt x="41" y="146"/>
                    </a:cubicBezTo>
                    <a:cubicBezTo>
                      <a:pt x="45" y="101"/>
                      <a:pt x="45" y="101"/>
                      <a:pt x="45" y="101"/>
                    </a:cubicBezTo>
                    <a:cubicBezTo>
                      <a:pt x="40" y="100"/>
                      <a:pt x="35" y="98"/>
                      <a:pt x="31" y="96"/>
                    </a:cubicBezTo>
                    <a:cubicBezTo>
                      <a:pt x="26" y="95"/>
                      <a:pt x="22" y="92"/>
                      <a:pt x="18" y="89"/>
                    </a:cubicBezTo>
                    <a:cubicBezTo>
                      <a:pt x="14" y="86"/>
                      <a:pt x="11" y="82"/>
                      <a:pt x="9" y="78"/>
                    </a:cubicBezTo>
                    <a:cubicBezTo>
                      <a:pt x="7" y="73"/>
                      <a:pt x="6" y="67"/>
                      <a:pt x="6" y="61"/>
                    </a:cubicBezTo>
                    <a:cubicBezTo>
                      <a:pt x="6" y="55"/>
                      <a:pt x="7" y="50"/>
                      <a:pt x="9" y="46"/>
                    </a:cubicBezTo>
                    <a:cubicBezTo>
                      <a:pt x="11" y="41"/>
                      <a:pt x="14" y="36"/>
                      <a:pt x="18" y="32"/>
                    </a:cubicBezTo>
                    <a:cubicBezTo>
                      <a:pt x="22" y="29"/>
                      <a:pt x="26" y="25"/>
                      <a:pt x="32" y="23"/>
                    </a:cubicBezTo>
                    <a:cubicBezTo>
                      <a:pt x="38" y="20"/>
                      <a:pt x="44" y="19"/>
                      <a:pt x="52" y="19"/>
                    </a:cubicBezTo>
                    <a:cubicBezTo>
                      <a:pt x="53" y="6"/>
                      <a:pt x="53" y="6"/>
                      <a:pt x="53" y="6"/>
                    </a:cubicBezTo>
                    <a:cubicBezTo>
                      <a:pt x="53" y="5"/>
                      <a:pt x="54" y="3"/>
                      <a:pt x="55" y="2"/>
                    </a:cubicBezTo>
                    <a:cubicBezTo>
                      <a:pt x="56" y="1"/>
                      <a:pt x="58" y="0"/>
                      <a:pt x="60" y="0"/>
                    </a:cubicBezTo>
                    <a:cubicBezTo>
                      <a:pt x="69" y="0"/>
                      <a:pt x="69" y="0"/>
                      <a:pt x="69" y="0"/>
                    </a:cubicBezTo>
                    <a:cubicBezTo>
                      <a:pt x="67" y="20"/>
                      <a:pt x="67" y="20"/>
                      <a:pt x="67" y="20"/>
                    </a:cubicBezTo>
                    <a:cubicBezTo>
                      <a:pt x="74" y="21"/>
                      <a:pt x="80" y="23"/>
                      <a:pt x="86" y="26"/>
                    </a:cubicBezTo>
                    <a:cubicBezTo>
                      <a:pt x="91" y="29"/>
                      <a:pt x="95" y="32"/>
                      <a:pt x="99" y="36"/>
                    </a:cubicBezTo>
                    <a:cubicBezTo>
                      <a:pt x="93" y="45"/>
                      <a:pt x="93" y="45"/>
                      <a:pt x="93" y="45"/>
                    </a:cubicBezTo>
                    <a:cubicBezTo>
                      <a:pt x="92" y="46"/>
                      <a:pt x="91" y="47"/>
                      <a:pt x="90" y="48"/>
                    </a:cubicBezTo>
                    <a:cubicBezTo>
                      <a:pt x="89" y="49"/>
                      <a:pt x="88" y="49"/>
                      <a:pt x="87" y="49"/>
                    </a:cubicBezTo>
                    <a:cubicBezTo>
                      <a:pt x="86" y="49"/>
                      <a:pt x="85" y="49"/>
                      <a:pt x="83" y="48"/>
                    </a:cubicBezTo>
                    <a:cubicBezTo>
                      <a:pt x="82" y="47"/>
                      <a:pt x="80" y="47"/>
                      <a:pt x="79" y="46"/>
                    </a:cubicBezTo>
                    <a:cubicBezTo>
                      <a:pt x="77" y="45"/>
                      <a:pt x="75" y="44"/>
                      <a:pt x="73" y="43"/>
                    </a:cubicBezTo>
                    <a:cubicBezTo>
                      <a:pt x="70" y="42"/>
                      <a:pt x="68" y="41"/>
                      <a:pt x="65" y="41"/>
                    </a:cubicBezTo>
                    <a:cubicBezTo>
                      <a:pt x="62" y="82"/>
                      <a:pt x="62" y="82"/>
                      <a:pt x="62" y="82"/>
                    </a:cubicBezTo>
                    <a:cubicBezTo>
                      <a:pt x="67" y="84"/>
                      <a:pt x="72" y="85"/>
                      <a:pt x="76" y="87"/>
                    </a:cubicBezTo>
                    <a:cubicBezTo>
                      <a:pt x="81" y="89"/>
                      <a:pt x="85" y="91"/>
                      <a:pt x="89" y="94"/>
                    </a:cubicBezTo>
                    <a:cubicBezTo>
                      <a:pt x="93" y="97"/>
                      <a:pt x="96" y="100"/>
                      <a:pt x="98" y="105"/>
                    </a:cubicBezTo>
                    <a:cubicBezTo>
                      <a:pt x="101" y="109"/>
                      <a:pt x="102" y="114"/>
                      <a:pt x="102" y="120"/>
                    </a:cubicBezTo>
                    <a:cubicBezTo>
                      <a:pt x="102" y="127"/>
                      <a:pt x="101" y="133"/>
                      <a:pt x="99" y="138"/>
                    </a:cubicBezTo>
                    <a:cubicBezTo>
                      <a:pt x="97" y="144"/>
                      <a:pt x="94" y="148"/>
                      <a:pt x="90" y="153"/>
                    </a:cubicBezTo>
                    <a:cubicBezTo>
                      <a:pt x="86" y="157"/>
                      <a:pt x="81" y="160"/>
                      <a:pt x="75" y="163"/>
                    </a:cubicBezTo>
                    <a:cubicBezTo>
                      <a:pt x="69" y="165"/>
                      <a:pt x="62" y="167"/>
                      <a:pt x="55" y="168"/>
                    </a:cubicBezTo>
                    <a:cubicBezTo>
                      <a:pt x="54" y="182"/>
                      <a:pt x="54" y="182"/>
                      <a:pt x="54" y="182"/>
                    </a:cubicBezTo>
                    <a:cubicBezTo>
                      <a:pt x="53" y="184"/>
                      <a:pt x="53" y="185"/>
                      <a:pt x="52" y="187"/>
                    </a:cubicBezTo>
                    <a:cubicBezTo>
                      <a:pt x="50" y="188"/>
                      <a:pt x="49" y="189"/>
                      <a:pt x="47" y="189"/>
                    </a:cubicBezTo>
                    <a:cubicBezTo>
                      <a:pt x="38" y="189"/>
                      <a:pt x="38" y="189"/>
                      <a:pt x="38" y="189"/>
                    </a:cubicBezTo>
                    <a:lnTo>
                      <a:pt x="39" y="167"/>
                    </a:lnTo>
                    <a:close/>
                    <a:moveTo>
                      <a:pt x="29" y="58"/>
                    </a:moveTo>
                    <a:cubicBezTo>
                      <a:pt x="29" y="61"/>
                      <a:pt x="30" y="63"/>
                      <a:pt x="31" y="65"/>
                    </a:cubicBezTo>
                    <a:cubicBezTo>
                      <a:pt x="31" y="67"/>
                      <a:pt x="33" y="69"/>
                      <a:pt x="34" y="70"/>
                    </a:cubicBezTo>
                    <a:cubicBezTo>
                      <a:pt x="36" y="72"/>
                      <a:pt x="38" y="73"/>
                      <a:pt x="40" y="74"/>
                    </a:cubicBezTo>
                    <a:cubicBezTo>
                      <a:pt x="42" y="75"/>
                      <a:pt x="44" y="77"/>
                      <a:pt x="47" y="77"/>
                    </a:cubicBezTo>
                    <a:cubicBezTo>
                      <a:pt x="50" y="40"/>
                      <a:pt x="50" y="40"/>
                      <a:pt x="50" y="40"/>
                    </a:cubicBezTo>
                    <a:cubicBezTo>
                      <a:pt x="46" y="41"/>
                      <a:pt x="43" y="41"/>
                      <a:pt x="41" y="42"/>
                    </a:cubicBezTo>
                    <a:cubicBezTo>
                      <a:pt x="38" y="44"/>
                      <a:pt x="36" y="45"/>
                      <a:pt x="34" y="47"/>
                    </a:cubicBezTo>
                    <a:cubicBezTo>
                      <a:pt x="32" y="48"/>
                      <a:pt x="31" y="50"/>
                      <a:pt x="30" y="52"/>
                    </a:cubicBezTo>
                    <a:cubicBezTo>
                      <a:pt x="30" y="54"/>
                      <a:pt x="29" y="56"/>
                      <a:pt x="29" y="58"/>
                    </a:cubicBezTo>
                    <a:close/>
                    <a:moveTo>
                      <a:pt x="78" y="124"/>
                    </a:moveTo>
                    <a:cubicBezTo>
                      <a:pt x="78" y="122"/>
                      <a:pt x="78" y="119"/>
                      <a:pt x="77" y="118"/>
                    </a:cubicBezTo>
                    <a:cubicBezTo>
                      <a:pt x="76" y="116"/>
                      <a:pt x="75" y="114"/>
                      <a:pt x="73" y="112"/>
                    </a:cubicBezTo>
                    <a:cubicBezTo>
                      <a:pt x="71" y="111"/>
                      <a:pt x="69" y="110"/>
                      <a:pt x="67" y="109"/>
                    </a:cubicBezTo>
                    <a:cubicBezTo>
                      <a:pt x="65" y="108"/>
                      <a:pt x="63" y="107"/>
                      <a:pt x="60" y="106"/>
                    </a:cubicBezTo>
                    <a:cubicBezTo>
                      <a:pt x="57" y="147"/>
                      <a:pt x="57" y="147"/>
                      <a:pt x="57" y="147"/>
                    </a:cubicBezTo>
                    <a:cubicBezTo>
                      <a:pt x="64" y="146"/>
                      <a:pt x="69" y="143"/>
                      <a:pt x="73" y="139"/>
                    </a:cubicBezTo>
                    <a:cubicBezTo>
                      <a:pt x="76" y="136"/>
                      <a:pt x="78" y="131"/>
                      <a:pt x="78"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8" name="Freeform 51"/>
              <p:cNvSpPr>
                <a:spLocks/>
              </p:cNvSpPr>
              <p:nvPr/>
            </p:nvSpPr>
            <p:spPr bwMode="auto">
              <a:xfrm>
                <a:off x="7558590" y="4272476"/>
                <a:ext cx="173180" cy="235942"/>
              </a:xfrm>
              <a:custGeom>
                <a:avLst/>
                <a:gdLst>
                  <a:gd name="T0" fmla="*/ 0 w 104"/>
                  <a:gd name="T1" fmla="*/ 50 h 141"/>
                  <a:gd name="T2" fmla="*/ 11 w 104"/>
                  <a:gd name="T3" fmla="*/ 50 h 141"/>
                  <a:gd name="T4" fmla="*/ 18 w 104"/>
                  <a:gd name="T5" fmla="*/ 29 h 141"/>
                  <a:gd name="T6" fmla="*/ 30 w 104"/>
                  <a:gd name="T7" fmla="*/ 14 h 141"/>
                  <a:gd name="T8" fmla="*/ 46 w 104"/>
                  <a:gd name="T9" fmla="*/ 4 h 141"/>
                  <a:gd name="T10" fmla="*/ 64 w 104"/>
                  <a:gd name="T11" fmla="*/ 0 h 141"/>
                  <a:gd name="T12" fmla="*/ 88 w 104"/>
                  <a:gd name="T13" fmla="*/ 6 h 141"/>
                  <a:gd name="T14" fmla="*/ 103 w 104"/>
                  <a:gd name="T15" fmla="*/ 20 h 141"/>
                  <a:gd name="T16" fmla="*/ 93 w 104"/>
                  <a:gd name="T17" fmla="*/ 31 h 141"/>
                  <a:gd name="T18" fmla="*/ 90 w 104"/>
                  <a:gd name="T19" fmla="*/ 33 h 141"/>
                  <a:gd name="T20" fmla="*/ 87 w 104"/>
                  <a:gd name="T21" fmla="*/ 34 h 141"/>
                  <a:gd name="T22" fmla="*/ 83 w 104"/>
                  <a:gd name="T23" fmla="*/ 33 h 141"/>
                  <a:gd name="T24" fmla="*/ 80 w 104"/>
                  <a:gd name="T25" fmla="*/ 29 h 141"/>
                  <a:gd name="T26" fmla="*/ 74 w 104"/>
                  <a:gd name="T27" fmla="*/ 26 h 141"/>
                  <a:gd name="T28" fmla="*/ 66 w 104"/>
                  <a:gd name="T29" fmla="*/ 25 h 141"/>
                  <a:gd name="T30" fmla="*/ 51 w 104"/>
                  <a:gd name="T31" fmla="*/ 31 h 141"/>
                  <a:gd name="T32" fmla="*/ 41 w 104"/>
                  <a:gd name="T33" fmla="*/ 50 h 141"/>
                  <a:gd name="T34" fmla="*/ 85 w 104"/>
                  <a:gd name="T35" fmla="*/ 50 h 141"/>
                  <a:gd name="T36" fmla="*/ 85 w 104"/>
                  <a:gd name="T37" fmla="*/ 59 h 141"/>
                  <a:gd name="T38" fmla="*/ 84 w 104"/>
                  <a:gd name="T39" fmla="*/ 61 h 141"/>
                  <a:gd name="T40" fmla="*/ 83 w 104"/>
                  <a:gd name="T41" fmla="*/ 63 h 141"/>
                  <a:gd name="T42" fmla="*/ 80 w 104"/>
                  <a:gd name="T43" fmla="*/ 65 h 141"/>
                  <a:gd name="T44" fmla="*/ 77 w 104"/>
                  <a:gd name="T45" fmla="*/ 65 h 141"/>
                  <a:gd name="T46" fmla="*/ 39 w 104"/>
                  <a:gd name="T47" fmla="*/ 65 h 141"/>
                  <a:gd name="T48" fmla="*/ 39 w 104"/>
                  <a:gd name="T49" fmla="*/ 68 h 141"/>
                  <a:gd name="T50" fmla="*/ 39 w 104"/>
                  <a:gd name="T51" fmla="*/ 71 h 141"/>
                  <a:gd name="T52" fmla="*/ 39 w 104"/>
                  <a:gd name="T53" fmla="*/ 74 h 141"/>
                  <a:gd name="T54" fmla="*/ 76 w 104"/>
                  <a:gd name="T55" fmla="*/ 74 h 141"/>
                  <a:gd name="T56" fmla="*/ 76 w 104"/>
                  <a:gd name="T57" fmla="*/ 83 h 141"/>
                  <a:gd name="T58" fmla="*/ 75 w 104"/>
                  <a:gd name="T59" fmla="*/ 85 h 141"/>
                  <a:gd name="T60" fmla="*/ 74 w 104"/>
                  <a:gd name="T61" fmla="*/ 87 h 141"/>
                  <a:gd name="T62" fmla="*/ 71 w 104"/>
                  <a:gd name="T63" fmla="*/ 89 h 141"/>
                  <a:gd name="T64" fmla="*/ 68 w 104"/>
                  <a:gd name="T65" fmla="*/ 90 h 141"/>
                  <a:gd name="T66" fmla="*/ 41 w 104"/>
                  <a:gd name="T67" fmla="*/ 90 h 141"/>
                  <a:gd name="T68" fmla="*/ 49 w 104"/>
                  <a:gd name="T69" fmla="*/ 110 h 141"/>
                  <a:gd name="T70" fmla="*/ 64 w 104"/>
                  <a:gd name="T71" fmla="*/ 117 h 141"/>
                  <a:gd name="T72" fmla="*/ 71 w 104"/>
                  <a:gd name="T73" fmla="*/ 116 h 141"/>
                  <a:gd name="T74" fmla="*/ 76 w 104"/>
                  <a:gd name="T75" fmla="*/ 114 h 141"/>
                  <a:gd name="T76" fmla="*/ 79 w 104"/>
                  <a:gd name="T77" fmla="*/ 111 h 141"/>
                  <a:gd name="T78" fmla="*/ 82 w 104"/>
                  <a:gd name="T79" fmla="*/ 109 h 141"/>
                  <a:gd name="T80" fmla="*/ 84 w 104"/>
                  <a:gd name="T81" fmla="*/ 107 h 141"/>
                  <a:gd name="T82" fmla="*/ 87 w 104"/>
                  <a:gd name="T83" fmla="*/ 106 h 141"/>
                  <a:gd name="T84" fmla="*/ 89 w 104"/>
                  <a:gd name="T85" fmla="*/ 106 h 141"/>
                  <a:gd name="T86" fmla="*/ 91 w 104"/>
                  <a:gd name="T87" fmla="*/ 108 h 141"/>
                  <a:gd name="T88" fmla="*/ 104 w 104"/>
                  <a:gd name="T89" fmla="*/ 119 h 141"/>
                  <a:gd name="T90" fmla="*/ 87 w 104"/>
                  <a:gd name="T91" fmla="*/ 136 h 141"/>
                  <a:gd name="T92" fmla="*/ 63 w 104"/>
                  <a:gd name="T93" fmla="*/ 141 h 141"/>
                  <a:gd name="T94" fmla="*/ 43 w 104"/>
                  <a:gd name="T95" fmla="*/ 137 h 141"/>
                  <a:gd name="T96" fmla="*/ 27 w 104"/>
                  <a:gd name="T97" fmla="*/ 127 h 141"/>
                  <a:gd name="T98" fmla="*/ 16 w 104"/>
                  <a:gd name="T99" fmla="*/ 111 h 141"/>
                  <a:gd name="T100" fmla="*/ 10 w 104"/>
                  <a:gd name="T101" fmla="*/ 90 h 141"/>
                  <a:gd name="T102" fmla="*/ 0 w 104"/>
                  <a:gd name="T103" fmla="*/ 90 h 141"/>
                  <a:gd name="T104" fmla="*/ 0 w 104"/>
                  <a:gd name="T105" fmla="*/ 74 h 141"/>
                  <a:gd name="T106" fmla="*/ 9 w 104"/>
                  <a:gd name="T107" fmla="*/ 74 h 141"/>
                  <a:gd name="T108" fmla="*/ 9 w 104"/>
                  <a:gd name="T109" fmla="*/ 71 h 141"/>
                  <a:gd name="T110" fmla="*/ 9 w 104"/>
                  <a:gd name="T111" fmla="*/ 68 h 141"/>
                  <a:gd name="T112" fmla="*/ 9 w 104"/>
                  <a:gd name="T113" fmla="*/ 65 h 141"/>
                  <a:gd name="T114" fmla="*/ 0 w 104"/>
                  <a:gd name="T115" fmla="*/ 65 h 141"/>
                  <a:gd name="T116" fmla="*/ 0 w 104"/>
                  <a:gd name="T117"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 h="141">
                    <a:moveTo>
                      <a:pt x="0" y="50"/>
                    </a:moveTo>
                    <a:cubicBezTo>
                      <a:pt x="11" y="50"/>
                      <a:pt x="11" y="50"/>
                      <a:pt x="11" y="50"/>
                    </a:cubicBezTo>
                    <a:cubicBezTo>
                      <a:pt x="13" y="42"/>
                      <a:pt x="15" y="36"/>
                      <a:pt x="18" y="29"/>
                    </a:cubicBezTo>
                    <a:cubicBezTo>
                      <a:pt x="22" y="23"/>
                      <a:pt x="26" y="18"/>
                      <a:pt x="30" y="14"/>
                    </a:cubicBezTo>
                    <a:cubicBezTo>
                      <a:pt x="35" y="10"/>
                      <a:pt x="40" y="6"/>
                      <a:pt x="46" y="4"/>
                    </a:cubicBezTo>
                    <a:cubicBezTo>
                      <a:pt x="52" y="2"/>
                      <a:pt x="58" y="0"/>
                      <a:pt x="64" y="0"/>
                    </a:cubicBezTo>
                    <a:cubicBezTo>
                      <a:pt x="73" y="0"/>
                      <a:pt x="81" y="2"/>
                      <a:pt x="88" y="6"/>
                    </a:cubicBezTo>
                    <a:cubicBezTo>
                      <a:pt x="94" y="9"/>
                      <a:pt x="100" y="14"/>
                      <a:pt x="103" y="20"/>
                    </a:cubicBezTo>
                    <a:cubicBezTo>
                      <a:pt x="93" y="31"/>
                      <a:pt x="93" y="31"/>
                      <a:pt x="93" y="31"/>
                    </a:cubicBezTo>
                    <a:cubicBezTo>
                      <a:pt x="92" y="32"/>
                      <a:pt x="91" y="33"/>
                      <a:pt x="90" y="33"/>
                    </a:cubicBezTo>
                    <a:cubicBezTo>
                      <a:pt x="90" y="34"/>
                      <a:pt x="88" y="34"/>
                      <a:pt x="87" y="34"/>
                    </a:cubicBezTo>
                    <a:cubicBezTo>
                      <a:pt x="85" y="34"/>
                      <a:pt x="84" y="34"/>
                      <a:pt x="83" y="33"/>
                    </a:cubicBezTo>
                    <a:cubicBezTo>
                      <a:pt x="82" y="32"/>
                      <a:pt x="81" y="31"/>
                      <a:pt x="80" y="29"/>
                    </a:cubicBezTo>
                    <a:cubicBezTo>
                      <a:pt x="78" y="28"/>
                      <a:pt x="76" y="27"/>
                      <a:pt x="74" y="26"/>
                    </a:cubicBezTo>
                    <a:cubicBezTo>
                      <a:pt x="72" y="25"/>
                      <a:pt x="69" y="25"/>
                      <a:pt x="66" y="25"/>
                    </a:cubicBezTo>
                    <a:cubicBezTo>
                      <a:pt x="60" y="25"/>
                      <a:pt x="55" y="27"/>
                      <a:pt x="51" y="31"/>
                    </a:cubicBezTo>
                    <a:cubicBezTo>
                      <a:pt x="46" y="35"/>
                      <a:pt x="43" y="42"/>
                      <a:pt x="41" y="50"/>
                    </a:cubicBezTo>
                    <a:cubicBezTo>
                      <a:pt x="85" y="50"/>
                      <a:pt x="85" y="50"/>
                      <a:pt x="85" y="50"/>
                    </a:cubicBezTo>
                    <a:cubicBezTo>
                      <a:pt x="85" y="59"/>
                      <a:pt x="85" y="59"/>
                      <a:pt x="85" y="59"/>
                    </a:cubicBezTo>
                    <a:cubicBezTo>
                      <a:pt x="85" y="59"/>
                      <a:pt x="85" y="60"/>
                      <a:pt x="84" y="61"/>
                    </a:cubicBezTo>
                    <a:cubicBezTo>
                      <a:pt x="84" y="62"/>
                      <a:pt x="83" y="63"/>
                      <a:pt x="83" y="63"/>
                    </a:cubicBezTo>
                    <a:cubicBezTo>
                      <a:pt x="82" y="64"/>
                      <a:pt x="81" y="64"/>
                      <a:pt x="80" y="65"/>
                    </a:cubicBezTo>
                    <a:cubicBezTo>
                      <a:pt x="79" y="65"/>
                      <a:pt x="78" y="65"/>
                      <a:pt x="77" y="65"/>
                    </a:cubicBezTo>
                    <a:cubicBezTo>
                      <a:pt x="39" y="65"/>
                      <a:pt x="39" y="65"/>
                      <a:pt x="39" y="65"/>
                    </a:cubicBezTo>
                    <a:cubicBezTo>
                      <a:pt x="39" y="66"/>
                      <a:pt x="39" y="67"/>
                      <a:pt x="39" y="68"/>
                    </a:cubicBezTo>
                    <a:cubicBezTo>
                      <a:pt x="39" y="69"/>
                      <a:pt x="39" y="70"/>
                      <a:pt x="39" y="71"/>
                    </a:cubicBezTo>
                    <a:cubicBezTo>
                      <a:pt x="39" y="74"/>
                      <a:pt x="39" y="74"/>
                      <a:pt x="39" y="74"/>
                    </a:cubicBezTo>
                    <a:cubicBezTo>
                      <a:pt x="76" y="74"/>
                      <a:pt x="76" y="74"/>
                      <a:pt x="76" y="74"/>
                    </a:cubicBezTo>
                    <a:cubicBezTo>
                      <a:pt x="76" y="83"/>
                      <a:pt x="76" y="83"/>
                      <a:pt x="76" y="83"/>
                    </a:cubicBezTo>
                    <a:cubicBezTo>
                      <a:pt x="76" y="84"/>
                      <a:pt x="76" y="84"/>
                      <a:pt x="75" y="85"/>
                    </a:cubicBezTo>
                    <a:cubicBezTo>
                      <a:pt x="75" y="86"/>
                      <a:pt x="74" y="87"/>
                      <a:pt x="74" y="87"/>
                    </a:cubicBezTo>
                    <a:cubicBezTo>
                      <a:pt x="73" y="88"/>
                      <a:pt x="72" y="89"/>
                      <a:pt x="71" y="89"/>
                    </a:cubicBezTo>
                    <a:cubicBezTo>
                      <a:pt x="70" y="89"/>
                      <a:pt x="69" y="90"/>
                      <a:pt x="68" y="90"/>
                    </a:cubicBezTo>
                    <a:cubicBezTo>
                      <a:pt x="41" y="90"/>
                      <a:pt x="41" y="90"/>
                      <a:pt x="41" y="90"/>
                    </a:cubicBezTo>
                    <a:cubicBezTo>
                      <a:pt x="42" y="99"/>
                      <a:pt x="45" y="106"/>
                      <a:pt x="49" y="110"/>
                    </a:cubicBezTo>
                    <a:cubicBezTo>
                      <a:pt x="53" y="114"/>
                      <a:pt x="59" y="117"/>
                      <a:pt x="64" y="117"/>
                    </a:cubicBezTo>
                    <a:cubicBezTo>
                      <a:pt x="67" y="117"/>
                      <a:pt x="69" y="116"/>
                      <a:pt x="71" y="116"/>
                    </a:cubicBezTo>
                    <a:cubicBezTo>
                      <a:pt x="73" y="115"/>
                      <a:pt x="75" y="115"/>
                      <a:pt x="76" y="114"/>
                    </a:cubicBezTo>
                    <a:cubicBezTo>
                      <a:pt x="77" y="113"/>
                      <a:pt x="79" y="112"/>
                      <a:pt x="79" y="111"/>
                    </a:cubicBezTo>
                    <a:cubicBezTo>
                      <a:pt x="80" y="110"/>
                      <a:pt x="81" y="110"/>
                      <a:pt x="82" y="109"/>
                    </a:cubicBezTo>
                    <a:cubicBezTo>
                      <a:pt x="83" y="108"/>
                      <a:pt x="84" y="107"/>
                      <a:pt x="84" y="107"/>
                    </a:cubicBezTo>
                    <a:cubicBezTo>
                      <a:pt x="85" y="106"/>
                      <a:pt x="86" y="106"/>
                      <a:pt x="87" y="106"/>
                    </a:cubicBezTo>
                    <a:cubicBezTo>
                      <a:pt x="88" y="106"/>
                      <a:pt x="89" y="106"/>
                      <a:pt x="89" y="106"/>
                    </a:cubicBezTo>
                    <a:cubicBezTo>
                      <a:pt x="90" y="107"/>
                      <a:pt x="91" y="107"/>
                      <a:pt x="91" y="108"/>
                    </a:cubicBezTo>
                    <a:cubicBezTo>
                      <a:pt x="104" y="119"/>
                      <a:pt x="104" y="119"/>
                      <a:pt x="104" y="119"/>
                    </a:cubicBezTo>
                    <a:cubicBezTo>
                      <a:pt x="100" y="126"/>
                      <a:pt x="94" y="132"/>
                      <a:pt x="87" y="136"/>
                    </a:cubicBezTo>
                    <a:cubicBezTo>
                      <a:pt x="80" y="139"/>
                      <a:pt x="72" y="141"/>
                      <a:pt x="63" y="141"/>
                    </a:cubicBezTo>
                    <a:cubicBezTo>
                      <a:pt x="55" y="141"/>
                      <a:pt x="49" y="140"/>
                      <a:pt x="43" y="137"/>
                    </a:cubicBezTo>
                    <a:cubicBezTo>
                      <a:pt x="37" y="135"/>
                      <a:pt x="32" y="131"/>
                      <a:pt x="27" y="127"/>
                    </a:cubicBezTo>
                    <a:cubicBezTo>
                      <a:pt x="23" y="122"/>
                      <a:pt x="19" y="117"/>
                      <a:pt x="16" y="111"/>
                    </a:cubicBezTo>
                    <a:cubicBezTo>
                      <a:pt x="14" y="104"/>
                      <a:pt x="12" y="97"/>
                      <a:pt x="10" y="90"/>
                    </a:cubicBezTo>
                    <a:cubicBezTo>
                      <a:pt x="0" y="90"/>
                      <a:pt x="0" y="90"/>
                      <a:pt x="0" y="90"/>
                    </a:cubicBezTo>
                    <a:cubicBezTo>
                      <a:pt x="0" y="74"/>
                      <a:pt x="0" y="74"/>
                      <a:pt x="0" y="74"/>
                    </a:cubicBezTo>
                    <a:cubicBezTo>
                      <a:pt x="9" y="74"/>
                      <a:pt x="9" y="74"/>
                      <a:pt x="9" y="74"/>
                    </a:cubicBezTo>
                    <a:cubicBezTo>
                      <a:pt x="9" y="71"/>
                      <a:pt x="9" y="71"/>
                      <a:pt x="9" y="71"/>
                    </a:cubicBezTo>
                    <a:cubicBezTo>
                      <a:pt x="9" y="70"/>
                      <a:pt x="9" y="69"/>
                      <a:pt x="9" y="68"/>
                    </a:cubicBezTo>
                    <a:cubicBezTo>
                      <a:pt x="9" y="67"/>
                      <a:pt x="9" y="66"/>
                      <a:pt x="9" y="65"/>
                    </a:cubicBezTo>
                    <a:cubicBezTo>
                      <a:pt x="0" y="65"/>
                      <a:pt x="0" y="65"/>
                      <a:pt x="0" y="65"/>
                    </a:cubicBez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9" name="Freeform 52"/>
              <p:cNvSpPr>
                <a:spLocks/>
              </p:cNvSpPr>
              <p:nvPr/>
            </p:nvSpPr>
            <p:spPr bwMode="auto">
              <a:xfrm>
                <a:off x="10357358" y="2588335"/>
                <a:ext cx="127851" cy="173179"/>
              </a:xfrm>
              <a:custGeom>
                <a:avLst/>
                <a:gdLst>
                  <a:gd name="T0" fmla="*/ 7 w 77"/>
                  <a:gd name="T1" fmla="*/ 59 h 104"/>
                  <a:gd name="T2" fmla="*/ 29 w 77"/>
                  <a:gd name="T3" fmla="*/ 59 h 104"/>
                  <a:gd name="T4" fmla="*/ 0 w 77"/>
                  <a:gd name="T5" fmla="*/ 0 h 104"/>
                  <a:gd name="T6" fmla="*/ 11 w 77"/>
                  <a:gd name="T7" fmla="*/ 0 h 104"/>
                  <a:gd name="T8" fmla="*/ 14 w 77"/>
                  <a:gd name="T9" fmla="*/ 1 h 104"/>
                  <a:gd name="T10" fmla="*/ 15 w 77"/>
                  <a:gd name="T11" fmla="*/ 4 h 104"/>
                  <a:gd name="T12" fmla="*/ 35 w 77"/>
                  <a:gd name="T13" fmla="*/ 45 h 104"/>
                  <a:gd name="T14" fmla="*/ 37 w 77"/>
                  <a:gd name="T15" fmla="*/ 49 h 104"/>
                  <a:gd name="T16" fmla="*/ 38 w 77"/>
                  <a:gd name="T17" fmla="*/ 54 h 104"/>
                  <a:gd name="T18" fmla="*/ 40 w 77"/>
                  <a:gd name="T19" fmla="*/ 49 h 104"/>
                  <a:gd name="T20" fmla="*/ 41 w 77"/>
                  <a:gd name="T21" fmla="*/ 45 h 104"/>
                  <a:gd name="T22" fmla="*/ 61 w 77"/>
                  <a:gd name="T23" fmla="*/ 4 h 104"/>
                  <a:gd name="T24" fmla="*/ 63 w 77"/>
                  <a:gd name="T25" fmla="*/ 1 h 104"/>
                  <a:gd name="T26" fmla="*/ 66 w 77"/>
                  <a:gd name="T27" fmla="*/ 0 h 104"/>
                  <a:gd name="T28" fmla="*/ 77 w 77"/>
                  <a:gd name="T29" fmla="*/ 0 h 104"/>
                  <a:gd name="T30" fmla="*/ 47 w 77"/>
                  <a:gd name="T31" fmla="*/ 59 h 104"/>
                  <a:gd name="T32" fmla="*/ 69 w 77"/>
                  <a:gd name="T33" fmla="*/ 59 h 104"/>
                  <a:gd name="T34" fmla="*/ 69 w 77"/>
                  <a:gd name="T35" fmla="*/ 66 h 104"/>
                  <a:gd name="T36" fmla="*/ 45 w 77"/>
                  <a:gd name="T37" fmla="*/ 66 h 104"/>
                  <a:gd name="T38" fmla="*/ 45 w 77"/>
                  <a:gd name="T39" fmla="*/ 74 h 104"/>
                  <a:gd name="T40" fmla="*/ 69 w 77"/>
                  <a:gd name="T41" fmla="*/ 74 h 104"/>
                  <a:gd name="T42" fmla="*/ 69 w 77"/>
                  <a:gd name="T43" fmla="*/ 81 h 104"/>
                  <a:gd name="T44" fmla="*/ 45 w 77"/>
                  <a:gd name="T45" fmla="*/ 81 h 104"/>
                  <a:gd name="T46" fmla="*/ 45 w 77"/>
                  <a:gd name="T47" fmla="*/ 104 h 104"/>
                  <a:gd name="T48" fmla="*/ 32 w 77"/>
                  <a:gd name="T49" fmla="*/ 104 h 104"/>
                  <a:gd name="T50" fmla="*/ 32 w 77"/>
                  <a:gd name="T51" fmla="*/ 81 h 104"/>
                  <a:gd name="T52" fmla="*/ 7 w 77"/>
                  <a:gd name="T53" fmla="*/ 81 h 104"/>
                  <a:gd name="T54" fmla="*/ 7 w 77"/>
                  <a:gd name="T55" fmla="*/ 74 h 104"/>
                  <a:gd name="T56" fmla="*/ 32 w 77"/>
                  <a:gd name="T57" fmla="*/ 74 h 104"/>
                  <a:gd name="T58" fmla="*/ 32 w 77"/>
                  <a:gd name="T59" fmla="*/ 66 h 104"/>
                  <a:gd name="T60" fmla="*/ 7 w 77"/>
                  <a:gd name="T61" fmla="*/ 66 h 104"/>
                  <a:gd name="T62" fmla="*/ 7 w 77"/>
                  <a:gd name="T63" fmla="*/ 5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104">
                    <a:moveTo>
                      <a:pt x="7" y="59"/>
                    </a:moveTo>
                    <a:cubicBezTo>
                      <a:pt x="29" y="59"/>
                      <a:pt x="29" y="59"/>
                      <a:pt x="29" y="59"/>
                    </a:cubicBezTo>
                    <a:cubicBezTo>
                      <a:pt x="0" y="0"/>
                      <a:pt x="0" y="0"/>
                      <a:pt x="0" y="0"/>
                    </a:cubicBezTo>
                    <a:cubicBezTo>
                      <a:pt x="11" y="0"/>
                      <a:pt x="11" y="0"/>
                      <a:pt x="11" y="0"/>
                    </a:cubicBezTo>
                    <a:cubicBezTo>
                      <a:pt x="12" y="0"/>
                      <a:pt x="13" y="1"/>
                      <a:pt x="14" y="1"/>
                    </a:cubicBezTo>
                    <a:cubicBezTo>
                      <a:pt x="14" y="2"/>
                      <a:pt x="15" y="3"/>
                      <a:pt x="15" y="4"/>
                    </a:cubicBezTo>
                    <a:cubicBezTo>
                      <a:pt x="35" y="45"/>
                      <a:pt x="35" y="45"/>
                      <a:pt x="35" y="45"/>
                    </a:cubicBezTo>
                    <a:cubicBezTo>
                      <a:pt x="36" y="46"/>
                      <a:pt x="37" y="48"/>
                      <a:pt x="37" y="49"/>
                    </a:cubicBezTo>
                    <a:cubicBezTo>
                      <a:pt x="38" y="51"/>
                      <a:pt x="38" y="52"/>
                      <a:pt x="38" y="54"/>
                    </a:cubicBezTo>
                    <a:cubicBezTo>
                      <a:pt x="39" y="52"/>
                      <a:pt x="39" y="51"/>
                      <a:pt x="40" y="49"/>
                    </a:cubicBezTo>
                    <a:cubicBezTo>
                      <a:pt x="40" y="48"/>
                      <a:pt x="40" y="46"/>
                      <a:pt x="41" y="45"/>
                    </a:cubicBezTo>
                    <a:cubicBezTo>
                      <a:pt x="61" y="4"/>
                      <a:pt x="61" y="4"/>
                      <a:pt x="61" y="4"/>
                    </a:cubicBezTo>
                    <a:cubicBezTo>
                      <a:pt x="61" y="3"/>
                      <a:pt x="62" y="2"/>
                      <a:pt x="63" y="1"/>
                    </a:cubicBezTo>
                    <a:cubicBezTo>
                      <a:pt x="64" y="1"/>
                      <a:pt x="65" y="0"/>
                      <a:pt x="66" y="0"/>
                    </a:cubicBezTo>
                    <a:cubicBezTo>
                      <a:pt x="77" y="0"/>
                      <a:pt x="77" y="0"/>
                      <a:pt x="77" y="0"/>
                    </a:cubicBezTo>
                    <a:cubicBezTo>
                      <a:pt x="47" y="59"/>
                      <a:pt x="47" y="59"/>
                      <a:pt x="47" y="59"/>
                    </a:cubicBezTo>
                    <a:cubicBezTo>
                      <a:pt x="69" y="59"/>
                      <a:pt x="69" y="59"/>
                      <a:pt x="69" y="59"/>
                    </a:cubicBezTo>
                    <a:cubicBezTo>
                      <a:pt x="69" y="66"/>
                      <a:pt x="69" y="66"/>
                      <a:pt x="69" y="66"/>
                    </a:cubicBezTo>
                    <a:cubicBezTo>
                      <a:pt x="45" y="66"/>
                      <a:pt x="45" y="66"/>
                      <a:pt x="45" y="66"/>
                    </a:cubicBezTo>
                    <a:cubicBezTo>
                      <a:pt x="45" y="74"/>
                      <a:pt x="45" y="74"/>
                      <a:pt x="45" y="74"/>
                    </a:cubicBezTo>
                    <a:cubicBezTo>
                      <a:pt x="69" y="74"/>
                      <a:pt x="69" y="74"/>
                      <a:pt x="69" y="74"/>
                    </a:cubicBezTo>
                    <a:cubicBezTo>
                      <a:pt x="69" y="81"/>
                      <a:pt x="69" y="81"/>
                      <a:pt x="69" y="81"/>
                    </a:cubicBezTo>
                    <a:cubicBezTo>
                      <a:pt x="45" y="81"/>
                      <a:pt x="45" y="81"/>
                      <a:pt x="45" y="81"/>
                    </a:cubicBezTo>
                    <a:cubicBezTo>
                      <a:pt x="45" y="104"/>
                      <a:pt x="45" y="104"/>
                      <a:pt x="45" y="104"/>
                    </a:cubicBezTo>
                    <a:cubicBezTo>
                      <a:pt x="32" y="104"/>
                      <a:pt x="32" y="104"/>
                      <a:pt x="32" y="104"/>
                    </a:cubicBezTo>
                    <a:cubicBezTo>
                      <a:pt x="32" y="81"/>
                      <a:pt x="32" y="81"/>
                      <a:pt x="32" y="81"/>
                    </a:cubicBezTo>
                    <a:cubicBezTo>
                      <a:pt x="7" y="81"/>
                      <a:pt x="7" y="81"/>
                      <a:pt x="7" y="81"/>
                    </a:cubicBezTo>
                    <a:cubicBezTo>
                      <a:pt x="7" y="74"/>
                      <a:pt x="7" y="74"/>
                      <a:pt x="7" y="74"/>
                    </a:cubicBezTo>
                    <a:cubicBezTo>
                      <a:pt x="32" y="74"/>
                      <a:pt x="32" y="74"/>
                      <a:pt x="32" y="74"/>
                    </a:cubicBezTo>
                    <a:cubicBezTo>
                      <a:pt x="32" y="66"/>
                      <a:pt x="32" y="66"/>
                      <a:pt x="32" y="66"/>
                    </a:cubicBezTo>
                    <a:cubicBezTo>
                      <a:pt x="7" y="66"/>
                      <a:pt x="7" y="66"/>
                      <a:pt x="7" y="66"/>
                    </a:cubicBezTo>
                    <a:lnTo>
                      <a:pt x="7"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0" name="Freeform 53"/>
              <p:cNvSpPr>
                <a:spLocks noEditPoints="1"/>
              </p:cNvSpPr>
              <p:nvPr/>
            </p:nvSpPr>
            <p:spPr bwMode="auto">
              <a:xfrm>
                <a:off x="10269025" y="3219452"/>
                <a:ext cx="206886" cy="158070"/>
              </a:xfrm>
              <a:custGeom>
                <a:avLst/>
                <a:gdLst>
                  <a:gd name="T0" fmla="*/ 124 w 124"/>
                  <a:gd name="T1" fmla="*/ 31 h 95"/>
                  <a:gd name="T2" fmla="*/ 121 w 124"/>
                  <a:gd name="T3" fmla="*/ 23 h 95"/>
                  <a:gd name="T4" fmla="*/ 121 w 124"/>
                  <a:gd name="T5" fmla="*/ 25 h 95"/>
                  <a:gd name="T6" fmla="*/ 114 w 124"/>
                  <a:gd name="T7" fmla="*/ 35 h 95"/>
                  <a:gd name="T8" fmla="*/ 62 w 124"/>
                  <a:gd name="T9" fmla="*/ 0 h 95"/>
                  <a:gd name="T10" fmla="*/ 40 w 124"/>
                  <a:gd name="T11" fmla="*/ 4 h 95"/>
                  <a:gd name="T12" fmla="*/ 31 w 124"/>
                  <a:gd name="T13" fmla="*/ 0 h 95"/>
                  <a:gd name="T14" fmla="*/ 25 w 124"/>
                  <a:gd name="T15" fmla="*/ 1 h 95"/>
                  <a:gd name="T16" fmla="*/ 25 w 124"/>
                  <a:gd name="T17" fmla="*/ 12 h 95"/>
                  <a:gd name="T18" fmla="*/ 11 w 124"/>
                  <a:gd name="T19" fmla="*/ 32 h 95"/>
                  <a:gd name="T20" fmla="*/ 7 w 124"/>
                  <a:gd name="T21" fmla="*/ 32 h 95"/>
                  <a:gd name="T22" fmla="*/ 0 w 124"/>
                  <a:gd name="T23" fmla="*/ 39 h 95"/>
                  <a:gd name="T24" fmla="*/ 0 w 124"/>
                  <a:gd name="T25" fmla="*/ 47 h 95"/>
                  <a:gd name="T26" fmla="*/ 7 w 124"/>
                  <a:gd name="T27" fmla="*/ 54 h 95"/>
                  <a:gd name="T28" fmla="*/ 11 w 124"/>
                  <a:gd name="T29" fmla="*/ 54 h 95"/>
                  <a:gd name="T30" fmla="*/ 25 w 124"/>
                  <a:gd name="T31" fmla="*/ 74 h 95"/>
                  <a:gd name="T32" fmla="*/ 25 w 124"/>
                  <a:gd name="T33" fmla="*/ 88 h 95"/>
                  <a:gd name="T34" fmla="*/ 32 w 124"/>
                  <a:gd name="T35" fmla="*/ 95 h 95"/>
                  <a:gd name="T36" fmla="*/ 41 w 124"/>
                  <a:gd name="T37" fmla="*/ 95 h 95"/>
                  <a:gd name="T38" fmla="*/ 48 w 124"/>
                  <a:gd name="T39" fmla="*/ 88 h 95"/>
                  <a:gd name="T40" fmla="*/ 48 w 124"/>
                  <a:gd name="T41" fmla="*/ 84 h 95"/>
                  <a:gd name="T42" fmla="*/ 62 w 124"/>
                  <a:gd name="T43" fmla="*/ 86 h 95"/>
                  <a:gd name="T44" fmla="*/ 79 w 124"/>
                  <a:gd name="T45" fmla="*/ 84 h 95"/>
                  <a:gd name="T46" fmla="*/ 79 w 124"/>
                  <a:gd name="T47" fmla="*/ 88 h 95"/>
                  <a:gd name="T48" fmla="*/ 86 w 124"/>
                  <a:gd name="T49" fmla="*/ 95 h 95"/>
                  <a:gd name="T50" fmla="*/ 94 w 124"/>
                  <a:gd name="T51" fmla="*/ 95 h 95"/>
                  <a:gd name="T52" fmla="*/ 101 w 124"/>
                  <a:gd name="T53" fmla="*/ 88 h 95"/>
                  <a:gd name="T54" fmla="*/ 101 w 124"/>
                  <a:gd name="T55" fmla="*/ 72 h 95"/>
                  <a:gd name="T56" fmla="*/ 115 w 124"/>
                  <a:gd name="T57" fmla="*/ 43 h 95"/>
                  <a:gd name="T58" fmla="*/ 115 w 124"/>
                  <a:gd name="T59" fmla="*/ 43 h 95"/>
                  <a:gd name="T60" fmla="*/ 124 w 124"/>
                  <a:gd name="T61" fmla="*/ 31 h 95"/>
                  <a:gd name="T62" fmla="*/ 27 w 124"/>
                  <a:gd name="T63" fmla="*/ 30 h 95"/>
                  <a:gd name="T64" fmla="*/ 22 w 124"/>
                  <a:gd name="T65" fmla="*/ 32 h 95"/>
                  <a:gd name="T66" fmla="*/ 23 w 124"/>
                  <a:gd name="T67" fmla="*/ 27 h 95"/>
                  <a:gd name="T68" fmla="*/ 28 w 124"/>
                  <a:gd name="T69" fmla="*/ 24 h 95"/>
                  <a:gd name="T70" fmla="*/ 27 w 124"/>
                  <a:gd name="T71" fmla="*/ 30 h 95"/>
                  <a:gd name="T72" fmla="*/ 91 w 124"/>
                  <a:gd name="T73" fmla="*/ 21 h 95"/>
                  <a:gd name="T74" fmla="*/ 89 w 124"/>
                  <a:gd name="T75" fmla="*/ 23 h 95"/>
                  <a:gd name="T76" fmla="*/ 87 w 124"/>
                  <a:gd name="T77" fmla="*/ 22 h 95"/>
                  <a:gd name="T78" fmla="*/ 54 w 124"/>
                  <a:gd name="T79" fmla="*/ 16 h 95"/>
                  <a:gd name="T80" fmla="*/ 51 w 124"/>
                  <a:gd name="T81" fmla="*/ 13 h 95"/>
                  <a:gd name="T82" fmla="*/ 54 w 124"/>
                  <a:gd name="T83" fmla="*/ 10 h 95"/>
                  <a:gd name="T84" fmla="*/ 90 w 124"/>
                  <a:gd name="T85" fmla="*/ 17 h 95"/>
                  <a:gd name="T86" fmla="*/ 91 w 124"/>
                  <a:gd name="T8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 h="95">
                    <a:moveTo>
                      <a:pt x="124" y="31"/>
                    </a:moveTo>
                    <a:cubicBezTo>
                      <a:pt x="124" y="28"/>
                      <a:pt x="123" y="25"/>
                      <a:pt x="121" y="23"/>
                    </a:cubicBezTo>
                    <a:cubicBezTo>
                      <a:pt x="121" y="24"/>
                      <a:pt x="121" y="24"/>
                      <a:pt x="121" y="25"/>
                    </a:cubicBezTo>
                    <a:cubicBezTo>
                      <a:pt x="121" y="30"/>
                      <a:pt x="118" y="33"/>
                      <a:pt x="114" y="35"/>
                    </a:cubicBezTo>
                    <a:cubicBezTo>
                      <a:pt x="110" y="16"/>
                      <a:pt x="88" y="0"/>
                      <a:pt x="62" y="0"/>
                    </a:cubicBezTo>
                    <a:cubicBezTo>
                      <a:pt x="54" y="0"/>
                      <a:pt x="47" y="2"/>
                      <a:pt x="40" y="4"/>
                    </a:cubicBezTo>
                    <a:cubicBezTo>
                      <a:pt x="38" y="1"/>
                      <a:pt x="34" y="0"/>
                      <a:pt x="31" y="0"/>
                    </a:cubicBezTo>
                    <a:cubicBezTo>
                      <a:pt x="29" y="0"/>
                      <a:pt x="27" y="0"/>
                      <a:pt x="25" y="1"/>
                    </a:cubicBezTo>
                    <a:cubicBezTo>
                      <a:pt x="25" y="12"/>
                      <a:pt x="25" y="12"/>
                      <a:pt x="25" y="12"/>
                    </a:cubicBezTo>
                    <a:cubicBezTo>
                      <a:pt x="18" y="17"/>
                      <a:pt x="13" y="24"/>
                      <a:pt x="11" y="32"/>
                    </a:cubicBezTo>
                    <a:cubicBezTo>
                      <a:pt x="7" y="32"/>
                      <a:pt x="7" y="32"/>
                      <a:pt x="7" y="32"/>
                    </a:cubicBezTo>
                    <a:cubicBezTo>
                      <a:pt x="4" y="32"/>
                      <a:pt x="0" y="35"/>
                      <a:pt x="0" y="39"/>
                    </a:cubicBezTo>
                    <a:cubicBezTo>
                      <a:pt x="0" y="47"/>
                      <a:pt x="0" y="47"/>
                      <a:pt x="0" y="47"/>
                    </a:cubicBezTo>
                    <a:cubicBezTo>
                      <a:pt x="0" y="51"/>
                      <a:pt x="4" y="54"/>
                      <a:pt x="7" y="54"/>
                    </a:cubicBezTo>
                    <a:cubicBezTo>
                      <a:pt x="11" y="54"/>
                      <a:pt x="11" y="54"/>
                      <a:pt x="11" y="54"/>
                    </a:cubicBezTo>
                    <a:cubicBezTo>
                      <a:pt x="13" y="62"/>
                      <a:pt x="18" y="69"/>
                      <a:pt x="25" y="74"/>
                    </a:cubicBezTo>
                    <a:cubicBezTo>
                      <a:pt x="25" y="88"/>
                      <a:pt x="25" y="88"/>
                      <a:pt x="25" y="88"/>
                    </a:cubicBezTo>
                    <a:cubicBezTo>
                      <a:pt x="25" y="91"/>
                      <a:pt x="28" y="95"/>
                      <a:pt x="32" y="95"/>
                    </a:cubicBezTo>
                    <a:cubicBezTo>
                      <a:pt x="41" y="95"/>
                      <a:pt x="41" y="95"/>
                      <a:pt x="41" y="95"/>
                    </a:cubicBezTo>
                    <a:cubicBezTo>
                      <a:pt x="45" y="95"/>
                      <a:pt x="48" y="91"/>
                      <a:pt x="48" y="88"/>
                    </a:cubicBezTo>
                    <a:cubicBezTo>
                      <a:pt x="48" y="84"/>
                      <a:pt x="48" y="84"/>
                      <a:pt x="48" y="84"/>
                    </a:cubicBezTo>
                    <a:cubicBezTo>
                      <a:pt x="52" y="85"/>
                      <a:pt x="57" y="86"/>
                      <a:pt x="62" y="86"/>
                    </a:cubicBezTo>
                    <a:cubicBezTo>
                      <a:pt x="68" y="86"/>
                      <a:pt x="73" y="85"/>
                      <a:pt x="79" y="84"/>
                    </a:cubicBezTo>
                    <a:cubicBezTo>
                      <a:pt x="79" y="88"/>
                      <a:pt x="79" y="88"/>
                      <a:pt x="79" y="88"/>
                    </a:cubicBezTo>
                    <a:cubicBezTo>
                      <a:pt x="79" y="91"/>
                      <a:pt x="82" y="95"/>
                      <a:pt x="86" y="95"/>
                    </a:cubicBezTo>
                    <a:cubicBezTo>
                      <a:pt x="94" y="95"/>
                      <a:pt x="94" y="95"/>
                      <a:pt x="94" y="95"/>
                    </a:cubicBezTo>
                    <a:cubicBezTo>
                      <a:pt x="98" y="95"/>
                      <a:pt x="101" y="91"/>
                      <a:pt x="101" y="88"/>
                    </a:cubicBezTo>
                    <a:cubicBezTo>
                      <a:pt x="101" y="72"/>
                      <a:pt x="101" y="72"/>
                      <a:pt x="101" y="72"/>
                    </a:cubicBezTo>
                    <a:cubicBezTo>
                      <a:pt x="110" y="64"/>
                      <a:pt x="115" y="54"/>
                      <a:pt x="115" y="43"/>
                    </a:cubicBezTo>
                    <a:cubicBezTo>
                      <a:pt x="115" y="43"/>
                      <a:pt x="115" y="43"/>
                      <a:pt x="115" y="43"/>
                    </a:cubicBezTo>
                    <a:cubicBezTo>
                      <a:pt x="120" y="41"/>
                      <a:pt x="124" y="37"/>
                      <a:pt x="124" y="31"/>
                    </a:cubicBezTo>
                    <a:close/>
                    <a:moveTo>
                      <a:pt x="27" y="30"/>
                    </a:moveTo>
                    <a:cubicBezTo>
                      <a:pt x="25" y="32"/>
                      <a:pt x="23" y="33"/>
                      <a:pt x="22" y="32"/>
                    </a:cubicBezTo>
                    <a:cubicBezTo>
                      <a:pt x="21" y="31"/>
                      <a:pt x="21" y="29"/>
                      <a:pt x="23" y="27"/>
                    </a:cubicBezTo>
                    <a:cubicBezTo>
                      <a:pt x="25" y="24"/>
                      <a:pt x="27" y="23"/>
                      <a:pt x="28" y="24"/>
                    </a:cubicBezTo>
                    <a:cubicBezTo>
                      <a:pt x="29" y="25"/>
                      <a:pt x="28" y="27"/>
                      <a:pt x="27" y="30"/>
                    </a:cubicBezTo>
                    <a:close/>
                    <a:moveTo>
                      <a:pt x="91" y="21"/>
                    </a:moveTo>
                    <a:cubicBezTo>
                      <a:pt x="91" y="22"/>
                      <a:pt x="90" y="23"/>
                      <a:pt x="89" y="23"/>
                    </a:cubicBezTo>
                    <a:cubicBezTo>
                      <a:pt x="88" y="23"/>
                      <a:pt x="88" y="23"/>
                      <a:pt x="87" y="22"/>
                    </a:cubicBezTo>
                    <a:cubicBezTo>
                      <a:pt x="78" y="17"/>
                      <a:pt x="66" y="15"/>
                      <a:pt x="54" y="16"/>
                    </a:cubicBezTo>
                    <a:cubicBezTo>
                      <a:pt x="53" y="16"/>
                      <a:pt x="51" y="15"/>
                      <a:pt x="51" y="13"/>
                    </a:cubicBezTo>
                    <a:cubicBezTo>
                      <a:pt x="51" y="11"/>
                      <a:pt x="52" y="10"/>
                      <a:pt x="54" y="10"/>
                    </a:cubicBezTo>
                    <a:cubicBezTo>
                      <a:pt x="67" y="9"/>
                      <a:pt x="80" y="11"/>
                      <a:pt x="90" y="17"/>
                    </a:cubicBezTo>
                    <a:cubicBezTo>
                      <a:pt x="91" y="18"/>
                      <a:pt x="92" y="20"/>
                      <a:pt x="91"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1" name="Oval 24"/>
              <p:cNvSpPr>
                <a:spLocks noChangeArrowheads="1"/>
              </p:cNvSpPr>
              <p:nvPr/>
            </p:nvSpPr>
            <p:spPr bwMode="auto">
              <a:xfrm>
                <a:off x="6921661" y="3784319"/>
                <a:ext cx="480021" cy="480021"/>
              </a:xfrm>
              <a:prstGeom prst="ellipse">
                <a:avLst/>
              </a:prstGeom>
              <a:solidFill>
                <a:srgbClr val="902B20"/>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2" name="Freeform 54"/>
              <p:cNvSpPr>
                <a:spLocks noEditPoints="1"/>
              </p:cNvSpPr>
              <p:nvPr/>
            </p:nvSpPr>
            <p:spPr bwMode="auto">
              <a:xfrm>
                <a:off x="6998372" y="3888924"/>
                <a:ext cx="306842" cy="268486"/>
              </a:xfrm>
              <a:custGeom>
                <a:avLst/>
                <a:gdLst>
                  <a:gd name="T0" fmla="*/ 249 w 264"/>
                  <a:gd name="T1" fmla="*/ 112 h 231"/>
                  <a:gd name="T2" fmla="*/ 249 w 264"/>
                  <a:gd name="T3" fmla="*/ 96 h 231"/>
                  <a:gd name="T4" fmla="*/ 264 w 264"/>
                  <a:gd name="T5" fmla="*/ 96 h 231"/>
                  <a:gd name="T6" fmla="*/ 264 w 264"/>
                  <a:gd name="T7" fmla="*/ 89 h 231"/>
                  <a:gd name="T8" fmla="*/ 132 w 264"/>
                  <a:gd name="T9" fmla="*/ 0 h 231"/>
                  <a:gd name="T10" fmla="*/ 0 w 264"/>
                  <a:gd name="T11" fmla="*/ 89 h 231"/>
                  <a:gd name="T12" fmla="*/ 0 w 264"/>
                  <a:gd name="T13" fmla="*/ 96 h 231"/>
                  <a:gd name="T14" fmla="*/ 13 w 264"/>
                  <a:gd name="T15" fmla="*/ 96 h 231"/>
                  <a:gd name="T16" fmla="*/ 13 w 264"/>
                  <a:gd name="T17" fmla="*/ 112 h 231"/>
                  <a:gd name="T18" fmla="*/ 28 w 264"/>
                  <a:gd name="T19" fmla="*/ 112 h 231"/>
                  <a:gd name="T20" fmla="*/ 28 w 264"/>
                  <a:gd name="T21" fmla="*/ 197 h 231"/>
                  <a:gd name="T22" fmla="*/ 13 w 264"/>
                  <a:gd name="T23" fmla="*/ 197 h 231"/>
                  <a:gd name="T24" fmla="*/ 13 w 264"/>
                  <a:gd name="T25" fmla="*/ 213 h 231"/>
                  <a:gd name="T26" fmla="*/ 0 w 264"/>
                  <a:gd name="T27" fmla="*/ 213 h 231"/>
                  <a:gd name="T28" fmla="*/ 0 w 264"/>
                  <a:gd name="T29" fmla="*/ 231 h 231"/>
                  <a:gd name="T30" fmla="*/ 264 w 264"/>
                  <a:gd name="T31" fmla="*/ 231 h 231"/>
                  <a:gd name="T32" fmla="*/ 264 w 264"/>
                  <a:gd name="T33" fmla="*/ 213 h 231"/>
                  <a:gd name="T34" fmla="*/ 249 w 264"/>
                  <a:gd name="T35" fmla="*/ 213 h 231"/>
                  <a:gd name="T36" fmla="*/ 249 w 264"/>
                  <a:gd name="T37" fmla="*/ 197 h 231"/>
                  <a:gd name="T38" fmla="*/ 235 w 264"/>
                  <a:gd name="T39" fmla="*/ 197 h 231"/>
                  <a:gd name="T40" fmla="*/ 235 w 264"/>
                  <a:gd name="T41" fmla="*/ 112 h 231"/>
                  <a:gd name="T42" fmla="*/ 249 w 264"/>
                  <a:gd name="T43" fmla="*/ 112 h 231"/>
                  <a:gd name="T44" fmla="*/ 87 w 264"/>
                  <a:gd name="T45" fmla="*/ 197 h 231"/>
                  <a:gd name="T46" fmla="*/ 58 w 264"/>
                  <a:gd name="T47" fmla="*/ 197 h 231"/>
                  <a:gd name="T48" fmla="*/ 58 w 264"/>
                  <a:gd name="T49" fmla="*/ 112 h 231"/>
                  <a:gd name="T50" fmla="*/ 87 w 264"/>
                  <a:gd name="T51" fmla="*/ 112 h 231"/>
                  <a:gd name="T52" fmla="*/ 87 w 264"/>
                  <a:gd name="T53" fmla="*/ 197 h 231"/>
                  <a:gd name="T54" fmla="*/ 146 w 264"/>
                  <a:gd name="T55" fmla="*/ 197 h 231"/>
                  <a:gd name="T56" fmla="*/ 117 w 264"/>
                  <a:gd name="T57" fmla="*/ 197 h 231"/>
                  <a:gd name="T58" fmla="*/ 117 w 264"/>
                  <a:gd name="T59" fmla="*/ 112 h 231"/>
                  <a:gd name="T60" fmla="*/ 146 w 264"/>
                  <a:gd name="T61" fmla="*/ 112 h 231"/>
                  <a:gd name="T62" fmla="*/ 146 w 264"/>
                  <a:gd name="T63" fmla="*/ 197 h 231"/>
                  <a:gd name="T64" fmla="*/ 205 w 264"/>
                  <a:gd name="T65" fmla="*/ 197 h 231"/>
                  <a:gd name="T66" fmla="*/ 176 w 264"/>
                  <a:gd name="T67" fmla="*/ 197 h 231"/>
                  <a:gd name="T68" fmla="*/ 176 w 264"/>
                  <a:gd name="T69" fmla="*/ 112 h 231"/>
                  <a:gd name="T70" fmla="*/ 205 w 264"/>
                  <a:gd name="T71" fmla="*/ 112 h 231"/>
                  <a:gd name="T72" fmla="*/ 205 w 264"/>
                  <a:gd name="T73" fmla="*/ 19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4" h="231">
                    <a:moveTo>
                      <a:pt x="249" y="112"/>
                    </a:moveTo>
                    <a:lnTo>
                      <a:pt x="249" y="96"/>
                    </a:lnTo>
                    <a:lnTo>
                      <a:pt x="264" y="96"/>
                    </a:lnTo>
                    <a:lnTo>
                      <a:pt x="264" y="89"/>
                    </a:lnTo>
                    <a:lnTo>
                      <a:pt x="132" y="0"/>
                    </a:lnTo>
                    <a:lnTo>
                      <a:pt x="0" y="89"/>
                    </a:lnTo>
                    <a:lnTo>
                      <a:pt x="0" y="96"/>
                    </a:lnTo>
                    <a:lnTo>
                      <a:pt x="13" y="96"/>
                    </a:lnTo>
                    <a:lnTo>
                      <a:pt x="13" y="112"/>
                    </a:lnTo>
                    <a:lnTo>
                      <a:pt x="28" y="112"/>
                    </a:lnTo>
                    <a:lnTo>
                      <a:pt x="28" y="197"/>
                    </a:lnTo>
                    <a:lnTo>
                      <a:pt x="13" y="197"/>
                    </a:lnTo>
                    <a:lnTo>
                      <a:pt x="13" y="213"/>
                    </a:lnTo>
                    <a:lnTo>
                      <a:pt x="0" y="213"/>
                    </a:lnTo>
                    <a:lnTo>
                      <a:pt x="0" y="231"/>
                    </a:lnTo>
                    <a:lnTo>
                      <a:pt x="264" y="231"/>
                    </a:lnTo>
                    <a:lnTo>
                      <a:pt x="264" y="213"/>
                    </a:lnTo>
                    <a:lnTo>
                      <a:pt x="249" y="213"/>
                    </a:lnTo>
                    <a:lnTo>
                      <a:pt x="249" y="197"/>
                    </a:lnTo>
                    <a:lnTo>
                      <a:pt x="235" y="197"/>
                    </a:lnTo>
                    <a:lnTo>
                      <a:pt x="235" y="112"/>
                    </a:lnTo>
                    <a:lnTo>
                      <a:pt x="249" y="112"/>
                    </a:lnTo>
                    <a:close/>
                    <a:moveTo>
                      <a:pt x="87" y="197"/>
                    </a:moveTo>
                    <a:lnTo>
                      <a:pt x="58" y="197"/>
                    </a:lnTo>
                    <a:lnTo>
                      <a:pt x="58" y="112"/>
                    </a:lnTo>
                    <a:lnTo>
                      <a:pt x="87" y="112"/>
                    </a:lnTo>
                    <a:lnTo>
                      <a:pt x="87" y="197"/>
                    </a:lnTo>
                    <a:close/>
                    <a:moveTo>
                      <a:pt x="146" y="197"/>
                    </a:moveTo>
                    <a:lnTo>
                      <a:pt x="117" y="197"/>
                    </a:lnTo>
                    <a:lnTo>
                      <a:pt x="117" y="112"/>
                    </a:lnTo>
                    <a:lnTo>
                      <a:pt x="146" y="112"/>
                    </a:lnTo>
                    <a:lnTo>
                      <a:pt x="146" y="197"/>
                    </a:lnTo>
                    <a:close/>
                    <a:moveTo>
                      <a:pt x="205" y="197"/>
                    </a:moveTo>
                    <a:lnTo>
                      <a:pt x="176" y="197"/>
                    </a:lnTo>
                    <a:lnTo>
                      <a:pt x="176" y="112"/>
                    </a:lnTo>
                    <a:lnTo>
                      <a:pt x="205" y="112"/>
                    </a:lnTo>
                    <a:lnTo>
                      <a:pt x="205" y="1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3" name="Freeform 55"/>
              <p:cNvSpPr>
                <a:spLocks/>
              </p:cNvSpPr>
              <p:nvPr/>
            </p:nvSpPr>
            <p:spPr bwMode="auto">
              <a:xfrm>
                <a:off x="7666682" y="5230193"/>
                <a:ext cx="90658" cy="80197"/>
              </a:xfrm>
              <a:custGeom>
                <a:avLst/>
                <a:gdLst>
                  <a:gd name="T0" fmla="*/ 73 w 78"/>
                  <a:gd name="T1" fmla="*/ 8 h 69"/>
                  <a:gd name="T2" fmla="*/ 0 w 78"/>
                  <a:gd name="T3" fmla="*/ 0 h 69"/>
                  <a:gd name="T4" fmla="*/ 27 w 78"/>
                  <a:gd name="T5" fmla="*/ 69 h 69"/>
                  <a:gd name="T6" fmla="*/ 37 w 78"/>
                  <a:gd name="T7" fmla="*/ 44 h 69"/>
                  <a:gd name="T8" fmla="*/ 62 w 78"/>
                  <a:gd name="T9" fmla="*/ 63 h 69"/>
                  <a:gd name="T10" fmla="*/ 78 w 78"/>
                  <a:gd name="T11" fmla="*/ 43 h 69"/>
                  <a:gd name="T12" fmla="*/ 53 w 78"/>
                  <a:gd name="T13" fmla="*/ 24 h 69"/>
                  <a:gd name="T14" fmla="*/ 73 w 78"/>
                  <a:gd name="T15" fmla="*/ 8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9">
                    <a:moveTo>
                      <a:pt x="73" y="8"/>
                    </a:moveTo>
                    <a:lnTo>
                      <a:pt x="0" y="0"/>
                    </a:lnTo>
                    <a:lnTo>
                      <a:pt x="27" y="69"/>
                    </a:lnTo>
                    <a:lnTo>
                      <a:pt x="37" y="44"/>
                    </a:lnTo>
                    <a:lnTo>
                      <a:pt x="62" y="63"/>
                    </a:lnTo>
                    <a:lnTo>
                      <a:pt x="78" y="43"/>
                    </a:lnTo>
                    <a:lnTo>
                      <a:pt x="53" y="24"/>
                    </a:lnTo>
                    <a:lnTo>
                      <a:pt x="73"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4" name="Oval 10"/>
              <p:cNvSpPr>
                <a:spLocks noChangeArrowheads="1"/>
              </p:cNvSpPr>
              <p:nvPr/>
            </p:nvSpPr>
            <p:spPr bwMode="auto">
              <a:xfrm>
                <a:off x="6638065" y="2810330"/>
                <a:ext cx="678771" cy="678770"/>
              </a:xfrm>
              <a:prstGeom prst="ellipse">
                <a:avLst/>
              </a:prstGeom>
              <a:solidFill>
                <a:srgbClr val="DC6E62"/>
              </a:solidFill>
              <a:ln>
                <a:noFill/>
              </a:ln>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5" name="Rectangle 56"/>
              <p:cNvSpPr>
                <a:spLocks noChangeArrowheads="1"/>
              </p:cNvSpPr>
              <p:nvPr/>
            </p:nvSpPr>
            <p:spPr bwMode="auto">
              <a:xfrm>
                <a:off x="7063459" y="3050922"/>
                <a:ext cx="88333" cy="268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6" name="Rectangle 57"/>
              <p:cNvSpPr>
                <a:spLocks noChangeArrowheads="1"/>
              </p:cNvSpPr>
              <p:nvPr/>
            </p:nvSpPr>
            <p:spPr bwMode="auto">
              <a:xfrm>
                <a:off x="6915850" y="3165987"/>
                <a:ext cx="90658" cy="1534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7" name="Rectangle 58"/>
              <p:cNvSpPr>
                <a:spLocks noChangeArrowheads="1"/>
              </p:cNvSpPr>
              <p:nvPr/>
            </p:nvSpPr>
            <p:spPr bwMode="auto">
              <a:xfrm>
                <a:off x="6770565" y="3248509"/>
                <a:ext cx="88333" cy="708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8" name="Freeform 59"/>
              <p:cNvSpPr>
                <a:spLocks/>
              </p:cNvSpPr>
              <p:nvPr/>
            </p:nvSpPr>
            <p:spPr bwMode="auto">
              <a:xfrm>
                <a:off x="7022779" y="2875418"/>
                <a:ext cx="83684" cy="148772"/>
              </a:xfrm>
              <a:custGeom>
                <a:avLst/>
                <a:gdLst>
                  <a:gd name="T0" fmla="*/ 5 w 50"/>
                  <a:gd name="T1" fmla="*/ 89 h 89"/>
                  <a:gd name="T2" fmla="*/ 2 w 50"/>
                  <a:gd name="T3" fmla="*/ 87 h 89"/>
                  <a:gd name="T4" fmla="*/ 2 w 50"/>
                  <a:gd name="T5" fmla="*/ 80 h 89"/>
                  <a:gd name="T6" fmla="*/ 37 w 50"/>
                  <a:gd name="T7" fmla="*/ 45 h 89"/>
                  <a:gd name="T8" fmla="*/ 2 w 50"/>
                  <a:gd name="T9" fmla="*/ 10 h 89"/>
                  <a:gd name="T10" fmla="*/ 2 w 50"/>
                  <a:gd name="T11" fmla="*/ 2 h 89"/>
                  <a:gd name="T12" fmla="*/ 9 w 50"/>
                  <a:gd name="T13" fmla="*/ 2 h 89"/>
                  <a:gd name="T14" fmla="*/ 48 w 50"/>
                  <a:gd name="T15" fmla="*/ 41 h 89"/>
                  <a:gd name="T16" fmla="*/ 48 w 50"/>
                  <a:gd name="T17" fmla="*/ 48 h 89"/>
                  <a:gd name="T18" fmla="*/ 9 w 50"/>
                  <a:gd name="T19" fmla="*/ 87 h 89"/>
                  <a:gd name="T20" fmla="*/ 5 w 50"/>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89">
                    <a:moveTo>
                      <a:pt x="5" y="89"/>
                    </a:moveTo>
                    <a:cubicBezTo>
                      <a:pt x="4" y="89"/>
                      <a:pt x="3" y="88"/>
                      <a:pt x="2" y="87"/>
                    </a:cubicBezTo>
                    <a:cubicBezTo>
                      <a:pt x="0" y="85"/>
                      <a:pt x="0" y="82"/>
                      <a:pt x="2" y="80"/>
                    </a:cubicBezTo>
                    <a:cubicBezTo>
                      <a:pt x="37" y="45"/>
                      <a:pt x="37" y="45"/>
                      <a:pt x="37" y="45"/>
                    </a:cubicBezTo>
                    <a:cubicBezTo>
                      <a:pt x="2" y="10"/>
                      <a:pt x="2" y="10"/>
                      <a:pt x="2" y="10"/>
                    </a:cubicBezTo>
                    <a:cubicBezTo>
                      <a:pt x="0" y="8"/>
                      <a:pt x="0" y="4"/>
                      <a:pt x="2" y="2"/>
                    </a:cubicBezTo>
                    <a:cubicBezTo>
                      <a:pt x="4" y="0"/>
                      <a:pt x="7" y="0"/>
                      <a:pt x="9" y="2"/>
                    </a:cubicBezTo>
                    <a:cubicBezTo>
                      <a:pt x="48" y="41"/>
                      <a:pt x="48" y="41"/>
                      <a:pt x="48" y="41"/>
                    </a:cubicBezTo>
                    <a:cubicBezTo>
                      <a:pt x="50" y="43"/>
                      <a:pt x="50" y="46"/>
                      <a:pt x="48" y="48"/>
                    </a:cubicBezTo>
                    <a:cubicBezTo>
                      <a:pt x="9" y="87"/>
                      <a:pt x="9" y="87"/>
                      <a:pt x="9" y="87"/>
                    </a:cubicBezTo>
                    <a:cubicBezTo>
                      <a:pt x="8" y="88"/>
                      <a:pt x="7" y="89"/>
                      <a:pt x="5"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9" name="Freeform 60"/>
              <p:cNvSpPr>
                <a:spLocks/>
              </p:cNvSpPr>
              <p:nvPr/>
            </p:nvSpPr>
            <p:spPr bwMode="auto">
              <a:xfrm>
                <a:off x="6808920" y="2940506"/>
                <a:ext cx="278947" cy="234780"/>
              </a:xfrm>
              <a:custGeom>
                <a:avLst/>
                <a:gdLst>
                  <a:gd name="T0" fmla="*/ 6 w 167"/>
                  <a:gd name="T1" fmla="*/ 141 h 141"/>
                  <a:gd name="T2" fmla="*/ 5 w 167"/>
                  <a:gd name="T3" fmla="*/ 141 h 141"/>
                  <a:gd name="T4" fmla="*/ 1 w 167"/>
                  <a:gd name="T5" fmla="*/ 135 h 141"/>
                  <a:gd name="T6" fmla="*/ 162 w 167"/>
                  <a:gd name="T7" fmla="*/ 0 h 141"/>
                  <a:gd name="T8" fmla="*/ 167 w 167"/>
                  <a:gd name="T9" fmla="*/ 5 h 141"/>
                  <a:gd name="T10" fmla="*/ 162 w 167"/>
                  <a:gd name="T11" fmla="*/ 10 h 141"/>
                  <a:gd name="T12" fmla="*/ 11 w 167"/>
                  <a:gd name="T13" fmla="*/ 137 h 141"/>
                  <a:gd name="T14" fmla="*/ 6 w 167"/>
                  <a:gd name="T15" fmla="*/ 14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141">
                    <a:moveTo>
                      <a:pt x="6" y="141"/>
                    </a:moveTo>
                    <a:cubicBezTo>
                      <a:pt x="5" y="141"/>
                      <a:pt x="5" y="141"/>
                      <a:pt x="5" y="141"/>
                    </a:cubicBezTo>
                    <a:cubicBezTo>
                      <a:pt x="2" y="140"/>
                      <a:pt x="0" y="138"/>
                      <a:pt x="1" y="135"/>
                    </a:cubicBezTo>
                    <a:cubicBezTo>
                      <a:pt x="16" y="57"/>
                      <a:pt x="84" y="0"/>
                      <a:pt x="162" y="0"/>
                    </a:cubicBezTo>
                    <a:cubicBezTo>
                      <a:pt x="165" y="0"/>
                      <a:pt x="167" y="3"/>
                      <a:pt x="167" y="5"/>
                    </a:cubicBezTo>
                    <a:cubicBezTo>
                      <a:pt x="167" y="8"/>
                      <a:pt x="165" y="10"/>
                      <a:pt x="162" y="10"/>
                    </a:cubicBezTo>
                    <a:cubicBezTo>
                      <a:pt x="89" y="10"/>
                      <a:pt x="25" y="64"/>
                      <a:pt x="11" y="137"/>
                    </a:cubicBezTo>
                    <a:cubicBezTo>
                      <a:pt x="10" y="139"/>
                      <a:pt x="8" y="141"/>
                      <a:pt x="6" y="1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320" name="Group 319"/>
            <p:cNvGrpSpPr/>
            <p:nvPr/>
          </p:nvGrpSpPr>
          <p:grpSpPr>
            <a:xfrm>
              <a:off x="7771287" y="4731576"/>
              <a:ext cx="2079318" cy="2186245"/>
              <a:chOff x="8195292" y="4671756"/>
              <a:chExt cx="2079318" cy="2186245"/>
            </a:xfrm>
          </p:grpSpPr>
          <p:sp>
            <p:nvSpPr>
              <p:cNvPr id="321" name="Freeform 61"/>
              <p:cNvSpPr>
                <a:spLocks/>
              </p:cNvSpPr>
              <p:nvPr/>
            </p:nvSpPr>
            <p:spPr bwMode="auto">
              <a:xfrm>
                <a:off x="8195292" y="4769387"/>
                <a:ext cx="2079317" cy="2088614"/>
              </a:xfrm>
              <a:custGeom>
                <a:avLst/>
                <a:gdLst>
                  <a:gd name="T0" fmla="*/ 598 w 1246"/>
                  <a:gd name="T1" fmla="*/ 1216 h 1252"/>
                  <a:gd name="T2" fmla="*/ 598 w 1246"/>
                  <a:gd name="T3" fmla="*/ 1038 h 1252"/>
                  <a:gd name="T4" fmla="*/ 359 w 1246"/>
                  <a:gd name="T5" fmla="*/ 1038 h 1252"/>
                  <a:gd name="T6" fmla="*/ 165 w 1246"/>
                  <a:gd name="T7" fmla="*/ 847 h 1252"/>
                  <a:gd name="T8" fmla="*/ 149 w 1246"/>
                  <a:gd name="T9" fmla="*/ 661 h 1252"/>
                  <a:gd name="T10" fmla="*/ 0 w 1246"/>
                  <a:gd name="T11" fmla="*/ 661 h 1252"/>
                  <a:gd name="T12" fmla="*/ 206 w 1246"/>
                  <a:gd name="T13" fmla="*/ 0 h 1252"/>
                  <a:gd name="T14" fmla="*/ 1080 w 1246"/>
                  <a:gd name="T15" fmla="*/ 0 h 1252"/>
                  <a:gd name="T16" fmla="*/ 994 w 1246"/>
                  <a:gd name="T17" fmla="*/ 905 h 1252"/>
                  <a:gd name="T18" fmla="*/ 994 w 1246"/>
                  <a:gd name="T19" fmla="*/ 1216 h 1252"/>
                  <a:gd name="T20" fmla="*/ 598 w 1246"/>
                  <a:gd name="T21" fmla="*/ 1216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6" h="1252">
                    <a:moveTo>
                      <a:pt x="598" y="1216"/>
                    </a:moveTo>
                    <a:cubicBezTo>
                      <a:pt x="598" y="1038"/>
                      <a:pt x="598" y="1038"/>
                      <a:pt x="598" y="1038"/>
                    </a:cubicBezTo>
                    <a:cubicBezTo>
                      <a:pt x="598" y="1038"/>
                      <a:pt x="474" y="1038"/>
                      <a:pt x="359" y="1038"/>
                    </a:cubicBezTo>
                    <a:cubicBezTo>
                      <a:pt x="244" y="1038"/>
                      <a:pt x="176" y="972"/>
                      <a:pt x="165" y="847"/>
                    </a:cubicBezTo>
                    <a:cubicBezTo>
                      <a:pt x="155" y="722"/>
                      <a:pt x="149" y="661"/>
                      <a:pt x="149" y="661"/>
                    </a:cubicBezTo>
                    <a:cubicBezTo>
                      <a:pt x="0" y="661"/>
                      <a:pt x="0" y="661"/>
                      <a:pt x="0" y="661"/>
                    </a:cubicBezTo>
                    <a:cubicBezTo>
                      <a:pt x="206" y="0"/>
                      <a:pt x="206" y="0"/>
                      <a:pt x="206" y="0"/>
                    </a:cubicBezTo>
                    <a:cubicBezTo>
                      <a:pt x="1080" y="0"/>
                      <a:pt x="1080" y="0"/>
                      <a:pt x="1080" y="0"/>
                    </a:cubicBezTo>
                    <a:cubicBezTo>
                      <a:pt x="1080" y="0"/>
                      <a:pt x="1246" y="554"/>
                      <a:pt x="994" y="905"/>
                    </a:cubicBezTo>
                    <a:cubicBezTo>
                      <a:pt x="994" y="1252"/>
                      <a:pt x="994" y="1216"/>
                      <a:pt x="994" y="1216"/>
                    </a:cubicBezTo>
                    <a:lnTo>
                      <a:pt x="598" y="12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2" name="Freeform 63"/>
              <p:cNvSpPr>
                <a:spLocks/>
              </p:cNvSpPr>
              <p:nvPr/>
            </p:nvSpPr>
            <p:spPr bwMode="auto">
              <a:xfrm>
                <a:off x="8555599" y="4769387"/>
                <a:ext cx="1719011" cy="1731794"/>
              </a:xfrm>
              <a:custGeom>
                <a:avLst/>
                <a:gdLst>
                  <a:gd name="T0" fmla="*/ 864 w 1030"/>
                  <a:gd name="T1" fmla="*/ 0 h 1038"/>
                  <a:gd name="T2" fmla="*/ 734 w 1030"/>
                  <a:gd name="T3" fmla="*/ 0 h 1038"/>
                  <a:gd name="T4" fmla="*/ 629 w 1030"/>
                  <a:gd name="T5" fmla="*/ 849 h 1038"/>
                  <a:gd name="T6" fmla="*/ 233 w 1030"/>
                  <a:gd name="T7" fmla="*/ 982 h 1038"/>
                  <a:gd name="T8" fmla="*/ 0 w 1030"/>
                  <a:gd name="T9" fmla="*/ 982 h 1038"/>
                  <a:gd name="T10" fmla="*/ 143 w 1030"/>
                  <a:gd name="T11" fmla="*/ 1038 h 1038"/>
                  <a:gd name="T12" fmla="*/ 382 w 1030"/>
                  <a:gd name="T13" fmla="*/ 1038 h 1038"/>
                  <a:gd name="T14" fmla="*/ 778 w 1030"/>
                  <a:gd name="T15" fmla="*/ 905 h 1038"/>
                  <a:gd name="T16" fmla="*/ 864 w 1030"/>
                  <a:gd name="T17"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0" h="1038">
                    <a:moveTo>
                      <a:pt x="864" y="0"/>
                    </a:moveTo>
                    <a:cubicBezTo>
                      <a:pt x="734" y="0"/>
                      <a:pt x="734" y="0"/>
                      <a:pt x="734" y="0"/>
                    </a:cubicBezTo>
                    <a:cubicBezTo>
                      <a:pt x="769" y="123"/>
                      <a:pt x="825" y="577"/>
                      <a:pt x="629" y="849"/>
                    </a:cubicBezTo>
                    <a:cubicBezTo>
                      <a:pt x="491" y="991"/>
                      <a:pt x="233" y="982"/>
                      <a:pt x="233" y="982"/>
                    </a:cubicBezTo>
                    <a:cubicBezTo>
                      <a:pt x="233" y="982"/>
                      <a:pt x="114" y="982"/>
                      <a:pt x="0" y="982"/>
                    </a:cubicBezTo>
                    <a:cubicBezTo>
                      <a:pt x="33" y="1019"/>
                      <a:pt x="81" y="1038"/>
                      <a:pt x="143" y="1038"/>
                    </a:cubicBezTo>
                    <a:cubicBezTo>
                      <a:pt x="258" y="1038"/>
                      <a:pt x="382" y="1038"/>
                      <a:pt x="382" y="1038"/>
                    </a:cubicBezTo>
                    <a:cubicBezTo>
                      <a:pt x="692" y="1008"/>
                      <a:pt x="778" y="905"/>
                      <a:pt x="778" y="905"/>
                    </a:cubicBezTo>
                    <a:cubicBezTo>
                      <a:pt x="1030" y="554"/>
                      <a:pt x="864" y="0"/>
                      <a:pt x="864" y="0"/>
                    </a:cubicBez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3" name="Freeform 65"/>
              <p:cNvSpPr>
                <a:spLocks/>
              </p:cNvSpPr>
              <p:nvPr/>
            </p:nvSpPr>
            <p:spPr bwMode="auto">
              <a:xfrm>
                <a:off x="9193690" y="6279187"/>
                <a:ext cx="660175" cy="381227"/>
              </a:xfrm>
              <a:custGeom>
                <a:avLst/>
                <a:gdLst>
                  <a:gd name="T0" fmla="*/ 0 w 396"/>
                  <a:gd name="T1" fmla="*/ 228 h 229"/>
                  <a:gd name="T2" fmla="*/ 396 w 396"/>
                  <a:gd name="T3" fmla="*/ 160 h 229"/>
                  <a:gd name="T4" fmla="*/ 396 w 396"/>
                  <a:gd name="T5" fmla="*/ 0 h 229"/>
                  <a:gd name="T6" fmla="*/ 0 w 396"/>
                  <a:gd name="T7" fmla="*/ 133 h 229"/>
                  <a:gd name="T8" fmla="*/ 0 w 396"/>
                  <a:gd name="T9" fmla="*/ 228 h 229"/>
                </a:gdLst>
                <a:ahLst/>
                <a:cxnLst>
                  <a:cxn ang="0">
                    <a:pos x="T0" y="T1"/>
                  </a:cxn>
                  <a:cxn ang="0">
                    <a:pos x="T2" y="T3"/>
                  </a:cxn>
                  <a:cxn ang="0">
                    <a:pos x="T4" y="T5"/>
                  </a:cxn>
                  <a:cxn ang="0">
                    <a:pos x="T6" y="T7"/>
                  </a:cxn>
                  <a:cxn ang="0">
                    <a:pos x="T8" y="T9"/>
                  </a:cxn>
                </a:cxnLst>
                <a:rect l="0" t="0" r="r" b="b"/>
                <a:pathLst>
                  <a:path w="396" h="229">
                    <a:moveTo>
                      <a:pt x="0" y="228"/>
                    </a:moveTo>
                    <a:cubicBezTo>
                      <a:pt x="0" y="228"/>
                      <a:pt x="228" y="229"/>
                      <a:pt x="396" y="160"/>
                    </a:cubicBezTo>
                    <a:cubicBezTo>
                      <a:pt x="396" y="123"/>
                      <a:pt x="396" y="54"/>
                      <a:pt x="396" y="0"/>
                    </a:cubicBezTo>
                    <a:cubicBezTo>
                      <a:pt x="396" y="0"/>
                      <a:pt x="311" y="67"/>
                      <a:pt x="0" y="133"/>
                    </a:cubicBezTo>
                    <a:lnTo>
                      <a:pt x="0" y="2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4" name="Freeform 66"/>
              <p:cNvSpPr>
                <a:spLocks/>
              </p:cNvSpPr>
              <p:nvPr/>
            </p:nvSpPr>
            <p:spPr bwMode="auto">
              <a:xfrm>
                <a:off x="8555599" y="4920484"/>
                <a:ext cx="424232" cy="807783"/>
              </a:xfrm>
              <a:custGeom>
                <a:avLst/>
                <a:gdLst>
                  <a:gd name="T0" fmla="*/ 0 w 365"/>
                  <a:gd name="T1" fmla="*/ 695 h 695"/>
                  <a:gd name="T2" fmla="*/ 115 w 365"/>
                  <a:gd name="T3" fmla="*/ 0 h 695"/>
                  <a:gd name="T4" fmla="*/ 365 w 365"/>
                  <a:gd name="T5" fmla="*/ 0 h 695"/>
                  <a:gd name="T6" fmla="*/ 0 w 365"/>
                  <a:gd name="T7" fmla="*/ 695 h 695"/>
                </a:gdLst>
                <a:ahLst/>
                <a:cxnLst>
                  <a:cxn ang="0">
                    <a:pos x="T0" y="T1"/>
                  </a:cxn>
                  <a:cxn ang="0">
                    <a:pos x="T2" y="T3"/>
                  </a:cxn>
                  <a:cxn ang="0">
                    <a:pos x="T4" y="T5"/>
                  </a:cxn>
                  <a:cxn ang="0">
                    <a:pos x="T6" y="T7"/>
                  </a:cxn>
                </a:cxnLst>
                <a:rect l="0" t="0" r="r" b="b"/>
                <a:pathLst>
                  <a:path w="365" h="695">
                    <a:moveTo>
                      <a:pt x="0" y="695"/>
                    </a:moveTo>
                    <a:lnTo>
                      <a:pt x="115" y="0"/>
                    </a:lnTo>
                    <a:lnTo>
                      <a:pt x="365" y="0"/>
                    </a:lnTo>
                    <a:lnTo>
                      <a:pt x="0" y="695"/>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5" name="Freeform 67"/>
              <p:cNvSpPr>
                <a:spLocks/>
              </p:cNvSpPr>
              <p:nvPr/>
            </p:nvSpPr>
            <p:spPr bwMode="auto">
              <a:xfrm>
                <a:off x="8555599" y="4920484"/>
                <a:ext cx="424232" cy="807783"/>
              </a:xfrm>
              <a:custGeom>
                <a:avLst/>
                <a:gdLst>
                  <a:gd name="T0" fmla="*/ 0 w 365"/>
                  <a:gd name="T1" fmla="*/ 695 h 695"/>
                  <a:gd name="T2" fmla="*/ 115 w 365"/>
                  <a:gd name="T3" fmla="*/ 0 h 695"/>
                  <a:gd name="T4" fmla="*/ 365 w 365"/>
                  <a:gd name="T5" fmla="*/ 0 h 695"/>
                </a:gdLst>
                <a:ahLst/>
                <a:cxnLst>
                  <a:cxn ang="0">
                    <a:pos x="T0" y="T1"/>
                  </a:cxn>
                  <a:cxn ang="0">
                    <a:pos x="T2" y="T3"/>
                  </a:cxn>
                  <a:cxn ang="0">
                    <a:pos x="T4" y="T5"/>
                  </a:cxn>
                </a:cxnLst>
                <a:rect l="0" t="0" r="r" b="b"/>
                <a:pathLst>
                  <a:path w="365" h="695">
                    <a:moveTo>
                      <a:pt x="0" y="695"/>
                    </a:moveTo>
                    <a:lnTo>
                      <a:pt x="115" y="0"/>
                    </a:lnTo>
                    <a:lnTo>
                      <a:pt x="3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6" name="Oval 68"/>
              <p:cNvSpPr>
                <a:spLocks noChangeArrowheads="1"/>
              </p:cNvSpPr>
              <p:nvPr/>
            </p:nvSpPr>
            <p:spPr bwMode="auto">
              <a:xfrm>
                <a:off x="8539327" y="4671756"/>
                <a:ext cx="1457498" cy="198750"/>
              </a:xfrm>
              <a:prstGeom prst="ellipse">
                <a:avLst/>
              </a:pr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7" name="Oval 69"/>
              <p:cNvSpPr>
                <a:spLocks noChangeArrowheads="1"/>
              </p:cNvSpPr>
              <p:nvPr/>
            </p:nvSpPr>
            <p:spPr bwMode="auto">
              <a:xfrm>
                <a:off x="8592792" y="4696164"/>
                <a:ext cx="1351731" cy="14877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8" name="Freeform 70"/>
              <p:cNvSpPr>
                <a:spLocks/>
              </p:cNvSpPr>
              <p:nvPr/>
            </p:nvSpPr>
            <p:spPr bwMode="auto">
              <a:xfrm>
                <a:off x="8983317" y="6482585"/>
                <a:ext cx="1011183" cy="317302"/>
              </a:xfrm>
              <a:custGeom>
                <a:avLst/>
                <a:gdLst>
                  <a:gd name="T0" fmla="*/ 0 w 870"/>
                  <a:gd name="T1" fmla="*/ 273 h 273"/>
                  <a:gd name="T2" fmla="*/ 108 w 870"/>
                  <a:gd name="T3" fmla="*/ 97 h 273"/>
                  <a:gd name="T4" fmla="*/ 811 w 870"/>
                  <a:gd name="T5" fmla="*/ 0 h 273"/>
                  <a:gd name="T6" fmla="*/ 870 w 870"/>
                  <a:gd name="T7" fmla="*/ 273 h 273"/>
                  <a:gd name="T8" fmla="*/ 0 w 870"/>
                  <a:gd name="T9" fmla="*/ 273 h 273"/>
                </a:gdLst>
                <a:ahLst/>
                <a:cxnLst>
                  <a:cxn ang="0">
                    <a:pos x="T0" y="T1"/>
                  </a:cxn>
                  <a:cxn ang="0">
                    <a:pos x="T2" y="T3"/>
                  </a:cxn>
                  <a:cxn ang="0">
                    <a:pos x="T4" y="T5"/>
                  </a:cxn>
                  <a:cxn ang="0">
                    <a:pos x="T6" y="T7"/>
                  </a:cxn>
                  <a:cxn ang="0">
                    <a:pos x="T8" y="T9"/>
                  </a:cxn>
                </a:cxnLst>
                <a:rect l="0" t="0" r="r" b="b"/>
                <a:pathLst>
                  <a:path w="870" h="273">
                    <a:moveTo>
                      <a:pt x="0" y="273"/>
                    </a:moveTo>
                    <a:lnTo>
                      <a:pt x="108" y="97"/>
                    </a:lnTo>
                    <a:lnTo>
                      <a:pt x="811" y="0"/>
                    </a:lnTo>
                    <a:lnTo>
                      <a:pt x="870" y="273"/>
                    </a:lnTo>
                    <a:lnTo>
                      <a:pt x="0" y="273"/>
                    </a:lnTo>
                    <a:close/>
                  </a:path>
                </a:pathLst>
              </a:custGeom>
              <a:solidFill>
                <a:srgbClr val="4454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329" name="Group 328"/>
            <p:cNvGrpSpPr/>
            <p:nvPr/>
          </p:nvGrpSpPr>
          <p:grpSpPr>
            <a:xfrm>
              <a:off x="8164138" y="3277566"/>
              <a:ext cx="1364515" cy="1573724"/>
              <a:chOff x="8164138" y="3277566"/>
              <a:chExt cx="1364515" cy="1573724"/>
            </a:xfrm>
          </p:grpSpPr>
          <p:sp>
            <p:nvSpPr>
              <p:cNvPr id="330" name="Freeform 71"/>
              <p:cNvSpPr>
                <a:spLocks/>
              </p:cNvSpPr>
              <p:nvPr/>
            </p:nvSpPr>
            <p:spPr bwMode="auto">
              <a:xfrm>
                <a:off x="9349662" y="3956337"/>
                <a:ext cx="178991" cy="31382"/>
              </a:xfrm>
              <a:custGeom>
                <a:avLst/>
                <a:gdLst>
                  <a:gd name="T0" fmla="*/ 97 w 107"/>
                  <a:gd name="T1" fmla="*/ 0 h 19"/>
                  <a:gd name="T2" fmla="*/ 10 w 107"/>
                  <a:gd name="T3" fmla="*/ 0 h 19"/>
                  <a:gd name="T4" fmla="*/ 0 w 107"/>
                  <a:gd name="T5" fmla="*/ 9 h 19"/>
                  <a:gd name="T6" fmla="*/ 10 w 107"/>
                  <a:gd name="T7" fmla="*/ 19 h 19"/>
                  <a:gd name="T8" fmla="*/ 97 w 107"/>
                  <a:gd name="T9" fmla="*/ 19 h 19"/>
                  <a:gd name="T10" fmla="*/ 107 w 107"/>
                  <a:gd name="T11" fmla="*/ 9 h 19"/>
                  <a:gd name="T12" fmla="*/ 97 w 10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07" h="19">
                    <a:moveTo>
                      <a:pt x="97" y="0"/>
                    </a:moveTo>
                    <a:cubicBezTo>
                      <a:pt x="10" y="0"/>
                      <a:pt x="10" y="0"/>
                      <a:pt x="10" y="0"/>
                    </a:cubicBezTo>
                    <a:cubicBezTo>
                      <a:pt x="4" y="0"/>
                      <a:pt x="0" y="4"/>
                      <a:pt x="0" y="9"/>
                    </a:cubicBezTo>
                    <a:cubicBezTo>
                      <a:pt x="0" y="15"/>
                      <a:pt x="4" y="19"/>
                      <a:pt x="10" y="19"/>
                    </a:cubicBezTo>
                    <a:cubicBezTo>
                      <a:pt x="97" y="19"/>
                      <a:pt x="97" y="19"/>
                      <a:pt x="97" y="19"/>
                    </a:cubicBezTo>
                    <a:cubicBezTo>
                      <a:pt x="103" y="19"/>
                      <a:pt x="107" y="15"/>
                      <a:pt x="107" y="9"/>
                    </a:cubicBezTo>
                    <a:cubicBezTo>
                      <a:pt x="107" y="4"/>
                      <a:pt x="103" y="0"/>
                      <a:pt x="97"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1" name="Freeform 72"/>
              <p:cNvSpPr>
                <a:spLocks/>
              </p:cNvSpPr>
              <p:nvPr/>
            </p:nvSpPr>
            <p:spPr bwMode="auto">
              <a:xfrm>
                <a:off x="9302009" y="3635548"/>
                <a:ext cx="161557" cy="108092"/>
              </a:xfrm>
              <a:custGeom>
                <a:avLst/>
                <a:gdLst>
                  <a:gd name="T0" fmla="*/ 11 w 97"/>
                  <a:gd name="T1" fmla="*/ 65 h 65"/>
                  <a:gd name="T2" fmla="*/ 15 w 97"/>
                  <a:gd name="T3" fmla="*/ 63 h 65"/>
                  <a:gd name="T4" fmla="*/ 91 w 97"/>
                  <a:gd name="T5" fmla="*/ 19 h 65"/>
                  <a:gd name="T6" fmla="*/ 95 w 97"/>
                  <a:gd name="T7" fmla="*/ 6 h 65"/>
                  <a:gd name="T8" fmla="*/ 81 w 97"/>
                  <a:gd name="T9" fmla="*/ 3 h 65"/>
                  <a:gd name="T10" fmla="*/ 6 w 97"/>
                  <a:gd name="T11" fmla="*/ 47 h 65"/>
                  <a:gd name="T12" fmla="*/ 2 w 97"/>
                  <a:gd name="T13" fmla="*/ 60 h 65"/>
                  <a:gd name="T14" fmla="*/ 11 w 97"/>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5">
                    <a:moveTo>
                      <a:pt x="11" y="65"/>
                    </a:moveTo>
                    <a:cubicBezTo>
                      <a:pt x="12" y="65"/>
                      <a:pt x="14" y="64"/>
                      <a:pt x="15" y="63"/>
                    </a:cubicBezTo>
                    <a:cubicBezTo>
                      <a:pt x="91" y="19"/>
                      <a:pt x="91" y="19"/>
                      <a:pt x="91" y="19"/>
                    </a:cubicBezTo>
                    <a:cubicBezTo>
                      <a:pt x="96" y="17"/>
                      <a:pt x="97" y="11"/>
                      <a:pt x="95" y="6"/>
                    </a:cubicBezTo>
                    <a:cubicBezTo>
                      <a:pt x="92" y="2"/>
                      <a:pt x="86" y="0"/>
                      <a:pt x="81" y="3"/>
                    </a:cubicBezTo>
                    <a:cubicBezTo>
                      <a:pt x="6" y="47"/>
                      <a:pt x="6" y="47"/>
                      <a:pt x="6" y="47"/>
                    </a:cubicBezTo>
                    <a:cubicBezTo>
                      <a:pt x="1" y="49"/>
                      <a:pt x="0" y="55"/>
                      <a:pt x="2" y="60"/>
                    </a:cubicBezTo>
                    <a:cubicBezTo>
                      <a:pt x="4" y="63"/>
                      <a:pt x="7" y="65"/>
                      <a:pt x="11" y="65"/>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2" name="Freeform 73"/>
              <p:cNvSpPr>
                <a:spLocks/>
              </p:cNvSpPr>
              <p:nvPr/>
            </p:nvSpPr>
            <p:spPr bwMode="auto">
              <a:xfrm>
                <a:off x="9109070" y="3367062"/>
                <a:ext cx="109254" cy="161557"/>
              </a:xfrm>
              <a:custGeom>
                <a:avLst/>
                <a:gdLst>
                  <a:gd name="T0" fmla="*/ 6 w 65"/>
                  <a:gd name="T1" fmla="*/ 96 h 97"/>
                  <a:gd name="T2" fmla="*/ 11 w 65"/>
                  <a:gd name="T3" fmla="*/ 97 h 97"/>
                  <a:gd name="T4" fmla="*/ 19 w 65"/>
                  <a:gd name="T5" fmla="*/ 92 h 97"/>
                  <a:gd name="T6" fmla="*/ 62 w 65"/>
                  <a:gd name="T7" fmla="*/ 16 h 97"/>
                  <a:gd name="T8" fmla="*/ 59 w 65"/>
                  <a:gd name="T9" fmla="*/ 3 h 97"/>
                  <a:gd name="T10" fmla="*/ 46 w 65"/>
                  <a:gd name="T11" fmla="*/ 6 h 97"/>
                  <a:gd name="T12" fmla="*/ 2 w 65"/>
                  <a:gd name="T13" fmla="*/ 82 h 97"/>
                  <a:gd name="T14" fmla="*/ 6 w 65"/>
                  <a:gd name="T15" fmla="*/ 96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97">
                    <a:moveTo>
                      <a:pt x="6" y="96"/>
                    </a:moveTo>
                    <a:cubicBezTo>
                      <a:pt x="7" y="96"/>
                      <a:pt x="9" y="97"/>
                      <a:pt x="11" y="97"/>
                    </a:cubicBezTo>
                    <a:cubicBezTo>
                      <a:pt x="14" y="97"/>
                      <a:pt x="17" y="95"/>
                      <a:pt x="19" y="92"/>
                    </a:cubicBezTo>
                    <a:cubicBezTo>
                      <a:pt x="62" y="16"/>
                      <a:pt x="62" y="16"/>
                      <a:pt x="62" y="16"/>
                    </a:cubicBezTo>
                    <a:cubicBezTo>
                      <a:pt x="65" y="11"/>
                      <a:pt x="63" y="5"/>
                      <a:pt x="59" y="3"/>
                    </a:cubicBezTo>
                    <a:cubicBezTo>
                      <a:pt x="54" y="0"/>
                      <a:pt x="48" y="2"/>
                      <a:pt x="46" y="6"/>
                    </a:cubicBezTo>
                    <a:cubicBezTo>
                      <a:pt x="2" y="82"/>
                      <a:pt x="2" y="82"/>
                      <a:pt x="2" y="82"/>
                    </a:cubicBezTo>
                    <a:cubicBezTo>
                      <a:pt x="0" y="87"/>
                      <a:pt x="1" y="93"/>
                      <a:pt x="6" y="9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3" name="Freeform 74"/>
              <p:cNvSpPr>
                <a:spLocks/>
              </p:cNvSpPr>
              <p:nvPr/>
            </p:nvSpPr>
            <p:spPr bwMode="auto">
              <a:xfrm>
                <a:off x="8199006" y="3622763"/>
                <a:ext cx="163881" cy="106930"/>
              </a:xfrm>
              <a:custGeom>
                <a:avLst/>
                <a:gdLst>
                  <a:gd name="T0" fmla="*/ 92 w 98"/>
                  <a:gd name="T1" fmla="*/ 46 h 64"/>
                  <a:gd name="T2" fmla="*/ 16 w 98"/>
                  <a:gd name="T3" fmla="*/ 2 h 64"/>
                  <a:gd name="T4" fmla="*/ 3 w 98"/>
                  <a:gd name="T5" fmla="*/ 6 h 64"/>
                  <a:gd name="T6" fmla="*/ 7 w 98"/>
                  <a:gd name="T7" fmla="*/ 19 h 64"/>
                  <a:gd name="T8" fmla="*/ 82 w 98"/>
                  <a:gd name="T9" fmla="*/ 63 h 64"/>
                  <a:gd name="T10" fmla="*/ 87 w 98"/>
                  <a:gd name="T11" fmla="*/ 64 h 64"/>
                  <a:gd name="T12" fmla="*/ 95 w 98"/>
                  <a:gd name="T13" fmla="*/ 59 h 64"/>
                  <a:gd name="T14" fmla="*/ 92 w 98"/>
                  <a:gd name="T15" fmla="*/ 46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64">
                    <a:moveTo>
                      <a:pt x="92" y="46"/>
                    </a:moveTo>
                    <a:cubicBezTo>
                      <a:pt x="16" y="2"/>
                      <a:pt x="16" y="2"/>
                      <a:pt x="16" y="2"/>
                    </a:cubicBezTo>
                    <a:cubicBezTo>
                      <a:pt x="12" y="0"/>
                      <a:pt x="6" y="1"/>
                      <a:pt x="3" y="6"/>
                    </a:cubicBezTo>
                    <a:cubicBezTo>
                      <a:pt x="0" y="10"/>
                      <a:pt x="2" y="16"/>
                      <a:pt x="7" y="19"/>
                    </a:cubicBezTo>
                    <a:cubicBezTo>
                      <a:pt x="82" y="63"/>
                      <a:pt x="82" y="63"/>
                      <a:pt x="82" y="63"/>
                    </a:cubicBezTo>
                    <a:cubicBezTo>
                      <a:pt x="84" y="64"/>
                      <a:pt x="85" y="64"/>
                      <a:pt x="87" y="64"/>
                    </a:cubicBezTo>
                    <a:cubicBezTo>
                      <a:pt x="90" y="64"/>
                      <a:pt x="94" y="62"/>
                      <a:pt x="95" y="59"/>
                    </a:cubicBezTo>
                    <a:cubicBezTo>
                      <a:pt x="98" y="55"/>
                      <a:pt x="96" y="49"/>
                      <a:pt x="92" y="4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4" name="Freeform 75"/>
              <p:cNvSpPr>
                <a:spLocks/>
              </p:cNvSpPr>
              <p:nvPr/>
            </p:nvSpPr>
            <p:spPr bwMode="auto">
              <a:xfrm>
                <a:off x="9302009" y="4182981"/>
                <a:ext cx="161557" cy="108092"/>
              </a:xfrm>
              <a:custGeom>
                <a:avLst/>
                <a:gdLst>
                  <a:gd name="T0" fmla="*/ 91 w 97"/>
                  <a:gd name="T1" fmla="*/ 47 h 65"/>
                  <a:gd name="T2" fmla="*/ 15 w 97"/>
                  <a:gd name="T3" fmla="*/ 3 h 65"/>
                  <a:gd name="T4" fmla="*/ 2 w 97"/>
                  <a:gd name="T5" fmla="*/ 6 h 65"/>
                  <a:gd name="T6" fmla="*/ 6 w 97"/>
                  <a:gd name="T7" fmla="*/ 20 h 65"/>
                  <a:gd name="T8" fmla="*/ 81 w 97"/>
                  <a:gd name="T9" fmla="*/ 64 h 65"/>
                  <a:gd name="T10" fmla="*/ 86 w 97"/>
                  <a:gd name="T11" fmla="*/ 65 h 65"/>
                  <a:gd name="T12" fmla="*/ 95 w 97"/>
                  <a:gd name="T13" fmla="*/ 60 h 65"/>
                  <a:gd name="T14" fmla="*/ 91 w 97"/>
                  <a:gd name="T15" fmla="*/ 4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5">
                    <a:moveTo>
                      <a:pt x="91" y="47"/>
                    </a:moveTo>
                    <a:cubicBezTo>
                      <a:pt x="15" y="3"/>
                      <a:pt x="15" y="3"/>
                      <a:pt x="15" y="3"/>
                    </a:cubicBezTo>
                    <a:cubicBezTo>
                      <a:pt x="11" y="0"/>
                      <a:pt x="5" y="2"/>
                      <a:pt x="2" y="6"/>
                    </a:cubicBezTo>
                    <a:cubicBezTo>
                      <a:pt x="0" y="11"/>
                      <a:pt x="1" y="17"/>
                      <a:pt x="6" y="20"/>
                    </a:cubicBezTo>
                    <a:cubicBezTo>
                      <a:pt x="81" y="64"/>
                      <a:pt x="81" y="64"/>
                      <a:pt x="81" y="64"/>
                    </a:cubicBezTo>
                    <a:cubicBezTo>
                      <a:pt x="83" y="65"/>
                      <a:pt x="85" y="65"/>
                      <a:pt x="86" y="65"/>
                    </a:cubicBezTo>
                    <a:cubicBezTo>
                      <a:pt x="90" y="65"/>
                      <a:pt x="93" y="63"/>
                      <a:pt x="95" y="60"/>
                    </a:cubicBezTo>
                    <a:cubicBezTo>
                      <a:pt x="97" y="56"/>
                      <a:pt x="96" y="50"/>
                      <a:pt x="91" y="47"/>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5" name="Freeform 76"/>
              <p:cNvSpPr>
                <a:spLocks/>
              </p:cNvSpPr>
              <p:nvPr/>
            </p:nvSpPr>
            <p:spPr bwMode="auto">
              <a:xfrm>
                <a:off x="8199006" y="4198090"/>
                <a:ext cx="163881" cy="108092"/>
              </a:xfrm>
              <a:custGeom>
                <a:avLst/>
                <a:gdLst>
                  <a:gd name="T0" fmla="*/ 82 w 98"/>
                  <a:gd name="T1" fmla="*/ 3 h 65"/>
                  <a:gd name="T2" fmla="*/ 7 w 98"/>
                  <a:gd name="T3" fmla="*/ 47 h 65"/>
                  <a:gd name="T4" fmla="*/ 3 w 98"/>
                  <a:gd name="T5" fmla="*/ 60 h 65"/>
                  <a:gd name="T6" fmla="*/ 11 w 98"/>
                  <a:gd name="T7" fmla="*/ 65 h 65"/>
                  <a:gd name="T8" fmla="*/ 16 w 98"/>
                  <a:gd name="T9" fmla="*/ 63 h 65"/>
                  <a:gd name="T10" fmla="*/ 92 w 98"/>
                  <a:gd name="T11" fmla="*/ 19 h 65"/>
                  <a:gd name="T12" fmla="*/ 95 w 98"/>
                  <a:gd name="T13" fmla="*/ 6 h 65"/>
                  <a:gd name="T14" fmla="*/ 82 w 98"/>
                  <a:gd name="T15" fmla="*/ 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65">
                    <a:moveTo>
                      <a:pt x="82" y="3"/>
                    </a:moveTo>
                    <a:cubicBezTo>
                      <a:pt x="7" y="47"/>
                      <a:pt x="7" y="47"/>
                      <a:pt x="7" y="47"/>
                    </a:cubicBezTo>
                    <a:cubicBezTo>
                      <a:pt x="2" y="49"/>
                      <a:pt x="0" y="55"/>
                      <a:pt x="3" y="60"/>
                    </a:cubicBezTo>
                    <a:cubicBezTo>
                      <a:pt x="5" y="63"/>
                      <a:pt x="8" y="65"/>
                      <a:pt x="11" y="65"/>
                    </a:cubicBezTo>
                    <a:cubicBezTo>
                      <a:pt x="13" y="65"/>
                      <a:pt x="15" y="64"/>
                      <a:pt x="16" y="63"/>
                    </a:cubicBezTo>
                    <a:cubicBezTo>
                      <a:pt x="92" y="19"/>
                      <a:pt x="92" y="19"/>
                      <a:pt x="92" y="19"/>
                    </a:cubicBezTo>
                    <a:cubicBezTo>
                      <a:pt x="96" y="16"/>
                      <a:pt x="98" y="11"/>
                      <a:pt x="95" y="6"/>
                    </a:cubicBezTo>
                    <a:cubicBezTo>
                      <a:pt x="93" y="1"/>
                      <a:pt x="87" y="0"/>
                      <a:pt x="82" y="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6" name="Freeform 77"/>
              <p:cNvSpPr>
                <a:spLocks/>
              </p:cNvSpPr>
              <p:nvPr/>
            </p:nvSpPr>
            <p:spPr bwMode="auto">
              <a:xfrm>
                <a:off x="8445409" y="3354277"/>
                <a:ext cx="109254" cy="159232"/>
              </a:xfrm>
              <a:custGeom>
                <a:avLst/>
                <a:gdLst>
                  <a:gd name="T0" fmla="*/ 46 w 65"/>
                  <a:gd name="T1" fmla="*/ 91 h 96"/>
                  <a:gd name="T2" fmla="*/ 54 w 65"/>
                  <a:gd name="T3" fmla="*/ 96 h 96"/>
                  <a:gd name="T4" fmla="*/ 59 w 65"/>
                  <a:gd name="T5" fmla="*/ 95 h 96"/>
                  <a:gd name="T6" fmla="*/ 62 w 65"/>
                  <a:gd name="T7" fmla="*/ 82 h 96"/>
                  <a:gd name="T8" fmla="*/ 19 w 65"/>
                  <a:gd name="T9" fmla="*/ 6 h 96"/>
                  <a:gd name="T10" fmla="*/ 6 w 65"/>
                  <a:gd name="T11" fmla="*/ 2 h 96"/>
                  <a:gd name="T12" fmla="*/ 2 w 65"/>
                  <a:gd name="T13" fmla="*/ 15 h 96"/>
                  <a:gd name="T14" fmla="*/ 46 w 65"/>
                  <a:gd name="T15" fmla="*/ 91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96">
                    <a:moveTo>
                      <a:pt x="46" y="91"/>
                    </a:moveTo>
                    <a:cubicBezTo>
                      <a:pt x="47" y="95"/>
                      <a:pt x="51" y="96"/>
                      <a:pt x="54" y="96"/>
                    </a:cubicBezTo>
                    <a:cubicBezTo>
                      <a:pt x="56" y="96"/>
                      <a:pt x="57" y="96"/>
                      <a:pt x="59" y="95"/>
                    </a:cubicBezTo>
                    <a:cubicBezTo>
                      <a:pt x="63" y="92"/>
                      <a:pt x="65" y="87"/>
                      <a:pt x="62" y="82"/>
                    </a:cubicBezTo>
                    <a:cubicBezTo>
                      <a:pt x="19" y="6"/>
                      <a:pt x="19" y="6"/>
                      <a:pt x="19" y="6"/>
                    </a:cubicBezTo>
                    <a:cubicBezTo>
                      <a:pt x="16" y="1"/>
                      <a:pt x="10" y="0"/>
                      <a:pt x="6" y="2"/>
                    </a:cubicBezTo>
                    <a:cubicBezTo>
                      <a:pt x="1" y="5"/>
                      <a:pt x="0" y="11"/>
                      <a:pt x="2" y="15"/>
                    </a:cubicBezTo>
                    <a:lnTo>
                      <a:pt x="46" y="91"/>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7" name="Freeform 78"/>
              <p:cNvSpPr>
                <a:spLocks/>
              </p:cNvSpPr>
              <p:nvPr/>
            </p:nvSpPr>
            <p:spPr bwMode="auto">
              <a:xfrm>
                <a:off x="8820825" y="3277566"/>
                <a:ext cx="31382" cy="176666"/>
              </a:xfrm>
              <a:custGeom>
                <a:avLst/>
                <a:gdLst>
                  <a:gd name="T0" fmla="*/ 10 w 19"/>
                  <a:gd name="T1" fmla="*/ 106 h 106"/>
                  <a:gd name="T2" fmla="*/ 19 w 19"/>
                  <a:gd name="T3" fmla="*/ 97 h 106"/>
                  <a:gd name="T4" fmla="*/ 19 w 19"/>
                  <a:gd name="T5" fmla="*/ 9 h 106"/>
                  <a:gd name="T6" fmla="*/ 10 w 19"/>
                  <a:gd name="T7" fmla="*/ 0 h 106"/>
                  <a:gd name="T8" fmla="*/ 0 w 19"/>
                  <a:gd name="T9" fmla="*/ 9 h 106"/>
                  <a:gd name="T10" fmla="*/ 0 w 19"/>
                  <a:gd name="T11" fmla="*/ 97 h 106"/>
                  <a:gd name="T12" fmla="*/ 10 w 19"/>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9" h="106">
                    <a:moveTo>
                      <a:pt x="10" y="106"/>
                    </a:moveTo>
                    <a:cubicBezTo>
                      <a:pt x="15" y="106"/>
                      <a:pt x="19" y="102"/>
                      <a:pt x="19" y="97"/>
                    </a:cubicBezTo>
                    <a:cubicBezTo>
                      <a:pt x="19" y="9"/>
                      <a:pt x="19" y="9"/>
                      <a:pt x="19" y="9"/>
                    </a:cubicBezTo>
                    <a:cubicBezTo>
                      <a:pt x="19" y="4"/>
                      <a:pt x="15" y="0"/>
                      <a:pt x="10" y="0"/>
                    </a:cubicBezTo>
                    <a:cubicBezTo>
                      <a:pt x="5" y="0"/>
                      <a:pt x="0" y="4"/>
                      <a:pt x="0" y="9"/>
                    </a:cubicBezTo>
                    <a:cubicBezTo>
                      <a:pt x="0" y="97"/>
                      <a:pt x="0" y="97"/>
                      <a:pt x="0" y="97"/>
                    </a:cubicBezTo>
                    <a:cubicBezTo>
                      <a:pt x="0" y="102"/>
                      <a:pt x="5" y="106"/>
                      <a:pt x="10" y="10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8" name="Freeform 79"/>
              <p:cNvSpPr>
                <a:spLocks/>
              </p:cNvSpPr>
              <p:nvPr/>
            </p:nvSpPr>
            <p:spPr bwMode="auto">
              <a:xfrm>
                <a:off x="8164138" y="3956337"/>
                <a:ext cx="177829" cy="31382"/>
              </a:xfrm>
              <a:custGeom>
                <a:avLst/>
                <a:gdLst>
                  <a:gd name="T0" fmla="*/ 107 w 107"/>
                  <a:gd name="T1" fmla="*/ 9 h 19"/>
                  <a:gd name="T2" fmla="*/ 97 w 107"/>
                  <a:gd name="T3" fmla="*/ 0 h 19"/>
                  <a:gd name="T4" fmla="*/ 10 w 107"/>
                  <a:gd name="T5" fmla="*/ 0 h 19"/>
                  <a:gd name="T6" fmla="*/ 0 w 107"/>
                  <a:gd name="T7" fmla="*/ 9 h 19"/>
                  <a:gd name="T8" fmla="*/ 10 w 107"/>
                  <a:gd name="T9" fmla="*/ 19 h 19"/>
                  <a:gd name="T10" fmla="*/ 97 w 107"/>
                  <a:gd name="T11" fmla="*/ 19 h 19"/>
                  <a:gd name="T12" fmla="*/ 107 w 1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07" h="19">
                    <a:moveTo>
                      <a:pt x="107" y="9"/>
                    </a:moveTo>
                    <a:cubicBezTo>
                      <a:pt x="107" y="4"/>
                      <a:pt x="103" y="0"/>
                      <a:pt x="97" y="0"/>
                    </a:cubicBezTo>
                    <a:cubicBezTo>
                      <a:pt x="10" y="0"/>
                      <a:pt x="10" y="0"/>
                      <a:pt x="10" y="0"/>
                    </a:cubicBezTo>
                    <a:cubicBezTo>
                      <a:pt x="5" y="0"/>
                      <a:pt x="0" y="4"/>
                      <a:pt x="0" y="9"/>
                    </a:cubicBezTo>
                    <a:cubicBezTo>
                      <a:pt x="0" y="15"/>
                      <a:pt x="5" y="19"/>
                      <a:pt x="10" y="19"/>
                    </a:cubicBezTo>
                    <a:cubicBezTo>
                      <a:pt x="97" y="19"/>
                      <a:pt x="97" y="19"/>
                      <a:pt x="97" y="19"/>
                    </a:cubicBezTo>
                    <a:cubicBezTo>
                      <a:pt x="103" y="19"/>
                      <a:pt x="107" y="15"/>
                      <a:pt x="107" y="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9" name="Freeform 80"/>
              <p:cNvSpPr>
                <a:spLocks/>
              </p:cNvSpPr>
              <p:nvPr/>
            </p:nvSpPr>
            <p:spPr bwMode="auto">
              <a:xfrm>
                <a:off x="8464006" y="3599517"/>
                <a:ext cx="763617" cy="947257"/>
              </a:xfrm>
              <a:custGeom>
                <a:avLst/>
                <a:gdLst>
                  <a:gd name="T0" fmla="*/ 229 w 458"/>
                  <a:gd name="T1" fmla="*/ 0 h 568"/>
                  <a:gd name="T2" fmla="*/ 0 w 458"/>
                  <a:gd name="T3" fmla="*/ 229 h 568"/>
                  <a:gd name="T4" fmla="*/ 30 w 458"/>
                  <a:gd name="T5" fmla="*/ 343 h 568"/>
                  <a:gd name="T6" fmla="*/ 111 w 458"/>
                  <a:gd name="T7" fmla="*/ 511 h 568"/>
                  <a:gd name="T8" fmla="*/ 164 w 458"/>
                  <a:gd name="T9" fmla="*/ 568 h 568"/>
                  <a:gd name="T10" fmla="*/ 229 w 458"/>
                  <a:gd name="T11" fmla="*/ 568 h 568"/>
                  <a:gd name="T12" fmla="*/ 294 w 458"/>
                  <a:gd name="T13" fmla="*/ 568 h 568"/>
                  <a:gd name="T14" fmla="*/ 347 w 458"/>
                  <a:gd name="T15" fmla="*/ 511 h 568"/>
                  <a:gd name="T16" fmla="*/ 428 w 458"/>
                  <a:gd name="T17" fmla="*/ 343 h 568"/>
                  <a:gd name="T18" fmla="*/ 458 w 458"/>
                  <a:gd name="T19" fmla="*/ 229 h 568"/>
                  <a:gd name="T20" fmla="*/ 229 w 458"/>
                  <a:gd name="T2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8" h="568">
                    <a:moveTo>
                      <a:pt x="229" y="0"/>
                    </a:moveTo>
                    <a:cubicBezTo>
                      <a:pt x="103" y="0"/>
                      <a:pt x="0" y="102"/>
                      <a:pt x="0" y="229"/>
                    </a:cubicBezTo>
                    <a:cubicBezTo>
                      <a:pt x="0" y="270"/>
                      <a:pt x="12" y="309"/>
                      <a:pt x="30" y="343"/>
                    </a:cubicBezTo>
                    <a:cubicBezTo>
                      <a:pt x="87" y="445"/>
                      <a:pt x="102" y="456"/>
                      <a:pt x="111" y="511"/>
                    </a:cubicBezTo>
                    <a:cubicBezTo>
                      <a:pt x="118" y="557"/>
                      <a:pt x="129" y="568"/>
                      <a:pt x="164" y="568"/>
                    </a:cubicBezTo>
                    <a:cubicBezTo>
                      <a:pt x="179" y="568"/>
                      <a:pt x="203" y="568"/>
                      <a:pt x="229" y="568"/>
                    </a:cubicBezTo>
                    <a:cubicBezTo>
                      <a:pt x="255" y="568"/>
                      <a:pt x="279" y="568"/>
                      <a:pt x="294" y="568"/>
                    </a:cubicBezTo>
                    <a:cubicBezTo>
                      <a:pt x="329" y="568"/>
                      <a:pt x="340" y="557"/>
                      <a:pt x="347" y="511"/>
                    </a:cubicBezTo>
                    <a:cubicBezTo>
                      <a:pt x="357" y="456"/>
                      <a:pt x="372" y="445"/>
                      <a:pt x="428" y="343"/>
                    </a:cubicBezTo>
                    <a:cubicBezTo>
                      <a:pt x="447" y="309"/>
                      <a:pt x="458" y="270"/>
                      <a:pt x="458" y="229"/>
                    </a:cubicBezTo>
                    <a:cubicBezTo>
                      <a:pt x="458" y="102"/>
                      <a:pt x="356" y="0"/>
                      <a:pt x="229" y="0"/>
                    </a:cubicBezTo>
                    <a:close/>
                  </a:path>
                </a:pathLst>
              </a:custGeom>
              <a:solidFill>
                <a:srgbClr val="DC6E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0" name="Freeform 82"/>
              <p:cNvSpPr>
                <a:spLocks/>
              </p:cNvSpPr>
              <p:nvPr/>
            </p:nvSpPr>
            <p:spPr bwMode="auto">
              <a:xfrm>
                <a:off x="8654619" y="4546774"/>
                <a:ext cx="383552" cy="77873"/>
              </a:xfrm>
              <a:custGeom>
                <a:avLst/>
                <a:gdLst>
                  <a:gd name="T0" fmla="*/ 230 w 230"/>
                  <a:gd name="T1" fmla="*/ 23 h 47"/>
                  <a:gd name="T2" fmla="*/ 207 w 230"/>
                  <a:gd name="T3" fmla="*/ 47 h 47"/>
                  <a:gd name="T4" fmla="*/ 23 w 230"/>
                  <a:gd name="T5" fmla="*/ 47 h 47"/>
                  <a:gd name="T6" fmla="*/ 0 w 230"/>
                  <a:gd name="T7" fmla="*/ 23 h 47"/>
                  <a:gd name="T8" fmla="*/ 0 w 230"/>
                  <a:gd name="T9" fmla="*/ 23 h 47"/>
                  <a:gd name="T10" fmla="*/ 23 w 230"/>
                  <a:gd name="T11" fmla="*/ 0 h 47"/>
                  <a:gd name="T12" fmla="*/ 207 w 230"/>
                  <a:gd name="T13" fmla="*/ 0 h 47"/>
                  <a:gd name="T14" fmla="*/ 230 w 230"/>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0" h="47">
                    <a:moveTo>
                      <a:pt x="230" y="23"/>
                    </a:moveTo>
                    <a:cubicBezTo>
                      <a:pt x="230" y="36"/>
                      <a:pt x="220" y="47"/>
                      <a:pt x="207" y="47"/>
                    </a:cubicBezTo>
                    <a:cubicBezTo>
                      <a:pt x="23" y="47"/>
                      <a:pt x="23" y="47"/>
                      <a:pt x="23" y="47"/>
                    </a:cubicBezTo>
                    <a:cubicBezTo>
                      <a:pt x="10" y="47"/>
                      <a:pt x="0" y="36"/>
                      <a:pt x="0" y="23"/>
                    </a:cubicBezTo>
                    <a:cubicBezTo>
                      <a:pt x="0" y="23"/>
                      <a:pt x="0" y="23"/>
                      <a:pt x="0" y="23"/>
                    </a:cubicBezTo>
                    <a:cubicBezTo>
                      <a:pt x="0" y="10"/>
                      <a:pt x="10" y="0"/>
                      <a:pt x="23" y="0"/>
                    </a:cubicBezTo>
                    <a:cubicBezTo>
                      <a:pt x="207" y="0"/>
                      <a:pt x="207" y="0"/>
                      <a:pt x="207" y="0"/>
                    </a:cubicBezTo>
                    <a:cubicBezTo>
                      <a:pt x="220" y="0"/>
                      <a:pt x="230" y="10"/>
                      <a:pt x="230" y="23"/>
                    </a:cubicBezTo>
                    <a:close/>
                  </a:path>
                </a:pathLst>
              </a:custGeom>
              <a:solidFill>
                <a:srgbClr val="4454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1" name="Freeform 83"/>
              <p:cNvSpPr>
                <a:spLocks/>
              </p:cNvSpPr>
              <p:nvPr/>
            </p:nvSpPr>
            <p:spPr bwMode="auto">
              <a:xfrm>
                <a:off x="8846395" y="4546774"/>
                <a:ext cx="191776" cy="77873"/>
              </a:xfrm>
              <a:custGeom>
                <a:avLst/>
                <a:gdLst>
                  <a:gd name="T0" fmla="*/ 92 w 115"/>
                  <a:gd name="T1" fmla="*/ 0 h 47"/>
                  <a:gd name="T2" fmla="*/ 0 w 115"/>
                  <a:gd name="T3" fmla="*/ 0 h 47"/>
                  <a:gd name="T4" fmla="*/ 0 w 115"/>
                  <a:gd name="T5" fmla="*/ 47 h 47"/>
                  <a:gd name="T6" fmla="*/ 92 w 115"/>
                  <a:gd name="T7" fmla="*/ 47 h 47"/>
                  <a:gd name="T8" fmla="*/ 115 w 115"/>
                  <a:gd name="T9" fmla="*/ 23 h 47"/>
                  <a:gd name="T10" fmla="*/ 92 w 115"/>
                  <a:gd name="T11" fmla="*/ 0 h 47"/>
                </a:gdLst>
                <a:ahLst/>
                <a:cxnLst>
                  <a:cxn ang="0">
                    <a:pos x="T0" y="T1"/>
                  </a:cxn>
                  <a:cxn ang="0">
                    <a:pos x="T2" y="T3"/>
                  </a:cxn>
                  <a:cxn ang="0">
                    <a:pos x="T4" y="T5"/>
                  </a:cxn>
                  <a:cxn ang="0">
                    <a:pos x="T6" y="T7"/>
                  </a:cxn>
                  <a:cxn ang="0">
                    <a:pos x="T8" y="T9"/>
                  </a:cxn>
                  <a:cxn ang="0">
                    <a:pos x="T10" y="T11"/>
                  </a:cxn>
                </a:cxnLst>
                <a:rect l="0" t="0" r="r" b="b"/>
                <a:pathLst>
                  <a:path w="115" h="47">
                    <a:moveTo>
                      <a:pt x="92" y="0"/>
                    </a:moveTo>
                    <a:cubicBezTo>
                      <a:pt x="0" y="0"/>
                      <a:pt x="0" y="0"/>
                      <a:pt x="0" y="0"/>
                    </a:cubicBezTo>
                    <a:cubicBezTo>
                      <a:pt x="0" y="47"/>
                      <a:pt x="0" y="47"/>
                      <a:pt x="0" y="47"/>
                    </a:cubicBezTo>
                    <a:cubicBezTo>
                      <a:pt x="92" y="47"/>
                      <a:pt x="92" y="47"/>
                      <a:pt x="92" y="47"/>
                    </a:cubicBezTo>
                    <a:cubicBezTo>
                      <a:pt x="105" y="47"/>
                      <a:pt x="115" y="36"/>
                      <a:pt x="115" y="23"/>
                    </a:cubicBezTo>
                    <a:cubicBezTo>
                      <a:pt x="115" y="10"/>
                      <a:pt x="105" y="0"/>
                      <a:pt x="92"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2" name="Freeform 84"/>
              <p:cNvSpPr>
                <a:spLocks/>
              </p:cNvSpPr>
              <p:nvPr/>
            </p:nvSpPr>
            <p:spPr bwMode="auto">
              <a:xfrm>
                <a:off x="8662755" y="4624646"/>
                <a:ext cx="367280" cy="76710"/>
              </a:xfrm>
              <a:custGeom>
                <a:avLst/>
                <a:gdLst>
                  <a:gd name="T0" fmla="*/ 220 w 220"/>
                  <a:gd name="T1" fmla="*/ 23 h 46"/>
                  <a:gd name="T2" fmla="*/ 198 w 220"/>
                  <a:gd name="T3" fmla="*/ 46 h 46"/>
                  <a:gd name="T4" fmla="*/ 22 w 220"/>
                  <a:gd name="T5" fmla="*/ 46 h 46"/>
                  <a:gd name="T6" fmla="*/ 0 w 220"/>
                  <a:gd name="T7" fmla="*/ 23 h 46"/>
                  <a:gd name="T8" fmla="*/ 0 w 220"/>
                  <a:gd name="T9" fmla="*/ 23 h 46"/>
                  <a:gd name="T10" fmla="*/ 22 w 220"/>
                  <a:gd name="T11" fmla="*/ 0 h 46"/>
                  <a:gd name="T12" fmla="*/ 198 w 220"/>
                  <a:gd name="T13" fmla="*/ 0 h 46"/>
                  <a:gd name="T14" fmla="*/ 220 w 220"/>
                  <a:gd name="T15" fmla="*/ 2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46">
                    <a:moveTo>
                      <a:pt x="220" y="23"/>
                    </a:moveTo>
                    <a:cubicBezTo>
                      <a:pt x="220" y="36"/>
                      <a:pt x="210" y="46"/>
                      <a:pt x="198" y="46"/>
                    </a:cubicBezTo>
                    <a:cubicBezTo>
                      <a:pt x="22" y="46"/>
                      <a:pt x="22" y="46"/>
                      <a:pt x="22" y="46"/>
                    </a:cubicBezTo>
                    <a:cubicBezTo>
                      <a:pt x="10" y="46"/>
                      <a:pt x="0" y="36"/>
                      <a:pt x="0" y="23"/>
                    </a:cubicBezTo>
                    <a:cubicBezTo>
                      <a:pt x="0" y="23"/>
                      <a:pt x="0" y="23"/>
                      <a:pt x="0" y="23"/>
                    </a:cubicBezTo>
                    <a:cubicBezTo>
                      <a:pt x="0" y="10"/>
                      <a:pt x="10" y="0"/>
                      <a:pt x="22" y="0"/>
                    </a:cubicBezTo>
                    <a:cubicBezTo>
                      <a:pt x="198" y="0"/>
                      <a:pt x="198" y="0"/>
                      <a:pt x="198" y="0"/>
                    </a:cubicBezTo>
                    <a:cubicBezTo>
                      <a:pt x="210" y="0"/>
                      <a:pt x="220" y="10"/>
                      <a:pt x="220" y="23"/>
                    </a:cubicBezTo>
                    <a:close/>
                  </a:path>
                </a:pathLst>
              </a:custGeom>
              <a:solidFill>
                <a:srgbClr val="4454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3" name="Freeform 85"/>
              <p:cNvSpPr>
                <a:spLocks/>
              </p:cNvSpPr>
              <p:nvPr/>
            </p:nvSpPr>
            <p:spPr bwMode="auto">
              <a:xfrm>
                <a:off x="8846395" y="4624646"/>
                <a:ext cx="183640" cy="76710"/>
              </a:xfrm>
              <a:custGeom>
                <a:avLst/>
                <a:gdLst>
                  <a:gd name="T0" fmla="*/ 88 w 110"/>
                  <a:gd name="T1" fmla="*/ 0 h 46"/>
                  <a:gd name="T2" fmla="*/ 0 w 110"/>
                  <a:gd name="T3" fmla="*/ 0 h 46"/>
                  <a:gd name="T4" fmla="*/ 0 w 110"/>
                  <a:gd name="T5" fmla="*/ 46 h 46"/>
                  <a:gd name="T6" fmla="*/ 88 w 110"/>
                  <a:gd name="T7" fmla="*/ 46 h 46"/>
                  <a:gd name="T8" fmla="*/ 110 w 110"/>
                  <a:gd name="T9" fmla="*/ 23 h 46"/>
                  <a:gd name="T10" fmla="*/ 88 w 110"/>
                  <a:gd name="T11" fmla="*/ 0 h 46"/>
                </a:gdLst>
                <a:ahLst/>
                <a:cxnLst>
                  <a:cxn ang="0">
                    <a:pos x="T0" y="T1"/>
                  </a:cxn>
                  <a:cxn ang="0">
                    <a:pos x="T2" y="T3"/>
                  </a:cxn>
                  <a:cxn ang="0">
                    <a:pos x="T4" y="T5"/>
                  </a:cxn>
                  <a:cxn ang="0">
                    <a:pos x="T6" y="T7"/>
                  </a:cxn>
                  <a:cxn ang="0">
                    <a:pos x="T8" y="T9"/>
                  </a:cxn>
                  <a:cxn ang="0">
                    <a:pos x="T10" y="T11"/>
                  </a:cxn>
                </a:cxnLst>
                <a:rect l="0" t="0" r="r" b="b"/>
                <a:pathLst>
                  <a:path w="110" h="46">
                    <a:moveTo>
                      <a:pt x="88" y="0"/>
                    </a:moveTo>
                    <a:cubicBezTo>
                      <a:pt x="0" y="0"/>
                      <a:pt x="0" y="0"/>
                      <a:pt x="0" y="0"/>
                    </a:cubicBezTo>
                    <a:cubicBezTo>
                      <a:pt x="0" y="46"/>
                      <a:pt x="0" y="46"/>
                      <a:pt x="0" y="46"/>
                    </a:cubicBezTo>
                    <a:cubicBezTo>
                      <a:pt x="88" y="46"/>
                      <a:pt x="88" y="46"/>
                      <a:pt x="88" y="46"/>
                    </a:cubicBezTo>
                    <a:cubicBezTo>
                      <a:pt x="100" y="46"/>
                      <a:pt x="110" y="36"/>
                      <a:pt x="110" y="23"/>
                    </a:cubicBezTo>
                    <a:cubicBezTo>
                      <a:pt x="110" y="10"/>
                      <a:pt x="100" y="0"/>
                      <a:pt x="88"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4" name="Freeform 86"/>
              <p:cNvSpPr>
                <a:spLocks/>
              </p:cNvSpPr>
              <p:nvPr/>
            </p:nvSpPr>
            <p:spPr bwMode="auto">
              <a:xfrm>
                <a:off x="8670891" y="4701357"/>
                <a:ext cx="349846" cy="77873"/>
              </a:xfrm>
              <a:custGeom>
                <a:avLst/>
                <a:gdLst>
                  <a:gd name="T0" fmla="*/ 210 w 210"/>
                  <a:gd name="T1" fmla="*/ 24 h 47"/>
                  <a:gd name="T2" fmla="*/ 189 w 210"/>
                  <a:gd name="T3" fmla="*/ 47 h 47"/>
                  <a:gd name="T4" fmla="*/ 21 w 210"/>
                  <a:gd name="T5" fmla="*/ 47 h 47"/>
                  <a:gd name="T6" fmla="*/ 0 w 210"/>
                  <a:gd name="T7" fmla="*/ 24 h 47"/>
                  <a:gd name="T8" fmla="*/ 0 w 210"/>
                  <a:gd name="T9" fmla="*/ 24 h 47"/>
                  <a:gd name="T10" fmla="*/ 21 w 210"/>
                  <a:gd name="T11" fmla="*/ 0 h 47"/>
                  <a:gd name="T12" fmla="*/ 189 w 210"/>
                  <a:gd name="T13" fmla="*/ 0 h 47"/>
                  <a:gd name="T14" fmla="*/ 210 w 210"/>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47">
                    <a:moveTo>
                      <a:pt x="210" y="24"/>
                    </a:moveTo>
                    <a:cubicBezTo>
                      <a:pt x="210" y="37"/>
                      <a:pt x="201" y="47"/>
                      <a:pt x="189" y="47"/>
                    </a:cubicBezTo>
                    <a:cubicBezTo>
                      <a:pt x="21" y="47"/>
                      <a:pt x="21" y="47"/>
                      <a:pt x="21" y="47"/>
                    </a:cubicBezTo>
                    <a:cubicBezTo>
                      <a:pt x="9" y="47"/>
                      <a:pt x="0" y="37"/>
                      <a:pt x="0" y="24"/>
                    </a:cubicBezTo>
                    <a:cubicBezTo>
                      <a:pt x="0" y="24"/>
                      <a:pt x="0" y="24"/>
                      <a:pt x="0" y="24"/>
                    </a:cubicBezTo>
                    <a:cubicBezTo>
                      <a:pt x="0" y="11"/>
                      <a:pt x="9" y="0"/>
                      <a:pt x="21" y="0"/>
                    </a:cubicBezTo>
                    <a:cubicBezTo>
                      <a:pt x="189" y="0"/>
                      <a:pt x="189" y="0"/>
                      <a:pt x="189" y="0"/>
                    </a:cubicBezTo>
                    <a:cubicBezTo>
                      <a:pt x="201" y="0"/>
                      <a:pt x="210" y="11"/>
                      <a:pt x="210" y="24"/>
                    </a:cubicBezTo>
                    <a:close/>
                  </a:path>
                </a:pathLst>
              </a:custGeom>
              <a:solidFill>
                <a:srgbClr val="4454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5" name="Freeform 87"/>
              <p:cNvSpPr>
                <a:spLocks/>
              </p:cNvSpPr>
              <p:nvPr/>
            </p:nvSpPr>
            <p:spPr bwMode="auto">
              <a:xfrm>
                <a:off x="8846395" y="4701357"/>
                <a:ext cx="174342" cy="77873"/>
              </a:xfrm>
              <a:custGeom>
                <a:avLst/>
                <a:gdLst>
                  <a:gd name="T0" fmla="*/ 84 w 105"/>
                  <a:gd name="T1" fmla="*/ 0 h 47"/>
                  <a:gd name="T2" fmla="*/ 0 w 105"/>
                  <a:gd name="T3" fmla="*/ 0 h 47"/>
                  <a:gd name="T4" fmla="*/ 0 w 105"/>
                  <a:gd name="T5" fmla="*/ 47 h 47"/>
                  <a:gd name="T6" fmla="*/ 84 w 105"/>
                  <a:gd name="T7" fmla="*/ 47 h 47"/>
                  <a:gd name="T8" fmla="*/ 105 w 105"/>
                  <a:gd name="T9" fmla="*/ 24 h 47"/>
                  <a:gd name="T10" fmla="*/ 84 w 105"/>
                  <a:gd name="T11" fmla="*/ 0 h 47"/>
                </a:gdLst>
                <a:ahLst/>
                <a:cxnLst>
                  <a:cxn ang="0">
                    <a:pos x="T0" y="T1"/>
                  </a:cxn>
                  <a:cxn ang="0">
                    <a:pos x="T2" y="T3"/>
                  </a:cxn>
                  <a:cxn ang="0">
                    <a:pos x="T4" y="T5"/>
                  </a:cxn>
                  <a:cxn ang="0">
                    <a:pos x="T6" y="T7"/>
                  </a:cxn>
                  <a:cxn ang="0">
                    <a:pos x="T8" y="T9"/>
                  </a:cxn>
                  <a:cxn ang="0">
                    <a:pos x="T10" y="T11"/>
                  </a:cxn>
                </a:cxnLst>
                <a:rect l="0" t="0" r="r" b="b"/>
                <a:pathLst>
                  <a:path w="105" h="47">
                    <a:moveTo>
                      <a:pt x="84" y="0"/>
                    </a:moveTo>
                    <a:cubicBezTo>
                      <a:pt x="0" y="0"/>
                      <a:pt x="0" y="0"/>
                      <a:pt x="0" y="0"/>
                    </a:cubicBezTo>
                    <a:cubicBezTo>
                      <a:pt x="0" y="47"/>
                      <a:pt x="0" y="47"/>
                      <a:pt x="0" y="47"/>
                    </a:cubicBezTo>
                    <a:cubicBezTo>
                      <a:pt x="84" y="47"/>
                      <a:pt x="84" y="47"/>
                      <a:pt x="84" y="47"/>
                    </a:cubicBezTo>
                    <a:cubicBezTo>
                      <a:pt x="96" y="47"/>
                      <a:pt x="105" y="37"/>
                      <a:pt x="105" y="24"/>
                    </a:cubicBezTo>
                    <a:cubicBezTo>
                      <a:pt x="105" y="11"/>
                      <a:pt x="96" y="0"/>
                      <a:pt x="84"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6" name="Freeform 88"/>
              <p:cNvSpPr>
                <a:spLocks/>
              </p:cNvSpPr>
              <p:nvPr/>
            </p:nvSpPr>
            <p:spPr bwMode="auto">
              <a:xfrm>
                <a:off x="8717382" y="4779229"/>
                <a:ext cx="256864" cy="72061"/>
              </a:xfrm>
              <a:custGeom>
                <a:avLst/>
                <a:gdLst>
                  <a:gd name="T0" fmla="*/ 0 w 154"/>
                  <a:gd name="T1" fmla="*/ 0 h 43"/>
                  <a:gd name="T2" fmla="*/ 154 w 154"/>
                  <a:gd name="T3" fmla="*/ 0 h 43"/>
                  <a:gd name="T4" fmla="*/ 77 w 154"/>
                  <a:gd name="T5" fmla="*/ 43 h 43"/>
                  <a:gd name="T6" fmla="*/ 0 w 154"/>
                  <a:gd name="T7" fmla="*/ 0 h 43"/>
                </a:gdLst>
                <a:ahLst/>
                <a:cxnLst>
                  <a:cxn ang="0">
                    <a:pos x="T0" y="T1"/>
                  </a:cxn>
                  <a:cxn ang="0">
                    <a:pos x="T2" y="T3"/>
                  </a:cxn>
                  <a:cxn ang="0">
                    <a:pos x="T4" y="T5"/>
                  </a:cxn>
                  <a:cxn ang="0">
                    <a:pos x="T6" y="T7"/>
                  </a:cxn>
                </a:cxnLst>
                <a:rect l="0" t="0" r="r" b="b"/>
                <a:pathLst>
                  <a:path w="154" h="43">
                    <a:moveTo>
                      <a:pt x="0" y="0"/>
                    </a:moveTo>
                    <a:cubicBezTo>
                      <a:pt x="154" y="0"/>
                      <a:pt x="154" y="0"/>
                      <a:pt x="154" y="0"/>
                    </a:cubicBezTo>
                    <a:cubicBezTo>
                      <a:pt x="154" y="26"/>
                      <a:pt x="113" y="43"/>
                      <a:pt x="77" y="43"/>
                    </a:cubicBezTo>
                    <a:cubicBezTo>
                      <a:pt x="41" y="43"/>
                      <a:pt x="0" y="26"/>
                      <a:pt x="0" y="0"/>
                    </a:cubicBezTo>
                    <a:close/>
                  </a:path>
                </a:pathLst>
              </a:custGeom>
              <a:solidFill>
                <a:srgbClr val="4454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7" name="Freeform 89"/>
              <p:cNvSpPr>
                <a:spLocks/>
              </p:cNvSpPr>
              <p:nvPr/>
            </p:nvSpPr>
            <p:spPr bwMode="auto">
              <a:xfrm>
                <a:off x="8846395" y="4779229"/>
                <a:ext cx="127851" cy="72061"/>
              </a:xfrm>
              <a:custGeom>
                <a:avLst/>
                <a:gdLst>
                  <a:gd name="T0" fmla="*/ 0 w 77"/>
                  <a:gd name="T1" fmla="*/ 43 h 43"/>
                  <a:gd name="T2" fmla="*/ 0 w 77"/>
                  <a:gd name="T3" fmla="*/ 43 h 43"/>
                  <a:gd name="T4" fmla="*/ 77 w 77"/>
                  <a:gd name="T5" fmla="*/ 0 h 43"/>
                  <a:gd name="T6" fmla="*/ 0 w 77"/>
                  <a:gd name="T7" fmla="*/ 0 h 43"/>
                  <a:gd name="T8" fmla="*/ 0 w 77"/>
                  <a:gd name="T9" fmla="*/ 43 h 43"/>
                </a:gdLst>
                <a:ahLst/>
                <a:cxnLst>
                  <a:cxn ang="0">
                    <a:pos x="T0" y="T1"/>
                  </a:cxn>
                  <a:cxn ang="0">
                    <a:pos x="T2" y="T3"/>
                  </a:cxn>
                  <a:cxn ang="0">
                    <a:pos x="T4" y="T5"/>
                  </a:cxn>
                  <a:cxn ang="0">
                    <a:pos x="T6" y="T7"/>
                  </a:cxn>
                  <a:cxn ang="0">
                    <a:pos x="T8" y="T9"/>
                  </a:cxn>
                </a:cxnLst>
                <a:rect l="0" t="0" r="r" b="b"/>
                <a:pathLst>
                  <a:path w="77" h="43">
                    <a:moveTo>
                      <a:pt x="0" y="43"/>
                    </a:moveTo>
                    <a:cubicBezTo>
                      <a:pt x="0" y="43"/>
                      <a:pt x="0" y="43"/>
                      <a:pt x="0" y="43"/>
                    </a:cubicBezTo>
                    <a:cubicBezTo>
                      <a:pt x="36" y="43"/>
                      <a:pt x="77" y="26"/>
                      <a:pt x="77" y="0"/>
                    </a:cubicBezTo>
                    <a:cubicBezTo>
                      <a:pt x="0" y="0"/>
                      <a:pt x="0" y="0"/>
                      <a:pt x="0" y="0"/>
                    </a:cubicBezTo>
                    <a:lnTo>
                      <a:pt x="0" y="43"/>
                    </a:ln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8" name="Freeform 90"/>
              <p:cNvSpPr>
                <a:spLocks/>
              </p:cNvSpPr>
              <p:nvPr/>
            </p:nvSpPr>
            <p:spPr bwMode="auto">
              <a:xfrm>
                <a:off x="8637185" y="3999341"/>
                <a:ext cx="417258" cy="555569"/>
              </a:xfrm>
              <a:custGeom>
                <a:avLst/>
                <a:gdLst>
                  <a:gd name="T0" fmla="*/ 77 w 250"/>
                  <a:gd name="T1" fmla="*/ 322 h 333"/>
                  <a:gd name="T2" fmla="*/ 37 w 250"/>
                  <a:gd name="T3" fmla="*/ 140 h 333"/>
                  <a:gd name="T4" fmla="*/ 18 w 250"/>
                  <a:gd name="T5" fmla="*/ 52 h 333"/>
                  <a:gd name="T6" fmla="*/ 16 w 250"/>
                  <a:gd name="T7" fmla="*/ 46 h 333"/>
                  <a:gd name="T8" fmla="*/ 16 w 250"/>
                  <a:gd name="T9" fmla="*/ 49 h 333"/>
                  <a:gd name="T10" fmla="*/ 24 w 250"/>
                  <a:gd name="T11" fmla="*/ 43 h 333"/>
                  <a:gd name="T12" fmla="*/ 62 w 250"/>
                  <a:gd name="T13" fmla="*/ 10 h 333"/>
                  <a:gd name="T14" fmla="*/ 50 w 250"/>
                  <a:gd name="T15" fmla="*/ 10 h 333"/>
                  <a:gd name="T16" fmla="*/ 86 w 250"/>
                  <a:gd name="T17" fmla="*/ 53 h 333"/>
                  <a:gd name="T18" fmla="*/ 99 w 250"/>
                  <a:gd name="T19" fmla="*/ 51 h 333"/>
                  <a:gd name="T20" fmla="*/ 132 w 250"/>
                  <a:gd name="T21" fmla="*/ 9 h 333"/>
                  <a:gd name="T22" fmla="*/ 119 w 250"/>
                  <a:gd name="T23" fmla="*/ 10 h 333"/>
                  <a:gd name="T24" fmla="*/ 156 w 250"/>
                  <a:gd name="T25" fmla="*/ 53 h 333"/>
                  <a:gd name="T26" fmla="*/ 170 w 250"/>
                  <a:gd name="T27" fmla="*/ 51 h 333"/>
                  <a:gd name="T28" fmla="*/ 208 w 250"/>
                  <a:gd name="T29" fmla="*/ 9 h 333"/>
                  <a:gd name="T30" fmla="*/ 195 w 250"/>
                  <a:gd name="T31" fmla="*/ 10 h 333"/>
                  <a:gd name="T32" fmla="*/ 223 w 250"/>
                  <a:gd name="T33" fmla="*/ 43 h 333"/>
                  <a:gd name="T34" fmla="*/ 231 w 250"/>
                  <a:gd name="T35" fmla="*/ 52 h 333"/>
                  <a:gd name="T36" fmla="*/ 234 w 250"/>
                  <a:gd name="T37" fmla="*/ 53 h 333"/>
                  <a:gd name="T38" fmla="*/ 233 w 250"/>
                  <a:gd name="T39" fmla="*/ 59 h 333"/>
                  <a:gd name="T40" fmla="*/ 214 w 250"/>
                  <a:gd name="T41" fmla="*/ 145 h 333"/>
                  <a:gd name="T42" fmla="*/ 175 w 250"/>
                  <a:gd name="T43" fmla="*/ 324 h 333"/>
                  <a:gd name="T44" fmla="*/ 191 w 250"/>
                  <a:gd name="T45" fmla="*/ 323 h 333"/>
                  <a:gd name="T46" fmla="*/ 230 w 250"/>
                  <a:gd name="T47" fmla="*/ 140 h 333"/>
                  <a:gd name="T48" fmla="*/ 248 w 250"/>
                  <a:gd name="T49" fmla="*/ 57 h 333"/>
                  <a:gd name="T50" fmla="*/ 242 w 250"/>
                  <a:gd name="T51" fmla="*/ 42 h 333"/>
                  <a:gd name="T52" fmla="*/ 209 w 250"/>
                  <a:gd name="T53" fmla="*/ 4 h 333"/>
                  <a:gd name="T54" fmla="*/ 195 w 250"/>
                  <a:gd name="T55" fmla="*/ 5 h 333"/>
                  <a:gd name="T56" fmla="*/ 157 w 250"/>
                  <a:gd name="T57" fmla="*/ 47 h 333"/>
                  <a:gd name="T58" fmla="*/ 170 w 250"/>
                  <a:gd name="T59" fmla="*/ 46 h 333"/>
                  <a:gd name="T60" fmla="*/ 133 w 250"/>
                  <a:gd name="T61" fmla="*/ 4 h 333"/>
                  <a:gd name="T62" fmla="*/ 119 w 250"/>
                  <a:gd name="T63" fmla="*/ 5 h 333"/>
                  <a:gd name="T64" fmla="*/ 86 w 250"/>
                  <a:gd name="T65" fmla="*/ 47 h 333"/>
                  <a:gd name="T66" fmla="*/ 100 w 250"/>
                  <a:gd name="T67" fmla="*/ 46 h 333"/>
                  <a:gd name="T68" fmla="*/ 64 w 250"/>
                  <a:gd name="T69" fmla="*/ 4 h 333"/>
                  <a:gd name="T70" fmla="*/ 52 w 250"/>
                  <a:gd name="T71" fmla="*/ 4 h 333"/>
                  <a:gd name="T72" fmla="*/ 4 w 250"/>
                  <a:gd name="T73" fmla="*/ 44 h 333"/>
                  <a:gd name="T74" fmla="*/ 1 w 250"/>
                  <a:gd name="T75" fmla="*/ 50 h 333"/>
                  <a:gd name="T76" fmla="*/ 62 w 250"/>
                  <a:gd name="T77" fmla="*/ 326 h 333"/>
                  <a:gd name="T78" fmla="*/ 77 w 250"/>
                  <a:gd name="T79" fmla="*/ 32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 h="333">
                    <a:moveTo>
                      <a:pt x="77" y="322"/>
                    </a:moveTo>
                    <a:cubicBezTo>
                      <a:pt x="64" y="261"/>
                      <a:pt x="51" y="200"/>
                      <a:pt x="37" y="140"/>
                    </a:cubicBezTo>
                    <a:cubicBezTo>
                      <a:pt x="31" y="111"/>
                      <a:pt x="24" y="81"/>
                      <a:pt x="18" y="52"/>
                    </a:cubicBezTo>
                    <a:cubicBezTo>
                      <a:pt x="17" y="50"/>
                      <a:pt x="17" y="48"/>
                      <a:pt x="16" y="46"/>
                    </a:cubicBezTo>
                    <a:cubicBezTo>
                      <a:pt x="17" y="48"/>
                      <a:pt x="12" y="53"/>
                      <a:pt x="16" y="49"/>
                    </a:cubicBezTo>
                    <a:cubicBezTo>
                      <a:pt x="18" y="47"/>
                      <a:pt x="21" y="45"/>
                      <a:pt x="24" y="43"/>
                    </a:cubicBezTo>
                    <a:cubicBezTo>
                      <a:pt x="37" y="32"/>
                      <a:pt x="49" y="21"/>
                      <a:pt x="62" y="10"/>
                    </a:cubicBezTo>
                    <a:cubicBezTo>
                      <a:pt x="58" y="10"/>
                      <a:pt x="54" y="10"/>
                      <a:pt x="50" y="10"/>
                    </a:cubicBezTo>
                    <a:cubicBezTo>
                      <a:pt x="62" y="24"/>
                      <a:pt x="74" y="39"/>
                      <a:pt x="86" y="53"/>
                    </a:cubicBezTo>
                    <a:cubicBezTo>
                      <a:pt x="89" y="56"/>
                      <a:pt x="97" y="55"/>
                      <a:pt x="99" y="51"/>
                    </a:cubicBezTo>
                    <a:cubicBezTo>
                      <a:pt x="110" y="37"/>
                      <a:pt x="121" y="23"/>
                      <a:pt x="132" y="9"/>
                    </a:cubicBezTo>
                    <a:cubicBezTo>
                      <a:pt x="128" y="10"/>
                      <a:pt x="123" y="10"/>
                      <a:pt x="119" y="10"/>
                    </a:cubicBezTo>
                    <a:cubicBezTo>
                      <a:pt x="131" y="24"/>
                      <a:pt x="144" y="39"/>
                      <a:pt x="156" y="53"/>
                    </a:cubicBezTo>
                    <a:cubicBezTo>
                      <a:pt x="160" y="57"/>
                      <a:pt x="167" y="55"/>
                      <a:pt x="170" y="51"/>
                    </a:cubicBezTo>
                    <a:cubicBezTo>
                      <a:pt x="183" y="37"/>
                      <a:pt x="195" y="23"/>
                      <a:pt x="208" y="9"/>
                    </a:cubicBezTo>
                    <a:cubicBezTo>
                      <a:pt x="204" y="10"/>
                      <a:pt x="199" y="10"/>
                      <a:pt x="195" y="10"/>
                    </a:cubicBezTo>
                    <a:cubicBezTo>
                      <a:pt x="204" y="21"/>
                      <a:pt x="214" y="32"/>
                      <a:pt x="223" y="43"/>
                    </a:cubicBezTo>
                    <a:cubicBezTo>
                      <a:pt x="226" y="46"/>
                      <a:pt x="229" y="49"/>
                      <a:pt x="231" y="52"/>
                    </a:cubicBezTo>
                    <a:cubicBezTo>
                      <a:pt x="234" y="56"/>
                      <a:pt x="233" y="56"/>
                      <a:pt x="234" y="53"/>
                    </a:cubicBezTo>
                    <a:cubicBezTo>
                      <a:pt x="233" y="55"/>
                      <a:pt x="233" y="57"/>
                      <a:pt x="233" y="59"/>
                    </a:cubicBezTo>
                    <a:cubicBezTo>
                      <a:pt x="226" y="88"/>
                      <a:pt x="220" y="116"/>
                      <a:pt x="214" y="145"/>
                    </a:cubicBezTo>
                    <a:cubicBezTo>
                      <a:pt x="201" y="205"/>
                      <a:pt x="188" y="265"/>
                      <a:pt x="175" y="324"/>
                    </a:cubicBezTo>
                    <a:cubicBezTo>
                      <a:pt x="174" y="332"/>
                      <a:pt x="189" y="330"/>
                      <a:pt x="191" y="323"/>
                    </a:cubicBezTo>
                    <a:cubicBezTo>
                      <a:pt x="204" y="262"/>
                      <a:pt x="217" y="201"/>
                      <a:pt x="230" y="140"/>
                    </a:cubicBezTo>
                    <a:cubicBezTo>
                      <a:pt x="236" y="112"/>
                      <a:pt x="242" y="84"/>
                      <a:pt x="248" y="57"/>
                    </a:cubicBezTo>
                    <a:cubicBezTo>
                      <a:pt x="250" y="49"/>
                      <a:pt x="247" y="47"/>
                      <a:pt x="242" y="42"/>
                    </a:cubicBezTo>
                    <a:cubicBezTo>
                      <a:pt x="231" y="29"/>
                      <a:pt x="220" y="16"/>
                      <a:pt x="209" y="4"/>
                    </a:cubicBezTo>
                    <a:cubicBezTo>
                      <a:pt x="206" y="0"/>
                      <a:pt x="199" y="1"/>
                      <a:pt x="195" y="5"/>
                    </a:cubicBezTo>
                    <a:cubicBezTo>
                      <a:pt x="183" y="19"/>
                      <a:pt x="170" y="33"/>
                      <a:pt x="157" y="47"/>
                    </a:cubicBezTo>
                    <a:cubicBezTo>
                      <a:pt x="161" y="47"/>
                      <a:pt x="166" y="46"/>
                      <a:pt x="170" y="46"/>
                    </a:cubicBezTo>
                    <a:cubicBezTo>
                      <a:pt x="158" y="32"/>
                      <a:pt x="145" y="18"/>
                      <a:pt x="133" y="4"/>
                    </a:cubicBezTo>
                    <a:cubicBezTo>
                      <a:pt x="129" y="0"/>
                      <a:pt x="122" y="1"/>
                      <a:pt x="119" y="5"/>
                    </a:cubicBezTo>
                    <a:cubicBezTo>
                      <a:pt x="108" y="19"/>
                      <a:pt x="97" y="33"/>
                      <a:pt x="86" y="47"/>
                    </a:cubicBezTo>
                    <a:cubicBezTo>
                      <a:pt x="91" y="47"/>
                      <a:pt x="95" y="46"/>
                      <a:pt x="100" y="46"/>
                    </a:cubicBezTo>
                    <a:cubicBezTo>
                      <a:pt x="88" y="32"/>
                      <a:pt x="76" y="18"/>
                      <a:pt x="64" y="4"/>
                    </a:cubicBezTo>
                    <a:cubicBezTo>
                      <a:pt x="61" y="0"/>
                      <a:pt x="55" y="1"/>
                      <a:pt x="52" y="4"/>
                    </a:cubicBezTo>
                    <a:cubicBezTo>
                      <a:pt x="36" y="17"/>
                      <a:pt x="20" y="31"/>
                      <a:pt x="4" y="44"/>
                    </a:cubicBezTo>
                    <a:cubicBezTo>
                      <a:pt x="2" y="46"/>
                      <a:pt x="0" y="47"/>
                      <a:pt x="1" y="50"/>
                    </a:cubicBezTo>
                    <a:cubicBezTo>
                      <a:pt x="21" y="142"/>
                      <a:pt x="42" y="234"/>
                      <a:pt x="62" y="326"/>
                    </a:cubicBezTo>
                    <a:cubicBezTo>
                      <a:pt x="63" y="333"/>
                      <a:pt x="79" y="329"/>
                      <a:pt x="77" y="322"/>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9" name="Freeform 91"/>
              <p:cNvSpPr>
                <a:spLocks/>
              </p:cNvSpPr>
              <p:nvPr/>
            </p:nvSpPr>
            <p:spPr bwMode="auto">
              <a:xfrm>
                <a:off x="8593019" y="3967959"/>
                <a:ext cx="502105" cy="180153"/>
              </a:xfrm>
              <a:custGeom>
                <a:avLst/>
                <a:gdLst>
                  <a:gd name="T0" fmla="*/ 51 w 301"/>
                  <a:gd name="T1" fmla="*/ 82 h 108"/>
                  <a:gd name="T2" fmla="*/ 99 w 301"/>
                  <a:gd name="T3" fmla="*/ 41 h 108"/>
                  <a:gd name="T4" fmla="*/ 69 w 301"/>
                  <a:gd name="T5" fmla="*/ 41 h 108"/>
                  <a:gd name="T6" fmla="*/ 105 w 301"/>
                  <a:gd name="T7" fmla="*/ 84 h 108"/>
                  <a:gd name="T8" fmla="*/ 138 w 301"/>
                  <a:gd name="T9" fmla="*/ 79 h 108"/>
                  <a:gd name="T10" fmla="*/ 171 w 301"/>
                  <a:gd name="T11" fmla="*/ 37 h 108"/>
                  <a:gd name="T12" fmla="*/ 138 w 301"/>
                  <a:gd name="T13" fmla="*/ 41 h 108"/>
                  <a:gd name="T14" fmla="*/ 175 w 301"/>
                  <a:gd name="T15" fmla="*/ 84 h 108"/>
                  <a:gd name="T16" fmla="*/ 205 w 301"/>
                  <a:gd name="T17" fmla="*/ 84 h 108"/>
                  <a:gd name="T18" fmla="*/ 244 w 301"/>
                  <a:gd name="T19" fmla="*/ 41 h 108"/>
                  <a:gd name="T20" fmla="*/ 214 w 301"/>
                  <a:gd name="T21" fmla="*/ 41 h 108"/>
                  <a:gd name="T22" fmla="*/ 254 w 301"/>
                  <a:gd name="T23" fmla="*/ 87 h 108"/>
                  <a:gd name="T24" fmla="*/ 283 w 301"/>
                  <a:gd name="T25" fmla="*/ 57 h 108"/>
                  <a:gd name="T26" fmla="*/ 244 w 301"/>
                  <a:gd name="T27" fmla="*/ 11 h 108"/>
                  <a:gd name="T28" fmla="*/ 214 w 301"/>
                  <a:gd name="T29" fmla="*/ 11 h 108"/>
                  <a:gd name="T30" fmla="*/ 175 w 301"/>
                  <a:gd name="T31" fmla="*/ 54 h 108"/>
                  <a:gd name="T32" fmla="*/ 205 w 301"/>
                  <a:gd name="T33" fmla="*/ 54 h 108"/>
                  <a:gd name="T34" fmla="*/ 167 w 301"/>
                  <a:gd name="T35" fmla="*/ 11 h 108"/>
                  <a:gd name="T36" fmla="*/ 134 w 301"/>
                  <a:gd name="T37" fmla="*/ 15 h 108"/>
                  <a:gd name="T38" fmla="*/ 102 w 301"/>
                  <a:gd name="T39" fmla="*/ 58 h 108"/>
                  <a:gd name="T40" fmla="*/ 135 w 301"/>
                  <a:gd name="T41" fmla="*/ 54 h 108"/>
                  <a:gd name="T42" fmla="*/ 99 w 301"/>
                  <a:gd name="T43" fmla="*/ 11 h 108"/>
                  <a:gd name="T44" fmla="*/ 69 w 301"/>
                  <a:gd name="T45" fmla="*/ 11 h 108"/>
                  <a:gd name="T46" fmla="*/ 21 w 301"/>
                  <a:gd name="T47" fmla="*/ 52 h 108"/>
                  <a:gd name="T48" fmla="*/ 51 w 301"/>
                  <a:gd name="T49" fmla="*/ 8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1" h="108">
                    <a:moveTo>
                      <a:pt x="51" y="82"/>
                    </a:moveTo>
                    <a:cubicBezTo>
                      <a:pt x="67" y="68"/>
                      <a:pt x="83" y="55"/>
                      <a:pt x="99" y="41"/>
                    </a:cubicBezTo>
                    <a:cubicBezTo>
                      <a:pt x="89" y="41"/>
                      <a:pt x="79" y="41"/>
                      <a:pt x="69" y="41"/>
                    </a:cubicBezTo>
                    <a:cubicBezTo>
                      <a:pt x="81" y="55"/>
                      <a:pt x="93" y="69"/>
                      <a:pt x="105" y="84"/>
                    </a:cubicBezTo>
                    <a:cubicBezTo>
                      <a:pt x="115" y="95"/>
                      <a:pt x="131" y="89"/>
                      <a:pt x="138" y="79"/>
                    </a:cubicBezTo>
                    <a:cubicBezTo>
                      <a:pt x="149" y="65"/>
                      <a:pt x="160" y="51"/>
                      <a:pt x="171" y="37"/>
                    </a:cubicBezTo>
                    <a:cubicBezTo>
                      <a:pt x="160" y="38"/>
                      <a:pt x="149" y="39"/>
                      <a:pt x="138" y="41"/>
                    </a:cubicBezTo>
                    <a:cubicBezTo>
                      <a:pt x="150" y="55"/>
                      <a:pt x="163" y="69"/>
                      <a:pt x="175" y="84"/>
                    </a:cubicBezTo>
                    <a:cubicBezTo>
                      <a:pt x="183" y="92"/>
                      <a:pt x="198" y="92"/>
                      <a:pt x="205" y="84"/>
                    </a:cubicBezTo>
                    <a:cubicBezTo>
                      <a:pt x="218" y="69"/>
                      <a:pt x="231" y="55"/>
                      <a:pt x="244" y="41"/>
                    </a:cubicBezTo>
                    <a:cubicBezTo>
                      <a:pt x="234" y="41"/>
                      <a:pt x="224" y="41"/>
                      <a:pt x="214" y="41"/>
                    </a:cubicBezTo>
                    <a:cubicBezTo>
                      <a:pt x="227" y="56"/>
                      <a:pt x="240" y="72"/>
                      <a:pt x="254" y="87"/>
                    </a:cubicBezTo>
                    <a:cubicBezTo>
                      <a:pt x="271" y="108"/>
                      <a:pt x="301" y="78"/>
                      <a:pt x="283" y="57"/>
                    </a:cubicBezTo>
                    <a:cubicBezTo>
                      <a:pt x="270" y="42"/>
                      <a:pt x="257" y="27"/>
                      <a:pt x="244" y="11"/>
                    </a:cubicBezTo>
                    <a:cubicBezTo>
                      <a:pt x="237" y="3"/>
                      <a:pt x="221" y="3"/>
                      <a:pt x="214" y="11"/>
                    </a:cubicBezTo>
                    <a:cubicBezTo>
                      <a:pt x="201" y="25"/>
                      <a:pt x="188" y="40"/>
                      <a:pt x="175" y="54"/>
                    </a:cubicBezTo>
                    <a:cubicBezTo>
                      <a:pt x="185" y="54"/>
                      <a:pt x="195" y="54"/>
                      <a:pt x="205" y="54"/>
                    </a:cubicBezTo>
                    <a:cubicBezTo>
                      <a:pt x="193" y="40"/>
                      <a:pt x="180" y="25"/>
                      <a:pt x="167" y="11"/>
                    </a:cubicBezTo>
                    <a:cubicBezTo>
                      <a:pt x="158" y="0"/>
                      <a:pt x="142" y="5"/>
                      <a:pt x="134" y="15"/>
                    </a:cubicBezTo>
                    <a:cubicBezTo>
                      <a:pt x="124" y="30"/>
                      <a:pt x="113" y="44"/>
                      <a:pt x="102" y="58"/>
                    </a:cubicBezTo>
                    <a:cubicBezTo>
                      <a:pt x="113" y="57"/>
                      <a:pt x="124" y="55"/>
                      <a:pt x="135" y="54"/>
                    </a:cubicBezTo>
                    <a:cubicBezTo>
                      <a:pt x="123" y="40"/>
                      <a:pt x="111" y="25"/>
                      <a:pt x="99" y="11"/>
                    </a:cubicBezTo>
                    <a:cubicBezTo>
                      <a:pt x="91" y="2"/>
                      <a:pt x="77" y="4"/>
                      <a:pt x="69" y="11"/>
                    </a:cubicBezTo>
                    <a:cubicBezTo>
                      <a:pt x="53" y="25"/>
                      <a:pt x="37" y="39"/>
                      <a:pt x="21" y="52"/>
                    </a:cubicBezTo>
                    <a:cubicBezTo>
                      <a:pt x="0" y="70"/>
                      <a:pt x="30" y="99"/>
                      <a:pt x="51" y="82"/>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Lato Light"/>
                  <a:ea typeface="+mn-ea"/>
                  <a:cs typeface="+mn-cs"/>
                </a:endParaRPr>
              </a:p>
            </p:txBody>
          </p:sp>
        </p:grpSp>
      </p:grpSp>
      <p:cxnSp>
        <p:nvCxnSpPr>
          <p:cNvPr id="411" name="Straight Connector 410"/>
          <p:cNvCxnSpPr>
            <a:stCxn id="410" idx="2"/>
          </p:cNvCxnSpPr>
          <p:nvPr/>
        </p:nvCxnSpPr>
        <p:spPr>
          <a:xfrm flipH="1">
            <a:off x="5623551" y="2085081"/>
            <a:ext cx="1000620" cy="0"/>
          </a:xfrm>
          <a:prstGeom prst="line">
            <a:avLst/>
          </a:prstGeom>
          <a:noFill/>
          <a:ln w="12700" cap="flat" cmpd="sng" algn="ctr">
            <a:solidFill>
              <a:srgbClr val="44546A"/>
            </a:solidFill>
            <a:prstDash val="solid"/>
            <a:miter lim="800000"/>
            <a:tailEnd type="oval"/>
          </a:ln>
          <a:effectLst/>
        </p:spPr>
      </p:cxnSp>
      <p:grpSp>
        <p:nvGrpSpPr>
          <p:cNvPr id="6" name="Group 5">
            <a:extLst>
              <a:ext uri="{FF2B5EF4-FFF2-40B4-BE49-F238E27FC236}">
                <a16:creationId xmlns:a16="http://schemas.microsoft.com/office/drawing/2014/main" id="{75E02C65-9123-4188-84B0-DE8C19578EAE}"/>
              </a:ext>
            </a:extLst>
          </p:cNvPr>
          <p:cNvGrpSpPr/>
          <p:nvPr/>
        </p:nvGrpSpPr>
        <p:grpSpPr>
          <a:xfrm>
            <a:off x="6624171" y="1815766"/>
            <a:ext cx="538629" cy="538629"/>
            <a:chOff x="5986103" y="1815766"/>
            <a:chExt cx="538629" cy="538629"/>
          </a:xfrm>
        </p:grpSpPr>
        <p:sp>
          <p:nvSpPr>
            <p:cNvPr id="410" name="Oval 409"/>
            <p:cNvSpPr/>
            <p:nvPr/>
          </p:nvSpPr>
          <p:spPr>
            <a:xfrm>
              <a:off x="5986103" y="1815766"/>
              <a:ext cx="538629" cy="538629"/>
            </a:xfrm>
            <a:prstGeom prst="ellipse">
              <a:avLst/>
            </a:prstGeom>
            <a:solidFill>
              <a:srgbClr val="D03D2E"/>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Lato Light"/>
                <a:ea typeface="+mn-ea"/>
                <a:cs typeface="+mn-cs"/>
              </a:endParaRPr>
            </a:p>
          </p:txBody>
        </p:sp>
        <p:sp>
          <p:nvSpPr>
            <p:cNvPr id="412" name="TextBox 411"/>
            <p:cNvSpPr txBox="1"/>
            <p:nvPr/>
          </p:nvSpPr>
          <p:spPr>
            <a:xfrm>
              <a:off x="6001181" y="1869637"/>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Lato Regular"/>
                  <a:ea typeface="+mn-ea"/>
                  <a:cs typeface="+mn-cs"/>
                </a:rPr>
                <a:t>01</a:t>
              </a:r>
            </a:p>
          </p:txBody>
        </p:sp>
      </p:grpSp>
      <p:cxnSp>
        <p:nvCxnSpPr>
          <p:cNvPr id="415" name="Straight Connector 414"/>
          <p:cNvCxnSpPr>
            <a:stCxn id="414" idx="2"/>
          </p:cNvCxnSpPr>
          <p:nvPr/>
        </p:nvCxnSpPr>
        <p:spPr>
          <a:xfrm flipH="1">
            <a:off x="5623549" y="3030920"/>
            <a:ext cx="1000620" cy="0"/>
          </a:xfrm>
          <a:prstGeom prst="line">
            <a:avLst/>
          </a:prstGeom>
          <a:noFill/>
          <a:ln w="12700" cap="flat" cmpd="sng" algn="ctr">
            <a:solidFill>
              <a:srgbClr val="44546A"/>
            </a:solidFill>
            <a:prstDash val="solid"/>
            <a:miter lim="800000"/>
            <a:tailEnd type="oval"/>
          </a:ln>
          <a:effectLst/>
        </p:spPr>
      </p:cxnSp>
      <p:grpSp>
        <p:nvGrpSpPr>
          <p:cNvPr id="5" name="Group 4">
            <a:extLst>
              <a:ext uri="{FF2B5EF4-FFF2-40B4-BE49-F238E27FC236}">
                <a16:creationId xmlns:a16="http://schemas.microsoft.com/office/drawing/2014/main" id="{3B757ACA-8AA5-47AD-BB39-CCD26CBFF9C7}"/>
              </a:ext>
            </a:extLst>
          </p:cNvPr>
          <p:cNvGrpSpPr/>
          <p:nvPr/>
        </p:nvGrpSpPr>
        <p:grpSpPr>
          <a:xfrm>
            <a:off x="6624169" y="2761605"/>
            <a:ext cx="538629" cy="538629"/>
            <a:chOff x="5986101" y="2761605"/>
            <a:chExt cx="538629" cy="538629"/>
          </a:xfrm>
        </p:grpSpPr>
        <p:sp>
          <p:nvSpPr>
            <p:cNvPr id="414" name="Oval 413"/>
            <p:cNvSpPr/>
            <p:nvPr/>
          </p:nvSpPr>
          <p:spPr>
            <a:xfrm>
              <a:off x="5986101" y="2761605"/>
              <a:ext cx="538629" cy="538629"/>
            </a:xfrm>
            <a:prstGeom prst="ellipse">
              <a:avLst/>
            </a:prstGeom>
            <a:solidFill>
              <a:srgbClr val="D03D2E"/>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Lato Light"/>
                <a:ea typeface="+mn-ea"/>
                <a:cs typeface="+mn-cs"/>
              </a:endParaRPr>
            </a:p>
          </p:txBody>
        </p:sp>
        <p:sp>
          <p:nvSpPr>
            <p:cNvPr id="416" name="TextBox 415"/>
            <p:cNvSpPr txBox="1"/>
            <p:nvPr/>
          </p:nvSpPr>
          <p:spPr>
            <a:xfrm>
              <a:off x="6001179" y="2815476"/>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Lato Regular"/>
                  <a:ea typeface="+mn-ea"/>
                  <a:cs typeface="+mn-cs"/>
                </a:rPr>
                <a:t>02</a:t>
              </a:r>
            </a:p>
          </p:txBody>
        </p:sp>
      </p:grpSp>
      <p:cxnSp>
        <p:nvCxnSpPr>
          <p:cNvPr id="434" name="Straight Connector 433"/>
          <p:cNvCxnSpPr>
            <a:stCxn id="433" idx="2"/>
          </p:cNvCxnSpPr>
          <p:nvPr/>
        </p:nvCxnSpPr>
        <p:spPr>
          <a:xfrm flipH="1" flipV="1">
            <a:off x="5623551" y="3976758"/>
            <a:ext cx="1000620" cy="1"/>
          </a:xfrm>
          <a:prstGeom prst="line">
            <a:avLst/>
          </a:prstGeom>
          <a:noFill/>
          <a:ln w="12700" cap="flat" cmpd="sng" algn="ctr">
            <a:solidFill>
              <a:srgbClr val="44546A"/>
            </a:solidFill>
            <a:prstDash val="solid"/>
            <a:miter lim="800000"/>
            <a:tailEnd type="oval"/>
          </a:ln>
          <a:effectLst/>
        </p:spPr>
      </p:cxnSp>
      <p:grpSp>
        <p:nvGrpSpPr>
          <p:cNvPr id="4" name="Group 3">
            <a:extLst>
              <a:ext uri="{FF2B5EF4-FFF2-40B4-BE49-F238E27FC236}">
                <a16:creationId xmlns:a16="http://schemas.microsoft.com/office/drawing/2014/main" id="{59993B5A-B3C1-44BB-923F-9E4CD10265C8}"/>
              </a:ext>
            </a:extLst>
          </p:cNvPr>
          <p:cNvGrpSpPr/>
          <p:nvPr/>
        </p:nvGrpSpPr>
        <p:grpSpPr>
          <a:xfrm>
            <a:off x="6624171" y="3707444"/>
            <a:ext cx="538629" cy="538629"/>
            <a:chOff x="5986103" y="3707443"/>
            <a:chExt cx="538629" cy="538629"/>
          </a:xfrm>
        </p:grpSpPr>
        <p:sp>
          <p:nvSpPr>
            <p:cNvPr id="433" name="Oval 432"/>
            <p:cNvSpPr/>
            <p:nvPr/>
          </p:nvSpPr>
          <p:spPr>
            <a:xfrm>
              <a:off x="5986103" y="3707443"/>
              <a:ext cx="538629" cy="538629"/>
            </a:xfrm>
            <a:prstGeom prst="ellipse">
              <a:avLst/>
            </a:prstGeom>
            <a:solidFill>
              <a:srgbClr val="D03D2E"/>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Lato Light"/>
                <a:ea typeface="+mn-ea"/>
                <a:cs typeface="+mn-cs"/>
              </a:endParaRPr>
            </a:p>
          </p:txBody>
        </p:sp>
        <p:sp>
          <p:nvSpPr>
            <p:cNvPr id="435" name="TextBox 434"/>
            <p:cNvSpPr txBox="1"/>
            <p:nvPr/>
          </p:nvSpPr>
          <p:spPr>
            <a:xfrm>
              <a:off x="6001180" y="3761314"/>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Lato Regular"/>
                  <a:ea typeface="+mn-ea"/>
                  <a:cs typeface="+mn-cs"/>
                </a:rPr>
                <a:t>03</a:t>
              </a:r>
            </a:p>
          </p:txBody>
        </p:sp>
      </p:grpSp>
      <p:cxnSp>
        <p:nvCxnSpPr>
          <p:cNvPr id="438" name="Straight Connector 437"/>
          <p:cNvCxnSpPr>
            <a:stCxn id="437" idx="2"/>
          </p:cNvCxnSpPr>
          <p:nvPr/>
        </p:nvCxnSpPr>
        <p:spPr>
          <a:xfrm flipH="1" flipV="1">
            <a:off x="5623549" y="4922597"/>
            <a:ext cx="1000620" cy="1"/>
          </a:xfrm>
          <a:prstGeom prst="line">
            <a:avLst/>
          </a:prstGeom>
          <a:noFill/>
          <a:ln w="12700" cap="flat" cmpd="sng" algn="ctr">
            <a:solidFill>
              <a:srgbClr val="44546A"/>
            </a:solidFill>
            <a:prstDash val="solid"/>
            <a:miter lim="800000"/>
            <a:tailEnd type="oval"/>
          </a:ln>
          <a:effectLst/>
        </p:spPr>
      </p:cxnSp>
      <p:grpSp>
        <p:nvGrpSpPr>
          <p:cNvPr id="3" name="Group 2">
            <a:extLst>
              <a:ext uri="{FF2B5EF4-FFF2-40B4-BE49-F238E27FC236}">
                <a16:creationId xmlns:a16="http://schemas.microsoft.com/office/drawing/2014/main" id="{39BD0DDF-DE74-4F59-A7E0-94435333BAFB}"/>
              </a:ext>
            </a:extLst>
          </p:cNvPr>
          <p:cNvGrpSpPr/>
          <p:nvPr/>
        </p:nvGrpSpPr>
        <p:grpSpPr>
          <a:xfrm>
            <a:off x="6624169" y="4653283"/>
            <a:ext cx="538629" cy="538629"/>
            <a:chOff x="5986101" y="4653282"/>
            <a:chExt cx="538629" cy="538629"/>
          </a:xfrm>
        </p:grpSpPr>
        <p:sp>
          <p:nvSpPr>
            <p:cNvPr id="437" name="Oval 436"/>
            <p:cNvSpPr/>
            <p:nvPr/>
          </p:nvSpPr>
          <p:spPr>
            <a:xfrm>
              <a:off x="5986101" y="4653282"/>
              <a:ext cx="538629" cy="538629"/>
            </a:xfrm>
            <a:prstGeom prst="ellipse">
              <a:avLst/>
            </a:prstGeom>
            <a:solidFill>
              <a:srgbClr val="D03D2E"/>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Lato Light"/>
                <a:ea typeface="+mn-ea"/>
                <a:cs typeface="+mn-cs"/>
              </a:endParaRPr>
            </a:p>
          </p:txBody>
        </p:sp>
        <p:sp>
          <p:nvSpPr>
            <p:cNvPr id="439" name="TextBox 438"/>
            <p:cNvSpPr txBox="1"/>
            <p:nvPr/>
          </p:nvSpPr>
          <p:spPr>
            <a:xfrm>
              <a:off x="6001178" y="4707153"/>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Lato Regular"/>
                  <a:ea typeface="+mn-ea"/>
                  <a:cs typeface="+mn-cs"/>
                </a:rPr>
                <a:t>04</a:t>
              </a:r>
            </a:p>
          </p:txBody>
        </p:sp>
      </p:grpSp>
      <p:cxnSp>
        <p:nvCxnSpPr>
          <p:cNvPr id="442" name="Straight Connector 441"/>
          <p:cNvCxnSpPr>
            <a:stCxn id="441" idx="2"/>
          </p:cNvCxnSpPr>
          <p:nvPr/>
        </p:nvCxnSpPr>
        <p:spPr>
          <a:xfrm flipH="1">
            <a:off x="5623549" y="5868435"/>
            <a:ext cx="1000620" cy="0"/>
          </a:xfrm>
          <a:prstGeom prst="line">
            <a:avLst/>
          </a:prstGeom>
          <a:noFill/>
          <a:ln w="12700" cap="flat" cmpd="sng" algn="ctr">
            <a:solidFill>
              <a:srgbClr val="44546A"/>
            </a:solidFill>
            <a:prstDash val="solid"/>
            <a:miter lim="800000"/>
            <a:tailEnd type="oval"/>
          </a:ln>
          <a:effectLst/>
        </p:spPr>
      </p:cxnSp>
      <p:grpSp>
        <p:nvGrpSpPr>
          <p:cNvPr id="2" name="Group 1">
            <a:extLst>
              <a:ext uri="{FF2B5EF4-FFF2-40B4-BE49-F238E27FC236}">
                <a16:creationId xmlns:a16="http://schemas.microsoft.com/office/drawing/2014/main" id="{AABDA561-6900-4CCF-AAF9-724E52EF9AB7}"/>
              </a:ext>
            </a:extLst>
          </p:cNvPr>
          <p:cNvGrpSpPr/>
          <p:nvPr/>
        </p:nvGrpSpPr>
        <p:grpSpPr>
          <a:xfrm>
            <a:off x="6624169" y="5599120"/>
            <a:ext cx="538629" cy="538629"/>
            <a:chOff x="5986101" y="5599120"/>
            <a:chExt cx="538629" cy="538629"/>
          </a:xfrm>
        </p:grpSpPr>
        <p:sp>
          <p:nvSpPr>
            <p:cNvPr id="441" name="Oval 440"/>
            <p:cNvSpPr/>
            <p:nvPr/>
          </p:nvSpPr>
          <p:spPr>
            <a:xfrm>
              <a:off x="5986101" y="5599120"/>
              <a:ext cx="538629" cy="538629"/>
            </a:xfrm>
            <a:prstGeom prst="ellipse">
              <a:avLst/>
            </a:prstGeom>
            <a:solidFill>
              <a:srgbClr val="D03D2E"/>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prstClr val="white"/>
                </a:solidFill>
                <a:effectLst/>
                <a:uLnTx/>
                <a:uFillTx/>
                <a:latin typeface="Lato Light"/>
                <a:ea typeface="+mn-ea"/>
                <a:cs typeface="+mn-cs"/>
              </a:endParaRPr>
            </a:p>
          </p:txBody>
        </p:sp>
        <p:sp>
          <p:nvSpPr>
            <p:cNvPr id="443" name="TextBox 442"/>
            <p:cNvSpPr txBox="1"/>
            <p:nvPr/>
          </p:nvSpPr>
          <p:spPr>
            <a:xfrm>
              <a:off x="6001178" y="5652991"/>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Lato Regular"/>
                  <a:ea typeface="+mn-ea"/>
                  <a:cs typeface="+mn-cs"/>
                </a:rPr>
                <a:t>05</a:t>
              </a:r>
            </a:p>
          </p:txBody>
        </p:sp>
      </p:grpSp>
      <p:sp>
        <p:nvSpPr>
          <p:cNvPr id="451" name="TextBox 450"/>
          <p:cNvSpPr txBox="1"/>
          <p:nvPr/>
        </p:nvSpPr>
        <p:spPr>
          <a:xfrm>
            <a:off x="2481448" y="434866"/>
            <a:ext cx="7229104" cy="646331"/>
          </a:xfrm>
          <a:prstGeom prst="rect">
            <a:avLst/>
          </a:prstGeom>
          <a:noFill/>
        </p:spPr>
        <p:txBody>
          <a:bodyPr wrap="squar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COBO Policy Implementation</a:t>
            </a:r>
            <a:endParaRPr kumimoji="0" lang="en-US" sz="44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endParaRPr>
          </a:p>
        </p:txBody>
      </p:sp>
      <p:sp>
        <p:nvSpPr>
          <p:cNvPr id="116" name="Rectangle 115">
            <a:extLst>
              <a:ext uri="{FF2B5EF4-FFF2-40B4-BE49-F238E27FC236}">
                <a16:creationId xmlns:a16="http://schemas.microsoft.com/office/drawing/2014/main" id="{16B3FC3C-882A-40C4-B6D0-0A0C262F7FD3}"/>
              </a:ext>
            </a:extLst>
          </p:cNvPr>
          <p:cNvSpPr/>
          <p:nvPr/>
        </p:nvSpPr>
        <p:spPr>
          <a:xfrm>
            <a:off x="2151861" y="1900414"/>
            <a:ext cx="3334538" cy="369332"/>
          </a:xfrm>
          <a:prstGeom prst="rect">
            <a:avLst/>
          </a:prstGeom>
        </p:spPr>
        <p:txBody>
          <a:bodyPr wrap="square" anchor="ctr">
            <a:spAutoFit/>
          </a:bodyPr>
          <a:lstStyle/>
          <a:p>
            <a:pPr algn="r" fontAlgn="base">
              <a:spcBef>
                <a:spcPts val="1200"/>
              </a:spcBef>
            </a:pPr>
            <a:r>
              <a:rPr lang="en-US" b="1" dirty="0"/>
              <a:t>Prohibit personal use of devices </a:t>
            </a:r>
          </a:p>
        </p:txBody>
      </p:sp>
      <p:sp>
        <p:nvSpPr>
          <p:cNvPr id="117" name="Rectangle 116">
            <a:extLst>
              <a:ext uri="{FF2B5EF4-FFF2-40B4-BE49-F238E27FC236}">
                <a16:creationId xmlns:a16="http://schemas.microsoft.com/office/drawing/2014/main" id="{21A635B8-0242-42D2-8544-1040A95DDDFC}"/>
              </a:ext>
            </a:extLst>
          </p:cNvPr>
          <p:cNvSpPr/>
          <p:nvPr/>
        </p:nvSpPr>
        <p:spPr>
          <a:xfrm>
            <a:off x="445596" y="2717801"/>
            <a:ext cx="5040804" cy="646331"/>
          </a:xfrm>
          <a:prstGeom prst="rect">
            <a:avLst/>
          </a:prstGeom>
        </p:spPr>
        <p:txBody>
          <a:bodyPr wrap="square" anchor="ctr">
            <a:spAutoFit/>
          </a:bodyPr>
          <a:lstStyle/>
          <a:p>
            <a:pPr algn="r" fontAlgn="base">
              <a:spcBef>
                <a:spcPts val="1200"/>
              </a:spcBef>
            </a:pPr>
            <a:r>
              <a:rPr lang="en-US" b="1" dirty="0"/>
              <a:t>Allow employees to work with a device running a single application and build a technology portfolio</a:t>
            </a:r>
          </a:p>
        </p:txBody>
      </p:sp>
      <p:sp>
        <p:nvSpPr>
          <p:cNvPr id="118" name="Rectangle 117">
            <a:extLst>
              <a:ext uri="{FF2B5EF4-FFF2-40B4-BE49-F238E27FC236}">
                <a16:creationId xmlns:a16="http://schemas.microsoft.com/office/drawing/2014/main" id="{2FFB6311-99D0-4FCE-AB34-CFFE6741C0DB}"/>
              </a:ext>
            </a:extLst>
          </p:cNvPr>
          <p:cNvSpPr/>
          <p:nvPr/>
        </p:nvSpPr>
        <p:spPr>
          <a:xfrm>
            <a:off x="3534192" y="5683768"/>
            <a:ext cx="1952207" cy="369332"/>
          </a:xfrm>
          <a:prstGeom prst="rect">
            <a:avLst/>
          </a:prstGeom>
        </p:spPr>
        <p:txBody>
          <a:bodyPr wrap="square" anchor="ctr">
            <a:spAutoFit/>
          </a:bodyPr>
          <a:lstStyle/>
          <a:p>
            <a:pPr algn="r" fontAlgn="base">
              <a:spcBef>
                <a:spcPts val="1200"/>
              </a:spcBef>
            </a:pPr>
            <a:r>
              <a:rPr lang="en-US" b="1" dirty="0"/>
              <a:t>Support</a:t>
            </a:r>
          </a:p>
        </p:txBody>
      </p:sp>
      <p:sp>
        <p:nvSpPr>
          <p:cNvPr id="119" name="Rectangle 118">
            <a:extLst>
              <a:ext uri="{FF2B5EF4-FFF2-40B4-BE49-F238E27FC236}">
                <a16:creationId xmlns:a16="http://schemas.microsoft.com/office/drawing/2014/main" id="{F6599269-D811-462A-A031-BA7F78BFF273}"/>
              </a:ext>
            </a:extLst>
          </p:cNvPr>
          <p:cNvSpPr/>
          <p:nvPr/>
        </p:nvSpPr>
        <p:spPr>
          <a:xfrm>
            <a:off x="3578842" y="3792091"/>
            <a:ext cx="1907557" cy="369332"/>
          </a:xfrm>
          <a:prstGeom prst="rect">
            <a:avLst/>
          </a:prstGeom>
        </p:spPr>
        <p:txBody>
          <a:bodyPr wrap="square" anchor="ctr">
            <a:spAutoFit/>
          </a:bodyPr>
          <a:lstStyle/>
          <a:p>
            <a:pPr algn="r" fontAlgn="base">
              <a:spcBef>
                <a:spcPts val="1200"/>
              </a:spcBef>
            </a:pPr>
            <a:r>
              <a:rPr lang="en-US" b="1" dirty="0"/>
              <a:t>Develop policies</a:t>
            </a:r>
          </a:p>
        </p:txBody>
      </p:sp>
      <p:sp>
        <p:nvSpPr>
          <p:cNvPr id="120" name="Rectangle 119">
            <a:extLst>
              <a:ext uri="{FF2B5EF4-FFF2-40B4-BE49-F238E27FC236}">
                <a16:creationId xmlns:a16="http://schemas.microsoft.com/office/drawing/2014/main" id="{647E418B-F18D-4835-83D3-599FCADA8A49}"/>
              </a:ext>
            </a:extLst>
          </p:cNvPr>
          <p:cNvSpPr/>
          <p:nvPr/>
        </p:nvSpPr>
        <p:spPr>
          <a:xfrm>
            <a:off x="3578842" y="4737930"/>
            <a:ext cx="1907557" cy="369332"/>
          </a:xfrm>
          <a:prstGeom prst="rect">
            <a:avLst/>
          </a:prstGeom>
        </p:spPr>
        <p:txBody>
          <a:bodyPr wrap="square" anchor="ctr">
            <a:spAutoFit/>
          </a:bodyPr>
          <a:lstStyle/>
          <a:p>
            <a:pPr algn="r" fontAlgn="base">
              <a:spcBef>
                <a:spcPts val="1200"/>
              </a:spcBef>
            </a:pPr>
            <a:r>
              <a:rPr lang="en-US" b="1" dirty="0"/>
              <a:t>Security</a:t>
            </a:r>
          </a:p>
        </p:txBody>
      </p:sp>
    </p:spTree>
    <p:extLst>
      <p:ext uri="{BB962C8B-B14F-4D97-AF65-F5344CB8AC3E}">
        <p14:creationId xmlns:p14="http://schemas.microsoft.com/office/powerpoint/2010/main" val="1462965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val 39">
            <a:extLst>
              <a:ext uri="{FF2B5EF4-FFF2-40B4-BE49-F238E27FC236}">
                <a16:creationId xmlns:a16="http://schemas.microsoft.com/office/drawing/2014/main" id="{D8FF39B6-7C34-4FE6-8EB4-7F4D38EF549D}"/>
              </a:ext>
            </a:extLst>
          </p:cNvPr>
          <p:cNvSpPr/>
          <p:nvPr/>
        </p:nvSpPr>
        <p:spPr>
          <a:xfrm>
            <a:off x="18488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sp>
        <p:nvSpPr>
          <p:cNvPr id="43" name="Rectangle 42">
            <a:extLst>
              <a:ext uri="{FF2B5EF4-FFF2-40B4-BE49-F238E27FC236}">
                <a16:creationId xmlns:a16="http://schemas.microsoft.com/office/drawing/2014/main" id="{1CF60006-C216-4513-AA77-28E660E2C2FE}"/>
              </a:ext>
            </a:extLst>
          </p:cNvPr>
          <p:cNvSpPr/>
          <p:nvPr/>
        </p:nvSpPr>
        <p:spPr>
          <a:xfrm>
            <a:off x="809085" y="1907976"/>
            <a:ext cx="3258417" cy="584775"/>
          </a:xfrm>
          <a:prstGeom prst="rect">
            <a:avLst/>
          </a:prstGeom>
          <a:no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Understand Various Mobile Device Connection Methods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0" name="Oval 59">
            <a:extLst>
              <a:ext uri="{FF2B5EF4-FFF2-40B4-BE49-F238E27FC236}">
                <a16:creationId xmlns:a16="http://schemas.microsoft.com/office/drawing/2014/main" id="{2F363991-74B1-4826-A366-2D6BCB42F797}"/>
              </a:ext>
            </a:extLst>
          </p:cNvPr>
          <p:cNvSpPr/>
          <p:nvPr/>
        </p:nvSpPr>
        <p:spPr>
          <a:xfrm>
            <a:off x="7892320" y="1929362"/>
            <a:ext cx="542005" cy="542005"/>
          </a:xfrm>
          <a:prstGeom prst="ellipse">
            <a:avLst/>
          </a:prstGeom>
          <a:solidFill>
            <a:schemeClr val="accent2">
              <a:lumMod val="5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sp>
        <p:nvSpPr>
          <p:cNvPr id="68" name="Rectangle 67">
            <a:extLst>
              <a:ext uri="{FF2B5EF4-FFF2-40B4-BE49-F238E27FC236}">
                <a16:creationId xmlns:a16="http://schemas.microsoft.com/office/drawing/2014/main" id="{4DCF3662-D28C-46C6-B7A3-ED87C3A878C6}"/>
              </a:ext>
            </a:extLst>
          </p:cNvPr>
          <p:cNvSpPr/>
          <p:nvPr/>
        </p:nvSpPr>
        <p:spPr>
          <a:xfrm>
            <a:off x="8533354" y="1697610"/>
            <a:ext cx="3635849" cy="1005507"/>
          </a:xfrm>
          <a:prstGeom prst="rect">
            <a:avLst/>
          </a:prstGeom>
          <a:solidFill>
            <a:schemeClr val="accent1">
              <a:lumMod val="20000"/>
              <a:lumOff val="80000"/>
            </a:schemeClr>
          </a:solid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Discuss Security Risks and Guidelines Associated with Enterprises Mobile Usage Policies</a:t>
            </a:r>
            <a:endParaRPr kumimoji="0" lang="en-US" sz="1600" b="0"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9" name="Oval 68">
            <a:extLst>
              <a:ext uri="{FF2B5EF4-FFF2-40B4-BE49-F238E27FC236}">
                <a16:creationId xmlns:a16="http://schemas.microsoft.com/office/drawing/2014/main" id="{BAA82FE0-56E0-4C2D-A8F5-492A9D382324}"/>
              </a:ext>
            </a:extLst>
          </p:cNvPr>
          <p:cNvSpPr/>
          <p:nvPr/>
        </p:nvSpPr>
        <p:spPr>
          <a:xfrm>
            <a:off x="18488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sp>
        <p:nvSpPr>
          <p:cNvPr id="70" name="Rectangle 69">
            <a:extLst>
              <a:ext uri="{FF2B5EF4-FFF2-40B4-BE49-F238E27FC236}">
                <a16:creationId xmlns:a16="http://schemas.microsoft.com/office/drawing/2014/main" id="{E8793E0A-8E58-41E4-9077-B73315BCF688}"/>
              </a:ext>
            </a:extLst>
          </p:cNvPr>
          <p:cNvSpPr/>
          <p:nvPr/>
        </p:nvSpPr>
        <p:spPr>
          <a:xfrm>
            <a:off x="809085" y="3508178"/>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Mobile Device Management Concepts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1" name="Oval 70">
            <a:extLst>
              <a:ext uri="{FF2B5EF4-FFF2-40B4-BE49-F238E27FC236}">
                <a16:creationId xmlns:a16="http://schemas.microsoft.com/office/drawing/2014/main" id="{E63FC419-4C9A-4452-89DA-F73623842F4B}"/>
              </a:ext>
            </a:extLst>
          </p:cNvPr>
          <p:cNvSpPr/>
          <p:nvPr/>
        </p:nvSpPr>
        <p:spPr>
          <a:xfrm>
            <a:off x="789232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sp>
        <p:nvSpPr>
          <p:cNvPr id="72" name="Rectangle 71">
            <a:extLst>
              <a:ext uri="{FF2B5EF4-FFF2-40B4-BE49-F238E27FC236}">
                <a16:creationId xmlns:a16="http://schemas.microsoft.com/office/drawing/2014/main" id="{E5B37930-55D9-44B9-8BB6-9E92971DCEA0}"/>
              </a:ext>
            </a:extLst>
          </p:cNvPr>
          <p:cNvSpPr/>
          <p:nvPr/>
        </p:nvSpPr>
        <p:spPr>
          <a:xfrm>
            <a:off x="8533355" y="3385066"/>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Enterprise-level Mobile Security Management Solutions</a:t>
            </a:r>
          </a:p>
        </p:txBody>
      </p:sp>
      <p:sp>
        <p:nvSpPr>
          <p:cNvPr id="73" name="Oval 72">
            <a:extLst>
              <a:ext uri="{FF2B5EF4-FFF2-40B4-BE49-F238E27FC236}">
                <a16:creationId xmlns:a16="http://schemas.microsoft.com/office/drawing/2014/main" id="{5B06FBA7-9583-47F9-80BE-F599EDBCAE7C}"/>
              </a:ext>
            </a:extLst>
          </p:cNvPr>
          <p:cNvSpPr/>
          <p:nvPr/>
        </p:nvSpPr>
        <p:spPr>
          <a:xfrm>
            <a:off x="18488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sp>
        <p:nvSpPr>
          <p:cNvPr id="74" name="Rectangle 73">
            <a:extLst>
              <a:ext uri="{FF2B5EF4-FFF2-40B4-BE49-F238E27FC236}">
                <a16:creationId xmlns:a16="http://schemas.microsoft.com/office/drawing/2014/main" id="{8A971D4A-8C08-4E2F-900E-FFDBEA54A0BD}"/>
              </a:ext>
            </a:extLst>
          </p:cNvPr>
          <p:cNvSpPr/>
          <p:nvPr/>
        </p:nvSpPr>
        <p:spPr>
          <a:xfrm>
            <a:off x="809085" y="5108376"/>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Common Mobile Usage Policies in Enterprises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5" name="Oval 74">
            <a:extLst>
              <a:ext uri="{FF2B5EF4-FFF2-40B4-BE49-F238E27FC236}">
                <a16:creationId xmlns:a16="http://schemas.microsoft.com/office/drawing/2014/main" id="{40ECB55E-93B7-4E8B-A927-70C351843730}"/>
              </a:ext>
            </a:extLst>
          </p:cNvPr>
          <p:cNvSpPr/>
          <p:nvPr/>
        </p:nvSpPr>
        <p:spPr>
          <a:xfrm>
            <a:off x="789232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sp>
        <p:nvSpPr>
          <p:cNvPr id="76" name="Rectangle 75">
            <a:extLst>
              <a:ext uri="{FF2B5EF4-FFF2-40B4-BE49-F238E27FC236}">
                <a16:creationId xmlns:a16="http://schemas.microsoft.com/office/drawing/2014/main" id="{598A9EAF-ECA3-4A24-AF86-E8E7CC976A32}"/>
              </a:ext>
            </a:extLst>
          </p:cNvPr>
          <p:cNvSpPr/>
          <p:nvPr/>
        </p:nvSpPr>
        <p:spPr>
          <a:xfrm>
            <a:off x="8533355" y="4985265"/>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General Security Guidelines and Best Practices on Mobile Platforms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D5B0ACF2-22E8-46C4-8B60-2009034A1420}"/>
              </a:ext>
            </a:extLst>
          </p:cNvPr>
          <p:cNvGrpSpPr>
            <a:grpSpLocks noChangeAspect="1"/>
          </p:cNvGrpSpPr>
          <p:nvPr/>
        </p:nvGrpSpPr>
        <p:grpSpPr>
          <a:xfrm>
            <a:off x="3810000" y="2026170"/>
            <a:ext cx="3952718" cy="4547810"/>
            <a:chOff x="4119641" y="2026170"/>
            <a:chExt cx="3952718" cy="4547810"/>
          </a:xfrm>
        </p:grpSpPr>
        <p:sp>
          <p:nvSpPr>
            <p:cNvPr id="381" name="Freeform 503">
              <a:extLst>
                <a:ext uri="{FF2B5EF4-FFF2-40B4-BE49-F238E27FC236}">
                  <a16:creationId xmlns:a16="http://schemas.microsoft.com/office/drawing/2014/main" id="{BAEC97F5-CEFC-41AF-957C-159D3FE4C583}"/>
                </a:ext>
              </a:extLst>
            </p:cNvPr>
            <p:cNvSpPr>
              <a:spLocks/>
            </p:cNvSpPr>
            <p:nvPr/>
          </p:nvSpPr>
          <p:spPr bwMode="auto">
            <a:xfrm rot="10800000">
              <a:off x="6461790" y="4030509"/>
              <a:ext cx="1396281" cy="832582"/>
            </a:xfrm>
            <a:custGeom>
              <a:avLst/>
              <a:gdLst>
                <a:gd name="T0" fmla="*/ 2046 w 2046"/>
                <a:gd name="T1" fmla="*/ 1220 h 1220"/>
                <a:gd name="T2" fmla="*/ 1644 w 2046"/>
                <a:gd name="T3" fmla="*/ 627 h 1220"/>
                <a:gd name="T4" fmla="*/ 627 w 2046"/>
                <a:gd name="T5" fmla="*/ 740 h 1220"/>
                <a:gd name="T6" fmla="*/ 0 w 2046"/>
                <a:gd name="T7" fmla="*/ 0 h 1220"/>
              </a:gdLst>
              <a:ahLst/>
              <a:cxnLst>
                <a:cxn ang="0">
                  <a:pos x="T0" y="T1"/>
                </a:cxn>
                <a:cxn ang="0">
                  <a:pos x="T2" y="T3"/>
                </a:cxn>
                <a:cxn ang="0">
                  <a:pos x="T4" y="T5"/>
                </a:cxn>
                <a:cxn ang="0">
                  <a:pos x="T6" y="T7"/>
                </a:cxn>
              </a:cxnLst>
              <a:rect l="0" t="0" r="r" b="b"/>
              <a:pathLst>
                <a:path w="2046" h="1220">
                  <a:moveTo>
                    <a:pt x="2046" y="1220"/>
                  </a:moveTo>
                  <a:lnTo>
                    <a:pt x="1644" y="627"/>
                  </a:lnTo>
                  <a:lnTo>
                    <a:pt x="627" y="740"/>
                  </a:lnTo>
                  <a:lnTo>
                    <a:pt x="0"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3" name="Freeform 504">
              <a:extLst>
                <a:ext uri="{FF2B5EF4-FFF2-40B4-BE49-F238E27FC236}">
                  <a16:creationId xmlns:a16="http://schemas.microsoft.com/office/drawing/2014/main" id="{8AA8F85C-E6C8-4BE8-BCC7-A8AFFFBE9023}"/>
                </a:ext>
              </a:extLst>
            </p:cNvPr>
            <p:cNvSpPr>
              <a:spLocks/>
            </p:cNvSpPr>
            <p:nvPr/>
          </p:nvSpPr>
          <p:spPr bwMode="auto">
            <a:xfrm rot="10800000">
              <a:off x="6461790" y="2850563"/>
              <a:ext cx="1402424" cy="1295962"/>
            </a:xfrm>
            <a:custGeom>
              <a:avLst/>
              <a:gdLst>
                <a:gd name="T0" fmla="*/ 2055 w 2055"/>
                <a:gd name="T1" fmla="*/ 795 h 1899"/>
                <a:gd name="T2" fmla="*/ 1163 w 2055"/>
                <a:gd name="T3" fmla="*/ 899 h 1899"/>
                <a:gd name="T4" fmla="*/ 541 w 2055"/>
                <a:gd name="T5" fmla="*/ 0 h 1899"/>
                <a:gd name="T6" fmla="*/ 0 w 2055"/>
                <a:gd name="T7" fmla="*/ 1050 h 1899"/>
                <a:gd name="T8" fmla="*/ 953 w 2055"/>
                <a:gd name="T9" fmla="*/ 1899 h 1899"/>
              </a:gdLst>
              <a:ahLst/>
              <a:cxnLst>
                <a:cxn ang="0">
                  <a:pos x="T0" y="T1"/>
                </a:cxn>
                <a:cxn ang="0">
                  <a:pos x="T2" y="T3"/>
                </a:cxn>
                <a:cxn ang="0">
                  <a:pos x="T4" y="T5"/>
                </a:cxn>
                <a:cxn ang="0">
                  <a:pos x="T6" y="T7"/>
                </a:cxn>
                <a:cxn ang="0">
                  <a:pos x="T8" y="T9"/>
                </a:cxn>
              </a:cxnLst>
              <a:rect l="0" t="0" r="r" b="b"/>
              <a:pathLst>
                <a:path w="2055" h="1899">
                  <a:moveTo>
                    <a:pt x="2055" y="795"/>
                  </a:moveTo>
                  <a:lnTo>
                    <a:pt x="1163" y="899"/>
                  </a:lnTo>
                  <a:lnTo>
                    <a:pt x="541" y="0"/>
                  </a:lnTo>
                  <a:lnTo>
                    <a:pt x="0" y="1050"/>
                  </a:lnTo>
                  <a:lnTo>
                    <a:pt x="953" y="189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5" name="Freeform 505">
              <a:extLst>
                <a:ext uri="{FF2B5EF4-FFF2-40B4-BE49-F238E27FC236}">
                  <a16:creationId xmlns:a16="http://schemas.microsoft.com/office/drawing/2014/main" id="{16072B9D-7A6A-448A-9251-75BD83846056}"/>
                </a:ext>
              </a:extLst>
            </p:cNvPr>
            <p:cNvSpPr>
              <a:spLocks/>
            </p:cNvSpPr>
            <p:nvPr/>
          </p:nvSpPr>
          <p:spPr bwMode="auto">
            <a:xfrm rot="10800000">
              <a:off x="6050276" y="2629451"/>
              <a:ext cx="1839870" cy="871482"/>
            </a:xfrm>
            <a:custGeom>
              <a:avLst/>
              <a:gdLst>
                <a:gd name="T0" fmla="*/ 2696 w 2696"/>
                <a:gd name="T1" fmla="*/ 1277 h 1277"/>
                <a:gd name="T2" fmla="*/ 2554 w 2696"/>
                <a:gd name="T3" fmla="*/ 83 h 1277"/>
                <a:gd name="T4" fmla="*/ 2006 w 2696"/>
                <a:gd name="T5" fmla="*/ 889 h 1277"/>
                <a:gd name="T6" fmla="*/ 1362 w 2696"/>
                <a:gd name="T7" fmla="*/ 1166 h 1277"/>
                <a:gd name="T8" fmla="*/ 1185 w 2696"/>
                <a:gd name="T9" fmla="*/ 0 h 1277"/>
                <a:gd name="T10" fmla="*/ 0 w 2696"/>
                <a:gd name="T11" fmla="*/ 1012 h 1277"/>
                <a:gd name="T12" fmla="*/ 996 w 2696"/>
                <a:gd name="T13" fmla="*/ 1185 h 1277"/>
              </a:gdLst>
              <a:ahLst/>
              <a:cxnLst>
                <a:cxn ang="0">
                  <a:pos x="T0" y="T1"/>
                </a:cxn>
                <a:cxn ang="0">
                  <a:pos x="T2" y="T3"/>
                </a:cxn>
                <a:cxn ang="0">
                  <a:pos x="T4" y="T5"/>
                </a:cxn>
                <a:cxn ang="0">
                  <a:pos x="T6" y="T7"/>
                </a:cxn>
                <a:cxn ang="0">
                  <a:pos x="T8" y="T9"/>
                </a:cxn>
                <a:cxn ang="0">
                  <a:pos x="T10" y="T11"/>
                </a:cxn>
                <a:cxn ang="0">
                  <a:pos x="T12" y="T13"/>
                </a:cxn>
              </a:cxnLst>
              <a:rect l="0" t="0" r="r" b="b"/>
              <a:pathLst>
                <a:path w="2696" h="1277">
                  <a:moveTo>
                    <a:pt x="2696" y="1277"/>
                  </a:moveTo>
                  <a:lnTo>
                    <a:pt x="2554" y="83"/>
                  </a:lnTo>
                  <a:lnTo>
                    <a:pt x="2006" y="889"/>
                  </a:lnTo>
                  <a:lnTo>
                    <a:pt x="1362" y="1166"/>
                  </a:lnTo>
                  <a:lnTo>
                    <a:pt x="1185" y="0"/>
                  </a:lnTo>
                  <a:lnTo>
                    <a:pt x="0" y="1012"/>
                  </a:lnTo>
                  <a:lnTo>
                    <a:pt x="996" y="1185"/>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7" name="Freeform 506">
              <a:extLst>
                <a:ext uri="{FF2B5EF4-FFF2-40B4-BE49-F238E27FC236}">
                  <a16:creationId xmlns:a16="http://schemas.microsoft.com/office/drawing/2014/main" id="{5076FEB2-57E7-4E8E-94BD-1502CA412775}"/>
                </a:ext>
              </a:extLst>
            </p:cNvPr>
            <p:cNvSpPr>
              <a:spLocks/>
            </p:cNvSpPr>
            <p:nvPr/>
          </p:nvSpPr>
          <p:spPr bwMode="auto">
            <a:xfrm rot="10800000">
              <a:off x="5423792" y="2630815"/>
              <a:ext cx="844184" cy="1029809"/>
            </a:xfrm>
            <a:custGeom>
              <a:avLst/>
              <a:gdLst>
                <a:gd name="T0" fmla="*/ 0 w 1237"/>
                <a:gd name="T1" fmla="*/ 0 h 1509"/>
                <a:gd name="T2" fmla="*/ 1237 w 1237"/>
                <a:gd name="T3" fmla="*/ 1123 h 1509"/>
                <a:gd name="T4" fmla="*/ 341 w 1237"/>
                <a:gd name="T5" fmla="*/ 1509 h 1509"/>
              </a:gdLst>
              <a:ahLst/>
              <a:cxnLst>
                <a:cxn ang="0">
                  <a:pos x="T0" y="T1"/>
                </a:cxn>
                <a:cxn ang="0">
                  <a:pos x="T2" y="T3"/>
                </a:cxn>
                <a:cxn ang="0">
                  <a:pos x="T4" y="T5"/>
                </a:cxn>
              </a:cxnLst>
              <a:rect l="0" t="0" r="r" b="b"/>
              <a:pathLst>
                <a:path w="1237" h="1509">
                  <a:moveTo>
                    <a:pt x="0" y="0"/>
                  </a:moveTo>
                  <a:lnTo>
                    <a:pt x="1237" y="1123"/>
                  </a:lnTo>
                  <a:lnTo>
                    <a:pt x="341" y="150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8" name="Freeform 507">
              <a:extLst>
                <a:ext uri="{FF2B5EF4-FFF2-40B4-BE49-F238E27FC236}">
                  <a16:creationId xmlns:a16="http://schemas.microsoft.com/office/drawing/2014/main" id="{D6876DF7-C1CC-44CE-866A-CA916F3543C9}"/>
                </a:ext>
              </a:extLst>
            </p:cNvPr>
            <p:cNvSpPr>
              <a:spLocks/>
            </p:cNvSpPr>
            <p:nvPr/>
          </p:nvSpPr>
          <p:spPr bwMode="auto">
            <a:xfrm rot="10800000">
              <a:off x="4799356" y="2338730"/>
              <a:ext cx="2194741" cy="705647"/>
            </a:xfrm>
            <a:custGeom>
              <a:avLst/>
              <a:gdLst>
                <a:gd name="T0" fmla="*/ 0 w 3216"/>
                <a:gd name="T1" fmla="*/ 731 h 1034"/>
                <a:gd name="T2" fmla="*/ 1367 w 3216"/>
                <a:gd name="T3" fmla="*/ 643 h 1034"/>
                <a:gd name="T4" fmla="*/ 2956 w 3216"/>
                <a:gd name="T5" fmla="*/ 1034 h 1034"/>
                <a:gd name="T6" fmla="*/ 3216 w 3216"/>
                <a:gd name="T7" fmla="*/ 0 h 1034"/>
              </a:gdLst>
              <a:ahLst/>
              <a:cxnLst>
                <a:cxn ang="0">
                  <a:pos x="T0" y="T1"/>
                </a:cxn>
                <a:cxn ang="0">
                  <a:pos x="T2" y="T3"/>
                </a:cxn>
                <a:cxn ang="0">
                  <a:pos x="T4" y="T5"/>
                </a:cxn>
                <a:cxn ang="0">
                  <a:pos x="T6" y="T7"/>
                </a:cxn>
              </a:cxnLst>
              <a:rect l="0" t="0" r="r" b="b"/>
              <a:pathLst>
                <a:path w="3216" h="1034">
                  <a:moveTo>
                    <a:pt x="0" y="731"/>
                  </a:moveTo>
                  <a:lnTo>
                    <a:pt x="1367" y="643"/>
                  </a:lnTo>
                  <a:lnTo>
                    <a:pt x="2956" y="1034"/>
                  </a:lnTo>
                  <a:lnTo>
                    <a:pt x="3216"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9" name="Line 508">
              <a:extLst>
                <a:ext uri="{FF2B5EF4-FFF2-40B4-BE49-F238E27FC236}">
                  <a16:creationId xmlns:a16="http://schemas.microsoft.com/office/drawing/2014/main" id="{737C42B2-3F81-4ADF-944B-23088871AEF9}"/>
                </a:ext>
              </a:extLst>
            </p:cNvPr>
            <p:cNvSpPr>
              <a:spLocks noChangeShapeType="1"/>
            </p:cNvSpPr>
            <p:nvPr/>
          </p:nvSpPr>
          <p:spPr bwMode="auto">
            <a:xfrm rot="10800000">
              <a:off x="4799356" y="3160393"/>
              <a:ext cx="314607" cy="76160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0" name="Freeform 509">
              <a:extLst>
                <a:ext uri="{FF2B5EF4-FFF2-40B4-BE49-F238E27FC236}">
                  <a16:creationId xmlns:a16="http://schemas.microsoft.com/office/drawing/2014/main" id="{48E2EF96-FF4E-4FF2-AFC1-9C7E0D79ED78}"/>
                </a:ext>
              </a:extLst>
            </p:cNvPr>
            <p:cNvSpPr>
              <a:spLocks/>
            </p:cNvSpPr>
            <p:nvPr/>
          </p:nvSpPr>
          <p:spPr bwMode="auto">
            <a:xfrm rot="10800000">
              <a:off x="4164682" y="3139237"/>
              <a:ext cx="3265496" cy="2221356"/>
            </a:xfrm>
            <a:custGeom>
              <a:avLst/>
              <a:gdLst>
                <a:gd name="T0" fmla="*/ 4766 w 4785"/>
                <a:gd name="T1" fmla="*/ 3037 h 3255"/>
                <a:gd name="T2" fmla="*/ 3860 w 4785"/>
                <a:gd name="T3" fmla="*/ 3255 h 3255"/>
                <a:gd name="T4" fmla="*/ 1937 w 4785"/>
                <a:gd name="T5" fmla="*/ 2453 h 3255"/>
                <a:gd name="T6" fmla="*/ 3404 w 4785"/>
                <a:gd name="T7" fmla="*/ 2138 h 3255"/>
                <a:gd name="T8" fmla="*/ 4463 w 4785"/>
                <a:gd name="T9" fmla="*/ 2101 h 3255"/>
                <a:gd name="T10" fmla="*/ 4785 w 4785"/>
                <a:gd name="T11" fmla="*/ 1032 h 3255"/>
                <a:gd name="T12" fmla="*/ 3950 w 4785"/>
                <a:gd name="T13" fmla="*/ 1003 h 3255"/>
                <a:gd name="T14" fmla="*/ 3498 w 4785"/>
                <a:gd name="T15" fmla="*/ 0 h 3255"/>
                <a:gd name="T16" fmla="*/ 2013 w 4785"/>
                <a:gd name="T17" fmla="*/ 637 h 3255"/>
                <a:gd name="T18" fmla="*/ 281 w 4785"/>
                <a:gd name="T19" fmla="*/ 237 h 3255"/>
                <a:gd name="T20" fmla="*/ 0 w 4785"/>
                <a:gd name="T21" fmla="*/ 1408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85" h="3255">
                  <a:moveTo>
                    <a:pt x="4766" y="3037"/>
                  </a:moveTo>
                  <a:lnTo>
                    <a:pt x="3860" y="3255"/>
                  </a:lnTo>
                  <a:lnTo>
                    <a:pt x="1937" y="2453"/>
                  </a:lnTo>
                  <a:lnTo>
                    <a:pt x="3404" y="2138"/>
                  </a:lnTo>
                  <a:lnTo>
                    <a:pt x="4463" y="2101"/>
                  </a:lnTo>
                  <a:lnTo>
                    <a:pt x="4785" y="1032"/>
                  </a:lnTo>
                  <a:lnTo>
                    <a:pt x="3950" y="1003"/>
                  </a:lnTo>
                  <a:lnTo>
                    <a:pt x="3498" y="0"/>
                  </a:lnTo>
                  <a:lnTo>
                    <a:pt x="2013" y="637"/>
                  </a:lnTo>
                  <a:lnTo>
                    <a:pt x="281" y="237"/>
                  </a:lnTo>
                  <a:lnTo>
                    <a:pt x="0" y="1408"/>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1" name="Freeform 510">
              <a:extLst>
                <a:ext uri="{FF2B5EF4-FFF2-40B4-BE49-F238E27FC236}">
                  <a16:creationId xmlns:a16="http://schemas.microsoft.com/office/drawing/2014/main" id="{A3BA48A2-DCDB-41ED-B008-4E64A64FD223}"/>
                </a:ext>
              </a:extLst>
            </p:cNvPr>
            <p:cNvSpPr>
              <a:spLocks/>
            </p:cNvSpPr>
            <p:nvPr/>
          </p:nvSpPr>
          <p:spPr bwMode="auto">
            <a:xfrm rot="10800000">
              <a:off x="4765234" y="3759579"/>
              <a:ext cx="1299374" cy="921300"/>
            </a:xfrm>
            <a:custGeom>
              <a:avLst/>
              <a:gdLst>
                <a:gd name="T0" fmla="*/ 1403 w 1904"/>
                <a:gd name="T1" fmla="*/ 1142 h 1350"/>
                <a:gd name="T2" fmla="*/ 1904 w 1904"/>
                <a:gd name="T3" fmla="*/ 0 h 1350"/>
                <a:gd name="T4" fmla="*/ 721 w 1904"/>
                <a:gd name="T5" fmla="*/ 300 h 1350"/>
                <a:gd name="T6" fmla="*/ 0 w 1904"/>
                <a:gd name="T7" fmla="*/ 1350 h 1350"/>
              </a:gdLst>
              <a:ahLst/>
              <a:cxnLst>
                <a:cxn ang="0">
                  <a:pos x="T0" y="T1"/>
                </a:cxn>
                <a:cxn ang="0">
                  <a:pos x="T2" y="T3"/>
                </a:cxn>
                <a:cxn ang="0">
                  <a:pos x="T4" y="T5"/>
                </a:cxn>
                <a:cxn ang="0">
                  <a:pos x="T6" y="T7"/>
                </a:cxn>
              </a:cxnLst>
              <a:rect l="0" t="0" r="r" b="b"/>
              <a:pathLst>
                <a:path w="1904" h="1350">
                  <a:moveTo>
                    <a:pt x="1403" y="1142"/>
                  </a:moveTo>
                  <a:lnTo>
                    <a:pt x="1904" y="0"/>
                  </a:lnTo>
                  <a:lnTo>
                    <a:pt x="721" y="300"/>
                  </a:lnTo>
                  <a:lnTo>
                    <a:pt x="0" y="135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2" name="Line 511">
              <a:extLst>
                <a:ext uri="{FF2B5EF4-FFF2-40B4-BE49-F238E27FC236}">
                  <a16:creationId xmlns:a16="http://schemas.microsoft.com/office/drawing/2014/main" id="{BC20C229-EA00-412A-8D47-BFEA7A1E34AD}"/>
                </a:ext>
              </a:extLst>
            </p:cNvPr>
            <p:cNvSpPr>
              <a:spLocks noChangeShapeType="1"/>
            </p:cNvSpPr>
            <p:nvPr/>
          </p:nvSpPr>
          <p:spPr bwMode="auto">
            <a:xfrm rot="10800000">
              <a:off x="7722265" y="4267317"/>
              <a:ext cx="154915" cy="60259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3" name="Line 512">
              <a:extLst>
                <a:ext uri="{FF2B5EF4-FFF2-40B4-BE49-F238E27FC236}">
                  <a16:creationId xmlns:a16="http://schemas.microsoft.com/office/drawing/2014/main" id="{6BF7DE68-1420-465B-9D2A-1C30DA1B122B}"/>
                </a:ext>
              </a:extLst>
            </p:cNvPr>
            <p:cNvSpPr>
              <a:spLocks noChangeShapeType="1"/>
            </p:cNvSpPr>
            <p:nvPr/>
          </p:nvSpPr>
          <p:spPr bwMode="auto">
            <a:xfrm rot="10800000">
              <a:off x="6534129" y="3416992"/>
              <a:ext cx="0" cy="0"/>
            </a:xfrm>
            <a:prstGeom prst="line">
              <a:avLst/>
            </a:prstGeom>
            <a:noFill/>
            <a:ln w="14288" cap="flat">
              <a:solidFill>
                <a:srgbClr val="7B7C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4" name="Oval 513">
              <a:extLst>
                <a:ext uri="{FF2B5EF4-FFF2-40B4-BE49-F238E27FC236}">
                  <a16:creationId xmlns:a16="http://schemas.microsoft.com/office/drawing/2014/main" id="{88C3D652-7C73-49DA-BE94-BA56FDC1BB7E}"/>
                </a:ext>
              </a:extLst>
            </p:cNvPr>
            <p:cNvSpPr>
              <a:spLocks noChangeArrowheads="1"/>
            </p:cNvSpPr>
            <p:nvPr/>
          </p:nvSpPr>
          <p:spPr bwMode="auto">
            <a:xfrm rot="10800000">
              <a:off x="6676078" y="4359447"/>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5" name="Oval 514">
              <a:extLst>
                <a:ext uri="{FF2B5EF4-FFF2-40B4-BE49-F238E27FC236}">
                  <a16:creationId xmlns:a16="http://schemas.microsoft.com/office/drawing/2014/main" id="{BA9187D0-018D-4A79-9FCC-31499F4187E3}"/>
                </a:ext>
              </a:extLst>
            </p:cNvPr>
            <p:cNvSpPr>
              <a:spLocks noChangeArrowheads="1"/>
            </p:cNvSpPr>
            <p:nvPr/>
          </p:nvSpPr>
          <p:spPr bwMode="auto">
            <a:xfrm rot="10800000">
              <a:off x="5036164" y="3830554"/>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6" name="Oval 515">
              <a:extLst>
                <a:ext uri="{FF2B5EF4-FFF2-40B4-BE49-F238E27FC236}">
                  <a16:creationId xmlns:a16="http://schemas.microsoft.com/office/drawing/2014/main" id="{DE81C6AE-8093-4297-8392-04B4C1E6B3CD}"/>
                </a:ext>
              </a:extLst>
            </p:cNvPr>
            <p:cNvSpPr>
              <a:spLocks noChangeArrowheads="1"/>
            </p:cNvSpPr>
            <p:nvPr/>
          </p:nvSpPr>
          <p:spPr bwMode="auto">
            <a:xfrm rot="10800000">
              <a:off x="7166755" y="5127880"/>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7" name="Oval 517">
              <a:extLst>
                <a:ext uri="{FF2B5EF4-FFF2-40B4-BE49-F238E27FC236}">
                  <a16:creationId xmlns:a16="http://schemas.microsoft.com/office/drawing/2014/main" id="{F3C50E32-5AD9-4F25-B7FA-7EBC0C1CF769}"/>
                </a:ext>
              </a:extLst>
            </p:cNvPr>
            <p:cNvSpPr>
              <a:spLocks noChangeArrowheads="1"/>
            </p:cNvSpPr>
            <p:nvPr/>
          </p:nvSpPr>
          <p:spPr bwMode="auto">
            <a:xfrm rot="10800000">
              <a:off x="6999556" y="3462033"/>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8" name="Oval 518">
              <a:extLst>
                <a:ext uri="{FF2B5EF4-FFF2-40B4-BE49-F238E27FC236}">
                  <a16:creationId xmlns:a16="http://schemas.microsoft.com/office/drawing/2014/main" id="{5A0E2A26-A9A3-498B-BD5F-09DF47735F0F}"/>
                </a:ext>
              </a:extLst>
            </p:cNvPr>
            <p:cNvSpPr>
              <a:spLocks noChangeArrowheads="1"/>
            </p:cNvSpPr>
            <p:nvPr/>
          </p:nvSpPr>
          <p:spPr bwMode="auto">
            <a:xfrm rot="10800000">
              <a:off x="5979302" y="255847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9" name="Oval 519">
              <a:extLst>
                <a:ext uri="{FF2B5EF4-FFF2-40B4-BE49-F238E27FC236}">
                  <a16:creationId xmlns:a16="http://schemas.microsoft.com/office/drawing/2014/main" id="{2A3DCD34-FB1C-43C6-9F0C-3BE5C81C30E0}"/>
                </a:ext>
              </a:extLst>
            </p:cNvPr>
            <p:cNvSpPr>
              <a:spLocks noChangeArrowheads="1"/>
            </p:cNvSpPr>
            <p:nvPr/>
          </p:nvSpPr>
          <p:spPr bwMode="auto">
            <a:xfrm rot="10800000">
              <a:off x="4914006" y="228754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0" name="Oval 520">
              <a:extLst>
                <a:ext uri="{FF2B5EF4-FFF2-40B4-BE49-F238E27FC236}">
                  <a16:creationId xmlns:a16="http://schemas.microsoft.com/office/drawing/2014/main" id="{AA2A11A1-2DEE-4EAE-AEFD-A1D540D86070}"/>
                </a:ext>
              </a:extLst>
            </p:cNvPr>
            <p:cNvSpPr>
              <a:spLocks noChangeArrowheads="1"/>
            </p:cNvSpPr>
            <p:nvPr/>
          </p:nvSpPr>
          <p:spPr bwMode="auto">
            <a:xfrm rot="10800000">
              <a:off x="5378751" y="284919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1" name="Oval 521">
              <a:extLst>
                <a:ext uri="{FF2B5EF4-FFF2-40B4-BE49-F238E27FC236}">
                  <a16:creationId xmlns:a16="http://schemas.microsoft.com/office/drawing/2014/main" id="{E821E16C-070A-4947-A770-9E785AE9D6EE}"/>
                </a:ext>
              </a:extLst>
            </p:cNvPr>
            <p:cNvSpPr>
              <a:spLocks noChangeArrowheads="1"/>
            </p:cNvSpPr>
            <p:nvPr/>
          </p:nvSpPr>
          <p:spPr bwMode="auto">
            <a:xfrm rot="10800000">
              <a:off x="5526841" y="4430422"/>
              <a:ext cx="90765"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2" name="Oval 522">
              <a:extLst>
                <a:ext uri="{FF2B5EF4-FFF2-40B4-BE49-F238E27FC236}">
                  <a16:creationId xmlns:a16="http://schemas.microsoft.com/office/drawing/2014/main" id="{59D576A7-965F-438D-854F-19A24A5DE668}"/>
                </a:ext>
              </a:extLst>
            </p:cNvPr>
            <p:cNvSpPr>
              <a:spLocks noChangeArrowheads="1"/>
            </p:cNvSpPr>
            <p:nvPr/>
          </p:nvSpPr>
          <p:spPr bwMode="auto">
            <a:xfrm rot="10800000">
              <a:off x="7813030" y="4818050"/>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3" name="Oval 523">
              <a:extLst>
                <a:ext uri="{FF2B5EF4-FFF2-40B4-BE49-F238E27FC236}">
                  <a16:creationId xmlns:a16="http://schemas.microsoft.com/office/drawing/2014/main" id="{65E23669-15DC-4550-8003-BFDEF21BE214}"/>
                </a:ext>
              </a:extLst>
            </p:cNvPr>
            <p:cNvSpPr>
              <a:spLocks noChangeArrowheads="1"/>
            </p:cNvSpPr>
            <p:nvPr/>
          </p:nvSpPr>
          <p:spPr bwMode="auto">
            <a:xfrm rot="10800000">
              <a:off x="7845105" y="2765257"/>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4" name="Oval 524">
              <a:extLst>
                <a:ext uri="{FF2B5EF4-FFF2-40B4-BE49-F238E27FC236}">
                  <a16:creationId xmlns:a16="http://schemas.microsoft.com/office/drawing/2014/main" id="{916D3D93-E42E-453F-850A-7DFE643A672A}"/>
                </a:ext>
              </a:extLst>
            </p:cNvPr>
            <p:cNvSpPr>
              <a:spLocks noChangeArrowheads="1"/>
            </p:cNvSpPr>
            <p:nvPr/>
          </p:nvSpPr>
          <p:spPr bwMode="auto">
            <a:xfrm rot="10800000">
              <a:off x="6476122" y="2849198"/>
              <a:ext cx="90765"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5" name="Oval 525">
              <a:extLst>
                <a:ext uri="{FF2B5EF4-FFF2-40B4-BE49-F238E27FC236}">
                  <a16:creationId xmlns:a16="http://schemas.microsoft.com/office/drawing/2014/main" id="{24E89D46-44D2-47A8-8E40-C79659697887}"/>
                </a:ext>
              </a:extLst>
            </p:cNvPr>
            <p:cNvSpPr>
              <a:spLocks noChangeArrowheads="1"/>
            </p:cNvSpPr>
            <p:nvPr/>
          </p:nvSpPr>
          <p:spPr bwMode="auto">
            <a:xfrm rot="10800000">
              <a:off x="4132607" y="324296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6" name="Oval 526">
              <a:extLst>
                <a:ext uri="{FF2B5EF4-FFF2-40B4-BE49-F238E27FC236}">
                  <a16:creationId xmlns:a16="http://schemas.microsoft.com/office/drawing/2014/main" id="{7DC504E6-A0FB-4303-848E-654E1BDBB49E}"/>
                </a:ext>
              </a:extLst>
            </p:cNvPr>
            <p:cNvSpPr>
              <a:spLocks noChangeArrowheads="1"/>
            </p:cNvSpPr>
            <p:nvPr/>
          </p:nvSpPr>
          <p:spPr bwMode="auto">
            <a:xfrm rot="10800000">
              <a:off x="4119641" y="4611270"/>
              <a:ext cx="90083"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7" name="Freeform 527">
              <a:extLst>
                <a:ext uri="{FF2B5EF4-FFF2-40B4-BE49-F238E27FC236}">
                  <a16:creationId xmlns:a16="http://schemas.microsoft.com/office/drawing/2014/main" id="{F5A5EBEA-301B-461C-AA26-229B7ADA8C09}"/>
                </a:ext>
              </a:extLst>
            </p:cNvPr>
            <p:cNvSpPr>
              <a:spLocks noEditPoints="1"/>
            </p:cNvSpPr>
            <p:nvPr/>
          </p:nvSpPr>
          <p:spPr bwMode="auto">
            <a:xfrm rot="10800000">
              <a:off x="4993170" y="3789606"/>
              <a:ext cx="227254" cy="227936"/>
            </a:xfrm>
            <a:custGeom>
              <a:avLst/>
              <a:gdLst>
                <a:gd name="T0" fmla="*/ 70 w 141"/>
                <a:gd name="T1" fmla="*/ 137 h 141"/>
                <a:gd name="T2" fmla="*/ 64 w 141"/>
                <a:gd name="T3" fmla="*/ 141 h 141"/>
                <a:gd name="T4" fmla="*/ 64 w 141"/>
                <a:gd name="T5" fmla="*/ 137 h 141"/>
                <a:gd name="T6" fmla="*/ 81 w 141"/>
                <a:gd name="T7" fmla="*/ 136 h 141"/>
                <a:gd name="T8" fmla="*/ 81 w 141"/>
                <a:gd name="T9" fmla="*/ 140 h 141"/>
                <a:gd name="T10" fmla="*/ 48 w 141"/>
                <a:gd name="T11" fmla="*/ 133 h 141"/>
                <a:gd name="T12" fmla="*/ 90 w 141"/>
                <a:gd name="T13" fmla="*/ 136 h 141"/>
                <a:gd name="T14" fmla="*/ 93 w 141"/>
                <a:gd name="T15" fmla="*/ 137 h 141"/>
                <a:gd name="T16" fmla="*/ 35 w 141"/>
                <a:gd name="T17" fmla="*/ 129 h 141"/>
                <a:gd name="T18" fmla="*/ 102 w 141"/>
                <a:gd name="T19" fmla="*/ 133 h 141"/>
                <a:gd name="T20" fmla="*/ 109 w 141"/>
                <a:gd name="T21" fmla="*/ 130 h 141"/>
                <a:gd name="T22" fmla="*/ 26 w 141"/>
                <a:gd name="T23" fmla="*/ 125 h 141"/>
                <a:gd name="T24" fmla="*/ 32 w 141"/>
                <a:gd name="T25" fmla="*/ 129 h 141"/>
                <a:gd name="T26" fmla="*/ 118 w 141"/>
                <a:gd name="T27" fmla="*/ 120 h 141"/>
                <a:gd name="T28" fmla="*/ 22 w 141"/>
                <a:gd name="T29" fmla="*/ 122 h 141"/>
                <a:gd name="T30" fmla="*/ 24 w 141"/>
                <a:gd name="T31" fmla="*/ 121 h 141"/>
                <a:gd name="T32" fmla="*/ 123 w 141"/>
                <a:gd name="T33" fmla="*/ 112 h 141"/>
                <a:gd name="T34" fmla="*/ 15 w 141"/>
                <a:gd name="T35" fmla="*/ 114 h 141"/>
                <a:gd name="T36" fmla="*/ 17 w 141"/>
                <a:gd name="T37" fmla="*/ 110 h 141"/>
                <a:gd name="T38" fmla="*/ 126 w 141"/>
                <a:gd name="T39" fmla="*/ 107 h 141"/>
                <a:gd name="T40" fmla="*/ 128 w 141"/>
                <a:gd name="T41" fmla="*/ 110 h 141"/>
                <a:gd name="T42" fmla="*/ 9 w 141"/>
                <a:gd name="T43" fmla="*/ 96 h 141"/>
                <a:gd name="T44" fmla="*/ 132 w 141"/>
                <a:gd name="T45" fmla="*/ 100 h 141"/>
                <a:gd name="T46" fmla="*/ 135 w 141"/>
                <a:gd name="T47" fmla="*/ 99 h 141"/>
                <a:gd name="T48" fmla="*/ 3 w 141"/>
                <a:gd name="T49" fmla="*/ 84 h 141"/>
                <a:gd name="T50" fmla="*/ 137 w 141"/>
                <a:gd name="T51" fmla="*/ 89 h 141"/>
                <a:gd name="T52" fmla="*/ 140 w 141"/>
                <a:gd name="T53" fmla="*/ 82 h 141"/>
                <a:gd name="T54" fmla="*/ 0 w 141"/>
                <a:gd name="T55" fmla="*/ 75 h 141"/>
                <a:gd name="T56" fmla="*/ 2 w 141"/>
                <a:gd name="T57" fmla="*/ 82 h 141"/>
                <a:gd name="T58" fmla="*/ 137 w 141"/>
                <a:gd name="T59" fmla="*/ 69 h 141"/>
                <a:gd name="T60" fmla="*/ 141 w 141"/>
                <a:gd name="T61" fmla="*/ 68 h 141"/>
                <a:gd name="T62" fmla="*/ 2 w 141"/>
                <a:gd name="T63" fmla="*/ 71 h 141"/>
                <a:gd name="T64" fmla="*/ 4 w 141"/>
                <a:gd name="T65" fmla="*/ 63 h 141"/>
                <a:gd name="T66" fmla="*/ 1 w 141"/>
                <a:gd name="T67" fmla="*/ 57 h 141"/>
                <a:gd name="T68" fmla="*/ 3 w 141"/>
                <a:gd name="T69" fmla="*/ 59 h 141"/>
                <a:gd name="T70" fmla="*/ 138 w 141"/>
                <a:gd name="T71" fmla="*/ 50 h 141"/>
                <a:gd name="T72" fmla="*/ 5 w 141"/>
                <a:gd name="T73" fmla="*/ 48 h 141"/>
                <a:gd name="T74" fmla="*/ 8 w 141"/>
                <a:gd name="T75" fmla="*/ 47 h 141"/>
                <a:gd name="T76" fmla="*/ 131 w 141"/>
                <a:gd name="T77" fmla="*/ 39 h 141"/>
                <a:gd name="T78" fmla="*/ 11 w 141"/>
                <a:gd name="T79" fmla="*/ 38 h 141"/>
                <a:gd name="T80" fmla="*/ 16 w 141"/>
                <a:gd name="T81" fmla="*/ 32 h 141"/>
                <a:gd name="T82" fmla="*/ 125 w 141"/>
                <a:gd name="T83" fmla="*/ 32 h 141"/>
                <a:gd name="T84" fmla="*/ 129 w 141"/>
                <a:gd name="T85" fmla="*/ 37 h 141"/>
                <a:gd name="T86" fmla="*/ 23 w 141"/>
                <a:gd name="T87" fmla="*/ 21 h 141"/>
                <a:gd name="T88" fmla="*/ 121 w 141"/>
                <a:gd name="T89" fmla="*/ 27 h 141"/>
                <a:gd name="T90" fmla="*/ 124 w 141"/>
                <a:gd name="T91" fmla="*/ 28 h 141"/>
                <a:gd name="T92" fmla="*/ 29 w 141"/>
                <a:gd name="T93" fmla="*/ 13 h 141"/>
                <a:gd name="T94" fmla="*/ 115 w 141"/>
                <a:gd name="T95" fmla="*/ 20 h 141"/>
                <a:gd name="T96" fmla="*/ 116 w 141"/>
                <a:gd name="T97" fmla="*/ 16 h 141"/>
                <a:gd name="T98" fmla="*/ 34 w 141"/>
                <a:gd name="T99" fmla="*/ 10 h 141"/>
                <a:gd name="T100" fmla="*/ 35 w 141"/>
                <a:gd name="T101" fmla="*/ 14 h 141"/>
                <a:gd name="T102" fmla="*/ 101 w 141"/>
                <a:gd name="T103" fmla="*/ 7 h 141"/>
                <a:gd name="T104" fmla="*/ 43 w 141"/>
                <a:gd name="T105" fmla="*/ 7 h 141"/>
                <a:gd name="T106" fmla="*/ 46 w 141"/>
                <a:gd name="T107" fmla="*/ 8 h 141"/>
                <a:gd name="T108" fmla="*/ 88 w 141"/>
                <a:gd name="T109" fmla="*/ 4 h 141"/>
                <a:gd name="T110" fmla="*/ 56 w 141"/>
                <a:gd name="T111" fmla="*/ 5 h 141"/>
                <a:gd name="T112" fmla="*/ 62 w 141"/>
                <a:gd name="T113" fmla="*/ 4 h 141"/>
                <a:gd name="T114" fmla="*/ 78 w 141"/>
                <a:gd name="T115" fmla="*/ 4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0"/>
                    <a:pt x="58" y="140"/>
                  </a:cubicBezTo>
                  <a:cubicBezTo>
                    <a:pt x="57" y="140"/>
                    <a:pt x="56" y="139"/>
                    <a:pt x="56" y="138"/>
                  </a:cubicBezTo>
                  <a:cubicBezTo>
                    <a:pt x="56" y="137"/>
                    <a:pt x="57" y="136"/>
                    <a:pt x="58" y="136"/>
                  </a:cubicBezTo>
                  <a:cubicBezTo>
                    <a:pt x="60" y="136"/>
                    <a:pt x="62" y="137"/>
                    <a:pt x="64" y="137"/>
                  </a:cubicBezTo>
                  <a:cubicBezTo>
                    <a:pt x="65" y="137"/>
                    <a:pt x="66" y="138"/>
                    <a:pt x="66" y="139"/>
                  </a:cubicBezTo>
                  <a:cubicBezTo>
                    <a:pt x="66" y="140"/>
                    <a:pt x="65" y="141"/>
                    <a:pt x="64" y="141"/>
                  </a:cubicBezTo>
                  <a:close/>
                  <a:moveTo>
                    <a:pt x="81" y="140"/>
                  </a:moveTo>
                  <a:cubicBezTo>
                    <a:pt x="80" y="140"/>
                    <a:pt x="79" y="140"/>
                    <a:pt x="79" y="139"/>
                  </a:cubicBezTo>
                  <a:cubicBezTo>
                    <a:pt x="79" y="137"/>
                    <a:pt x="79" y="136"/>
                    <a:pt x="81" y="136"/>
                  </a:cubicBezTo>
                  <a:cubicBezTo>
                    <a:pt x="82" y="136"/>
                    <a:pt x="84" y="136"/>
                    <a:pt x="86" y="135"/>
                  </a:cubicBezTo>
                  <a:cubicBezTo>
                    <a:pt x="87" y="135"/>
                    <a:pt x="88" y="136"/>
                    <a:pt x="88" y="137"/>
                  </a:cubicBezTo>
                  <a:cubicBezTo>
                    <a:pt x="89" y="138"/>
                    <a:pt x="88" y="139"/>
                    <a:pt x="87" y="139"/>
                  </a:cubicBezTo>
                  <a:cubicBezTo>
                    <a:pt x="85" y="140"/>
                    <a:pt x="83" y="140"/>
                    <a:pt x="81" y="140"/>
                  </a:cubicBezTo>
                  <a:cubicBezTo>
                    <a:pt x="81" y="140"/>
                    <a:pt x="81" y="140"/>
                    <a:pt x="81" y="140"/>
                  </a:cubicBezTo>
                  <a:close/>
                  <a:moveTo>
                    <a:pt x="53" y="139"/>
                  </a:moveTo>
                  <a:cubicBezTo>
                    <a:pt x="52" y="139"/>
                    <a:pt x="52" y="139"/>
                    <a:pt x="52" y="139"/>
                  </a:cubicBezTo>
                  <a:cubicBezTo>
                    <a:pt x="50" y="138"/>
                    <a:pt x="48" y="138"/>
                    <a:pt x="46" y="137"/>
                  </a:cubicBezTo>
                  <a:cubicBezTo>
                    <a:pt x="45" y="137"/>
                    <a:pt x="45" y="135"/>
                    <a:pt x="45" y="134"/>
                  </a:cubicBezTo>
                  <a:cubicBezTo>
                    <a:pt x="46" y="133"/>
                    <a:pt x="47" y="133"/>
                    <a:pt x="48" y="133"/>
                  </a:cubicBezTo>
                  <a:cubicBezTo>
                    <a:pt x="49" y="134"/>
                    <a:pt x="51" y="134"/>
                    <a:pt x="53" y="135"/>
                  </a:cubicBezTo>
                  <a:cubicBezTo>
                    <a:pt x="54" y="135"/>
                    <a:pt x="55" y="136"/>
                    <a:pt x="54" y="137"/>
                  </a:cubicBezTo>
                  <a:cubicBezTo>
                    <a:pt x="54" y="138"/>
                    <a:pt x="53" y="139"/>
                    <a:pt x="53" y="139"/>
                  </a:cubicBezTo>
                  <a:close/>
                  <a:moveTo>
                    <a:pt x="92" y="138"/>
                  </a:moveTo>
                  <a:cubicBezTo>
                    <a:pt x="91" y="138"/>
                    <a:pt x="90" y="137"/>
                    <a:pt x="90" y="136"/>
                  </a:cubicBezTo>
                  <a:cubicBezTo>
                    <a:pt x="90" y="135"/>
                    <a:pt x="90" y="134"/>
                    <a:pt x="91" y="134"/>
                  </a:cubicBezTo>
                  <a:cubicBezTo>
                    <a:pt x="93" y="133"/>
                    <a:pt x="95" y="132"/>
                    <a:pt x="97" y="132"/>
                  </a:cubicBezTo>
                  <a:cubicBezTo>
                    <a:pt x="98" y="131"/>
                    <a:pt x="99" y="132"/>
                    <a:pt x="99" y="133"/>
                  </a:cubicBezTo>
                  <a:cubicBezTo>
                    <a:pt x="100" y="134"/>
                    <a:pt x="99" y="135"/>
                    <a:pt x="98" y="135"/>
                  </a:cubicBezTo>
                  <a:cubicBezTo>
                    <a:pt x="96" y="136"/>
                    <a:pt x="94" y="137"/>
                    <a:pt x="93" y="137"/>
                  </a:cubicBezTo>
                  <a:cubicBezTo>
                    <a:pt x="92" y="138"/>
                    <a:pt x="92" y="138"/>
                    <a:pt x="92" y="138"/>
                  </a:cubicBezTo>
                  <a:close/>
                  <a:moveTo>
                    <a:pt x="42" y="135"/>
                  </a:moveTo>
                  <a:cubicBezTo>
                    <a:pt x="41" y="135"/>
                    <a:pt x="41" y="135"/>
                    <a:pt x="41" y="135"/>
                  </a:cubicBezTo>
                  <a:cubicBezTo>
                    <a:pt x="39" y="134"/>
                    <a:pt x="37" y="133"/>
                    <a:pt x="36" y="132"/>
                  </a:cubicBezTo>
                  <a:cubicBezTo>
                    <a:pt x="35" y="131"/>
                    <a:pt x="34" y="130"/>
                    <a:pt x="35" y="129"/>
                  </a:cubicBezTo>
                  <a:cubicBezTo>
                    <a:pt x="35" y="128"/>
                    <a:pt x="37" y="128"/>
                    <a:pt x="38" y="129"/>
                  </a:cubicBezTo>
                  <a:cubicBezTo>
                    <a:pt x="39" y="129"/>
                    <a:pt x="41" y="130"/>
                    <a:pt x="43" y="131"/>
                  </a:cubicBezTo>
                  <a:cubicBezTo>
                    <a:pt x="44" y="132"/>
                    <a:pt x="44" y="133"/>
                    <a:pt x="44" y="134"/>
                  </a:cubicBezTo>
                  <a:cubicBezTo>
                    <a:pt x="43" y="134"/>
                    <a:pt x="43" y="135"/>
                    <a:pt x="42" y="135"/>
                  </a:cubicBezTo>
                  <a:close/>
                  <a:moveTo>
                    <a:pt x="102" y="133"/>
                  </a:moveTo>
                  <a:cubicBezTo>
                    <a:pt x="102" y="133"/>
                    <a:pt x="101" y="133"/>
                    <a:pt x="101" y="132"/>
                  </a:cubicBezTo>
                  <a:cubicBezTo>
                    <a:pt x="100" y="131"/>
                    <a:pt x="101" y="130"/>
                    <a:pt x="102" y="129"/>
                  </a:cubicBezTo>
                  <a:cubicBezTo>
                    <a:pt x="103" y="128"/>
                    <a:pt x="105" y="127"/>
                    <a:pt x="106" y="126"/>
                  </a:cubicBezTo>
                  <a:cubicBezTo>
                    <a:pt x="107" y="126"/>
                    <a:pt x="109" y="126"/>
                    <a:pt x="109" y="127"/>
                  </a:cubicBezTo>
                  <a:cubicBezTo>
                    <a:pt x="110" y="128"/>
                    <a:pt x="109" y="129"/>
                    <a:pt x="109" y="130"/>
                  </a:cubicBezTo>
                  <a:cubicBezTo>
                    <a:pt x="107" y="131"/>
                    <a:pt x="105" y="132"/>
                    <a:pt x="103" y="133"/>
                  </a:cubicBezTo>
                  <a:cubicBezTo>
                    <a:pt x="103" y="133"/>
                    <a:pt x="103" y="133"/>
                    <a:pt x="102" y="133"/>
                  </a:cubicBezTo>
                  <a:close/>
                  <a:moveTo>
                    <a:pt x="32" y="129"/>
                  </a:moveTo>
                  <a:cubicBezTo>
                    <a:pt x="31" y="129"/>
                    <a:pt x="31" y="129"/>
                    <a:pt x="31" y="129"/>
                  </a:cubicBezTo>
                  <a:cubicBezTo>
                    <a:pt x="29" y="128"/>
                    <a:pt x="27" y="127"/>
                    <a:pt x="26" y="125"/>
                  </a:cubicBezTo>
                  <a:cubicBezTo>
                    <a:pt x="25" y="125"/>
                    <a:pt x="25" y="123"/>
                    <a:pt x="26" y="123"/>
                  </a:cubicBezTo>
                  <a:cubicBezTo>
                    <a:pt x="26" y="122"/>
                    <a:pt x="28" y="122"/>
                    <a:pt x="28" y="122"/>
                  </a:cubicBezTo>
                  <a:cubicBezTo>
                    <a:pt x="30" y="123"/>
                    <a:pt x="31" y="125"/>
                    <a:pt x="33" y="126"/>
                  </a:cubicBezTo>
                  <a:cubicBezTo>
                    <a:pt x="34" y="126"/>
                    <a:pt x="34" y="127"/>
                    <a:pt x="33" y="128"/>
                  </a:cubicBezTo>
                  <a:cubicBezTo>
                    <a:pt x="33" y="129"/>
                    <a:pt x="32" y="129"/>
                    <a:pt x="32" y="129"/>
                  </a:cubicBezTo>
                  <a:close/>
                  <a:moveTo>
                    <a:pt x="112" y="127"/>
                  </a:moveTo>
                  <a:cubicBezTo>
                    <a:pt x="112" y="127"/>
                    <a:pt x="111" y="127"/>
                    <a:pt x="111" y="126"/>
                  </a:cubicBezTo>
                  <a:cubicBezTo>
                    <a:pt x="110" y="125"/>
                    <a:pt x="110" y="124"/>
                    <a:pt x="111" y="123"/>
                  </a:cubicBezTo>
                  <a:cubicBezTo>
                    <a:pt x="112" y="122"/>
                    <a:pt x="114" y="121"/>
                    <a:pt x="115" y="120"/>
                  </a:cubicBezTo>
                  <a:cubicBezTo>
                    <a:pt x="116" y="119"/>
                    <a:pt x="117" y="119"/>
                    <a:pt x="118" y="120"/>
                  </a:cubicBezTo>
                  <a:cubicBezTo>
                    <a:pt x="119" y="121"/>
                    <a:pt x="119" y="122"/>
                    <a:pt x="118" y="123"/>
                  </a:cubicBezTo>
                  <a:cubicBezTo>
                    <a:pt x="116" y="124"/>
                    <a:pt x="115" y="125"/>
                    <a:pt x="113" y="126"/>
                  </a:cubicBezTo>
                  <a:cubicBezTo>
                    <a:pt x="113" y="127"/>
                    <a:pt x="113" y="127"/>
                    <a:pt x="112" y="127"/>
                  </a:cubicBezTo>
                  <a:close/>
                  <a:moveTo>
                    <a:pt x="23" y="122"/>
                  </a:moveTo>
                  <a:cubicBezTo>
                    <a:pt x="22" y="122"/>
                    <a:pt x="22" y="122"/>
                    <a:pt x="22" y="122"/>
                  </a:cubicBezTo>
                  <a:cubicBezTo>
                    <a:pt x="20" y="120"/>
                    <a:pt x="19" y="119"/>
                    <a:pt x="17" y="117"/>
                  </a:cubicBezTo>
                  <a:cubicBezTo>
                    <a:pt x="17" y="116"/>
                    <a:pt x="17" y="115"/>
                    <a:pt x="18" y="114"/>
                  </a:cubicBezTo>
                  <a:cubicBezTo>
                    <a:pt x="18" y="114"/>
                    <a:pt x="20" y="114"/>
                    <a:pt x="20" y="115"/>
                  </a:cubicBezTo>
                  <a:cubicBezTo>
                    <a:pt x="22" y="116"/>
                    <a:pt x="23" y="117"/>
                    <a:pt x="24" y="119"/>
                  </a:cubicBezTo>
                  <a:cubicBezTo>
                    <a:pt x="25" y="119"/>
                    <a:pt x="25" y="121"/>
                    <a:pt x="24" y="121"/>
                  </a:cubicBezTo>
                  <a:cubicBezTo>
                    <a:pt x="24" y="122"/>
                    <a:pt x="23" y="122"/>
                    <a:pt x="23" y="122"/>
                  </a:cubicBezTo>
                  <a:close/>
                  <a:moveTo>
                    <a:pt x="121" y="119"/>
                  </a:moveTo>
                  <a:cubicBezTo>
                    <a:pt x="120" y="119"/>
                    <a:pt x="120" y="119"/>
                    <a:pt x="119" y="119"/>
                  </a:cubicBezTo>
                  <a:cubicBezTo>
                    <a:pt x="118" y="118"/>
                    <a:pt x="118" y="117"/>
                    <a:pt x="119" y="116"/>
                  </a:cubicBezTo>
                  <a:cubicBezTo>
                    <a:pt x="120" y="114"/>
                    <a:pt x="122" y="113"/>
                    <a:pt x="123" y="112"/>
                  </a:cubicBezTo>
                  <a:cubicBezTo>
                    <a:pt x="123" y="111"/>
                    <a:pt x="125" y="111"/>
                    <a:pt x="126" y="111"/>
                  </a:cubicBezTo>
                  <a:cubicBezTo>
                    <a:pt x="126" y="112"/>
                    <a:pt x="127" y="113"/>
                    <a:pt x="126" y="114"/>
                  </a:cubicBezTo>
                  <a:cubicBezTo>
                    <a:pt x="125" y="116"/>
                    <a:pt x="123" y="117"/>
                    <a:pt x="122" y="119"/>
                  </a:cubicBezTo>
                  <a:cubicBezTo>
                    <a:pt x="122" y="119"/>
                    <a:pt x="121" y="119"/>
                    <a:pt x="121" y="119"/>
                  </a:cubicBezTo>
                  <a:close/>
                  <a:moveTo>
                    <a:pt x="15" y="114"/>
                  </a:moveTo>
                  <a:cubicBezTo>
                    <a:pt x="15" y="114"/>
                    <a:pt x="14" y="113"/>
                    <a:pt x="14" y="113"/>
                  </a:cubicBezTo>
                  <a:cubicBezTo>
                    <a:pt x="13" y="111"/>
                    <a:pt x="11" y="110"/>
                    <a:pt x="10" y="108"/>
                  </a:cubicBezTo>
                  <a:cubicBezTo>
                    <a:pt x="10" y="107"/>
                    <a:pt x="10" y="106"/>
                    <a:pt x="11" y="105"/>
                  </a:cubicBezTo>
                  <a:cubicBezTo>
                    <a:pt x="12" y="105"/>
                    <a:pt x="13" y="105"/>
                    <a:pt x="14" y="106"/>
                  </a:cubicBezTo>
                  <a:cubicBezTo>
                    <a:pt x="15" y="107"/>
                    <a:pt x="16" y="109"/>
                    <a:pt x="17" y="110"/>
                  </a:cubicBezTo>
                  <a:cubicBezTo>
                    <a:pt x="18" y="111"/>
                    <a:pt x="17" y="112"/>
                    <a:pt x="17" y="113"/>
                  </a:cubicBezTo>
                  <a:cubicBezTo>
                    <a:pt x="16" y="113"/>
                    <a:pt x="16" y="114"/>
                    <a:pt x="15" y="114"/>
                  </a:cubicBezTo>
                  <a:close/>
                  <a:moveTo>
                    <a:pt x="128" y="110"/>
                  </a:moveTo>
                  <a:cubicBezTo>
                    <a:pt x="127" y="110"/>
                    <a:pt x="127" y="110"/>
                    <a:pt x="127" y="110"/>
                  </a:cubicBezTo>
                  <a:cubicBezTo>
                    <a:pt x="126" y="109"/>
                    <a:pt x="125" y="108"/>
                    <a:pt x="126" y="107"/>
                  </a:cubicBezTo>
                  <a:cubicBezTo>
                    <a:pt x="127" y="106"/>
                    <a:pt x="128" y="104"/>
                    <a:pt x="129" y="102"/>
                  </a:cubicBezTo>
                  <a:cubicBezTo>
                    <a:pt x="129" y="101"/>
                    <a:pt x="131" y="101"/>
                    <a:pt x="132" y="102"/>
                  </a:cubicBezTo>
                  <a:cubicBezTo>
                    <a:pt x="133" y="102"/>
                    <a:pt x="133" y="103"/>
                    <a:pt x="132" y="104"/>
                  </a:cubicBezTo>
                  <a:cubicBezTo>
                    <a:pt x="131" y="106"/>
                    <a:pt x="130" y="108"/>
                    <a:pt x="129" y="109"/>
                  </a:cubicBezTo>
                  <a:cubicBezTo>
                    <a:pt x="129" y="110"/>
                    <a:pt x="128" y="110"/>
                    <a:pt x="128" y="110"/>
                  </a:cubicBezTo>
                  <a:close/>
                  <a:moveTo>
                    <a:pt x="9" y="104"/>
                  </a:moveTo>
                  <a:cubicBezTo>
                    <a:pt x="9" y="104"/>
                    <a:pt x="8" y="103"/>
                    <a:pt x="7" y="103"/>
                  </a:cubicBezTo>
                  <a:cubicBezTo>
                    <a:pt x="7" y="101"/>
                    <a:pt x="6" y="99"/>
                    <a:pt x="5" y="97"/>
                  </a:cubicBezTo>
                  <a:cubicBezTo>
                    <a:pt x="5" y="96"/>
                    <a:pt x="5" y="95"/>
                    <a:pt x="6" y="95"/>
                  </a:cubicBezTo>
                  <a:cubicBezTo>
                    <a:pt x="7" y="94"/>
                    <a:pt x="8" y="95"/>
                    <a:pt x="9" y="96"/>
                  </a:cubicBezTo>
                  <a:cubicBezTo>
                    <a:pt x="9" y="98"/>
                    <a:pt x="10" y="99"/>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8"/>
                    <a:pt x="131" y="97"/>
                  </a:cubicBezTo>
                  <a:cubicBezTo>
                    <a:pt x="132" y="96"/>
                    <a:pt x="133" y="94"/>
                    <a:pt x="133" y="92"/>
                  </a:cubicBezTo>
                  <a:cubicBezTo>
                    <a:pt x="134" y="91"/>
                    <a:pt x="135" y="91"/>
                    <a:pt x="136" y="91"/>
                  </a:cubicBezTo>
                  <a:cubicBezTo>
                    <a:pt x="137" y="91"/>
                    <a:pt x="137" y="92"/>
                    <a:pt x="137" y="93"/>
                  </a:cubicBezTo>
                  <a:cubicBezTo>
                    <a:pt x="136" y="95"/>
                    <a:pt x="136" y="97"/>
                    <a:pt x="135" y="99"/>
                  </a:cubicBezTo>
                  <a:cubicBezTo>
                    <a:pt x="135" y="100"/>
                    <a:pt x="134" y="100"/>
                    <a:pt x="133" y="100"/>
                  </a:cubicBezTo>
                  <a:close/>
                  <a:moveTo>
                    <a:pt x="5" y="93"/>
                  </a:moveTo>
                  <a:cubicBezTo>
                    <a:pt x="4" y="93"/>
                    <a:pt x="3" y="93"/>
                    <a:pt x="3" y="92"/>
                  </a:cubicBezTo>
                  <a:cubicBezTo>
                    <a:pt x="2" y="90"/>
                    <a:pt x="2" y="88"/>
                    <a:pt x="1" y="86"/>
                  </a:cubicBezTo>
                  <a:cubicBezTo>
                    <a:pt x="1" y="85"/>
                    <a:pt x="2" y="84"/>
                    <a:pt x="3" y="84"/>
                  </a:cubicBezTo>
                  <a:cubicBezTo>
                    <a:pt x="4" y="84"/>
                    <a:pt x="5" y="84"/>
                    <a:pt x="5" y="85"/>
                  </a:cubicBezTo>
                  <a:cubicBezTo>
                    <a:pt x="6" y="87"/>
                    <a:pt x="6" y="89"/>
                    <a:pt x="7" y="91"/>
                  </a:cubicBezTo>
                  <a:cubicBezTo>
                    <a:pt x="7" y="92"/>
                    <a:pt x="7" y="93"/>
                    <a:pt x="5" y="93"/>
                  </a:cubicBezTo>
                  <a:cubicBezTo>
                    <a:pt x="5" y="93"/>
                    <a:pt x="5" y="93"/>
                    <a:pt x="5" y="93"/>
                  </a:cubicBezTo>
                  <a:close/>
                  <a:moveTo>
                    <a:pt x="137" y="89"/>
                  </a:moveTo>
                  <a:cubicBezTo>
                    <a:pt x="137" y="89"/>
                    <a:pt x="137" y="89"/>
                    <a:pt x="136" y="89"/>
                  </a:cubicBezTo>
                  <a:cubicBezTo>
                    <a:pt x="135" y="89"/>
                    <a:pt x="135" y="88"/>
                    <a:pt x="135" y="87"/>
                  </a:cubicBezTo>
                  <a:cubicBezTo>
                    <a:pt x="135" y="85"/>
                    <a:pt x="136" y="83"/>
                    <a:pt x="136" y="81"/>
                  </a:cubicBezTo>
                  <a:cubicBezTo>
                    <a:pt x="136" y="80"/>
                    <a:pt x="137" y="80"/>
                    <a:pt x="138" y="80"/>
                  </a:cubicBezTo>
                  <a:cubicBezTo>
                    <a:pt x="139" y="80"/>
                    <a:pt x="140" y="81"/>
                    <a:pt x="140" y="82"/>
                  </a:cubicBezTo>
                  <a:cubicBezTo>
                    <a:pt x="140" y="84"/>
                    <a:pt x="139" y="86"/>
                    <a:pt x="139" y="88"/>
                  </a:cubicBezTo>
                  <a:cubicBezTo>
                    <a:pt x="139" y="89"/>
                    <a:pt x="138" y="89"/>
                    <a:pt x="137" y="89"/>
                  </a:cubicBezTo>
                  <a:close/>
                  <a:moveTo>
                    <a:pt x="2" y="82"/>
                  </a:moveTo>
                  <a:cubicBezTo>
                    <a:pt x="1" y="82"/>
                    <a:pt x="0" y="81"/>
                    <a:pt x="0" y="80"/>
                  </a:cubicBezTo>
                  <a:cubicBezTo>
                    <a:pt x="0" y="79"/>
                    <a:pt x="0" y="77"/>
                    <a:pt x="0" y="75"/>
                  </a:cubicBezTo>
                  <a:cubicBezTo>
                    <a:pt x="0" y="73"/>
                    <a:pt x="1" y="73"/>
                    <a:pt x="2" y="72"/>
                  </a:cubicBezTo>
                  <a:cubicBezTo>
                    <a:pt x="3" y="72"/>
                    <a:pt x="4" y="73"/>
                    <a:pt x="4" y="74"/>
                  </a:cubicBezTo>
                  <a:cubicBezTo>
                    <a:pt x="4" y="76"/>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2"/>
                    <a:pt x="137" y="70"/>
                  </a:cubicBezTo>
                  <a:cubicBezTo>
                    <a:pt x="137" y="70"/>
                    <a:pt x="137" y="70"/>
                    <a:pt x="137" y="69"/>
                  </a:cubicBezTo>
                  <a:cubicBezTo>
                    <a:pt x="137" y="69"/>
                    <a:pt x="137" y="68"/>
                    <a:pt x="137" y="68"/>
                  </a:cubicBezTo>
                  <a:cubicBezTo>
                    <a:pt x="137" y="66"/>
                    <a:pt x="137" y="64"/>
                    <a:pt x="137" y="62"/>
                  </a:cubicBezTo>
                  <a:cubicBezTo>
                    <a:pt x="136" y="61"/>
                    <a:pt x="137" y="60"/>
                    <a:pt x="138" y="60"/>
                  </a:cubicBezTo>
                  <a:cubicBezTo>
                    <a:pt x="139" y="60"/>
                    <a:pt x="140" y="61"/>
                    <a:pt x="140" y="62"/>
                  </a:cubicBezTo>
                  <a:cubicBezTo>
                    <a:pt x="141" y="64"/>
                    <a:pt x="141" y="66"/>
                    <a:pt x="141" y="68"/>
                  </a:cubicBezTo>
                  <a:cubicBezTo>
                    <a:pt x="141" y="68"/>
                    <a:pt x="141" y="69"/>
                    <a:pt x="141" y="69"/>
                  </a:cubicBezTo>
                  <a:cubicBezTo>
                    <a:pt x="141" y="69"/>
                    <a:pt x="141" y="70"/>
                    <a:pt x="141" y="70"/>
                  </a:cubicBezTo>
                  <a:cubicBezTo>
                    <a:pt x="141" y="72"/>
                    <a:pt x="141" y="74"/>
                    <a:pt x="141" y="76"/>
                  </a:cubicBezTo>
                  <a:cubicBezTo>
                    <a:pt x="141" y="77"/>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2" y="61"/>
                  </a:cubicBezTo>
                  <a:cubicBezTo>
                    <a:pt x="3" y="61"/>
                    <a:pt x="4" y="62"/>
                    <a:pt x="4" y="63"/>
                  </a:cubicBezTo>
                  <a:cubicBezTo>
                    <a:pt x="4" y="65"/>
                    <a:pt x="4" y="67"/>
                    <a:pt x="4" y="69"/>
                  </a:cubicBezTo>
                  <a:cubicBezTo>
                    <a:pt x="4" y="70"/>
                    <a:pt x="3" y="71"/>
                    <a:pt x="2" y="71"/>
                  </a:cubicBezTo>
                  <a:close/>
                  <a:moveTo>
                    <a:pt x="3" y="59"/>
                  </a:moveTo>
                  <a:cubicBezTo>
                    <a:pt x="3" y="59"/>
                    <a:pt x="3" y="59"/>
                    <a:pt x="2" y="59"/>
                  </a:cubicBezTo>
                  <a:cubicBezTo>
                    <a:pt x="1" y="59"/>
                    <a:pt x="1" y="58"/>
                    <a:pt x="1" y="57"/>
                  </a:cubicBezTo>
                  <a:cubicBezTo>
                    <a:pt x="1" y="55"/>
                    <a:pt x="2" y="53"/>
                    <a:pt x="2" y="51"/>
                  </a:cubicBezTo>
                  <a:cubicBezTo>
                    <a:pt x="3" y="50"/>
                    <a:pt x="4" y="50"/>
                    <a:pt x="5" y="50"/>
                  </a:cubicBezTo>
                  <a:cubicBezTo>
                    <a:pt x="6" y="50"/>
                    <a:pt x="6" y="51"/>
                    <a:pt x="6" y="52"/>
                  </a:cubicBezTo>
                  <a:cubicBezTo>
                    <a:pt x="6" y="54"/>
                    <a:pt x="5" y="56"/>
                    <a:pt x="5" y="58"/>
                  </a:cubicBezTo>
                  <a:cubicBezTo>
                    <a:pt x="5" y="59"/>
                    <a:pt x="4" y="59"/>
                    <a:pt x="3" y="59"/>
                  </a:cubicBezTo>
                  <a:close/>
                  <a:moveTo>
                    <a:pt x="138" y="59"/>
                  </a:moveTo>
                  <a:cubicBezTo>
                    <a:pt x="137" y="59"/>
                    <a:pt x="136" y="58"/>
                    <a:pt x="136" y="57"/>
                  </a:cubicBezTo>
                  <a:cubicBezTo>
                    <a:pt x="135" y="55"/>
                    <a:pt x="135" y="53"/>
                    <a:pt x="134" y="52"/>
                  </a:cubicBezTo>
                  <a:cubicBezTo>
                    <a:pt x="134" y="51"/>
                    <a:pt x="135" y="49"/>
                    <a:pt x="136" y="49"/>
                  </a:cubicBezTo>
                  <a:cubicBezTo>
                    <a:pt x="137" y="49"/>
                    <a:pt x="138" y="49"/>
                    <a:pt x="138" y="50"/>
                  </a:cubicBezTo>
                  <a:cubicBezTo>
                    <a:pt x="139" y="52"/>
                    <a:pt x="139" y="54"/>
                    <a:pt x="140" y="56"/>
                  </a:cubicBezTo>
                  <a:cubicBezTo>
                    <a:pt x="140" y="57"/>
                    <a:pt x="139" y="58"/>
                    <a:pt x="138" y="59"/>
                  </a:cubicBezTo>
                  <a:cubicBezTo>
                    <a:pt x="138" y="59"/>
                    <a:pt x="138" y="59"/>
                    <a:pt x="138" y="59"/>
                  </a:cubicBezTo>
                  <a:close/>
                  <a:moveTo>
                    <a:pt x="6" y="48"/>
                  </a:moveTo>
                  <a:cubicBezTo>
                    <a:pt x="6" y="48"/>
                    <a:pt x="5" y="48"/>
                    <a:pt x="5" y="48"/>
                  </a:cubicBezTo>
                  <a:cubicBezTo>
                    <a:pt x="4" y="48"/>
                    <a:pt x="4" y="47"/>
                    <a:pt x="4" y="46"/>
                  </a:cubicBezTo>
                  <a:cubicBezTo>
                    <a:pt x="5" y="44"/>
                    <a:pt x="6" y="42"/>
                    <a:pt x="6" y="40"/>
                  </a:cubicBezTo>
                  <a:cubicBezTo>
                    <a:pt x="7" y="39"/>
                    <a:pt x="8" y="39"/>
                    <a:pt x="9" y="39"/>
                  </a:cubicBezTo>
                  <a:cubicBezTo>
                    <a:pt x="10" y="40"/>
                    <a:pt x="10" y="41"/>
                    <a:pt x="10" y="42"/>
                  </a:cubicBezTo>
                  <a:cubicBezTo>
                    <a:pt x="9" y="44"/>
                    <a:pt x="8" y="45"/>
                    <a:pt x="8" y="47"/>
                  </a:cubicBezTo>
                  <a:cubicBezTo>
                    <a:pt x="8" y="48"/>
                    <a:pt x="7" y="48"/>
                    <a:pt x="6" y="48"/>
                  </a:cubicBezTo>
                  <a:close/>
                  <a:moveTo>
                    <a:pt x="134" y="48"/>
                  </a:moveTo>
                  <a:cubicBezTo>
                    <a:pt x="134" y="48"/>
                    <a:pt x="133" y="47"/>
                    <a:pt x="133" y="46"/>
                  </a:cubicBezTo>
                  <a:cubicBezTo>
                    <a:pt x="132" y="45"/>
                    <a:pt x="131" y="43"/>
                    <a:pt x="130" y="41"/>
                  </a:cubicBezTo>
                  <a:cubicBezTo>
                    <a:pt x="130" y="40"/>
                    <a:pt x="130" y="39"/>
                    <a:pt x="131" y="39"/>
                  </a:cubicBezTo>
                  <a:cubicBezTo>
                    <a:pt x="132" y="38"/>
                    <a:pt x="133" y="38"/>
                    <a:pt x="134" y="39"/>
                  </a:cubicBezTo>
                  <a:cubicBezTo>
                    <a:pt x="135" y="41"/>
                    <a:pt x="136" y="43"/>
                    <a:pt x="136" y="45"/>
                  </a:cubicBezTo>
                  <a:cubicBezTo>
                    <a:pt x="137" y="46"/>
                    <a:pt x="136" y="47"/>
                    <a:pt x="135" y="47"/>
                  </a:cubicBezTo>
                  <a:cubicBezTo>
                    <a:pt x="135" y="48"/>
                    <a:pt x="135" y="48"/>
                    <a:pt x="134" y="48"/>
                  </a:cubicBezTo>
                  <a:close/>
                  <a:moveTo>
                    <a:pt x="11" y="38"/>
                  </a:moveTo>
                  <a:cubicBezTo>
                    <a:pt x="10" y="38"/>
                    <a:pt x="10" y="38"/>
                    <a:pt x="10" y="38"/>
                  </a:cubicBezTo>
                  <a:cubicBezTo>
                    <a:pt x="9" y="37"/>
                    <a:pt x="9" y="36"/>
                    <a:pt x="9" y="35"/>
                  </a:cubicBezTo>
                  <a:cubicBezTo>
                    <a:pt x="10" y="33"/>
                    <a:pt x="11" y="32"/>
                    <a:pt x="12" y="30"/>
                  </a:cubicBezTo>
                  <a:cubicBezTo>
                    <a:pt x="13" y="29"/>
                    <a:pt x="14" y="29"/>
                    <a:pt x="15" y="30"/>
                  </a:cubicBezTo>
                  <a:cubicBezTo>
                    <a:pt x="16" y="30"/>
                    <a:pt x="16" y="31"/>
                    <a:pt x="16" y="32"/>
                  </a:cubicBezTo>
                  <a:cubicBezTo>
                    <a:pt x="14" y="34"/>
                    <a:pt x="13" y="35"/>
                    <a:pt x="13" y="37"/>
                  </a:cubicBezTo>
                  <a:cubicBezTo>
                    <a:pt x="12" y="38"/>
                    <a:pt x="12" y="38"/>
                    <a:pt x="11" y="38"/>
                  </a:cubicBezTo>
                  <a:close/>
                  <a:moveTo>
                    <a:pt x="129" y="37"/>
                  </a:moveTo>
                  <a:cubicBezTo>
                    <a:pt x="129" y="37"/>
                    <a:pt x="128" y="37"/>
                    <a:pt x="128" y="36"/>
                  </a:cubicBezTo>
                  <a:cubicBezTo>
                    <a:pt x="127" y="35"/>
                    <a:pt x="126" y="33"/>
                    <a:pt x="125" y="32"/>
                  </a:cubicBezTo>
                  <a:cubicBezTo>
                    <a:pt x="124" y="31"/>
                    <a:pt x="124" y="30"/>
                    <a:pt x="125" y="29"/>
                  </a:cubicBezTo>
                  <a:cubicBezTo>
                    <a:pt x="126" y="28"/>
                    <a:pt x="127" y="28"/>
                    <a:pt x="128" y="29"/>
                  </a:cubicBezTo>
                  <a:cubicBezTo>
                    <a:pt x="129" y="31"/>
                    <a:pt x="130" y="33"/>
                    <a:pt x="131" y="34"/>
                  </a:cubicBezTo>
                  <a:cubicBezTo>
                    <a:pt x="132" y="35"/>
                    <a:pt x="131" y="36"/>
                    <a:pt x="130" y="37"/>
                  </a:cubicBezTo>
                  <a:cubicBezTo>
                    <a:pt x="130" y="37"/>
                    <a:pt x="130" y="37"/>
                    <a:pt x="129" y="37"/>
                  </a:cubicBezTo>
                  <a:close/>
                  <a:moveTo>
                    <a:pt x="17" y="29"/>
                  </a:moveTo>
                  <a:cubicBezTo>
                    <a:pt x="17" y="29"/>
                    <a:pt x="16" y="29"/>
                    <a:pt x="16" y="28"/>
                  </a:cubicBezTo>
                  <a:cubicBezTo>
                    <a:pt x="15" y="27"/>
                    <a:pt x="15" y="26"/>
                    <a:pt x="16" y="25"/>
                  </a:cubicBezTo>
                  <a:cubicBezTo>
                    <a:pt x="17" y="24"/>
                    <a:pt x="18" y="22"/>
                    <a:pt x="20" y="21"/>
                  </a:cubicBezTo>
                  <a:cubicBezTo>
                    <a:pt x="21" y="20"/>
                    <a:pt x="22" y="20"/>
                    <a:pt x="23" y="21"/>
                  </a:cubicBezTo>
                  <a:cubicBezTo>
                    <a:pt x="23" y="22"/>
                    <a:pt x="23" y="23"/>
                    <a:pt x="23" y="24"/>
                  </a:cubicBezTo>
                  <a:cubicBezTo>
                    <a:pt x="21" y="25"/>
                    <a:pt x="20" y="26"/>
                    <a:pt x="19" y="28"/>
                  </a:cubicBezTo>
                  <a:cubicBezTo>
                    <a:pt x="18" y="28"/>
                    <a:pt x="18" y="29"/>
                    <a:pt x="17" y="29"/>
                  </a:cubicBezTo>
                  <a:close/>
                  <a:moveTo>
                    <a:pt x="123" y="28"/>
                  </a:moveTo>
                  <a:cubicBezTo>
                    <a:pt x="122" y="28"/>
                    <a:pt x="122" y="28"/>
                    <a:pt x="121" y="27"/>
                  </a:cubicBezTo>
                  <a:cubicBezTo>
                    <a:pt x="120" y="26"/>
                    <a:pt x="119" y="25"/>
                    <a:pt x="117" y="23"/>
                  </a:cubicBezTo>
                  <a:cubicBezTo>
                    <a:pt x="117" y="22"/>
                    <a:pt x="117" y="21"/>
                    <a:pt x="117" y="20"/>
                  </a:cubicBezTo>
                  <a:cubicBezTo>
                    <a:pt x="118" y="20"/>
                    <a:pt x="119" y="20"/>
                    <a:pt x="120" y="20"/>
                  </a:cubicBezTo>
                  <a:cubicBezTo>
                    <a:pt x="122" y="22"/>
                    <a:pt x="123" y="23"/>
                    <a:pt x="124" y="25"/>
                  </a:cubicBezTo>
                  <a:cubicBezTo>
                    <a:pt x="125" y="26"/>
                    <a:pt x="125" y="27"/>
                    <a:pt x="124" y="28"/>
                  </a:cubicBezTo>
                  <a:cubicBezTo>
                    <a:pt x="124" y="28"/>
                    <a:pt x="123" y="28"/>
                    <a:pt x="123" y="28"/>
                  </a:cubicBezTo>
                  <a:close/>
                  <a:moveTo>
                    <a:pt x="25" y="20"/>
                  </a:moveTo>
                  <a:cubicBezTo>
                    <a:pt x="25" y="20"/>
                    <a:pt x="24" y="20"/>
                    <a:pt x="24" y="20"/>
                  </a:cubicBezTo>
                  <a:cubicBezTo>
                    <a:pt x="23" y="19"/>
                    <a:pt x="23" y="18"/>
                    <a:pt x="24" y="17"/>
                  </a:cubicBezTo>
                  <a:cubicBezTo>
                    <a:pt x="26" y="16"/>
                    <a:pt x="27" y="14"/>
                    <a:pt x="29" y="13"/>
                  </a:cubicBezTo>
                  <a:cubicBezTo>
                    <a:pt x="30" y="13"/>
                    <a:pt x="31" y="13"/>
                    <a:pt x="31" y="14"/>
                  </a:cubicBezTo>
                  <a:cubicBezTo>
                    <a:pt x="32" y="15"/>
                    <a:pt x="32" y="16"/>
                    <a:pt x="31" y="17"/>
                  </a:cubicBezTo>
                  <a:cubicBezTo>
                    <a:pt x="29" y="18"/>
                    <a:pt x="28" y="19"/>
                    <a:pt x="27" y="20"/>
                  </a:cubicBezTo>
                  <a:cubicBezTo>
                    <a:pt x="26" y="20"/>
                    <a:pt x="26" y="20"/>
                    <a:pt x="25" y="20"/>
                  </a:cubicBezTo>
                  <a:close/>
                  <a:moveTo>
                    <a:pt x="115" y="20"/>
                  </a:moveTo>
                  <a:cubicBezTo>
                    <a:pt x="114" y="20"/>
                    <a:pt x="114" y="20"/>
                    <a:pt x="113" y="19"/>
                  </a:cubicBezTo>
                  <a:cubicBezTo>
                    <a:pt x="112" y="18"/>
                    <a:pt x="110" y="17"/>
                    <a:pt x="109" y="16"/>
                  </a:cubicBezTo>
                  <a:cubicBezTo>
                    <a:pt x="108" y="15"/>
                    <a:pt x="108" y="14"/>
                    <a:pt x="109" y="13"/>
                  </a:cubicBezTo>
                  <a:cubicBezTo>
                    <a:pt x="109" y="12"/>
                    <a:pt x="110" y="12"/>
                    <a:pt x="111" y="13"/>
                  </a:cubicBezTo>
                  <a:cubicBezTo>
                    <a:pt x="113" y="14"/>
                    <a:pt x="114" y="15"/>
                    <a:pt x="116" y="16"/>
                  </a:cubicBezTo>
                  <a:cubicBezTo>
                    <a:pt x="117" y="17"/>
                    <a:pt x="117" y="18"/>
                    <a:pt x="116" y="19"/>
                  </a:cubicBezTo>
                  <a:cubicBezTo>
                    <a:pt x="116" y="20"/>
                    <a:pt x="115" y="20"/>
                    <a:pt x="115" y="20"/>
                  </a:cubicBezTo>
                  <a:close/>
                  <a:moveTo>
                    <a:pt x="35" y="14"/>
                  </a:moveTo>
                  <a:cubicBezTo>
                    <a:pt x="34" y="14"/>
                    <a:pt x="33" y="13"/>
                    <a:pt x="33" y="13"/>
                  </a:cubicBezTo>
                  <a:cubicBezTo>
                    <a:pt x="32" y="12"/>
                    <a:pt x="33" y="11"/>
                    <a:pt x="34" y="10"/>
                  </a:cubicBezTo>
                  <a:cubicBezTo>
                    <a:pt x="35" y="9"/>
                    <a:pt x="37" y="8"/>
                    <a:pt x="39" y="7"/>
                  </a:cubicBezTo>
                  <a:cubicBezTo>
                    <a:pt x="40" y="7"/>
                    <a:pt x="41" y="7"/>
                    <a:pt x="41" y="8"/>
                  </a:cubicBezTo>
                  <a:cubicBezTo>
                    <a:pt x="42" y="9"/>
                    <a:pt x="41" y="10"/>
                    <a:pt x="40" y="11"/>
                  </a:cubicBezTo>
                  <a:cubicBezTo>
                    <a:pt x="39" y="12"/>
                    <a:pt x="37" y="12"/>
                    <a:pt x="36" y="13"/>
                  </a:cubicBezTo>
                  <a:cubicBezTo>
                    <a:pt x="35" y="14"/>
                    <a:pt x="35" y="14"/>
                    <a:pt x="35" y="14"/>
                  </a:cubicBezTo>
                  <a:close/>
                  <a:moveTo>
                    <a:pt x="105" y="13"/>
                  </a:moveTo>
                  <a:cubicBezTo>
                    <a:pt x="105" y="13"/>
                    <a:pt x="105" y="13"/>
                    <a:pt x="104" y="13"/>
                  </a:cubicBezTo>
                  <a:cubicBezTo>
                    <a:pt x="103" y="12"/>
                    <a:pt x="101" y="11"/>
                    <a:pt x="99" y="10"/>
                  </a:cubicBezTo>
                  <a:cubicBezTo>
                    <a:pt x="98" y="10"/>
                    <a:pt x="98" y="9"/>
                    <a:pt x="99" y="8"/>
                  </a:cubicBezTo>
                  <a:cubicBezTo>
                    <a:pt x="99" y="7"/>
                    <a:pt x="100" y="6"/>
                    <a:pt x="101" y="7"/>
                  </a:cubicBezTo>
                  <a:cubicBezTo>
                    <a:pt x="103" y="8"/>
                    <a:pt x="105" y="9"/>
                    <a:pt x="106" y="10"/>
                  </a:cubicBezTo>
                  <a:cubicBezTo>
                    <a:pt x="107" y="10"/>
                    <a:pt x="108" y="11"/>
                    <a:pt x="107" y="12"/>
                  </a:cubicBezTo>
                  <a:cubicBezTo>
                    <a:pt x="107" y="13"/>
                    <a:pt x="106" y="13"/>
                    <a:pt x="105" y="13"/>
                  </a:cubicBezTo>
                  <a:close/>
                  <a:moveTo>
                    <a:pt x="45" y="9"/>
                  </a:moveTo>
                  <a:cubicBezTo>
                    <a:pt x="44" y="9"/>
                    <a:pt x="43" y="8"/>
                    <a:pt x="43" y="7"/>
                  </a:cubicBezTo>
                  <a:cubicBezTo>
                    <a:pt x="43" y="6"/>
                    <a:pt x="43" y="5"/>
                    <a:pt x="44" y="5"/>
                  </a:cubicBezTo>
                  <a:cubicBezTo>
                    <a:pt x="46" y="4"/>
                    <a:pt x="48" y="3"/>
                    <a:pt x="50" y="3"/>
                  </a:cubicBezTo>
                  <a:cubicBezTo>
                    <a:pt x="51" y="2"/>
                    <a:pt x="52" y="3"/>
                    <a:pt x="52" y="4"/>
                  </a:cubicBezTo>
                  <a:cubicBezTo>
                    <a:pt x="52" y="5"/>
                    <a:pt x="52" y="6"/>
                    <a:pt x="51" y="7"/>
                  </a:cubicBezTo>
                  <a:cubicBezTo>
                    <a:pt x="49" y="7"/>
                    <a:pt x="47" y="8"/>
                    <a:pt x="46" y="8"/>
                  </a:cubicBezTo>
                  <a:cubicBezTo>
                    <a:pt x="45" y="9"/>
                    <a:pt x="45" y="9"/>
                    <a:pt x="45" y="9"/>
                  </a:cubicBezTo>
                  <a:close/>
                  <a:moveTo>
                    <a:pt x="95" y="8"/>
                  </a:moveTo>
                  <a:cubicBezTo>
                    <a:pt x="95" y="8"/>
                    <a:pt x="95" y="8"/>
                    <a:pt x="94" y="8"/>
                  </a:cubicBezTo>
                  <a:cubicBezTo>
                    <a:pt x="93" y="8"/>
                    <a:pt x="91" y="7"/>
                    <a:pt x="89" y="6"/>
                  </a:cubicBezTo>
                  <a:cubicBezTo>
                    <a:pt x="88" y="6"/>
                    <a:pt x="87" y="5"/>
                    <a:pt x="88" y="4"/>
                  </a:cubicBezTo>
                  <a:cubicBezTo>
                    <a:pt x="88" y="3"/>
                    <a:pt x="89" y="2"/>
                    <a:pt x="90" y="3"/>
                  </a:cubicBezTo>
                  <a:cubicBezTo>
                    <a:pt x="92" y="3"/>
                    <a:pt x="94" y="4"/>
                    <a:pt x="96" y="4"/>
                  </a:cubicBezTo>
                  <a:cubicBezTo>
                    <a:pt x="97" y="5"/>
                    <a:pt x="97" y="6"/>
                    <a:pt x="97" y="7"/>
                  </a:cubicBezTo>
                  <a:cubicBezTo>
                    <a:pt x="97" y="8"/>
                    <a:pt x="96" y="8"/>
                    <a:pt x="95" y="8"/>
                  </a:cubicBezTo>
                  <a:close/>
                  <a:moveTo>
                    <a:pt x="56" y="5"/>
                  </a:moveTo>
                  <a:cubicBezTo>
                    <a:pt x="55" y="5"/>
                    <a:pt x="54" y="5"/>
                    <a:pt x="54" y="4"/>
                  </a:cubicBezTo>
                  <a:cubicBezTo>
                    <a:pt x="54" y="3"/>
                    <a:pt x="54" y="2"/>
                    <a:pt x="55" y="1"/>
                  </a:cubicBezTo>
                  <a:cubicBezTo>
                    <a:pt x="57" y="1"/>
                    <a:pt x="59" y="1"/>
                    <a:pt x="61" y="0"/>
                  </a:cubicBezTo>
                  <a:cubicBezTo>
                    <a:pt x="62" y="0"/>
                    <a:pt x="63" y="1"/>
                    <a:pt x="63" y="2"/>
                  </a:cubicBezTo>
                  <a:cubicBezTo>
                    <a:pt x="63" y="3"/>
                    <a:pt x="63" y="4"/>
                    <a:pt x="62" y="4"/>
                  </a:cubicBezTo>
                  <a:cubicBezTo>
                    <a:pt x="60" y="5"/>
                    <a:pt x="58" y="5"/>
                    <a:pt x="56" y="5"/>
                  </a:cubicBezTo>
                  <a:cubicBezTo>
                    <a:pt x="56" y="5"/>
                    <a:pt x="56" y="5"/>
                    <a:pt x="56" y="5"/>
                  </a:cubicBezTo>
                  <a:close/>
                  <a:moveTo>
                    <a:pt x="84" y="5"/>
                  </a:moveTo>
                  <a:cubicBezTo>
                    <a:pt x="84" y="5"/>
                    <a:pt x="84" y="5"/>
                    <a:pt x="84" y="5"/>
                  </a:cubicBezTo>
                  <a:cubicBezTo>
                    <a:pt x="82" y="5"/>
                    <a:pt x="80" y="4"/>
                    <a:pt x="78" y="4"/>
                  </a:cubicBezTo>
                  <a:cubicBezTo>
                    <a:pt x="77" y="4"/>
                    <a:pt x="76" y="3"/>
                    <a:pt x="76" y="2"/>
                  </a:cubicBezTo>
                  <a:cubicBezTo>
                    <a:pt x="77" y="1"/>
                    <a:pt x="78" y="0"/>
                    <a:pt x="79" y="0"/>
                  </a:cubicBezTo>
                  <a:cubicBezTo>
                    <a:pt x="81" y="0"/>
                    <a:pt x="83" y="1"/>
                    <a:pt x="84" y="1"/>
                  </a:cubicBezTo>
                  <a:cubicBezTo>
                    <a:pt x="86" y="1"/>
                    <a:pt x="86" y="2"/>
                    <a:pt x="86" y="3"/>
                  </a:cubicBezTo>
                  <a:cubicBezTo>
                    <a:pt x="86" y="4"/>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8" name="Freeform 528">
              <a:extLst>
                <a:ext uri="{FF2B5EF4-FFF2-40B4-BE49-F238E27FC236}">
                  <a16:creationId xmlns:a16="http://schemas.microsoft.com/office/drawing/2014/main" id="{80AFAFE2-AC97-470C-9478-8B2B1A6CDFB6}"/>
                </a:ext>
              </a:extLst>
            </p:cNvPr>
            <p:cNvSpPr>
              <a:spLocks noEditPoints="1"/>
            </p:cNvSpPr>
            <p:nvPr/>
          </p:nvSpPr>
          <p:spPr bwMode="auto">
            <a:xfrm rot="10800000">
              <a:off x="6955880" y="3420404"/>
              <a:ext cx="227254" cy="227254"/>
            </a:xfrm>
            <a:custGeom>
              <a:avLst/>
              <a:gdLst>
                <a:gd name="T0" fmla="*/ 70 w 141"/>
                <a:gd name="T1" fmla="*/ 137 h 141"/>
                <a:gd name="T2" fmla="*/ 64 w 141"/>
                <a:gd name="T3" fmla="*/ 141 h 141"/>
                <a:gd name="T4" fmla="*/ 64 w 141"/>
                <a:gd name="T5" fmla="*/ 137 h 141"/>
                <a:gd name="T6" fmla="*/ 81 w 141"/>
                <a:gd name="T7" fmla="*/ 137 h 141"/>
                <a:gd name="T8" fmla="*/ 81 w 141"/>
                <a:gd name="T9" fmla="*/ 141 h 141"/>
                <a:gd name="T10" fmla="*/ 48 w 141"/>
                <a:gd name="T11" fmla="*/ 133 h 141"/>
                <a:gd name="T12" fmla="*/ 90 w 141"/>
                <a:gd name="T13" fmla="*/ 137 h 141"/>
                <a:gd name="T14" fmla="*/ 93 w 141"/>
                <a:gd name="T15" fmla="*/ 138 h 141"/>
                <a:gd name="T16" fmla="*/ 35 w 141"/>
                <a:gd name="T17" fmla="*/ 130 h 141"/>
                <a:gd name="T18" fmla="*/ 102 w 141"/>
                <a:gd name="T19" fmla="*/ 133 h 141"/>
                <a:gd name="T20" fmla="*/ 109 w 141"/>
                <a:gd name="T21" fmla="*/ 130 h 141"/>
                <a:gd name="T22" fmla="*/ 26 w 141"/>
                <a:gd name="T23" fmla="*/ 126 h 141"/>
                <a:gd name="T24" fmla="*/ 32 w 141"/>
                <a:gd name="T25" fmla="*/ 130 h 141"/>
                <a:gd name="T26" fmla="*/ 118 w 141"/>
                <a:gd name="T27" fmla="*/ 120 h 141"/>
                <a:gd name="T28" fmla="*/ 22 w 141"/>
                <a:gd name="T29" fmla="*/ 122 h 141"/>
                <a:gd name="T30" fmla="*/ 24 w 141"/>
                <a:gd name="T31" fmla="*/ 122 h 141"/>
                <a:gd name="T32" fmla="*/ 123 w 141"/>
                <a:gd name="T33" fmla="*/ 112 h 141"/>
                <a:gd name="T34" fmla="*/ 15 w 141"/>
                <a:gd name="T35" fmla="*/ 114 h 141"/>
                <a:gd name="T36" fmla="*/ 17 w 141"/>
                <a:gd name="T37" fmla="*/ 111 h 141"/>
                <a:gd name="T38" fmla="*/ 126 w 141"/>
                <a:gd name="T39" fmla="*/ 107 h 141"/>
                <a:gd name="T40" fmla="*/ 128 w 141"/>
                <a:gd name="T41" fmla="*/ 111 h 141"/>
                <a:gd name="T42" fmla="*/ 9 w 141"/>
                <a:gd name="T43" fmla="*/ 96 h 141"/>
                <a:gd name="T44" fmla="*/ 132 w 141"/>
                <a:gd name="T45" fmla="*/ 100 h 141"/>
                <a:gd name="T46" fmla="*/ 135 w 141"/>
                <a:gd name="T47" fmla="*/ 99 h 141"/>
                <a:gd name="T48" fmla="*/ 3 w 141"/>
                <a:gd name="T49" fmla="*/ 84 h 141"/>
                <a:gd name="T50" fmla="*/ 137 w 141"/>
                <a:gd name="T51" fmla="*/ 90 h 141"/>
                <a:gd name="T52" fmla="*/ 140 w 141"/>
                <a:gd name="T53" fmla="*/ 82 h 141"/>
                <a:gd name="T54" fmla="*/ 0 w 141"/>
                <a:gd name="T55" fmla="*/ 75 h 141"/>
                <a:gd name="T56" fmla="*/ 2 w 141"/>
                <a:gd name="T57" fmla="*/ 82 h 141"/>
                <a:gd name="T58" fmla="*/ 137 w 141"/>
                <a:gd name="T59" fmla="*/ 70 h 141"/>
                <a:gd name="T60" fmla="*/ 141 w 141"/>
                <a:gd name="T61" fmla="*/ 68 h 141"/>
                <a:gd name="T62" fmla="*/ 2 w 141"/>
                <a:gd name="T63" fmla="*/ 71 h 141"/>
                <a:gd name="T64" fmla="*/ 4 w 141"/>
                <a:gd name="T65" fmla="*/ 64 h 141"/>
                <a:gd name="T66" fmla="*/ 1 w 141"/>
                <a:gd name="T67" fmla="*/ 57 h 141"/>
                <a:gd name="T68" fmla="*/ 3 w 141"/>
                <a:gd name="T69" fmla="*/ 60 h 141"/>
                <a:gd name="T70" fmla="*/ 138 w 141"/>
                <a:gd name="T71" fmla="*/ 51 h 141"/>
                <a:gd name="T72" fmla="*/ 5 w 141"/>
                <a:gd name="T73" fmla="*/ 49 h 141"/>
                <a:gd name="T74" fmla="*/ 8 w 141"/>
                <a:gd name="T75" fmla="*/ 47 h 141"/>
                <a:gd name="T76" fmla="*/ 131 w 141"/>
                <a:gd name="T77" fmla="*/ 39 h 141"/>
                <a:gd name="T78" fmla="*/ 11 w 141"/>
                <a:gd name="T79" fmla="*/ 38 h 141"/>
                <a:gd name="T80" fmla="*/ 16 w 141"/>
                <a:gd name="T81" fmla="*/ 33 h 141"/>
                <a:gd name="T82" fmla="*/ 125 w 141"/>
                <a:gd name="T83" fmla="*/ 32 h 141"/>
                <a:gd name="T84" fmla="*/ 129 w 141"/>
                <a:gd name="T85" fmla="*/ 38 h 141"/>
                <a:gd name="T86" fmla="*/ 23 w 141"/>
                <a:gd name="T87" fmla="*/ 21 h 141"/>
                <a:gd name="T88" fmla="*/ 121 w 141"/>
                <a:gd name="T89" fmla="*/ 28 h 141"/>
                <a:gd name="T90" fmla="*/ 124 w 141"/>
                <a:gd name="T91" fmla="*/ 28 h 141"/>
                <a:gd name="T92" fmla="*/ 29 w 141"/>
                <a:gd name="T93" fmla="*/ 14 h 141"/>
                <a:gd name="T94" fmla="*/ 115 w 141"/>
                <a:gd name="T95" fmla="*/ 20 h 141"/>
                <a:gd name="T96" fmla="*/ 116 w 141"/>
                <a:gd name="T97" fmla="*/ 17 h 141"/>
                <a:gd name="T98" fmla="*/ 34 w 141"/>
                <a:gd name="T99" fmla="*/ 10 h 141"/>
                <a:gd name="T100" fmla="*/ 35 w 141"/>
                <a:gd name="T101" fmla="*/ 14 h 141"/>
                <a:gd name="T102" fmla="*/ 101 w 141"/>
                <a:gd name="T103" fmla="*/ 7 h 141"/>
                <a:gd name="T104" fmla="*/ 43 w 141"/>
                <a:gd name="T105" fmla="*/ 8 h 141"/>
                <a:gd name="T106" fmla="*/ 46 w 141"/>
                <a:gd name="T107" fmla="*/ 9 h 141"/>
                <a:gd name="T108" fmla="*/ 88 w 141"/>
                <a:gd name="T109" fmla="*/ 4 h 141"/>
                <a:gd name="T110" fmla="*/ 56 w 141"/>
                <a:gd name="T111" fmla="*/ 6 h 141"/>
                <a:gd name="T112" fmla="*/ 62 w 141"/>
                <a:gd name="T113" fmla="*/ 5 h 141"/>
                <a:gd name="T114" fmla="*/ 78 w 141"/>
                <a:gd name="T115" fmla="*/ 5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1"/>
                    <a:pt x="58" y="140"/>
                  </a:cubicBezTo>
                  <a:cubicBezTo>
                    <a:pt x="57" y="140"/>
                    <a:pt x="56" y="139"/>
                    <a:pt x="56" y="138"/>
                  </a:cubicBezTo>
                  <a:cubicBezTo>
                    <a:pt x="56" y="137"/>
                    <a:pt x="57" y="136"/>
                    <a:pt x="58" y="136"/>
                  </a:cubicBezTo>
                  <a:cubicBezTo>
                    <a:pt x="60"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79" y="137"/>
                    <a:pt x="81" y="137"/>
                  </a:cubicBezTo>
                  <a:cubicBezTo>
                    <a:pt x="82" y="136"/>
                    <a:pt x="84" y="136"/>
                    <a:pt x="86" y="136"/>
                  </a:cubicBezTo>
                  <a:cubicBezTo>
                    <a:pt x="87" y="135"/>
                    <a:pt x="88" y="136"/>
                    <a:pt x="88" y="137"/>
                  </a:cubicBezTo>
                  <a:cubicBezTo>
                    <a:pt x="89" y="138"/>
                    <a:pt x="88" y="139"/>
                    <a:pt x="87" y="139"/>
                  </a:cubicBezTo>
                  <a:cubicBezTo>
                    <a:pt x="85" y="140"/>
                    <a:pt x="83" y="140"/>
                    <a:pt x="81" y="141"/>
                  </a:cubicBezTo>
                  <a:cubicBezTo>
                    <a:pt x="81" y="141"/>
                    <a:pt x="81" y="141"/>
                    <a:pt x="81" y="141"/>
                  </a:cubicBezTo>
                  <a:close/>
                  <a:moveTo>
                    <a:pt x="53" y="139"/>
                  </a:moveTo>
                  <a:cubicBezTo>
                    <a:pt x="52" y="139"/>
                    <a:pt x="52" y="139"/>
                    <a:pt x="52" y="139"/>
                  </a:cubicBezTo>
                  <a:cubicBezTo>
                    <a:pt x="50" y="138"/>
                    <a:pt x="48" y="138"/>
                    <a:pt x="46" y="137"/>
                  </a:cubicBezTo>
                  <a:cubicBezTo>
                    <a:pt x="45" y="137"/>
                    <a:pt x="45" y="136"/>
                    <a:pt x="45" y="135"/>
                  </a:cubicBezTo>
                  <a:cubicBezTo>
                    <a:pt x="46" y="134"/>
                    <a:pt x="47" y="133"/>
                    <a:pt x="48" y="133"/>
                  </a:cubicBezTo>
                  <a:cubicBezTo>
                    <a:pt x="49" y="134"/>
                    <a:pt x="51" y="135"/>
                    <a:pt x="53" y="135"/>
                  </a:cubicBezTo>
                  <a:cubicBezTo>
                    <a:pt x="54" y="135"/>
                    <a:pt x="55" y="137"/>
                    <a:pt x="54" y="138"/>
                  </a:cubicBezTo>
                  <a:cubicBezTo>
                    <a:pt x="54" y="138"/>
                    <a:pt x="53" y="139"/>
                    <a:pt x="53" y="139"/>
                  </a:cubicBezTo>
                  <a:close/>
                  <a:moveTo>
                    <a:pt x="92" y="138"/>
                  </a:moveTo>
                  <a:cubicBezTo>
                    <a:pt x="91" y="138"/>
                    <a:pt x="90" y="137"/>
                    <a:pt x="90" y="137"/>
                  </a:cubicBezTo>
                  <a:cubicBezTo>
                    <a:pt x="90" y="135"/>
                    <a:pt x="90" y="134"/>
                    <a:pt x="91" y="134"/>
                  </a:cubicBezTo>
                  <a:cubicBezTo>
                    <a:pt x="93" y="133"/>
                    <a:pt x="95" y="133"/>
                    <a:pt x="97" y="132"/>
                  </a:cubicBezTo>
                  <a:cubicBezTo>
                    <a:pt x="98" y="132"/>
                    <a:pt x="99" y="132"/>
                    <a:pt x="99" y="133"/>
                  </a:cubicBezTo>
                  <a:cubicBezTo>
                    <a:pt x="100" y="134"/>
                    <a:pt x="99" y="135"/>
                    <a:pt x="98" y="136"/>
                  </a:cubicBezTo>
                  <a:cubicBezTo>
                    <a:pt x="96" y="136"/>
                    <a:pt x="94" y="137"/>
                    <a:pt x="93" y="138"/>
                  </a:cubicBezTo>
                  <a:cubicBezTo>
                    <a:pt x="92" y="138"/>
                    <a:pt x="92" y="138"/>
                    <a:pt x="92" y="138"/>
                  </a:cubicBezTo>
                  <a:close/>
                  <a:moveTo>
                    <a:pt x="42" y="135"/>
                  </a:moveTo>
                  <a:cubicBezTo>
                    <a:pt x="41" y="135"/>
                    <a:pt x="41" y="135"/>
                    <a:pt x="41" y="135"/>
                  </a:cubicBezTo>
                  <a:cubicBezTo>
                    <a:pt x="39" y="134"/>
                    <a:pt x="37" y="133"/>
                    <a:pt x="36" y="132"/>
                  </a:cubicBezTo>
                  <a:cubicBezTo>
                    <a:pt x="35" y="132"/>
                    <a:pt x="34" y="131"/>
                    <a:pt x="35" y="130"/>
                  </a:cubicBezTo>
                  <a:cubicBezTo>
                    <a:pt x="35" y="129"/>
                    <a:pt x="37" y="128"/>
                    <a:pt x="38" y="129"/>
                  </a:cubicBezTo>
                  <a:cubicBezTo>
                    <a:pt x="39" y="130"/>
                    <a:pt x="41" y="131"/>
                    <a:pt x="43" y="131"/>
                  </a:cubicBezTo>
                  <a:cubicBezTo>
                    <a:pt x="44" y="132"/>
                    <a:pt x="44" y="133"/>
                    <a:pt x="44" y="134"/>
                  </a:cubicBezTo>
                  <a:cubicBezTo>
                    <a:pt x="43" y="135"/>
                    <a:pt x="43" y="135"/>
                    <a:pt x="42" y="135"/>
                  </a:cubicBezTo>
                  <a:close/>
                  <a:moveTo>
                    <a:pt x="102" y="133"/>
                  </a:moveTo>
                  <a:cubicBezTo>
                    <a:pt x="102" y="133"/>
                    <a:pt x="101" y="133"/>
                    <a:pt x="101" y="132"/>
                  </a:cubicBezTo>
                  <a:cubicBezTo>
                    <a:pt x="100" y="131"/>
                    <a:pt x="101" y="130"/>
                    <a:pt x="102" y="130"/>
                  </a:cubicBezTo>
                  <a:cubicBezTo>
                    <a:pt x="103" y="129"/>
                    <a:pt x="105" y="128"/>
                    <a:pt x="106" y="127"/>
                  </a:cubicBezTo>
                  <a:cubicBezTo>
                    <a:pt x="107" y="126"/>
                    <a:pt x="109" y="126"/>
                    <a:pt x="109" y="127"/>
                  </a:cubicBezTo>
                  <a:cubicBezTo>
                    <a:pt x="110" y="128"/>
                    <a:pt x="109" y="130"/>
                    <a:pt x="109" y="130"/>
                  </a:cubicBezTo>
                  <a:cubicBezTo>
                    <a:pt x="107" y="131"/>
                    <a:pt x="105" y="132"/>
                    <a:pt x="103" y="133"/>
                  </a:cubicBezTo>
                  <a:cubicBezTo>
                    <a:pt x="103" y="133"/>
                    <a:pt x="103" y="133"/>
                    <a:pt x="102" y="133"/>
                  </a:cubicBezTo>
                  <a:close/>
                  <a:moveTo>
                    <a:pt x="32" y="130"/>
                  </a:moveTo>
                  <a:cubicBezTo>
                    <a:pt x="31" y="130"/>
                    <a:pt x="31" y="129"/>
                    <a:pt x="31" y="129"/>
                  </a:cubicBezTo>
                  <a:cubicBezTo>
                    <a:pt x="29" y="128"/>
                    <a:pt x="27" y="127"/>
                    <a:pt x="26" y="126"/>
                  </a:cubicBezTo>
                  <a:cubicBezTo>
                    <a:pt x="25" y="125"/>
                    <a:pt x="25" y="124"/>
                    <a:pt x="26" y="123"/>
                  </a:cubicBezTo>
                  <a:cubicBezTo>
                    <a:pt x="26" y="122"/>
                    <a:pt x="28" y="122"/>
                    <a:pt x="28" y="123"/>
                  </a:cubicBezTo>
                  <a:cubicBezTo>
                    <a:pt x="30" y="124"/>
                    <a:pt x="31" y="125"/>
                    <a:pt x="33" y="126"/>
                  </a:cubicBezTo>
                  <a:cubicBezTo>
                    <a:pt x="34" y="127"/>
                    <a:pt x="34" y="128"/>
                    <a:pt x="33" y="129"/>
                  </a:cubicBezTo>
                  <a:cubicBezTo>
                    <a:pt x="33" y="129"/>
                    <a:pt x="32" y="130"/>
                    <a:pt x="32" y="130"/>
                  </a:cubicBezTo>
                  <a:close/>
                  <a:moveTo>
                    <a:pt x="112" y="127"/>
                  </a:moveTo>
                  <a:cubicBezTo>
                    <a:pt x="112" y="127"/>
                    <a:pt x="111" y="127"/>
                    <a:pt x="111" y="126"/>
                  </a:cubicBezTo>
                  <a:cubicBezTo>
                    <a:pt x="110" y="126"/>
                    <a:pt x="110" y="124"/>
                    <a:pt x="111" y="124"/>
                  </a:cubicBezTo>
                  <a:cubicBezTo>
                    <a:pt x="112" y="122"/>
                    <a:pt x="114" y="121"/>
                    <a:pt x="115" y="120"/>
                  </a:cubicBezTo>
                  <a:cubicBezTo>
                    <a:pt x="116" y="119"/>
                    <a:pt x="117" y="119"/>
                    <a:pt x="118" y="120"/>
                  </a:cubicBezTo>
                  <a:cubicBezTo>
                    <a:pt x="119" y="121"/>
                    <a:pt x="119" y="122"/>
                    <a:pt x="118" y="123"/>
                  </a:cubicBezTo>
                  <a:cubicBezTo>
                    <a:pt x="116" y="124"/>
                    <a:pt x="115" y="126"/>
                    <a:pt x="113" y="127"/>
                  </a:cubicBezTo>
                  <a:cubicBezTo>
                    <a:pt x="113" y="127"/>
                    <a:pt x="113" y="127"/>
                    <a:pt x="112" y="127"/>
                  </a:cubicBezTo>
                  <a:close/>
                  <a:moveTo>
                    <a:pt x="23" y="122"/>
                  </a:moveTo>
                  <a:cubicBezTo>
                    <a:pt x="22" y="122"/>
                    <a:pt x="22" y="122"/>
                    <a:pt x="22" y="122"/>
                  </a:cubicBezTo>
                  <a:cubicBezTo>
                    <a:pt x="20" y="121"/>
                    <a:pt x="19" y="119"/>
                    <a:pt x="17" y="118"/>
                  </a:cubicBezTo>
                  <a:cubicBezTo>
                    <a:pt x="17" y="117"/>
                    <a:pt x="17" y="116"/>
                    <a:pt x="18" y="115"/>
                  </a:cubicBezTo>
                  <a:cubicBezTo>
                    <a:pt x="18" y="114"/>
                    <a:pt x="20" y="114"/>
                    <a:pt x="20" y="115"/>
                  </a:cubicBezTo>
                  <a:cubicBezTo>
                    <a:pt x="22" y="116"/>
                    <a:pt x="23" y="118"/>
                    <a:pt x="24" y="119"/>
                  </a:cubicBezTo>
                  <a:cubicBezTo>
                    <a:pt x="25" y="120"/>
                    <a:pt x="25" y="121"/>
                    <a:pt x="24" y="122"/>
                  </a:cubicBezTo>
                  <a:cubicBezTo>
                    <a:pt x="24" y="122"/>
                    <a:pt x="23" y="122"/>
                    <a:pt x="23" y="122"/>
                  </a:cubicBezTo>
                  <a:close/>
                  <a:moveTo>
                    <a:pt x="121" y="120"/>
                  </a:moveTo>
                  <a:cubicBezTo>
                    <a:pt x="120" y="120"/>
                    <a:pt x="120" y="119"/>
                    <a:pt x="119" y="119"/>
                  </a:cubicBezTo>
                  <a:cubicBezTo>
                    <a:pt x="118" y="118"/>
                    <a:pt x="118" y="117"/>
                    <a:pt x="119" y="116"/>
                  </a:cubicBezTo>
                  <a:cubicBezTo>
                    <a:pt x="120" y="115"/>
                    <a:pt x="122" y="113"/>
                    <a:pt x="123" y="112"/>
                  </a:cubicBezTo>
                  <a:cubicBezTo>
                    <a:pt x="123" y="111"/>
                    <a:pt x="125" y="111"/>
                    <a:pt x="126" y="112"/>
                  </a:cubicBezTo>
                  <a:cubicBezTo>
                    <a:pt x="126" y="112"/>
                    <a:pt x="127" y="114"/>
                    <a:pt x="126" y="114"/>
                  </a:cubicBezTo>
                  <a:cubicBezTo>
                    <a:pt x="125" y="116"/>
                    <a:pt x="123" y="117"/>
                    <a:pt x="122" y="119"/>
                  </a:cubicBezTo>
                  <a:cubicBezTo>
                    <a:pt x="122" y="119"/>
                    <a:pt x="121" y="120"/>
                    <a:pt x="121" y="120"/>
                  </a:cubicBezTo>
                  <a:close/>
                  <a:moveTo>
                    <a:pt x="15" y="114"/>
                  </a:moveTo>
                  <a:cubicBezTo>
                    <a:pt x="15" y="114"/>
                    <a:pt x="14" y="114"/>
                    <a:pt x="14" y="113"/>
                  </a:cubicBezTo>
                  <a:cubicBezTo>
                    <a:pt x="13" y="111"/>
                    <a:pt x="11" y="110"/>
                    <a:pt x="10" y="108"/>
                  </a:cubicBezTo>
                  <a:cubicBezTo>
                    <a:pt x="10" y="107"/>
                    <a:pt x="10" y="106"/>
                    <a:pt x="11" y="105"/>
                  </a:cubicBezTo>
                  <a:cubicBezTo>
                    <a:pt x="12" y="105"/>
                    <a:pt x="13" y="105"/>
                    <a:pt x="14" y="106"/>
                  </a:cubicBezTo>
                  <a:cubicBezTo>
                    <a:pt x="15" y="108"/>
                    <a:pt x="16" y="109"/>
                    <a:pt x="17" y="111"/>
                  </a:cubicBezTo>
                  <a:cubicBezTo>
                    <a:pt x="18" y="112"/>
                    <a:pt x="17" y="113"/>
                    <a:pt x="17" y="113"/>
                  </a:cubicBezTo>
                  <a:cubicBezTo>
                    <a:pt x="16" y="114"/>
                    <a:pt x="16" y="114"/>
                    <a:pt x="15" y="114"/>
                  </a:cubicBezTo>
                  <a:close/>
                  <a:moveTo>
                    <a:pt x="128" y="111"/>
                  </a:moveTo>
                  <a:cubicBezTo>
                    <a:pt x="127" y="111"/>
                    <a:pt x="127" y="110"/>
                    <a:pt x="127" y="110"/>
                  </a:cubicBezTo>
                  <a:cubicBezTo>
                    <a:pt x="126" y="110"/>
                    <a:pt x="125" y="108"/>
                    <a:pt x="126" y="107"/>
                  </a:cubicBezTo>
                  <a:cubicBezTo>
                    <a:pt x="127" y="106"/>
                    <a:pt x="128" y="104"/>
                    <a:pt x="129" y="103"/>
                  </a:cubicBezTo>
                  <a:cubicBezTo>
                    <a:pt x="129" y="102"/>
                    <a:pt x="131" y="101"/>
                    <a:pt x="132" y="102"/>
                  </a:cubicBezTo>
                  <a:cubicBezTo>
                    <a:pt x="133" y="102"/>
                    <a:pt x="133" y="104"/>
                    <a:pt x="132" y="105"/>
                  </a:cubicBezTo>
                  <a:cubicBezTo>
                    <a:pt x="131" y="106"/>
                    <a:pt x="130" y="108"/>
                    <a:pt x="129" y="110"/>
                  </a:cubicBezTo>
                  <a:cubicBezTo>
                    <a:pt x="129" y="110"/>
                    <a:pt x="128" y="111"/>
                    <a:pt x="128" y="111"/>
                  </a:cubicBezTo>
                  <a:close/>
                  <a:moveTo>
                    <a:pt x="9" y="104"/>
                  </a:moveTo>
                  <a:cubicBezTo>
                    <a:pt x="9" y="104"/>
                    <a:pt x="8" y="104"/>
                    <a:pt x="7" y="103"/>
                  </a:cubicBezTo>
                  <a:cubicBezTo>
                    <a:pt x="7" y="101"/>
                    <a:pt x="6" y="100"/>
                    <a:pt x="5" y="98"/>
                  </a:cubicBezTo>
                  <a:cubicBezTo>
                    <a:pt x="5" y="97"/>
                    <a:pt x="5" y="96"/>
                    <a:pt x="6" y="95"/>
                  </a:cubicBezTo>
                  <a:cubicBezTo>
                    <a:pt x="7" y="95"/>
                    <a:pt x="8" y="95"/>
                    <a:pt x="9" y="96"/>
                  </a:cubicBezTo>
                  <a:cubicBezTo>
                    <a:pt x="9" y="98"/>
                    <a:pt x="10" y="100"/>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9"/>
                    <a:pt x="131" y="98"/>
                  </a:cubicBezTo>
                  <a:cubicBezTo>
                    <a:pt x="132" y="96"/>
                    <a:pt x="133" y="94"/>
                    <a:pt x="133" y="93"/>
                  </a:cubicBezTo>
                  <a:cubicBezTo>
                    <a:pt x="134" y="91"/>
                    <a:pt x="135" y="91"/>
                    <a:pt x="136" y="91"/>
                  </a:cubicBezTo>
                  <a:cubicBezTo>
                    <a:pt x="137" y="92"/>
                    <a:pt x="137" y="93"/>
                    <a:pt x="137" y="94"/>
                  </a:cubicBezTo>
                  <a:cubicBezTo>
                    <a:pt x="136" y="96"/>
                    <a:pt x="136" y="98"/>
                    <a:pt x="135" y="99"/>
                  </a:cubicBezTo>
                  <a:cubicBezTo>
                    <a:pt x="135" y="100"/>
                    <a:pt x="134" y="100"/>
                    <a:pt x="133" y="100"/>
                  </a:cubicBezTo>
                  <a:close/>
                  <a:moveTo>
                    <a:pt x="5" y="94"/>
                  </a:moveTo>
                  <a:cubicBezTo>
                    <a:pt x="4" y="94"/>
                    <a:pt x="3" y="93"/>
                    <a:pt x="3" y="92"/>
                  </a:cubicBezTo>
                  <a:cubicBezTo>
                    <a:pt x="2" y="90"/>
                    <a:pt x="2" y="88"/>
                    <a:pt x="1" y="87"/>
                  </a:cubicBezTo>
                  <a:cubicBezTo>
                    <a:pt x="1" y="85"/>
                    <a:pt x="2" y="84"/>
                    <a:pt x="3" y="84"/>
                  </a:cubicBezTo>
                  <a:cubicBezTo>
                    <a:pt x="4" y="84"/>
                    <a:pt x="5" y="85"/>
                    <a:pt x="5" y="86"/>
                  </a:cubicBezTo>
                  <a:cubicBezTo>
                    <a:pt x="6" y="87"/>
                    <a:pt x="6" y="89"/>
                    <a:pt x="7" y="91"/>
                  </a:cubicBezTo>
                  <a:cubicBezTo>
                    <a:pt x="7" y="92"/>
                    <a:pt x="7" y="93"/>
                    <a:pt x="5" y="94"/>
                  </a:cubicBezTo>
                  <a:cubicBezTo>
                    <a:pt x="5" y="94"/>
                    <a:pt x="5" y="94"/>
                    <a:pt x="5" y="94"/>
                  </a:cubicBezTo>
                  <a:close/>
                  <a:moveTo>
                    <a:pt x="137" y="90"/>
                  </a:moveTo>
                  <a:cubicBezTo>
                    <a:pt x="137" y="90"/>
                    <a:pt x="137" y="90"/>
                    <a:pt x="136" y="90"/>
                  </a:cubicBezTo>
                  <a:cubicBezTo>
                    <a:pt x="135" y="89"/>
                    <a:pt x="135" y="88"/>
                    <a:pt x="135" y="87"/>
                  </a:cubicBezTo>
                  <a:cubicBezTo>
                    <a:pt x="135" y="85"/>
                    <a:pt x="136" y="84"/>
                    <a:pt x="136" y="82"/>
                  </a:cubicBezTo>
                  <a:cubicBezTo>
                    <a:pt x="136" y="81"/>
                    <a:pt x="137" y="80"/>
                    <a:pt x="138" y="80"/>
                  </a:cubicBezTo>
                  <a:cubicBezTo>
                    <a:pt x="139" y="80"/>
                    <a:pt x="140" y="81"/>
                    <a:pt x="140" y="82"/>
                  </a:cubicBezTo>
                  <a:cubicBezTo>
                    <a:pt x="140" y="84"/>
                    <a:pt x="139" y="86"/>
                    <a:pt x="139" y="88"/>
                  </a:cubicBezTo>
                  <a:cubicBezTo>
                    <a:pt x="139" y="89"/>
                    <a:pt x="138" y="90"/>
                    <a:pt x="137" y="90"/>
                  </a:cubicBezTo>
                  <a:close/>
                  <a:moveTo>
                    <a:pt x="2" y="82"/>
                  </a:moveTo>
                  <a:cubicBezTo>
                    <a:pt x="1" y="82"/>
                    <a:pt x="0" y="82"/>
                    <a:pt x="0" y="81"/>
                  </a:cubicBezTo>
                  <a:cubicBezTo>
                    <a:pt x="0" y="79"/>
                    <a:pt x="0" y="77"/>
                    <a:pt x="0" y="75"/>
                  </a:cubicBezTo>
                  <a:cubicBezTo>
                    <a:pt x="0" y="74"/>
                    <a:pt x="1" y="73"/>
                    <a:pt x="2" y="73"/>
                  </a:cubicBezTo>
                  <a:cubicBezTo>
                    <a:pt x="3" y="73"/>
                    <a:pt x="4" y="74"/>
                    <a:pt x="4" y="75"/>
                  </a:cubicBezTo>
                  <a:cubicBezTo>
                    <a:pt x="4" y="77"/>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3"/>
                    <a:pt x="137" y="71"/>
                  </a:cubicBezTo>
                  <a:cubicBezTo>
                    <a:pt x="137" y="70"/>
                    <a:pt x="137" y="70"/>
                    <a:pt x="137" y="70"/>
                  </a:cubicBezTo>
                  <a:cubicBezTo>
                    <a:pt x="137" y="69"/>
                    <a:pt x="137" y="69"/>
                    <a:pt x="137" y="68"/>
                  </a:cubicBezTo>
                  <a:cubicBezTo>
                    <a:pt x="137" y="66"/>
                    <a:pt x="137" y="65"/>
                    <a:pt x="137" y="63"/>
                  </a:cubicBezTo>
                  <a:cubicBezTo>
                    <a:pt x="136" y="62"/>
                    <a:pt x="137" y="61"/>
                    <a:pt x="138" y="61"/>
                  </a:cubicBezTo>
                  <a:cubicBezTo>
                    <a:pt x="139" y="60"/>
                    <a:pt x="140" y="61"/>
                    <a:pt x="140"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0" y="71"/>
                    <a:pt x="0" y="70"/>
                    <a:pt x="0" y="69"/>
                  </a:cubicBezTo>
                  <a:cubicBezTo>
                    <a:pt x="0" y="67"/>
                    <a:pt x="0" y="65"/>
                    <a:pt x="0" y="63"/>
                  </a:cubicBezTo>
                  <a:cubicBezTo>
                    <a:pt x="0" y="62"/>
                    <a:pt x="1" y="61"/>
                    <a:pt x="2" y="61"/>
                  </a:cubicBezTo>
                  <a:cubicBezTo>
                    <a:pt x="3" y="62"/>
                    <a:pt x="4" y="62"/>
                    <a:pt x="4" y="64"/>
                  </a:cubicBezTo>
                  <a:cubicBezTo>
                    <a:pt x="4" y="65"/>
                    <a:pt x="4" y="67"/>
                    <a:pt x="4" y="69"/>
                  </a:cubicBezTo>
                  <a:cubicBezTo>
                    <a:pt x="4" y="70"/>
                    <a:pt x="3" y="71"/>
                    <a:pt x="2" y="71"/>
                  </a:cubicBezTo>
                  <a:close/>
                  <a:moveTo>
                    <a:pt x="3" y="60"/>
                  </a:moveTo>
                  <a:cubicBezTo>
                    <a:pt x="3" y="60"/>
                    <a:pt x="3" y="60"/>
                    <a:pt x="2" y="60"/>
                  </a:cubicBezTo>
                  <a:cubicBezTo>
                    <a:pt x="1" y="59"/>
                    <a:pt x="1" y="58"/>
                    <a:pt x="1" y="57"/>
                  </a:cubicBezTo>
                  <a:cubicBezTo>
                    <a:pt x="1" y="55"/>
                    <a:pt x="2" y="53"/>
                    <a:pt x="2" y="52"/>
                  </a:cubicBezTo>
                  <a:cubicBezTo>
                    <a:pt x="3" y="51"/>
                    <a:pt x="4" y="50"/>
                    <a:pt x="5" y="50"/>
                  </a:cubicBezTo>
                  <a:cubicBezTo>
                    <a:pt x="6" y="51"/>
                    <a:pt x="6" y="52"/>
                    <a:pt x="6" y="53"/>
                  </a:cubicBezTo>
                  <a:cubicBezTo>
                    <a:pt x="6" y="54"/>
                    <a:pt x="5" y="56"/>
                    <a:pt x="5" y="58"/>
                  </a:cubicBezTo>
                  <a:cubicBezTo>
                    <a:pt x="5" y="59"/>
                    <a:pt x="4" y="60"/>
                    <a:pt x="3" y="60"/>
                  </a:cubicBezTo>
                  <a:close/>
                  <a:moveTo>
                    <a:pt x="138" y="59"/>
                  </a:moveTo>
                  <a:cubicBezTo>
                    <a:pt x="137" y="59"/>
                    <a:pt x="136" y="58"/>
                    <a:pt x="136" y="57"/>
                  </a:cubicBezTo>
                  <a:cubicBezTo>
                    <a:pt x="135" y="55"/>
                    <a:pt x="135" y="54"/>
                    <a:pt x="134"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5" y="49"/>
                    <a:pt x="5" y="49"/>
                  </a:cubicBezTo>
                  <a:cubicBezTo>
                    <a:pt x="4" y="48"/>
                    <a:pt x="4" y="47"/>
                    <a:pt x="4" y="46"/>
                  </a:cubicBezTo>
                  <a:cubicBezTo>
                    <a:pt x="5" y="44"/>
                    <a:pt x="6" y="42"/>
                    <a:pt x="6" y="41"/>
                  </a:cubicBezTo>
                  <a:cubicBezTo>
                    <a:pt x="7" y="40"/>
                    <a:pt x="8" y="39"/>
                    <a:pt x="9" y="40"/>
                  </a:cubicBezTo>
                  <a:cubicBezTo>
                    <a:pt x="10" y="40"/>
                    <a:pt x="10" y="41"/>
                    <a:pt x="10" y="42"/>
                  </a:cubicBezTo>
                  <a:cubicBezTo>
                    <a:pt x="9" y="44"/>
                    <a:pt x="8" y="46"/>
                    <a:pt x="8" y="47"/>
                  </a:cubicBezTo>
                  <a:cubicBezTo>
                    <a:pt x="8" y="48"/>
                    <a:pt x="7" y="49"/>
                    <a:pt x="6" y="49"/>
                  </a:cubicBezTo>
                  <a:close/>
                  <a:moveTo>
                    <a:pt x="134" y="48"/>
                  </a:moveTo>
                  <a:cubicBezTo>
                    <a:pt x="134" y="48"/>
                    <a:pt x="133" y="47"/>
                    <a:pt x="133" y="47"/>
                  </a:cubicBezTo>
                  <a:cubicBezTo>
                    <a:pt x="132" y="45"/>
                    <a:pt x="131" y="43"/>
                    <a:pt x="130" y="42"/>
                  </a:cubicBezTo>
                  <a:cubicBezTo>
                    <a:pt x="130" y="41"/>
                    <a:pt x="130" y="39"/>
                    <a:pt x="131" y="39"/>
                  </a:cubicBezTo>
                  <a:cubicBezTo>
                    <a:pt x="132" y="38"/>
                    <a:pt x="133" y="39"/>
                    <a:pt x="134" y="40"/>
                  </a:cubicBezTo>
                  <a:cubicBezTo>
                    <a:pt x="135" y="42"/>
                    <a:pt x="136" y="43"/>
                    <a:pt x="136" y="45"/>
                  </a:cubicBezTo>
                  <a:cubicBezTo>
                    <a:pt x="137" y="46"/>
                    <a:pt x="136" y="47"/>
                    <a:pt x="135" y="48"/>
                  </a:cubicBezTo>
                  <a:cubicBezTo>
                    <a:pt x="135" y="48"/>
                    <a:pt x="135" y="48"/>
                    <a:pt x="134" y="48"/>
                  </a:cubicBezTo>
                  <a:close/>
                  <a:moveTo>
                    <a:pt x="11" y="38"/>
                  </a:moveTo>
                  <a:cubicBezTo>
                    <a:pt x="10" y="38"/>
                    <a:pt x="10" y="38"/>
                    <a:pt x="10" y="38"/>
                  </a:cubicBezTo>
                  <a:cubicBezTo>
                    <a:pt x="9" y="38"/>
                    <a:pt x="9" y="36"/>
                    <a:pt x="9" y="35"/>
                  </a:cubicBezTo>
                  <a:cubicBezTo>
                    <a:pt x="10" y="34"/>
                    <a:pt x="11" y="32"/>
                    <a:pt x="12" y="30"/>
                  </a:cubicBezTo>
                  <a:cubicBezTo>
                    <a:pt x="13" y="29"/>
                    <a:pt x="14" y="29"/>
                    <a:pt x="15" y="30"/>
                  </a:cubicBezTo>
                  <a:cubicBezTo>
                    <a:pt x="16" y="31"/>
                    <a:pt x="16" y="32"/>
                    <a:pt x="16" y="33"/>
                  </a:cubicBezTo>
                  <a:cubicBezTo>
                    <a:pt x="14" y="34"/>
                    <a:pt x="13" y="36"/>
                    <a:pt x="13" y="37"/>
                  </a:cubicBezTo>
                  <a:cubicBezTo>
                    <a:pt x="12" y="38"/>
                    <a:pt x="12" y="38"/>
                    <a:pt x="11" y="38"/>
                  </a:cubicBezTo>
                  <a:close/>
                  <a:moveTo>
                    <a:pt x="129" y="38"/>
                  </a:moveTo>
                  <a:cubicBezTo>
                    <a:pt x="129" y="38"/>
                    <a:pt x="128" y="37"/>
                    <a:pt x="128" y="37"/>
                  </a:cubicBezTo>
                  <a:cubicBezTo>
                    <a:pt x="127" y="35"/>
                    <a:pt x="126" y="34"/>
                    <a:pt x="125" y="32"/>
                  </a:cubicBezTo>
                  <a:cubicBezTo>
                    <a:pt x="124" y="31"/>
                    <a:pt x="124" y="30"/>
                    <a:pt x="125" y="29"/>
                  </a:cubicBezTo>
                  <a:cubicBezTo>
                    <a:pt x="126" y="29"/>
                    <a:pt x="127" y="29"/>
                    <a:pt x="128" y="30"/>
                  </a:cubicBezTo>
                  <a:cubicBezTo>
                    <a:pt x="129" y="31"/>
                    <a:pt x="130" y="33"/>
                    <a:pt x="131" y="35"/>
                  </a:cubicBezTo>
                  <a:cubicBezTo>
                    <a:pt x="132" y="36"/>
                    <a:pt x="131" y="37"/>
                    <a:pt x="130" y="37"/>
                  </a:cubicBezTo>
                  <a:cubicBezTo>
                    <a:pt x="130" y="38"/>
                    <a:pt x="130" y="38"/>
                    <a:pt x="129" y="38"/>
                  </a:cubicBezTo>
                  <a:close/>
                  <a:moveTo>
                    <a:pt x="17" y="29"/>
                  </a:moveTo>
                  <a:cubicBezTo>
                    <a:pt x="17" y="29"/>
                    <a:pt x="16" y="29"/>
                    <a:pt x="16" y="29"/>
                  </a:cubicBezTo>
                  <a:cubicBezTo>
                    <a:pt x="15" y="28"/>
                    <a:pt x="15" y="27"/>
                    <a:pt x="16" y="26"/>
                  </a:cubicBezTo>
                  <a:cubicBezTo>
                    <a:pt x="17" y="24"/>
                    <a:pt x="18" y="23"/>
                    <a:pt x="20" y="21"/>
                  </a:cubicBezTo>
                  <a:cubicBezTo>
                    <a:pt x="21" y="21"/>
                    <a:pt x="22" y="21"/>
                    <a:pt x="23" y="21"/>
                  </a:cubicBezTo>
                  <a:cubicBezTo>
                    <a:pt x="23" y="22"/>
                    <a:pt x="23" y="23"/>
                    <a:pt x="23" y="24"/>
                  </a:cubicBezTo>
                  <a:cubicBezTo>
                    <a:pt x="21" y="25"/>
                    <a:pt x="20" y="27"/>
                    <a:pt x="19" y="28"/>
                  </a:cubicBezTo>
                  <a:cubicBezTo>
                    <a:pt x="18" y="29"/>
                    <a:pt x="18" y="29"/>
                    <a:pt x="17" y="29"/>
                  </a:cubicBezTo>
                  <a:close/>
                  <a:moveTo>
                    <a:pt x="123" y="28"/>
                  </a:moveTo>
                  <a:cubicBezTo>
                    <a:pt x="122" y="28"/>
                    <a:pt x="122" y="28"/>
                    <a:pt x="121" y="28"/>
                  </a:cubicBezTo>
                  <a:cubicBezTo>
                    <a:pt x="120" y="26"/>
                    <a:pt x="119" y="25"/>
                    <a:pt x="117" y="24"/>
                  </a:cubicBezTo>
                  <a:cubicBezTo>
                    <a:pt x="117" y="23"/>
                    <a:pt x="117" y="22"/>
                    <a:pt x="117" y="21"/>
                  </a:cubicBezTo>
                  <a:cubicBezTo>
                    <a:pt x="118" y="20"/>
                    <a:pt x="119" y="20"/>
                    <a:pt x="120" y="21"/>
                  </a:cubicBezTo>
                  <a:cubicBezTo>
                    <a:pt x="122" y="22"/>
                    <a:pt x="123" y="24"/>
                    <a:pt x="124" y="25"/>
                  </a:cubicBezTo>
                  <a:cubicBezTo>
                    <a:pt x="125" y="26"/>
                    <a:pt x="125" y="27"/>
                    <a:pt x="124" y="28"/>
                  </a:cubicBezTo>
                  <a:cubicBezTo>
                    <a:pt x="124" y="28"/>
                    <a:pt x="123" y="28"/>
                    <a:pt x="123" y="28"/>
                  </a:cubicBezTo>
                  <a:close/>
                  <a:moveTo>
                    <a:pt x="25" y="21"/>
                  </a:moveTo>
                  <a:cubicBezTo>
                    <a:pt x="25" y="21"/>
                    <a:pt x="24" y="21"/>
                    <a:pt x="24" y="20"/>
                  </a:cubicBezTo>
                  <a:cubicBezTo>
                    <a:pt x="23" y="19"/>
                    <a:pt x="23" y="18"/>
                    <a:pt x="24" y="17"/>
                  </a:cubicBezTo>
                  <a:cubicBezTo>
                    <a:pt x="26" y="16"/>
                    <a:pt x="27" y="15"/>
                    <a:pt x="29" y="14"/>
                  </a:cubicBezTo>
                  <a:cubicBezTo>
                    <a:pt x="30" y="13"/>
                    <a:pt x="31" y="13"/>
                    <a:pt x="31" y="14"/>
                  </a:cubicBezTo>
                  <a:cubicBezTo>
                    <a:pt x="32" y="15"/>
                    <a:pt x="32" y="16"/>
                    <a:pt x="31" y="17"/>
                  </a:cubicBezTo>
                  <a:cubicBezTo>
                    <a:pt x="29" y="18"/>
                    <a:pt x="28" y="19"/>
                    <a:pt x="27" y="20"/>
                  </a:cubicBezTo>
                  <a:cubicBezTo>
                    <a:pt x="26" y="21"/>
                    <a:pt x="26" y="21"/>
                    <a:pt x="25" y="21"/>
                  </a:cubicBezTo>
                  <a:close/>
                  <a:moveTo>
                    <a:pt x="115" y="20"/>
                  </a:moveTo>
                  <a:cubicBezTo>
                    <a:pt x="114" y="20"/>
                    <a:pt x="114" y="20"/>
                    <a:pt x="113" y="20"/>
                  </a:cubicBezTo>
                  <a:cubicBezTo>
                    <a:pt x="112" y="19"/>
                    <a:pt x="110" y="17"/>
                    <a:pt x="109" y="16"/>
                  </a:cubicBezTo>
                  <a:cubicBezTo>
                    <a:pt x="108" y="16"/>
                    <a:pt x="108" y="15"/>
                    <a:pt x="109" y="14"/>
                  </a:cubicBezTo>
                  <a:cubicBezTo>
                    <a:pt x="109" y="13"/>
                    <a:pt x="110" y="13"/>
                    <a:pt x="111" y="13"/>
                  </a:cubicBezTo>
                  <a:cubicBezTo>
                    <a:pt x="113" y="14"/>
                    <a:pt x="114" y="15"/>
                    <a:pt x="116" y="17"/>
                  </a:cubicBezTo>
                  <a:cubicBezTo>
                    <a:pt x="117" y="17"/>
                    <a:pt x="117" y="19"/>
                    <a:pt x="116" y="20"/>
                  </a:cubicBezTo>
                  <a:cubicBezTo>
                    <a:pt x="116" y="20"/>
                    <a:pt x="115" y="20"/>
                    <a:pt x="115" y="20"/>
                  </a:cubicBezTo>
                  <a:close/>
                  <a:moveTo>
                    <a:pt x="35" y="14"/>
                  </a:moveTo>
                  <a:cubicBezTo>
                    <a:pt x="34" y="14"/>
                    <a:pt x="33" y="14"/>
                    <a:pt x="33" y="13"/>
                  </a:cubicBezTo>
                  <a:cubicBezTo>
                    <a:pt x="32" y="12"/>
                    <a:pt x="33" y="11"/>
                    <a:pt x="34" y="10"/>
                  </a:cubicBezTo>
                  <a:cubicBezTo>
                    <a:pt x="35" y="9"/>
                    <a:pt x="37" y="8"/>
                    <a:pt x="39" y="8"/>
                  </a:cubicBezTo>
                  <a:cubicBezTo>
                    <a:pt x="40" y="7"/>
                    <a:pt x="41" y="7"/>
                    <a:pt x="41" y="8"/>
                  </a:cubicBezTo>
                  <a:cubicBezTo>
                    <a:pt x="42" y="9"/>
                    <a:pt x="41" y="11"/>
                    <a:pt x="40" y="11"/>
                  </a:cubicBezTo>
                  <a:cubicBezTo>
                    <a:pt x="39" y="12"/>
                    <a:pt x="37" y="13"/>
                    <a:pt x="36" y="14"/>
                  </a:cubicBezTo>
                  <a:cubicBezTo>
                    <a:pt x="35" y="14"/>
                    <a:pt x="35" y="14"/>
                    <a:pt x="35" y="14"/>
                  </a:cubicBezTo>
                  <a:close/>
                  <a:moveTo>
                    <a:pt x="105" y="14"/>
                  </a:moveTo>
                  <a:cubicBezTo>
                    <a:pt x="105" y="14"/>
                    <a:pt x="105" y="14"/>
                    <a:pt x="104" y="13"/>
                  </a:cubicBezTo>
                  <a:cubicBezTo>
                    <a:pt x="103" y="12"/>
                    <a:pt x="101" y="12"/>
                    <a:pt x="99" y="11"/>
                  </a:cubicBezTo>
                  <a:cubicBezTo>
                    <a:pt x="98" y="10"/>
                    <a:pt x="98" y="9"/>
                    <a:pt x="99" y="8"/>
                  </a:cubicBezTo>
                  <a:cubicBezTo>
                    <a:pt x="99" y="7"/>
                    <a:pt x="100" y="7"/>
                    <a:pt x="101" y="7"/>
                  </a:cubicBezTo>
                  <a:cubicBezTo>
                    <a:pt x="103" y="8"/>
                    <a:pt x="105" y="9"/>
                    <a:pt x="106" y="10"/>
                  </a:cubicBezTo>
                  <a:cubicBezTo>
                    <a:pt x="107" y="10"/>
                    <a:pt x="108" y="12"/>
                    <a:pt x="107" y="13"/>
                  </a:cubicBezTo>
                  <a:cubicBezTo>
                    <a:pt x="107" y="13"/>
                    <a:pt x="106" y="14"/>
                    <a:pt x="105" y="14"/>
                  </a:cubicBezTo>
                  <a:close/>
                  <a:moveTo>
                    <a:pt x="45" y="9"/>
                  </a:moveTo>
                  <a:cubicBezTo>
                    <a:pt x="44" y="9"/>
                    <a:pt x="43" y="8"/>
                    <a:pt x="43" y="8"/>
                  </a:cubicBezTo>
                  <a:cubicBezTo>
                    <a:pt x="43" y="7"/>
                    <a:pt x="43" y="5"/>
                    <a:pt x="44" y="5"/>
                  </a:cubicBezTo>
                  <a:cubicBezTo>
                    <a:pt x="46" y="4"/>
                    <a:pt x="48" y="4"/>
                    <a:pt x="50" y="3"/>
                  </a:cubicBezTo>
                  <a:cubicBezTo>
                    <a:pt x="51" y="3"/>
                    <a:pt x="52" y="3"/>
                    <a:pt x="52" y="4"/>
                  </a:cubicBezTo>
                  <a:cubicBezTo>
                    <a:pt x="52" y="6"/>
                    <a:pt x="52" y="7"/>
                    <a:pt x="51" y="7"/>
                  </a:cubicBezTo>
                  <a:cubicBezTo>
                    <a:pt x="49" y="7"/>
                    <a:pt x="47" y="8"/>
                    <a:pt x="46" y="9"/>
                  </a:cubicBezTo>
                  <a:cubicBezTo>
                    <a:pt x="45" y="9"/>
                    <a:pt x="45" y="9"/>
                    <a:pt x="45" y="9"/>
                  </a:cubicBezTo>
                  <a:close/>
                  <a:moveTo>
                    <a:pt x="95" y="9"/>
                  </a:moveTo>
                  <a:cubicBezTo>
                    <a:pt x="95" y="9"/>
                    <a:pt x="95" y="9"/>
                    <a:pt x="94" y="9"/>
                  </a:cubicBezTo>
                  <a:cubicBezTo>
                    <a:pt x="93" y="8"/>
                    <a:pt x="91" y="7"/>
                    <a:pt x="89" y="7"/>
                  </a:cubicBezTo>
                  <a:cubicBezTo>
                    <a:pt x="88" y="6"/>
                    <a:pt x="87" y="5"/>
                    <a:pt x="88" y="4"/>
                  </a:cubicBezTo>
                  <a:cubicBezTo>
                    <a:pt x="88" y="3"/>
                    <a:pt x="89" y="3"/>
                    <a:pt x="90" y="3"/>
                  </a:cubicBezTo>
                  <a:cubicBezTo>
                    <a:pt x="92" y="3"/>
                    <a:pt x="94" y="4"/>
                    <a:pt x="96" y="5"/>
                  </a:cubicBezTo>
                  <a:cubicBezTo>
                    <a:pt x="97" y="5"/>
                    <a:pt x="97" y="6"/>
                    <a:pt x="97" y="7"/>
                  </a:cubicBezTo>
                  <a:cubicBezTo>
                    <a:pt x="97" y="8"/>
                    <a:pt x="96" y="9"/>
                    <a:pt x="95" y="9"/>
                  </a:cubicBezTo>
                  <a:close/>
                  <a:moveTo>
                    <a:pt x="56" y="6"/>
                  </a:moveTo>
                  <a:cubicBezTo>
                    <a:pt x="55" y="6"/>
                    <a:pt x="54" y="5"/>
                    <a:pt x="54" y="4"/>
                  </a:cubicBezTo>
                  <a:cubicBezTo>
                    <a:pt x="54" y="3"/>
                    <a:pt x="54" y="2"/>
                    <a:pt x="55" y="2"/>
                  </a:cubicBezTo>
                  <a:cubicBezTo>
                    <a:pt x="57" y="1"/>
                    <a:pt x="59" y="1"/>
                    <a:pt x="61" y="1"/>
                  </a:cubicBezTo>
                  <a:cubicBezTo>
                    <a:pt x="62" y="0"/>
                    <a:pt x="63" y="1"/>
                    <a:pt x="63" y="2"/>
                  </a:cubicBezTo>
                  <a:cubicBezTo>
                    <a:pt x="63"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8" y="5"/>
                  </a:cubicBezTo>
                  <a:cubicBezTo>
                    <a:pt x="77" y="4"/>
                    <a:pt x="76" y="3"/>
                    <a:pt x="76" y="2"/>
                  </a:cubicBezTo>
                  <a:cubicBezTo>
                    <a:pt x="77" y="1"/>
                    <a:pt x="78" y="0"/>
                    <a:pt x="79" y="1"/>
                  </a:cubicBezTo>
                  <a:cubicBezTo>
                    <a:pt x="81" y="1"/>
                    <a:pt x="83" y="1"/>
                    <a:pt x="84" y="1"/>
                  </a:cubicBezTo>
                  <a:cubicBezTo>
                    <a:pt x="86" y="2"/>
                    <a:pt x="86"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9" name="Freeform 529">
              <a:extLst>
                <a:ext uri="{FF2B5EF4-FFF2-40B4-BE49-F238E27FC236}">
                  <a16:creationId xmlns:a16="http://schemas.microsoft.com/office/drawing/2014/main" id="{B3CFA768-2828-434D-AE06-0CA34795A835}"/>
                </a:ext>
              </a:extLst>
            </p:cNvPr>
            <p:cNvSpPr>
              <a:spLocks noEditPoints="1"/>
            </p:cNvSpPr>
            <p:nvPr/>
          </p:nvSpPr>
          <p:spPr bwMode="auto">
            <a:xfrm rot="10800000">
              <a:off x="7128538" y="5085568"/>
              <a:ext cx="227254" cy="227936"/>
            </a:xfrm>
            <a:custGeom>
              <a:avLst/>
              <a:gdLst>
                <a:gd name="T0" fmla="*/ 70 w 141"/>
                <a:gd name="T1" fmla="*/ 137 h 141"/>
                <a:gd name="T2" fmla="*/ 76 w 141"/>
                <a:gd name="T3" fmla="*/ 141 h 141"/>
                <a:gd name="T4" fmla="*/ 56 w 141"/>
                <a:gd name="T5" fmla="*/ 138 h 141"/>
                <a:gd name="T6" fmla="*/ 81 w 141"/>
                <a:gd name="T7" fmla="*/ 141 h 141"/>
                <a:gd name="T8" fmla="*/ 87 w 141"/>
                <a:gd name="T9" fmla="*/ 139 h 141"/>
                <a:gd name="T10" fmla="*/ 47 w 141"/>
                <a:gd name="T11" fmla="*/ 137 h 141"/>
                <a:gd name="T12" fmla="*/ 53 w 141"/>
                <a:gd name="T13" fmla="*/ 139 h 141"/>
                <a:gd name="T14" fmla="*/ 100 w 141"/>
                <a:gd name="T15" fmla="*/ 133 h 141"/>
                <a:gd name="T16" fmla="*/ 41 w 141"/>
                <a:gd name="T17" fmla="*/ 135 h 141"/>
                <a:gd name="T18" fmla="*/ 44 w 141"/>
                <a:gd name="T19" fmla="*/ 134 h 141"/>
                <a:gd name="T20" fmla="*/ 107 w 141"/>
                <a:gd name="T21" fmla="*/ 127 h 141"/>
                <a:gd name="T22" fmla="*/ 32 w 141"/>
                <a:gd name="T23" fmla="*/ 130 h 141"/>
                <a:gd name="T24" fmla="*/ 33 w 141"/>
                <a:gd name="T25" fmla="*/ 126 h 141"/>
                <a:gd name="T26" fmla="*/ 111 w 141"/>
                <a:gd name="T27" fmla="*/ 124 h 141"/>
                <a:gd name="T28" fmla="*/ 112 w 141"/>
                <a:gd name="T29" fmla="*/ 127 h 141"/>
                <a:gd name="T30" fmla="*/ 21 w 141"/>
                <a:gd name="T31" fmla="*/ 115 h 141"/>
                <a:gd name="T32" fmla="*/ 120 w 141"/>
                <a:gd name="T33" fmla="*/ 119 h 141"/>
                <a:gd name="T34" fmla="*/ 122 w 141"/>
                <a:gd name="T35" fmla="*/ 119 h 141"/>
                <a:gd name="T36" fmla="*/ 11 w 141"/>
                <a:gd name="T37" fmla="*/ 105 h 141"/>
                <a:gd name="T38" fmla="*/ 128 w 141"/>
                <a:gd name="T39" fmla="*/ 111 h 141"/>
                <a:gd name="T40" fmla="*/ 133 w 141"/>
                <a:gd name="T41" fmla="*/ 105 h 141"/>
                <a:gd name="T42" fmla="*/ 5 w 141"/>
                <a:gd name="T43" fmla="*/ 98 h 141"/>
                <a:gd name="T44" fmla="*/ 10 w 141"/>
                <a:gd name="T45" fmla="*/ 104 h 141"/>
                <a:gd name="T46" fmla="*/ 136 w 141"/>
                <a:gd name="T47" fmla="*/ 91 h 141"/>
                <a:gd name="T48" fmla="*/ 3 w 141"/>
                <a:gd name="T49" fmla="*/ 92 h 141"/>
                <a:gd name="T50" fmla="*/ 6 w 141"/>
                <a:gd name="T51" fmla="*/ 94 h 141"/>
                <a:gd name="T52" fmla="*/ 136 w 141"/>
                <a:gd name="T53" fmla="*/ 82 h 141"/>
                <a:gd name="T54" fmla="*/ 3 w 141"/>
                <a:gd name="T55" fmla="*/ 82 h 141"/>
                <a:gd name="T56" fmla="*/ 5 w 141"/>
                <a:gd name="T57" fmla="*/ 80 h 141"/>
                <a:gd name="T58" fmla="*/ 137 w 141"/>
                <a:gd name="T59" fmla="*/ 76 h 141"/>
                <a:gd name="T60" fmla="*/ 139 w 141"/>
                <a:gd name="T61" fmla="*/ 61 h 141"/>
                <a:gd name="T62" fmla="*/ 141 w 141"/>
                <a:gd name="T63" fmla="*/ 77 h 141"/>
                <a:gd name="T64" fmla="*/ 0 w 141"/>
                <a:gd name="T65" fmla="*/ 63 h 141"/>
                <a:gd name="T66" fmla="*/ 3 w 141"/>
                <a:gd name="T67" fmla="*/ 60 h 141"/>
                <a:gd name="T68" fmla="*/ 6 w 141"/>
                <a:gd name="T69" fmla="*/ 53 h 141"/>
                <a:gd name="T70" fmla="*/ 135 w 141"/>
                <a:gd name="T71" fmla="*/ 52 h 141"/>
                <a:gd name="T72" fmla="*/ 138 w 141"/>
                <a:gd name="T73" fmla="*/ 59 h 141"/>
                <a:gd name="T74" fmla="*/ 9 w 141"/>
                <a:gd name="T75" fmla="*/ 40 h 141"/>
                <a:gd name="T76" fmla="*/ 133 w 141"/>
                <a:gd name="T77" fmla="*/ 47 h 141"/>
                <a:gd name="T78" fmla="*/ 135 w 141"/>
                <a:gd name="T79" fmla="*/ 48 h 141"/>
                <a:gd name="T80" fmla="*/ 13 w 141"/>
                <a:gd name="T81" fmla="*/ 30 h 141"/>
                <a:gd name="T82" fmla="*/ 130 w 141"/>
                <a:gd name="T83" fmla="*/ 38 h 141"/>
                <a:gd name="T84" fmla="*/ 131 w 141"/>
                <a:gd name="T85" fmla="*/ 35 h 141"/>
                <a:gd name="T86" fmla="*/ 16 w 141"/>
                <a:gd name="T87" fmla="*/ 26 h 141"/>
                <a:gd name="T88" fmla="*/ 18 w 141"/>
                <a:gd name="T89" fmla="*/ 29 h 141"/>
                <a:gd name="T90" fmla="*/ 121 w 141"/>
                <a:gd name="T91" fmla="*/ 21 h 141"/>
                <a:gd name="T92" fmla="*/ 24 w 141"/>
                <a:gd name="T93" fmla="*/ 20 h 141"/>
                <a:gd name="T94" fmla="*/ 27 w 141"/>
                <a:gd name="T95" fmla="*/ 20 h 141"/>
                <a:gd name="T96" fmla="*/ 109 w 141"/>
                <a:gd name="T97" fmla="*/ 14 h 141"/>
                <a:gd name="T98" fmla="*/ 35 w 141"/>
                <a:gd name="T99" fmla="*/ 14 h 141"/>
                <a:gd name="T100" fmla="*/ 41 w 141"/>
                <a:gd name="T101" fmla="*/ 11 h 141"/>
                <a:gd name="T102" fmla="*/ 100 w 141"/>
                <a:gd name="T103" fmla="*/ 11 h 141"/>
                <a:gd name="T104" fmla="*/ 106 w 141"/>
                <a:gd name="T105" fmla="*/ 14 h 141"/>
                <a:gd name="T106" fmla="*/ 52 w 141"/>
                <a:gd name="T107" fmla="*/ 4 h 141"/>
                <a:gd name="T108" fmla="*/ 95 w 141"/>
                <a:gd name="T109" fmla="*/ 9 h 141"/>
                <a:gd name="T110" fmla="*/ 97 w 141"/>
                <a:gd name="T111" fmla="*/ 7 h 141"/>
                <a:gd name="T112" fmla="*/ 61 w 141"/>
                <a:gd name="T113" fmla="*/ 1 h 141"/>
                <a:gd name="T114" fmla="*/ 84 w 141"/>
                <a:gd name="T115" fmla="*/ 5 h 141"/>
                <a:gd name="T116" fmla="*/ 85 w 141"/>
                <a:gd name="T117" fmla="*/ 1 h 141"/>
                <a:gd name="T118" fmla="*/ 67 w 141"/>
                <a:gd name="T119" fmla="*/ 0 h 141"/>
                <a:gd name="T120" fmla="*/ 67 w 141"/>
                <a:gd name="T121" fmla="*/ 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41">
                  <a:moveTo>
                    <a:pt x="71" y="141"/>
                  </a:moveTo>
                  <a:cubicBezTo>
                    <a:pt x="71" y="141"/>
                    <a:pt x="71" y="141"/>
                    <a:pt x="71" y="141"/>
                  </a:cubicBezTo>
                  <a:cubicBezTo>
                    <a:pt x="70" y="141"/>
                    <a:pt x="70" y="141"/>
                    <a:pt x="70" y="141"/>
                  </a:cubicBezTo>
                  <a:cubicBezTo>
                    <a:pt x="69" y="141"/>
                    <a:pt x="68" y="140"/>
                    <a:pt x="68" y="139"/>
                  </a:cubicBezTo>
                  <a:cubicBezTo>
                    <a:pt x="68" y="138"/>
                    <a:pt x="69" y="137"/>
                    <a:pt x="70" y="137"/>
                  </a:cubicBezTo>
                  <a:cubicBezTo>
                    <a:pt x="70" y="137"/>
                    <a:pt x="70" y="137"/>
                    <a:pt x="70" y="137"/>
                  </a:cubicBezTo>
                  <a:cubicBezTo>
                    <a:pt x="71" y="137"/>
                    <a:pt x="71" y="137"/>
                    <a:pt x="71" y="137"/>
                  </a:cubicBezTo>
                  <a:cubicBezTo>
                    <a:pt x="72" y="137"/>
                    <a:pt x="74" y="137"/>
                    <a:pt x="75" y="137"/>
                  </a:cubicBezTo>
                  <a:cubicBezTo>
                    <a:pt x="77" y="137"/>
                    <a:pt x="77" y="138"/>
                    <a:pt x="78" y="139"/>
                  </a:cubicBezTo>
                  <a:cubicBezTo>
                    <a:pt x="78" y="140"/>
                    <a:pt x="77" y="141"/>
                    <a:pt x="76" y="141"/>
                  </a:cubicBezTo>
                  <a:cubicBezTo>
                    <a:pt x="74" y="141"/>
                    <a:pt x="72" y="141"/>
                    <a:pt x="71" y="141"/>
                  </a:cubicBezTo>
                  <a:close/>
                  <a:moveTo>
                    <a:pt x="64" y="141"/>
                  </a:moveTo>
                  <a:cubicBezTo>
                    <a:pt x="64" y="141"/>
                    <a:pt x="64" y="141"/>
                    <a:pt x="64" y="141"/>
                  </a:cubicBezTo>
                  <a:cubicBezTo>
                    <a:pt x="62" y="141"/>
                    <a:pt x="60" y="141"/>
                    <a:pt x="58" y="140"/>
                  </a:cubicBezTo>
                  <a:cubicBezTo>
                    <a:pt x="57" y="140"/>
                    <a:pt x="56" y="139"/>
                    <a:pt x="56" y="138"/>
                  </a:cubicBezTo>
                  <a:cubicBezTo>
                    <a:pt x="57" y="137"/>
                    <a:pt x="58" y="136"/>
                    <a:pt x="59" y="136"/>
                  </a:cubicBezTo>
                  <a:cubicBezTo>
                    <a:pt x="61"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80" y="137"/>
                    <a:pt x="81" y="137"/>
                  </a:cubicBezTo>
                  <a:cubicBezTo>
                    <a:pt x="83" y="136"/>
                    <a:pt x="85" y="136"/>
                    <a:pt x="86" y="136"/>
                  </a:cubicBezTo>
                  <a:cubicBezTo>
                    <a:pt x="87" y="135"/>
                    <a:pt x="89" y="136"/>
                    <a:pt x="89" y="137"/>
                  </a:cubicBezTo>
                  <a:cubicBezTo>
                    <a:pt x="89" y="138"/>
                    <a:pt x="88" y="139"/>
                    <a:pt x="87" y="139"/>
                  </a:cubicBezTo>
                  <a:cubicBezTo>
                    <a:pt x="85" y="140"/>
                    <a:pt x="83" y="140"/>
                    <a:pt x="82" y="141"/>
                  </a:cubicBezTo>
                  <a:cubicBezTo>
                    <a:pt x="81" y="141"/>
                    <a:pt x="81" y="141"/>
                    <a:pt x="81" y="141"/>
                  </a:cubicBezTo>
                  <a:close/>
                  <a:moveTo>
                    <a:pt x="53" y="139"/>
                  </a:moveTo>
                  <a:cubicBezTo>
                    <a:pt x="53" y="139"/>
                    <a:pt x="53" y="139"/>
                    <a:pt x="52" y="139"/>
                  </a:cubicBezTo>
                  <a:cubicBezTo>
                    <a:pt x="50" y="138"/>
                    <a:pt x="49" y="138"/>
                    <a:pt x="47" y="137"/>
                  </a:cubicBezTo>
                  <a:cubicBezTo>
                    <a:pt x="46" y="137"/>
                    <a:pt x="45" y="136"/>
                    <a:pt x="46" y="135"/>
                  </a:cubicBezTo>
                  <a:cubicBezTo>
                    <a:pt x="46" y="134"/>
                    <a:pt x="47" y="133"/>
                    <a:pt x="48" y="133"/>
                  </a:cubicBezTo>
                  <a:cubicBezTo>
                    <a:pt x="50" y="134"/>
                    <a:pt x="52" y="135"/>
                    <a:pt x="53" y="135"/>
                  </a:cubicBezTo>
                  <a:cubicBezTo>
                    <a:pt x="54" y="135"/>
                    <a:pt x="55" y="137"/>
                    <a:pt x="55" y="138"/>
                  </a:cubicBezTo>
                  <a:cubicBezTo>
                    <a:pt x="55" y="138"/>
                    <a:pt x="54" y="139"/>
                    <a:pt x="53" y="139"/>
                  </a:cubicBezTo>
                  <a:close/>
                  <a:moveTo>
                    <a:pt x="92" y="138"/>
                  </a:moveTo>
                  <a:cubicBezTo>
                    <a:pt x="91" y="138"/>
                    <a:pt x="91" y="137"/>
                    <a:pt x="90" y="137"/>
                  </a:cubicBezTo>
                  <a:cubicBezTo>
                    <a:pt x="90" y="135"/>
                    <a:pt x="91" y="134"/>
                    <a:pt x="92" y="134"/>
                  </a:cubicBezTo>
                  <a:cubicBezTo>
                    <a:pt x="93" y="133"/>
                    <a:pt x="95" y="133"/>
                    <a:pt x="97" y="132"/>
                  </a:cubicBezTo>
                  <a:cubicBezTo>
                    <a:pt x="98" y="132"/>
                    <a:pt x="99" y="132"/>
                    <a:pt x="100" y="133"/>
                  </a:cubicBezTo>
                  <a:cubicBezTo>
                    <a:pt x="100" y="134"/>
                    <a:pt x="99" y="135"/>
                    <a:pt x="98" y="136"/>
                  </a:cubicBezTo>
                  <a:cubicBezTo>
                    <a:pt x="97" y="136"/>
                    <a:pt x="95" y="137"/>
                    <a:pt x="93" y="138"/>
                  </a:cubicBezTo>
                  <a:cubicBezTo>
                    <a:pt x="93" y="138"/>
                    <a:pt x="93" y="138"/>
                    <a:pt x="92" y="138"/>
                  </a:cubicBezTo>
                  <a:close/>
                  <a:moveTo>
                    <a:pt x="42" y="135"/>
                  </a:moveTo>
                  <a:cubicBezTo>
                    <a:pt x="42" y="135"/>
                    <a:pt x="42" y="135"/>
                    <a:pt x="41" y="135"/>
                  </a:cubicBezTo>
                  <a:cubicBezTo>
                    <a:pt x="39" y="134"/>
                    <a:pt x="38" y="133"/>
                    <a:pt x="36" y="132"/>
                  </a:cubicBezTo>
                  <a:cubicBezTo>
                    <a:pt x="35" y="132"/>
                    <a:pt x="35" y="131"/>
                    <a:pt x="35" y="130"/>
                  </a:cubicBezTo>
                  <a:cubicBezTo>
                    <a:pt x="36" y="129"/>
                    <a:pt x="37" y="128"/>
                    <a:pt x="38" y="129"/>
                  </a:cubicBezTo>
                  <a:cubicBezTo>
                    <a:pt x="40" y="130"/>
                    <a:pt x="41" y="131"/>
                    <a:pt x="43" y="131"/>
                  </a:cubicBezTo>
                  <a:cubicBezTo>
                    <a:pt x="44" y="132"/>
                    <a:pt x="44" y="133"/>
                    <a:pt x="44" y="134"/>
                  </a:cubicBezTo>
                  <a:cubicBezTo>
                    <a:pt x="44" y="135"/>
                    <a:pt x="43" y="135"/>
                    <a:pt x="42" y="135"/>
                  </a:cubicBezTo>
                  <a:close/>
                  <a:moveTo>
                    <a:pt x="103" y="133"/>
                  </a:moveTo>
                  <a:cubicBezTo>
                    <a:pt x="102" y="133"/>
                    <a:pt x="101" y="133"/>
                    <a:pt x="101" y="132"/>
                  </a:cubicBezTo>
                  <a:cubicBezTo>
                    <a:pt x="101" y="131"/>
                    <a:pt x="101" y="130"/>
                    <a:pt x="102" y="130"/>
                  </a:cubicBezTo>
                  <a:cubicBezTo>
                    <a:pt x="104" y="129"/>
                    <a:pt x="105" y="128"/>
                    <a:pt x="107" y="127"/>
                  </a:cubicBezTo>
                  <a:cubicBezTo>
                    <a:pt x="108" y="126"/>
                    <a:pt x="109" y="126"/>
                    <a:pt x="109" y="127"/>
                  </a:cubicBezTo>
                  <a:cubicBezTo>
                    <a:pt x="110" y="128"/>
                    <a:pt x="110" y="130"/>
                    <a:pt x="109" y="130"/>
                  </a:cubicBezTo>
                  <a:cubicBezTo>
                    <a:pt x="107" y="131"/>
                    <a:pt x="106" y="132"/>
                    <a:pt x="104" y="133"/>
                  </a:cubicBezTo>
                  <a:cubicBezTo>
                    <a:pt x="103" y="133"/>
                    <a:pt x="103" y="133"/>
                    <a:pt x="103" y="133"/>
                  </a:cubicBezTo>
                  <a:close/>
                  <a:moveTo>
                    <a:pt x="32" y="130"/>
                  </a:moveTo>
                  <a:cubicBezTo>
                    <a:pt x="32" y="130"/>
                    <a:pt x="31" y="129"/>
                    <a:pt x="31" y="129"/>
                  </a:cubicBezTo>
                  <a:cubicBezTo>
                    <a:pt x="29" y="128"/>
                    <a:pt x="28" y="127"/>
                    <a:pt x="26" y="126"/>
                  </a:cubicBezTo>
                  <a:cubicBezTo>
                    <a:pt x="25" y="125"/>
                    <a:pt x="25" y="124"/>
                    <a:pt x="26" y="123"/>
                  </a:cubicBezTo>
                  <a:cubicBezTo>
                    <a:pt x="27" y="122"/>
                    <a:pt x="28" y="122"/>
                    <a:pt x="29" y="123"/>
                  </a:cubicBezTo>
                  <a:cubicBezTo>
                    <a:pt x="30" y="124"/>
                    <a:pt x="32" y="125"/>
                    <a:pt x="33" y="126"/>
                  </a:cubicBezTo>
                  <a:cubicBezTo>
                    <a:pt x="34" y="127"/>
                    <a:pt x="34" y="128"/>
                    <a:pt x="34" y="129"/>
                  </a:cubicBezTo>
                  <a:cubicBezTo>
                    <a:pt x="33" y="129"/>
                    <a:pt x="33" y="130"/>
                    <a:pt x="32" y="130"/>
                  </a:cubicBezTo>
                  <a:close/>
                  <a:moveTo>
                    <a:pt x="112" y="127"/>
                  </a:moveTo>
                  <a:cubicBezTo>
                    <a:pt x="112" y="127"/>
                    <a:pt x="111" y="127"/>
                    <a:pt x="111" y="126"/>
                  </a:cubicBezTo>
                  <a:cubicBezTo>
                    <a:pt x="110" y="126"/>
                    <a:pt x="110" y="124"/>
                    <a:pt x="111" y="124"/>
                  </a:cubicBezTo>
                  <a:cubicBezTo>
                    <a:pt x="113" y="122"/>
                    <a:pt x="114" y="121"/>
                    <a:pt x="115" y="120"/>
                  </a:cubicBezTo>
                  <a:cubicBezTo>
                    <a:pt x="116" y="119"/>
                    <a:pt x="118" y="119"/>
                    <a:pt x="118" y="120"/>
                  </a:cubicBezTo>
                  <a:cubicBezTo>
                    <a:pt x="119" y="121"/>
                    <a:pt x="119" y="122"/>
                    <a:pt x="118" y="123"/>
                  </a:cubicBezTo>
                  <a:cubicBezTo>
                    <a:pt x="117" y="124"/>
                    <a:pt x="115" y="126"/>
                    <a:pt x="114" y="127"/>
                  </a:cubicBezTo>
                  <a:cubicBezTo>
                    <a:pt x="113" y="127"/>
                    <a:pt x="113" y="127"/>
                    <a:pt x="112" y="127"/>
                  </a:cubicBezTo>
                  <a:close/>
                  <a:moveTo>
                    <a:pt x="23" y="122"/>
                  </a:moveTo>
                  <a:cubicBezTo>
                    <a:pt x="23" y="122"/>
                    <a:pt x="22" y="122"/>
                    <a:pt x="22" y="122"/>
                  </a:cubicBezTo>
                  <a:cubicBezTo>
                    <a:pt x="20" y="121"/>
                    <a:pt x="19" y="119"/>
                    <a:pt x="18" y="118"/>
                  </a:cubicBezTo>
                  <a:cubicBezTo>
                    <a:pt x="17" y="117"/>
                    <a:pt x="17" y="116"/>
                    <a:pt x="18" y="115"/>
                  </a:cubicBezTo>
                  <a:cubicBezTo>
                    <a:pt x="19" y="114"/>
                    <a:pt x="20" y="114"/>
                    <a:pt x="21" y="115"/>
                  </a:cubicBezTo>
                  <a:cubicBezTo>
                    <a:pt x="22" y="116"/>
                    <a:pt x="23" y="118"/>
                    <a:pt x="25" y="119"/>
                  </a:cubicBezTo>
                  <a:cubicBezTo>
                    <a:pt x="25" y="120"/>
                    <a:pt x="25" y="121"/>
                    <a:pt x="25" y="122"/>
                  </a:cubicBezTo>
                  <a:cubicBezTo>
                    <a:pt x="24" y="122"/>
                    <a:pt x="24" y="122"/>
                    <a:pt x="23" y="122"/>
                  </a:cubicBezTo>
                  <a:close/>
                  <a:moveTo>
                    <a:pt x="121" y="120"/>
                  </a:moveTo>
                  <a:cubicBezTo>
                    <a:pt x="120" y="120"/>
                    <a:pt x="120" y="119"/>
                    <a:pt x="120" y="119"/>
                  </a:cubicBezTo>
                  <a:cubicBezTo>
                    <a:pt x="119" y="118"/>
                    <a:pt x="119" y="117"/>
                    <a:pt x="119" y="116"/>
                  </a:cubicBezTo>
                  <a:cubicBezTo>
                    <a:pt x="121" y="115"/>
                    <a:pt x="122" y="113"/>
                    <a:pt x="123" y="112"/>
                  </a:cubicBezTo>
                  <a:cubicBezTo>
                    <a:pt x="124" y="111"/>
                    <a:pt x="125" y="111"/>
                    <a:pt x="126" y="112"/>
                  </a:cubicBezTo>
                  <a:cubicBezTo>
                    <a:pt x="127" y="112"/>
                    <a:pt x="127" y="114"/>
                    <a:pt x="126" y="114"/>
                  </a:cubicBezTo>
                  <a:cubicBezTo>
                    <a:pt x="125" y="116"/>
                    <a:pt x="124" y="117"/>
                    <a:pt x="122" y="119"/>
                  </a:cubicBezTo>
                  <a:cubicBezTo>
                    <a:pt x="122" y="119"/>
                    <a:pt x="121" y="120"/>
                    <a:pt x="121" y="120"/>
                  </a:cubicBezTo>
                  <a:close/>
                  <a:moveTo>
                    <a:pt x="16" y="114"/>
                  </a:moveTo>
                  <a:cubicBezTo>
                    <a:pt x="15" y="114"/>
                    <a:pt x="14" y="114"/>
                    <a:pt x="14" y="113"/>
                  </a:cubicBezTo>
                  <a:cubicBezTo>
                    <a:pt x="13" y="111"/>
                    <a:pt x="12" y="110"/>
                    <a:pt x="11" y="108"/>
                  </a:cubicBezTo>
                  <a:cubicBezTo>
                    <a:pt x="10" y="107"/>
                    <a:pt x="10" y="106"/>
                    <a:pt x="11" y="105"/>
                  </a:cubicBezTo>
                  <a:cubicBezTo>
                    <a:pt x="12" y="105"/>
                    <a:pt x="14" y="105"/>
                    <a:pt x="14" y="106"/>
                  </a:cubicBezTo>
                  <a:cubicBezTo>
                    <a:pt x="15" y="108"/>
                    <a:pt x="16" y="109"/>
                    <a:pt x="17" y="111"/>
                  </a:cubicBezTo>
                  <a:cubicBezTo>
                    <a:pt x="18" y="112"/>
                    <a:pt x="18" y="113"/>
                    <a:pt x="17" y="113"/>
                  </a:cubicBezTo>
                  <a:cubicBezTo>
                    <a:pt x="16" y="114"/>
                    <a:pt x="16" y="114"/>
                    <a:pt x="16" y="114"/>
                  </a:cubicBezTo>
                  <a:close/>
                  <a:moveTo>
                    <a:pt x="128" y="111"/>
                  </a:moveTo>
                  <a:cubicBezTo>
                    <a:pt x="128" y="111"/>
                    <a:pt x="127" y="110"/>
                    <a:pt x="127" y="110"/>
                  </a:cubicBezTo>
                  <a:cubicBezTo>
                    <a:pt x="126" y="110"/>
                    <a:pt x="126" y="108"/>
                    <a:pt x="126" y="107"/>
                  </a:cubicBezTo>
                  <a:cubicBezTo>
                    <a:pt x="127" y="106"/>
                    <a:pt x="128" y="104"/>
                    <a:pt x="129" y="103"/>
                  </a:cubicBezTo>
                  <a:cubicBezTo>
                    <a:pt x="130" y="102"/>
                    <a:pt x="131" y="101"/>
                    <a:pt x="132" y="102"/>
                  </a:cubicBezTo>
                  <a:cubicBezTo>
                    <a:pt x="133" y="102"/>
                    <a:pt x="133" y="104"/>
                    <a:pt x="133" y="105"/>
                  </a:cubicBezTo>
                  <a:cubicBezTo>
                    <a:pt x="132" y="106"/>
                    <a:pt x="131" y="108"/>
                    <a:pt x="130" y="110"/>
                  </a:cubicBezTo>
                  <a:cubicBezTo>
                    <a:pt x="129" y="110"/>
                    <a:pt x="129" y="111"/>
                    <a:pt x="128" y="111"/>
                  </a:cubicBezTo>
                  <a:close/>
                  <a:moveTo>
                    <a:pt x="10" y="104"/>
                  </a:moveTo>
                  <a:cubicBezTo>
                    <a:pt x="9" y="104"/>
                    <a:pt x="8" y="104"/>
                    <a:pt x="8" y="103"/>
                  </a:cubicBezTo>
                  <a:cubicBezTo>
                    <a:pt x="7" y="101"/>
                    <a:pt x="6" y="100"/>
                    <a:pt x="5" y="98"/>
                  </a:cubicBezTo>
                  <a:cubicBezTo>
                    <a:pt x="5" y="97"/>
                    <a:pt x="5" y="96"/>
                    <a:pt x="6" y="95"/>
                  </a:cubicBezTo>
                  <a:cubicBezTo>
                    <a:pt x="7" y="95"/>
                    <a:pt x="9" y="95"/>
                    <a:pt x="9" y="96"/>
                  </a:cubicBezTo>
                  <a:cubicBezTo>
                    <a:pt x="10" y="98"/>
                    <a:pt x="11" y="100"/>
                    <a:pt x="11" y="101"/>
                  </a:cubicBezTo>
                  <a:cubicBezTo>
                    <a:pt x="12" y="102"/>
                    <a:pt x="11" y="103"/>
                    <a:pt x="11" y="104"/>
                  </a:cubicBezTo>
                  <a:cubicBezTo>
                    <a:pt x="10" y="104"/>
                    <a:pt x="10" y="104"/>
                    <a:pt x="10" y="104"/>
                  </a:cubicBezTo>
                  <a:close/>
                  <a:moveTo>
                    <a:pt x="133" y="100"/>
                  </a:moveTo>
                  <a:cubicBezTo>
                    <a:pt x="133" y="100"/>
                    <a:pt x="133" y="100"/>
                    <a:pt x="133" y="100"/>
                  </a:cubicBezTo>
                  <a:cubicBezTo>
                    <a:pt x="132" y="100"/>
                    <a:pt x="131" y="99"/>
                    <a:pt x="132" y="98"/>
                  </a:cubicBezTo>
                  <a:cubicBezTo>
                    <a:pt x="132" y="96"/>
                    <a:pt x="133" y="94"/>
                    <a:pt x="134" y="93"/>
                  </a:cubicBezTo>
                  <a:cubicBezTo>
                    <a:pt x="134" y="91"/>
                    <a:pt x="135" y="91"/>
                    <a:pt x="136" y="91"/>
                  </a:cubicBezTo>
                  <a:cubicBezTo>
                    <a:pt x="137" y="92"/>
                    <a:pt x="138" y="93"/>
                    <a:pt x="137" y="94"/>
                  </a:cubicBezTo>
                  <a:cubicBezTo>
                    <a:pt x="137" y="96"/>
                    <a:pt x="136" y="98"/>
                    <a:pt x="135" y="99"/>
                  </a:cubicBezTo>
                  <a:cubicBezTo>
                    <a:pt x="135" y="100"/>
                    <a:pt x="134" y="100"/>
                    <a:pt x="133" y="100"/>
                  </a:cubicBezTo>
                  <a:close/>
                  <a:moveTo>
                    <a:pt x="5" y="94"/>
                  </a:moveTo>
                  <a:cubicBezTo>
                    <a:pt x="4" y="94"/>
                    <a:pt x="4" y="93"/>
                    <a:pt x="3" y="92"/>
                  </a:cubicBezTo>
                  <a:cubicBezTo>
                    <a:pt x="3" y="90"/>
                    <a:pt x="2" y="88"/>
                    <a:pt x="2" y="87"/>
                  </a:cubicBezTo>
                  <a:cubicBezTo>
                    <a:pt x="2" y="85"/>
                    <a:pt x="2" y="84"/>
                    <a:pt x="3" y="84"/>
                  </a:cubicBezTo>
                  <a:cubicBezTo>
                    <a:pt x="4" y="84"/>
                    <a:pt x="5" y="85"/>
                    <a:pt x="6" y="86"/>
                  </a:cubicBezTo>
                  <a:cubicBezTo>
                    <a:pt x="6" y="87"/>
                    <a:pt x="7" y="89"/>
                    <a:pt x="7" y="91"/>
                  </a:cubicBezTo>
                  <a:cubicBezTo>
                    <a:pt x="7" y="92"/>
                    <a:pt x="7" y="93"/>
                    <a:pt x="6" y="94"/>
                  </a:cubicBezTo>
                  <a:cubicBezTo>
                    <a:pt x="6" y="94"/>
                    <a:pt x="5" y="94"/>
                    <a:pt x="5" y="94"/>
                  </a:cubicBezTo>
                  <a:close/>
                  <a:moveTo>
                    <a:pt x="137" y="90"/>
                  </a:moveTo>
                  <a:cubicBezTo>
                    <a:pt x="137" y="90"/>
                    <a:pt x="137" y="90"/>
                    <a:pt x="137" y="90"/>
                  </a:cubicBezTo>
                  <a:cubicBezTo>
                    <a:pt x="136" y="89"/>
                    <a:pt x="135" y="88"/>
                    <a:pt x="135" y="87"/>
                  </a:cubicBezTo>
                  <a:cubicBezTo>
                    <a:pt x="136" y="85"/>
                    <a:pt x="136" y="84"/>
                    <a:pt x="136" y="82"/>
                  </a:cubicBezTo>
                  <a:cubicBezTo>
                    <a:pt x="137" y="81"/>
                    <a:pt x="138" y="80"/>
                    <a:pt x="139" y="80"/>
                  </a:cubicBezTo>
                  <a:cubicBezTo>
                    <a:pt x="140" y="80"/>
                    <a:pt x="141" y="81"/>
                    <a:pt x="140" y="82"/>
                  </a:cubicBezTo>
                  <a:cubicBezTo>
                    <a:pt x="140" y="84"/>
                    <a:pt x="140" y="86"/>
                    <a:pt x="139" y="88"/>
                  </a:cubicBezTo>
                  <a:cubicBezTo>
                    <a:pt x="139" y="89"/>
                    <a:pt x="138" y="90"/>
                    <a:pt x="137" y="90"/>
                  </a:cubicBezTo>
                  <a:close/>
                  <a:moveTo>
                    <a:pt x="3" y="82"/>
                  </a:moveTo>
                  <a:cubicBezTo>
                    <a:pt x="2" y="82"/>
                    <a:pt x="1" y="82"/>
                    <a:pt x="1" y="81"/>
                  </a:cubicBezTo>
                  <a:cubicBezTo>
                    <a:pt x="0" y="79"/>
                    <a:pt x="0" y="77"/>
                    <a:pt x="0" y="75"/>
                  </a:cubicBezTo>
                  <a:cubicBezTo>
                    <a:pt x="0" y="74"/>
                    <a:pt x="1" y="73"/>
                    <a:pt x="2" y="73"/>
                  </a:cubicBezTo>
                  <a:cubicBezTo>
                    <a:pt x="3" y="73"/>
                    <a:pt x="4" y="74"/>
                    <a:pt x="4" y="75"/>
                  </a:cubicBezTo>
                  <a:cubicBezTo>
                    <a:pt x="4" y="77"/>
                    <a:pt x="4"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7" y="74"/>
                    <a:pt x="137" y="73"/>
                    <a:pt x="137" y="71"/>
                  </a:cubicBezTo>
                  <a:cubicBezTo>
                    <a:pt x="137" y="70"/>
                    <a:pt x="137" y="70"/>
                    <a:pt x="138" y="70"/>
                  </a:cubicBezTo>
                  <a:cubicBezTo>
                    <a:pt x="137" y="69"/>
                    <a:pt x="137" y="69"/>
                    <a:pt x="137" y="68"/>
                  </a:cubicBezTo>
                  <a:cubicBezTo>
                    <a:pt x="137" y="66"/>
                    <a:pt x="137" y="65"/>
                    <a:pt x="137" y="63"/>
                  </a:cubicBezTo>
                  <a:cubicBezTo>
                    <a:pt x="137" y="62"/>
                    <a:pt x="137" y="61"/>
                    <a:pt x="139" y="61"/>
                  </a:cubicBezTo>
                  <a:cubicBezTo>
                    <a:pt x="140" y="60"/>
                    <a:pt x="141" y="61"/>
                    <a:pt x="141"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3" y="61"/>
                  </a:cubicBezTo>
                  <a:cubicBezTo>
                    <a:pt x="4" y="62"/>
                    <a:pt x="4" y="62"/>
                    <a:pt x="4" y="64"/>
                  </a:cubicBezTo>
                  <a:cubicBezTo>
                    <a:pt x="4" y="65"/>
                    <a:pt x="4" y="67"/>
                    <a:pt x="4" y="69"/>
                  </a:cubicBezTo>
                  <a:cubicBezTo>
                    <a:pt x="4" y="70"/>
                    <a:pt x="3" y="71"/>
                    <a:pt x="2" y="71"/>
                  </a:cubicBezTo>
                  <a:close/>
                  <a:moveTo>
                    <a:pt x="3" y="60"/>
                  </a:moveTo>
                  <a:cubicBezTo>
                    <a:pt x="3" y="60"/>
                    <a:pt x="3" y="60"/>
                    <a:pt x="3" y="60"/>
                  </a:cubicBezTo>
                  <a:cubicBezTo>
                    <a:pt x="2" y="59"/>
                    <a:pt x="1" y="58"/>
                    <a:pt x="1" y="57"/>
                  </a:cubicBezTo>
                  <a:cubicBezTo>
                    <a:pt x="2" y="55"/>
                    <a:pt x="2" y="53"/>
                    <a:pt x="3" y="52"/>
                  </a:cubicBezTo>
                  <a:cubicBezTo>
                    <a:pt x="3" y="51"/>
                    <a:pt x="4" y="50"/>
                    <a:pt x="5" y="50"/>
                  </a:cubicBezTo>
                  <a:cubicBezTo>
                    <a:pt x="6" y="51"/>
                    <a:pt x="7" y="52"/>
                    <a:pt x="6" y="53"/>
                  </a:cubicBezTo>
                  <a:cubicBezTo>
                    <a:pt x="6" y="54"/>
                    <a:pt x="6" y="56"/>
                    <a:pt x="5" y="58"/>
                  </a:cubicBezTo>
                  <a:cubicBezTo>
                    <a:pt x="5" y="59"/>
                    <a:pt x="4" y="60"/>
                    <a:pt x="3" y="60"/>
                  </a:cubicBezTo>
                  <a:close/>
                  <a:moveTo>
                    <a:pt x="138" y="59"/>
                  </a:moveTo>
                  <a:cubicBezTo>
                    <a:pt x="137" y="59"/>
                    <a:pt x="136" y="58"/>
                    <a:pt x="136" y="57"/>
                  </a:cubicBezTo>
                  <a:cubicBezTo>
                    <a:pt x="136" y="55"/>
                    <a:pt x="135" y="54"/>
                    <a:pt x="135"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6" y="49"/>
                    <a:pt x="6" y="49"/>
                  </a:cubicBezTo>
                  <a:cubicBezTo>
                    <a:pt x="5" y="48"/>
                    <a:pt x="4" y="47"/>
                    <a:pt x="4" y="46"/>
                  </a:cubicBezTo>
                  <a:cubicBezTo>
                    <a:pt x="5" y="44"/>
                    <a:pt x="6" y="42"/>
                    <a:pt x="7" y="41"/>
                  </a:cubicBezTo>
                  <a:cubicBezTo>
                    <a:pt x="7" y="40"/>
                    <a:pt x="8" y="39"/>
                    <a:pt x="9" y="40"/>
                  </a:cubicBezTo>
                  <a:cubicBezTo>
                    <a:pt x="10" y="40"/>
                    <a:pt x="11" y="41"/>
                    <a:pt x="10" y="42"/>
                  </a:cubicBezTo>
                  <a:cubicBezTo>
                    <a:pt x="10" y="44"/>
                    <a:pt x="9" y="46"/>
                    <a:pt x="8" y="47"/>
                  </a:cubicBezTo>
                  <a:cubicBezTo>
                    <a:pt x="8" y="48"/>
                    <a:pt x="7" y="49"/>
                    <a:pt x="6" y="49"/>
                  </a:cubicBezTo>
                  <a:close/>
                  <a:moveTo>
                    <a:pt x="135" y="48"/>
                  </a:moveTo>
                  <a:cubicBezTo>
                    <a:pt x="134" y="48"/>
                    <a:pt x="133" y="47"/>
                    <a:pt x="133" y="47"/>
                  </a:cubicBezTo>
                  <a:cubicBezTo>
                    <a:pt x="132" y="45"/>
                    <a:pt x="131" y="43"/>
                    <a:pt x="131" y="42"/>
                  </a:cubicBezTo>
                  <a:cubicBezTo>
                    <a:pt x="130" y="41"/>
                    <a:pt x="131" y="39"/>
                    <a:pt x="132" y="39"/>
                  </a:cubicBezTo>
                  <a:cubicBezTo>
                    <a:pt x="133" y="38"/>
                    <a:pt x="134" y="39"/>
                    <a:pt x="134" y="40"/>
                  </a:cubicBezTo>
                  <a:cubicBezTo>
                    <a:pt x="135" y="42"/>
                    <a:pt x="136" y="43"/>
                    <a:pt x="137" y="45"/>
                  </a:cubicBezTo>
                  <a:cubicBezTo>
                    <a:pt x="137" y="46"/>
                    <a:pt x="136" y="47"/>
                    <a:pt x="135" y="48"/>
                  </a:cubicBezTo>
                  <a:cubicBezTo>
                    <a:pt x="135" y="48"/>
                    <a:pt x="135" y="48"/>
                    <a:pt x="135" y="48"/>
                  </a:cubicBezTo>
                  <a:close/>
                  <a:moveTo>
                    <a:pt x="11" y="38"/>
                  </a:moveTo>
                  <a:cubicBezTo>
                    <a:pt x="11" y="38"/>
                    <a:pt x="10" y="38"/>
                    <a:pt x="10" y="38"/>
                  </a:cubicBezTo>
                  <a:cubicBezTo>
                    <a:pt x="9" y="38"/>
                    <a:pt x="9" y="36"/>
                    <a:pt x="9" y="35"/>
                  </a:cubicBezTo>
                  <a:cubicBezTo>
                    <a:pt x="10" y="34"/>
                    <a:pt x="11" y="32"/>
                    <a:pt x="13" y="30"/>
                  </a:cubicBezTo>
                  <a:cubicBezTo>
                    <a:pt x="13" y="29"/>
                    <a:pt x="14" y="29"/>
                    <a:pt x="15" y="30"/>
                  </a:cubicBezTo>
                  <a:cubicBezTo>
                    <a:pt x="16" y="31"/>
                    <a:pt x="16" y="32"/>
                    <a:pt x="16" y="33"/>
                  </a:cubicBezTo>
                  <a:cubicBezTo>
                    <a:pt x="15" y="34"/>
                    <a:pt x="14" y="36"/>
                    <a:pt x="13" y="37"/>
                  </a:cubicBezTo>
                  <a:cubicBezTo>
                    <a:pt x="13" y="38"/>
                    <a:pt x="12" y="38"/>
                    <a:pt x="11" y="38"/>
                  </a:cubicBezTo>
                  <a:close/>
                  <a:moveTo>
                    <a:pt x="130" y="38"/>
                  </a:moveTo>
                  <a:cubicBezTo>
                    <a:pt x="129" y="38"/>
                    <a:pt x="128" y="37"/>
                    <a:pt x="128" y="37"/>
                  </a:cubicBezTo>
                  <a:cubicBezTo>
                    <a:pt x="127" y="35"/>
                    <a:pt x="126" y="34"/>
                    <a:pt x="125" y="32"/>
                  </a:cubicBezTo>
                  <a:cubicBezTo>
                    <a:pt x="124" y="31"/>
                    <a:pt x="125" y="30"/>
                    <a:pt x="125" y="29"/>
                  </a:cubicBezTo>
                  <a:cubicBezTo>
                    <a:pt x="126" y="29"/>
                    <a:pt x="128" y="29"/>
                    <a:pt x="128" y="30"/>
                  </a:cubicBezTo>
                  <a:cubicBezTo>
                    <a:pt x="129" y="31"/>
                    <a:pt x="130" y="33"/>
                    <a:pt x="131" y="35"/>
                  </a:cubicBezTo>
                  <a:cubicBezTo>
                    <a:pt x="132" y="36"/>
                    <a:pt x="132" y="37"/>
                    <a:pt x="131" y="37"/>
                  </a:cubicBezTo>
                  <a:cubicBezTo>
                    <a:pt x="130" y="38"/>
                    <a:pt x="130" y="38"/>
                    <a:pt x="130" y="38"/>
                  </a:cubicBezTo>
                  <a:close/>
                  <a:moveTo>
                    <a:pt x="18" y="29"/>
                  </a:moveTo>
                  <a:cubicBezTo>
                    <a:pt x="17" y="29"/>
                    <a:pt x="17" y="29"/>
                    <a:pt x="16" y="29"/>
                  </a:cubicBezTo>
                  <a:cubicBezTo>
                    <a:pt x="16" y="28"/>
                    <a:pt x="15" y="27"/>
                    <a:pt x="16" y="26"/>
                  </a:cubicBezTo>
                  <a:cubicBezTo>
                    <a:pt x="17" y="24"/>
                    <a:pt x="19" y="23"/>
                    <a:pt x="20" y="21"/>
                  </a:cubicBezTo>
                  <a:cubicBezTo>
                    <a:pt x="21" y="21"/>
                    <a:pt x="22" y="21"/>
                    <a:pt x="23" y="21"/>
                  </a:cubicBezTo>
                  <a:cubicBezTo>
                    <a:pt x="24" y="22"/>
                    <a:pt x="24" y="23"/>
                    <a:pt x="23" y="24"/>
                  </a:cubicBezTo>
                  <a:cubicBezTo>
                    <a:pt x="22" y="25"/>
                    <a:pt x="20" y="27"/>
                    <a:pt x="19" y="28"/>
                  </a:cubicBezTo>
                  <a:cubicBezTo>
                    <a:pt x="19" y="29"/>
                    <a:pt x="18" y="29"/>
                    <a:pt x="18" y="29"/>
                  </a:cubicBezTo>
                  <a:close/>
                  <a:moveTo>
                    <a:pt x="123" y="28"/>
                  </a:moveTo>
                  <a:cubicBezTo>
                    <a:pt x="122" y="28"/>
                    <a:pt x="122" y="28"/>
                    <a:pt x="122" y="28"/>
                  </a:cubicBezTo>
                  <a:cubicBezTo>
                    <a:pt x="120" y="26"/>
                    <a:pt x="119" y="25"/>
                    <a:pt x="118" y="24"/>
                  </a:cubicBezTo>
                  <a:cubicBezTo>
                    <a:pt x="117" y="23"/>
                    <a:pt x="117" y="22"/>
                    <a:pt x="118" y="21"/>
                  </a:cubicBezTo>
                  <a:cubicBezTo>
                    <a:pt x="119" y="20"/>
                    <a:pt x="120" y="20"/>
                    <a:pt x="121" y="21"/>
                  </a:cubicBezTo>
                  <a:cubicBezTo>
                    <a:pt x="122" y="22"/>
                    <a:pt x="123" y="24"/>
                    <a:pt x="125" y="25"/>
                  </a:cubicBezTo>
                  <a:cubicBezTo>
                    <a:pt x="125" y="26"/>
                    <a:pt x="125" y="27"/>
                    <a:pt x="124" y="28"/>
                  </a:cubicBezTo>
                  <a:cubicBezTo>
                    <a:pt x="124" y="28"/>
                    <a:pt x="124" y="28"/>
                    <a:pt x="123" y="28"/>
                  </a:cubicBezTo>
                  <a:close/>
                  <a:moveTo>
                    <a:pt x="26" y="21"/>
                  </a:moveTo>
                  <a:cubicBezTo>
                    <a:pt x="25" y="21"/>
                    <a:pt x="25" y="21"/>
                    <a:pt x="24" y="20"/>
                  </a:cubicBezTo>
                  <a:cubicBezTo>
                    <a:pt x="23" y="19"/>
                    <a:pt x="24" y="18"/>
                    <a:pt x="24" y="17"/>
                  </a:cubicBezTo>
                  <a:cubicBezTo>
                    <a:pt x="26" y="16"/>
                    <a:pt x="27" y="15"/>
                    <a:pt x="29" y="14"/>
                  </a:cubicBezTo>
                  <a:cubicBezTo>
                    <a:pt x="30" y="13"/>
                    <a:pt x="31" y="13"/>
                    <a:pt x="32" y="14"/>
                  </a:cubicBezTo>
                  <a:cubicBezTo>
                    <a:pt x="32" y="15"/>
                    <a:pt x="32" y="16"/>
                    <a:pt x="31" y="17"/>
                  </a:cubicBezTo>
                  <a:cubicBezTo>
                    <a:pt x="30" y="18"/>
                    <a:pt x="28" y="19"/>
                    <a:pt x="27" y="20"/>
                  </a:cubicBezTo>
                  <a:cubicBezTo>
                    <a:pt x="27" y="21"/>
                    <a:pt x="26" y="21"/>
                    <a:pt x="26" y="21"/>
                  </a:cubicBezTo>
                  <a:close/>
                  <a:moveTo>
                    <a:pt x="115" y="20"/>
                  </a:moveTo>
                  <a:cubicBezTo>
                    <a:pt x="115" y="20"/>
                    <a:pt x="114" y="20"/>
                    <a:pt x="114" y="20"/>
                  </a:cubicBezTo>
                  <a:cubicBezTo>
                    <a:pt x="112" y="19"/>
                    <a:pt x="111" y="17"/>
                    <a:pt x="109" y="16"/>
                  </a:cubicBezTo>
                  <a:cubicBezTo>
                    <a:pt x="108" y="16"/>
                    <a:pt x="108" y="15"/>
                    <a:pt x="109" y="14"/>
                  </a:cubicBezTo>
                  <a:cubicBezTo>
                    <a:pt x="109" y="13"/>
                    <a:pt x="111" y="12"/>
                    <a:pt x="112" y="13"/>
                  </a:cubicBezTo>
                  <a:cubicBezTo>
                    <a:pt x="113" y="14"/>
                    <a:pt x="115" y="15"/>
                    <a:pt x="116" y="17"/>
                  </a:cubicBezTo>
                  <a:cubicBezTo>
                    <a:pt x="117" y="17"/>
                    <a:pt x="117" y="19"/>
                    <a:pt x="117" y="20"/>
                  </a:cubicBezTo>
                  <a:cubicBezTo>
                    <a:pt x="116" y="20"/>
                    <a:pt x="116" y="20"/>
                    <a:pt x="115" y="20"/>
                  </a:cubicBezTo>
                  <a:close/>
                  <a:moveTo>
                    <a:pt x="35" y="14"/>
                  </a:moveTo>
                  <a:cubicBezTo>
                    <a:pt x="34" y="14"/>
                    <a:pt x="34" y="14"/>
                    <a:pt x="33" y="13"/>
                  </a:cubicBezTo>
                  <a:cubicBezTo>
                    <a:pt x="33" y="12"/>
                    <a:pt x="33" y="11"/>
                    <a:pt x="34" y="10"/>
                  </a:cubicBezTo>
                  <a:cubicBezTo>
                    <a:pt x="36" y="9"/>
                    <a:pt x="37" y="8"/>
                    <a:pt x="39" y="7"/>
                  </a:cubicBezTo>
                  <a:cubicBezTo>
                    <a:pt x="40" y="7"/>
                    <a:pt x="41" y="7"/>
                    <a:pt x="42" y="8"/>
                  </a:cubicBezTo>
                  <a:cubicBezTo>
                    <a:pt x="42" y="9"/>
                    <a:pt x="42" y="11"/>
                    <a:pt x="41" y="11"/>
                  </a:cubicBezTo>
                  <a:cubicBezTo>
                    <a:pt x="39" y="12"/>
                    <a:pt x="38" y="13"/>
                    <a:pt x="36" y="14"/>
                  </a:cubicBezTo>
                  <a:cubicBezTo>
                    <a:pt x="36" y="14"/>
                    <a:pt x="35" y="14"/>
                    <a:pt x="35" y="14"/>
                  </a:cubicBezTo>
                  <a:close/>
                  <a:moveTo>
                    <a:pt x="106" y="14"/>
                  </a:moveTo>
                  <a:cubicBezTo>
                    <a:pt x="105" y="14"/>
                    <a:pt x="105" y="14"/>
                    <a:pt x="105" y="13"/>
                  </a:cubicBezTo>
                  <a:cubicBezTo>
                    <a:pt x="103" y="12"/>
                    <a:pt x="101" y="12"/>
                    <a:pt x="100" y="11"/>
                  </a:cubicBezTo>
                  <a:cubicBezTo>
                    <a:pt x="99" y="10"/>
                    <a:pt x="98" y="9"/>
                    <a:pt x="99" y="8"/>
                  </a:cubicBezTo>
                  <a:cubicBezTo>
                    <a:pt x="99" y="7"/>
                    <a:pt x="101" y="7"/>
                    <a:pt x="102" y="7"/>
                  </a:cubicBezTo>
                  <a:cubicBezTo>
                    <a:pt x="103" y="8"/>
                    <a:pt x="105" y="9"/>
                    <a:pt x="107" y="10"/>
                  </a:cubicBezTo>
                  <a:cubicBezTo>
                    <a:pt x="108" y="10"/>
                    <a:pt x="108" y="12"/>
                    <a:pt x="107" y="13"/>
                  </a:cubicBezTo>
                  <a:cubicBezTo>
                    <a:pt x="107" y="13"/>
                    <a:pt x="106" y="14"/>
                    <a:pt x="106" y="14"/>
                  </a:cubicBezTo>
                  <a:close/>
                  <a:moveTo>
                    <a:pt x="45" y="9"/>
                  </a:moveTo>
                  <a:cubicBezTo>
                    <a:pt x="44" y="9"/>
                    <a:pt x="44" y="8"/>
                    <a:pt x="43" y="8"/>
                  </a:cubicBezTo>
                  <a:cubicBezTo>
                    <a:pt x="43" y="7"/>
                    <a:pt x="43" y="5"/>
                    <a:pt x="44" y="5"/>
                  </a:cubicBezTo>
                  <a:cubicBezTo>
                    <a:pt x="46" y="4"/>
                    <a:pt x="48" y="4"/>
                    <a:pt x="50" y="3"/>
                  </a:cubicBezTo>
                  <a:cubicBezTo>
                    <a:pt x="51" y="3"/>
                    <a:pt x="52" y="3"/>
                    <a:pt x="52" y="4"/>
                  </a:cubicBezTo>
                  <a:cubicBezTo>
                    <a:pt x="53" y="6"/>
                    <a:pt x="52" y="7"/>
                    <a:pt x="51" y="7"/>
                  </a:cubicBezTo>
                  <a:cubicBezTo>
                    <a:pt x="49" y="7"/>
                    <a:pt x="48" y="8"/>
                    <a:pt x="46" y="9"/>
                  </a:cubicBezTo>
                  <a:cubicBezTo>
                    <a:pt x="46" y="9"/>
                    <a:pt x="45" y="9"/>
                    <a:pt x="45" y="9"/>
                  </a:cubicBezTo>
                  <a:close/>
                  <a:moveTo>
                    <a:pt x="95" y="9"/>
                  </a:moveTo>
                  <a:cubicBezTo>
                    <a:pt x="95" y="9"/>
                    <a:pt x="95" y="9"/>
                    <a:pt x="95" y="9"/>
                  </a:cubicBezTo>
                  <a:cubicBezTo>
                    <a:pt x="93" y="8"/>
                    <a:pt x="91" y="7"/>
                    <a:pt x="89" y="7"/>
                  </a:cubicBezTo>
                  <a:cubicBezTo>
                    <a:pt x="88" y="6"/>
                    <a:pt x="88" y="5"/>
                    <a:pt x="88" y="4"/>
                  </a:cubicBezTo>
                  <a:cubicBezTo>
                    <a:pt x="88" y="3"/>
                    <a:pt x="89" y="3"/>
                    <a:pt x="91" y="3"/>
                  </a:cubicBezTo>
                  <a:cubicBezTo>
                    <a:pt x="92" y="3"/>
                    <a:pt x="94" y="4"/>
                    <a:pt x="96" y="5"/>
                  </a:cubicBezTo>
                  <a:cubicBezTo>
                    <a:pt x="97" y="5"/>
                    <a:pt x="98" y="6"/>
                    <a:pt x="97" y="7"/>
                  </a:cubicBezTo>
                  <a:cubicBezTo>
                    <a:pt x="97" y="8"/>
                    <a:pt x="96" y="9"/>
                    <a:pt x="95" y="9"/>
                  </a:cubicBezTo>
                  <a:close/>
                  <a:moveTo>
                    <a:pt x="56" y="6"/>
                  </a:moveTo>
                  <a:cubicBezTo>
                    <a:pt x="55" y="6"/>
                    <a:pt x="54" y="5"/>
                    <a:pt x="54" y="4"/>
                  </a:cubicBezTo>
                  <a:cubicBezTo>
                    <a:pt x="54" y="3"/>
                    <a:pt x="55" y="2"/>
                    <a:pt x="56" y="2"/>
                  </a:cubicBezTo>
                  <a:cubicBezTo>
                    <a:pt x="58" y="1"/>
                    <a:pt x="59" y="1"/>
                    <a:pt x="61" y="1"/>
                  </a:cubicBezTo>
                  <a:cubicBezTo>
                    <a:pt x="62" y="0"/>
                    <a:pt x="64" y="1"/>
                    <a:pt x="64" y="2"/>
                  </a:cubicBezTo>
                  <a:cubicBezTo>
                    <a:pt x="64"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9" y="5"/>
                  </a:cubicBezTo>
                  <a:cubicBezTo>
                    <a:pt x="77" y="4"/>
                    <a:pt x="77" y="3"/>
                    <a:pt x="77" y="2"/>
                  </a:cubicBezTo>
                  <a:cubicBezTo>
                    <a:pt x="77" y="1"/>
                    <a:pt x="78" y="0"/>
                    <a:pt x="79" y="1"/>
                  </a:cubicBezTo>
                  <a:cubicBezTo>
                    <a:pt x="81" y="1"/>
                    <a:pt x="83" y="1"/>
                    <a:pt x="85" y="1"/>
                  </a:cubicBezTo>
                  <a:cubicBezTo>
                    <a:pt x="86" y="2"/>
                    <a:pt x="87"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0" name="Freeform 530">
              <a:extLst>
                <a:ext uri="{FF2B5EF4-FFF2-40B4-BE49-F238E27FC236}">
                  <a16:creationId xmlns:a16="http://schemas.microsoft.com/office/drawing/2014/main" id="{04CC32EA-6CB1-4D7D-BC61-01811A685B69}"/>
                </a:ext>
              </a:extLst>
            </p:cNvPr>
            <p:cNvSpPr>
              <a:spLocks noEditPoints="1"/>
            </p:cNvSpPr>
            <p:nvPr/>
          </p:nvSpPr>
          <p:spPr bwMode="auto">
            <a:xfrm rot="10800000">
              <a:off x="4871695" y="2245235"/>
              <a:ext cx="229301" cy="227936"/>
            </a:xfrm>
            <a:custGeom>
              <a:avLst/>
              <a:gdLst>
                <a:gd name="T0" fmla="*/ 71 w 142"/>
                <a:gd name="T1" fmla="*/ 137 h 141"/>
                <a:gd name="T2" fmla="*/ 64 w 142"/>
                <a:gd name="T3" fmla="*/ 141 h 141"/>
                <a:gd name="T4" fmla="*/ 65 w 142"/>
                <a:gd name="T5" fmla="*/ 137 h 141"/>
                <a:gd name="T6" fmla="*/ 81 w 142"/>
                <a:gd name="T7" fmla="*/ 137 h 141"/>
                <a:gd name="T8" fmla="*/ 82 w 142"/>
                <a:gd name="T9" fmla="*/ 141 h 141"/>
                <a:gd name="T10" fmla="*/ 48 w 142"/>
                <a:gd name="T11" fmla="*/ 133 h 141"/>
                <a:gd name="T12" fmla="*/ 91 w 142"/>
                <a:gd name="T13" fmla="*/ 137 h 141"/>
                <a:gd name="T14" fmla="*/ 93 w 142"/>
                <a:gd name="T15" fmla="*/ 138 h 141"/>
                <a:gd name="T16" fmla="*/ 36 w 142"/>
                <a:gd name="T17" fmla="*/ 130 h 141"/>
                <a:gd name="T18" fmla="*/ 103 w 142"/>
                <a:gd name="T19" fmla="*/ 133 h 141"/>
                <a:gd name="T20" fmla="*/ 109 w 142"/>
                <a:gd name="T21" fmla="*/ 130 h 141"/>
                <a:gd name="T22" fmla="*/ 27 w 142"/>
                <a:gd name="T23" fmla="*/ 126 h 141"/>
                <a:gd name="T24" fmla="*/ 32 w 142"/>
                <a:gd name="T25" fmla="*/ 130 h 141"/>
                <a:gd name="T26" fmla="*/ 119 w 142"/>
                <a:gd name="T27" fmla="*/ 120 h 141"/>
                <a:gd name="T28" fmla="*/ 22 w 142"/>
                <a:gd name="T29" fmla="*/ 122 h 141"/>
                <a:gd name="T30" fmla="*/ 25 w 142"/>
                <a:gd name="T31" fmla="*/ 122 h 141"/>
                <a:gd name="T32" fmla="*/ 123 w 142"/>
                <a:gd name="T33" fmla="*/ 112 h 141"/>
                <a:gd name="T34" fmla="*/ 16 w 142"/>
                <a:gd name="T35" fmla="*/ 114 h 141"/>
                <a:gd name="T36" fmla="*/ 18 w 142"/>
                <a:gd name="T37" fmla="*/ 111 h 141"/>
                <a:gd name="T38" fmla="*/ 127 w 142"/>
                <a:gd name="T39" fmla="*/ 107 h 141"/>
                <a:gd name="T40" fmla="*/ 128 w 142"/>
                <a:gd name="T41" fmla="*/ 111 h 141"/>
                <a:gd name="T42" fmla="*/ 9 w 142"/>
                <a:gd name="T43" fmla="*/ 96 h 141"/>
                <a:gd name="T44" fmla="*/ 133 w 142"/>
                <a:gd name="T45" fmla="*/ 100 h 141"/>
                <a:gd name="T46" fmla="*/ 136 w 142"/>
                <a:gd name="T47" fmla="*/ 99 h 141"/>
                <a:gd name="T48" fmla="*/ 4 w 142"/>
                <a:gd name="T49" fmla="*/ 84 h 141"/>
                <a:gd name="T50" fmla="*/ 138 w 142"/>
                <a:gd name="T51" fmla="*/ 90 h 141"/>
                <a:gd name="T52" fmla="*/ 141 w 142"/>
                <a:gd name="T53" fmla="*/ 82 h 141"/>
                <a:gd name="T54" fmla="*/ 0 w 142"/>
                <a:gd name="T55" fmla="*/ 75 h 141"/>
                <a:gd name="T56" fmla="*/ 3 w 142"/>
                <a:gd name="T57" fmla="*/ 82 h 141"/>
                <a:gd name="T58" fmla="*/ 138 w 142"/>
                <a:gd name="T59" fmla="*/ 70 h 141"/>
                <a:gd name="T60" fmla="*/ 142 w 142"/>
                <a:gd name="T61" fmla="*/ 68 h 141"/>
                <a:gd name="T62" fmla="*/ 2 w 142"/>
                <a:gd name="T63" fmla="*/ 71 h 141"/>
                <a:gd name="T64" fmla="*/ 5 w 142"/>
                <a:gd name="T65" fmla="*/ 64 h 141"/>
                <a:gd name="T66" fmla="*/ 2 w 142"/>
                <a:gd name="T67" fmla="*/ 57 h 141"/>
                <a:gd name="T68" fmla="*/ 4 w 142"/>
                <a:gd name="T69" fmla="*/ 60 h 141"/>
                <a:gd name="T70" fmla="*/ 139 w 142"/>
                <a:gd name="T71" fmla="*/ 51 h 141"/>
                <a:gd name="T72" fmla="*/ 6 w 142"/>
                <a:gd name="T73" fmla="*/ 49 h 141"/>
                <a:gd name="T74" fmla="*/ 8 w 142"/>
                <a:gd name="T75" fmla="*/ 47 h 141"/>
                <a:gd name="T76" fmla="*/ 132 w 142"/>
                <a:gd name="T77" fmla="*/ 39 h 141"/>
                <a:gd name="T78" fmla="*/ 11 w 142"/>
                <a:gd name="T79" fmla="*/ 38 h 141"/>
                <a:gd name="T80" fmla="*/ 16 w 142"/>
                <a:gd name="T81" fmla="*/ 33 h 141"/>
                <a:gd name="T82" fmla="*/ 125 w 142"/>
                <a:gd name="T83" fmla="*/ 32 h 141"/>
                <a:gd name="T84" fmla="*/ 130 w 142"/>
                <a:gd name="T85" fmla="*/ 38 h 141"/>
                <a:gd name="T86" fmla="*/ 23 w 142"/>
                <a:gd name="T87" fmla="*/ 21 h 141"/>
                <a:gd name="T88" fmla="*/ 122 w 142"/>
                <a:gd name="T89" fmla="*/ 28 h 141"/>
                <a:gd name="T90" fmla="*/ 125 w 142"/>
                <a:gd name="T91" fmla="*/ 28 h 141"/>
                <a:gd name="T92" fmla="*/ 29 w 142"/>
                <a:gd name="T93" fmla="*/ 14 h 141"/>
                <a:gd name="T94" fmla="*/ 115 w 142"/>
                <a:gd name="T95" fmla="*/ 20 h 141"/>
                <a:gd name="T96" fmla="*/ 117 w 142"/>
                <a:gd name="T97" fmla="*/ 17 h 141"/>
                <a:gd name="T98" fmla="*/ 34 w 142"/>
                <a:gd name="T99" fmla="*/ 10 h 141"/>
                <a:gd name="T100" fmla="*/ 35 w 142"/>
                <a:gd name="T101" fmla="*/ 14 h 141"/>
                <a:gd name="T102" fmla="*/ 102 w 142"/>
                <a:gd name="T103" fmla="*/ 7 h 141"/>
                <a:gd name="T104" fmla="*/ 44 w 142"/>
                <a:gd name="T105" fmla="*/ 8 h 141"/>
                <a:gd name="T106" fmla="*/ 46 w 142"/>
                <a:gd name="T107" fmla="*/ 9 h 141"/>
                <a:gd name="T108" fmla="*/ 88 w 142"/>
                <a:gd name="T109" fmla="*/ 4 h 141"/>
                <a:gd name="T110" fmla="*/ 56 w 142"/>
                <a:gd name="T111" fmla="*/ 6 h 141"/>
                <a:gd name="T112" fmla="*/ 62 w 142"/>
                <a:gd name="T113" fmla="*/ 5 h 141"/>
                <a:gd name="T114" fmla="*/ 79 w 142"/>
                <a:gd name="T115" fmla="*/ 5 h 141"/>
                <a:gd name="T116" fmla="*/ 85 w 142"/>
                <a:gd name="T117" fmla="*/ 5 h 141"/>
                <a:gd name="T118" fmla="*/ 75 w 142"/>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1">
                  <a:moveTo>
                    <a:pt x="71" y="141"/>
                  </a:moveTo>
                  <a:cubicBezTo>
                    <a:pt x="70" y="141"/>
                    <a:pt x="70" y="141"/>
                    <a:pt x="70" y="141"/>
                  </a:cubicBezTo>
                  <a:cubicBezTo>
                    <a:pt x="69" y="141"/>
                    <a:pt x="68" y="140"/>
                    <a:pt x="68" y="139"/>
                  </a:cubicBezTo>
                  <a:cubicBezTo>
                    <a:pt x="68" y="138"/>
                    <a:pt x="69" y="138"/>
                    <a:pt x="70" y="137"/>
                  </a:cubicBezTo>
                  <a:cubicBezTo>
                    <a:pt x="71" y="137"/>
                    <a:pt x="71" y="137"/>
                    <a:pt x="71" y="137"/>
                  </a:cubicBezTo>
                  <a:cubicBezTo>
                    <a:pt x="73" y="137"/>
                    <a:pt x="74" y="137"/>
                    <a:pt x="76" y="137"/>
                  </a:cubicBezTo>
                  <a:cubicBezTo>
                    <a:pt x="77" y="137"/>
                    <a:pt x="78" y="138"/>
                    <a:pt x="78" y="139"/>
                  </a:cubicBezTo>
                  <a:cubicBezTo>
                    <a:pt x="78" y="140"/>
                    <a:pt x="77" y="141"/>
                    <a:pt x="76" y="141"/>
                  </a:cubicBezTo>
                  <a:cubicBezTo>
                    <a:pt x="74" y="141"/>
                    <a:pt x="73" y="141"/>
                    <a:pt x="71" y="141"/>
                  </a:cubicBezTo>
                  <a:close/>
                  <a:moveTo>
                    <a:pt x="64" y="141"/>
                  </a:moveTo>
                  <a:cubicBezTo>
                    <a:pt x="64" y="141"/>
                    <a:pt x="64" y="141"/>
                    <a:pt x="64" y="141"/>
                  </a:cubicBezTo>
                  <a:cubicBezTo>
                    <a:pt x="62" y="141"/>
                    <a:pt x="60" y="141"/>
                    <a:pt x="58" y="140"/>
                  </a:cubicBezTo>
                  <a:cubicBezTo>
                    <a:pt x="57" y="140"/>
                    <a:pt x="57" y="139"/>
                    <a:pt x="57" y="138"/>
                  </a:cubicBezTo>
                  <a:cubicBezTo>
                    <a:pt x="57" y="137"/>
                    <a:pt x="58" y="136"/>
                    <a:pt x="59" y="136"/>
                  </a:cubicBezTo>
                  <a:cubicBezTo>
                    <a:pt x="61" y="137"/>
                    <a:pt x="63" y="137"/>
                    <a:pt x="65" y="137"/>
                  </a:cubicBezTo>
                  <a:cubicBezTo>
                    <a:pt x="66" y="137"/>
                    <a:pt x="67" y="138"/>
                    <a:pt x="66" y="139"/>
                  </a:cubicBezTo>
                  <a:cubicBezTo>
                    <a:pt x="66" y="140"/>
                    <a:pt x="65" y="141"/>
                    <a:pt x="64" y="141"/>
                  </a:cubicBezTo>
                  <a:close/>
                  <a:moveTo>
                    <a:pt x="82" y="141"/>
                  </a:moveTo>
                  <a:cubicBezTo>
                    <a:pt x="81" y="141"/>
                    <a:pt x="80" y="140"/>
                    <a:pt x="80" y="139"/>
                  </a:cubicBezTo>
                  <a:cubicBezTo>
                    <a:pt x="79" y="138"/>
                    <a:pt x="80" y="137"/>
                    <a:pt x="81" y="137"/>
                  </a:cubicBezTo>
                  <a:cubicBezTo>
                    <a:pt x="83" y="136"/>
                    <a:pt x="85" y="136"/>
                    <a:pt x="87" y="136"/>
                  </a:cubicBezTo>
                  <a:cubicBezTo>
                    <a:pt x="88" y="135"/>
                    <a:pt x="89" y="136"/>
                    <a:pt x="89" y="137"/>
                  </a:cubicBezTo>
                  <a:cubicBezTo>
                    <a:pt x="89" y="138"/>
                    <a:pt x="89" y="139"/>
                    <a:pt x="88" y="139"/>
                  </a:cubicBezTo>
                  <a:cubicBezTo>
                    <a:pt x="86" y="140"/>
                    <a:pt x="84" y="140"/>
                    <a:pt x="82" y="141"/>
                  </a:cubicBezTo>
                  <a:cubicBezTo>
                    <a:pt x="82" y="141"/>
                    <a:pt x="82" y="141"/>
                    <a:pt x="82" y="141"/>
                  </a:cubicBezTo>
                  <a:close/>
                  <a:moveTo>
                    <a:pt x="53" y="139"/>
                  </a:moveTo>
                  <a:cubicBezTo>
                    <a:pt x="53" y="139"/>
                    <a:pt x="53" y="139"/>
                    <a:pt x="53" y="139"/>
                  </a:cubicBezTo>
                  <a:cubicBezTo>
                    <a:pt x="51" y="138"/>
                    <a:pt x="49" y="138"/>
                    <a:pt x="47" y="137"/>
                  </a:cubicBezTo>
                  <a:cubicBezTo>
                    <a:pt x="46" y="137"/>
                    <a:pt x="45" y="136"/>
                    <a:pt x="46" y="135"/>
                  </a:cubicBezTo>
                  <a:cubicBezTo>
                    <a:pt x="46" y="134"/>
                    <a:pt x="47" y="133"/>
                    <a:pt x="48" y="133"/>
                  </a:cubicBezTo>
                  <a:cubicBezTo>
                    <a:pt x="50" y="134"/>
                    <a:pt x="52" y="135"/>
                    <a:pt x="54" y="135"/>
                  </a:cubicBezTo>
                  <a:cubicBezTo>
                    <a:pt x="55" y="135"/>
                    <a:pt x="55" y="137"/>
                    <a:pt x="55" y="138"/>
                  </a:cubicBezTo>
                  <a:cubicBezTo>
                    <a:pt x="55" y="138"/>
                    <a:pt x="54" y="139"/>
                    <a:pt x="53" y="139"/>
                  </a:cubicBezTo>
                  <a:close/>
                  <a:moveTo>
                    <a:pt x="93" y="138"/>
                  </a:moveTo>
                  <a:cubicBezTo>
                    <a:pt x="92" y="138"/>
                    <a:pt x="91" y="137"/>
                    <a:pt x="91" y="137"/>
                  </a:cubicBezTo>
                  <a:cubicBezTo>
                    <a:pt x="90" y="135"/>
                    <a:pt x="91" y="134"/>
                    <a:pt x="92" y="134"/>
                  </a:cubicBezTo>
                  <a:cubicBezTo>
                    <a:pt x="94" y="133"/>
                    <a:pt x="96" y="133"/>
                    <a:pt x="97" y="132"/>
                  </a:cubicBezTo>
                  <a:cubicBezTo>
                    <a:pt x="98" y="132"/>
                    <a:pt x="99" y="132"/>
                    <a:pt x="100" y="133"/>
                  </a:cubicBezTo>
                  <a:cubicBezTo>
                    <a:pt x="100" y="134"/>
                    <a:pt x="100" y="135"/>
                    <a:pt x="99" y="136"/>
                  </a:cubicBezTo>
                  <a:cubicBezTo>
                    <a:pt x="97" y="136"/>
                    <a:pt x="95" y="137"/>
                    <a:pt x="93" y="138"/>
                  </a:cubicBezTo>
                  <a:cubicBezTo>
                    <a:pt x="93" y="138"/>
                    <a:pt x="93" y="138"/>
                    <a:pt x="93" y="138"/>
                  </a:cubicBezTo>
                  <a:close/>
                  <a:moveTo>
                    <a:pt x="42" y="135"/>
                  </a:moveTo>
                  <a:cubicBezTo>
                    <a:pt x="42" y="135"/>
                    <a:pt x="42" y="135"/>
                    <a:pt x="42" y="135"/>
                  </a:cubicBezTo>
                  <a:cubicBezTo>
                    <a:pt x="40" y="134"/>
                    <a:pt x="38" y="133"/>
                    <a:pt x="36" y="132"/>
                  </a:cubicBezTo>
                  <a:cubicBezTo>
                    <a:pt x="35" y="132"/>
                    <a:pt x="35" y="131"/>
                    <a:pt x="36" y="130"/>
                  </a:cubicBezTo>
                  <a:cubicBezTo>
                    <a:pt x="36" y="129"/>
                    <a:pt x="37" y="128"/>
                    <a:pt x="38" y="129"/>
                  </a:cubicBezTo>
                  <a:cubicBezTo>
                    <a:pt x="40" y="130"/>
                    <a:pt x="42" y="131"/>
                    <a:pt x="43" y="131"/>
                  </a:cubicBezTo>
                  <a:cubicBezTo>
                    <a:pt x="44" y="132"/>
                    <a:pt x="45" y="133"/>
                    <a:pt x="44" y="134"/>
                  </a:cubicBezTo>
                  <a:cubicBezTo>
                    <a:pt x="44" y="135"/>
                    <a:pt x="43" y="135"/>
                    <a:pt x="42" y="135"/>
                  </a:cubicBezTo>
                  <a:close/>
                  <a:moveTo>
                    <a:pt x="103" y="133"/>
                  </a:moveTo>
                  <a:cubicBezTo>
                    <a:pt x="102" y="133"/>
                    <a:pt x="102" y="133"/>
                    <a:pt x="101" y="132"/>
                  </a:cubicBezTo>
                  <a:cubicBezTo>
                    <a:pt x="101" y="131"/>
                    <a:pt x="101" y="130"/>
                    <a:pt x="102" y="130"/>
                  </a:cubicBezTo>
                  <a:cubicBezTo>
                    <a:pt x="104" y="129"/>
                    <a:pt x="105" y="128"/>
                    <a:pt x="107" y="127"/>
                  </a:cubicBezTo>
                  <a:cubicBezTo>
                    <a:pt x="108" y="126"/>
                    <a:pt x="109" y="126"/>
                    <a:pt x="110" y="127"/>
                  </a:cubicBezTo>
                  <a:cubicBezTo>
                    <a:pt x="110" y="128"/>
                    <a:pt x="110" y="130"/>
                    <a:pt x="109" y="130"/>
                  </a:cubicBezTo>
                  <a:cubicBezTo>
                    <a:pt x="108" y="131"/>
                    <a:pt x="106" y="132"/>
                    <a:pt x="104" y="133"/>
                  </a:cubicBezTo>
                  <a:cubicBezTo>
                    <a:pt x="104" y="133"/>
                    <a:pt x="103" y="133"/>
                    <a:pt x="103" y="133"/>
                  </a:cubicBezTo>
                  <a:close/>
                  <a:moveTo>
                    <a:pt x="32" y="130"/>
                  </a:moveTo>
                  <a:cubicBezTo>
                    <a:pt x="32" y="130"/>
                    <a:pt x="32" y="129"/>
                    <a:pt x="31" y="129"/>
                  </a:cubicBezTo>
                  <a:cubicBezTo>
                    <a:pt x="30" y="128"/>
                    <a:pt x="28" y="127"/>
                    <a:pt x="27" y="126"/>
                  </a:cubicBezTo>
                  <a:cubicBezTo>
                    <a:pt x="26" y="125"/>
                    <a:pt x="26" y="124"/>
                    <a:pt x="26" y="123"/>
                  </a:cubicBezTo>
                  <a:cubicBezTo>
                    <a:pt x="27" y="122"/>
                    <a:pt x="28" y="122"/>
                    <a:pt x="29" y="123"/>
                  </a:cubicBezTo>
                  <a:cubicBezTo>
                    <a:pt x="31" y="124"/>
                    <a:pt x="32" y="125"/>
                    <a:pt x="34" y="126"/>
                  </a:cubicBezTo>
                  <a:cubicBezTo>
                    <a:pt x="35" y="127"/>
                    <a:pt x="35" y="128"/>
                    <a:pt x="34" y="129"/>
                  </a:cubicBezTo>
                  <a:cubicBezTo>
                    <a:pt x="34" y="129"/>
                    <a:pt x="33" y="130"/>
                    <a:pt x="32" y="130"/>
                  </a:cubicBezTo>
                  <a:close/>
                  <a:moveTo>
                    <a:pt x="113" y="127"/>
                  </a:moveTo>
                  <a:cubicBezTo>
                    <a:pt x="112" y="127"/>
                    <a:pt x="112" y="127"/>
                    <a:pt x="111" y="126"/>
                  </a:cubicBezTo>
                  <a:cubicBezTo>
                    <a:pt x="111" y="126"/>
                    <a:pt x="111" y="124"/>
                    <a:pt x="112" y="124"/>
                  </a:cubicBezTo>
                  <a:cubicBezTo>
                    <a:pt x="113" y="122"/>
                    <a:pt x="114" y="121"/>
                    <a:pt x="116" y="120"/>
                  </a:cubicBezTo>
                  <a:cubicBezTo>
                    <a:pt x="117" y="119"/>
                    <a:pt x="118" y="119"/>
                    <a:pt x="119" y="120"/>
                  </a:cubicBezTo>
                  <a:cubicBezTo>
                    <a:pt x="119" y="121"/>
                    <a:pt x="119" y="122"/>
                    <a:pt x="118" y="123"/>
                  </a:cubicBezTo>
                  <a:cubicBezTo>
                    <a:pt x="117" y="124"/>
                    <a:pt x="116" y="126"/>
                    <a:pt x="114" y="127"/>
                  </a:cubicBezTo>
                  <a:cubicBezTo>
                    <a:pt x="114" y="127"/>
                    <a:pt x="113" y="127"/>
                    <a:pt x="113" y="127"/>
                  </a:cubicBezTo>
                  <a:close/>
                  <a:moveTo>
                    <a:pt x="24" y="122"/>
                  </a:moveTo>
                  <a:cubicBezTo>
                    <a:pt x="23" y="122"/>
                    <a:pt x="23" y="122"/>
                    <a:pt x="22" y="122"/>
                  </a:cubicBezTo>
                  <a:cubicBezTo>
                    <a:pt x="21" y="121"/>
                    <a:pt x="19" y="119"/>
                    <a:pt x="18" y="118"/>
                  </a:cubicBezTo>
                  <a:cubicBezTo>
                    <a:pt x="17" y="117"/>
                    <a:pt x="17" y="116"/>
                    <a:pt x="18" y="115"/>
                  </a:cubicBezTo>
                  <a:cubicBezTo>
                    <a:pt x="19" y="114"/>
                    <a:pt x="20" y="114"/>
                    <a:pt x="21" y="115"/>
                  </a:cubicBezTo>
                  <a:cubicBezTo>
                    <a:pt x="22" y="116"/>
                    <a:pt x="24" y="118"/>
                    <a:pt x="25" y="119"/>
                  </a:cubicBezTo>
                  <a:cubicBezTo>
                    <a:pt x="26" y="120"/>
                    <a:pt x="26" y="121"/>
                    <a:pt x="25" y="122"/>
                  </a:cubicBezTo>
                  <a:cubicBezTo>
                    <a:pt x="25" y="122"/>
                    <a:pt x="24" y="122"/>
                    <a:pt x="24" y="122"/>
                  </a:cubicBezTo>
                  <a:close/>
                  <a:moveTo>
                    <a:pt x="121" y="120"/>
                  </a:moveTo>
                  <a:cubicBezTo>
                    <a:pt x="121" y="120"/>
                    <a:pt x="120" y="119"/>
                    <a:pt x="120" y="119"/>
                  </a:cubicBezTo>
                  <a:cubicBezTo>
                    <a:pt x="119" y="118"/>
                    <a:pt x="119" y="117"/>
                    <a:pt x="120" y="116"/>
                  </a:cubicBezTo>
                  <a:cubicBezTo>
                    <a:pt x="121" y="115"/>
                    <a:pt x="122" y="113"/>
                    <a:pt x="123" y="112"/>
                  </a:cubicBezTo>
                  <a:cubicBezTo>
                    <a:pt x="124" y="111"/>
                    <a:pt x="125" y="111"/>
                    <a:pt x="126" y="112"/>
                  </a:cubicBezTo>
                  <a:cubicBezTo>
                    <a:pt x="127" y="112"/>
                    <a:pt x="127" y="114"/>
                    <a:pt x="127" y="114"/>
                  </a:cubicBezTo>
                  <a:cubicBezTo>
                    <a:pt x="125" y="116"/>
                    <a:pt x="124" y="117"/>
                    <a:pt x="123" y="119"/>
                  </a:cubicBezTo>
                  <a:cubicBezTo>
                    <a:pt x="122" y="119"/>
                    <a:pt x="122" y="120"/>
                    <a:pt x="121" y="120"/>
                  </a:cubicBezTo>
                  <a:close/>
                  <a:moveTo>
                    <a:pt x="16" y="114"/>
                  </a:moveTo>
                  <a:cubicBezTo>
                    <a:pt x="15" y="114"/>
                    <a:pt x="15" y="114"/>
                    <a:pt x="14" y="113"/>
                  </a:cubicBezTo>
                  <a:cubicBezTo>
                    <a:pt x="13" y="111"/>
                    <a:pt x="12" y="110"/>
                    <a:pt x="11" y="108"/>
                  </a:cubicBezTo>
                  <a:cubicBezTo>
                    <a:pt x="10" y="107"/>
                    <a:pt x="11" y="106"/>
                    <a:pt x="12" y="105"/>
                  </a:cubicBezTo>
                  <a:cubicBezTo>
                    <a:pt x="13" y="105"/>
                    <a:pt x="14" y="105"/>
                    <a:pt x="14" y="106"/>
                  </a:cubicBezTo>
                  <a:cubicBezTo>
                    <a:pt x="15" y="108"/>
                    <a:pt x="16" y="109"/>
                    <a:pt x="18" y="111"/>
                  </a:cubicBezTo>
                  <a:cubicBezTo>
                    <a:pt x="18" y="112"/>
                    <a:pt x="18" y="113"/>
                    <a:pt x="17" y="113"/>
                  </a:cubicBezTo>
                  <a:cubicBezTo>
                    <a:pt x="17" y="114"/>
                    <a:pt x="16" y="114"/>
                    <a:pt x="16" y="114"/>
                  </a:cubicBezTo>
                  <a:close/>
                  <a:moveTo>
                    <a:pt x="128" y="111"/>
                  </a:moveTo>
                  <a:cubicBezTo>
                    <a:pt x="128" y="111"/>
                    <a:pt x="128" y="110"/>
                    <a:pt x="127" y="110"/>
                  </a:cubicBezTo>
                  <a:cubicBezTo>
                    <a:pt x="126" y="110"/>
                    <a:pt x="126" y="108"/>
                    <a:pt x="127" y="107"/>
                  </a:cubicBezTo>
                  <a:cubicBezTo>
                    <a:pt x="128" y="106"/>
                    <a:pt x="129" y="104"/>
                    <a:pt x="129" y="103"/>
                  </a:cubicBezTo>
                  <a:cubicBezTo>
                    <a:pt x="130" y="102"/>
                    <a:pt x="131" y="101"/>
                    <a:pt x="132" y="102"/>
                  </a:cubicBezTo>
                  <a:cubicBezTo>
                    <a:pt x="133" y="102"/>
                    <a:pt x="134" y="104"/>
                    <a:pt x="133" y="105"/>
                  </a:cubicBezTo>
                  <a:cubicBezTo>
                    <a:pt x="132" y="106"/>
                    <a:pt x="131" y="108"/>
                    <a:pt x="130" y="110"/>
                  </a:cubicBezTo>
                  <a:cubicBezTo>
                    <a:pt x="130" y="110"/>
                    <a:pt x="129" y="111"/>
                    <a:pt x="128" y="111"/>
                  </a:cubicBezTo>
                  <a:close/>
                  <a:moveTo>
                    <a:pt x="10" y="104"/>
                  </a:moveTo>
                  <a:cubicBezTo>
                    <a:pt x="9" y="104"/>
                    <a:pt x="8" y="104"/>
                    <a:pt x="8" y="103"/>
                  </a:cubicBezTo>
                  <a:cubicBezTo>
                    <a:pt x="7" y="101"/>
                    <a:pt x="6" y="100"/>
                    <a:pt x="6" y="98"/>
                  </a:cubicBezTo>
                  <a:cubicBezTo>
                    <a:pt x="5" y="97"/>
                    <a:pt x="6" y="96"/>
                    <a:pt x="7" y="95"/>
                  </a:cubicBezTo>
                  <a:cubicBezTo>
                    <a:pt x="8" y="95"/>
                    <a:pt x="9" y="95"/>
                    <a:pt x="9" y="96"/>
                  </a:cubicBezTo>
                  <a:cubicBezTo>
                    <a:pt x="10" y="98"/>
                    <a:pt x="11" y="100"/>
                    <a:pt x="12" y="101"/>
                  </a:cubicBezTo>
                  <a:cubicBezTo>
                    <a:pt x="12" y="102"/>
                    <a:pt x="12" y="103"/>
                    <a:pt x="11" y="104"/>
                  </a:cubicBezTo>
                  <a:cubicBezTo>
                    <a:pt x="11" y="104"/>
                    <a:pt x="10" y="104"/>
                    <a:pt x="10" y="104"/>
                  </a:cubicBezTo>
                  <a:close/>
                  <a:moveTo>
                    <a:pt x="134" y="100"/>
                  </a:moveTo>
                  <a:cubicBezTo>
                    <a:pt x="134" y="100"/>
                    <a:pt x="133" y="100"/>
                    <a:pt x="133" y="100"/>
                  </a:cubicBezTo>
                  <a:cubicBezTo>
                    <a:pt x="132" y="100"/>
                    <a:pt x="132" y="99"/>
                    <a:pt x="132" y="98"/>
                  </a:cubicBezTo>
                  <a:cubicBezTo>
                    <a:pt x="133" y="96"/>
                    <a:pt x="133" y="94"/>
                    <a:pt x="134" y="93"/>
                  </a:cubicBezTo>
                  <a:cubicBezTo>
                    <a:pt x="134" y="91"/>
                    <a:pt x="135" y="91"/>
                    <a:pt x="137" y="91"/>
                  </a:cubicBezTo>
                  <a:cubicBezTo>
                    <a:pt x="138" y="92"/>
                    <a:pt x="138" y="93"/>
                    <a:pt x="138" y="94"/>
                  </a:cubicBezTo>
                  <a:cubicBezTo>
                    <a:pt x="137" y="96"/>
                    <a:pt x="136" y="98"/>
                    <a:pt x="136" y="99"/>
                  </a:cubicBezTo>
                  <a:cubicBezTo>
                    <a:pt x="135" y="100"/>
                    <a:pt x="135" y="100"/>
                    <a:pt x="134" y="100"/>
                  </a:cubicBezTo>
                  <a:close/>
                  <a:moveTo>
                    <a:pt x="6" y="94"/>
                  </a:moveTo>
                  <a:cubicBezTo>
                    <a:pt x="5" y="94"/>
                    <a:pt x="4" y="93"/>
                    <a:pt x="4" y="92"/>
                  </a:cubicBezTo>
                  <a:cubicBezTo>
                    <a:pt x="3" y="90"/>
                    <a:pt x="3" y="88"/>
                    <a:pt x="2" y="87"/>
                  </a:cubicBezTo>
                  <a:cubicBezTo>
                    <a:pt x="2" y="85"/>
                    <a:pt x="3" y="84"/>
                    <a:pt x="4" y="84"/>
                  </a:cubicBezTo>
                  <a:cubicBezTo>
                    <a:pt x="5" y="84"/>
                    <a:pt x="6" y="85"/>
                    <a:pt x="6" y="86"/>
                  </a:cubicBezTo>
                  <a:cubicBezTo>
                    <a:pt x="6" y="87"/>
                    <a:pt x="7" y="89"/>
                    <a:pt x="7" y="91"/>
                  </a:cubicBezTo>
                  <a:cubicBezTo>
                    <a:pt x="8" y="92"/>
                    <a:pt x="7" y="93"/>
                    <a:pt x="6" y="94"/>
                  </a:cubicBezTo>
                  <a:cubicBezTo>
                    <a:pt x="6" y="94"/>
                    <a:pt x="6" y="94"/>
                    <a:pt x="6" y="94"/>
                  </a:cubicBezTo>
                  <a:close/>
                  <a:moveTo>
                    <a:pt x="138" y="90"/>
                  </a:moveTo>
                  <a:cubicBezTo>
                    <a:pt x="137" y="90"/>
                    <a:pt x="137" y="90"/>
                    <a:pt x="137" y="90"/>
                  </a:cubicBezTo>
                  <a:cubicBezTo>
                    <a:pt x="136" y="89"/>
                    <a:pt x="135" y="88"/>
                    <a:pt x="136" y="87"/>
                  </a:cubicBezTo>
                  <a:cubicBezTo>
                    <a:pt x="136" y="85"/>
                    <a:pt x="136" y="84"/>
                    <a:pt x="137" y="82"/>
                  </a:cubicBezTo>
                  <a:cubicBezTo>
                    <a:pt x="137" y="81"/>
                    <a:pt x="138" y="80"/>
                    <a:pt x="139" y="80"/>
                  </a:cubicBezTo>
                  <a:cubicBezTo>
                    <a:pt x="140" y="80"/>
                    <a:pt x="141" y="81"/>
                    <a:pt x="141" y="82"/>
                  </a:cubicBezTo>
                  <a:cubicBezTo>
                    <a:pt x="140" y="84"/>
                    <a:pt x="140" y="86"/>
                    <a:pt x="139" y="88"/>
                  </a:cubicBezTo>
                  <a:cubicBezTo>
                    <a:pt x="139" y="89"/>
                    <a:pt x="138" y="90"/>
                    <a:pt x="138" y="90"/>
                  </a:cubicBezTo>
                  <a:close/>
                  <a:moveTo>
                    <a:pt x="3" y="82"/>
                  </a:moveTo>
                  <a:cubicBezTo>
                    <a:pt x="2" y="82"/>
                    <a:pt x="1" y="82"/>
                    <a:pt x="1" y="81"/>
                  </a:cubicBezTo>
                  <a:cubicBezTo>
                    <a:pt x="1" y="79"/>
                    <a:pt x="1" y="77"/>
                    <a:pt x="0" y="75"/>
                  </a:cubicBezTo>
                  <a:cubicBezTo>
                    <a:pt x="0" y="74"/>
                    <a:pt x="1" y="73"/>
                    <a:pt x="2" y="73"/>
                  </a:cubicBezTo>
                  <a:cubicBezTo>
                    <a:pt x="3" y="73"/>
                    <a:pt x="4" y="74"/>
                    <a:pt x="4" y="75"/>
                  </a:cubicBezTo>
                  <a:cubicBezTo>
                    <a:pt x="5" y="77"/>
                    <a:pt x="5"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8" y="74"/>
                    <a:pt x="138" y="73"/>
                    <a:pt x="138" y="71"/>
                  </a:cubicBezTo>
                  <a:cubicBezTo>
                    <a:pt x="138" y="70"/>
                    <a:pt x="138" y="70"/>
                    <a:pt x="138" y="70"/>
                  </a:cubicBezTo>
                  <a:cubicBezTo>
                    <a:pt x="138" y="69"/>
                    <a:pt x="138" y="69"/>
                    <a:pt x="138" y="68"/>
                  </a:cubicBezTo>
                  <a:cubicBezTo>
                    <a:pt x="138" y="66"/>
                    <a:pt x="137" y="65"/>
                    <a:pt x="137" y="63"/>
                  </a:cubicBezTo>
                  <a:cubicBezTo>
                    <a:pt x="137" y="62"/>
                    <a:pt x="138" y="61"/>
                    <a:pt x="139" y="61"/>
                  </a:cubicBezTo>
                  <a:cubicBezTo>
                    <a:pt x="140" y="60"/>
                    <a:pt x="141" y="61"/>
                    <a:pt x="141" y="62"/>
                  </a:cubicBezTo>
                  <a:cubicBezTo>
                    <a:pt x="141" y="64"/>
                    <a:pt x="142" y="66"/>
                    <a:pt x="142" y="68"/>
                  </a:cubicBezTo>
                  <a:cubicBezTo>
                    <a:pt x="142" y="69"/>
                    <a:pt x="141" y="69"/>
                    <a:pt x="141" y="69"/>
                  </a:cubicBezTo>
                  <a:cubicBezTo>
                    <a:pt x="141" y="70"/>
                    <a:pt x="142" y="70"/>
                    <a:pt x="142" y="71"/>
                  </a:cubicBezTo>
                  <a:cubicBezTo>
                    <a:pt x="142" y="73"/>
                    <a:pt x="142"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1" y="63"/>
                  </a:cubicBezTo>
                  <a:cubicBezTo>
                    <a:pt x="1" y="62"/>
                    <a:pt x="2" y="61"/>
                    <a:pt x="3" y="61"/>
                  </a:cubicBezTo>
                  <a:cubicBezTo>
                    <a:pt x="4" y="62"/>
                    <a:pt x="5" y="62"/>
                    <a:pt x="5" y="64"/>
                  </a:cubicBezTo>
                  <a:cubicBezTo>
                    <a:pt x="4" y="65"/>
                    <a:pt x="4" y="67"/>
                    <a:pt x="4" y="69"/>
                  </a:cubicBezTo>
                  <a:cubicBezTo>
                    <a:pt x="4" y="70"/>
                    <a:pt x="3" y="71"/>
                    <a:pt x="2" y="71"/>
                  </a:cubicBezTo>
                  <a:close/>
                  <a:moveTo>
                    <a:pt x="4" y="60"/>
                  </a:moveTo>
                  <a:cubicBezTo>
                    <a:pt x="3" y="60"/>
                    <a:pt x="3" y="60"/>
                    <a:pt x="3" y="60"/>
                  </a:cubicBezTo>
                  <a:cubicBezTo>
                    <a:pt x="2" y="59"/>
                    <a:pt x="1" y="58"/>
                    <a:pt x="2" y="57"/>
                  </a:cubicBezTo>
                  <a:cubicBezTo>
                    <a:pt x="2" y="55"/>
                    <a:pt x="2" y="53"/>
                    <a:pt x="3" y="52"/>
                  </a:cubicBezTo>
                  <a:cubicBezTo>
                    <a:pt x="3" y="51"/>
                    <a:pt x="4" y="50"/>
                    <a:pt x="5" y="50"/>
                  </a:cubicBezTo>
                  <a:cubicBezTo>
                    <a:pt x="6" y="51"/>
                    <a:pt x="7" y="52"/>
                    <a:pt x="7" y="53"/>
                  </a:cubicBezTo>
                  <a:cubicBezTo>
                    <a:pt x="6" y="54"/>
                    <a:pt x="6" y="56"/>
                    <a:pt x="5" y="58"/>
                  </a:cubicBezTo>
                  <a:cubicBezTo>
                    <a:pt x="5" y="59"/>
                    <a:pt x="4" y="60"/>
                    <a:pt x="4" y="60"/>
                  </a:cubicBezTo>
                  <a:close/>
                  <a:moveTo>
                    <a:pt x="138" y="59"/>
                  </a:moveTo>
                  <a:cubicBezTo>
                    <a:pt x="137" y="59"/>
                    <a:pt x="136" y="58"/>
                    <a:pt x="136" y="57"/>
                  </a:cubicBezTo>
                  <a:cubicBezTo>
                    <a:pt x="136" y="55"/>
                    <a:pt x="135" y="54"/>
                    <a:pt x="135" y="52"/>
                  </a:cubicBezTo>
                  <a:cubicBezTo>
                    <a:pt x="135" y="51"/>
                    <a:pt x="135" y="50"/>
                    <a:pt x="136" y="49"/>
                  </a:cubicBezTo>
                  <a:cubicBezTo>
                    <a:pt x="137" y="49"/>
                    <a:pt x="138" y="50"/>
                    <a:pt x="139" y="51"/>
                  </a:cubicBezTo>
                  <a:cubicBezTo>
                    <a:pt x="139" y="53"/>
                    <a:pt x="140" y="55"/>
                    <a:pt x="140" y="57"/>
                  </a:cubicBezTo>
                  <a:cubicBezTo>
                    <a:pt x="140" y="58"/>
                    <a:pt x="140" y="59"/>
                    <a:pt x="139" y="59"/>
                  </a:cubicBezTo>
                  <a:cubicBezTo>
                    <a:pt x="139" y="59"/>
                    <a:pt x="138" y="59"/>
                    <a:pt x="138" y="59"/>
                  </a:cubicBezTo>
                  <a:close/>
                  <a:moveTo>
                    <a:pt x="7" y="49"/>
                  </a:moveTo>
                  <a:cubicBezTo>
                    <a:pt x="6" y="49"/>
                    <a:pt x="6" y="49"/>
                    <a:pt x="6" y="49"/>
                  </a:cubicBezTo>
                  <a:cubicBezTo>
                    <a:pt x="5" y="48"/>
                    <a:pt x="4" y="47"/>
                    <a:pt x="5" y="46"/>
                  </a:cubicBezTo>
                  <a:cubicBezTo>
                    <a:pt x="5" y="44"/>
                    <a:pt x="6" y="42"/>
                    <a:pt x="7" y="41"/>
                  </a:cubicBezTo>
                  <a:cubicBezTo>
                    <a:pt x="7" y="40"/>
                    <a:pt x="9" y="39"/>
                    <a:pt x="10" y="40"/>
                  </a:cubicBezTo>
                  <a:cubicBezTo>
                    <a:pt x="11" y="40"/>
                    <a:pt x="11" y="41"/>
                    <a:pt x="11" y="42"/>
                  </a:cubicBezTo>
                  <a:cubicBezTo>
                    <a:pt x="10" y="44"/>
                    <a:pt x="9" y="46"/>
                    <a:pt x="8" y="47"/>
                  </a:cubicBezTo>
                  <a:cubicBezTo>
                    <a:pt x="8" y="48"/>
                    <a:pt x="7" y="49"/>
                    <a:pt x="7" y="49"/>
                  </a:cubicBezTo>
                  <a:close/>
                  <a:moveTo>
                    <a:pt x="135" y="48"/>
                  </a:moveTo>
                  <a:cubicBezTo>
                    <a:pt x="134" y="48"/>
                    <a:pt x="133" y="47"/>
                    <a:pt x="133" y="47"/>
                  </a:cubicBezTo>
                  <a:cubicBezTo>
                    <a:pt x="132" y="45"/>
                    <a:pt x="132" y="43"/>
                    <a:pt x="131" y="42"/>
                  </a:cubicBezTo>
                  <a:cubicBezTo>
                    <a:pt x="130" y="41"/>
                    <a:pt x="131" y="39"/>
                    <a:pt x="132" y="39"/>
                  </a:cubicBezTo>
                  <a:cubicBezTo>
                    <a:pt x="133" y="38"/>
                    <a:pt x="134" y="39"/>
                    <a:pt x="135" y="40"/>
                  </a:cubicBezTo>
                  <a:cubicBezTo>
                    <a:pt x="135" y="42"/>
                    <a:pt x="136" y="43"/>
                    <a:pt x="137" y="45"/>
                  </a:cubicBezTo>
                  <a:cubicBezTo>
                    <a:pt x="137" y="46"/>
                    <a:pt x="137" y="47"/>
                    <a:pt x="136" y="48"/>
                  </a:cubicBezTo>
                  <a:cubicBezTo>
                    <a:pt x="136" y="48"/>
                    <a:pt x="135" y="48"/>
                    <a:pt x="135" y="48"/>
                  </a:cubicBezTo>
                  <a:close/>
                  <a:moveTo>
                    <a:pt x="11" y="38"/>
                  </a:moveTo>
                  <a:cubicBezTo>
                    <a:pt x="11" y="38"/>
                    <a:pt x="11" y="38"/>
                    <a:pt x="10" y="38"/>
                  </a:cubicBezTo>
                  <a:cubicBezTo>
                    <a:pt x="10" y="38"/>
                    <a:pt x="9" y="36"/>
                    <a:pt x="10" y="35"/>
                  </a:cubicBezTo>
                  <a:cubicBezTo>
                    <a:pt x="11" y="34"/>
                    <a:pt x="12" y="32"/>
                    <a:pt x="13" y="30"/>
                  </a:cubicBezTo>
                  <a:cubicBezTo>
                    <a:pt x="14" y="29"/>
                    <a:pt x="15" y="29"/>
                    <a:pt x="16" y="30"/>
                  </a:cubicBezTo>
                  <a:cubicBezTo>
                    <a:pt x="17" y="31"/>
                    <a:pt x="17" y="32"/>
                    <a:pt x="16" y="33"/>
                  </a:cubicBezTo>
                  <a:cubicBezTo>
                    <a:pt x="15" y="34"/>
                    <a:pt x="14" y="36"/>
                    <a:pt x="13" y="37"/>
                  </a:cubicBezTo>
                  <a:cubicBezTo>
                    <a:pt x="13" y="38"/>
                    <a:pt x="12" y="38"/>
                    <a:pt x="11" y="38"/>
                  </a:cubicBezTo>
                  <a:close/>
                  <a:moveTo>
                    <a:pt x="130" y="38"/>
                  </a:moveTo>
                  <a:cubicBezTo>
                    <a:pt x="129" y="38"/>
                    <a:pt x="129" y="37"/>
                    <a:pt x="128" y="37"/>
                  </a:cubicBezTo>
                  <a:cubicBezTo>
                    <a:pt x="127" y="35"/>
                    <a:pt x="126" y="34"/>
                    <a:pt x="125" y="32"/>
                  </a:cubicBezTo>
                  <a:cubicBezTo>
                    <a:pt x="125" y="31"/>
                    <a:pt x="125" y="30"/>
                    <a:pt x="126" y="29"/>
                  </a:cubicBezTo>
                  <a:cubicBezTo>
                    <a:pt x="127" y="29"/>
                    <a:pt x="128" y="29"/>
                    <a:pt x="129" y="30"/>
                  </a:cubicBezTo>
                  <a:cubicBezTo>
                    <a:pt x="130" y="31"/>
                    <a:pt x="131" y="33"/>
                    <a:pt x="132" y="35"/>
                  </a:cubicBezTo>
                  <a:cubicBezTo>
                    <a:pt x="132" y="36"/>
                    <a:pt x="132" y="37"/>
                    <a:pt x="131" y="37"/>
                  </a:cubicBezTo>
                  <a:cubicBezTo>
                    <a:pt x="131" y="38"/>
                    <a:pt x="130" y="38"/>
                    <a:pt x="130" y="38"/>
                  </a:cubicBezTo>
                  <a:close/>
                  <a:moveTo>
                    <a:pt x="18" y="29"/>
                  </a:moveTo>
                  <a:cubicBezTo>
                    <a:pt x="18" y="29"/>
                    <a:pt x="17" y="29"/>
                    <a:pt x="17" y="29"/>
                  </a:cubicBezTo>
                  <a:cubicBezTo>
                    <a:pt x="16" y="28"/>
                    <a:pt x="16" y="27"/>
                    <a:pt x="16" y="26"/>
                  </a:cubicBezTo>
                  <a:cubicBezTo>
                    <a:pt x="18" y="24"/>
                    <a:pt x="19" y="23"/>
                    <a:pt x="20" y="21"/>
                  </a:cubicBezTo>
                  <a:cubicBezTo>
                    <a:pt x="21" y="21"/>
                    <a:pt x="22" y="21"/>
                    <a:pt x="23" y="21"/>
                  </a:cubicBezTo>
                  <a:cubicBezTo>
                    <a:pt x="24" y="22"/>
                    <a:pt x="24" y="23"/>
                    <a:pt x="23" y="24"/>
                  </a:cubicBezTo>
                  <a:cubicBezTo>
                    <a:pt x="22" y="25"/>
                    <a:pt x="21" y="27"/>
                    <a:pt x="20" y="28"/>
                  </a:cubicBezTo>
                  <a:cubicBezTo>
                    <a:pt x="19" y="29"/>
                    <a:pt x="19" y="29"/>
                    <a:pt x="18" y="29"/>
                  </a:cubicBezTo>
                  <a:close/>
                  <a:moveTo>
                    <a:pt x="123" y="28"/>
                  </a:moveTo>
                  <a:cubicBezTo>
                    <a:pt x="123" y="28"/>
                    <a:pt x="122" y="28"/>
                    <a:pt x="122" y="28"/>
                  </a:cubicBezTo>
                  <a:cubicBezTo>
                    <a:pt x="121" y="26"/>
                    <a:pt x="119" y="25"/>
                    <a:pt x="118" y="24"/>
                  </a:cubicBezTo>
                  <a:cubicBezTo>
                    <a:pt x="117" y="23"/>
                    <a:pt x="117" y="22"/>
                    <a:pt x="118" y="21"/>
                  </a:cubicBezTo>
                  <a:cubicBezTo>
                    <a:pt x="119" y="20"/>
                    <a:pt x="120" y="20"/>
                    <a:pt x="121" y="21"/>
                  </a:cubicBezTo>
                  <a:cubicBezTo>
                    <a:pt x="122" y="22"/>
                    <a:pt x="124" y="24"/>
                    <a:pt x="125" y="25"/>
                  </a:cubicBezTo>
                  <a:cubicBezTo>
                    <a:pt x="126" y="26"/>
                    <a:pt x="126" y="27"/>
                    <a:pt x="125" y="28"/>
                  </a:cubicBezTo>
                  <a:cubicBezTo>
                    <a:pt x="124" y="28"/>
                    <a:pt x="124" y="28"/>
                    <a:pt x="123" y="28"/>
                  </a:cubicBezTo>
                  <a:close/>
                  <a:moveTo>
                    <a:pt x="26" y="21"/>
                  </a:moveTo>
                  <a:cubicBezTo>
                    <a:pt x="25" y="21"/>
                    <a:pt x="25" y="21"/>
                    <a:pt x="24" y="20"/>
                  </a:cubicBezTo>
                  <a:cubicBezTo>
                    <a:pt x="24" y="19"/>
                    <a:pt x="24" y="18"/>
                    <a:pt x="25" y="17"/>
                  </a:cubicBezTo>
                  <a:cubicBezTo>
                    <a:pt x="26" y="16"/>
                    <a:pt x="28" y="15"/>
                    <a:pt x="29" y="14"/>
                  </a:cubicBezTo>
                  <a:cubicBezTo>
                    <a:pt x="30" y="13"/>
                    <a:pt x="31" y="13"/>
                    <a:pt x="32" y="14"/>
                  </a:cubicBezTo>
                  <a:cubicBezTo>
                    <a:pt x="33" y="15"/>
                    <a:pt x="33" y="16"/>
                    <a:pt x="32" y="17"/>
                  </a:cubicBezTo>
                  <a:cubicBezTo>
                    <a:pt x="30" y="18"/>
                    <a:pt x="29" y="19"/>
                    <a:pt x="27" y="20"/>
                  </a:cubicBezTo>
                  <a:cubicBezTo>
                    <a:pt x="27" y="21"/>
                    <a:pt x="26" y="21"/>
                    <a:pt x="26" y="21"/>
                  </a:cubicBezTo>
                  <a:close/>
                  <a:moveTo>
                    <a:pt x="115" y="20"/>
                  </a:moveTo>
                  <a:cubicBezTo>
                    <a:pt x="115" y="20"/>
                    <a:pt x="114" y="20"/>
                    <a:pt x="114" y="20"/>
                  </a:cubicBezTo>
                  <a:cubicBezTo>
                    <a:pt x="113" y="19"/>
                    <a:pt x="111" y="17"/>
                    <a:pt x="110" y="16"/>
                  </a:cubicBezTo>
                  <a:cubicBezTo>
                    <a:pt x="109" y="16"/>
                    <a:pt x="109" y="15"/>
                    <a:pt x="109" y="14"/>
                  </a:cubicBezTo>
                  <a:cubicBezTo>
                    <a:pt x="110" y="13"/>
                    <a:pt x="111" y="13"/>
                    <a:pt x="112" y="13"/>
                  </a:cubicBezTo>
                  <a:cubicBezTo>
                    <a:pt x="114" y="14"/>
                    <a:pt x="115" y="15"/>
                    <a:pt x="117" y="17"/>
                  </a:cubicBezTo>
                  <a:cubicBezTo>
                    <a:pt x="117" y="17"/>
                    <a:pt x="118" y="19"/>
                    <a:pt x="117" y="20"/>
                  </a:cubicBezTo>
                  <a:cubicBezTo>
                    <a:pt x="116" y="20"/>
                    <a:pt x="116" y="20"/>
                    <a:pt x="115" y="20"/>
                  </a:cubicBezTo>
                  <a:close/>
                  <a:moveTo>
                    <a:pt x="35" y="14"/>
                  </a:moveTo>
                  <a:cubicBezTo>
                    <a:pt x="35" y="14"/>
                    <a:pt x="34" y="14"/>
                    <a:pt x="34" y="13"/>
                  </a:cubicBezTo>
                  <a:cubicBezTo>
                    <a:pt x="33" y="12"/>
                    <a:pt x="33" y="11"/>
                    <a:pt x="34" y="10"/>
                  </a:cubicBezTo>
                  <a:cubicBezTo>
                    <a:pt x="36" y="9"/>
                    <a:pt x="38" y="8"/>
                    <a:pt x="39" y="8"/>
                  </a:cubicBezTo>
                  <a:cubicBezTo>
                    <a:pt x="40" y="7"/>
                    <a:pt x="42" y="7"/>
                    <a:pt x="42" y="8"/>
                  </a:cubicBezTo>
                  <a:cubicBezTo>
                    <a:pt x="43" y="9"/>
                    <a:pt x="42" y="11"/>
                    <a:pt x="41" y="11"/>
                  </a:cubicBezTo>
                  <a:cubicBezTo>
                    <a:pt x="39" y="12"/>
                    <a:pt x="38" y="13"/>
                    <a:pt x="36" y="14"/>
                  </a:cubicBezTo>
                  <a:cubicBezTo>
                    <a:pt x="36" y="14"/>
                    <a:pt x="36" y="14"/>
                    <a:pt x="35" y="14"/>
                  </a:cubicBezTo>
                  <a:close/>
                  <a:moveTo>
                    <a:pt x="106" y="14"/>
                  </a:moveTo>
                  <a:cubicBezTo>
                    <a:pt x="106" y="14"/>
                    <a:pt x="105" y="14"/>
                    <a:pt x="105" y="13"/>
                  </a:cubicBezTo>
                  <a:cubicBezTo>
                    <a:pt x="103" y="12"/>
                    <a:pt x="102" y="12"/>
                    <a:pt x="100" y="11"/>
                  </a:cubicBezTo>
                  <a:cubicBezTo>
                    <a:pt x="99" y="10"/>
                    <a:pt x="99" y="9"/>
                    <a:pt x="99" y="8"/>
                  </a:cubicBezTo>
                  <a:cubicBezTo>
                    <a:pt x="100" y="7"/>
                    <a:pt x="101" y="7"/>
                    <a:pt x="102" y="7"/>
                  </a:cubicBezTo>
                  <a:cubicBezTo>
                    <a:pt x="104" y="8"/>
                    <a:pt x="105" y="9"/>
                    <a:pt x="107" y="10"/>
                  </a:cubicBezTo>
                  <a:cubicBezTo>
                    <a:pt x="108" y="10"/>
                    <a:pt x="108" y="12"/>
                    <a:pt x="108" y="13"/>
                  </a:cubicBezTo>
                  <a:cubicBezTo>
                    <a:pt x="107" y="13"/>
                    <a:pt x="107" y="14"/>
                    <a:pt x="106" y="14"/>
                  </a:cubicBezTo>
                  <a:close/>
                  <a:moveTo>
                    <a:pt x="45" y="9"/>
                  </a:moveTo>
                  <a:cubicBezTo>
                    <a:pt x="45" y="9"/>
                    <a:pt x="44" y="8"/>
                    <a:pt x="44" y="8"/>
                  </a:cubicBezTo>
                  <a:cubicBezTo>
                    <a:pt x="43" y="7"/>
                    <a:pt x="44" y="5"/>
                    <a:pt x="45" y="5"/>
                  </a:cubicBezTo>
                  <a:cubicBezTo>
                    <a:pt x="47" y="4"/>
                    <a:pt x="48" y="4"/>
                    <a:pt x="50" y="3"/>
                  </a:cubicBezTo>
                  <a:cubicBezTo>
                    <a:pt x="51" y="3"/>
                    <a:pt x="52" y="3"/>
                    <a:pt x="53" y="4"/>
                  </a:cubicBezTo>
                  <a:cubicBezTo>
                    <a:pt x="53" y="6"/>
                    <a:pt x="52" y="7"/>
                    <a:pt x="51" y="7"/>
                  </a:cubicBezTo>
                  <a:cubicBezTo>
                    <a:pt x="50" y="7"/>
                    <a:pt x="48" y="8"/>
                    <a:pt x="46" y="9"/>
                  </a:cubicBezTo>
                  <a:cubicBezTo>
                    <a:pt x="46" y="9"/>
                    <a:pt x="46" y="9"/>
                    <a:pt x="45" y="9"/>
                  </a:cubicBezTo>
                  <a:close/>
                  <a:moveTo>
                    <a:pt x="96" y="9"/>
                  </a:moveTo>
                  <a:cubicBezTo>
                    <a:pt x="95" y="9"/>
                    <a:pt x="95" y="9"/>
                    <a:pt x="95" y="9"/>
                  </a:cubicBezTo>
                  <a:cubicBezTo>
                    <a:pt x="93" y="8"/>
                    <a:pt x="92" y="7"/>
                    <a:pt x="90" y="7"/>
                  </a:cubicBezTo>
                  <a:cubicBezTo>
                    <a:pt x="89" y="6"/>
                    <a:pt x="88" y="5"/>
                    <a:pt x="88" y="4"/>
                  </a:cubicBezTo>
                  <a:cubicBezTo>
                    <a:pt x="89" y="3"/>
                    <a:pt x="90" y="3"/>
                    <a:pt x="91" y="3"/>
                  </a:cubicBezTo>
                  <a:cubicBezTo>
                    <a:pt x="93" y="3"/>
                    <a:pt x="95" y="4"/>
                    <a:pt x="96" y="5"/>
                  </a:cubicBezTo>
                  <a:cubicBezTo>
                    <a:pt x="97" y="5"/>
                    <a:pt x="98" y="6"/>
                    <a:pt x="98" y="7"/>
                  </a:cubicBezTo>
                  <a:cubicBezTo>
                    <a:pt x="97" y="8"/>
                    <a:pt x="97" y="9"/>
                    <a:pt x="96" y="9"/>
                  </a:cubicBezTo>
                  <a:close/>
                  <a:moveTo>
                    <a:pt x="56" y="6"/>
                  </a:moveTo>
                  <a:cubicBezTo>
                    <a:pt x="55" y="6"/>
                    <a:pt x="55" y="5"/>
                    <a:pt x="54" y="4"/>
                  </a:cubicBezTo>
                  <a:cubicBezTo>
                    <a:pt x="54" y="3"/>
                    <a:pt x="55" y="2"/>
                    <a:pt x="56" y="2"/>
                  </a:cubicBezTo>
                  <a:cubicBezTo>
                    <a:pt x="58" y="1"/>
                    <a:pt x="60" y="1"/>
                    <a:pt x="62" y="1"/>
                  </a:cubicBezTo>
                  <a:cubicBezTo>
                    <a:pt x="63" y="0"/>
                    <a:pt x="64" y="1"/>
                    <a:pt x="64" y="2"/>
                  </a:cubicBezTo>
                  <a:cubicBezTo>
                    <a:pt x="64" y="3"/>
                    <a:pt x="63" y="4"/>
                    <a:pt x="62" y="5"/>
                  </a:cubicBezTo>
                  <a:cubicBezTo>
                    <a:pt x="60" y="5"/>
                    <a:pt x="59" y="5"/>
                    <a:pt x="57" y="6"/>
                  </a:cubicBezTo>
                  <a:cubicBezTo>
                    <a:pt x="57" y="6"/>
                    <a:pt x="57" y="6"/>
                    <a:pt x="56" y="6"/>
                  </a:cubicBezTo>
                  <a:close/>
                  <a:moveTo>
                    <a:pt x="85" y="5"/>
                  </a:moveTo>
                  <a:cubicBezTo>
                    <a:pt x="85" y="5"/>
                    <a:pt x="84" y="5"/>
                    <a:pt x="84" y="5"/>
                  </a:cubicBezTo>
                  <a:cubicBezTo>
                    <a:pt x="83" y="5"/>
                    <a:pt x="81" y="5"/>
                    <a:pt x="79" y="5"/>
                  </a:cubicBezTo>
                  <a:cubicBezTo>
                    <a:pt x="78" y="4"/>
                    <a:pt x="77" y="3"/>
                    <a:pt x="77" y="2"/>
                  </a:cubicBezTo>
                  <a:cubicBezTo>
                    <a:pt x="77" y="1"/>
                    <a:pt x="78" y="0"/>
                    <a:pt x="79" y="1"/>
                  </a:cubicBezTo>
                  <a:cubicBezTo>
                    <a:pt x="81" y="1"/>
                    <a:pt x="83" y="1"/>
                    <a:pt x="85" y="1"/>
                  </a:cubicBezTo>
                  <a:cubicBezTo>
                    <a:pt x="86" y="2"/>
                    <a:pt x="87" y="3"/>
                    <a:pt x="87" y="4"/>
                  </a:cubicBezTo>
                  <a:cubicBezTo>
                    <a:pt x="87" y="5"/>
                    <a:pt x="86" y="5"/>
                    <a:pt x="85" y="5"/>
                  </a:cubicBezTo>
                  <a:close/>
                  <a:moveTo>
                    <a:pt x="68" y="4"/>
                  </a:moveTo>
                  <a:cubicBezTo>
                    <a:pt x="67" y="4"/>
                    <a:pt x="66" y="3"/>
                    <a:pt x="66" y="2"/>
                  </a:cubicBezTo>
                  <a:cubicBezTo>
                    <a:pt x="66" y="1"/>
                    <a:pt x="66" y="0"/>
                    <a:pt x="68" y="0"/>
                  </a:cubicBezTo>
                  <a:cubicBezTo>
                    <a:pt x="70" y="0"/>
                    <a:pt x="72" y="0"/>
                    <a:pt x="73" y="0"/>
                  </a:cubicBezTo>
                  <a:cubicBezTo>
                    <a:pt x="75" y="0"/>
                    <a:pt x="75" y="1"/>
                    <a:pt x="75" y="2"/>
                  </a:cubicBezTo>
                  <a:cubicBezTo>
                    <a:pt x="75" y="3"/>
                    <a:pt x="74" y="4"/>
                    <a:pt x="73" y="4"/>
                  </a:cubicBezTo>
                  <a:cubicBezTo>
                    <a:pt x="71" y="4"/>
                    <a:pt x="70" y="4"/>
                    <a:pt x="68" y="4"/>
                  </a:cubicBezTo>
                  <a:cubicBezTo>
                    <a:pt x="68" y="4"/>
                    <a:pt x="68" y="4"/>
                    <a:pt x="68"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1" name="Freeform 531">
              <a:extLst>
                <a:ext uri="{FF2B5EF4-FFF2-40B4-BE49-F238E27FC236}">
                  <a16:creationId xmlns:a16="http://schemas.microsoft.com/office/drawing/2014/main" id="{93F1233E-047B-4C41-91C8-0E16A35780A4}"/>
                </a:ext>
              </a:extLst>
            </p:cNvPr>
            <p:cNvSpPr>
              <a:spLocks noEditPoints="1"/>
            </p:cNvSpPr>
            <p:nvPr/>
          </p:nvSpPr>
          <p:spPr bwMode="auto">
            <a:xfrm rot="10800000">
              <a:off x="4542756" y="2274580"/>
              <a:ext cx="3060081" cy="3060081"/>
            </a:xfrm>
            <a:custGeom>
              <a:avLst/>
              <a:gdLst>
                <a:gd name="T0" fmla="*/ 964 w 1896"/>
                <a:gd name="T1" fmla="*/ 1896 h 1896"/>
                <a:gd name="T2" fmla="*/ 1012 w 1896"/>
                <a:gd name="T3" fmla="*/ 1894 h 1896"/>
                <a:gd name="T4" fmla="*/ 1060 w 1896"/>
                <a:gd name="T5" fmla="*/ 1890 h 1896"/>
                <a:gd name="T6" fmla="*/ 1108 w 1896"/>
                <a:gd name="T7" fmla="*/ 1883 h 1896"/>
                <a:gd name="T8" fmla="*/ 1155 w 1896"/>
                <a:gd name="T9" fmla="*/ 1874 h 1896"/>
                <a:gd name="T10" fmla="*/ 1201 w 1896"/>
                <a:gd name="T11" fmla="*/ 1862 h 1896"/>
                <a:gd name="T12" fmla="*/ 1247 w 1896"/>
                <a:gd name="T13" fmla="*/ 1848 h 1896"/>
                <a:gd name="T14" fmla="*/ 1292 w 1896"/>
                <a:gd name="T15" fmla="*/ 1831 h 1896"/>
                <a:gd name="T16" fmla="*/ 1336 w 1896"/>
                <a:gd name="T17" fmla="*/ 1813 h 1896"/>
                <a:gd name="T18" fmla="*/ 1379 w 1896"/>
                <a:gd name="T19" fmla="*/ 1792 h 1896"/>
                <a:gd name="T20" fmla="*/ 1421 w 1896"/>
                <a:gd name="T21" fmla="*/ 1769 h 1896"/>
                <a:gd name="T22" fmla="*/ 1462 w 1896"/>
                <a:gd name="T23" fmla="*/ 1744 h 1896"/>
                <a:gd name="T24" fmla="*/ 1502 w 1896"/>
                <a:gd name="T25" fmla="*/ 1717 h 1896"/>
                <a:gd name="T26" fmla="*/ 1540 w 1896"/>
                <a:gd name="T27" fmla="*/ 1688 h 1896"/>
                <a:gd name="T28" fmla="*/ 1576 w 1896"/>
                <a:gd name="T29" fmla="*/ 1657 h 1896"/>
                <a:gd name="T30" fmla="*/ 1611 w 1896"/>
                <a:gd name="T31" fmla="*/ 1624 h 1896"/>
                <a:gd name="T32" fmla="*/ 1644 w 1896"/>
                <a:gd name="T33" fmla="*/ 1589 h 1896"/>
                <a:gd name="T34" fmla="*/ 1676 w 1896"/>
                <a:gd name="T35" fmla="*/ 1553 h 1896"/>
                <a:gd name="T36" fmla="*/ 1705 w 1896"/>
                <a:gd name="T37" fmla="*/ 1515 h 1896"/>
                <a:gd name="T38" fmla="*/ 1733 w 1896"/>
                <a:gd name="T39" fmla="*/ 1476 h 1896"/>
                <a:gd name="T40" fmla="*/ 1759 w 1896"/>
                <a:gd name="T41" fmla="*/ 1435 h 1896"/>
                <a:gd name="T42" fmla="*/ 1782 w 1896"/>
                <a:gd name="T43" fmla="*/ 1393 h 1896"/>
                <a:gd name="T44" fmla="*/ 1803 w 1896"/>
                <a:gd name="T45" fmla="*/ 1350 h 1896"/>
                <a:gd name="T46" fmla="*/ 1823 w 1896"/>
                <a:gd name="T47" fmla="*/ 1306 h 1896"/>
                <a:gd name="T48" fmla="*/ 1839 w 1896"/>
                <a:gd name="T49" fmla="*/ 1261 h 1896"/>
                <a:gd name="T50" fmla="*/ 1854 w 1896"/>
                <a:gd name="T51" fmla="*/ 1215 h 1896"/>
                <a:gd name="T52" fmla="*/ 1866 w 1896"/>
                <a:gd name="T53" fmla="*/ 1168 h 1896"/>
                <a:gd name="T54" fmla="*/ 1876 w 1896"/>
                <a:gd name="T55" fmla="*/ 1121 h 1896"/>
                <a:gd name="T56" fmla="*/ 1883 w 1896"/>
                <a:gd name="T57" fmla="*/ 1074 h 1896"/>
                <a:gd name="T58" fmla="*/ 1888 w 1896"/>
                <a:gd name="T59" fmla="*/ 1026 h 1896"/>
                <a:gd name="T60" fmla="*/ 1890 w 1896"/>
                <a:gd name="T61" fmla="*/ 926 h 1896"/>
                <a:gd name="T62" fmla="*/ 1888 w 1896"/>
                <a:gd name="T63" fmla="*/ 878 h 1896"/>
                <a:gd name="T64" fmla="*/ 1883 w 1896"/>
                <a:gd name="T65" fmla="*/ 830 h 1896"/>
                <a:gd name="T66" fmla="*/ 1876 w 1896"/>
                <a:gd name="T67" fmla="*/ 783 h 1896"/>
                <a:gd name="T68" fmla="*/ 1866 w 1896"/>
                <a:gd name="T69" fmla="*/ 736 h 1896"/>
                <a:gd name="T70" fmla="*/ 1854 w 1896"/>
                <a:gd name="T71" fmla="*/ 689 h 1896"/>
                <a:gd name="T72" fmla="*/ 1840 w 1896"/>
                <a:gd name="T73" fmla="*/ 644 h 1896"/>
                <a:gd name="T74" fmla="*/ 1823 w 1896"/>
                <a:gd name="T75" fmla="*/ 599 h 1896"/>
                <a:gd name="T76" fmla="*/ 1804 w 1896"/>
                <a:gd name="T77" fmla="*/ 555 h 1896"/>
                <a:gd name="T78" fmla="*/ 1783 w 1896"/>
                <a:gd name="T79" fmla="*/ 512 h 1896"/>
                <a:gd name="T80" fmla="*/ 1760 w 1896"/>
                <a:gd name="T81" fmla="*/ 470 h 1896"/>
                <a:gd name="T82" fmla="*/ 1735 w 1896"/>
                <a:gd name="T83" fmla="*/ 429 h 1896"/>
                <a:gd name="T84" fmla="*/ 1707 w 1896"/>
                <a:gd name="T85" fmla="*/ 390 h 1896"/>
                <a:gd name="T86" fmla="*/ 1678 w 1896"/>
                <a:gd name="T87" fmla="*/ 352 h 1896"/>
                <a:gd name="T88" fmla="*/ 1646 w 1896"/>
                <a:gd name="T89" fmla="*/ 316 h 1896"/>
                <a:gd name="T90" fmla="*/ 1613 w 1896"/>
                <a:gd name="T91" fmla="*/ 281 h 1896"/>
                <a:gd name="T92" fmla="*/ 1579 w 1896"/>
                <a:gd name="T93" fmla="*/ 248 h 1896"/>
                <a:gd name="T94" fmla="*/ 1542 w 1896"/>
                <a:gd name="T95" fmla="*/ 217 h 1896"/>
                <a:gd name="T96" fmla="*/ 1504 w 1896"/>
                <a:gd name="T97" fmla="*/ 188 h 1896"/>
                <a:gd name="T98" fmla="*/ 1465 w 1896"/>
                <a:gd name="T99" fmla="*/ 160 h 1896"/>
                <a:gd name="T100" fmla="*/ 1424 w 1896"/>
                <a:gd name="T101" fmla="*/ 135 h 1896"/>
                <a:gd name="T102" fmla="*/ 1382 w 1896"/>
                <a:gd name="T103" fmla="*/ 112 h 1896"/>
                <a:gd name="T104" fmla="*/ 1338 w 1896"/>
                <a:gd name="T105" fmla="*/ 91 h 1896"/>
                <a:gd name="T106" fmla="*/ 1294 w 1896"/>
                <a:gd name="T107" fmla="*/ 72 h 1896"/>
                <a:gd name="T108" fmla="*/ 1249 w 1896"/>
                <a:gd name="T109" fmla="*/ 55 h 1896"/>
                <a:gd name="T110" fmla="*/ 1203 w 1896"/>
                <a:gd name="T111" fmla="*/ 41 h 1896"/>
                <a:gd name="T112" fmla="*/ 1156 w 1896"/>
                <a:gd name="T113" fmla="*/ 29 h 1896"/>
                <a:gd name="T114" fmla="*/ 1109 w 1896"/>
                <a:gd name="T115" fmla="*/ 20 h 1896"/>
                <a:gd name="T116" fmla="*/ 1062 w 1896"/>
                <a:gd name="T117" fmla="*/ 13 h 1896"/>
                <a:gd name="T118" fmla="*/ 1014 w 1896"/>
                <a:gd name="T119" fmla="*/ 9 h 1896"/>
                <a:gd name="T120" fmla="*/ 966 w 1896"/>
                <a:gd name="T121" fmla="*/ 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96" h="1896">
                  <a:moveTo>
                    <a:pt x="940" y="1896"/>
                  </a:moveTo>
                  <a:cubicBezTo>
                    <a:pt x="940" y="1896"/>
                    <a:pt x="940" y="1896"/>
                    <a:pt x="940" y="1896"/>
                  </a:cubicBezTo>
                  <a:cubicBezTo>
                    <a:pt x="933" y="1896"/>
                    <a:pt x="924" y="1896"/>
                    <a:pt x="916" y="1896"/>
                  </a:cubicBezTo>
                  <a:cubicBezTo>
                    <a:pt x="913" y="1896"/>
                    <a:pt x="910" y="1893"/>
                    <a:pt x="911" y="1890"/>
                  </a:cubicBezTo>
                  <a:cubicBezTo>
                    <a:pt x="911" y="1886"/>
                    <a:pt x="913" y="1884"/>
                    <a:pt x="917" y="1884"/>
                  </a:cubicBezTo>
                  <a:cubicBezTo>
                    <a:pt x="925" y="1884"/>
                    <a:pt x="933" y="1884"/>
                    <a:pt x="941" y="1884"/>
                  </a:cubicBezTo>
                  <a:cubicBezTo>
                    <a:pt x="944" y="1884"/>
                    <a:pt x="947" y="1887"/>
                    <a:pt x="946" y="1890"/>
                  </a:cubicBezTo>
                  <a:cubicBezTo>
                    <a:pt x="946" y="1894"/>
                    <a:pt x="944" y="1896"/>
                    <a:pt x="940" y="1896"/>
                  </a:cubicBezTo>
                  <a:close/>
                  <a:moveTo>
                    <a:pt x="964" y="1896"/>
                  </a:moveTo>
                  <a:cubicBezTo>
                    <a:pt x="961" y="1896"/>
                    <a:pt x="959" y="1893"/>
                    <a:pt x="958" y="1890"/>
                  </a:cubicBezTo>
                  <a:cubicBezTo>
                    <a:pt x="958" y="1887"/>
                    <a:pt x="961" y="1884"/>
                    <a:pt x="964" y="1884"/>
                  </a:cubicBezTo>
                  <a:cubicBezTo>
                    <a:pt x="972" y="1884"/>
                    <a:pt x="980" y="1884"/>
                    <a:pt x="988" y="1883"/>
                  </a:cubicBezTo>
                  <a:cubicBezTo>
                    <a:pt x="991" y="1883"/>
                    <a:pt x="994" y="1886"/>
                    <a:pt x="994" y="1889"/>
                  </a:cubicBezTo>
                  <a:cubicBezTo>
                    <a:pt x="995" y="1892"/>
                    <a:pt x="992" y="1895"/>
                    <a:pt x="989" y="1895"/>
                  </a:cubicBezTo>
                  <a:cubicBezTo>
                    <a:pt x="981" y="1896"/>
                    <a:pt x="973" y="1896"/>
                    <a:pt x="965" y="1896"/>
                  </a:cubicBezTo>
                  <a:cubicBezTo>
                    <a:pt x="965" y="1896"/>
                    <a:pt x="965" y="1896"/>
                    <a:pt x="964" y="1896"/>
                  </a:cubicBezTo>
                  <a:close/>
                  <a:moveTo>
                    <a:pt x="893" y="1895"/>
                  </a:moveTo>
                  <a:cubicBezTo>
                    <a:pt x="892" y="1895"/>
                    <a:pt x="892" y="1895"/>
                    <a:pt x="892" y="1895"/>
                  </a:cubicBezTo>
                  <a:cubicBezTo>
                    <a:pt x="884" y="1894"/>
                    <a:pt x="876" y="1894"/>
                    <a:pt x="868" y="1893"/>
                  </a:cubicBezTo>
                  <a:cubicBezTo>
                    <a:pt x="865" y="1893"/>
                    <a:pt x="862" y="1890"/>
                    <a:pt x="863" y="1886"/>
                  </a:cubicBezTo>
                  <a:cubicBezTo>
                    <a:pt x="863" y="1883"/>
                    <a:pt x="866" y="1881"/>
                    <a:pt x="869" y="1881"/>
                  </a:cubicBezTo>
                  <a:cubicBezTo>
                    <a:pt x="877" y="1882"/>
                    <a:pt x="885" y="1882"/>
                    <a:pt x="893" y="1883"/>
                  </a:cubicBezTo>
                  <a:cubicBezTo>
                    <a:pt x="896" y="1883"/>
                    <a:pt x="899" y="1886"/>
                    <a:pt x="899" y="1889"/>
                  </a:cubicBezTo>
                  <a:cubicBezTo>
                    <a:pt x="898" y="1892"/>
                    <a:pt x="896" y="1895"/>
                    <a:pt x="893" y="1895"/>
                  </a:cubicBezTo>
                  <a:close/>
                  <a:moveTo>
                    <a:pt x="1012" y="1894"/>
                  </a:moveTo>
                  <a:cubicBezTo>
                    <a:pt x="1009" y="1894"/>
                    <a:pt x="1007" y="1892"/>
                    <a:pt x="1006" y="1889"/>
                  </a:cubicBezTo>
                  <a:cubicBezTo>
                    <a:pt x="1006" y="1885"/>
                    <a:pt x="1009" y="1882"/>
                    <a:pt x="1012" y="1882"/>
                  </a:cubicBezTo>
                  <a:cubicBezTo>
                    <a:pt x="1020" y="1882"/>
                    <a:pt x="1028" y="1881"/>
                    <a:pt x="1036" y="1880"/>
                  </a:cubicBezTo>
                  <a:cubicBezTo>
                    <a:pt x="1039" y="1880"/>
                    <a:pt x="1042" y="1882"/>
                    <a:pt x="1042" y="1886"/>
                  </a:cubicBezTo>
                  <a:cubicBezTo>
                    <a:pt x="1043" y="1889"/>
                    <a:pt x="1040" y="1892"/>
                    <a:pt x="1037" y="1892"/>
                  </a:cubicBezTo>
                  <a:cubicBezTo>
                    <a:pt x="1029" y="1893"/>
                    <a:pt x="1021" y="1894"/>
                    <a:pt x="1013" y="1894"/>
                  </a:cubicBezTo>
                  <a:cubicBezTo>
                    <a:pt x="1013" y="1894"/>
                    <a:pt x="1013" y="1894"/>
                    <a:pt x="1012" y="1894"/>
                  </a:cubicBezTo>
                  <a:close/>
                  <a:moveTo>
                    <a:pt x="845" y="1891"/>
                  </a:moveTo>
                  <a:cubicBezTo>
                    <a:pt x="845" y="1891"/>
                    <a:pt x="844" y="1891"/>
                    <a:pt x="844" y="1891"/>
                  </a:cubicBezTo>
                  <a:cubicBezTo>
                    <a:pt x="836" y="1890"/>
                    <a:pt x="828" y="1889"/>
                    <a:pt x="820" y="1888"/>
                  </a:cubicBezTo>
                  <a:cubicBezTo>
                    <a:pt x="817" y="1887"/>
                    <a:pt x="815" y="1884"/>
                    <a:pt x="815" y="1881"/>
                  </a:cubicBezTo>
                  <a:cubicBezTo>
                    <a:pt x="815" y="1878"/>
                    <a:pt x="818" y="1875"/>
                    <a:pt x="822" y="1876"/>
                  </a:cubicBezTo>
                  <a:cubicBezTo>
                    <a:pt x="830" y="1877"/>
                    <a:pt x="838" y="1878"/>
                    <a:pt x="845" y="1879"/>
                  </a:cubicBezTo>
                  <a:cubicBezTo>
                    <a:pt x="849" y="1879"/>
                    <a:pt x="851" y="1882"/>
                    <a:pt x="851" y="1885"/>
                  </a:cubicBezTo>
                  <a:cubicBezTo>
                    <a:pt x="850" y="1888"/>
                    <a:pt x="848" y="1891"/>
                    <a:pt x="845" y="1891"/>
                  </a:cubicBezTo>
                  <a:close/>
                  <a:moveTo>
                    <a:pt x="1060" y="1890"/>
                  </a:moveTo>
                  <a:cubicBezTo>
                    <a:pt x="1057" y="1890"/>
                    <a:pt x="1055" y="1887"/>
                    <a:pt x="1054" y="1884"/>
                  </a:cubicBezTo>
                  <a:cubicBezTo>
                    <a:pt x="1054" y="1881"/>
                    <a:pt x="1056" y="1878"/>
                    <a:pt x="1059" y="1878"/>
                  </a:cubicBezTo>
                  <a:cubicBezTo>
                    <a:pt x="1067" y="1877"/>
                    <a:pt x="1075" y="1876"/>
                    <a:pt x="1083" y="1875"/>
                  </a:cubicBezTo>
                  <a:cubicBezTo>
                    <a:pt x="1086" y="1874"/>
                    <a:pt x="1089" y="1876"/>
                    <a:pt x="1090" y="1880"/>
                  </a:cubicBezTo>
                  <a:cubicBezTo>
                    <a:pt x="1090" y="1883"/>
                    <a:pt x="1088" y="1886"/>
                    <a:pt x="1085" y="1887"/>
                  </a:cubicBezTo>
                  <a:cubicBezTo>
                    <a:pt x="1077" y="1888"/>
                    <a:pt x="1069" y="1889"/>
                    <a:pt x="1061" y="1890"/>
                  </a:cubicBezTo>
                  <a:cubicBezTo>
                    <a:pt x="1061" y="1890"/>
                    <a:pt x="1060" y="1890"/>
                    <a:pt x="1060" y="1890"/>
                  </a:cubicBezTo>
                  <a:close/>
                  <a:moveTo>
                    <a:pt x="797" y="1884"/>
                  </a:moveTo>
                  <a:cubicBezTo>
                    <a:pt x="797" y="1884"/>
                    <a:pt x="797" y="1884"/>
                    <a:pt x="796" y="1884"/>
                  </a:cubicBezTo>
                  <a:cubicBezTo>
                    <a:pt x="788" y="1883"/>
                    <a:pt x="780" y="1881"/>
                    <a:pt x="772" y="1880"/>
                  </a:cubicBezTo>
                  <a:cubicBezTo>
                    <a:pt x="769" y="1879"/>
                    <a:pt x="767" y="1876"/>
                    <a:pt x="768" y="1873"/>
                  </a:cubicBezTo>
                  <a:cubicBezTo>
                    <a:pt x="768" y="1870"/>
                    <a:pt x="771" y="1868"/>
                    <a:pt x="775" y="1868"/>
                  </a:cubicBezTo>
                  <a:cubicBezTo>
                    <a:pt x="782" y="1870"/>
                    <a:pt x="790" y="1871"/>
                    <a:pt x="798" y="1872"/>
                  </a:cubicBezTo>
                  <a:cubicBezTo>
                    <a:pt x="801" y="1873"/>
                    <a:pt x="804" y="1876"/>
                    <a:pt x="803" y="1879"/>
                  </a:cubicBezTo>
                  <a:cubicBezTo>
                    <a:pt x="803" y="1882"/>
                    <a:pt x="800" y="1884"/>
                    <a:pt x="797" y="1884"/>
                  </a:cubicBezTo>
                  <a:close/>
                  <a:moveTo>
                    <a:pt x="1108" y="1883"/>
                  </a:moveTo>
                  <a:cubicBezTo>
                    <a:pt x="1105" y="1883"/>
                    <a:pt x="1102" y="1881"/>
                    <a:pt x="1102" y="1878"/>
                  </a:cubicBezTo>
                  <a:cubicBezTo>
                    <a:pt x="1101" y="1875"/>
                    <a:pt x="1103" y="1871"/>
                    <a:pt x="1107" y="1871"/>
                  </a:cubicBezTo>
                  <a:cubicBezTo>
                    <a:pt x="1114" y="1870"/>
                    <a:pt x="1122" y="1868"/>
                    <a:pt x="1130" y="1867"/>
                  </a:cubicBezTo>
                  <a:cubicBezTo>
                    <a:pt x="1133" y="1866"/>
                    <a:pt x="1137" y="1868"/>
                    <a:pt x="1137" y="1871"/>
                  </a:cubicBezTo>
                  <a:cubicBezTo>
                    <a:pt x="1138" y="1875"/>
                    <a:pt x="1136" y="1878"/>
                    <a:pt x="1132" y="1878"/>
                  </a:cubicBezTo>
                  <a:cubicBezTo>
                    <a:pt x="1125" y="1880"/>
                    <a:pt x="1117" y="1881"/>
                    <a:pt x="1109" y="1883"/>
                  </a:cubicBezTo>
                  <a:cubicBezTo>
                    <a:pt x="1108" y="1883"/>
                    <a:pt x="1108" y="1883"/>
                    <a:pt x="1108" y="1883"/>
                  </a:cubicBezTo>
                  <a:close/>
                  <a:moveTo>
                    <a:pt x="750" y="1875"/>
                  </a:moveTo>
                  <a:cubicBezTo>
                    <a:pt x="750" y="1875"/>
                    <a:pt x="749" y="1875"/>
                    <a:pt x="749" y="1875"/>
                  </a:cubicBezTo>
                  <a:cubicBezTo>
                    <a:pt x="741" y="1874"/>
                    <a:pt x="733" y="1872"/>
                    <a:pt x="725" y="1870"/>
                  </a:cubicBezTo>
                  <a:cubicBezTo>
                    <a:pt x="722" y="1869"/>
                    <a:pt x="720" y="1866"/>
                    <a:pt x="721" y="1863"/>
                  </a:cubicBezTo>
                  <a:cubicBezTo>
                    <a:pt x="722" y="1859"/>
                    <a:pt x="725" y="1857"/>
                    <a:pt x="728" y="1858"/>
                  </a:cubicBezTo>
                  <a:cubicBezTo>
                    <a:pt x="736" y="1860"/>
                    <a:pt x="744" y="1862"/>
                    <a:pt x="751" y="1863"/>
                  </a:cubicBezTo>
                  <a:cubicBezTo>
                    <a:pt x="755" y="1864"/>
                    <a:pt x="757" y="1867"/>
                    <a:pt x="756" y="1871"/>
                  </a:cubicBezTo>
                  <a:cubicBezTo>
                    <a:pt x="755" y="1873"/>
                    <a:pt x="753" y="1875"/>
                    <a:pt x="750" y="1875"/>
                  </a:cubicBezTo>
                  <a:close/>
                  <a:moveTo>
                    <a:pt x="1155" y="1874"/>
                  </a:moveTo>
                  <a:cubicBezTo>
                    <a:pt x="1152" y="1874"/>
                    <a:pt x="1150" y="1872"/>
                    <a:pt x="1149" y="1869"/>
                  </a:cubicBezTo>
                  <a:cubicBezTo>
                    <a:pt x="1148" y="1866"/>
                    <a:pt x="1150" y="1862"/>
                    <a:pt x="1153" y="1862"/>
                  </a:cubicBezTo>
                  <a:cubicBezTo>
                    <a:pt x="1161" y="1860"/>
                    <a:pt x="1169" y="1858"/>
                    <a:pt x="1177" y="1856"/>
                  </a:cubicBezTo>
                  <a:cubicBezTo>
                    <a:pt x="1180" y="1855"/>
                    <a:pt x="1183" y="1857"/>
                    <a:pt x="1184" y="1861"/>
                  </a:cubicBezTo>
                  <a:cubicBezTo>
                    <a:pt x="1185" y="1864"/>
                    <a:pt x="1183" y="1867"/>
                    <a:pt x="1180" y="1868"/>
                  </a:cubicBezTo>
                  <a:cubicBezTo>
                    <a:pt x="1172" y="1870"/>
                    <a:pt x="1164" y="1872"/>
                    <a:pt x="1156" y="1873"/>
                  </a:cubicBezTo>
                  <a:cubicBezTo>
                    <a:pt x="1156" y="1874"/>
                    <a:pt x="1155" y="1874"/>
                    <a:pt x="1155" y="1874"/>
                  </a:cubicBezTo>
                  <a:close/>
                  <a:moveTo>
                    <a:pt x="703" y="1864"/>
                  </a:moveTo>
                  <a:cubicBezTo>
                    <a:pt x="703" y="1864"/>
                    <a:pt x="702" y="1864"/>
                    <a:pt x="702" y="1864"/>
                  </a:cubicBezTo>
                  <a:cubicBezTo>
                    <a:pt x="694" y="1862"/>
                    <a:pt x="686" y="1860"/>
                    <a:pt x="679" y="1857"/>
                  </a:cubicBezTo>
                  <a:cubicBezTo>
                    <a:pt x="675" y="1856"/>
                    <a:pt x="674" y="1853"/>
                    <a:pt x="675" y="1850"/>
                  </a:cubicBezTo>
                  <a:cubicBezTo>
                    <a:pt x="675" y="1847"/>
                    <a:pt x="679" y="1845"/>
                    <a:pt x="682" y="1846"/>
                  </a:cubicBezTo>
                  <a:cubicBezTo>
                    <a:pt x="690" y="1848"/>
                    <a:pt x="697" y="1850"/>
                    <a:pt x="705" y="1852"/>
                  </a:cubicBezTo>
                  <a:cubicBezTo>
                    <a:pt x="708" y="1853"/>
                    <a:pt x="710" y="1856"/>
                    <a:pt x="709" y="1860"/>
                  </a:cubicBezTo>
                  <a:cubicBezTo>
                    <a:pt x="708" y="1862"/>
                    <a:pt x="706" y="1864"/>
                    <a:pt x="703" y="1864"/>
                  </a:cubicBezTo>
                  <a:close/>
                  <a:moveTo>
                    <a:pt x="1201" y="1862"/>
                  </a:moveTo>
                  <a:cubicBezTo>
                    <a:pt x="1199" y="1862"/>
                    <a:pt x="1196" y="1860"/>
                    <a:pt x="1196" y="1858"/>
                  </a:cubicBezTo>
                  <a:cubicBezTo>
                    <a:pt x="1195" y="1854"/>
                    <a:pt x="1196" y="1851"/>
                    <a:pt x="1200" y="1850"/>
                  </a:cubicBezTo>
                  <a:cubicBezTo>
                    <a:pt x="1207" y="1848"/>
                    <a:pt x="1215" y="1846"/>
                    <a:pt x="1223" y="1843"/>
                  </a:cubicBezTo>
                  <a:cubicBezTo>
                    <a:pt x="1226" y="1842"/>
                    <a:pt x="1229" y="1844"/>
                    <a:pt x="1230" y="1847"/>
                  </a:cubicBezTo>
                  <a:cubicBezTo>
                    <a:pt x="1231" y="1851"/>
                    <a:pt x="1229" y="1854"/>
                    <a:pt x="1226" y="1855"/>
                  </a:cubicBezTo>
                  <a:cubicBezTo>
                    <a:pt x="1218" y="1857"/>
                    <a:pt x="1211" y="1860"/>
                    <a:pt x="1203" y="1862"/>
                  </a:cubicBezTo>
                  <a:cubicBezTo>
                    <a:pt x="1202" y="1862"/>
                    <a:pt x="1202" y="1862"/>
                    <a:pt x="1201" y="1862"/>
                  </a:cubicBezTo>
                  <a:close/>
                  <a:moveTo>
                    <a:pt x="657" y="1850"/>
                  </a:moveTo>
                  <a:cubicBezTo>
                    <a:pt x="657" y="1850"/>
                    <a:pt x="656" y="1850"/>
                    <a:pt x="655" y="1850"/>
                  </a:cubicBezTo>
                  <a:cubicBezTo>
                    <a:pt x="648" y="1848"/>
                    <a:pt x="640" y="1845"/>
                    <a:pt x="633" y="1842"/>
                  </a:cubicBezTo>
                  <a:cubicBezTo>
                    <a:pt x="629" y="1841"/>
                    <a:pt x="628" y="1838"/>
                    <a:pt x="629" y="1835"/>
                  </a:cubicBezTo>
                  <a:cubicBezTo>
                    <a:pt x="630" y="1832"/>
                    <a:pt x="633" y="1830"/>
                    <a:pt x="637" y="1831"/>
                  </a:cubicBezTo>
                  <a:cubicBezTo>
                    <a:pt x="644" y="1834"/>
                    <a:pt x="652" y="1836"/>
                    <a:pt x="659" y="1839"/>
                  </a:cubicBezTo>
                  <a:cubicBezTo>
                    <a:pt x="662" y="1840"/>
                    <a:pt x="664" y="1843"/>
                    <a:pt x="663" y="1846"/>
                  </a:cubicBezTo>
                  <a:cubicBezTo>
                    <a:pt x="662" y="1849"/>
                    <a:pt x="660" y="1850"/>
                    <a:pt x="657" y="1850"/>
                  </a:cubicBezTo>
                  <a:close/>
                  <a:moveTo>
                    <a:pt x="1247" y="1848"/>
                  </a:moveTo>
                  <a:cubicBezTo>
                    <a:pt x="1245" y="1848"/>
                    <a:pt x="1242" y="1846"/>
                    <a:pt x="1241" y="1844"/>
                  </a:cubicBezTo>
                  <a:cubicBezTo>
                    <a:pt x="1240" y="1841"/>
                    <a:pt x="1242" y="1837"/>
                    <a:pt x="1245" y="1836"/>
                  </a:cubicBezTo>
                  <a:cubicBezTo>
                    <a:pt x="1253" y="1834"/>
                    <a:pt x="1260" y="1831"/>
                    <a:pt x="1268" y="1828"/>
                  </a:cubicBezTo>
                  <a:cubicBezTo>
                    <a:pt x="1271" y="1827"/>
                    <a:pt x="1274" y="1829"/>
                    <a:pt x="1275" y="1832"/>
                  </a:cubicBezTo>
                  <a:cubicBezTo>
                    <a:pt x="1277" y="1835"/>
                    <a:pt x="1275" y="1838"/>
                    <a:pt x="1272" y="1840"/>
                  </a:cubicBezTo>
                  <a:cubicBezTo>
                    <a:pt x="1264" y="1842"/>
                    <a:pt x="1257" y="1845"/>
                    <a:pt x="1249" y="1848"/>
                  </a:cubicBezTo>
                  <a:cubicBezTo>
                    <a:pt x="1248" y="1848"/>
                    <a:pt x="1248" y="1848"/>
                    <a:pt x="1247" y="1848"/>
                  </a:cubicBezTo>
                  <a:close/>
                  <a:moveTo>
                    <a:pt x="612" y="1834"/>
                  </a:moveTo>
                  <a:cubicBezTo>
                    <a:pt x="611" y="1834"/>
                    <a:pt x="611" y="1834"/>
                    <a:pt x="610" y="1834"/>
                  </a:cubicBezTo>
                  <a:cubicBezTo>
                    <a:pt x="602" y="1831"/>
                    <a:pt x="595" y="1828"/>
                    <a:pt x="587" y="1825"/>
                  </a:cubicBezTo>
                  <a:cubicBezTo>
                    <a:pt x="584" y="1824"/>
                    <a:pt x="583" y="1820"/>
                    <a:pt x="584" y="1817"/>
                  </a:cubicBezTo>
                  <a:cubicBezTo>
                    <a:pt x="585" y="1814"/>
                    <a:pt x="589" y="1813"/>
                    <a:pt x="592" y="1814"/>
                  </a:cubicBezTo>
                  <a:cubicBezTo>
                    <a:pt x="599" y="1817"/>
                    <a:pt x="607" y="1820"/>
                    <a:pt x="614" y="1823"/>
                  </a:cubicBezTo>
                  <a:cubicBezTo>
                    <a:pt x="617" y="1824"/>
                    <a:pt x="619" y="1827"/>
                    <a:pt x="618" y="1831"/>
                  </a:cubicBezTo>
                  <a:cubicBezTo>
                    <a:pt x="617" y="1833"/>
                    <a:pt x="614" y="1834"/>
                    <a:pt x="612" y="1834"/>
                  </a:cubicBezTo>
                  <a:close/>
                  <a:moveTo>
                    <a:pt x="1292" y="1831"/>
                  </a:moveTo>
                  <a:cubicBezTo>
                    <a:pt x="1290" y="1831"/>
                    <a:pt x="1288" y="1830"/>
                    <a:pt x="1287" y="1828"/>
                  </a:cubicBezTo>
                  <a:cubicBezTo>
                    <a:pt x="1285" y="1825"/>
                    <a:pt x="1287" y="1821"/>
                    <a:pt x="1290" y="1820"/>
                  </a:cubicBezTo>
                  <a:cubicBezTo>
                    <a:pt x="1297" y="1817"/>
                    <a:pt x="1305" y="1814"/>
                    <a:pt x="1312" y="1811"/>
                  </a:cubicBezTo>
                  <a:cubicBezTo>
                    <a:pt x="1315" y="1810"/>
                    <a:pt x="1319" y="1811"/>
                    <a:pt x="1320" y="1814"/>
                  </a:cubicBezTo>
                  <a:cubicBezTo>
                    <a:pt x="1321" y="1817"/>
                    <a:pt x="1320" y="1821"/>
                    <a:pt x="1317" y="1822"/>
                  </a:cubicBezTo>
                  <a:cubicBezTo>
                    <a:pt x="1309" y="1825"/>
                    <a:pt x="1302" y="1828"/>
                    <a:pt x="1294" y="1831"/>
                  </a:cubicBezTo>
                  <a:cubicBezTo>
                    <a:pt x="1294" y="1831"/>
                    <a:pt x="1293" y="1831"/>
                    <a:pt x="1292" y="1831"/>
                  </a:cubicBezTo>
                  <a:close/>
                  <a:moveTo>
                    <a:pt x="567" y="1816"/>
                  </a:moveTo>
                  <a:cubicBezTo>
                    <a:pt x="567" y="1816"/>
                    <a:pt x="566" y="1816"/>
                    <a:pt x="565" y="1816"/>
                  </a:cubicBezTo>
                  <a:cubicBezTo>
                    <a:pt x="558" y="1812"/>
                    <a:pt x="550" y="1809"/>
                    <a:pt x="543" y="1805"/>
                  </a:cubicBezTo>
                  <a:cubicBezTo>
                    <a:pt x="540" y="1804"/>
                    <a:pt x="539" y="1800"/>
                    <a:pt x="540" y="1797"/>
                  </a:cubicBezTo>
                  <a:cubicBezTo>
                    <a:pt x="542" y="1794"/>
                    <a:pt x="545" y="1793"/>
                    <a:pt x="548" y="1795"/>
                  </a:cubicBezTo>
                  <a:cubicBezTo>
                    <a:pt x="555" y="1798"/>
                    <a:pt x="563" y="1801"/>
                    <a:pt x="570" y="1805"/>
                  </a:cubicBezTo>
                  <a:cubicBezTo>
                    <a:pt x="573" y="1806"/>
                    <a:pt x="574" y="1809"/>
                    <a:pt x="573" y="1812"/>
                  </a:cubicBezTo>
                  <a:cubicBezTo>
                    <a:pt x="572" y="1815"/>
                    <a:pt x="570" y="1816"/>
                    <a:pt x="567" y="1816"/>
                  </a:cubicBezTo>
                  <a:close/>
                  <a:moveTo>
                    <a:pt x="1336" y="1813"/>
                  </a:moveTo>
                  <a:cubicBezTo>
                    <a:pt x="1334" y="1813"/>
                    <a:pt x="1332" y="1812"/>
                    <a:pt x="1331" y="1809"/>
                  </a:cubicBezTo>
                  <a:cubicBezTo>
                    <a:pt x="1330" y="1806"/>
                    <a:pt x="1331" y="1803"/>
                    <a:pt x="1334" y="1801"/>
                  </a:cubicBezTo>
                  <a:cubicBezTo>
                    <a:pt x="1341" y="1798"/>
                    <a:pt x="1348" y="1795"/>
                    <a:pt x="1355" y="1791"/>
                  </a:cubicBezTo>
                  <a:cubicBezTo>
                    <a:pt x="1358" y="1790"/>
                    <a:pt x="1362" y="1791"/>
                    <a:pt x="1363" y="1794"/>
                  </a:cubicBezTo>
                  <a:cubicBezTo>
                    <a:pt x="1365" y="1797"/>
                    <a:pt x="1364" y="1801"/>
                    <a:pt x="1361" y="1802"/>
                  </a:cubicBezTo>
                  <a:cubicBezTo>
                    <a:pt x="1353" y="1806"/>
                    <a:pt x="1346" y="1809"/>
                    <a:pt x="1339" y="1812"/>
                  </a:cubicBezTo>
                  <a:cubicBezTo>
                    <a:pt x="1338" y="1813"/>
                    <a:pt x="1337" y="1813"/>
                    <a:pt x="1336" y="1813"/>
                  </a:cubicBezTo>
                  <a:close/>
                  <a:moveTo>
                    <a:pt x="524" y="1795"/>
                  </a:moveTo>
                  <a:cubicBezTo>
                    <a:pt x="523" y="1795"/>
                    <a:pt x="522" y="1795"/>
                    <a:pt x="521" y="1795"/>
                  </a:cubicBezTo>
                  <a:cubicBezTo>
                    <a:pt x="514" y="1791"/>
                    <a:pt x="507" y="1787"/>
                    <a:pt x="500" y="1784"/>
                  </a:cubicBezTo>
                  <a:cubicBezTo>
                    <a:pt x="497" y="1782"/>
                    <a:pt x="496" y="1778"/>
                    <a:pt x="497" y="1776"/>
                  </a:cubicBezTo>
                  <a:cubicBezTo>
                    <a:pt x="499" y="1773"/>
                    <a:pt x="503" y="1771"/>
                    <a:pt x="506" y="1773"/>
                  </a:cubicBezTo>
                  <a:cubicBezTo>
                    <a:pt x="512" y="1777"/>
                    <a:pt x="520" y="1781"/>
                    <a:pt x="527" y="1784"/>
                  </a:cubicBezTo>
                  <a:cubicBezTo>
                    <a:pt x="530" y="1786"/>
                    <a:pt x="531" y="1789"/>
                    <a:pt x="529" y="1792"/>
                  </a:cubicBezTo>
                  <a:cubicBezTo>
                    <a:pt x="528" y="1794"/>
                    <a:pt x="526" y="1795"/>
                    <a:pt x="524" y="1795"/>
                  </a:cubicBezTo>
                  <a:close/>
                  <a:moveTo>
                    <a:pt x="1379" y="1792"/>
                  </a:moveTo>
                  <a:cubicBezTo>
                    <a:pt x="1377" y="1792"/>
                    <a:pt x="1375" y="1791"/>
                    <a:pt x="1374" y="1789"/>
                  </a:cubicBezTo>
                  <a:cubicBezTo>
                    <a:pt x="1373" y="1786"/>
                    <a:pt x="1374" y="1782"/>
                    <a:pt x="1377" y="1781"/>
                  </a:cubicBezTo>
                  <a:cubicBezTo>
                    <a:pt x="1384" y="1777"/>
                    <a:pt x="1391" y="1773"/>
                    <a:pt x="1398" y="1770"/>
                  </a:cubicBezTo>
                  <a:cubicBezTo>
                    <a:pt x="1401" y="1768"/>
                    <a:pt x="1404" y="1769"/>
                    <a:pt x="1406" y="1772"/>
                  </a:cubicBezTo>
                  <a:cubicBezTo>
                    <a:pt x="1407" y="1775"/>
                    <a:pt x="1406" y="1778"/>
                    <a:pt x="1403" y="1780"/>
                  </a:cubicBezTo>
                  <a:cubicBezTo>
                    <a:pt x="1396" y="1784"/>
                    <a:pt x="1389" y="1788"/>
                    <a:pt x="1382" y="1791"/>
                  </a:cubicBezTo>
                  <a:cubicBezTo>
                    <a:pt x="1381" y="1792"/>
                    <a:pt x="1380" y="1792"/>
                    <a:pt x="1379" y="1792"/>
                  </a:cubicBezTo>
                  <a:close/>
                  <a:moveTo>
                    <a:pt x="482" y="1773"/>
                  </a:moveTo>
                  <a:cubicBezTo>
                    <a:pt x="481" y="1773"/>
                    <a:pt x="480" y="1772"/>
                    <a:pt x="479" y="1772"/>
                  </a:cubicBezTo>
                  <a:cubicBezTo>
                    <a:pt x="472" y="1768"/>
                    <a:pt x="465" y="1764"/>
                    <a:pt x="458" y="1760"/>
                  </a:cubicBezTo>
                  <a:cubicBezTo>
                    <a:pt x="455" y="1758"/>
                    <a:pt x="454" y="1754"/>
                    <a:pt x="456" y="1751"/>
                  </a:cubicBezTo>
                  <a:cubicBezTo>
                    <a:pt x="458" y="1749"/>
                    <a:pt x="461" y="1748"/>
                    <a:pt x="464" y="1749"/>
                  </a:cubicBezTo>
                  <a:cubicBezTo>
                    <a:pt x="471" y="1753"/>
                    <a:pt x="478" y="1758"/>
                    <a:pt x="485" y="1761"/>
                  </a:cubicBezTo>
                  <a:cubicBezTo>
                    <a:pt x="488" y="1763"/>
                    <a:pt x="489" y="1767"/>
                    <a:pt x="487" y="1770"/>
                  </a:cubicBezTo>
                  <a:cubicBezTo>
                    <a:pt x="486" y="1772"/>
                    <a:pt x="484" y="1773"/>
                    <a:pt x="482" y="1773"/>
                  </a:cubicBezTo>
                  <a:close/>
                  <a:moveTo>
                    <a:pt x="1421" y="1769"/>
                  </a:moveTo>
                  <a:cubicBezTo>
                    <a:pt x="1419" y="1769"/>
                    <a:pt x="1417" y="1768"/>
                    <a:pt x="1416" y="1766"/>
                  </a:cubicBezTo>
                  <a:cubicBezTo>
                    <a:pt x="1415" y="1763"/>
                    <a:pt x="1416" y="1760"/>
                    <a:pt x="1418" y="1758"/>
                  </a:cubicBezTo>
                  <a:cubicBezTo>
                    <a:pt x="1425" y="1754"/>
                    <a:pt x="1432" y="1750"/>
                    <a:pt x="1439" y="1746"/>
                  </a:cubicBezTo>
                  <a:cubicBezTo>
                    <a:pt x="1442" y="1744"/>
                    <a:pt x="1445" y="1745"/>
                    <a:pt x="1447" y="1748"/>
                  </a:cubicBezTo>
                  <a:cubicBezTo>
                    <a:pt x="1449" y="1750"/>
                    <a:pt x="1448" y="1754"/>
                    <a:pt x="1445" y="1756"/>
                  </a:cubicBezTo>
                  <a:cubicBezTo>
                    <a:pt x="1438" y="1760"/>
                    <a:pt x="1431" y="1764"/>
                    <a:pt x="1424" y="1768"/>
                  </a:cubicBezTo>
                  <a:cubicBezTo>
                    <a:pt x="1423" y="1769"/>
                    <a:pt x="1422" y="1769"/>
                    <a:pt x="1421" y="1769"/>
                  </a:cubicBezTo>
                  <a:close/>
                  <a:moveTo>
                    <a:pt x="441" y="1748"/>
                  </a:moveTo>
                  <a:cubicBezTo>
                    <a:pt x="439" y="1748"/>
                    <a:pt x="438" y="1747"/>
                    <a:pt x="437" y="1747"/>
                  </a:cubicBezTo>
                  <a:cubicBezTo>
                    <a:pt x="431" y="1743"/>
                    <a:pt x="424" y="1738"/>
                    <a:pt x="417" y="1734"/>
                  </a:cubicBezTo>
                  <a:cubicBezTo>
                    <a:pt x="414" y="1732"/>
                    <a:pt x="414" y="1728"/>
                    <a:pt x="416" y="1725"/>
                  </a:cubicBezTo>
                  <a:cubicBezTo>
                    <a:pt x="417" y="1722"/>
                    <a:pt x="421" y="1722"/>
                    <a:pt x="424" y="1724"/>
                  </a:cubicBezTo>
                  <a:cubicBezTo>
                    <a:pt x="430" y="1728"/>
                    <a:pt x="437" y="1732"/>
                    <a:pt x="444" y="1737"/>
                  </a:cubicBezTo>
                  <a:cubicBezTo>
                    <a:pt x="447" y="1739"/>
                    <a:pt x="447" y="1742"/>
                    <a:pt x="446" y="1745"/>
                  </a:cubicBezTo>
                  <a:cubicBezTo>
                    <a:pt x="444" y="1747"/>
                    <a:pt x="443" y="1748"/>
                    <a:pt x="441" y="1748"/>
                  </a:cubicBezTo>
                  <a:close/>
                  <a:moveTo>
                    <a:pt x="1462" y="1744"/>
                  </a:moveTo>
                  <a:cubicBezTo>
                    <a:pt x="1460" y="1744"/>
                    <a:pt x="1458" y="1743"/>
                    <a:pt x="1457" y="1741"/>
                  </a:cubicBezTo>
                  <a:cubicBezTo>
                    <a:pt x="1455" y="1738"/>
                    <a:pt x="1456" y="1735"/>
                    <a:pt x="1459" y="1733"/>
                  </a:cubicBezTo>
                  <a:cubicBezTo>
                    <a:pt x="1466" y="1729"/>
                    <a:pt x="1472" y="1724"/>
                    <a:pt x="1479" y="1720"/>
                  </a:cubicBezTo>
                  <a:cubicBezTo>
                    <a:pt x="1481" y="1718"/>
                    <a:pt x="1485" y="1718"/>
                    <a:pt x="1487" y="1721"/>
                  </a:cubicBezTo>
                  <a:cubicBezTo>
                    <a:pt x="1489" y="1724"/>
                    <a:pt x="1488" y="1728"/>
                    <a:pt x="1485" y="1730"/>
                  </a:cubicBezTo>
                  <a:cubicBezTo>
                    <a:pt x="1479" y="1734"/>
                    <a:pt x="1472" y="1739"/>
                    <a:pt x="1465" y="1743"/>
                  </a:cubicBezTo>
                  <a:cubicBezTo>
                    <a:pt x="1464" y="1744"/>
                    <a:pt x="1463" y="1744"/>
                    <a:pt x="1462" y="1744"/>
                  </a:cubicBezTo>
                  <a:close/>
                  <a:moveTo>
                    <a:pt x="401" y="1721"/>
                  </a:moveTo>
                  <a:cubicBezTo>
                    <a:pt x="400" y="1721"/>
                    <a:pt x="398" y="1720"/>
                    <a:pt x="397" y="1720"/>
                  </a:cubicBezTo>
                  <a:cubicBezTo>
                    <a:pt x="391" y="1715"/>
                    <a:pt x="384" y="1710"/>
                    <a:pt x="378" y="1705"/>
                  </a:cubicBezTo>
                  <a:cubicBezTo>
                    <a:pt x="375" y="1703"/>
                    <a:pt x="375" y="1700"/>
                    <a:pt x="377" y="1697"/>
                  </a:cubicBezTo>
                  <a:cubicBezTo>
                    <a:pt x="379" y="1694"/>
                    <a:pt x="382" y="1694"/>
                    <a:pt x="385" y="1696"/>
                  </a:cubicBezTo>
                  <a:cubicBezTo>
                    <a:pt x="391" y="1701"/>
                    <a:pt x="398" y="1705"/>
                    <a:pt x="404" y="1710"/>
                  </a:cubicBezTo>
                  <a:cubicBezTo>
                    <a:pt x="407" y="1712"/>
                    <a:pt x="408" y="1716"/>
                    <a:pt x="406" y="1718"/>
                  </a:cubicBezTo>
                  <a:cubicBezTo>
                    <a:pt x="405" y="1720"/>
                    <a:pt x="403" y="1721"/>
                    <a:pt x="401" y="1721"/>
                  </a:cubicBezTo>
                  <a:close/>
                  <a:moveTo>
                    <a:pt x="1502" y="1717"/>
                  </a:moveTo>
                  <a:cubicBezTo>
                    <a:pt x="1500" y="1717"/>
                    <a:pt x="1498" y="1716"/>
                    <a:pt x="1497" y="1714"/>
                  </a:cubicBezTo>
                  <a:cubicBezTo>
                    <a:pt x="1495" y="1712"/>
                    <a:pt x="1495" y="1708"/>
                    <a:pt x="1498" y="1706"/>
                  </a:cubicBezTo>
                  <a:cubicBezTo>
                    <a:pt x="1504" y="1701"/>
                    <a:pt x="1511" y="1697"/>
                    <a:pt x="1517" y="1692"/>
                  </a:cubicBezTo>
                  <a:cubicBezTo>
                    <a:pt x="1520" y="1690"/>
                    <a:pt x="1524" y="1690"/>
                    <a:pt x="1526" y="1693"/>
                  </a:cubicBezTo>
                  <a:cubicBezTo>
                    <a:pt x="1528" y="1695"/>
                    <a:pt x="1527" y="1699"/>
                    <a:pt x="1524" y="1701"/>
                  </a:cubicBezTo>
                  <a:cubicBezTo>
                    <a:pt x="1518" y="1706"/>
                    <a:pt x="1512" y="1711"/>
                    <a:pt x="1505" y="1716"/>
                  </a:cubicBezTo>
                  <a:cubicBezTo>
                    <a:pt x="1504" y="1716"/>
                    <a:pt x="1503" y="1717"/>
                    <a:pt x="1502" y="1717"/>
                  </a:cubicBezTo>
                  <a:close/>
                  <a:moveTo>
                    <a:pt x="362" y="1692"/>
                  </a:moveTo>
                  <a:cubicBezTo>
                    <a:pt x="361" y="1692"/>
                    <a:pt x="360" y="1691"/>
                    <a:pt x="359" y="1691"/>
                  </a:cubicBezTo>
                  <a:cubicBezTo>
                    <a:pt x="352" y="1686"/>
                    <a:pt x="346" y="1680"/>
                    <a:pt x="340" y="1675"/>
                  </a:cubicBezTo>
                  <a:cubicBezTo>
                    <a:pt x="337" y="1673"/>
                    <a:pt x="337" y="1669"/>
                    <a:pt x="339" y="1667"/>
                  </a:cubicBezTo>
                  <a:cubicBezTo>
                    <a:pt x="341" y="1664"/>
                    <a:pt x="345" y="1664"/>
                    <a:pt x="348" y="1666"/>
                  </a:cubicBezTo>
                  <a:cubicBezTo>
                    <a:pt x="354" y="1671"/>
                    <a:pt x="360" y="1676"/>
                    <a:pt x="366" y="1681"/>
                  </a:cubicBezTo>
                  <a:cubicBezTo>
                    <a:pt x="369" y="1683"/>
                    <a:pt x="369" y="1687"/>
                    <a:pt x="367" y="1690"/>
                  </a:cubicBezTo>
                  <a:cubicBezTo>
                    <a:pt x="366" y="1691"/>
                    <a:pt x="364" y="1692"/>
                    <a:pt x="362" y="1692"/>
                  </a:cubicBezTo>
                  <a:close/>
                  <a:moveTo>
                    <a:pt x="1540" y="1688"/>
                  </a:moveTo>
                  <a:cubicBezTo>
                    <a:pt x="1538" y="1688"/>
                    <a:pt x="1536" y="1687"/>
                    <a:pt x="1535" y="1685"/>
                  </a:cubicBezTo>
                  <a:cubicBezTo>
                    <a:pt x="1533" y="1683"/>
                    <a:pt x="1533" y="1679"/>
                    <a:pt x="1536" y="1677"/>
                  </a:cubicBezTo>
                  <a:cubicBezTo>
                    <a:pt x="1542" y="1672"/>
                    <a:pt x="1548" y="1667"/>
                    <a:pt x="1554" y="1662"/>
                  </a:cubicBezTo>
                  <a:cubicBezTo>
                    <a:pt x="1557" y="1660"/>
                    <a:pt x="1561" y="1660"/>
                    <a:pt x="1563" y="1662"/>
                  </a:cubicBezTo>
                  <a:cubicBezTo>
                    <a:pt x="1565" y="1665"/>
                    <a:pt x="1565" y="1669"/>
                    <a:pt x="1562" y="1671"/>
                  </a:cubicBezTo>
                  <a:cubicBezTo>
                    <a:pt x="1556" y="1676"/>
                    <a:pt x="1550" y="1681"/>
                    <a:pt x="1543" y="1686"/>
                  </a:cubicBezTo>
                  <a:cubicBezTo>
                    <a:pt x="1542" y="1687"/>
                    <a:pt x="1541" y="1688"/>
                    <a:pt x="1540" y="1688"/>
                  </a:cubicBezTo>
                  <a:close/>
                  <a:moveTo>
                    <a:pt x="326" y="1661"/>
                  </a:moveTo>
                  <a:cubicBezTo>
                    <a:pt x="324" y="1661"/>
                    <a:pt x="323" y="1661"/>
                    <a:pt x="322" y="1660"/>
                  </a:cubicBezTo>
                  <a:cubicBezTo>
                    <a:pt x="316" y="1654"/>
                    <a:pt x="310" y="1649"/>
                    <a:pt x="304" y="1643"/>
                  </a:cubicBezTo>
                  <a:cubicBezTo>
                    <a:pt x="301" y="1641"/>
                    <a:pt x="301" y="1637"/>
                    <a:pt x="303" y="1635"/>
                  </a:cubicBezTo>
                  <a:cubicBezTo>
                    <a:pt x="306" y="1632"/>
                    <a:pt x="310" y="1632"/>
                    <a:pt x="312" y="1635"/>
                  </a:cubicBezTo>
                  <a:cubicBezTo>
                    <a:pt x="318" y="1640"/>
                    <a:pt x="324" y="1645"/>
                    <a:pt x="330" y="1651"/>
                  </a:cubicBezTo>
                  <a:cubicBezTo>
                    <a:pt x="332" y="1653"/>
                    <a:pt x="332" y="1657"/>
                    <a:pt x="330" y="1659"/>
                  </a:cubicBezTo>
                  <a:cubicBezTo>
                    <a:pt x="329" y="1660"/>
                    <a:pt x="327" y="1661"/>
                    <a:pt x="326" y="1661"/>
                  </a:cubicBezTo>
                  <a:close/>
                  <a:moveTo>
                    <a:pt x="1576" y="1657"/>
                  </a:moveTo>
                  <a:cubicBezTo>
                    <a:pt x="1575" y="1657"/>
                    <a:pt x="1573" y="1656"/>
                    <a:pt x="1572" y="1655"/>
                  </a:cubicBezTo>
                  <a:cubicBezTo>
                    <a:pt x="1570" y="1652"/>
                    <a:pt x="1570" y="1648"/>
                    <a:pt x="1572" y="1646"/>
                  </a:cubicBezTo>
                  <a:cubicBezTo>
                    <a:pt x="1578" y="1641"/>
                    <a:pt x="1584" y="1635"/>
                    <a:pt x="1590" y="1630"/>
                  </a:cubicBezTo>
                  <a:cubicBezTo>
                    <a:pt x="1592" y="1628"/>
                    <a:pt x="1596" y="1628"/>
                    <a:pt x="1598" y="1630"/>
                  </a:cubicBezTo>
                  <a:cubicBezTo>
                    <a:pt x="1601" y="1633"/>
                    <a:pt x="1600" y="1636"/>
                    <a:pt x="1598" y="1639"/>
                  </a:cubicBezTo>
                  <a:cubicBezTo>
                    <a:pt x="1592" y="1644"/>
                    <a:pt x="1586" y="1650"/>
                    <a:pt x="1580" y="1655"/>
                  </a:cubicBezTo>
                  <a:cubicBezTo>
                    <a:pt x="1579" y="1656"/>
                    <a:pt x="1578" y="1657"/>
                    <a:pt x="1576" y="1657"/>
                  </a:cubicBezTo>
                  <a:close/>
                  <a:moveTo>
                    <a:pt x="290" y="1628"/>
                  </a:moveTo>
                  <a:cubicBezTo>
                    <a:pt x="289" y="1628"/>
                    <a:pt x="287" y="1628"/>
                    <a:pt x="286" y="1627"/>
                  </a:cubicBezTo>
                  <a:cubicBezTo>
                    <a:pt x="281" y="1621"/>
                    <a:pt x="275" y="1615"/>
                    <a:pt x="269" y="1610"/>
                  </a:cubicBezTo>
                  <a:cubicBezTo>
                    <a:pt x="267" y="1607"/>
                    <a:pt x="267" y="1603"/>
                    <a:pt x="269" y="1601"/>
                  </a:cubicBezTo>
                  <a:cubicBezTo>
                    <a:pt x="272" y="1599"/>
                    <a:pt x="276" y="1599"/>
                    <a:pt x="278" y="1601"/>
                  </a:cubicBezTo>
                  <a:cubicBezTo>
                    <a:pt x="283" y="1607"/>
                    <a:pt x="289" y="1613"/>
                    <a:pt x="295" y="1618"/>
                  </a:cubicBezTo>
                  <a:cubicBezTo>
                    <a:pt x="297" y="1620"/>
                    <a:pt x="297" y="1624"/>
                    <a:pt x="295" y="1627"/>
                  </a:cubicBezTo>
                  <a:cubicBezTo>
                    <a:pt x="294" y="1628"/>
                    <a:pt x="292" y="1628"/>
                    <a:pt x="290" y="1628"/>
                  </a:cubicBezTo>
                  <a:close/>
                  <a:moveTo>
                    <a:pt x="1611" y="1624"/>
                  </a:moveTo>
                  <a:cubicBezTo>
                    <a:pt x="1610" y="1624"/>
                    <a:pt x="1608" y="1623"/>
                    <a:pt x="1607" y="1622"/>
                  </a:cubicBezTo>
                  <a:cubicBezTo>
                    <a:pt x="1605" y="1620"/>
                    <a:pt x="1605" y="1616"/>
                    <a:pt x="1607" y="1613"/>
                  </a:cubicBezTo>
                  <a:cubicBezTo>
                    <a:pt x="1613" y="1608"/>
                    <a:pt x="1618" y="1602"/>
                    <a:pt x="1624" y="1596"/>
                  </a:cubicBezTo>
                  <a:cubicBezTo>
                    <a:pt x="1626" y="1594"/>
                    <a:pt x="1630" y="1594"/>
                    <a:pt x="1632" y="1596"/>
                  </a:cubicBezTo>
                  <a:cubicBezTo>
                    <a:pt x="1635" y="1599"/>
                    <a:pt x="1635" y="1602"/>
                    <a:pt x="1632" y="1605"/>
                  </a:cubicBezTo>
                  <a:cubicBezTo>
                    <a:pt x="1627" y="1610"/>
                    <a:pt x="1621" y="1616"/>
                    <a:pt x="1615" y="1622"/>
                  </a:cubicBezTo>
                  <a:cubicBezTo>
                    <a:pt x="1614" y="1623"/>
                    <a:pt x="1613" y="1624"/>
                    <a:pt x="1611" y="1624"/>
                  </a:cubicBezTo>
                  <a:close/>
                  <a:moveTo>
                    <a:pt x="257" y="1594"/>
                  </a:moveTo>
                  <a:cubicBezTo>
                    <a:pt x="255" y="1594"/>
                    <a:pt x="254" y="1593"/>
                    <a:pt x="253" y="1592"/>
                  </a:cubicBezTo>
                  <a:cubicBezTo>
                    <a:pt x="247" y="1586"/>
                    <a:pt x="242" y="1580"/>
                    <a:pt x="236" y="1574"/>
                  </a:cubicBezTo>
                  <a:cubicBezTo>
                    <a:pt x="234" y="1572"/>
                    <a:pt x="234" y="1568"/>
                    <a:pt x="237" y="1566"/>
                  </a:cubicBezTo>
                  <a:cubicBezTo>
                    <a:pt x="239" y="1564"/>
                    <a:pt x="243" y="1564"/>
                    <a:pt x="245" y="1566"/>
                  </a:cubicBezTo>
                  <a:cubicBezTo>
                    <a:pt x="251" y="1572"/>
                    <a:pt x="256" y="1578"/>
                    <a:pt x="261" y="1584"/>
                  </a:cubicBezTo>
                  <a:cubicBezTo>
                    <a:pt x="264" y="1586"/>
                    <a:pt x="264" y="1590"/>
                    <a:pt x="261" y="1592"/>
                  </a:cubicBezTo>
                  <a:cubicBezTo>
                    <a:pt x="260" y="1594"/>
                    <a:pt x="258" y="1594"/>
                    <a:pt x="257" y="1594"/>
                  </a:cubicBezTo>
                  <a:close/>
                  <a:moveTo>
                    <a:pt x="1644" y="1589"/>
                  </a:moveTo>
                  <a:cubicBezTo>
                    <a:pt x="1643" y="1589"/>
                    <a:pt x="1641" y="1589"/>
                    <a:pt x="1640" y="1587"/>
                  </a:cubicBezTo>
                  <a:cubicBezTo>
                    <a:pt x="1638" y="1585"/>
                    <a:pt x="1638" y="1581"/>
                    <a:pt x="1640" y="1579"/>
                  </a:cubicBezTo>
                  <a:cubicBezTo>
                    <a:pt x="1645" y="1573"/>
                    <a:pt x="1651" y="1567"/>
                    <a:pt x="1656" y="1561"/>
                  </a:cubicBezTo>
                  <a:cubicBezTo>
                    <a:pt x="1658" y="1559"/>
                    <a:pt x="1662" y="1558"/>
                    <a:pt x="1664" y="1561"/>
                  </a:cubicBezTo>
                  <a:cubicBezTo>
                    <a:pt x="1667" y="1563"/>
                    <a:pt x="1667" y="1567"/>
                    <a:pt x="1665" y="1569"/>
                  </a:cubicBezTo>
                  <a:cubicBezTo>
                    <a:pt x="1660" y="1575"/>
                    <a:pt x="1654" y="1581"/>
                    <a:pt x="1649" y="1587"/>
                  </a:cubicBezTo>
                  <a:cubicBezTo>
                    <a:pt x="1648" y="1588"/>
                    <a:pt x="1646" y="1589"/>
                    <a:pt x="1644" y="1589"/>
                  </a:cubicBezTo>
                  <a:close/>
                  <a:moveTo>
                    <a:pt x="225" y="1558"/>
                  </a:moveTo>
                  <a:cubicBezTo>
                    <a:pt x="224" y="1558"/>
                    <a:pt x="222" y="1557"/>
                    <a:pt x="221" y="1556"/>
                  </a:cubicBezTo>
                  <a:cubicBezTo>
                    <a:pt x="216" y="1550"/>
                    <a:pt x="210" y="1543"/>
                    <a:pt x="205" y="1537"/>
                  </a:cubicBezTo>
                  <a:cubicBezTo>
                    <a:pt x="203" y="1535"/>
                    <a:pt x="204" y="1531"/>
                    <a:pt x="206" y="1529"/>
                  </a:cubicBezTo>
                  <a:cubicBezTo>
                    <a:pt x="209" y="1527"/>
                    <a:pt x="213" y="1527"/>
                    <a:pt x="215" y="1530"/>
                  </a:cubicBezTo>
                  <a:cubicBezTo>
                    <a:pt x="220" y="1536"/>
                    <a:pt x="225" y="1542"/>
                    <a:pt x="230" y="1548"/>
                  </a:cubicBezTo>
                  <a:cubicBezTo>
                    <a:pt x="232" y="1551"/>
                    <a:pt x="232" y="1555"/>
                    <a:pt x="229" y="1557"/>
                  </a:cubicBezTo>
                  <a:cubicBezTo>
                    <a:pt x="228" y="1558"/>
                    <a:pt x="227" y="1558"/>
                    <a:pt x="225" y="1558"/>
                  </a:cubicBezTo>
                  <a:close/>
                  <a:moveTo>
                    <a:pt x="1676" y="1553"/>
                  </a:moveTo>
                  <a:cubicBezTo>
                    <a:pt x="1674" y="1553"/>
                    <a:pt x="1673" y="1552"/>
                    <a:pt x="1672" y="1551"/>
                  </a:cubicBezTo>
                  <a:cubicBezTo>
                    <a:pt x="1669" y="1549"/>
                    <a:pt x="1669" y="1546"/>
                    <a:pt x="1671" y="1543"/>
                  </a:cubicBezTo>
                  <a:cubicBezTo>
                    <a:pt x="1676" y="1537"/>
                    <a:pt x="1681" y="1531"/>
                    <a:pt x="1686" y="1524"/>
                  </a:cubicBezTo>
                  <a:cubicBezTo>
                    <a:pt x="1688" y="1522"/>
                    <a:pt x="1692" y="1521"/>
                    <a:pt x="1695" y="1523"/>
                  </a:cubicBezTo>
                  <a:cubicBezTo>
                    <a:pt x="1697" y="1525"/>
                    <a:pt x="1698" y="1529"/>
                    <a:pt x="1696" y="1532"/>
                  </a:cubicBezTo>
                  <a:cubicBezTo>
                    <a:pt x="1691" y="1538"/>
                    <a:pt x="1685" y="1544"/>
                    <a:pt x="1680" y="1551"/>
                  </a:cubicBezTo>
                  <a:cubicBezTo>
                    <a:pt x="1679" y="1552"/>
                    <a:pt x="1678" y="1553"/>
                    <a:pt x="1676" y="1553"/>
                  </a:cubicBezTo>
                  <a:close/>
                  <a:moveTo>
                    <a:pt x="196" y="1521"/>
                  </a:moveTo>
                  <a:cubicBezTo>
                    <a:pt x="194" y="1521"/>
                    <a:pt x="192" y="1520"/>
                    <a:pt x="191" y="1518"/>
                  </a:cubicBezTo>
                  <a:cubicBezTo>
                    <a:pt x="186" y="1512"/>
                    <a:pt x="181" y="1505"/>
                    <a:pt x="176" y="1499"/>
                  </a:cubicBezTo>
                  <a:cubicBezTo>
                    <a:pt x="175" y="1496"/>
                    <a:pt x="175" y="1492"/>
                    <a:pt x="178" y="1490"/>
                  </a:cubicBezTo>
                  <a:cubicBezTo>
                    <a:pt x="181" y="1488"/>
                    <a:pt x="184" y="1489"/>
                    <a:pt x="186" y="1492"/>
                  </a:cubicBezTo>
                  <a:cubicBezTo>
                    <a:pt x="191" y="1498"/>
                    <a:pt x="196" y="1505"/>
                    <a:pt x="200" y="1511"/>
                  </a:cubicBezTo>
                  <a:cubicBezTo>
                    <a:pt x="202" y="1514"/>
                    <a:pt x="202" y="1517"/>
                    <a:pt x="199" y="1519"/>
                  </a:cubicBezTo>
                  <a:cubicBezTo>
                    <a:pt x="198" y="1520"/>
                    <a:pt x="197" y="1521"/>
                    <a:pt x="196" y="1521"/>
                  </a:cubicBezTo>
                  <a:close/>
                  <a:moveTo>
                    <a:pt x="1705" y="1515"/>
                  </a:moveTo>
                  <a:cubicBezTo>
                    <a:pt x="1704" y="1515"/>
                    <a:pt x="1703" y="1515"/>
                    <a:pt x="1702" y="1514"/>
                  </a:cubicBezTo>
                  <a:cubicBezTo>
                    <a:pt x="1699" y="1512"/>
                    <a:pt x="1699" y="1508"/>
                    <a:pt x="1701" y="1505"/>
                  </a:cubicBezTo>
                  <a:cubicBezTo>
                    <a:pt x="1705" y="1499"/>
                    <a:pt x="1710" y="1493"/>
                    <a:pt x="1715" y="1486"/>
                  </a:cubicBezTo>
                  <a:cubicBezTo>
                    <a:pt x="1716" y="1483"/>
                    <a:pt x="1720" y="1483"/>
                    <a:pt x="1723" y="1485"/>
                  </a:cubicBezTo>
                  <a:cubicBezTo>
                    <a:pt x="1726" y="1486"/>
                    <a:pt x="1726" y="1490"/>
                    <a:pt x="1724" y="1493"/>
                  </a:cubicBezTo>
                  <a:cubicBezTo>
                    <a:pt x="1720" y="1500"/>
                    <a:pt x="1715" y="1506"/>
                    <a:pt x="1710" y="1513"/>
                  </a:cubicBezTo>
                  <a:cubicBezTo>
                    <a:pt x="1709" y="1514"/>
                    <a:pt x="1707" y="1515"/>
                    <a:pt x="1705" y="1515"/>
                  </a:cubicBezTo>
                  <a:close/>
                  <a:moveTo>
                    <a:pt x="168" y="1482"/>
                  </a:moveTo>
                  <a:cubicBezTo>
                    <a:pt x="166" y="1482"/>
                    <a:pt x="164" y="1481"/>
                    <a:pt x="163" y="1479"/>
                  </a:cubicBezTo>
                  <a:cubicBezTo>
                    <a:pt x="158" y="1472"/>
                    <a:pt x="154" y="1465"/>
                    <a:pt x="149" y="1459"/>
                  </a:cubicBezTo>
                  <a:cubicBezTo>
                    <a:pt x="148" y="1456"/>
                    <a:pt x="148" y="1452"/>
                    <a:pt x="151" y="1450"/>
                  </a:cubicBezTo>
                  <a:cubicBezTo>
                    <a:pt x="154" y="1449"/>
                    <a:pt x="158" y="1449"/>
                    <a:pt x="160" y="1452"/>
                  </a:cubicBezTo>
                  <a:cubicBezTo>
                    <a:pt x="164" y="1459"/>
                    <a:pt x="168" y="1466"/>
                    <a:pt x="173" y="1472"/>
                  </a:cubicBezTo>
                  <a:cubicBezTo>
                    <a:pt x="174" y="1475"/>
                    <a:pt x="174" y="1479"/>
                    <a:pt x="171" y="1480"/>
                  </a:cubicBezTo>
                  <a:cubicBezTo>
                    <a:pt x="170" y="1481"/>
                    <a:pt x="169" y="1482"/>
                    <a:pt x="168" y="1482"/>
                  </a:cubicBezTo>
                  <a:close/>
                  <a:moveTo>
                    <a:pt x="1733" y="1476"/>
                  </a:moveTo>
                  <a:cubicBezTo>
                    <a:pt x="1732" y="1476"/>
                    <a:pt x="1731" y="1475"/>
                    <a:pt x="1730" y="1475"/>
                  </a:cubicBezTo>
                  <a:cubicBezTo>
                    <a:pt x="1727" y="1473"/>
                    <a:pt x="1726" y="1469"/>
                    <a:pt x="1728" y="1466"/>
                  </a:cubicBezTo>
                  <a:cubicBezTo>
                    <a:pt x="1732" y="1460"/>
                    <a:pt x="1737" y="1453"/>
                    <a:pt x="1741" y="1446"/>
                  </a:cubicBezTo>
                  <a:cubicBezTo>
                    <a:pt x="1743" y="1443"/>
                    <a:pt x="1746" y="1443"/>
                    <a:pt x="1749" y="1444"/>
                  </a:cubicBezTo>
                  <a:cubicBezTo>
                    <a:pt x="1752" y="1446"/>
                    <a:pt x="1753" y="1450"/>
                    <a:pt x="1751" y="1453"/>
                  </a:cubicBezTo>
                  <a:cubicBezTo>
                    <a:pt x="1747" y="1460"/>
                    <a:pt x="1742" y="1466"/>
                    <a:pt x="1738" y="1473"/>
                  </a:cubicBezTo>
                  <a:cubicBezTo>
                    <a:pt x="1737" y="1475"/>
                    <a:pt x="1735" y="1476"/>
                    <a:pt x="1733" y="1476"/>
                  </a:cubicBezTo>
                  <a:close/>
                  <a:moveTo>
                    <a:pt x="142" y="1441"/>
                  </a:moveTo>
                  <a:cubicBezTo>
                    <a:pt x="140" y="1441"/>
                    <a:pt x="138" y="1440"/>
                    <a:pt x="137" y="1438"/>
                  </a:cubicBezTo>
                  <a:cubicBezTo>
                    <a:pt x="133" y="1431"/>
                    <a:pt x="128" y="1424"/>
                    <a:pt x="124" y="1417"/>
                  </a:cubicBezTo>
                  <a:cubicBezTo>
                    <a:pt x="123" y="1415"/>
                    <a:pt x="124" y="1411"/>
                    <a:pt x="127" y="1409"/>
                  </a:cubicBezTo>
                  <a:cubicBezTo>
                    <a:pt x="130" y="1408"/>
                    <a:pt x="133" y="1409"/>
                    <a:pt x="135" y="1412"/>
                  </a:cubicBezTo>
                  <a:cubicBezTo>
                    <a:pt x="139" y="1418"/>
                    <a:pt x="143" y="1425"/>
                    <a:pt x="147" y="1432"/>
                  </a:cubicBezTo>
                  <a:cubicBezTo>
                    <a:pt x="149" y="1435"/>
                    <a:pt x="148" y="1439"/>
                    <a:pt x="145" y="1440"/>
                  </a:cubicBezTo>
                  <a:cubicBezTo>
                    <a:pt x="144" y="1441"/>
                    <a:pt x="143" y="1441"/>
                    <a:pt x="142" y="1441"/>
                  </a:cubicBezTo>
                  <a:close/>
                  <a:moveTo>
                    <a:pt x="1759" y="1435"/>
                  </a:moveTo>
                  <a:cubicBezTo>
                    <a:pt x="1758" y="1435"/>
                    <a:pt x="1757" y="1435"/>
                    <a:pt x="1756" y="1434"/>
                  </a:cubicBezTo>
                  <a:cubicBezTo>
                    <a:pt x="1753" y="1432"/>
                    <a:pt x="1752" y="1429"/>
                    <a:pt x="1753" y="1426"/>
                  </a:cubicBezTo>
                  <a:cubicBezTo>
                    <a:pt x="1758" y="1419"/>
                    <a:pt x="1762" y="1412"/>
                    <a:pt x="1765" y="1405"/>
                  </a:cubicBezTo>
                  <a:cubicBezTo>
                    <a:pt x="1767" y="1402"/>
                    <a:pt x="1771" y="1401"/>
                    <a:pt x="1774" y="1403"/>
                  </a:cubicBezTo>
                  <a:cubicBezTo>
                    <a:pt x="1776" y="1405"/>
                    <a:pt x="1777" y="1408"/>
                    <a:pt x="1776" y="1411"/>
                  </a:cubicBezTo>
                  <a:cubicBezTo>
                    <a:pt x="1772" y="1418"/>
                    <a:pt x="1768" y="1425"/>
                    <a:pt x="1764" y="1432"/>
                  </a:cubicBezTo>
                  <a:cubicBezTo>
                    <a:pt x="1763" y="1434"/>
                    <a:pt x="1761" y="1435"/>
                    <a:pt x="1759" y="1435"/>
                  </a:cubicBezTo>
                  <a:close/>
                  <a:moveTo>
                    <a:pt x="118" y="1400"/>
                  </a:moveTo>
                  <a:cubicBezTo>
                    <a:pt x="116" y="1400"/>
                    <a:pt x="114" y="1398"/>
                    <a:pt x="113" y="1396"/>
                  </a:cubicBezTo>
                  <a:cubicBezTo>
                    <a:pt x="109" y="1389"/>
                    <a:pt x="105" y="1382"/>
                    <a:pt x="102" y="1375"/>
                  </a:cubicBezTo>
                  <a:cubicBezTo>
                    <a:pt x="100" y="1372"/>
                    <a:pt x="101" y="1368"/>
                    <a:pt x="104" y="1367"/>
                  </a:cubicBezTo>
                  <a:cubicBezTo>
                    <a:pt x="107" y="1366"/>
                    <a:pt x="111" y="1367"/>
                    <a:pt x="112" y="1370"/>
                  </a:cubicBezTo>
                  <a:cubicBezTo>
                    <a:pt x="116" y="1377"/>
                    <a:pt x="120" y="1384"/>
                    <a:pt x="123" y="1391"/>
                  </a:cubicBezTo>
                  <a:cubicBezTo>
                    <a:pt x="125" y="1394"/>
                    <a:pt x="124" y="1397"/>
                    <a:pt x="121" y="1399"/>
                  </a:cubicBezTo>
                  <a:cubicBezTo>
                    <a:pt x="120" y="1399"/>
                    <a:pt x="119" y="1400"/>
                    <a:pt x="118" y="1400"/>
                  </a:cubicBezTo>
                  <a:close/>
                  <a:moveTo>
                    <a:pt x="1782" y="1393"/>
                  </a:moveTo>
                  <a:cubicBezTo>
                    <a:pt x="1781" y="1393"/>
                    <a:pt x="1780" y="1393"/>
                    <a:pt x="1779" y="1392"/>
                  </a:cubicBezTo>
                  <a:cubicBezTo>
                    <a:pt x="1776" y="1391"/>
                    <a:pt x="1775" y="1387"/>
                    <a:pt x="1777" y="1384"/>
                  </a:cubicBezTo>
                  <a:cubicBezTo>
                    <a:pt x="1781" y="1377"/>
                    <a:pt x="1784" y="1370"/>
                    <a:pt x="1788" y="1363"/>
                  </a:cubicBezTo>
                  <a:cubicBezTo>
                    <a:pt x="1789" y="1360"/>
                    <a:pt x="1793" y="1359"/>
                    <a:pt x="1796" y="1360"/>
                  </a:cubicBezTo>
                  <a:cubicBezTo>
                    <a:pt x="1799" y="1362"/>
                    <a:pt x="1800" y="1365"/>
                    <a:pt x="1798" y="1368"/>
                  </a:cubicBezTo>
                  <a:cubicBezTo>
                    <a:pt x="1795" y="1375"/>
                    <a:pt x="1791" y="1383"/>
                    <a:pt x="1787" y="1390"/>
                  </a:cubicBezTo>
                  <a:cubicBezTo>
                    <a:pt x="1786" y="1392"/>
                    <a:pt x="1784" y="1393"/>
                    <a:pt x="1782" y="1393"/>
                  </a:cubicBezTo>
                  <a:close/>
                  <a:moveTo>
                    <a:pt x="97" y="1357"/>
                  </a:moveTo>
                  <a:cubicBezTo>
                    <a:pt x="94" y="1357"/>
                    <a:pt x="92" y="1356"/>
                    <a:pt x="91" y="1353"/>
                  </a:cubicBezTo>
                  <a:cubicBezTo>
                    <a:pt x="88" y="1346"/>
                    <a:pt x="84" y="1339"/>
                    <a:pt x="81" y="1332"/>
                  </a:cubicBezTo>
                  <a:cubicBezTo>
                    <a:pt x="80" y="1329"/>
                    <a:pt x="81" y="1325"/>
                    <a:pt x="84" y="1324"/>
                  </a:cubicBezTo>
                  <a:cubicBezTo>
                    <a:pt x="87" y="1322"/>
                    <a:pt x="91" y="1324"/>
                    <a:pt x="92" y="1327"/>
                  </a:cubicBezTo>
                  <a:cubicBezTo>
                    <a:pt x="95" y="1334"/>
                    <a:pt x="99" y="1341"/>
                    <a:pt x="102" y="1348"/>
                  </a:cubicBezTo>
                  <a:cubicBezTo>
                    <a:pt x="103" y="1351"/>
                    <a:pt x="102" y="1355"/>
                    <a:pt x="99" y="1356"/>
                  </a:cubicBezTo>
                  <a:cubicBezTo>
                    <a:pt x="98" y="1357"/>
                    <a:pt x="97" y="1357"/>
                    <a:pt x="97" y="1357"/>
                  </a:cubicBezTo>
                  <a:close/>
                  <a:moveTo>
                    <a:pt x="1803" y="1350"/>
                  </a:moveTo>
                  <a:cubicBezTo>
                    <a:pt x="1803" y="1350"/>
                    <a:pt x="1802" y="1350"/>
                    <a:pt x="1801" y="1349"/>
                  </a:cubicBezTo>
                  <a:cubicBezTo>
                    <a:pt x="1798" y="1348"/>
                    <a:pt x="1797" y="1344"/>
                    <a:pt x="1798" y="1341"/>
                  </a:cubicBezTo>
                  <a:cubicBezTo>
                    <a:pt x="1801" y="1334"/>
                    <a:pt x="1805" y="1327"/>
                    <a:pt x="1808" y="1320"/>
                  </a:cubicBezTo>
                  <a:cubicBezTo>
                    <a:pt x="1809" y="1317"/>
                    <a:pt x="1813" y="1315"/>
                    <a:pt x="1816" y="1316"/>
                  </a:cubicBezTo>
                  <a:cubicBezTo>
                    <a:pt x="1819" y="1318"/>
                    <a:pt x="1820" y="1321"/>
                    <a:pt x="1819" y="1324"/>
                  </a:cubicBezTo>
                  <a:cubicBezTo>
                    <a:pt x="1816" y="1332"/>
                    <a:pt x="1812" y="1339"/>
                    <a:pt x="1809" y="1346"/>
                  </a:cubicBezTo>
                  <a:cubicBezTo>
                    <a:pt x="1808" y="1349"/>
                    <a:pt x="1806" y="1350"/>
                    <a:pt x="1803" y="1350"/>
                  </a:cubicBezTo>
                  <a:close/>
                  <a:moveTo>
                    <a:pt x="77" y="1313"/>
                  </a:moveTo>
                  <a:cubicBezTo>
                    <a:pt x="75" y="1313"/>
                    <a:pt x="73" y="1312"/>
                    <a:pt x="72" y="1309"/>
                  </a:cubicBezTo>
                  <a:cubicBezTo>
                    <a:pt x="69" y="1302"/>
                    <a:pt x="66" y="1294"/>
                    <a:pt x="63" y="1287"/>
                  </a:cubicBezTo>
                  <a:cubicBezTo>
                    <a:pt x="62" y="1284"/>
                    <a:pt x="63" y="1280"/>
                    <a:pt x="66" y="1279"/>
                  </a:cubicBezTo>
                  <a:cubicBezTo>
                    <a:pt x="69" y="1278"/>
                    <a:pt x="73" y="1280"/>
                    <a:pt x="74" y="1283"/>
                  </a:cubicBezTo>
                  <a:cubicBezTo>
                    <a:pt x="77" y="1290"/>
                    <a:pt x="80" y="1297"/>
                    <a:pt x="83" y="1305"/>
                  </a:cubicBezTo>
                  <a:cubicBezTo>
                    <a:pt x="84" y="1308"/>
                    <a:pt x="83" y="1311"/>
                    <a:pt x="79" y="1313"/>
                  </a:cubicBezTo>
                  <a:cubicBezTo>
                    <a:pt x="79" y="1313"/>
                    <a:pt x="78" y="1313"/>
                    <a:pt x="77" y="1313"/>
                  </a:cubicBezTo>
                  <a:close/>
                  <a:moveTo>
                    <a:pt x="1823" y="1306"/>
                  </a:moveTo>
                  <a:cubicBezTo>
                    <a:pt x="1822" y="1306"/>
                    <a:pt x="1821" y="1306"/>
                    <a:pt x="1820" y="1305"/>
                  </a:cubicBezTo>
                  <a:cubicBezTo>
                    <a:pt x="1817" y="1304"/>
                    <a:pt x="1816" y="1301"/>
                    <a:pt x="1817" y="1298"/>
                  </a:cubicBezTo>
                  <a:cubicBezTo>
                    <a:pt x="1820" y="1290"/>
                    <a:pt x="1823" y="1283"/>
                    <a:pt x="1826" y="1275"/>
                  </a:cubicBezTo>
                  <a:cubicBezTo>
                    <a:pt x="1827" y="1272"/>
                    <a:pt x="1830" y="1271"/>
                    <a:pt x="1833" y="1272"/>
                  </a:cubicBezTo>
                  <a:cubicBezTo>
                    <a:pt x="1836" y="1273"/>
                    <a:pt x="1838" y="1276"/>
                    <a:pt x="1837" y="1279"/>
                  </a:cubicBezTo>
                  <a:cubicBezTo>
                    <a:pt x="1834" y="1287"/>
                    <a:pt x="1831" y="1295"/>
                    <a:pt x="1828" y="1302"/>
                  </a:cubicBezTo>
                  <a:cubicBezTo>
                    <a:pt x="1827" y="1304"/>
                    <a:pt x="1825" y="1306"/>
                    <a:pt x="1823" y="1306"/>
                  </a:cubicBezTo>
                  <a:close/>
                  <a:moveTo>
                    <a:pt x="60" y="1268"/>
                  </a:moveTo>
                  <a:cubicBezTo>
                    <a:pt x="58" y="1268"/>
                    <a:pt x="55" y="1267"/>
                    <a:pt x="54" y="1264"/>
                  </a:cubicBezTo>
                  <a:cubicBezTo>
                    <a:pt x="52" y="1257"/>
                    <a:pt x="49" y="1249"/>
                    <a:pt x="47" y="1241"/>
                  </a:cubicBezTo>
                  <a:cubicBezTo>
                    <a:pt x="46" y="1238"/>
                    <a:pt x="47" y="1235"/>
                    <a:pt x="50" y="1234"/>
                  </a:cubicBezTo>
                  <a:cubicBezTo>
                    <a:pt x="54" y="1233"/>
                    <a:pt x="57" y="1235"/>
                    <a:pt x="58" y="1238"/>
                  </a:cubicBezTo>
                  <a:cubicBezTo>
                    <a:pt x="60" y="1245"/>
                    <a:pt x="63" y="1253"/>
                    <a:pt x="66" y="1260"/>
                  </a:cubicBezTo>
                  <a:cubicBezTo>
                    <a:pt x="67" y="1263"/>
                    <a:pt x="65" y="1267"/>
                    <a:pt x="62" y="1268"/>
                  </a:cubicBezTo>
                  <a:cubicBezTo>
                    <a:pt x="61" y="1268"/>
                    <a:pt x="61" y="1268"/>
                    <a:pt x="60" y="1268"/>
                  </a:cubicBezTo>
                  <a:close/>
                  <a:moveTo>
                    <a:pt x="1839" y="1261"/>
                  </a:moveTo>
                  <a:cubicBezTo>
                    <a:pt x="1839" y="1261"/>
                    <a:pt x="1838" y="1261"/>
                    <a:pt x="1837" y="1260"/>
                  </a:cubicBezTo>
                  <a:cubicBezTo>
                    <a:pt x="1834" y="1259"/>
                    <a:pt x="1833" y="1256"/>
                    <a:pt x="1834" y="1253"/>
                  </a:cubicBezTo>
                  <a:cubicBezTo>
                    <a:pt x="1836" y="1245"/>
                    <a:pt x="1839" y="1238"/>
                    <a:pt x="1841" y="1230"/>
                  </a:cubicBezTo>
                  <a:cubicBezTo>
                    <a:pt x="1842" y="1227"/>
                    <a:pt x="1846" y="1225"/>
                    <a:pt x="1849" y="1226"/>
                  </a:cubicBezTo>
                  <a:cubicBezTo>
                    <a:pt x="1852" y="1227"/>
                    <a:pt x="1854" y="1230"/>
                    <a:pt x="1853" y="1234"/>
                  </a:cubicBezTo>
                  <a:cubicBezTo>
                    <a:pt x="1850" y="1241"/>
                    <a:pt x="1848" y="1249"/>
                    <a:pt x="1845" y="1257"/>
                  </a:cubicBezTo>
                  <a:cubicBezTo>
                    <a:pt x="1844" y="1259"/>
                    <a:pt x="1842" y="1261"/>
                    <a:pt x="1839" y="1261"/>
                  </a:cubicBezTo>
                  <a:close/>
                  <a:moveTo>
                    <a:pt x="45" y="1223"/>
                  </a:moveTo>
                  <a:cubicBezTo>
                    <a:pt x="43" y="1223"/>
                    <a:pt x="40" y="1221"/>
                    <a:pt x="39" y="1218"/>
                  </a:cubicBezTo>
                  <a:cubicBezTo>
                    <a:pt x="37" y="1211"/>
                    <a:pt x="35" y="1203"/>
                    <a:pt x="33" y="1195"/>
                  </a:cubicBezTo>
                  <a:cubicBezTo>
                    <a:pt x="32" y="1192"/>
                    <a:pt x="34" y="1189"/>
                    <a:pt x="37" y="1188"/>
                  </a:cubicBezTo>
                  <a:cubicBezTo>
                    <a:pt x="40" y="1187"/>
                    <a:pt x="44" y="1189"/>
                    <a:pt x="44" y="1192"/>
                  </a:cubicBezTo>
                  <a:cubicBezTo>
                    <a:pt x="47" y="1200"/>
                    <a:pt x="49" y="1207"/>
                    <a:pt x="51" y="1215"/>
                  </a:cubicBezTo>
                  <a:cubicBezTo>
                    <a:pt x="52" y="1218"/>
                    <a:pt x="50" y="1221"/>
                    <a:pt x="47" y="1222"/>
                  </a:cubicBezTo>
                  <a:cubicBezTo>
                    <a:pt x="46" y="1223"/>
                    <a:pt x="46" y="1223"/>
                    <a:pt x="45" y="1223"/>
                  </a:cubicBezTo>
                  <a:close/>
                  <a:moveTo>
                    <a:pt x="1854" y="1215"/>
                  </a:moveTo>
                  <a:cubicBezTo>
                    <a:pt x="1853" y="1215"/>
                    <a:pt x="1853" y="1215"/>
                    <a:pt x="1852" y="1215"/>
                  </a:cubicBezTo>
                  <a:cubicBezTo>
                    <a:pt x="1849" y="1214"/>
                    <a:pt x="1847" y="1210"/>
                    <a:pt x="1848" y="1207"/>
                  </a:cubicBezTo>
                  <a:cubicBezTo>
                    <a:pt x="1850" y="1200"/>
                    <a:pt x="1852" y="1192"/>
                    <a:pt x="1854" y="1184"/>
                  </a:cubicBezTo>
                  <a:cubicBezTo>
                    <a:pt x="1855" y="1181"/>
                    <a:pt x="1858" y="1179"/>
                    <a:pt x="1862" y="1180"/>
                  </a:cubicBezTo>
                  <a:cubicBezTo>
                    <a:pt x="1865" y="1181"/>
                    <a:pt x="1867" y="1184"/>
                    <a:pt x="1866" y="1187"/>
                  </a:cubicBezTo>
                  <a:cubicBezTo>
                    <a:pt x="1864" y="1195"/>
                    <a:pt x="1862" y="1203"/>
                    <a:pt x="1860" y="1210"/>
                  </a:cubicBezTo>
                  <a:cubicBezTo>
                    <a:pt x="1859" y="1213"/>
                    <a:pt x="1856" y="1215"/>
                    <a:pt x="1854" y="1215"/>
                  </a:cubicBezTo>
                  <a:close/>
                  <a:moveTo>
                    <a:pt x="33" y="1176"/>
                  </a:moveTo>
                  <a:cubicBezTo>
                    <a:pt x="30" y="1176"/>
                    <a:pt x="28" y="1174"/>
                    <a:pt x="27" y="1172"/>
                  </a:cubicBezTo>
                  <a:cubicBezTo>
                    <a:pt x="25" y="1164"/>
                    <a:pt x="23" y="1156"/>
                    <a:pt x="22" y="1148"/>
                  </a:cubicBezTo>
                  <a:cubicBezTo>
                    <a:pt x="21" y="1145"/>
                    <a:pt x="23" y="1142"/>
                    <a:pt x="26" y="1141"/>
                  </a:cubicBezTo>
                  <a:cubicBezTo>
                    <a:pt x="29" y="1140"/>
                    <a:pt x="33" y="1142"/>
                    <a:pt x="33" y="1146"/>
                  </a:cubicBezTo>
                  <a:cubicBezTo>
                    <a:pt x="35" y="1153"/>
                    <a:pt x="37" y="1161"/>
                    <a:pt x="39" y="1169"/>
                  </a:cubicBezTo>
                  <a:cubicBezTo>
                    <a:pt x="39" y="1172"/>
                    <a:pt x="37" y="1175"/>
                    <a:pt x="34" y="1176"/>
                  </a:cubicBezTo>
                  <a:cubicBezTo>
                    <a:pt x="34" y="1176"/>
                    <a:pt x="33" y="1176"/>
                    <a:pt x="33" y="1176"/>
                  </a:cubicBezTo>
                  <a:close/>
                  <a:moveTo>
                    <a:pt x="1866" y="1168"/>
                  </a:moveTo>
                  <a:cubicBezTo>
                    <a:pt x="1865" y="1168"/>
                    <a:pt x="1865" y="1168"/>
                    <a:pt x="1865" y="1168"/>
                  </a:cubicBezTo>
                  <a:cubicBezTo>
                    <a:pt x="1861" y="1167"/>
                    <a:pt x="1859" y="1164"/>
                    <a:pt x="1860" y="1161"/>
                  </a:cubicBezTo>
                  <a:cubicBezTo>
                    <a:pt x="1862" y="1153"/>
                    <a:pt x="1864" y="1145"/>
                    <a:pt x="1865" y="1138"/>
                  </a:cubicBezTo>
                  <a:cubicBezTo>
                    <a:pt x="1866" y="1134"/>
                    <a:pt x="1869" y="1132"/>
                    <a:pt x="1872" y="1133"/>
                  </a:cubicBezTo>
                  <a:cubicBezTo>
                    <a:pt x="1875" y="1134"/>
                    <a:pt x="1878" y="1137"/>
                    <a:pt x="1877" y="1140"/>
                  </a:cubicBezTo>
                  <a:cubicBezTo>
                    <a:pt x="1875" y="1148"/>
                    <a:pt x="1874" y="1156"/>
                    <a:pt x="1872" y="1164"/>
                  </a:cubicBezTo>
                  <a:cubicBezTo>
                    <a:pt x="1871" y="1167"/>
                    <a:pt x="1869" y="1168"/>
                    <a:pt x="1866" y="1168"/>
                  </a:cubicBezTo>
                  <a:close/>
                  <a:moveTo>
                    <a:pt x="23" y="1129"/>
                  </a:moveTo>
                  <a:cubicBezTo>
                    <a:pt x="20" y="1129"/>
                    <a:pt x="17" y="1127"/>
                    <a:pt x="17" y="1125"/>
                  </a:cubicBezTo>
                  <a:cubicBezTo>
                    <a:pt x="15" y="1117"/>
                    <a:pt x="14" y="1109"/>
                    <a:pt x="13" y="1101"/>
                  </a:cubicBezTo>
                  <a:cubicBezTo>
                    <a:pt x="12" y="1097"/>
                    <a:pt x="14" y="1094"/>
                    <a:pt x="18" y="1094"/>
                  </a:cubicBezTo>
                  <a:cubicBezTo>
                    <a:pt x="21" y="1093"/>
                    <a:pt x="24" y="1096"/>
                    <a:pt x="24" y="1099"/>
                  </a:cubicBezTo>
                  <a:cubicBezTo>
                    <a:pt x="26" y="1107"/>
                    <a:pt x="27" y="1115"/>
                    <a:pt x="29" y="1122"/>
                  </a:cubicBezTo>
                  <a:cubicBezTo>
                    <a:pt x="29" y="1126"/>
                    <a:pt x="27" y="1129"/>
                    <a:pt x="24" y="1129"/>
                  </a:cubicBezTo>
                  <a:cubicBezTo>
                    <a:pt x="23" y="1129"/>
                    <a:pt x="23" y="1129"/>
                    <a:pt x="23" y="1129"/>
                  </a:cubicBezTo>
                  <a:close/>
                  <a:moveTo>
                    <a:pt x="1876" y="1121"/>
                  </a:moveTo>
                  <a:cubicBezTo>
                    <a:pt x="1875" y="1121"/>
                    <a:pt x="1875" y="1121"/>
                    <a:pt x="1874" y="1121"/>
                  </a:cubicBezTo>
                  <a:cubicBezTo>
                    <a:pt x="1871" y="1121"/>
                    <a:pt x="1869" y="1118"/>
                    <a:pt x="1870" y="1114"/>
                  </a:cubicBezTo>
                  <a:cubicBezTo>
                    <a:pt x="1871" y="1107"/>
                    <a:pt x="1872" y="1099"/>
                    <a:pt x="1874" y="1091"/>
                  </a:cubicBezTo>
                  <a:cubicBezTo>
                    <a:pt x="1874" y="1088"/>
                    <a:pt x="1877" y="1085"/>
                    <a:pt x="1880" y="1086"/>
                  </a:cubicBezTo>
                  <a:cubicBezTo>
                    <a:pt x="1884" y="1086"/>
                    <a:pt x="1886" y="1089"/>
                    <a:pt x="1885" y="1093"/>
                  </a:cubicBezTo>
                  <a:cubicBezTo>
                    <a:pt x="1884" y="1101"/>
                    <a:pt x="1883" y="1109"/>
                    <a:pt x="1881" y="1116"/>
                  </a:cubicBezTo>
                  <a:cubicBezTo>
                    <a:pt x="1881" y="1119"/>
                    <a:pt x="1878" y="1121"/>
                    <a:pt x="1876" y="1121"/>
                  </a:cubicBezTo>
                  <a:close/>
                  <a:moveTo>
                    <a:pt x="15" y="1082"/>
                  </a:moveTo>
                  <a:cubicBezTo>
                    <a:pt x="12" y="1082"/>
                    <a:pt x="9" y="1080"/>
                    <a:pt x="9" y="1077"/>
                  </a:cubicBezTo>
                  <a:cubicBezTo>
                    <a:pt x="8" y="1069"/>
                    <a:pt x="7" y="1061"/>
                    <a:pt x="6" y="1053"/>
                  </a:cubicBezTo>
                  <a:cubicBezTo>
                    <a:pt x="6" y="1050"/>
                    <a:pt x="8" y="1047"/>
                    <a:pt x="11" y="1046"/>
                  </a:cubicBezTo>
                  <a:cubicBezTo>
                    <a:pt x="15" y="1046"/>
                    <a:pt x="18" y="1048"/>
                    <a:pt x="18" y="1052"/>
                  </a:cubicBezTo>
                  <a:cubicBezTo>
                    <a:pt x="19" y="1059"/>
                    <a:pt x="20" y="1067"/>
                    <a:pt x="21" y="1075"/>
                  </a:cubicBezTo>
                  <a:cubicBezTo>
                    <a:pt x="21" y="1079"/>
                    <a:pt x="19" y="1082"/>
                    <a:pt x="16" y="1082"/>
                  </a:cubicBezTo>
                  <a:cubicBezTo>
                    <a:pt x="16" y="1082"/>
                    <a:pt x="15" y="1082"/>
                    <a:pt x="15" y="1082"/>
                  </a:cubicBezTo>
                  <a:close/>
                  <a:moveTo>
                    <a:pt x="1883" y="1074"/>
                  </a:moveTo>
                  <a:cubicBezTo>
                    <a:pt x="1883" y="1074"/>
                    <a:pt x="1882" y="1074"/>
                    <a:pt x="1882" y="1074"/>
                  </a:cubicBezTo>
                  <a:cubicBezTo>
                    <a:pt x="1879" y="1073"/>
                    <a:pt x="1876" y="1070"/>
                    <a:pt x="1877" y="1067"/>
                  </a:cubicBezTo>
                  <a:cubicBezTo>
                    <a:pt x="1878" y="1059"/>
                    <a:pt x="1879" y="1051"/>
                    <a:pt x="1880" y="1044"/>
                  </a:cubicBezTo>
                  <a:cubicBezTo>
                    <a:pt x="1880" y="1040"/>
                    <a:pt x="1883" y="1038"/>
                    <a:pt x="1886" y="1038"/>
                  </a:cubicBezTo>
                  <a:cubicBezTo>
                    <a:pt x="1889" y="1038"/>
                    <a:pt x="1892" y="1041"/>
                    <a:pt x="1891" y="1045"/>
                  </a:cubicBezTo>
                  <a:cubicBezTo>
                    <a:pt x="1891" y="1053"/>
                    <a:pt x="1890" y="1061"/>
                    <a:pt x="1889" y="1069"/>
                  </a:cubicBezTo>
                  <a:cubicBezTo>
                    <a:pt x="1888" y="1072"/>
                    <a:pt x="1886" y="1074"/>
                    <a:pt x="1883" y="1074"/>
                  </a:cubicBezTo>
                  <a:close/>
                  <a:moveTo>
                    <a:pt x="10" y="1034"/>
                  </a:moveTo>
                  <a:cubicBezTo>
                    <a:pt x="7" y="1034"/>
                    <a:pt x="4" y="1032"/>
                    <a:pt x="4" y="1029"/>
                  </a:cubicBezTo>
                  <a:cubicBezTo>
                    <a:pt x="3" y="1021"/>
                    <a:pt x="3" y="1013"/>
                    <a:pt x="2" y="1005"/>
                  </a:cubicBezTo>
                  <a:cubicBezTo>
                    <a:pt x="2" y="1001"/>
                    <a:pt x="4" y="999"/>
                    <a:pt x="8" y="998"/>
                  </a:cubicBezTo>
                  <a:cubicBezTo>
                    <a:pt x="11" y="998"/>
                    <a:pt x="14" y="1001"/>
                    <a:pt x="14" y="1004"/>
                  </a:cubicBezTo>
                  <a:cubicBezTo>
                    <a:pt x="15" y="1012"/>
                    <a:pt x="15" y="1020"/>
                    <a:pt x="16" y="1028"/>
                  </a:cubicBezTo>
                  <a:cubicBezTo>
                    <a:pt x="16" y="1031"/>
                    <a:pt x="14" y="1034"/>
                    <a:pt x="10" y="1034"/>
                  </a:cubicBezTo>
                  <a:cubicBezTo>
                    <a:pt x="10" y="1034"/>
                    <a:pt x="10" y="1034"/>
                    <a:pt x="10" y="1034"/>
                  </a:cubicBezTo>
                  <a:close/>
                  <a:moveTo>
                    <a:pt x="1888" y="1026"/>
                  </a:moveTo>
                  <a:cubicBezTo>
                    <a:pt x="1887" y="1026"/>
                    <a:pt x="1887" y="1026"/>
                    <a:pt x="1887" y="1026"/>
                  </a:cubicBezTo>
                  <a:cubicBezTo>
                    <a:pt x="1884" y="1026"/>
                    <a:pt x="1881" y="1023"/>
                    <a:pt x="1882" y="1020"/>
                  </a:cubicBezTo>
                  <a:cubicBezTo>
                    <a:pt x="1882" y="1012"/>
                    <a:pt x="1883" y="1004"/>
                    <a:pt x="1883" y="996"/>
                  </a:cubicBezTo>
                  <a:cubicBezTo>
                    <a:pt x="1883" y="993"/>
                    <a:pt x="1886" y="990"/>
                    <a:pt x="1889" y="990"/>
                  </a:cubicBezTo>
                  <a:cubicBezTo>
                    <a:pt x="1893" y="990"/>
                    <a:pt x="1895" y="993"/>
                    <a:pt x="1895" y="997"/>
                  </a:cubicBezTo>
                  <a:cubicBezTo>
                    <a:pt x="1895" y="1005"/>
                    <a:pt x="1894" y="1013"/>
                    <a:pt x="1894" y="1021"/>
                  </a:cubicBezTo>
                  <a:cubicBezTo>
                    <a:pt x="1893" y="1024"/>
                    <a:pt x="1891" y="1026"/>
                    <a:pt x="1888" y="1026"/>
                  </a:cubicBezTo>
                  <a:close/>
                  <a:moveTo>
                    <a:pt x="7" y="986"/>
                  </a:moveTo>
                  <a:cubicBezTo>
                    <a:pt x="4" y="986"/>
                    <a:pt x="1" y="984"/>
                    <a:pt x="1" y="981"/>
                  </a:cubicBezTo>
                  <a:cubicBezTo>
                    <a:pt x="1" y="973"/>
                    <a:pt x="1" y="965"/>
                    <a:pt x="0" y="957"/>
                  </a:cubicBezTo>
                  <a:cubicBezTo>
                    <a:pt x="0" y="953"/>
                    <a:pt x="3" y="951"/>
                    <a:pt x="6" y="950"/>
                  </a:cubicBezTo>
                  <a:cubicBezTo>
                    <a:pt x="6" y="950"/>
                    <a:pt x="6" y="950"/>
                    <a:pt x="6" y="950"/>
                  </a:cubicBezTo>
                  <a:cubicBezTo>
                    <a:pt x="10" y="950"/>
                    <a:pt x="12" y="953"/>
                    <a:pt x="12" y="956"/>
                  </a:cubicBezTo>
                  <a:cubicBezTo>
                    <a:pt x="13" y="964"/>
                    <a:pt x="13" y="972"/>
                    <a:pt x="13" y="980"/>
                  </a:cubicBezTo>
                  <a:cubicBezTo>
                    <a:pt x="13" y="984"/>
                    <a:pt x="10" y="986"/>
                    <a:pt x="7" y="986"/>
                  </a:cubicBezTo>
                  <a:cubicBezTo>
                    <a:pt x="7" y="986"/>
                    <a:pt x="7" y="986"/>
                    <a:pt x="7" y="986"/>
                  </a:cubicBezTo>
                  <a:close/>
                  <a:moveTo>
                    <a:pt x="1890" y="978"/>
                  </a:moveTo>
                  <a:cubicBezTo>
                    <a:pt x="1890" y="978"/>
                    <a:pt x="1890" y="978"/>
                    <a:pt x="1890" y="978"/>
                  </a:cubicBezTo>
                  <a:cubicBezTo>
                    <a:pt x="1887" y="978"/>
                    <a:pt x="1884" y="975"/>
                    <a:pt x="1884" y="972"/>
                  </a:cubicBezTo>
                  <a:cubicBezTo>
                    <a:pt x="1884" y="964"/>
                    <a:pt x="1884" y="956"/>
                    <a:pt x="1884" y="948"/>
                  </a:cubicBezTo>
                  <a:cubicBezTo>
                    <a:pt x="1884" y="943"/>
                    <a:pt x="1884" y="937"/>
                    <a:pt x="1884" y="932"/>
                  </a:cubicBezTo>
                  <a:cubicBezTo>
                    <a:pt x="1884" y="929"/>
                    <a:pt x="1887" y="926"/>
                    <a:pt x="1890" y="926"/>
                  </a:cubicBezTo>
                  <a:cubicBezTo>
                    <a:pt x="1890" y="926"/>
                    <a:pt x="1890" y="926"/>
                    <a:pt x="1890" y="926"/>
                  </a:cubicBezTo>
                  <a:cubicBezTo>
                    <a:pt x="1893" y="926"/>
                    <a:pt x="1896" y="929"/>
                    <a:pt x="1896" y="932"/>
                  </a:cubicBezTo>
                  <a:cubicBezTo>
                    <a:pt x="1896" y="937"/>
                    <a:pt x="1896" y="943"/>
                    <a:pt x="1896" y="948"/>
                  </a:cubicBezTo>
                  <a:cubicBezTo>
                    <a:pt x="1896" y="956"/>
                    <a:pt x="1896" y="964"/>
                    <a:pt x="1896" y="972"/>
                  </a:cubicBezTo>
                  <a:cubicBezTo>
                    <a:pt x="1896" y="976"/>
                    <a:pt x="1893" y="978"/>
                    <a:pt x="1890" y="978"/>
                  </a:cubicBezTo>
                  <a:close/>
                  <a:moveTo>
                    <a:pt x="7" y="938"/>
                  </a:moveTo>
                  <a:cubicBezTo>
                    <a:pt x="7" y="938"/>
                    <a:pt x="6" y="938"/>
                    <a:pt x="6" y="938"/>
                  </a:cubicBezTo>
                  <a:cubicBezTo>
                    <a:pt x="3" y="938"/>
                    <a:pt x="0" y="936"/>
                    <a:pt x="1" y="932"/>
                  </a:cubicBezTo>
                  <a:cubicBezTo>
                    <a:pt x="1" y="924"/>
                    <a:pt x="1" y="916"/>
                    <a:pt x="1" y="908"/>
                  </a:cubicBezTo>
                  <a:cubicBezTo>
                    <a:pt x="1" y="905"/>
                    <a:pt x="4" y="902"/>
                    <a:pt x="7" y="902"/>
                  </a:cubicBezTo>
                  <a:cubicBezTo>
                    <a:pt x="11" y="903"/>
                    <a:pt x="13" y="905"/>
                    <a:pt x="13" y="909"/>
                  </a:cubicBezTo>
                  <a:cubicBezTo>
                    <a:pt x="13" y="917"/>
                    <a:pt x="13" y="925"/>
                    <a:pt x="13" y="933"/>
                  </a:cubicBezTo>
                  <a:cubicBezTo>
                    <a:pt x="12" y="936"/>
                    <a:pt x="10" y="938"/>
                    <a:pt x="7" y="938"/>
                  </a:cubicBezTo>
                  <a:close/>
                  <a:moveTo>
                    <a:pt x="1889" y="914"/>
                  </a:moveTo>
                  <a:cubicBezTo>
                    <a:pt x="1886" y="914"/>
                    <a:pt x="1884" y="912"/>
                    <a:pt x="1883" y="908"/>
                  </a:cubicBezTo>
                  <a:cubicBezTo>
                    <a:pt x="1883" y="900"/>
                    <a:pt x="1883" y="892"/>
                    <a:pt x="1882" y="885"/>
                  </a:cubicBezTo>
                  <a:cubicBezTo>
                    <a:pt x="1882" y="881"/>
                    <a:pt x="1884" y="878"/>
                    <a:pt x="1888" y="878"/>
                  </a:cubicBezTo>
                  <a:cubicBezTo>
                    <a:pt x="1891" y="878"/>
                    <a:pt x="1894" y="880"/>
                    <a:pt x="1894" y="884"/>
                  </a:cubicBezTo>
                  <a:cubicBezTo>
                    <a:pt x="1895" y="892"/>
                    <a:pt x="1895" y="900"/>
                    <a:pt x="1895" y="908"/>
                  </a:cubicBezTo>
                  <a:cubicBezTo>
                    <a:pt x="1896" y="911"/>
                    <a:pt x="1893" y="914"/>
                    <a:pt x="1890" y="914"/>
                  </a:cubicBezTo>
                  <a:cubicBezTo>
                    <a:pt x="1890" y="914"/>
                    <a:pt x="1890" y="914"/>
                    <a:pt x="1889" y="914"/>
                  </a:cubicBezTo>
                  <a:close/>
                  <a:moveTo>
                    <a:pt x="9" y="891"/>
                  </a:moveTo>
                  <a:cubicBezTo>
                    <a:pt x="8" y="891"/>
                    <a:pt x="8" y="891"/>
                    <a:pt x="8" y="891"/>
                  </a:cubicBezTo>
                  <a:cubicBezTo>
                    <a:pt x="5" y="890"/>
                    <a:pt x="2" y="887"/>
                    <a:pt x="3" y="884"/>
                  </a:cubicBezTo>
                  <a:cubicBezTo>
                    <a:pt x="3" y="876"/>
                    <a:pt x="4" y="868"/>
                    <a:pt x="4" y="860"/>
                  </a:cubicBezTo>
                  <a:cubicBezTo>
                    <a:pt x="5" y="857"/>
                    <a:pt x="8" y="854"/>
                    <a:pt x="11" y="855"/>
                  </a:cubicBezTo>
                  <a:cubicBezTo>
                    <a:pt x="14" y="855"/>
                    <a:pt x="17" y="858"/>
                    <a:pt x="16" y="861"/>
                  </a:cubicBezTo>
                  <a:cubicBezTo>
                    <a:pt x="16" y="869"/>
                    <a:pt x="15" y="877"/>
                    <a:pt x="15" y="885"/>
                  </a:cubicBezTo>
                  <a:cubicBezTo>
                    <a:pt x="14" y="888"/>
                    <a:pt x="12" y="891"/>
                    <a:pt x="9" y="891"/>
                  </a:cubicBezTo>
                  <a:close/>
                  <a:moveTo>
                    <a:pt x="1886" y="866"/>
                  </a:moveTo>
                  <a:cubicBezTo>
                    <a:pt x="1883" y="866"/>
                    <a:pt x="1881" y="864"/>
                    <a:pt x="1880" y="861"/>
                  </a:cubicBezTo>
                  <a:cubicBezTo>
                    <a:pt x="1880" y="853"/>
                    <a:pt x="1879" y="845"/>
                    <a:pt x="1878" y="837"/>
                  </a:cubicBezTo>
                  <a:cubicBezTo>
                    <a:pt x="1877" y="834"/>
                    <a:pt x="1880" y="831"/>
                    <a:pt x="1883" y="830"/>
                  </a:cubicBezTo>
                  <a:cubicBezTo>
                    <a:pt x="1886" y="830"/>
                    <a:pt x="1889" y="832"/>
                    <a:pt x="1890" y="836"/>
                  </a:cubicBezTo>
                  <a:cubicBezTo>
                    <a:pt x="1891" y="844"/>
                    <a:pt x="1891" y="852"/>
                    <a:pt x="1892" y="860"/>
                  </a:cubicBezTo>
                  <a:cubicBezTo>
                    <a:pt x="1893" y="863"/>
                    <a:pt x="1890" y="866"/>
                    <a:pt x="1887" y="866"/>
                  </a:cubicBezTo>
                  <a:cubicBezTo>
                    <a:pt x="1887" y="866"/>
                    <a:pt x="1886" y="866"/>
                    <a:pt x="1886" y="866"/>
                  </a:cubicBezTo>
                  <a:close/>
                  <a:moveTo>
                    <a:pt x="13" y="843"/>
                  </a:moveTo>
                  <a:cubicBezTo>
                    <a:pt x="13" y="843"/>
                    <a:pt x="12" y="843"/>
                    <a:pt x="12" y="843"/>
                  </a:cubicBezTo>
                  <a:cubicBezTo>
                    <a:pt x="9" y="842"/>
                    <a:pt x="7" y="839"/>
                    <a:pt x="7" y="836"/>
                  </a:cubicBezTo>
                  <a:cubicBezTo>
                    <a:pt x="8" y="828"/>
                    <a:pt x="9" y="820"/>
                    <a:pt x="10" y="812"/>
                  </a:cubicBezTo>
                  <a:cubicBezTo>
                    <a:pt x="11" y="809"/>
                    <a:pt x="14" y="807"/>
                    <a:pt x="17" y="807"/>
                  </a:cubicBezTo>
                  <a:cubicBezTo>
                    <a:pt x="20" y="807"/>
                    <a:pt x="22" y="811"/>
                    <a:pt x="22" y="814"/>
                  </a:cubicBezTo>
                  <a:cubicBezTo>
                    <a:pt x="21" y="822"/>
                    <a:pt x="20" y="830"/>
                    <a:pt x="19" y="837"/>
                  </a:cubicBezTo>
                  <a:cubicBezTo>
                    <a:pt x="19" y="841"/>
                    <a:pt x="16" y="843"/>
                    <a:pt x="13" y="843"/>
                  </a:cubicBezTo>
                  <a:close/>
                  <a:moveTo>
                    <a:pt x="1881" y="819"/>
                  </a:moveTo>
                  <a:cubicBezTo>
                    <a:pt x="1878" y="819"/>
                    <a:pt x="1875" y="816"/>
                    <a:pt x="1875" y="813"/>
                  </a:cubicBezTo>
                  <a:cubicBezTo>
                    <a:pt x="1874" y="806"/>
                    <a:pt x="1872" y="798"/>
                    <a:pt x="1871" y="790"/>
                  </a:cubicBezTo>
                  <a:cubicBezTo>
                    <a:pt x="1870" y="787"/>
                    <a:pt x="1873" y="783"/>
                    <a:pt x="1876" y="783"/>
                  </a:cubicBezTo>
                  <a:cubicBezTo>
                    <a:pt x="1879" y="782"/>
                    <a:pt x="1882" y="785"/>
                    <a:pt x="1883" y="788"/>
                  </a:cubicBezTo>
                  <a:cubicBezTo>
                    <a:pt x="1884" y="796"/>
                    <a:pt x="1885" y="804"/>
                    <a:pt x="1887" y="812"/>
                  </a:cubicBezTo>
                  <a:cubicBezTo>
                    <a:pt x="1887" y="815"/>
                    <a:pt x="1885" y="818"/>
                    <a:pt x="1881" y="818"/>
                  </a:cubicBezTo>
                  <a:cubicBezTo>
                    <a:pt x="1881" y="819"/>
                    <a:pt x="1881" y="819"/>
                    <a:pt x="1881" y="819"/>
                  </a:cubicBezTo>
                  <a:close/>
                  <a:moveTo>
                    <a:pt x="20" y="795"/>
                  </a:moveTo>
                  <a:cubicBezTo>
                    <a:pt x="19" y="795"/>
                    <a:pt x="19" y="795"/>
                    <a:pt x="19" y="795"/>
                  </a:cubicBezTo>
                  <a:cubicBezTo>
                    <a:pt x="16" y="795"/>
                    <a:pt x="13" y="792"/>
                    <a:pt x="14" y="788"/>
                  </a:cubicBezTo>
                  <a:cubicBezTo>
                    <a:pt x="15" y="780"/>
                    <a:pt x="17" y="772"/>
                    <a:pt x="18" y="765"/>
                  </a:cubicBezTo>
                  <a:cubicBezTo>
                    <a:pt x="19" y="761"/>
                    <a:pt x="22" y="759"/>
                    <a:pt x="25" y="760"/>
                  </a:cubicBezTo>
                  <a:cubicBezTo>
                    <a:pt x="29" y="760"/>
                    <a:pt x="31" y="764"/>
                    <a:pt x="30" y="767"/>
                  </a:cubicBezTo>
                  <a:cubicBezTo>
                    <a:pt x="28" y="775"/>
                    <a:pt x="27" y="782"/>
                    <a:pt x="26" y="790"/>
                  </a:cubicBezTo>
                  <a:cubicBezTo>
                    <a:pt x="25" y="793"/>
                    <a:pt x="23" y="795"/>
                    <a:pt x="20" y="795"/>
                  </a:cubicBezTo>
                  <a:close/>
                  <a:moveTo>
                    <a:pt x="1873" y="771"/>
                  </a:moveTo>
                  <a:cubicBezTo>
                    <a:pt x="1870" y="771"/>
                    <a:pt x="1867" y="769"/>
                    <a:pt x="1867" y="766"/>
                  </a:cubicBezTo>
                  <a:cubicBezTo>
                    <a:pt x="1865" y="759"/>
                    <a:pt x="1863" y="751"/>
                    <a:pt x="1862" y="743"/>
                  </a:cubicBezTo>
                  <a:cubicBezTo>
                    <a:pt x="1861" y="740"/>
                    <a:pt x="1863" y="737"/>
                    <a:pt x="1866" y="736"/>
                  </a:cubicBezTo>
                  <a:cubicBezTo>
                    <a:pt x="1870" y="735"/>
                    <a:pt x="1873" y="737"/>
                    <a:pt x="1873" y="740"/>
                  </a:cubicBezTo>
                  <a:cubicBezTo>
                    <a:pt x="1875" y="748"/>
                    <a:pt x="1877" y="756"/>
                    <a:pt x="1878" y="764"/>
                  </a:cubicBezTo>
                  <a:cubicBezTo>
                    <a:pt x="1879" y="767"/>
                    <a:pt x="1877" y="770"/>
                    <a:pt x="1874" y="771"/>
                  </a:cubicBezTo>
                  <a:cubicBezTo>
                    <a:pt x="1873" y="771"/>
                    <a:pt x="1873" y="771"/>
                    <a:pt x="1873" y="771"/>
                  </a:cubicBezTo>
                  <a:close/>
                  <a:moveTo>
                    <a:pt x="29" y="748"/>
                  </a:moveTo>
                  <a:cubicBezTo>
                    <a:pt x="29" y="748"/>
                    <a:pt x="28" y="748"/>
                    <a:pt x="28" y="748"/>
                  </a:cubicBezTo>
                  <a:cubicBezTo>
                    <a:pt x="25" y="747"/>
                    <a:pt x="22" y="744"/>
                    <a:pt x="23" y="741"/>
                  </a:cubicBezTo>
                  <a:cubicBezTo>
                    <a:pt x="25" y="733"/>
                    <a:pt x="27" y="725"/>
                    <a:pt x="29" y="717"/>
                  </a:cubicBezTo>
                  <a:cubicBezTo>
                    <a:pt x="30" y="714"/>
                    <a:pt x="33" y="712"/>
                    <a:pt x="36" y="713"/>
                  </a:cubicBezTo>
                  <a:cubicBezTo>
                    <a:pt x="39" y="714"/>
                    <a:pt x="41" y="717"/>
                    <a:pt x="40" y="720"/>
                  </a:cubicBezTo>
                  <a:cubicBezTo>
                    <a:pt x="38" y="728"/>
                    <a:pt x="37" y="736"/>
                    <a:pt x="35" y="743"/>
                  </a:cubicBezTo>
                  <a:cubicBezTo>
                    <a:pt x="34" y="746"/>
                    <a:pt x="32" y="748"/>
                    <a:pt x="29" y="748"/>
                  </a:cubicBezTo>
                  <a:close/>
                  <a:moveTo>
                    <a:pt x="1862" y="724"/>
                  </a:moveTo>
                  <a:cubicBezTo>
                    <a:pt x="1859" y="724"/>
                    <a:pt x="1857" y="723"/>
                    <a:pt x="1856" y="720"/>
                  </a:cubicBezTo>
                  <a:cubicBezTo>
                    <a:pt x="1854" y="712"/>
                    <a:pt x="1852" y="704"/>
                    <a:pt x="1850" y="697"/>
                  </a:cubicBezTo>
                  <a:cubicBezTo>
                    <a:pt x="1849" y="694"/>
                    <a:pt x="1851" y="690"/>
                    <a:pt x="1854" y="689"/>
                  </a:cubicBezTo>
                  <a:cubicBezTo>
                    <a:pt x="1858" y="689"/>
                    <a:pt x="1861" y="690"/>
                    <a:pt x="1862" y="694"/>
                  </a:cubicBezTo>
                  <a:cubicBezTo>
                    <a:pt x="1864" y="701"/>
                    <a:pt x="1866" y="709"/>
                    <a:pt x="1868" y="717"/>
                  </a:cubicBezTo>
                  <a:cubicBezTo>
                    <a:pt x="1869" y="720"/>
                    <a:pt x="1867" y="723"/>
                    <a:pt x="1864" y="724"/>
                  </a:cubicBezTo>
                  <a:cubicBezTo>
                    <a:pt x="1863" y="724"/>
                    <a:pt x="1863" y="724"/>
                    <a:pt x="1862" y="724"/>
                  </a:cubicBezTo>
                  <a:close/>
                  <a:moveTo>
                    <a:pt x="41" y="702"/>
                  </a:moveTo>
                  <a:cubicBezTo>
                    <a:pt x="40" y="702"/>
                    <a:pt x="40" y="702"/>
                    <a:pt x="39" y="701"/>
                  </a:cubicBezTo>
                  <a:cubicBezTo>
                    <a:pt x="36" y="701"/>
                    <a:pt x="34" y="697"/>
                    <a:pt x="35" y="694"/>
                  </a:cubicBezTo>
                  <a:cubicBezTo>
                    <a:pt x="37" y="686"/>
                    <a:pt x="39" y="678"/>
                    <a:pt x="42" y="671"/>
                  </a:cubicBezTo>
                  <a:cubicBezTo>
                    <a:pt x="43" y="668"/>
                    <a:pt x="46" y="666"/>
                    <a:pt x="49" y="667"/>
                  </a:cubicBezTo>
                  <a:cubicBezTo>
                    <a:pt x="52" y="668"/>
                    <a:pt x="54" y="671"/>
                    <a:pt x="53" y="674"/>
                  </a:cubicBezTo>
                  <a:cubicBezTo>
                    <a:pt x="51" y="682"/>
                    <a:pt x="49" y="690"/>
                    <a:pt x="46" y="697"/>
                  </a:cubicBezTo>
                  <a:cubicBezTo>
                    <a:pt x="46" y="700"/>
                    <a:pt x="43" y="702"/>
                    <a:pt x="41" y="702"/>
                  </a:cubicBezTo>
                  <a:close/>
                  <a:moveTo>
                    <a:pt x="1849" y="678"/>
                  </a:moveTo>
                  <a:cubicBezTo>
                    <a:pt x="1847" y="678"/>
                    <a:pt x="1844" y="677"/>
                    <a:pt x="1843" y="674"/>
                  </a:cubicBezTo>
                  <a:cubicBezTo>
                    <a:pt x="1841" y="666"/>
                    <a:pt x="1839" y="659"/>
                    <a:pt x="1836" y="651"/>
                  </a:cubicBezTo>
                  <a:cubicBezTo>
                    <a:pt x="1835" y="648"/>
                    <a:pt x="1837" y="645"/>
                    <a:pt x="1840" y="644"/>
                  </a:cubicBezTo>
                  <a:cubicBezTo>
                    <a:pt x="1843" y="643"/>
                    <a:pt x="1847" y="644"/>
                    <a:pt x="1848" y="647"/>
                  </a:cubicBezTo>
                  <a:cubicBezTo>
                    <a:pt x="1850" y="655"/>
                    <a:pt x="1853" y="663"/>
                    <a:pt x="1855" y="670"/>
                  </a:cubicBezTo>
                  <a:cubicBezTo>
                    <a:pt x="1856" y="674"/>
                    <a:pt x="1854" y="677"/>
                    <a:pt x="1851" y="678"/>
                  </a:cubicBezTo>
                  <a:cubicBezTo>
                    <a:pt x="1850" y="678"/>
                    <a:pt x="1850" y="678"/>
                    <a:pt x="1849" y="678"/>
                  </a:cubicBezTo>
                  <a:close/>
                  <a:moveTo>
                    <a:pt x="55" y="656"/>
                  </a:moveTo>
                  <a:cubicBezTo>
                    <a:pt x="54" y="656"/>
                    <a:pt x="53" y="656"/>
                    <a:pt x="53" y="655"/>
                  </a:cubicBezTo>
                  <a:cubicBezTo>
                    <a:pt x="50" y="654"/>
                    <a:pt x="48" y="651"/>
                    <a:pt x="49" y="648"/>
                  </a:cubicBezTo>
                  <a:cubicBezTo>
                    <a:pt x="52" y="640"/>
                    <a:pt x="54" y="632"/>
                    <a:pt x="57" y="625"/>
                  </a:cubicBezTo>
                  <a:cubicBezTo>
                    <a:pt x="58" y="622"/>
                    <a:pt x="62" y="620"/>
                    <a:pt x="65" y="621"/>
                  </a:cubicBezTo>
                  <a:cubicBezTo>
                    <a:pt x="68" y="622"/>
                    <a:pt x="69" y="626"/>
                    <a:pt x="68" y="629"/>
                  </a:cubicBezTo>
                  <a:cubicBezTo>
                    <a:pt x="66" y="636"/>
                    <a:pt x="63" y="644"/>
                    <a:pt x="60" y="652"/>
                  </a:cubicBezTo>
                  <a:cubicBezTo>
                    <a:pt x="60" y="654"/>
                    <a:pt x="57" y="656"/>
                    <a:pt x="55" y="656"/>
                  </a:cubicBezTo>
                  <a:close/>
                  <a:moveTo>
                    <a:pt x="1834" y="633"/>
                  </a:moveTo>
                  <a:cubicBezTo>
                    <a:pt x="1832" y="633"/>
                    <a:pt x="1829" y="631"/>
                    <a:pt x="1828" y="629"/>
                  </a:cubicBezTo>
                  <a:cubicBezTo>
                    <a:pt x="1826" y="621"/>
                    <a:pt x="1823" y="614"/>
                    <a:pt x="1820" y="606"/>
                  </a:cubicBezTo>
                  <a:cubicBezTo>
                    <a:pt x="1819" y="603"/>
                    <a:pt x="1820" y="600"/>
                    <a:pt x="1823" y="599"/>
                  </a:cubicBezTo>
                  <a:cubicBezTo>
                    <a:pt x="1826" y="597"/>
                    <a:pt x="1830" y="599"/>
                    <a:pt x="1831" y="602"/>
                  </a:cubicBezTo>
                  <a:cubicBezTo>
                    <a:pt x="1834" y="610"/>
                    <a:pt x="1837" y="617"/>
                    <a:pt x="1840" y="625"/>
                  </a:cubicBezTo>
                  <a:cubicBezTo>
                    <a:pt x="1841" y="628"/>
                    <a:pt x="1839" y="631"/>
                    <a:pt x="1836" y="632"/>
                  </a:cubicBezTo>
                  <a:cubicBezTo>
                    <a:pt x="1835" y="633"/>
                    <a:pt x="1835" y="633"/>
                    <a:pt x="1834" y="633"/>
                  </a:cubicBezTo>
                  <a:close/>
                  <a:moveTo>
                    <a:pt x="71" y="610"/>
                  </a:moveTo>
                  <a:cubicBezTo>
                    <a:pt x="70" y="610"/>
                    <a:pt x="70" y="610"/>
                    <a:pt x="69" y="610"/>
                  </a:cubicBezTo>
                  <a:cubicBezTo>
                    <a:pt x="66" y="609"/>
                    <a:pt x="64" y="605"/>
                    <a:pt x="66" y="602"/>
                  </a:cubicBezTo>
                  <a:cubicBezTo>
                    <a:pt x="69" y="595"/>
                    <a:pt x="72" y="587"/>
                    <a:pt x="75" y="580"/>
                  </a:cubicBezTo>
                  <a:cubicBezTo>
                    <a:pt x="76" y="577"/>
                    <a:pt x="80" y="575"/>
                    <a:pt x="83" y="577"/>
                  </a:cubicBezTo>
                  <a:cubicBezTo>
                    <a:pt x="86" y="578"/>
                    <a:pt x="87" y="581"/>
                    <a:pt x="86" y="584"/>
                  </a:cubicBezTo>
                  <a:cubicBezTo>
                    <a:pt x="83" y="592"/>
                    <a:pt x="80" y="599"/>
                    <a:pt x="77" y="607"/>
                  </a:cubicBezTo>
                  <a:cubicBezTo>
                    <a:pt x="76" y="609"/>
                    <a:pt x="74" y="610"/>
                    <a:pt x="71" y="610"/>
                  </a:cubicBezTo>
                  <a:close/>
                  <a:moveTo>
                    <a:pt x="1816" y="588"/>
                  </a:moveTo>
                  <a:cubicBezTo>
                    <a:pt x="1814" y="588"/>
                    <a:pt x="1812" y="587"/>
                    <a:pt x="1811" y="584"/>
                  </a:cubicBezTo>
                  <a:cubicBezTo>
                    <a:pt x="1808" y="577"/>
                    <a:pt x="1805" y="570"/>
                    <a:pt x="1801" y="563"/>
                  </a:cubicBezTo>
                  <a:cubicBezTo>
                    <a:pt x="1800" y="560"/>
                    <a:pt x="1801" y="556"/>
                    <a:pt x="1804" y="555"/>
                  </a:cubicBezTo>
                  <a:cubicBezTo>
                    <a:pt x="1807" y="553"/>
                    <a:pt x="1811" y="555"/>
                    <a:pt x="1812" y="558"/>
                  </a:cubicBezTo>
                  <a:cubicBezTo>
                    <a:pt x="1816" y="565"/>
                    <a:pt x="1819" y="572"/>
                    <a:pt x="1822" y="580"/>
                  </a:cubicBezTo>
                  <a:cubicBezTo>
                    <a:pt x="1823" y="583"/>
                    <a:pt x="1822" y="586"/>
                    <a:pt x="1819" y="588"/>
                  </a:cubicBezTo>
                  <a:cubicBezTo>
                    <a:pt x="1818" y="588"/>
                    <a:pt x="1817" y="588"/>
                    <a:pt x="1816" y="588"/>
                  </a:cubicBezTo>
                  <a:close/>
                  <a:moveTo>
                    <a:pt x="90" y="566"/>
                  </a:moveTo>
                  <a:cubicBezTo>
                    <a:pt x="89" y="566"/>
                    <a:pt x="88" y="566"/>
                    <a:pt x="87" y="566"/>
                  </a:cubicBezTo>
                  <a:cubicBezTo>
                    <a:pt x="84" y="564"/>
                    <a:pt x="83" y="561"/>
                    <a:pt x="84" y="558"/>
                  </a:cubicBezTo>
                  <a:cubicBezTo>
                    <a:pt x="88" y="550"/>
                    <a:pt x="91" y="543"/>
                    <a:pt x="95" y="536"/>
                  </a:cubicBezTo>
                  <a:cubicBezTo>
                    <a:pt x="96" y="533"/>
                    <a:pt x="100" y="531"/>
                    <a:pt x="103" y="533"/>
                  </a:cubicBezTo>
                  <a:cubicBezTo>
                    <a:pt x="106" y="534"/>
                    <a:pt x="107" y="538"/>
                    <a:pt x="105" y="541"/>
                  </a:cubicBezTo>
                  <a:cubicBezTo>
                    <a:pt x="102" y="548"/>
                    <a:pt x="99" y="555"/>
                    <a:pt x="95" y="563"/>
                  </a:cubicBezTo>
                  <a:cubicBezTo>
                    <a:pt x="94" y="565"/>
                    <a:pt x="92" y="566"/>
                    <a:pt x="90" y="566"/>
                  </a:cubicBezTo>
                  <a:close/>
                  <a:moveTo>
                    <a:pt x="1797" y="545"/>
                  </a:moveTo>
                  <a:cubicBezTo>
                    <a:pt x="1795" y="545"/>
                    <a:pt x="1792" y="543"/>
                    <a:pt x="1791" y="541"/>
                  </a:cubicBezTo>
                  <a:cubicBezTo>
                    <a:pt x="1788" y="534"/>
                    <a:pt x="1784" y="527"/>
                    <a:pt x="1781" y="520"/>
                  </a:cubicBezTo>
                  <a:cubicBezTo>
                    <a:pt x="1779" y="517"/>
                    <a:pt x="1780" y="513"/>
                    <a:pt x="1783" y="512"/>
                  </a:cubicBezTo>
                  <a:cubicBezTo>
                    <a:pt x="1786" y="510"/>
                    <a:pt x="1790" y="511"/>
                    <a:pt x="1791" y="514"/>
                  </a:cubicBezTo>
                  <a:cubicBezTo>
                    <a:pt x="1795" y="521"/>
                    <a:pt x="1799" y="529"/>
                    <a:pt x="1802" y="536"/>
                  </a:cubicBezTo>
                  <a:cubicBezTo>
                    <a:pt x="1804" y="539"/>
                    <a:pt x="1802" y="542"/>
                    <a:pt x="1799" y="544"/>
                  </a:cubicBezTo>
                  <a:cubicBezTo>
                    <a:pt x="1799" y="544"/>
                    <a:pt x="1798" y="545"/>
                    <a:pt x="1797" y="545"/>
                  </a:cubicBezTo>
                  <a:close/>
                  <a:moveTo>
                    <a:pt x="111" y="523"/>
                  </a:moveTo>
                  <a:cubicBezTo>
                    <a:pt x="110" y="523"/>
                    <a:pt x="109" y="523"/>
                    <a:pt x="108" y="522"/>
                  </a:cubicBezTo>
                  <a:cubicBezTo>
                    <a:pt x="105" y="521"/>
                    <a:pt x="104" y="517"/>
                    <a:pt x="106" y="514"/>
                  </a:cubicBezTo>
                  <a:cubicBezTo>
                    <a:pt x="109" y="507"/>
                    <a:pt x="113" y="500"/>
                    <a:pt x="117" y="493"/>
                  </a:cubicBezTo>
                  <a:cubicBezTo>
                    <a:pt x="118" y="490"/>
                    <a:pt x="122" y="489"/>
                    <a:pt x="125" y="490"/>
                  </a:cubicBezTo>
                  <a:cubicBezTo>
                    <a:pt x="128" y="492"/>
                    <a:pt x="129" y="496"/>
                    <a:pt x="127" y="498"/>
                  </a:cubicBezTo>
                  <a:cubicBezTo>
                    <a:pt x="124" y="505"/>
                    <a:pt x="120" y="512"/>
                    <a:pt x="116" y="520"/>
                  </a:cubicBezTo>
                  <a:cubicBezTo>
                    <a:pt x="115" y="522"/>
                    <a:pt x="113" y="523"/>
                    <a:pt x="111" y="523"/>
                  </a:cubicBezTo>
                  <a:close/>
                  <a:moveTo>
                    <a:pt x="1775" y="502"/>
                  </a:moveTo>
                  <a:cubicBezTo>
                    <a:pt x="1773" y="502"/>
                    <a:pt x="1771" y="501"/>
                    <a:pt x="1770" y="499"/>
                  </a:cubicBezTo>
                  <a:cubicBezTo>
                    <a:pt x="1766" y="492"/>
                    <a:pt x="1762" y="485"/>
                    <a:pt x="1758" y="478"/>
                  </a:cubicBezTo>
                  <a:cubicBezTo>
                    <a:pt x="1756" y="475"/>
                    <a:pt x="1757" y="472"/>
                    <a:pt x="1760" y="470"/>
                  </a:cubicBezTo>
                  <a:cubicBezTo>
                    <a:pt x="1763" y="468"/>
                    <a:pt x="1767" y="469"/>
                    <a:pt x="1768" y="472"/>
                  </a:cubicBezTo>
                  <a:cubicBezTo>
                    <a:pt x="1772" y="479"/>
                    <a:pt x="1776" y="486"/>
                    <a:pt x="1780" y="493"/>
                  </a:cubicBezTo>
                  <a:cubicBezTo>
                    <a:pt x="1782" y="496"/>
                    <a:pt x="1781" y="500"/>
                    <a:pt x="1778" y="501"/>
                  </a:cubicBezTo>
                  <a:cubicBezTo>
                    <a:pt x="1777" y="502"/>
                    <a:pt x="1776" y="502"/>
                    <a:pt x="1775" y="502"/>
                  </a:cubicBezTo>
                  <a:close/>
                  <a:moveTo>
                    <a:pt x="134" y="481"/>
                  </a:moveTo>
                  <a:cubicBezTo>
                    <a:pt x="133" y="481"/>
                    <a:pt x="132" y="480"/>
                    <a:pt x="131" y="480"/>
                  </a:cubicBezTo>
                  <a:cubicBezTo>
                    <a:pt x="128" y="478"/>
                    <a:pt x="127" y="474"/>
                    <a:pt x="129" y="472"/>
                  </a:cubicBezTo>
                  <a:cubicBezTo>
                    <a:pt x="133" y="465"/>
                    <a:pt x="137" y="458"/>
                    <a:pt x="141" y="451"/>
                  </a:cubicBezTo>
                  <a:cubicBezTo>
                    <a:pt x="143" y="448"/>
                    <a:pt x="147" y="447"/>
                    <a:pt x="150" y="449"/>
                  </a:cubicBezTo>
                  <a:cubicBezTo>
                    <a:pt x="152" y="451"/>
                    <a:pt x="153" y="454"/>
                    <a:pt x="151" y="457"/>
                  </a:cubicBezTo>
                  <a:cubicBezTo>
                    <a:pt x="147" y="464"/>
                    <a:pt x="143" y="471"/>
                    <a:pt x="139" y="478"/>
                  </a:cubicBezTo>
                  <a:cubicBezTo>
                    <a:pt x="138" y="480"/>
                    <a:pt x="136" y="481"/>
                    <a:pt x="134" y="481"/>
                  </a:cubicBezTo>
                  <a:close/>
                  <a:moveTo>
                    <a:pt x="1751" y="461"/>
                  </a:moveTo>
                  <a:cubicBezTo>
                    <a:pt x="1749" y="461"/>
                    <a:pt x="1747" y="460"/>
                    <a:pt x="1746" y="458"/>
                  </a:cubicBezTo>
                  <a:cubicBezTo>
                    <a:pt x="1741" y="451"/>
                    <a:pt x="1737" y="444"/>
                    <a:pt x="1733" y="438"/>
                  </a:cubicBezTo>
                  <a:cubicBezTo>
                    <a:pt x="1731" y="435"/>
                    <a:pt x="1732" y="431"/>
                    <a:pt x="1735" y="429"/>
                  </a:cubicBezTo>
                  <a:cubicBezTo>
                    <a:pt x="1737" y="428"/>
                    <a:pt x="1741" y="428"/>
                    <a:pt x="1743" y="431"/>
                  </a:cubicBezTo>
                  <a:cubicBezTo>
                    <a:pt x="1747" y="438"/>
                    <a:pt x="1752" y="445"/>
                    <a:pt x="1756" y="451"/>
                  </a:cubicBezTo>
                  <a:cubicBezTo>
                    <a:pt x="1758" y="454"/>
                    <a:pt x="1757" y="458"/>
                    <a:pt x="1754" y="460"/>
                  </a:cubicBezTo>
                  <a:cubicBezTo>
                    <a:pt x="1753" y="460"/>
                    <a:pt x="1752" y="461"/>
                    <a:pt x="1751" y="461"/>
                  </a:cubicBezTo>
                  <a:close/>
                  <a:moveTo>
                    <a:pt x="159" y="440"/>
                  </a:moveTo>
                  <a:cubicBezTo>
                    <a:pt x="158" y="440"/>
                    <a:pt x="157" y="439"/>
                    <a:pt x="156" y="439"/>
                  </a:cubicBezTo>
                  <a:cubicBezTo>
                    <a:pt x="153" y="437"/>
                    <a:pt x="152" y="433"/>
                    <a:pt x="154" y="430"/>
                  </a:cubicBezTo>
                  <a:cubicBezTo>
                    <a:pt x="159" y="424"/>
                    <a:pt x="163" y="417"/>
                    <a:pt x="168" y="410"/>
                  </a:cubicBezTo>
                  <a:cubicBezTo>
                    <a:pt x="170" y="408"/>
                    <a:pt x="173" y="407"/>
                    <a:pt x="176" y="409"/>
                  </a:cubicBezTo>
                  <a:cubicBezTo>
                    <a:pt x="179" y="411"/>
                    <a:pt x="179" y="415"/>
                    <a:pt x="178" y="417"/>
                  </a:cubicBezTo>
                  <a:cubicBezTo>
                    <a:pt x="173" y="424"/>
                    <a:pt x="169" y="430"/>
                    <a:pt x="164" y="437"/>
                  </a:cubicBezTo>
                  <a:cubicBezTo>
                    <a:pt x="163" y="439"/>
                    <a:pt x="161" y="440"/>
                    <a:pt x="159" y="440"/>
                  </a:cubicBezTo>
                  <a:close/>
                  <a:moveTo>
                    <a:pt x="1725" y="420"/>
                  </a:moveTo>
                  <a:cubicBezTo>
                    <a:pt x="1723" y="420"/>
                    <a:pt x="1721" y="420"/>
                    <a:pt x="1720" y="418"/>
                  </a:cubicBezTo>
                  <a:cubicBezTo>
                    <a:pt x="1715" y="411"/>
                    <a:pt x="1711" y="405"/>
                    <a:pt x="1706" y="398"/>
                  </a:cubicBezTo>
                  <a:cubicBezTo>
                    <a:pt x="1704" y="396"/>
                    <a:pt x="1705" y="392"/>
                    <a:pt x="1707" y="390"/>
                  </a:cubicBezTo>
                  <a:cubicBezTo>
                    <a:pt x="1710" y="388"/>
                    <a:pt x="1714" y="389"/>
                    <a:pt x="1716" y="391"/>
                  </a:cubicBezTo>
                  <a:cubicBezTo>
                    <a:pt x="1720" y="398"/>
                    <a:pt x="1725" y="404"/>
                    <a:pt x="1729" y="411"/>
                  </a:cubicBezTo>
                  <a:cubicBezTo>
                    <a:pt x="1731" y="414"/>
                    <a:pt x="1731" y="418"/>
                    <a:pt x="1728" y="419"/>
                  </a:cubicBezTo>
                  <a:cubicBezTo>
                    <a:pt x="1727" y="420"/>
                    <a:pt x="1726" y="420"/>
                    <a:pt x="1725" y="420"/>
                  </a:cubicBezTo>
                  <a:close/>
                  <a:moveTo>
                    <a:pt x="187" y="400"/>
                  </a:moveTo>
                  <a:cubicBezTo>
                    <a:pt x="185" y="400"/>
                    <a:pt x="184" y="400"/>
                    <a:pt x="183" y="399"/>
                  </a:cubicBezTo>
                  <a:cubicBezTo>
                    <a:pt x="180" y="397"/>
                    <a:pt x="180" y="393"/>
                    <a:pt x="182" y="391"/>
                  </a:cubicBezTo>
                  <a:cubicBezTo>
                    <a:pt x="186" y="384"/>
                    <a:pt x="191" y="378"/>
                    <a:pt x="196" y="371"/>
                  </a:cubicBezTo>
                  <a:cubicBezTo>
                    <a:pt x="198" y="369"/>
                    <a:pt x="202" y="368"/>
                    <a:pt x="205" y="370"/>
                  </a:cubicBezTo>
                  <a:cubicBezTo>
                    <a:pt x="207" y="372"/>
                    <a:pt x="208" y="376"/>
                    <a:pt x="206" y="379"/>
                  </a:cubicBezTo>
                  <a:cubicBezTo>
                    <a:pt x="201" y="385"/>
                    <a:pt x="196" y="391"/>
                    <a:pt x="191" y="398"/>
                  </a:cubicBezTo>
                  <a:cubicBezTo>
                    <a:pt x="190" y="399"/>
                    <a:pt x="188" y="400"/>
                    <a:pt x="187" y="400"/>
                  </a:cubicBezTo>
                  <a:close/>
                  <a:moveTo>
                    <a:pt x="1696" y="382"/>
                  </a:moveTo>
                  <a:cubicBezTo>
                    <a:pt x="1695" y="382"/>
                    <a:pt x="1693" y="381"/>
                    <a:pt x="1692" y="379"/>
                  </a:cubicBezTo>
                  <a:cubicBezTo>
                    <a:pt x="1687" y="373"/>
                    <a:pt x="1682" y="367"/>
                    <a:pt x="1677" y="361"/>
                  </a:cubicBezTo>
                  <a:cubicBezTo>
                    <a:pt x="1675" y="358"/>
                    <a:pt x="1675" y="354"/>
                    <a:pt x="1678" y="352"/>
                  </a:cubicBezTo>
                  <a:cubicBezTo>
                    <a:pt x="1680" y="350"/>
                    <a:pt x="1684" y="351"/>
                    <a:pt x="1686" y="353"/>
                  </a:cubicBezTo>
                  <a:cubicBezTo>
                    <a:pt x="1691" y="359"/>
                    <a:pt x="1696" y="366"/>
                    <a:pt x="1701" y="372"/>
                  </a:cubicBezTo>
                  <a:cubicBezTo>
                    <a:pt x="1703" y="375"/>
                    <a:pt x="1703" y="378"/>
                    <a:pt x="1700" y="380"/>
                  </a:cubicBezTo>
                  <a:cubicBezTo>
                    <a:pt x="1699" y="381"/>
                    <a:pt x="1698" y="382"/>
                    <a:pt x="1696" y="382"/>
                  </a:cubicBezTo>
                  <a:close/>
                  <a:moveTo>
                    <a:pt x="216" y="362"/>
                  </a:moveTo>
                  <a:cubicBezTo>
                    <a:pt x="214" y="362"/>
                    <a:pt x="213" y="362"/>
                    <a:pt x="212" y="361"/>
                  </a:cubicBezTo>
                  <a:cubicBezTo>
                    <a:pt x="209" y="359"/>
                    <a:pt x="209" y="355"/>
                    <a:pt x="211" y="352"/>
                  </a:cubicBezTo>
                  <a:cubicBezTo>
                    <a:pt x="216" y="346"/>
                    <a:pt x="221" y="340"/>
                    <a:pt x="227" y="334"/>
                  </a:cubicBezTo>
                  <a:cubicBezTo>
                    <a:pt x="229" y="331"/>
                    <a:pt x="232" y="331"/>
                    <a:pt x="235" y="333"/>
                  </a:cubicBezTo>
                  <a:cubicBezTo>
                    <a:pt x="238" y="335"/>
                    <a:pt x="238" y="339"/>
                    <a:pt x="236" y="342"/>
                  </a:cubicBezTo>
                  <a:cubicBezTo>
                    <a:pt x="231" y="348"/>
                    <a:pt x="225" y="354"/>
                    <a:pt x="220" y="360"/>
                  </a:cubicBezTo>
                  <a:cubicBezTo>
                    <a:pt x="219" y="361"/>
                    <a:pt x="218" y="362"/>
                    <a:pt x="216" y="362"/>
                  </a:cubicBezTo>
                  <a:close/>
                  <a:moveTo>
                    <a:pt x="1666" y="344"/>
                  </a:moveTo>
                  <a:cubicBezTo>
                    <a:pt x="1665" y="344"/>
                    <a:pt x="1663" y="344"/>
                    <a:pt x="1662" y="342"/>
                  </a:cubicBezTo>
                  <a:cubicBezTo>
                    <a:pt x="1657" y="336"/>
                    <a:pt x="1651" y="330"/>
                    <a:pt x="1646" y="324"/>
                  </a:cubicBezTo>
                  <a:cubicBezTo>
                    <a:pt x="1644" y="322"/>
                    <a:pt x="1644" y="318"/>
                    <a:pt x="1646" y="316"/>
                  </a:cubicBezTo>
                  <a:cubicBezTo>
                    <a:pt x="1649" y="314"/>
                    <a:pt x="1653" y="314"/>
                    <a:pt x="1655" y="316"/>
                  </a:cubicBezTo>
                  <a:cubicBezTo>
                    <a:pt x="1660" y="322"/>
                    <a:pt x="1666" y="328"/>
                    <a:pt x="1671" y="335"/>
                  </a:cubicBezTo>
                  <a:cubicBezTo>
                    <a:pt x="1673" y="337"/>
                    <a:pt x="1673" y="341"/>
                    <a:pt x="1670" y="343"/>
                  </a:cubicBezTo>
                  <a:cubicBezTo>
                    <a:pt x="1669" y="344"/>
                    <a:pt x="1668" y="344"/>
                    <a:pt x="1666" y="344"/>
                  </a:cubicBezTo>
                  <a:close/>
                  <a:moveTo>
                    <a:pt x="247" y="326"/>
                  </a:moveTo>
                  <a:cubicBezTo>
                    <a:pt x="245" y="326"/>
                    <a:pt x="244" y="325"/>
                    <a:pt x="243" y="324"/>
                  </a:cubicBezTo>
                  <a:cubicBezTo>
                    <a:pt x="240" y="322"/>
                    <a:pt x="240" y="318"/>
                    <a:pt x="242" y="316"/>
                  </a:cubicBezTo>
                  <a:cubicBezTo>
                    <a:pt x="248" y="310"/>
                    <a:pt x="253" y="304"/>
                    <a:pt x="259" y="298"/>
                  </a:cubicBezTo>
                  <a:cubicBezTo>
                    <a:pt x="261" y="295"/>
                    <a:pt x="265" y="295"/>
                    <a:pt x="267" y="298"/>
                  </a:cubicBezTo>
                  <a:cubicBezTo>
                    <a:pt x="270" y="300"/>
                    <a:pt x="270" y="304"/>
                    <a:pt x="268" y="306"/>
                  </a:cubicBezTo>
                  <a:cubicBezTo>
                    <a:pt x="262" y="312"/>
                    <a:pt x="257" y="318"/>
                    <a:pt x="251" y="324"/>
                  </a:cubicBezTo>
                  <a:cubicBezTo>
                    <a:pt x="250" y="325"/>
                    <a:pt x="249" y="326"/>
                    <a:pt x="247" y="326"/>
                  </a:cubicBezTo>
                  <a:close/>
                  <a:moveTo>
                    <a:pt x="1634" y="309"/>
                  </a:moveTo>
                  <a:cubicBezTo>
                    <a:pt x="1633" y="309"/>
                    <a:pt x="1631" y="308"/>
                    <a:pt x="1630" y="307"/>
                  </a:cubicBezTo>
                  <a:cubicBezTo>
                    <a:pt x="1624" y="301"/>
                    <a:pt x="1619" y="295"/>
                    <a:pt x="1613" y="290"/>
                  </a:cubicBezTo>
                  <a:cubicBezTo>
                    <a:pt x="1611" y="287"/>
                    <a:pt x="1611" y="283"/>
                    <a:pt x="1613" y="281"/>
                  </a:cubicBezTo>
                  <a:cubicBezTo>
                    <a:pt x="1616" y="279"/>
                    <a:pt x="1620" y="279"/>
                    <a:pt x="1622" y="281"/>
                  </a:cubicBezTo>
                  <a:cubicBezTo>
                    <a:pt x="1627" y="287"/>
                    <a:pt x="1633" y="293"/>
                    <a:pt x="1639" y="299"/>
                  </a:cubicBezTo>
                  <a:cubicBezTo>
                    <a:pt x="1641" y="301"/>
                    <a:pt x="1641" y="305"/>
                    <a:pt x="1638" y="307"/>
                  </a:cubicBezTo>
                  <a:cubicBezTo>
                    <a:pt x="1637" y="308"/>
                    <a:pt x="1636" y="309"/>
                    <a:pt x="1634" y="309"/>
                  </a:cubicBezTo>
                  <a:close/>
                  <a:moveTo>
                    <a:pt x="280" y="291"/>
                  </a:moveTo>
                  <a:cubicBezTo>
                    <a:pt x="278" y="291"/>
                    <a:pt x="277" y="290"/>
                    <a:pt x="276" y="289"/>
                  </a:cubicBezTo>
                  <a:cubicBezTo>
                    <a:pt x="273" y="287"/>
                    <a:pt x="273" y="283"/>
                    <a:pt x="276" y="280"/>
                  </a:cubicBezTo>
                  <a:cubicBezTo>
                    <a:pt x="281" y="275"/>
                    <a:pt x="287" y="269"/>
                    <a:pt x="293" y="264"/>
                  </a:cubicBezTo>
                  <a:cubicBezTo>
                    <a:pt x="295" y="261"/>
                    <a:pt x="299" y="261"/>
                    <a:pt x="301" y="264"/>
                  </a:cubicBezTo>
                  <a:cubicBezTo>
                    <a:pt x="304" y="266"/>
                    <a:pt x="304" y="270"/>
                    <a:pt x="301" y="272"/>
                  </a:cubicBezTo>
                  <a:cubicBezTo>
                    <a:pt x="295" y="278"/>
                    <a:pt x="290" y="283"/>
                    <a:pt x="284" y="289"/>
                  </a:cubicBezTo>
                  <a:cubicBezTo>
                    <a:pt x="283" y="290"/>
                    <a:pt x="281" y="291"/>
                    <a:pt x="280" y="291"/>
                  </a:cubicBezTo>
                  <a:close/>
                  <a:moveTo>
                    <a:pt x="1600" y="275"/>
                  </a:moveTo>
                  <a:cubicBezTo>
                    <a:pt x="1599" y="275"/>
                    <a:pt x="1598" y="274"/>
                    <a:pt x="1596" y="273"/>
                  </a:cubicBezTo>
                  <a:cubicBezTo>
                    <a:pt x="1591" y="267"/>
                    <a:pt x="1585" y="262"/>
                    <a:pt x="1579" y="257"/>
                  </a:cubicBezTo>
                  <a:cubicBezTo>
                    <a:pt x="1576" y="254"/>
                    <a:pt x="1576" y="251"/>
                    <a:pt x="1579" y="248"/>
                  </a:cubicBezTo>
                  <a:cubicBezTo>
                    <a:pt x="1581" y="246"/>
                    <a:pt x="1585" y="246"/>
                    <a:pt x="1587" y="248"/>
                  </a:cubicBezTo>
                  <a:cubicBezTo>
                    <a:pt x="1593" y="253"/>
                    <a:pt x="1599" y="259"/>
                    <a:pt x="1605" y="264"/>
                  </a:cubicBezTo>
                  <a:cubicBezTo>
                    <a:pt x="1607" y="267"/>
                    <a:pt x="1607" y="270"/>
                    <a:pt x="1605" y="273"/>
                  </a:cubicBezTo>
                  <a:cubicBezTo>
                    <a:pt x="1604" y="274"/>
                    <a:pt x="1602" y="275"/>
                    <a:pt x="1600" y="275"/>
                  </a:cubicBezTo>
                  <a:close/>
                  <a:moveTo>
                    <a:pt x="315" y="258"/>
                  </a:moveTo>
                  <a:cubicBezTo>
                    <a:pt x="313" y="258"/>
                    <a:pt x="311" y="257"/>
                    <a:pt x="310" y="256"/>
                  </a:cubicBezTo>
                  <a:cubicBezTo>
                    <a:pt x="308" y="253"/>
                    <a:pt x="308" y="249"/>
                    <a:pt x="310" y="247"/>
                  </a:cubicBezTo>
                  <a:cubicBezTo>
                    <a:pt x="316" y="242"/>
                    <a:pt x="322" y="236"/>
                    <a:pt x="329" y="231"/>
                  </a:cubicBezTo>
                  <a:cubicBezTo>
                    <a:pt x="331" y="229"/>
                    <a:pt x="335" y="229"/>
                    <a:pt x="337" y="232"/>
                  </a:cubicBezTo>
                  <a:cubicBezTo>
                    <a:pt x="339" y="234"/>
                    <a:pt x="339" y="238"/>
                    <a:pt x="336" y="240"/>
                  </a:cubicBezTo>
                  <a:cubicBezTo>
                    <a:pt x="330" y="245"/>
                    <a:pt x="324" y="251"/>
                    <a:pt x="319" y="256"/>
                  </a:cubicBezTo>
                  <a:cubicBezTo>
                    <a:pt x="317" y="257"/>
                    <a:pt x="316" y="258"/>
                    <a:pt x="315" y="258"/>
                  </a:cubicBezTo>
                  <a:close/>
                  <a:moveTo>
                    <a:pt x="1565" y="242"/>
                  </a:moveTo>
                  <a:cubicBezTo>
                    <a:pt x="1564" y="242"/>
                    <a:pt x="1562" y="242"/>
                    <a:pt x="1561" y="241"/>
                  </a:cubicBezTo>
                  <a:cubicBezTo>
                    <a:pt x="1555" y="236"/>
                    <a:pt x="1549" y="230"/>
                    <a:pt x="1543" y="225"/>
                  </a:cubicBezTo>
                  <a:cubicBezTo>
                    <a:pt x="1540" y="223"/>
                    <a:pt x="1540" y="219"/>
                    <a:pt x="1542" y="217"/>
                  </a:cubicBezTo>
                  <a:cubicBezTo>
                    <a:pt x="1544" y="214"/>
                    <a:pt x="1548" y="214"/>
                    <a:pt x="1551" y="216"/>
                  </a:cubicBezTo>
                  <a:cubicBezTo>
                    <a:pt x="1557" y="221"/>
                    <a:pt x="1563" y="226"/>
                    <a:pt x="1569" y="232"/>
                  </a:cubicBezTo>
                  <a:cubicBezTo>
                    <a:pt x="1571" y="234"/>
                    <a:pt x="1572" y="238"/>
                    <a:pt x="1570" y="240"/>
                  </a:cubicBezTo>
                  <a:cubicBezTo>
                    <a:pt x="1568" y="242"/>
                    <a:pt x="1567" y="242"/>
                    <a:pt x="1565" y="242"/>
                  </a:cubicBezTo>
                  <a:close/>
                  <a:moveTo>
                    <a:pt x="351" y="226"/>
                  </a:moveTo>
                  <a:cubicBezTo>
                    <a:pt x="349" y="226"/>
                    <a:pt x="347" y="225"/>
                    <a:pt x="346" y="224"/>
                  </a:cubicBezTo>
                  <a:cubicBezTo>
                    <a:pt x="344" y="221"/>
                    <a:pt x="344" y="218"/>
                    <a:pt x="347" y="216"/>
                  </a:cubicBezTo>
                  <a:cubicBezTo>
                    <a:pt x="353" y="210"/>
                    <a:pt x="359" y="205"/>
                    <a:pt x="366" y="200"/>
                  </a:cubicBezTo>
                  <a:cubicBezTo>
                    <a:pt x="368" y="198"/>
                    <a:pt x="372" y="199"/>
                    <a:pt x="374" y="201"/>
                  </a:cubicBezTo>
                  <a:cubicBezTo>
                    <a:pt x="376" y="204"/>
                    <a:pt x="376" y="208"/>
                    <a:pt x="373" y="210"/>
                  </a:cubicBezTo>
                  <a:cubicBezTo>
                    <a:pt x="367" y="215"/>
                    <a:pt x="361" y="220"/>
                    <a:pt x="355" y="225"/>
                  </a:cubicBezTo>
                  <a:cubicBezTo>
                    <a:pt x="353" y="226"/>
                    <a:pt x="352" y="226"/>
                    <a:pt x="351" y="226"/>
                  </a:cubicBezTo>
                  <a:close/>
                  <a:moveTo>
                    <a:pt x="1528" y="212"/>
                  </a:moveTo>
                  <a:cubicBezTo>
                    <a:pt x="1527" y="212"/>
                    <a:pt x="1525" y="211"/>
                    <a:pt x="1524" y="210"/>
                  </a:cubicBezTo>
                  <a:cubicBezTo>
                    <a:pt x="1518" y="206"/>
                    <a:pt x="1512" y="201"/>
                    <a:pt x="1505" y="196"/>
                  </a:cubicBezTo>
                  <a:cubicBezTo>
                    <a:pt x="1503" y="194"/>
                    <a:pt x="1502" y="190"/>
                    <a:pt x="1504" y="188"/>
                  </a:cubicBezTo>
                  <a:cubicBezTo>
                    <a:pt x="1506" y="185"/>
                    <a:pt x="1510" y="184"/>
                    <a:pt x="1512" y="186"/>
                  </a:cubicBezTo>
                  <a:cubicBezTo>
                    <a:pt x="1519" y="191"/>
                    <a:pt x="1525" y="196"/>
                    <a:pt x="1532" y="201"/>
                  </a:cubicBezTo>
                  <a:cubicBezTo>
                    <a:pt x="1534" y="203"/>
                    <a:pt x="1535" y="207"/>
                    <a:pt x="1533" y="209"/>
                  </a:cubicBezTo>
                  <a:cubicBezTo>
                    <a:pt x="1532" y="211"/>
                    <a:pt x="1530" y="212"/>
                    <a:pt x="1528" y="212"/>
                  </a:cubicBezTo>
                  <a:close/>
                  <a:moveTo>
                    <a:pt x="389" y="197"/>
                  </a:moveTo>
                  <a:cubicBezTo>
                    <a:pt x="387" y="197"/>
                    <a:pt x="385" y="196"/>
                    <a:pt x="384" y="194"/>
                  </a:cubicBezTo>
                  <a:cubicBezTo>
                    <a:pt x="382" y="192"/>
                    <a:pt x="382" y="188"/>
                    <a:pt x="385" y="186"/>
                  </a:cubicBezTo>
                  <a:cubicBezTo>
                    <a:pt x="391" y="181"/>
                    <a:pt x="398" y="176"/>
                    <a:pt x="405" y="172"/>
                  </a:cubicBezTo>
                  <a:cubicBezTo>
                    <a:pt x="407" y="170"/>
                    <a:pt x="411" y="170"/>
                    <a:pt x="413" y="173"/>
                  </a:cubicBezTo>
                  <a:cubicBezTo>
                    <a:pt x="415" y="176"/>
                    <a:pt x="414" y="180"/>
                    <a:pt x="411" y="182"/>
                  </a:cubicBezTo>
                  <a:cubicBezTo>
                    <a:pt x="405" y="186"/>
                    <a:pt x="398" y="191"/>
                    <a:pt x="392" y="195"/>
                  </a:cubicBezTo>
                  <a:cubicBezTo>
                    <a:pt x="391" y="196"/>
                    <a:pt x="390" y="197"/>
                    <a:pt x="389" y="197"/>
                  </a:cubicBezTo>
                  <a:close/>
                  <a:moveTo>
                    <a:pt x="1489" y="183"/>
                  </a:moveTo>
                  <a:cubicBezTo>
                    <a:pt x="1488" y="183"/>
                    <a:pt x="1487" y="183"/>
                    <a:pt x="1486" y="182"/>
                  </a:cubicBezTo>
                  <a:cubicBezTo>
                    <a:pt x="1479" y="177"/>
                    <a:pt x="1473" y="173"/>
                    <a:pt x="1466" y="169"/>
                  </a:cubicBezTo>
                  <a:cubicBezTo>
                    <a:pt x="1463" y="167"/>
                    <a:pt x="1463" y="163"/>
                    <a:pt x="1465" y="160"/>
                  </a:cubicBezTo>
                  <a:cubicBezTo>
                    <a:pt x="1466" y="157"/>
                    <a:pt x="1470" y="157"/>
                    <a:pt x="1473" y="159"/>
                  </a:cubicBezTo>
                  <a:cubicBezTo>
                    <a:pt x="1480" y="163"/>
                    <a:pt x="1486" y="168"/>
                    <a:pt x="1493" y="172"/>
                  </a:cubicBezTo>
                  <a:cubicBezTo>
                    <a:pt x="1496" y="174"/>
                    <a:pt x="1496" y="178"/>
                    <a:pt x="1494" y="181"/>
                  </a:cubicBezTo>
                  <a:cubicBezTo>
                    <a:pt x="1493" y="182"/>
                    <a:pt x="1491" y="183"/>
                    <a:pt x="1489" y="183"/>
                  </a:cubicBezTo>
                  <a:close/>
                  <a:moveTo>
                    <a:pt x="428" y="169"/>
                  </a:moveTo>
                  <a:cubicBezTo>
                    <a:pt x="426" y="169"/>
                    <a:pt x="424" y="168"/>
                    <a:pt x="423" y="166"/>
                  </a:cubicBezTo>
                  <a:cubicBezTo>
                    <a:pt x="421" y="164"/>
                    <a:pt x="422" y="160"/>
                    <a:pt x="424" y="158"/>
                  </a:cubicBezTo>
                  <a:cubicBezTo>
                    <a:pt x="431" y="154"/>
                    <a:pt x="438" y="149"/>
                    <a:pt x="445" y="145"/>
                  </a:cubicBezTo>
                  <a:cubicBezTo>
                    <a:pt x="448" y="143"/>
                    <a:pt x="451" y="144"/>
                    <a:pt x="453" y="147"/>
                  </a:cubicBezTo>
                  <a:cubicBezTo>
                    <a:pt x="455" y="150"/>
                    <a:pt x="454" y="153"/>
                    <a:pt x="451" y="155"/>
                  </a:cubicBezTo>
                  <a:cubicBezTo>
                    <a:pt x="444" y="159"/>
                    <a:pt x="438" y="164"/>
                    <a:pt x="431" y="168"/>
                  </a:cubicBezTo>
                  <a:cubicBezTo>
                    <a:pt x="430" y="169"/>
                    <a:pt x="429" y="169"/>
                    <a:pt x="428" y="169"/>
                  </a:cubicBezTo>
                  <a:close/>
                  <a:moveTo>
                    <a:pt x="1449" y="157"/>
                  </a:moveTo>
                  <a:cubicBezTo>
                    <a:pt x="1448" y="157"/>
                    <a:pt x="1447" y="156"/>
                    <a:pt x="1446" y="156"/>
                  </a:cubicBezTo>
                  <a:cubicBezTo>
                    <a:pt x="1439" y="151"/>
                    <a:pt x="1433" y="147"/>
                    <a:pt x="1426" y="143"/>
                  </a:cubicBezTo>
                  <a:cubicBezTo>
                    <a:pt x="1423" y="141"/>
                    <a:pt x="1422" y="138"/>
                    <a:pt x="1424" y="135"/>
                  </a:cubicBezTo>
                  <a:cubicBezTo>
                    <a:pt x="1425" y="132"/>
                    <a:pt x="1429" y="131"/>
                    <a:pt x="1432" y="133"/>
                  </a:cubicBezTo>
                  <a:cubicBezTo>
                    <a:pt x="1439" y="137"/>
                    <a:pt x="1446" y="141"/>
                    <a:pt x="1453" y="145"/>
                  </a:cubicBezTo>
                  <a:cubicBezTo>
                    <a:pt x="1455" y="147"/>
                    <a:pt x="1456" y="151"/>
                    <a:pt x="1454" y="154"/>
                  </a:cubicBezTo>
                  <a:cubicBezTo>
                    <a:pt x="1453" y="156"/>
                    <a:pt x="1451" y="157"/>
                    <a:pt x="1449" y="157"/>
                  </a:cubicBezTo>
                  <a:close/>
                  <a:moveTo>
                    <a:pt x="468" y="144"/>
                  </a:moveTo>
                  <a:cubicBezTo>
                    <a:pt x="466" y="144"/>
                    <a:pt x="464" y="143"/>
                    <a:pt x="463" y="141"/>
                  </a:cubicBezTo>
                  <a:cubicBezTo>
                    <a:pt x="462" y="138"/>
                    <a:pt x="462" y="134"/>
                    <a:pt x="465" y="133"/>
                  </a:cubicBezTo>
                  <a:cubicBezTo>
                    <a:pt x="472" y="128"/>
                    <a:pt x="479" y="124"/>
                    <a:pt x="486" y="120"/>
                  </a:cubicBezTo>
                  <a:cubicBezTo>
                    <a:pt x="489" y="119"/>
                    <a:pt x="493" y="120"/>
                    <a:pt x="494" y="123"/>
                  </a:cubicBezTo>
                  <a:cubicBezTo>
                    <a:pt x="496" y="126"/>
                    <a:pt x="495" y="129"/>
                    <a:pt x="492" y="131"/>
                  </a:cubicBezTo>
                  <a:cubicBezTo>
                    <a:pt x="485" y="135"/>
                    <a:pt x="478" y="139"/>
                    <a:pt x="471" y="143"/>
                  </a:cubicBezTo>
                  <a:cubicBezTo>
                    <a:pt x="470" y="143"/>
                    <a:pt x="469" y="144"/>
                    <a:pt x="468" y="144"/>
                  </a:cubicBezTo>
                  <a:close/>
                  <a:moveTo>
                    <a:pt x="1408" y="132"/>
                  </a:moveTo>
                  <a:cubicBezTo>
                    <a:pt x="1407" y="132"/>
                    <a:pt x="1406" y="132"/>
                    <a:pt x="1405" y="131"/>
                  </a:cubicBezTo>
                  <a:cubicBezTo>
                    <a:pt x="1398" y="127"/>
                    <a:pt x="1391" y="123"/>
                    <a:pt x="1384" y="120"/>
                  </a:cubicBezTo>
                  <a:cubicBezTo>
                    <a:pt x="1381" y="118"/>
                    <a:pt x="1380" y="115"/>
                    <a:pt x="1382" y="112"/>
                  </a:cubicBezTo>
                  <a:cubicBezTo>
                    <a:pt x="1383" y="109"/>
                    <a:pt x="1387" y="108"/>
                    <a:pt x="1390" y="109"/>
                  </a:cubicBezTo>
                  <a:cubicBezTo>
                    <a:pt x="1397" y="113"/>
                    <a:pt x="1404" y="117"/>
                    <a:pt x="1411" y="121"/>
                  </a:cubicBezTo>
                  <a:cubicBezTo>
                    <a:pt x="1414" y="122"/>
                    <a:pt x="1415" y="126"/>
                    <a:pt x="1413" y="129"/>
                  </a:cubicBezTo>
                  <a:cubicBezTo>
                    <a:pt x="1412" y="131"/>
                    <a:pt x="1410" y="132"/>
                    <a:pt x="1408" y="132"/>
                  </a:cubicBezTo>
                  <a:close/>
                  <a:moveTo>
                    <a:pt x="510" y="120"/>
                  </a:moveTo>
                  <a:cubicBezTo>
                    <a:pt x="508" y="120"/>
                    <a:pt x="506" y="119"/>
                    <a:pt x="505" y="117"/>
                  </a:cubicBezTo>
                  <a:cubicBezTo>
                    <a:pt x="503" y="114"/>
                    <a:pt x="504" y="111"/>
                    <a:pt x="507" y="109"/>
                  </a:cubicBezTo>
                  <a:cubicBezTo>
                    <a:pt x="514" y="105"/>
                    <a:pt x="522" y="102"/>
                    <a:pt x="529" y="98"/>
                  </a:cubicBezTo>
                  <a:cubicBezTo>
                    <a:pt x="532" y="97"/>
                    <a:pt x="535" y="98"/>
                    <a:pt x="537" y="101"/>
                  </a:cubicBezTo>
                  <a:cubicBezTo>
                    <a:pt x="538" y="104"/>
                    <a:pt x="537" y="107"/>
                    <a:pt x="534" y="109"/>
                  </a:cubicBezTo>
                  <a:cubicBezTo>
                    <a:pt x="527" y="112"/>
                    <a:pt x="520" y="116"/>
                    <a:pt x="513" y="120"/>
                  </a:cubicBezTo>
                  <a:cubicBezTo>
                    <a:pt x="512" y="120"/>
                    <a:pt x="511" y="120"/>
                    <a:pt x="510" y="120"/>
                  </a:cubicBezTo>
                  <a:close/>
                  <a:moveTo>
                    <a:pt x="1366" y="110"/>
                  </a:moveTo>
                  <a:cubicBezTo>
                    <a:pt x="1365" y="110"/>
                    <a:pt x="1364" y="109"/>
                    <a:pt x="1363" y="109"/>
                  </a:cubicBezTo>
                  <a:cubicBezTo>
                    <a:pt x="1356" y="105"/>
                    <a:pt x="1349" y="102"/>
                    <a:pt x="1341" y="99"/>
                  </a:cubicBezTo>
                  <a:cubicBezTo>
                    <a:pt x="1338" y="97"/>
                    <a:pt x="1337" y="94"/>
                    <a:pt x="1338" y="91"/>
                  </a:cubicBezTo>
                  <a:cubicBezTo>
                    <a:pt x="1340" y="88"/>
                    <a:pt x="1343" y="86"/>
                    <a:pt x="1346" y="88"/>
                  </a:cubicBezTo>
                  <a:cubicBezTo>
                    <a:pt x="1354" y="91"/>
                    <a:pt x="1361" y="95"/>
                    <a:pt x="1368" y="98"/>
                  </a:cubicBezTo>
                  <a:cubicBezTo>
                    <a:pt x="1371" y="100"/>
                    <a:pt x="1372" y="103"/>
                    <a:pt x="1371" y="106"/>
                  </a:cubicBezTo>
                  <a:cubicBezTo>
                    <a:pt x="1370" y="108"/>
                    <a:pt x="1368" y="110"/>
                    <a:pt x="1366" y="110"/>
                  </a:cubicBezTo>
                  <a:close/>
                  <a:moveTo>
                    <a:pt x="553" y="99"/>
                  </a:moveTo>
                  <a:cubicBezTo>
                    <a:pt x="551" y="99"/>
                    <a:pt x="549" y="98"/>
                    <a:pt x="548" y="96"/>
                  </a:cubicBezTo>
                  <a:cubicBezTo>
                    <a:pt x="546" y="93"/>
                    <a:pt x="548" y="89"/>
                    <a:pt x="551" y="88"/>
                  </a:cubicBezTo>
                  <a:cubicBezTo>
                    <a:pt x="558" y="84"/>
                    <a:pt x="565" y="81"/>
                    <a:pt x="572" y="78"/>
                  </a:cubicBezTo>
                  <a:cubicBezTo>
                    <a:pt x="576" y="76"/>
                    <a:pt x="579" y="78"/>
                    <a:pt x="580" y="81"/>
                  </a:cubicBezTo>
                  <a:cubicBezTo>
                    <a:pt x="582" y="84"/>
                    <a:pt x="580" y="87"/>
                    <a:pt x="577" y="89"/>
                  </a:cubicBezTo>
                  <a:cubicBezTo>
                    <a:pt x="570" y="92"/>
                    <a:pt x="563" y="95"/>
                    <a:pt x="556" y="99"/>
                  </a:cubicBezTo>
                  <a:cubicBezTo>
                    <a:pt x="555" y="99"/>
                    <a:pt x="554" y="99"/>
                    <a:pt x="553" y="99"/>
                  </a:cubicBezTo>
                  <a:close/>
                  <a:moveTo>
                    <a:pt x="1322" y="89"/>
                  </a:moveTo>
                  <a:cubicBezTo>
                    <a:pt x="1321" y="89"/>
                    <a:pt x="1320" y="89"/>
                    <a:pt x="1320" y="89"/>
                  </a:cubicBezTo>
                  <a:cubicBezTo>
                    <a:pt x="1312" y="86"/>
                    <a:pt x="1305" y="83"/>
                    <a:pt x="1297" y="80"/>
                  </a:cubicBezTo>
                  <a:cubicBezTo>
                    <a:pt x="1294" y="78"/>
                    <a:pt x="1293" y="75"/>
                    <a:pt x="1294" y="72"/>
                  </a:cubicBezTo>
                  <a:cubicBezTo>
                    <a:pt x="1295" y="69"/>
                    <a:pt x="1299" y="67"/>
                    <a:pt x="1302" y="68"/>
                  </a:cubicBezTo>
                  <a:cubicBezTo>
                    <a:pt x="1309" y="71"/>
                    <a:pt x="1317" y="75"/>
                    <a:pt x="1324" y="78"/>
                  </a:cubicBezTo>
                  <a:cubicBezTo>
                    <a:pt x="1327" y="79"/>
                    <a:pt x="1329" y="83"/>
                    <a:pt x="1327" y="86"/>
                  </a:cubicBezTo>
                  <a:cubicBezTo>
                    <a:pt x="1326" y="88"/>
                    <a:pt x="1324" y="89"/>
                    <a:pt x="1322" y="89"/>
                  </a:cubicBezTo>
                  <a:close/>
                  <a:moveTo>
                    <a:pt x="597" y="80"/>
                  </a:moveTo>
                  <a:cubicBezTo>
                    <a:pt x="595" y="80"/>
                    <a:pt x="592" y="79"/>
                    <a:pt x="591" y="76"/>
                  </a:cubicBezTo>
                  <a:cubicBezTo>
                    <a:pt x="590" y="73"/>
                    <a:pt x="592" y="70"/>
                    <a:pt x="595" y="69"/>
                  </a:cubicBezTo>
                  <a:cubicBezTo>
                    <a:pt x="602" y="66"/>
                    <a:pt x="610" y="63"/>
                    <a:pt x="617" y="60"/>
                  </a:cubicBezTo>
                  <a:cubicBezTo>
                    <a:pt x="620" y="59"/>
                    <a:pt x="624" y="60"/>
                    <a:pt x="625" y="63"/>
                  </a:cubicBezTo>
                  <a:cubicBezTo>
                    <a:pt x="626" y="66"/>
                    <a:pt x="625" y="70"/>
                    <a:pt x="621" y="71"/>
                  </a:cubicBezTo>
                  <a:cubicBezTo>
                    <a:pt x="614" y="74"/>
                    <a:pt x="606" y="77"/>
                    <a:pt x="599" y="80"/>
                  </a:cubicBezTo>
                  <a:cubicBezTo>
                    <a:pt x="598" y="80"/>
                    <a:pt x="598" y="80"/>
                    <a:pt x="597" y="80"/>
                  </a:cubicBezTo>
                  <a:close/>
                  <a:moveTo>
                    <a:pt x="1277" y="71"/>
                  </a:moveTo>
                  <a:cubicBezTo>
                    <a:pt x="1277" y="71"/>
                    <a:pt x="1276" y="71"/>
                    <a:pt x="1275" y="71"/>
                  </a:cubicBezTo>
                  <a:cubicBezTo>
                    <a:pt x="1268" y="68"/>
                    <a:pt x="1260" y="65"/>
                    <a:pt x="1253" y="63"/>
                  </a:cubicBezTo>
                  <a:cubicBezTo>
                    <a:pt x="1250" y="62"/>
                    <a:pt x="1248" y="58"/>
                    <a:pt x="1249" y="55"/>
                  </a:cubicBezTo>
                  <a:cubicBezTo>
                    <a:pt x="1250" y="52"/>
                    <a:pt x="1253" y="50"/>
                    <a:pt x="1257" y="52"/>
                  </a:cubicBezTo>
                  <a:cubicBezTo>
                    <a:pt x="1264" y="54"/>
                    <a:pt x="1272" y="57"/>
                    <a:pt x="1279" y="60"/>
                  </a:cubicBezTo>
                  <a:cubicBezTo>
                    <a:pt x="1282" y="61"/>
                    <a:pt x="1284" y="64"/>
                    <a:pt x="1283" y="67"/>
                  </a:cubicBezTo>
                  <a:cubicBezTo>
                    <a:pt x="1282" y="70"/>
                    <a:pt x="1280" y="71"/>
                    <a:pt x="1277" y="71"/>
                  </a:cubicBezTo>
                  <a:close/>
                  <a:moveTo>
                    <a:pt x="642" y="63"/>
                  </a:moveTo>
                  <a:cubicBezTo>
                    <a:pt x="639" y="63"/>
                    <a:pt x="637" y="62"/>
                    <a:pt x="636" y="59"/>
                  </a:cubicBezTo>
                  <a:cubicBezTo>
                    <a:pt x="635" y="56"/>
                    <a:pt x="637" y="53"/>
                    <a:pt x="640" y="52"/>
                  </a:cubicBezTo>
                  <a:cubicBezTo>
                    <a:pt x="648" y="49"/>
                    <a:pt x="655" y="47"/>
                    <a:pt x="663" y="44"/>
                  </a:cubicBezTo>
                  <a:cubicBezTo>
                    <a:pt x="666" y="43"/>
                    <a:pt x="669" y="45"/>
                    <a:pt x="670" y="48"/>
                  </a:cubicBezTo>
                  <a:cubicBezTo>
                    <a:pt x="671" y="51"/>
                    <a:pt x="670" y="55"/>
                    <a:pt x="666" y="56"/>
                  </a:cubicBezTo>
                  <a:cubicBezTo>
                    <a:pt x="659" y="58"/>
                    <a:pt x="651" y="60"/>
                    <a:pt x="644" y="63"/>
                  </a:cubicBezTo>
                  <a:cubicBezTo>
                    <a:pt x="643" y="63"/>
                    <a:pt x="643" y="63"/>
                    <a:pt x="642" y="63"/>
                  </a:cubicBezTo>
                  <a:close/>
                  <a:moveTo>
                    <a:pt x="1232" y="56"/>
                  </a:moveTo>
                  <a:cubicBezTo>
                    <a:pt x="1231" y="56"/>
                    <a:pt x="1231" y="56"/>
                    <a:pt x="1230" y="55"/>
                  </a:cubicBezTo>
                  <a:cubicBezTo>
                    <a:pt x="1222" y="53"/>
                    <a:pt x="1215" y="51"/>
                    <a:pt x="1207" y="49"/>
                  </a:cubicBezTo>
                  <a:cubicBezTo>
                    <a:pt x="1204" y="48"/>
                    <a:pt x="1202" y="44"/>
                    <a:pt x="1203" y="41"/>
                  </a:cubicBezTo>
                  <a:cubicBezTo>
                    <a:pt x="1204" y="38"/>
                    <a:pt x="1207" y="36"/>
                    <a:pt x="1210" y="37"/>
                  </a:cubicBezTo>
                  <a:cubicBezTo>
                    <a:pt x="1218" y="39"/>
                    <a:pt x="1226" y="42"/>
                    <a:pt x="1234" y="44"/>
                  </a:cubicBezTo>
                  <a:cubicBezTo>
                    <a:pt x="1237" y="45"/>
                    <a:pt x="1238" y="48"/>
                    <a:pt x="1237" y="52"/>
                  </a:cubicBezTo>
                  <a:cubicBezTo>
                    <a:pt x="1237" y="54"/>
                    <a:pt x="1234" y="56"/>
                    <a:pt x="1232" y="56"/>
                  </a:cubicBezTo>
                  <a:close/>
                  <a:moveTo>
                    <a:pt x="688" y="49"/>
                  </a:moveTo>
                  <a:cubicBezTo>
                    <a:pt x="685" y="49"/>
                    <a:pt x="683" y="47"/>
                    <a:pt x="682" y="45"/>
                  </a:cubicBezTo>
                  <a:cubicBezTo>
                    <a:pt x="681" y="41"/>
                    <a:pt x="683" y="38"/>
                    <a:pt x="686" y="37"/>
                  </a:cubicBezTo>
                  <a:cubicBezTo>
                    <a:pt x="694" y="35"/>
                    <a:pt x="702" y="33"/>
                    <a:pt x="709" y="31"/>
                  </a:cubicBezTo>
                  <a:cubicBezTo>
                    <a:pt x="713" y="30"/>
                    <a:pt x="716" y="32"/>
                    <a:pt x="717" y="35"/>
                  </a:cubicBezTo>
                  <a:cubicBezTo>
                    <a:pt x="717" y="38"/>
                    <a:pt x="716" y="42"/>
                    <a:pt x="712" y="42"/>
                  </a:cubicBezTo>
                  <a:cubicBezTo>
                    <a:pt x="705" y="44"/>
                    <a:pt x="697" y="46"/>
                    <a:pt x="689" y="49"/>
                  </a:cubicBezTo>
                  <a:cubicBezTo>
                    <a:pt x="689" y="49"/>
                    <a:pt x="688" y="49"/>
                    <a:pt x="688" y="49"/>
                  </a:cubicBezTo>
                  <a:close/>
                  <a:moveTo>
                    <a:pt x="1186" y="42"/>
                  </a:moveTo>
                  <a:cubicBezTo>
                    <a:pt x="1185" y="42"/>
                    <a:pt x="1185" y="42"/>
                    <a:pt x="1184" y="42"/>
                  </a:cubicBezTo>
                  <a:cubicBezTo>
                    <a:pt x="1176" y="40"/>
                    <a:pt x="1169" y="38"/>
                    <a:pt x="1161" y="37"/>
                  </a:cubicBezTo>
                  <a:cubicBezTo>
                    <a:pt x="1158" y="36"/>
                    <a:pt x="1156" y="33"/>
                    <a:pt x="1156" y="29"/>
                  </a:cubicBezTo>
                  <a:cubicBezTo>
                    <a:pt x="1157" y="26"/>
                    <a:pt x="1160" y="24"/>
                    <a:pt x="1164" y="25"/>
                  </a:cubicBezTo>
                  <a:cubicBezTo>
                    <a:pt x="1171" y="27"/>
                    <a:pt x="1179" y="29"/>
                    <a:pt x="1187" y="31"/>
                  </a:cubicBezTo>
                  <a:cubicBezTo>
                    <a:pt x="1190" y="31"/>
                    <a:pt x="1192" y="35"/>
                    <a:pt x="1191" y="38"/>
                  </a:cubicBezTo>
                  <a:cubicBezTo>
                    <a:pt x="1191" y="41"/>
                    <a:pt x="1188" y="42"/>
                    <a:pt x="1186" y="42"/>
                  </a:cubicBezTo>
                  <a:close/>
                  <a:moveTo>
                    <a:pt x="734" y="37"/>
                  </a:moveTo>
                  <a:cubicBezTo>
                    <a:pt x="731" y="37"/>
                    <a:pt x="729" y="35"/>
                    <a:pt x="728" y="32"/>
                  </a:cubicBezTo>
                  <a:cubicBezTo>
                    <a:pt x="728" y="29"/>
                    <a:pt x="730" y="26"/>
                    <a:pt x="733" y="25"/>
                  </a:cubicBezTo>
                  <a:cubicBezTo>
                    <a:pt x="741" y="23"/>
                    <a:pt x="748" y="21"/>
                    <a:pt x="756" y="20"/>
                  </a:cubicBezTo>
                  <a:cubicBezTo>
                    <a:pt x="760" y="19"/>
                    <a:pt x="763" y="21"/>
                    <a:pt x="763" y="24"/>
                  </a:cubicBezTo>
                  <a:cubicBezTo>
                    <a:pt x="764" y="28"/>
                    <a:pt x="762" y="31"/>
                    <a:pt x="759" y="32"/>
                  </a:cubicBezTo>
                  <a:cubicBezTo>
                    <a:pt x="751" y="33"/>
                    <a:pt x="743" y="35"/>
                    <a:pt x="735" y="37"/>
                  </a:cubicBezTo>
                  <a:cubicBezTo>
                    <a:pt x="735" y="37"/>
                    <a:pt x="735" y="37"/>
                    <a:pt x="734" y="37"/>
                  </a:cubicBezTo>
                  <a:close/>
                  <a:moveTo>
                    <a:pt x="1139" y="32"/>
                  </a:moveTo>
                  <a:cubicBezTo>
                    <a:pt x="1138" y="32"/>
                    <a:pt x="1138" y="32"/>
                    <a:pt x="1138" y="31"/>
                  </a:cubicBezTo>
                  <a:cubicBezTo>
                    <a:pt x="1130" y="30"/>
                    <a:pt x="1122" y="28"/>
                    <a:pt x="1114" y="27"/>
                  </a:cubicBezTo>
                  <a:cubicBezTo>
                    <a:pt x="1111" y="26"/>
                    <a:pt x="1109" y="23"/>
                    <a:pt x="1109" y="20"/>
                  </a:cubicBezTo>
                  <a:cubicBezTo>
                    <a:pt x="1110" y="17"/>
                    <a:pt x="1113" y="15"/>
                    <a:pt x="1116" y="15"/>
                  </a:cubicBezTo>
                  <a:cubicBezTo>
                    <a:pt x="1124" y="17"/>
                    <a:pt x="1132" y="18"/>
                    <a:pt x="1140" y="20"/>
                  </a:cubicBezTo>
                  <a:cubicBezTo>
                    <a:pt x="1143" y="20"/>
                    <a:pt x="1145" y="24"/>
                    <a:pt x="1145" y="27"/>
                  </a:cubicBezTo>
                  <a:cubicBezTo>
                    <a:pt x="1144" y="30"/>
                    <a:pt x="1142" y="32"/>
                    <a:pt x="1139" y="32"/>
                  </a:cubicBezTo>
                  <a:close/>
                  <a:moveTo>
                    <a:pt x="781" y="27"/>
                  </a:moveTo>
                  <a:cubicBezTo>
                    <a:pt x="778" y="27"/>
                    <a:pt x="776" y="25"/>
                    <a:pt x="775" y="22"/>
                  </a:cubicBezTo>
                  <a:cubicBezTo>
                    <a:pt x="775" y="19"/>
                    <a:pt x="777" y="16"/>
                    <a:pt x="780" y="15"/>
                  </a:cubicBezTo>
                  <a:cubicBezTo>
                    <a:pt x="788" y="14"/>
                    <a:pt x="796" y="13"/>
                    <a:pt x="804" y="11"/>
                  </a:cubicBezTo>
                  <a:cubicBezTo>
                    <a:pt x="807" y="11"/>
                    <a:pt x="810" y="13"/>
                    <a:pt x="811" y="16"/>
                  </a:cubicBezTo>
                  <a:cubicBezTo>
                    <a:pt x="811" y="20"/>
                    <a:pt x="809" y="23"/>
                    <a:pt x="806" y="23"/>
                  </a:cubicBezTo>
                  <a:cubicBezTo>
                    <a:pt x="798" y="24"/>
                    <a:pt x="790" y="26"/>
                    <a:pt x="782" y="27"/>
                  </a:cubicBezTo>
                  <a:cubicBezTo>
                    <a:pt x="782" y="27"/>
                    <a:pt x="781" y="27"/>
                    <a:pt x="781" y="27"/>
                  </a:cubicBezTo>
                  <a:close/>
                  <a:moveTo>
                    <a:pt x="1092" y="23"/>
                  </a:moveTo>
                  <a:cubicBezTo>
                    <a:pt x="1091" y="23"/>
                    <a:pt x="1091" y="23"/>
                    <a:pt x="1091" y="23"/>
                  </a:cubicBezTo>
                  <a:cubicBezTo>
                    <a:pt x="1083" y="22"/>
                    <a:pt x="1075" y="21"/>
                    <a:pt x="1067" y="20"/>
                  </a:cubicBezTo>
                  <a:cubicBezTo>
                    <a:pt x="1064" y="19"/>
                    <a:pt x="1061" y="16"/>
                    <a:pt x="1062" y="13"/>
                  </a:cubicBezTo>
                  <a:cubicBezTo>
                    <a:pt x="1062" y="10"/>
                    <a:pt x="1065" y="8"/>
                    <a:pt x="1069" y="8"/>
                  </a:cubicBezTo>
                  <a:cubicBezTo>
                    <a:pt x="1077" y="9"/>
                    <a:pt x="1085" y="10"/>
                    <a:pt x="1093" y="11"/>
                  </a:cubicBezTo>
                  <a:cubicBezTo>
                    <a:pt x="1096" y="12"/>
                    <a:pt x="1098" y="15"/>
                    <a:pt x="1098" y="18"/>
                  </a:cubicBezTo>
                  <a:cubicBezTo>
                    <a:pt x="1097" y="21"/>
                    <a:pt x="1095" y="23"/>
                    <a:pt x="1092" y="23"/>
                  </a:cubicBezTo>
                  <a:close/>
                  <a:moveTo>
                    <a:pt x="829" y="20"/>
                  </a:moveTo>
                  <a:cubicBezTo>
                    <a:pt x="826" y="20"/>
                    <a:pt x="823" y="18"/>
                    <a:pt x="823" y="15"/>
                  </a:cubicBezTo>
                  <a:cubicBezTo>
                    <a:pt x="822" y="11"/>
                    <a:pt x="824" y="8"/>
                    <a:pt x="828" y="8"/>
                  </a:cubicBezTo>
                  <a:cubicBezTo>
                    <a:pt x="836" y="7"/>
                    <a:pt x="844" y="6"/>
                    <a:pt x="852" y="5"/>
                  </a:cubicBezTo>
                  <a:cubicBezTo>
                    <a:pt x="855" y="5"/>
                    <a:pt x="858" y="7"/>
                    <a:pt x="858" y="11"/>
                  </a:cubicBezTo>
                  <a:cubicBezTo>
                    <a:pt x="859" y="14"/>
                    <a:pt x="856" y="17"/>
                    <a:pt x="853" y="17"/>
                  </a:cubicBezTo>
                  <a:cubicBezTo>
                    <a:pt x="845" y="18"/>
                    <a:pt x="837" y="19"/>
                    <a:pt x="829" y="20"/>
                  </a:cubicBezTo>
                  <a:cubicBezTo>
                    <a:pt x="829" y="20"/>
                    <a:pt x="829" y="20"/>
                    <a:pt x="829" y="20"/>
                  </a:cubicBezTo>
                  <a:close/>
                  <a:moveTo>
                    <a:pt x="1044" y="17"/>
                  </a:moveTo>
                  <a:cubicBezTo>
                    <a:pt x="1044" y="17"/>
                    <a:pt x="1044" y="17"/>
                    <a:pt x="1043" y="17"/>
                  </a:cubicBezTo>
                  <a:cubicBezTo>
                    <a:pt x="1036" y="16"/>
                    <a:pt x="1028" y="16"/>
                    <a:pt x="1020" y="15"/>
                  </a:cubicBezTo>
                  <a:cubicBezTo>
                    <a:pt x="1016" y="15"/>
                    <a:pt x="1014" y="12"/>
                    <a:pt x="1014" y="9"/>
                  </a:cubicBezTo>
                  <a:cubicBezTo>
                    <a:pt x="1014" y="5"/>
                    <a:pt x="1017" y="3"/>
                    <a:pt x="1021" y="3"/>
                  </a:cubicBezTo>
                  <a:cubicBezTo>
                    <a:pt x="1029" y="4"/>
                    <a:pt x="1037" y="4"/>
                    <a:pt x="1045" y="5"/>
                  </a:cubicBezTo>
                  <a:cubicBezTo>
                    <a:pt x="1048" y="6"/>
                    <a:pt x="1050" y="8"/>
                    <a:pt x="1050" y="12"/>
                  </a:cubicBezTo>
                  <a:cubicBezTo>
                    <a:pt x="1050" y="15"/>
                    <a:pt x="1047" y="17"/>
                    <a:pt x="1044" y="17"/>
                  </a:cubicBezTo>
                  <a:close/>
                  <a:moveTo>
                    <a:pt x="876" y="15"/>
                  </a:moveTo>
                  <a:cubicBezTo>
                    <a:pt x="873" y="15"/>
                    <a:pt x="871" y="13"/>
                    <a:pt x="870" y="10"/>
                  </a:cubicBezTo>
                  <a:cubicBezTo>
                    <a:pt x="870" y="6"/>
                    <a:pt x="873" y="3"/>
                    <a:pt x="876" y="3"/>
                  </a:cubicBezTo>
                  <a:cubicBezTo>
                    <a:pt x="884" y="2"/>
                    <a:pt x="892" y="2"/>
                    <a:pt x="900" y="2"/>
                  </a:cubicBezTo>
                  <a:cubicBezTo>
                    <a:pt x="903" y="1"/>
                    <a:pt x="906" y="4"/>
                    <a:pt x="906" y="7"/>
                  </a:cubicBezTo>
                  <a:cubicBezTo>
                    <a:pt x="906" y="11"/>
                    <a:pt x="904" y="13"/>
                    <a:pt x="901" y="14"/>
                  </a:cubicBezTo>
                  <a:cubicBezTo>
                    <a:pt x="893" y="14"/>
                    <a:pt x="885" y="14"/>
                    <a:pt x="877" y="15"/>
                  </a:cubicBezTo>
                  <a:cubicBezTo>
                    <a:pt x="877" y="15"/>
                    <a:pt x="876" y="15"/>
                    <a:pt x="876" y="15"/>
                  </a:cubicBezTo>
                  <a:close/>
                  <a:moveTo>
                    <a:pt x="996" y="14"/>
                  </a:moveTo>
                  <a:cubicBezTo>
                    <a:pt x="996" y="14"/>
                    <a:pt x="996" y="14"/>
                    <a:pt x="996" y="14"/>
                  </a:cubicBezTo>
                  <a:cubicBezTo>
                    <a:pt x="988" y="13"/>
                    <a:pt x="980" y="13"/>
                    <a:pt x="972" y="13"/>
                  </a:cubicBezTo>
                  <a:cubicBezTo>
                    <a:pt x="969" y="13"/>
                    <a:pt x="966" y="10"/>
                    <a:pt x="966" y="6"/>
                  </a:cubicBezTo>
                  <a:cubicBezTo>
                    <a:pt x="966" y="3"/>
                    <a:pt x="969" y="0"/>
                    <a:pt x="972" y="1"/>
                  </a:cubicBezTo>
                  <a:cubicBezTo>
                    <a:pt x="980" y="1"/>
                    <a:pt x="988" y="1"/>
                    <a:pt x="996" y="2"/>
                  </a:cubicBezTo>
                  <a:cubicBezTo>
                    <a:pt x="1000" y="2"/>
                    <a:pt x="1002" y="5"/>
                    <a:pt x="1002" y="8"/>
                  </a:cubicBezTo>
                  <a:cubicBezTo>
                    <a:pt x="1002" y="11"/>
                    <a:pt x="999" y="14"/>
                    <a:pt x="996" y="14"/>
                  </a:cubicBezTo>
                  <a:close/>
                  <a:moveTo>
                    <a:pt x="924" y="13"/>
                  </a:moveTo>
                  <a:cubicBezTo>
                    <a:pt x="921" y="13"/>
                    <a:pt x="918" y="10"/>
                    <a:pt x="918" y="7"/>
                  </a:cubicBezTo>
                  <a:cubicBezTo>
                    <a:pt x="918" y="3"/>
                    <a:pt x="921" y="1"/>
                    <a:pt x="924" y="1"/>
                  </a:cubicBezTo>
                  <a:cubicBezTo>
                    <a:pt x="932" y="0"/>
                    <a:pt x="940" y="0"/>
                    <a:pt x="948" y="0"/>
                  </a:cubicBezTo>
                  <a:cubicBezTo>
                    <a:pt x="952" y="0"/>
                    <a:pt x="954" y="3"/>
                    <a:pt x="954" y="6"/>
                  </a:cubicBezTo>
                  <a:cubicBezTo>
                    <a:pt x="954" y="10"/>
                    <a:pt x="952" y="12"/>
                    <a:pt x="948" y="12"/>
                  </a:cubicBezTo>
                  <a:cubicBezTo>
                    <a:pt x="940" y="12"/>
                    <a:pt x="932" y="12"/>
                    <a:pt x="924" y="13"/>
                  </a:cubicBezTo>
                  <a:cubicBezTo>
                    <a:pt x="924" y="13"/>
                    <a:pt x="924" y="13"/>
                    <a:pt x="924" y="1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2" name="Oval 532">
              <a:extLst>
                <a:ext uri="{FF2B5EF4-FFF2-40B4-BE49-F238E27FC236}">
                  <a16:creationId xmlns:a16="http://schemas.microsoft.com/office/drawing/2014/main" id="{FA4F5606-F470-479B-8469-36D817844E8B}"/>
                </a:ext>
              </a:extLst>
            </p:cNvPr>
            <p:cNvSpPr>
              <a:spLocks noChangeArrowheads="1"/>
            </p:cNvSpPr>
            <p:nvPr/>
          </p:nvSpPr>
          <p:spPr bwMode="auto">
            <a:xfrm rot="10800000">
              <a:off x="4972014" y="5288937"/>
              <a:ext cx="141948" cy="14263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3" name="Group 412">
              <a:extLst>
                <a:ext uri="{FF2B5EF4-FFF2-40B4-BE49-F238E27FC236}">
                  <a16:creationId xmlns:a16="http://schemas.microsoft.com/office/drawing/2014/main" id="{BF288501-3F9E-497E-962D-92597CAFE5F2}"/>
                </a:ext>
              </a:extLst>
            </p:cNvPr>
            <p:cNvGrpSpPr/>
            <p:nvPr/>
          </p:nvGrpSpPr>
          <p:grpSpPr>
            <a:xfrm flipH="1" flipV="1">
              <a:off x="5466104" y="2999335"/>
              <a:ext cx="1199054" cy="1382633"/>
              <a:chOff x="8363008" y="2950704"/>
              <a:chExt cx="1318960" cy="1520896"/>
            </a:xfrm>
            <a:solidFill>
              <a:srgbClr val="44546A">
                <a:lumMod val="75000"/>
              </a:srgbClr>
            </a:solidFill>
          </p:grpSpPr>
          <p:sp>
            <p:nvSpPr>
              <p:cNvPr id="546" name="Freeform 533">
                <a:extLst>
                  <a:ext uri="{FF2B5EF4-FFF2-40B4-BE49-F238E27FC236}">
                    <a16:creationId xmlns:a16="http://schemas.microsoft.com/office/drawing/2014/main" id="{A66325BD-5796-4330-BDA1-12DC6E8D4227}"/>
                  </a:ext>
                </a:extLst>
              </p:cNvPr>
              <p:cNvSpPr>
                <a:spLocks/>
              </p:cNvSpPr>
              <p:nvPr/>
            </p:nvSpPr>
            <p:spPr bwMode="auto">
              <a:xfrm rot="10800000">
                <a:off x="8363008" y="2950704"/>
                <a:ext cx="1318960" cy="1520896"/>
              </a:xfrm>
              <a:custGeom>
                <a:avLst/>
                <a:gdLst>
                  <a:gd name="T0" fmla="*/ 1757 w 1757"/>
                  <a:gd name="T1" fmla="*/ 1520 h 2026"/>
                  <a:gd name="T2" fmla="*/ 880 w 1757"/>
                  <a:gd name="T3" fmla="*/ 2026 h 2026"/>
                  <a:gd name="T4" fmla="*/ 0 w 1757"/>
                  <a:gd name="T5" fmla="*/ 1520 h 2026"/>
                  <a:gd name="T6" fmla="*/ 0 w 1757"/>
                  <a:gd name="T7" fmla="*/ 506 h 2026"/>
                  <a:gd name="T8" fmla="*/ 880 w 1757"/>
                  <a:gd name="T9" fmla="*/ 0 h 2026"/>
                  <a:gd name="T10" fmla="*/ 1757 w 1757"/>
                  <a:gd name="T11" fmla="*/ 506 h 2026"/>
                  <a:gd name="T12" fmla="*/ 1757 w 1757"/>
                  <a:gd name="T13" fmla="*/ 1520 h 2026"/>
                </a:gdLst>
                <a:ahLst/>
                <a:cxnLst>
                  <a:cxn ang="0">
                    <a:pos x="T0" y="T1"/>
                  </a:cxn>
                  <a:cxn ang="0">
                    <a:pos x="T2" y="T3"/>
                  </a:cxn>
                  <a:cxn ang="0">
                    <a:pos x="T4" y="T5"/>
                  </a:cxn>
                  <a:cxn ang="0">
                    <a:pos x="T6" y="T7"/>
                  </a:cxn>
                  <a:cxn ang="0">
                    <a:pos x="T8" y="T9"/>
                  </a:cxn>
                  <a:cxn ang="0">
                    <a:pos x="T10" y="T11"/>
                  </a:cxn>
                  <a:cxn ang="0">
                    <a:pos x="T12" y="T13"/>
                  </a:cxn>
                </a:cxnLst>
                <a:rect l="0" t="0" r="r" b="b"/>
                <a:pathLst>
                  <a:path w="1757" h="2026">
                    <a:moveTo>
                      <a:pt x="1757" y="1520"/>
                    </a:moveTo>
                    <a:lnTo>
                      <a:pt x="880" y="2026"/>
                    </a:lnTo>
                    <a:lnTo>
                      <a:pt x="0" y="1520"/>
                    </a:lnTo>
                    <a:lnTo>
                      <a:pt x="0" y="506"/>
                    </a:lnTo>
                    <a:lnTo>
                      <a:pt x="880" y="0"/>
                    </a:lnTo>
                    <a:lnTo>
                      <a:pt x="1757" y="506"/>
                    </a:lnTo>
                    <a:lnTo>
                      <a:pt x="1757" y="1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8" name="Oval 537">
                <a:extLst>
                  <a:ext uri="{FF2B5EF4-FFF2-40B4-BE49-F238E27FC236}">
                    <a16:creationId xmlns:a16="http://schemas.microsoft.com/office/drawing/2014/main" id="{3A066773-D290-4520-A98F-7F3ACD73FE99}"/>
                  </a:ext>
                </a:extLst>
              </p:cNvPr>
              <p:cNvSpPr>
                <a:spLocks noChangeArrowheads="1"/>
              </p:cNvSpPr>
              <p:nvPr/>
            </p:nvSpPr>
            <p:spPr bwMode="auto">
              <a:xfrm rot="10800000">
                <a:off x="9001844" y="3946118"/>
                <a:ext cx="24773" cy="2477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4" name="Freeform 538">
              <a:extLst>
                <a:ext uri="{FF2B5EF4-FFF2-40B4-BE49-F238E27FC236}">
                  <a16:creationId xmlns:a16="http://schemas.microsoft.com/office/drawing/2014/main" id="{7059011A-A188-4F05-B716-C0324520E0F4}"/>
                </a:ext>
              </a:extLst>
            </p:cNvPr>
            <p:cNvSpPr>
              <a:spLocks noEditPoints="1"/>
            </p:cNvSpPr>
            <p:nvPr/>
          </p:nvSpPr>
          <p:spPr bwMode="auto">
            <a:xfrm rot="10800000">
              <a:off x="5404684" y="2937915"/>
              <a:ext cx="1321894" cy="1508885"/>
            </a:xfrm>
            <a:custGeom>
              <a:avLst/>
              <a:gdLst>
                <a:gd name="T0" fmla="*/ 418 w 819"/>
                <a:gd name="T1" fmla="*/ 935 h 935"/>
                <a:gd name="T2" fmla="*/ 397 w 819"/>
                <a:gd name="T3" fmla="*/ 933 h 935"/>
                <a:gd name="T4" fmla="*/ 460 w 819"/>
                <a:gd name="T5" fmla="*/ 911 h 935"/>
                <a:gd name="T6" fmla="*/ 356 w 819"/>
                <a:gd name="T7" fmla="*/ 909 h 935"/>
                <a:gd name="T8" fmla="*/ 501 w 819"/>
                <a:gd name="T9" fmla="*/ 887 h 935"/>
                <a:gd name="T10" fmla="*/ 314 w 819"/>
                <a:gd name="T11" fmla="*/ 885 h 935"/>
                <a:gd name="T12" fmla="*/ 543 w 819"/>
                <a:gd name="T13" fmla="*/ 863 h 935"/>
                <a:gd name="T14" fmla="*/ 273 w 819"/>
                <a:gd name="T15" fmla="*/ 861 h 935"/>
                <a:gd name="T16" fmla="*/ 584 w 819"/>
                <a:gd name="T17" fmla="*/ 839 h 935"/>
                <a:gd name="T18" fmla="*/ 231 w 819"/>
                <a:gd name="T19" fmla="*/ 837 h 935"/>
                <a:gd name="T20" fmla="*/ 626 w 819"/>
                <a:gd name="T21" fmla="*/ 815 h 935"/>
                <a:gd name="T22" fmla="*/ 190 w 819"/>
                <a:gd name="T23" fmla="*/ 813 h 935"/>
                <a:gd name="T24" fmla="*/ 668 w 819"/>
                <a:gd name="T25" fmla="*/ 791 h 935"/>
                <a:gd name="T26" fmla="*/ 148 w 819"/>
                <a:gd name="T27" fmla="*/ 789 h 935"/>
                <a:gd name="T28" fmla="*/ 709 w 819"/>
                <a:gd name="T29" fmla="*/ 767 h 935"/>
                <a:gd name="T30" fmla="*/ 106 w 819"/>
                <a:gd name="T31" fmla="*/ 765 h 935"/>
                <a:gd name="T32" fmla="*/ 751 w 819"/>
                <a:gd name="T33" fmla="*/ 743 h 935"/>
                <a:gd name="T34" fmla="*/ 65 w 819"/>
                <a:gd name="T35" fmla="*/ 741 h 935"/>
                <a:gd name="T36" fmla="*/ 819 w 819"/>
                <a:gd name="T37" fmla="*/ 705 h 935"/>
                <a:gd name="T38" fmla="*/ 12 w 819"/>
                <a:gd name="T39" fmla="*/ 697 h 935"/>
                <a:gd name="T40" fmla="*/ 6 w 819"/>
                <a:gd name="T41" fmla="*/ 643 h 935"/>
                <a:gd name="T42" fmla="*/ 819 w 819"/>
                <a:gd name="T43" fmla="*/ 641 h 935"/>
                <a:gd name="T44" fmla="*/ 12 w 819"/>
                <a:gd name="T45" fmla="*/ 625 h 935"/>
                <a:gd name="T46" fmla="*/ 813 w 819"/>
                <a:gd name="T47" fmla="*/ 623 h 935"/>
                <a:gd name="T48" fmla="*/ 813 w 819"/>
                <a:gd name="T49" fmla="*/ 575 h 935"/>
                <a:gd name="T50" fmla="*/ 0 w 819"/>
                <a:gd name="T51" fmla="*/ 529 h 935"/>
                <a:gd name="T52" fmla="*/ 807 w 819"/>
                <a:gd name="T53" fmla="*/ 497 h 935"/>
                <a:gd name="T54" fmla="*/ 6 w 819"/>
                <a:gd name="T55" fmla="*/ 451 h 935"/>
                <a:gd name="T56" fmla="*/ 819 w 819"/>
                <a:gd name="T57" fmla="*/ 449 h 935"/>
                <a:gd name="T58" fmla="*/ 12 w 819"/>
                <a:gd name="T59" fmla="*/ 433 h 935"/>
                <a:gd name="T60" fmla="*/ 813 w 819"/>
                <a:gd name="T61" fmla="*/ 431 h 935"/>
                <a:gd name="T62" fmla="*/ 813 w 819"/>
                <a:gd name="T63" fmla="*/ 383 h 935"/>
                <a:gd name="T64" fmla="*/ 0 w 819"/>
                <a:gd name="T65" fmla="*/ 337 h 935"/>
                <a:gd name="T66" fmla="*/ 807 w 819"/>
                <a:gd name="T67" fmla="*/ 305 h 935"/>
                <a:gd name="T68" fmla="*/ 6 w 819"/>
                <a:gd name="T69" fmla="*/ 259 h 935"/>
                <a:gd name="T70" fmla="*/ 819 w 819"/>
                <a:gd name="T71" fmla="*/ 257 h 935"/>
                <a:gd name="T72" fmla="*/ 25 w 819"/>
                <a:gd name="T73" fmla="*/ 232 h 935"/>
                <a:gd name="T74" fmla="*/ 794 w 819"/>
                <a:gd name="T75" fmla="*/ 217 h 935"/>
                <a:gd name="T76" fmla="*/ 68 w 819"/>
                <a:gd name="T77" fmla="*/ 199 h 935"/>
                <a:gd name="T78" fmla="*/ 752 w 819"/>
                <a:gd name="T79" fmla="*/ 193 h 935"/>
                <a:gd name="T80" fmla="*/ 110 w 819"/>
                <a:gd name="T81" fmla="*/ 175 h 935"/>
                <a:gd name="T82" fmla="*/ 710 w 819"/>
                <a:gd name="T83" fmla="*/ 169 h 935"/>
                <a:gd name="T84" fmla="*/ 151 w 819"/>
                <a:gd name="T85" fmla="*/ 151 h 935"/>
                <a:gd name="T86" fmla="*/ 669 w 819"/>
                <a:gd name="T87" fmla="*/ 145 h 935"/>
                <a:gd name="T88" fmla="*/ 193 w 819"/>
                <a:gd name="T89" fmla="*/ 127 h 935"/>
                <a:gd name="T90" fmla="*/ 627 w 819"/>
                <a:gd name="T91" fmla="*/ 121 h 935"/>
                <a:gd name="T92" fmla="*/ 235 w 819"/>
                <a:gd name="T93" fmla="*/ 103 h 935"/>
                <a:gd name="T94" fmla="*/ 586 w 819"/>
                <a:gd name="T95" fmla="*/ 97 h 935"/>
                <a:gd name="T96" fmla="*/ 276 w 819"/>
                <a:gd name="T97" fmla="*/ 79 h 935"/>
                <a:gd name="T98" fmla="*/ 544 w 819"/>
                <a:gd name="T99" fmla="*/ 73 h 935"/>
                <a:gd name="T100" fmla="*/ 318 w 819"/>
                <a:gd name="T101" fmla="*/ 55 h 935"/>
                <a:gd name="T102" fmla="*/ 503 w 819"/>
                <a:gd name="T103" fmla="*/ 49 h 935"/>
                <a:gd name="T104" fmla="*/ 359 w 819"/>
                <a:gd name="T105" fmla="*/ 31 h 935"/>
                <a:gd name="T106" fmla="*/ 461 w 819"/>
                <a:gd name="T107" fmla="*/ 25 h 935"/>
                <a:gd name="T108" fmla="*/ 401 w 819"/>
                <a:gd name="T109" fmla="*/ 7 h 935"/>
                <a:gd name="T110" fmla="*/ 420 w 819"/>
                <a:gd name="T111" fmla="*/ 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9" h="935">
                  <a:moveTo>
                    <a:pt x="418" y="935"/>
                  </a:moveTo>
                  <a:cubicBezTo>
                    <a:pt x="416" y="935"/>
                    <a:pt x="414" y="934"/>
                    <a:pt x="413" y="932"/>
                  </a:cubicBezTo>
                  <a:cubicBezTo>
                    <a:pt x="411" y="929"/>
                    <a:pt x="412" y="926"/>
                    <a:pt x="415" y="924"/>
                  </a:cubicBezTo>
                  <a:cubicBezTo>
                    <a:pt x="436" y="912"/>
                    <a:pt x="436" y="912"/>
                    <a:pt x="436" y="912"/>
                  </a:cubicBezTo>
                  <a:cubicBezTo>
                    <a:pt x="439" y="911"/>
                    <a:pt x="442" y="911"/>
                    <a:pt x="444" y="914"/>
                  </a:cubicBezTo>
                  <a:cubicBezTo>
                    <a:pt x="446" y="917"/>
                    <a:pt x="445" y="921"/>
                    <a:pt x="442" y="923"/>
                  </a:cubicBezTo>
                  <a:cubicBezTo>
                    <a:pt x="421" y="935"/>
                    <a:pt x="421" y="935"/>
                    <a:pt x="421" y="935"/>
                  </a:cubicBezTo>
                  <a:cubicBezTo>
                    <a:pt x="420" y="935"/>
                    <a:pt x="419" y="935"/>
                    <a:pt x="418" y="935"/>
                  </a:cubicBezTo>
                  <a:close/>
                  <a:moveTo>
                    <a:pt x="397" y="933"/>
                  </a:moveTo>
                  <a:cubicBezTo>
                    <a:pt x="396" y="933"/>
                    <a:pt x="395" y="933"/>
                    <a:pt x="394" y="933"/>
                  </a:cubicBezTo>
                  <a:cubicBezTo>
                    <a:pt x="374" y="921"/>
                    <a:pt x="374" y="921"/>
                    <a:pt x="374" y="921"/>
                  </a:cubicBezTo>
                  <a:cubicBezTo>
                    <a:pt x="371" y="919"/>
                    <a:pt x="370" y="915"/>
                    <a:pt x="371" y="912"/>
                  </a:cubicBezTo>
                  <a:cubicBezTo>
                    <a:pt x="373" y="909"/>
                    <a:pt x="377" y="908"/>
                    <a:pt x="380" y="910"/>
                  </a:cubicBezTo>
                  <a:cubicBezTo>
                    <a:pt x="400" y="922"/>
                    <a:pt x="400" y="922"/>
                    <a:pt x="400" y="922"/>
                  </a:cubicBezTo>
                  <a:cubicBezTo>
                    <a:pt x="403" y="924"/>
                    <a:pt x="404" y="927"/>
                    <a:pt x="403" y="930"/>
                  </a:cubicBezTo>
                  <a:cubicBezTo>
                    <a:pt x="401" y="932"/>
                    <a:pt x="399" y="933"/>
                    <a:pt x="397" y="933"/>
                  </a:cubicBezTo>
                  <a:close/>
                  <a:moveTo>
                    <a:pt x="460" y="911"/>
                  </a:moveTo>
                  <a:cubicBezTo>
                    <a:pt x="458" y="911"/>
                    <a:pt x="456" y="910"/>
                    <a:pt x="455" y="908"/>
                  </a:cubicBezTo>
                  <a:cubicBezTo>
                    <a:pt x="453" y="905"/>
                    <a:pt x="454" y="902"/>
                    <a:pt x="457" y="900"/>
                  </a:cubicBezTo>
                  <a:cubicBezTo>
                    <a:pt x="478" y="888"/>
                    <a:pt x="478" y="888"/>
                    <a:pt x="478" y="888"/>
                  </a:cubicBezTo>
                  <a:cubicBezTo>
                    <a:pt x="480" y="887"/>
                    <a:pt x="484" y="887"/>
                    <a:pt x="486" y="890"/>
                  </a:cubicBezTo>
                  <a:cubicBezTo>
                    <a:pt x="487" y="893"/>
                    <a:pt x="486" y="897"/>
                    <a:pt x="484" y="899"/>
                  </a:cubicBezTo>
                  <a:cubicBezTo>
                    <a:pt x="463" y="911"/>
                    <a:pt x="463" y="911"/>
                    <a:pt x="463" y="911"/>
                  </a:cubicBezTo>
                  <a:cubicBezTo>
                    <a:pt x="462" y="911"/>
                    <a:pt x="461" y="911"/>
                    <a:pt x="460" y="911"/>
                  </a:cubicBezTo>
                  <a:close/>
                  <a:moveTo>
                    <a:pt x="356" y="909"/>
                  </a:moveTo>
                  <a:cubicBezTo>
                    <a:pt x="355" y="909"/>
                    <a:pt x="354" y="909"/>
                    <a:pt x="353" y="909"/>
                  </a:cubicBezTo>
                  <a:cubicBezTo>
                    <a:pt x="332" y="897"/>
                    <a:pt x="332" y="897"/>
                    <a:pt x="332" y="897"/>
                  </a:cubicBezTo>
                  <a:cubicBezTo>
                    <a:pt x="329" y="895"/>
                    <a:pt x="328" y="891"/>
                    <a:pt x="330" y="888"/>
                  </a:cubicBezTo>
                  <a:cubicBezTo>
                    <a:pt x="331" y="885"/>
                    <a:pt x="335" y="884"/>
                    <a:pt x="338" y="886"/>
                  </a:cubicBezTo>
                  <a:cubicBezTo>
                    <a:pt x="359" y="898"/>
                    <a:pt x="359" y="898"/>
                    <a:pt x="359" y="898"/>
                  </a:cubicBezTo>
                  <a:cubicBezTo>
                    <a:pt x="362" y="900"/>
                    <a:pt x="363" y="903"/>
                    <a:pt x="361" y="906"/>
                  </a:cubicBezTo>
                  <a:cubicBezTo>
                    <a:pt x="360" y="908"/>
                    <a:pt x="358" y="909"/>
                    <a:pt x="356" y="909"/>
                  </a:cubicBezTo>
                  <a:close/>
                  <a:moveTo>
                    <a:pt x="501" y="887"/>
                  </a:moveTo>
                  <a:cubicBezTo>
                    <a:pt x="499" y="887"/>
                    <a:pt x="497" y="886"/>
                    <a:pt x="496" y="884"/>
                  </a:cubicBezTo>
                  <a:cubicBezTo>
                    <a:pt x="494" y="881"/>
                    <a:pt x="495" y="878"/>
                    <a:pt x="498" y="876"/>
                  </a:cubicBezTo>
                  <a:cubicBezTo>
                    <a:pt x="519" y="864"/>
                    <a:pt x="519" y="864"/>
                    <a:pt x="519" y="864"/>
                  </a:cubicBezTo>
                  <a:cubicBezTo>
                    <a:pt x="522" y="862"/>
                    <a:pt x="526" y="863"/>
                    <a:pt x="527" y="866"/>
                  </a:cubicBezTo>
                  <a:cubicBezTo>
                    <a:pt x="529" y="869"/>
                    <a:pt x="528" y="873"/>
                    <a:pt x="525" y="875"/>
                  </a:cubicBezTo>
                  <a:cubicBezTo>
                    <a:pt x="504" y="887"/>
                    <a:pt x="504" y="887"/>
                    <a:pt x="504" y="887"/>
                  </a:cubicBezTo>
                  <a:cubicBezTo>
                    <a:pt x="503" y="887"/>
                    <a:pt x="502" y="887"/>
                    <a:pt x="501" y="887"/>
                  </a:cubicBezTo>
                  <a:close/>
                  <a:moveTo>
                    <a:pt x="314" y="885"/>
                  </a:moveTo>
                  <a:cubicBezTo>
                    <a:pt x="313" y="885"/>
                    <a:pt x="312" y="885"/>
                    <a:pt x="311" y="885"/>
                  </a:cubicBezTo>
                  <a:cubicBezTo>
                    <a:pt x="290" y="873"/>
                    <a:pt x="290" y="873"/>
                    <a:pt x="290" y="873"/>
                  </a:cubicBezTo>
                  <a:cubicBezTo>
                    <a:pt x="288" y="871"/>
                    <a:pt x="287" y="867"/>
                    <a:pt x="288" y="864"/>
                  </a:cubicBezTo>
                  <a:cubicBezTo>
                    <a:pt x="290" y="861"/>
                    <a:pt x="294" y="860"/>
                    <a:pt x="296" y="862"/>
                  </a:cubicBezTo>
                  <a:cubicBezTo>
                    <a:pt x="317" y="874"/>
                    <a:pt x="317" y="874"/>
                    <a:pt x="317" y="874"/>
                  </a:cubicBezTo>
                  <a:cubicBezTo>
                    <a:pt x="320" y="876"/>
                    <a:pt x="321" y="879"/>
                    <a:pt x="319" y="882"/>
                  </a:cubicBezTo>
                  <a:cubicBezTo>
                    <a:pt x="318" y="884"/>
                    <a:pt x="316" y="885"/>
                    <a:pt x="314" y="885"/>
                  </a:cubicBezTo>
                  <a:close/>
                  <a:moveTo>
                    <a:pt x="543" y="863"/>
                  </a:moveTo>
                  <a:cubicBezTo>
                    <a:pt x="541" y="863"/>
                    <a:pt x="539" y="862"/>
                    <a:pt x="538" y="860"/>
                  </a:cubicBezTo>
                  <a:cubicBezTo>
                    <a:pt x="536" y="857"/>
                    <a:pt x="537" y="854"/>
                    <a:pt x="540" y="852"/>
                  </a:cubicBezTo>
                  <a:cubicBezTo>
                    <a:pt x="561" y="840"/>
                    <a:pt x="561" y="840"/>
                    <a:pt x="561" y="840"/>
                  </a:cubicBezTo>
                  <a:cubicBezTo>
                    <a:pt x="564" y="838"/>
                    <a:pt x="567" y="839"/>
                    <a:pt x="569" y="842"/>
                  </a:cubicBezTo>
                  <a:cubicBezTo>
                    <a:pt x="570" y="845"/>
                    <a:pt x="570" y="849"/>
                    <a:pt x="567" y="851"/>
                  </a:cubicBezTo>
                  <a:cubicBezTo>
                    <a:pt x="546" y="863"/>
                    <a:pt x="546" y="863"/>
                    <a:pt x="546" y="863"/>
                  </a:cubicBezTo>
                  <a:cubicBezTo>
                    <a:pt x="545" y="863"/>
                    <a:pt x="544" y="863"/>
                    <a:pt x="543" y="863"/>
                  </a:cubicBezTo>
                  <a:close/>
                  <a:moveTo>
                    <a:pt x="273" y="861"/>
                  </a:moveTo>
                  <a:cubicBezTo>
                    <a:pt x="272" y="861"/>
                    <a:pt x="271" y="861"/>
                    <a:pt x="270" y="861"/>
                  </a:cubicBezTo>
                  <a:cubicBezTo>
                    <a:pt x="249" y="849"/>
                    <a:pt x="249" y="849"/>
                    <a:pt x="249" y="849"/>
                  </a:cubicBezTo>
                  <a:cubicBezTo>
                    <a:pt x="246" y="847"/>
                    <a:pt x="245" y="843"/>
                    <a:pt x="247" y="840"/>
                  </a:cubicBezTo>
                  <a:cubicBezTo>
                    <a:pt x="248" y="837"/>
                    <a:pt x="252" y="836"/>
                    <a:pt x="255" y="838"/>
                  </a:cubicBezTo>
                  <a:cubicBezTo>
                    <a:pt x="276" y="850"/>
                    <a:pt x="276" y="850"/>
                    <a:pt x="276" y="850"/>
                  </a:cubicBezTo>
                  <a:cubicBezTo>
                    <a:pt x="279" y="852"/>
                    <a:pt x="280" y="855"/>
                    <a:pt x="278" y="858"/>
                  </a:cubicBezTo>
                  <a:cubicBezTo>
                    <a:pt x="277" y="860"/>
                    <a:pt x="275" y="861"/>
                    <a:pt x="273" y="861"/>
                  </a:cubicBezTo>
                  <a:close/>
                  <a:moveTo>
                    <a:pt x="584" y="839"/>
                  </a:moveTo>
                  <a:cubicBezTo>
                    <a:pt x="582" y="839"/>
                    <a:pt x="580" y="838"/>
                    <a:pt x="579" y="836"/>
                  </a:cubicBezTo>
                  <a:cubicBezTo>
                    <a:pt x="578" y="833"/>
                    <a:pt x="579" y="830"/>
                    <a:pt x="581" y="828"/>
                  </a:cubicBezTo>
                  <a:cubicBezTo>
                    <a:pt x="602" y="816"/>
                    <a:pt x="602" y="816"/>
                    <a:pt x="602" y="816"/>
                  </a:cubicBezTo>
                  <a:cubicBezTo>
                    <a:pt x="605" y="814"/>
                    <a:pt x="609" y="815"/>
                    <a:pt x="610" y="818"/>
                  </a:cubicBezTo>
                  <a:cubicBezTo>
                    <a:pt x="612" y="821"/>
                    <a:pt x="611" y="825"/>
                    <a:pt x="608" y="827"/>
                  </a:cubicBezTo>
                  <a:cubicBezTo>
                    <a:pt x="587" y="839"/>
                    <a:pt x="587" y="839"/>
                    <a:pt x="587" y="839"/>
                  </a:cubicBezTo>
                  <a:cubicBezTo>
                    <a:pt x="586" y="839"/>
                    <a:pt x="585" y="839"/>
                    <a:pt x="584" y="839"/>
                  </a:cubicBezTo>
                  <a:close/>
                  <a:moveTo>
                    <a:pt x="231" y="837"/>
                  </a:moveTo>
                  <a:cubicBezTo>
                    <a:pt x="230" y="837"/>
                    <a:pt x="229" y="837"/>
                    <a:pt x="228" y="837"/>
                  </a:cubicBezTo>
                  <a:cubicBezTo>
                    <a:pt x="207" y="825"/>
                    <a:pt x="207" y="825"/>
                    <a:pt x="207" y="825"/>
                  </a:cubicBezTo>
                  <a:cubicBezTo>
                    <a:pt x="204" y="823"/>
                    <a:pt x="203" y="819"/>
                    <a:pt x="205" y="816"/>
                  </a:cubicBezTo>
                  <a:cubicBezTo>
                    <a:pt x="207" y="813"/>
                    <a:pt x="210" y="812"/>
                    <a:pt x="213" y="814"/>
                  </a:cubicBezTo>
                  <a:cubicBezTo>
                    <a:pt x="234" y="826"/>
                    <a:pt x="234" y="826"/>
                    <a:pt x="234" y="826"/>
                  </a:cubicBezTo>
                  <a:cubicBezTo>
                    <a:pt x="237" y="828"/>
                    <a:pt x="238" y="831"/>
                    <a:pt x="236" y="834"/>
                  </a:cubicBezTo>
                  <a:cubicBezTo>
                    <a:pt x="235" y="836"/>
                    <a:pt x="233" y="837"/>
                    <a:pt x="231" y="837"/>
                  </a:cubicBezTo>
                  <a:close/>
                  <a:moveTo>
                    <a:pt x="626" y="815"/>
                  </a:moveTo>
                  <a:cubicBezTo>
                    <a:pt x="624" y="815"/>
                    <a:pt x="622" y="814"/>
                    <a:pt x="621" y="812"/>
                  </a:cubicBezTo>
                  <a:cubicBezTo>
                    <a:pt x="619" y="809"/>
                    <a:pt x="620" y="806"/>
                    <a:pt x="623" y="804"/>
                  </a:cubicBezTo>
                  <a:cubicBezTo>
                    <a:pt x="644" y="792"/>
                    <a:pt x="644" y="792"/>
                    <a:pt x="644" y="792"/>
                  </a:cubicBezTo>
                  <a:cubicBezTo>
                    <a:pt x="647" y="790"/>
                    <a:pt x="650" y="791"/>
                    <a:pt x="652" y="794"/>
                  </a:cubicBezTo>
                  <a:cubicBezTo>
                    <a:pt x="654" y="797"/>
                    <a:pt x="653" y="801"/>
                    <a:pt x="650" y="803"/>
                  </a:cubicBezTo>
                  <a:cubicBezTo>
                    <a:pt x="629" y="815"/>
                    <a:pt x="629" y="815"/>
                    <a:pt x="629" y="815"/>
                  </a:cubicBezTo>
                  <a:cubicBezTo>
                    <a:pt x="628" y="815"/>
                    <a:pt x="627" y="815"/>
                    <a:pt x="626" y="815"/>
                  </a:cubicBezTo>
                  <a:close/>
                  <a:moveTo>
                    <a:pt x="190" y="813"/>
                  </a:moveTo>
                  <a:cubicBezTo>
                    <a:pt x="188" y="813"/>
                    <a:pt x="187" y="813"/>
                    <a:pt x="187" y="813"/>
                  </a:cubicBezTo>
                  <a:cubicBezTo>
                    <a:pt x="166" y="801"/>
                    <a:pt x="166" y="801"/>
                    <a:pt x="166" y="801"/>
                  </a:cubicBezTo>
                  <a:cubicBezTo>
                    <a:pt x="163" y="799"/>
                    <a:pt x="162" y="795"/>
                    <a:pt x="164" y="792"/>
                  </a:cubicBezTo>
                  <a:cubicBezTo>
                    <a:pt x="165" y="789"/>
                    <a:pt x="169" y="788"/>
                    <a:pt x="172" y="790"/>
                  </a:cubicBezTo>
                  <a:cubicBezTo>
                    <a:pt x="193" y="802"/>
                    <a:pt x="193" y="802"/>
                    <a:pt x="193" y="802"/>
                  </a:cubicBezTo>
                  <a:cubicBezTo>
                    <a:pt x="195" y="804"/>
                    <a:pt x="196" y="807"/>
                    <a:pt x="195" y="810"/>
                  </a:cubicBezTo>
                  <a:cubicBezTo>
                    <a:pt x="194" y="812"/>
                    <a:pt x="192" y="813"/>
                    <a:pt x="190" y="813"/>
                  </a:cubicBezTo>
                  <a:close/>
                  <a:moveTo>
                    <a:pt x="668" y="791"/>
                  </a:moveTo>
                  <a:cubicBezTo>
                    <a:pt x="665" y="791"/>
                    <a:pt x="663" y="790"/>
                    <a:pt x="662" y="788"/>
                  </a:cubicBezTo>
                  <a:cubicBezTo>
                    <a:pt x="661" y="785"/>
                    <a:pt x="662" y="782"/>
                    <a:pt x="665" y="780"/>
                  </a:cubicBezTo>
                  <a:cubicBezTo>
                    <a:pt x="685" y="768"/>
                    <a:pt x="685" y="768"/>
                    <a:pt x="685" y="768"/>
                  </a:cubicBezTo>
                  <a:cubicBezTo>
                    <a:pt x="688" y="766"/>
                    <a:pt x="692" y="767"/>
                    <a:pt x="694" y="770"/>
                  </a:cubicBezTo>
                  <a:cubicBezTo>
                    <a:pt x="695" y="773"/>
                    <a:pt x="694" y="777"/>
                    <a:pt x="691" y="779"/>
                  </a:cubicBezTo>
                  <a:cubicBezTo>
                    <a:pt x="671" y="791"/>
                    <a:pt x="671" y="791"/>
                    <a:pt x="671" y="791"/>
                  </a:cubicBezTo>
                  <a:cubicBezTo>
                    <a:pt x="670" y="791"/>
                    <a:pt x="669" y="791"/>
                    <a:pt x="668" y="791"/>
                  </a:cubicBezTo>
                  <a:close/>
                  <a:moveTo>
                    <a:pt x="148" y="789"/>
                  </a:moveTo>
                  <a:cubicBezTo>
                    <a:pt x="147" y="789"/>
                    <a:pt x="146" y="789"/>
                    <a:pt x="145" y="789"/>
                  </a:cubicBezTo>
                  <a:cubicBezTo>
                    <a:pt x="124" y="777"/>
                    <a:pt x="124" y="777"/>
                    <a:pt x="124" y="777"/>
                  </a:cubicBezTo>
                  <a:cubicBezTo>
                    <a:pt x="121" y="775"/>
                    <a:pt x="120" y="771"/>
                    <a:pt x="122" y="768"/>
                  </a:cubicBezTo>
                  <a:cubicBezTo>
                    <a:pt x="124" y="765"/>
                    <a:pt x="127" y="764"/>
                    <a:pt x="130" y="766"/>
                  </a:cubicBezTo>
                  <a:cubicBezTo>
                    <a:pt x="151" y="778"/>
                    <a:pt x="151" y="778"/>
                    <a:pt x="151" y="778"/>
                  </a:cubicBezTo>
                  <a:cubicBezTo>
                    <a:pt x="154" y="780"/>
                    <a:pt x="155" y="783"/>
                    <a:pt x="153" y="786"/>
                  </a:cubicBezTo>
                  <a:cubicBezTo>
                    <a:pt x="152" y="788"/>
                    <a:pt x="150" y="789"/>
                    <a:pt x="148" y="789"/>
                  </a:cubicBezTo>
                  <a:close/>
                  <a:moveTo>
                    <a:pt x="709" y="767"/>
                  </a:moveTo>
                  <a:cubicBezTo>
                    <a:pt x="707" y="767"/>
                    <a:pt x="705" y="766"/>
                    <a:pt x="704" y="764"/>
                  </a:cubicBezTo>
                  <a:cubicBezTo>
                    <a:pt x="702" y="761"/>
                    <a:pt x="703" y="758"/>
                    <a:pt x="706" y="756"/>
                  </a:cubicBezTo>
                  <a:cubicBezTo>
                    <a:pt x="727" y="744"/>
                    <a:pt x="727" y="744"/>
                    <a:pt x="727" y="744"/>
                  </a:cubicBezTo>
                  <a:cubicBezTo>
                    <a:pt x="730" y="742"/>
                    <a:pt x="733" y="743"/>
                    <a:pt x="735" y="746"/>
                  </a:cubicBezTo>
                  <a:cubicBezTo>
                    <a:pt x="737" y="749"/>
                    <a:pt x="736" y="753"/>
                    <a:pt x="733" y="755"/>
                  </a:cubicBezTo>
                  <a:cubicBezTo>
                    <a:pt x="712" y="767"/>
                    <a:pt x="712" y="767"/>
                    <a:pt x="712" y="767"/>
                  </a:cubicBezTo>
                  <a:cubicBezTo>
                    <a:pt x="711" y="767"/>
                    <a:pt x="710" y="767"/>
                    <a:pt x="709" y="767"/>
                  </a:cubicBezTo>
                  <a:close/>
                  <a:moveTo>
                    <a:pt x="106" y="765"/>
                  </a:moveTo>
                  <a:cubicBezTo>
                    <a:pt x="105" y="765"/>
                    <a:pt x="104" y="765"/>
                    <a:pt x="103" y="765"/>
                  </a:cubicBezTo>
                  <a:cubicBezTo>
                    <a:pt x="83" y="753"/>
                    <a:pt x="83" y="753"/>
                    <a:pt x="83" y="753"/>
                  </a:cubicBezTo>
                  <a:cubicBezTo>
                    <a:pt x="80" y="751"/>
                    <a:pt x="79" y="747"/>
                    <a:pt x="80" y="744"/>
                  </a:cubicBezTo>
                  <a:cubicBezTo>
                    <a:pt x="82" y="741"/>
                    <a:pt x="86" y="740"/>
                    <a:pt x="89" y="742"/>
                  </a:cubicBezTo>
                  <a:cubicBezTo>
                    <a:pt x="109" y="754"/>
                    <a:pt x="109" y="754"/>
                    <a:pt x="109" y="754"/>
                  </a:cubicBezTo>
                  <a:cubicBezTo>
                    <a:pt x="112" y="756"/>
                    <a:pt x="113" y="759"/>
                    <a:pt x="112" y="762"/>
                  </a:cubicBezTo>
                  <a:cubicBezTo>
                    <a:pt x="110" y="764"/>
                    <a:pt x="108" y="765"/>
                    <a:pt x="106" y="765"/>
                  </a:cubicBezTo>
                  <a:close/>
                  <a:moveTo>
                    <a:pt x="751" y="743"/>
                  </a:moveTo>
                  <a:cubicBezTo>
                    <a:pt x="749" y="743"/>
                    <a:pt x="747" y="742"/>
                    <a:pt x="746" y="740"/>
                  </a:cubicBezTo>
                  <a:cubicBezTo>
                    <a:pt x="744" y="737"/>
                    <a:pt x="745" y="734"/>
                    <a:pt x="748" y="732"/>
                  </a:cubicBezTo>
                  <a:cubicBezTo>
                    <a:pt x="768" y="720"/>
                    <a:pt x="768" y="720"/>
                    <a:pt x="768" y="720"/>
                  </a:cubicBezTo>
                  <a:cubicBezTo>
                    <a:pt x="771" y="718"/>
                    <a:pt x="775" y="719"/>
                    <a:pt x="777" y="722"/>
                  </a:cubicBezTo>
                  <a:cubicBezTo>
                    <a:pt x="778" y="725"/>
                    <a:pt x="777" y="729"/>
                    <a:pt x="774" y="731"/>
                  </a:cubicBezTo>
                  <a:cubicBezTo>
                    <a:pt x="754" y="743"/>
                    <a:pt x="754" y="743"/>
                    <a:pt x="754" y="743"/>
                  </a:cubicBezTo>
                  <a:cubicBezTo>
                    <a:pt x="753" y="743"/>
                    <a:pt x="752" y="743"/>
                    <a:pt x="751" y="743"/>
                  </a:cubicBezTo>
                  <a:close/>
                  <a:moveTo>
                    <a:pt x="65" y="741"/>
                  </a:moveTo>
                  <a:cubicBezTo>
                    <a:pt x="64" y="741"/>
                    <a:pt x="63" y="741"/>
                    <a:pt x="62" y="741"/>
                  </a:cubicBezTo>
                  <a:cubicBezTo>
                    <a:pt x="41" y="729"/>
                    <a:pt x="41" y="729"/>
                    <a:pt x="41" y="729"/>
                  </a:cubicBezTo>
                  <a:cubicBezTo>
                    <a:pt x="38" y="727"/>
                    <a:pt x="37" y="723"/>
                    <a:pt x="39" y="720"/>
                  </a:cubicBezTo>
                  <a:cubicBezTo>
                    <a:pt x="40" y="717"/>
                    <a:pt x="44" y="716"/>
                    <a:pt x="47" y="718"/>
                  </a:cubicBezTo>
                  <a:cubicBezTo>
                    <a:pt x="68" y="730"/>
                    <a:pt x="68" y="730"/>
                    <a:pt x="68" y="730"/>
                  </a:cubicBezTo>
                  <a:cubicBezTo>
                    <a:pt x="71" y="732"/>
                    <a:pt x="72" y="735"/>
                    <a:pt x="70" y="738"/>
                  </a:cubicBezTo>
                  <a:cubicBezTo>
                    <a:pt x="69" y="740"/>
                    <a:pt x="67" y="741"/>
                    <a:pt x="65" y="741"/>
                  </a:cubicBezTo>
                  <a:close/>
                  <a:moveTo>
                    <a:pt x="792" y="719"/>
                  </a:moveTo>
                  <a:cubicBezTo>
                    <a:pt x="790" y="719"/>
                    <a:pt x="788" y="718"/>
                    <a:pt x="787" y="716"/>
                  </a:cubicBezTo>
                  <a:cubicBezTo>
                    <a:pt x="785" y="713"/>
                    <a:pt x="786" y="710"/>
                    <a:pt x="789" y="708"/>
                  </a:cubicBezTo>
                  <a:cubicBezTo>
                    <a:pt x="807" y="698"/>
                    <a:pt x="807" y="698"/>
                    <a:pt x="807" y="698"/>
                  </a:cubicBezTo>
                  <a:cubicBezTo>
                    <a:pt x="807" y="689"/>
                    <a:pt x="807" y="689"/>
                    <a:pt x="807" y="689"/>
                  </a:cubicBezTo>
                  <a:cubicBezTo>
                    <a:pt x="807" y="686"/>
                    <a:pt x="810" y="683"/>
                    <a:pt x="813" y="683"/>
                  </a:cubicBezTo>
                  <a:cubicBezTo>
                    <a:pt x="816" y="683"/>
                    <a:pt x="819" y="686"/>
                    <a:pt x="819" y="689"/>
                  </a:cubicBezTo>
                  <a:cubicBezTo>
                    <a:pt x="819" y="705"/>
                    <a:pt x="819" y="705"/>
                    <a:pt x="819" y="705"/>
                  </a:cubicBezTo>
                  <a:cubicBezTo>
                    <a:pt x="795" y="719"/>
                    <a:pt x="795" y="719"/>
                    <a:pt x="795" y="719"/>
                  </a:cubicBezTo>
                  <a:cubicBezTo>
                    <a:pt x="794" y="719"/>
                    <a:pt x="793" y="719"/>
                    <a:pt x="792" y="719"/>
                  </a:cubicBezTo>
                  <a:close/>
                  <a:moveTo>
                    <a:pt x="23" y="717"/>
                  </a:moveTo>
                  <a:cubicBezTo>
                    <a:pt x="22" y="717"/>
                    <a:pt x="21" y="717"/>
                    <a:pt x="20" y="717"/>
                  </a:cubicBezTo>
                  <a:cubicBezTo>
                    <a:pt x="0" y="705"/>
                    <a:pt x="0" y="705"/>
                    <a:pt x="0" y="705"/>
                  </a:cubicBezTo>
                  <a:cubicBezTo>
                    <a:pt x="0" y="697"/>
                    <a:pt x="0" y="697"/>
                    <a:pt x="0" y="697"/>
                  </a:cubicBezTo>
                  <a:cubicBezTo>
                    <a:pt x="0" y="694"/>
                    <a:pt x="3" y="691"/>
                    <a:pt x="6" y="691"/>
                  </a:cubicBezTo>
                  <a:cubicBezTo>
                    <a:pt x="9" y="691"/>
                    <a:pt x="12" y="694"/>
                    <a:pt x="12" y="697"/>
                  </a:cubicBezTo>
                  <a:cubicBezTo>
                    <a:pt x="12" y="698"/>
                    <a:pt x="12" y="698"/>
                    <a:pt x="12" y="698"/>
                  </a:cubicBezTo>
                  <a:cubicBezTo>
                    <a:pt x="26" y="706"/>
                    <a:pt x="26" y="706"/>
                    <a:pt x="26" y="706"/>
                  </a:cubicBezTo>
                  <a:cubicBezTo>
                    <a:pt x="29" y="708"/>
                    <a:pt x="30" y="711"/>
                    <a:pt x="28" y="714"/>
                  </a:cubicBezTo>
                  <a:cubicBezTo>
                    <a:pt x="27" y="716"/>
                    <a:pt x="25" y="717"/>
                    <a:pt x="23" y="717"/>
                  </a:cubicBezTo>
                  <a:close/>
                  <a:moveTo>
                    <a:pt x="6" y="679"/>
                  </a:moveTo>
                  <a:cubicBezTo>
                    <a:pt x="3" y="679"/>
                    <a:pt x="0" y="677"/>
                    <a:pt x="0" y="673"/>
                  </a:cubicBezTo>
                  <a:cubicBezTo>
                    <a:pt x="0" y="649"/>
                    <a:pt x="0" y="649"/>
                    <a:pt x="0" y="649"/>
                  </a:cubicBezTo>
                  <a:cubicBezTo>
                    <a:pt x="0" y="646"/>
                    <a:pt x="3" y="643"/>
                    <a:pt x="6" y="643"/>
                  </a:cubicBezTo>
                  <a:cubicBezTo>
                    <a:pt x="9" y="643"/>
                    <a:pt x="12" y="646"/>
                    <a:pt x="12" y="649"/>
                  </a:cubicBezTo>
                  <a:cubicBezTo>
                    <a:pt x="12" y="673"/>
                    <a:pt x="12" y="673"/>
                    <a:pt x="12" y="673"/>
                  </a:cubicBezTo>
                  <a:cubicBezTo>
                    <a:pt x="12" y="677"/>
                    <a:pt x="9" y="679"/>
                    <a:pt x="6" y="679"/>
                  </a:cubicBezTo>
                  <a:close/>
                  <a:moveTo>
                    <a:pt x="813" y="671"/>
                  </a:moveTo>
                  <a:cubicBezTo>
                    <a:pt x="810" y="671"/>
                    <a:pt x="807" y="669"/>
                    <a:pt x="807" y="665"/>
                  </a:cubicBezTo>
                  <a:cubicBezTo>
                    <a:pt x="807" y="641"/>
                    <a:pt x="807" y="641"/>
                    <a:pt x="807" y="641"/>
                  </a:cubicBezTo>
                  <a:cubicBezTo>
                    <a:pt x="807" y="638"/>
                    <a:pt x="810" y="635"/>
                    <a:pt x="813" y="635"/>
                  </a:cubicBezTo>
                  <a:cubicBezTo>
                    <a:pt x="816" y="635"/>
                    <a:pt x="819" y="638"/>
                    <a:pt x="819" y="641"/>
                  </a:cubicBezTo>
                  <a:cubicBezTo>
                    <a:pt x="819" y="665"/>
                    <a:pt x="819" y="665"/>
                    <a:pt x="819" y="665"/>
                  </a:cubicBezTo>
                  <a:cubicBezTo>
                    <a:pt x="819" y="669"/>
                    <a:pt x="816" y="671"/>
                    <a:pt x="813" y="671"/>
                  </a:cubicBezTo>
                  <a:close/>
                  <a:moveTo>
                    <a:pt x="6" y="631"/>
                  </a:moveTo>
                  <a:cubicBezTo>
                    <a:pt x="3" y="631"/>
                    <a:pt x="0" y="629"/>
                    <a:pt x="0" y="625"/>
                  </a:cubicBezTo>
                  <a:cubicBezTo>
                    <a:pt x="0" y="601"/>
                    <a:pt x="0" y="601"/>
                    <a:pt x="0" y="601"/>
                  </a:cubicBezTo>
                  <a:cubicBezTo>
                    <a:pt x="0" y="598"/>
                    <a:pt x="3" y="595"/>
                    <a:pt x="6" y="595"/>
                  </a:cubicBezTo>
                  <a:cubicBezTo>
                    <a:pt x="9" y="595"/>
                    <a:pt x="12" y="598"/>
                    <a:pt x="12" y="601"/>
                  </a:cubicBezTo>
                  <a:cubicBezTo>
                    <a:pt x="12" y="625"/>
                    <a:pt x="12" y="625"/>
                    <a:pt x="12" y="625"/>
                  </a:cubicBezTo>
                  <a:cubicBezTo>
                    <a:pt x="12" y="629"/>
                    <a:pt x="9" y="631"/>
                    <a:pt x="6" y="631"/>
                  </a:cubicBezTo>
                  <a:close/>
                  <a:moveTo>
                    <a:pt x="813" y="623"/>
                  </a:moveTo>
                  <a:cubicBezTo>
                    <a:pt x="810" y="623"/>
                    <a:pt x="807" y="621"/>
                    <a:pt x="807" y="617"/>
                  </a:cubicBezTo>
                  <a:cubicBezTo>
                    <a:pt x="807" y="593"/>
                    <a:pt x="807" y="593"/>
                    <a:pt x="807" y="593"/>
                  </a:cubicBezTo>
                  <a:cubicBezTo>
                    <a:pt x="807" y="590"/>
                    <a:pt x="810" y="587"/>
                    <a:pt x="813" y="587"/>
                  </a:cubicBezTo>
                  <a:cubicBezTo>
                    <a:pt x="816" y="587"/>
                    <a:pt x="819" y="590"/>
                    <a:pt x="819" y="593"/>
                  </a:cubicBezTo>
                  <a:cubicBezTo>
                    <a:pt x="819" y="617"/>
                    <a:pt x="819" y="617"/>
                    <a:pt x="819" y="617"/>
                  </a:cubicBezTo>
                  <a:cubicBezTo>
                    <a:pt x="819" y="621"/>
                    <a:pt x="816" y="623"/>
                    <a:pt x="813" y="623"/>
                  </a:cubicBezTo>
                  <a:close/>
                  <a:moveTo>
                    <a:pt x="6" y="583"/>
                  </a:moveTo>
                  <a:cubicBezTo>
                    <a:pt x="3" y="583"/>
                    <a:pt x="0" y="581"/>
                    <a:pt x="0" y="577"/>
                  </a:cubicBezTo>
                  <a:cubicBezTo>
                    <a:pt x="0" y="553"/>
                    <a:pt x="0" y="553"/>
                    <a:pt x="0" y="553"/>
                  </a:cubicBezTo>
                  <a:cubicBezTo>
                    <a:pt x="0" y="550"/>
                    <a:pt x="3" y="547"/>
                    <a:pt x="6" y="547"/>
                  </a:cubicBezTo>
                  <a:cubicBezTo>
                    <a:pt x="9" y="547"/>
                    <a:pt x="12" y="550"/>
                    <a:pt x="12" y="553"/>
                  </a:cubicBezTo>
                  <a:cubicBezTo>
                    <a:pt x="12" y="577"/>
                    <a:pt x="12" y="577"/>
                    <a:pt x="12" y="577"/>
                  </a:cubicBezTo>
                  <a:cubicBezTo>
                    <a:pt x="12" y="581"/>
                    <a:pt x="9" y="583"/>
                    <a:pt x="6" y="583"/>
                  </a:cubicBezTo>
                  <a:close/>
                  <a:moveTo>
                    <a:pt x="813" y="575"/>
                  </a:moveTo>
                  <a:cubicBezTo>
                    <a:pt x="810" y="575"/>
                    <a:pt x="807" y="573"/>
                    <a:pt x="807" y="569"/>
                  </a:cubicBezTo>
                  <a:cubicBezTo>
                    <a:pt x="807" y="545"/>
                    <a:pt x="807" y="545"/>
                    <a:pt x="807" y="545"/>
                  </a:cubicBezTo>
                  <a:cubicBezTo>
                    <a:pt x="807" y="542"/>
                    <a:pt x="810" y="539"/>
                    <a:pt x="813" y="539"/>
                  </a:cubicBezTo>
                  <a:cubicBezTo>
                    <a:pt x="816" y="539"/>
                    <a:pt x="819" y="542"/>
                    <a:pt x="819" y="545"/>
                  </a:cubicBezTo>
                  <a:cubicBezTo>
                    <a:pt x="819" y="569"/>
                    <a:pt x="819" y="569"/>
                    <a:pt x="819" y="569"/>
                  </a:cubicBezTo>
                  <a:cubicBezTo>
                    <a:pt x="819" y="573"/>
                    <a:pt x="816" y="575"/>
                    <a:pt x="813" y="575"/>
                  </a:cubicBezTo>
                  <a:close/>
                  <a:moveTo>
                    <a:pt x="6" y="535"/>
                  </a:moveTo>
                  <a:cubicBezTo>
                    <a:pt x="3" y="535"/>
                    <a:pt x="0" y="533"/>
                    <a:pt x="0" y="529"/>
                  </a:cubicBezTo>
                  <a:cubicBezTo>
                    <a:pt x="0" y="505"/>
                    <a:pt x="0" y="505"/>
                    <a:pt x="0" y="505"/>
                  </a:cubicBezTo>
                  <a:cubicBezTo>
                    <a:pt x="0" y="502"/>
                    <a:pt x="3" y="499"/>
                    <a:pt x="6" y="499"/>
                  </a:cubicBezTo>
                  <a:cubicBezTo>
                    <a:pt x="9" y="499"/>
                    <a:pt x="12" y="502"/>
                    <a:pt x="12" y="505"/>
                  </a:cubicBezTo>
                  <a:cubicBezTo>
                    <a:pt x="12" y="529"/>
                    <a:pt x="12" y="529"/>
                    <a:pt x="12" y="529"/>
                  </a:cubicBezTo>
                  <a:cubicBezTo>
                    <a:pt x="12" y="533"/>
                    <a:pt x="9" y="535"/>
                    <a:pt x="6" y="535"/>
                  </a:cubicBezTo>
                  <a:close/>
                  <a:moveTo>
                    <a:pt x="813" y="527"/>
                  </a:moveTo>
                  <a:cubicBezTo>
                    <a:pt x="810" y="527"/>
                    <a:pt x="807" y="525"/>
                    <a:pt x="807" y="521"/>
                  </a:cubicBezTo>
                  <a:cubicBezTo>
                    <a:pt x="807" y="497"/>
                    <a:pt x="807" y="497"/>
                    <a:pt x="807" y="497"/>
                  </a:cubicBezTo>
                  <a:cubicBezTo>
                    <a:pt x="807" y="494"/>
                    <a:pt x="810" y="491"/>
                    <a:pt x="813" y="491"/>
                  </a:cubicBezTo>
                  <a:cubicBezTo>
                    <a:pt x="816" y="491"/>
                    <a:pt x="819" y="494"/>
                    <a:pt x="819" y="497"/>
                  </a:cubicBezTo>
                  <a:cubicBezTo>
                    <a:pt x="819" y="521"/>
                    <a:pt x="819" y="521"/>
                    <a:pt x="819" y="521"/>
                  </a:cubicBezTo>
                  <a:cubicBezTo>
                    <a:pt x="819" y="525"/>
                    <a:pt x="816" y="527"/>
                    <a:pt x="813" y="527"/>
                  </a:cubicBezTo>
                  <a:close/>
                  <a:moveTo>
                    <a:pt x="6" y="487"/>
                  </a:moveTo>
                  <a:cubicBezTo>
                    <a:pt x="3" y="487"/>
                    <a:pt x="0" y="485"/>
                    <a:pt x="0" y="481"/>
                  </a:cubicBezTo>
                  <a:cubicBezTo>
                    <a:pt x="0" y="457"/>
                    <a:pt x="0" y="457"/>
                    <a:pt x="0" y="457"/>
                  </a:cubicBezTo>
                  <a:cubicBezTo>
                    <a:pt x="0" y="454"/>
                    <a:pt x="3" y="451"/>
                    <a:pt x="6" y="451"/>
                  </a:cubicBezTo>
                  <a:cubicBezTo>
                    <a:pt x="9" y="451"/>
                    <a:pt x="12" y="454"/>
                    <a:pt x="12" y="457"/>
                  </a:cubicBezTo>
                  <a:cubicBezTo>
                    <a:pt x="12" y="481"/>
                    <a:pt x="12" y="481"/>
                    <a:pt x="12" y="481"/>
                  </a:cubicBezTo>
                  <a:cubicBezTo>
                    <a:pt x="12" y="485"/>
                    <a:pt x="9" y="487"/>
                    <a:pt x="6" y="487"/>
                  </a:cubicBezTo>
                  <a:close/>
                  <a:moveTo>
                    <a:pt x="813" y="479"/>
                  </a:moveTo>
                  <a:cubicBezTo>
                    <a:pt x="810" y="479"/>
                    <a:pt x="807" y="477"/>
                    <a:pt x="807" y="473"/>
                  </a:cubicBezTo>
                  <a:cubicBezTo>
                    <a:pt x="807" y="449"/>
                    <a:pt x="807" y="449"/>
                    <a:pt x="807" y="449"/>
                  </a:cubicBezTo>
                  <a:cubicBezTo>
                    <a:pt x="807" y="446"/>
                    <a:pt x="810" y="443"/>
                    <a:pt x="813" y="443"/>
                  </a:cubicBezTo>
                  <a:cubicBezTo>
                    <a:pt x="816" y="443"/>
                    <a:pt x="819" y="446"/>
                    <a:pt x="819" y="449"/>
                  </a:cubicBezTo>
                  <a:cubicBezTo>
                    <a:pt x="819" y="473"/>
                    <a:pt x="819" y="473"/>
                    <a:pt x="819" y="473"/>
                  </a:cubicBezTo>
                  <a:cubicBezTo>
                    <a:pt x="819" y="477"/>
                    <a:pt x="816" y="479"/>
                    <a:pt x="813" y="479"/>
                  </a:cubicBezTo>
                  <a:close/>
                  <a:moveTo>
                    <a:pt x="6" y="439"/>
                  </a:moveTo>
                  <a:cubicBezTo>
                    <a:pt x="3" y="439"/>
                    <a:pt x="0" y="437"/>
                    <a:pt x="0" y="433"/>
                  </a:cubicBezTo>
                  <a:cubicBezTo>
                    <a:pt x="0" y="409"/>
                    <a:pt x="0" y="409"/>
                    <a:pt x="0" y="409"/>
                  </a:cubicBezTo>
                  <a:cubicBezTo>
                    <a:pt x="0" y="406"/>
                    <a:pt x="3" y="403"/>
                    <a:pt x="6" y="403"/>
                  </a:cubicBezTo>
                  <a:cubicBezTo>
                    <a:pt x="9" y="403"/>
                    <a:pt x="12" y="406"/>
                    <a:pt x="12" y="409"/>
                  </a:cubicBezTo>
                  <a:cubicBezTo>
                    <a:pt x="12" y="433"/>
                    <a:pt x="12" y="433"/>
                    <a:pt x="12" y="433"/>
                  </a:cubicBezTo>
                  <a:cubicBezTo>
                    <a:pt x="12" y="437"/>
                    <a:pt x="9" y="439"/>
                    <a:pt x="6" y="439"/>
                  </a:cubicBezTo>
                  <a:close/>
                  <a:moveTo>
                    <a:pt x="813" y="431"/>
                  </a:moveTo>
                  <a:cubicBezTo>
                    <a:pt x="810" y="431"/>
                    <a:pt x="807" y="429"/>
                    <a:pt x="807" y="425"/>
                  </a:cubicBezTo>
                  <a:cubicBezTo>
                    <a:pt x="807" y="401"/>
                    <a:pt x="807" y="401"/>
                    <a:pt x="807" y="401"/>
                  </a:cubicBezTo>
                  <a:cubicBezTo>
                    <a:pt x="807" y="398"/>
                    <a:pt x="810" y="395"/>
                    <a:pt x="813" y="395"/>
                  </a:cubicBezTo>
                  <a:cubicBezTo>
                    <a:pt x="816" y="395"/>
                    <a:pt x="819" y="398"/>
                    <a:pt x="819" y="401"/>
                  </a:cubicBezTo>
                  <a:cubicBezTo>
                    <a:pt x="819" y="425"/>
                    <a:pt x="819" y="425"/>
                    <a:pt x="819" y="425"/>
                  </a:cubicBezTo>
                  <a:cubicBezTo>
                    <a:pt x="819" y="429"/>
                    <a:pt x="816" y="431"/>
                    <a:pt x="813" y="431"/>
                  </a:cubicBezTo>
                  <a:close/>
                  <a:moveTo>
                    <a:pt x="6" y="391"/>
                  </a:moveTo>
                  <a:cubicBezTo>
                    <a:pt x="3" y="391"/>
                    <a:pt x="0" y="389"/>
                    <a:pt x="0" y="385"/>
                  </a:cubicBezTo>
                  <a:cubicBezTo>
                    <a:pt x="0" y="361"/>
                    <a:pt x="0" y="361"/>
                    <a:pt x="0" y="361"/>
                  </a:cubicBezTo>
                  <a:cubicBezTo>
                    <a:pt x="0" y="358"/>
                    <a:pt x="3" y="355"/>
                    <a:pt x="6" y="355"/>
                  </a:cubicBezTo>
                  <a:cubicBezTo>
                    <a:pt x="9" y="355"/>
                    <a:pt x="12" y="358"/>
                    <a:pt x="12" y="361"/>
                  </a:cubicBezTo>
                  <a:cubicBezTo>
                    <a:pt x="12" y="385"/>
                    <a:pt x="12" y="385"/>
                    <a:pt x="12" y="385"/>
                  </a:cubicBezTo>
                  <a:cubicBezTo>
                    <a:pt x="12" y="389"/>
                    <a:pt x="9" y="391"/>
                    <a:pt x="6" y="391"/>
                  </a:cubicBezTo>
                  <a:close/>
                  <a:moveTo>
                    <a:pt x="813" y="383"/>
                  </a:moveTo>
                  <a:cubicBezTo>
                    <a:pt x="810" y="383"/>
                    <a:pt x="807" y="381"/>
                    <a:pt x="807" y="377"/>
                  </a:cubicBezTo>
                  <a:cubicBezTo>
                    <a:pt x="807" y="353"/>
                    <a:pt x="807" y="353"/>
                    <a:pt x="807" y="353"/>
                  </a:cubicBezTo>
                  <a:cubicBezTo>
                    <a:pt x="807" y="350"/>
                    <a:pt x="810" y="347"/>
                    <a:pt x="813" y="347"/>
                  </a:cubicBezTo>
                  <a:cubicBezTo>
                    <a:pt x="816" y="347"/>
                    <a:pt x="819" y="350"/>
                    <a:pt x="819" y="353"/>
                  </a:cubicBezTo>
                  <a:cubicBezTo>
                    <a:pt x="819" y="377"/>
                    <a:pt x="819" y="377"/>
                    <a:pt x="819" y="377"/>
                  </a:cubicBezTo>
                  <a:cubicBezTo>
                    <a:pt x="819" y="381"/>
                    <a:pt x="816" y="383"/>
                    <a:pt x="813" y="383"/>
                  </a:cubicBezTo>
                  <a:close/>
                  <a:moveTo>
                    <a:pt x="6" y="343"/>
                  </a:moveTo>
                  <a:cubicBezTo>
                    <a:pt x="3" y="343"/>
                    <a:pt x="0" y="341"/>
                    <a:pt x="0" y="337"/>
                  </a:cubicBezTo>
                  <a:cubicBezTo>
                    <a:pt x="0" y="313"/>
                    <a:pt x="0" y="313"/>
                    <a:pt x="0" y="313"/>
                  </a:cubicBezTo>
                  <a:cubicBezTo>
                    <a:pt x="0" y="310"/>
                    <a:pt x="3" y="307"/>
                    <a:pt x="6" y="307"/>
                  </a:cubicBezTo>
                  <a:cubicBezTo>
                    <a:pt x="9" y="307"/>
                    <a:pt x="12" y="310"/>
                    <a:pt x="12" y="313"/>
                  </a:cubicBezTo>
                  <a:cubicBezTo>
                    <a:pt x="12" y="337"/>
                    <a:pt x="12" y="337"/>
                    <a:pt x="12" y="337"/>
                  </a:cubicBezTo>
                  <a:cubicBezTo>
                    <a:pt x="12" y="341"/>
                    <a:pt x="9" y="343"/>
                    <a:pt x="6" y="343"/>
                  </a:cubicBezTo>
                  <a:close/>
                  <a:moveTo>
                    <a:pt x="813" y="335"/>
                  </a:moveTo>
                  <a:cubicBezTo>
                    <a:pt x="810" y="335"/>
                    <a:pt x="807" y="333"/>
                    <a:pt x="807" y="329"/>
                  </a:cubicBezTo>
                  <a:cubicBezTo>
                    <a:pt x="807" y="305"/>
                    <a:pt x="807" y="305"/>
                    <a:pt x="807" y="305"/>
                  </a:cubicBezTo>
                  <a:cubicBezTo>
                    <a:pt x="807" y="302"/>
                    <a:pt x="810" y="299"/>
                    <a:pt x="813" y="299"/>
                  </a:cubicBezTo>
                  <a:cubicBezTo>
                    <a:pt x="816" y="299"/>
                    <a:pt x="819" y="302"/>
                    <a:pt x="819" y="305"/>
                  </a:cubicBezTo>
                  <a:cubicBezTo>
                    <a:pt x="819" y="329"/>
                    <a:pt x="819" y="329"/>
                    <a:pt x="819" y="329"/>
                  </a:cubicBezTo>
                  <a:cubicBezTo>
                    <a:pt x="819" y="333"/>
                    <a:pt x="816" y="335"/>
                    <a:pt x="813" y="335"/>
                  </a:cubicBezTo>
                  <a:close/>
                  <a:moveTo>
                    <a:pt x="6" y="295"/>
                  </a:moveTo>
                  <a:cubicBezTo>
                    <a:pt x="3" y="295"/>
                    <a:pt x="0" y="293"/>
                    <a:pt x="0" y="289"/>
                  </a:cubicBezTo>
                  <a:cubicBezTo>
                    <a:pt x="0" y="265"/>
                    <a:pt x="0" y="265"/>
                    <a:pt x="0" y="265"/>
                  </a:cubicBezTo>
                  <a:cubicBezTo>
                    <a:pt x="0" y="262"/>
                    <a:pt x="3" y="259"/>
                    <a:pt x="6" y="259"/>
                  </a:cubicBezTo>
                  <a:cubicBezTo>
                    <a:pt x="9" y="259"/>
                    <a:pt x="12" y="262"/>
                    <a:pt x="12" y="265"/>
                  </a:cubicBezTo>
                  <a:cubicBezTo>
                    <a:pt x="12" y="289"/>
                    <a:pt x="12" y="289"/>
                    <a:pt x="12" y="289"/>
                  </a:cubicBezTo>
                  <a:cubicBezTo>
                    <a:pt x="12" y="293"/>
                    <a:pt x="9" y="295"/>
                    <a:pt x="6" y="295"/>
                  </a:cubicBezTo>
                  <a:close/>
                  <a:moveTo>
                    <a:pt x="813" y="287"/>
                  </a:moveTo>
                  <a:cubicBezTo>
                    <a:pt x="810" y="287"/>
                    <a:pt x="807" y="285"/>
                    <a:pt x="807" y="281"/>
                  </a:cubicBezTo>
                  <a:cubicBezTo>
                    <a:pt x="807" y="257"/>
                    <a:pt x="807" y="257"/>
                    <a:pt x="807" y="257"/>
                  </a:cubicBezTo>
                  <a:cubicBezTo>
                    <a:pt x="807" y="254"/>
                    <a:pt x="810" y="251"/>
                    <a:pt x="813" y="251"/>
                  </a:cubicBezTo>
                  <a:cubicBezTo>
                    <a:pt x="816" y="251"/>
                    <a:pt x="819" y="254"/>
                    <a:pt x="819" y="257"/>
                  </a:cubicBezTo>
                  <a:cubicBezTo>
                    <a:pt x="819" y="281"/>
                    <a:pt x="819" y="281"/>
                    <a:pt x="819" y="281"/>
                  </a:cubicBezTo>
                  <a:cubicBezTo>
                    <a:pt x="819" y="285"/>
                    <a:pt x="816" y="287"/>
                    <a:pt x="813" y="287"/>
                  </a:cubicBezTo>
                  <a:close/>
                  <a:moveTo>
                    <a:pt x="6" y="247"/>
                  </a:moveTo>
                  <a:cubicBezTo>
                    <a:pt x="3" y="247"/>
                    <a:pt x="0" y="245"/>
                    <a:pt x="0" y="241"/>
                  </a:cubicBezTo>
                  <a:cubicBezTo>
                    <a:pt x="0" y="232"/>
                    <a:pt x="0" y="232"/>
                    <a:pt x="0" y="232"/>
                  </a:cubicBezTo>
                  <a:cubicBezTo>
                    <a:pt x="19" y="221"/>
                    <a:pt x="19" y="221"/>
                    <a:pt x="19" y="221"/>
                  </a:cubicBezTo>
                  <a:cubicBezTo>
                    <a:pt x="21" y="219"/>
                    <a:pt x="25" y="220"/>
                    <a:pt x="27" y="223"/>
                  </a:cubicBezTo>
                  <a:cubicBezTo>
                    <a:pt x="28" y="226"/>
                    <a:pt x="27" y="230"/>
                    <a:pt x="25" y="232"/>
                  </a:cubicBezTo>
                  <a:cubicBezTo>
                    <a:pt x="12" y="239"/>
                    <a:pt x="12" y="239"/>
                    <a:pt x="12" y="239"/>
                  </a:cubicBezTo>
                  <a:cubicBezTo>
                    <a:pt x="12" y="241"/>
                    <a:pt x="12" y="241"/>
                    <a:pt x="12" y="241"/>
                  </a:cubicBezTo>
                  <a:cubicBezTo>
                    <a:pt x="12" y="245"/>
                    <a:pt x="9" y="247"/>
                    <a:pt x="6" y="247"/>
                  </a:cubicBezTo>
                  <a:close/>
                  <a:moveTo>
                    <a:pt x="811" y="240"/>
                  </a:moveTo>
                  <a:cubicBezTo>
                    <a:pt x="810" y="240"/>
                    <a:pt x="809" y="240"/>
                    <a:pt x="808" y="240"/>
                  </a:cubicBezTo>
                  <a:cubicBezTo>
                    <a:pt x="788" y="228"/>
                    <a:pt x="788" y="228"/>
                    <a:pt x="788" y="228"/>
                  </a:cubicBezTo>
                  <a:cubicBezTo>
                    <a:pt x="785" y="226"/>
                    <a:pt x="784" y="222"/>
                    <a:pt x="785" y="219"/>
                  </a:cubicBezTo>
                  <a:cubicBezTo>
                    <a:pt x="787" y="217"/>
                    <a:pt x="791" y="216"/>
                    <a:pt x="794" y="217"/>
                  </a:cubicBezTo>
                  <a:cubicBezTo>
                    <a:pt x="814" y="229"/>
                    <a:pt x="814" y="229"/>
                    <a:pt x="814" y="229"/>
                  </a:cubicBezTo>
                  <a:cubicBezTo>
                    <a:pt x="817" y="231"/>
                    <a:pt x="818" y="235"/>
                    <a:pt x="817" y="237"/>
                  </a:cubicBezTo>
                  <a:cubicBezTo>
                    <a:pt x="815" y="239"/>
                    <a:pt x="813" y="240"/>
                    <a:pt x="811" y="240"/>
                  </a:cubicBezTo>
                  <a:close/>
                  <a:moveTo>
                    <a:pt x="42" y="220"/>
                  </a:moveTo>
                  <a:cubicBezTo>
                    <a:pt x="40" y="220"/>
                    <a:pt x="38" y="219"/>
                    <a:pt x="37" y="217"/>
                  </a:cubicBezTo>
                  <a:cubicBezTo>
                    <a:pt x="36" y="214"/>
                    <a:pt x="37" y="211"/>
                    <a:pt x="39" y="209"/>
                  </a:cubicBezTo>
                  <a:cubicBezTo>
                    <a:pt x="60" y="197"/>
                    <a:pt x="60" y="197"/>
                    <a:pt x="60" y="197"/>
                  </a:cubicBezTo>
                  <a:cubicBezTo>
                    <a:pt x="63" y="195"/>
                    <a:pt x="67" y="196"/>
                    <a:pt x="68" y="199"/>
                  </a:cubicBezTo>
                  <a:cubicBezTo>
                    <a:pt x="70" y="202"/>
                    <a:pt x="69" y="206"/>
                    <a:pt x="66" y="208"/>
                  </a:cubicBezTo>
                  <a:cubicBezTo>
                    <a:pt x="45" y="220"/>
                    <a:pt x="45" y="220"/>
                    <a:pt x="45" y="220"/>
                  </a:cubicBezTo>
                  <a:cubicBezTo>
                    <a:pt x="44" y="220"/>
                    <a:pt x="43" y="220"/>
                    <a:pt x="42" y="220"/>
                  </a:cubicBezTo>
                  <a:close/>
                  <a:moveTo>
                    <a:pt x="770" y="216"/>
                  </a:moveTo>
                  <a:cubicBezTo>
                    <a:pt x="769" y="216"/>
                    <a:pt x="768" y="216"/>
                    <a:pt x="767" y="216"/>
                  </a:cubicBezTo>
                  <a:cubicBezTo>
                    <a:pt x="746" y="204"/>
                    <a:pt x="746" y="204"/>
                    <a:pt x="746" y="204"/>
                  </a:cubicBezTo>
                  <a:cubicBezTo>
                    <a:pt x="743" y="202"/>
                    <a:pt x="742" y="198"/>
                    <a:pt x="744" y="195"/>
                  </a:cubicBezTo>
                  <a:cubicBezTo>
                    <a:pt x="746" y="193"/>
                    <a:pt x="749" y="192"/>
                    <a:pt x="752" y="193"/>
                  </a:cubicBezTo>
                  <a:cubicBezTo>
                    <a:pt x="773" y="205"/>
                    <a:pt x="773" y="205"/>
                    <a:pt x="773" y="205"/>
                  </a:cubicBezTo>
                  <a:cubicBezTo>
                    <a:pt x="776" y="207"/>
                    <a:pt x="777" y="211"/>
                    <a:pt x="775" y="213"/>
                  </a:cubicBezTo>
                  <a:cubicBezTo>
                    <a:pt x="774" y="215"/>
                    <a:pt x="772" y="216"/>
                    <a:pt x="770" y="216"/>
                  </a:cubicBezTo>
                  <a:close/>
                  <a:moveTo>
                    <a:pt x="84" y="196"/>
                  </a:moveTo>
                  <a:cubicBezTo>
                    <a:pt x="82" y="196"/>
                    <a:pt x="80" y="195"/>
                    <a:pt x="79" y="193"/>
                  </a:cubicBezTo>
                  <a:cubicBezTo>
                    <a:pt x="77" y="190"/>
                    <a:pt x="78" y="187"/>
                    <a:pt x="81" y="185"/>
                  </a:cubicBezTo>
                  <a:cubicBezTo>
                    <a:pt x="102" y="173"/>
                    <a:pt x="102" y="173"/>
                    <a:pt x="102" y="173"/>
                  </a:cubicBezTo>
                  <a:cubicBezTo>
                    <a:pt x="105" y="171"/>
                    <a:pt x="108" y="172"/>
                    <a:pt x="110" y="175"/>
                  </a:cubicBezTo>
                  <a:cubicBezTo>
                    <a:pt x="112" y="178"/>
                    <a:pt x="111" y="182"/>
                    <a:pt x="108" y="184"/>
                  </a:cubicBezTo>
                  <a:cubicBezTo>
                    <a:pt x="87" y="196"/>
                    <a:pt x="87" y="196"/>
                    <a:pt x="87" y="196"/>
                  </a:cubicBezTo>
                  <a:cubicBezTo>
                    <a:pt x="86" y="196"/>
                    <a:pt x="85" y="196"/>
                    <a:pt x="84" y="196"/>
                  </a:cubicBezTo>
                  <a:close/>
                  <a:moveTo>
                    <a:pt x="728" y="192"/>
                  </a:moveTo>
                  <a:cubicBezTo>
                    <a:pt x="727" y="192"/>
                    <a:pt x="726" y="192"/>
                    <a:pt x="725" y="192"/>
                  </a:cubicBezTo>
                  <a:cubicBezTo>
                    <a:pt x="704" y="180"/>
                    <a:pt x="704" y="180"/>
                    <a:pt x="704" y="180"/>
                  </a:cubicBezTo>
                  <a:cubicBezTo>
                    <a:pt x="702" y="178"/>
                    <a:pt x="701" y="174"/>
                    <a:pt x="702" y="171"/>
                  </a:cubicBezTo>
                  <a:cubicBezTo>
                    <a:pt x="704" y="169"/>
                    <a:pt x="708" y="168"/>
                    <a:pt x="710" y="169"/>
                  </a:cubicBezTo>
                  <a:cubicBezTo>
                    <a:pt x="731" y="181"/>
                    <a:pt x="731" y="181"/>
                    <a:pt x="731" y="181"/>
                  </a:cubicBezTo>
                  <a:cubicBezTo>
                    <a:pt x="734" y="183"/>
                    <a:pt x="735" y="187"/>
                    <a:pt x="733" y="189"/>
                  </a:cubicBezTo>
                  <a:cubicBezTo>
                    <a:pt x="732" y="191"/>
                    <a:pt x="730" y="192"/>
                    <a:pt x="728" y="192"/>
                  </a:cubicBezTo>
                  <a:close/>
                  <a:moveTo>
                    <a:pt x="126" y="172"/>
                  </a:moveTo>
                  <a:cubicBezTo>
                    <a:pt x="123" y="172"/>
                    <a:pt x="121" y="171"/>
                    <a:pt x="120" y="169"/>
                  </a:cubicBezTo>
                  <a:cubicBezTo>
                    <a:pt x="119" y="166"/>
                    <a:pt x="120" y="163"/>
                    <a:pt x="123" y="161"/>
                  </a:cubicBezTo>
                  <a:cubicBezTo>
                    <a:pt x="143" y="149"/>
                    <a:pt x="143" y="149"/>
                    <a:pt x="143" y="149"/>
                  </a:cubicBezTo>
                  <a:cubicBezTo>
                    <a:pt x="146" y="147"/>
                    <a:pt x="150" y="148"/>
                    <a:pt x="151" y="151"/>
                  </a:cubicBezTo>
                  <a:cubicBezTo>
                    <a:pt x="153" y="154"/>
                    <a:pt x="152" y="158"/>
                    <a:pt x="149" y="160"/>
                  </a:cubicBezTo>
                  <a:cubicBezTo>
                    <a:pt x="129" y="172"/>
                    <a:pt x="129" y="172"/>
                    <a:pt x="129" y="172"/>
                  </a:cubicBezTo>
                  <a:cubicBezTo>
                    <a:pt x="128" y="172"/>
                    <a:pt x="127" y="172"/>
                    <a:pt x="126" y="172"/>
                  </a:cubicBezTo>
                  <a:close/>
                  <a:moveTo>
                    <a:pt x="687" y="168"/>
                  </a:moveTo>
                  <a:cubicBezTo>
                    <a:pt x="686" y="168"/>
                    <a:pt x="685" y="168"/>
                    <a:pt x="684" y="168"/>
                  </a:cubicBezTo>
                  <a:cubicBezTo>
                    <a:pt x="663" y="156"/>
                    <a:pt x="663" y="156"/>
                    <a:pt x="663" y="156"/>
                  </a:cubicBezTo>
                  <a:cubicBezTo>
                    <a:pt x="660" y="154"/>
                    <a:pt x="659" y="150"/>
                    <a:pt x="661" y="147"/>
                  </a:cubicBezTo>
                  <a:cubicBezTo>
                    <a:pt x="662" y="145"/>
                    <a:pt x="666" y="144"/>
                    <a:pt x="669" y="145"/>
                  </a:cubicBezTo>
                  <a:cubicBezTo>
                    <a:pt x="690" y="157"/>
                    <a:pt x="690" y="157"/>
                    <a:pt x="690" y="157"/>
                  </a:cubicBezTo>
                  <a:cubicBezTo>
                    <a:pt x="693" y="159"/>
                    <a:pt x="694" y="163"/>
                    <a:pt x="692" y="165"/>
                  </a:cubicBezTo>
                  <a:cubicBezTo>
                    <a:pt x="691" y="167"/>
                    <a:pt x="689" y="168"/>
                    <a:pt x="687" y="168"/>
                  </a:cubicBezTo>
                  <a:close/>
                  <a:moveTo>
                    <a:pt x="167" y="148"/>
                  </a:moveTo>
                  <a:cubicBezTo>
                    <a:pt x="165" y="148"/>
                    <a:pt x="163" y="147"/>
                    <a:pt x="162" y="145"/>
                  </a:cubicBezTo>
                  <a:cubicBezTo>
                    <a:pt x="160" y="142"/>
                    <a:pt x="161" y="139"/>
                    <a:pt x="164" y="137"/>
                  </a:cubicBezTo>
                  <a:cubicBezTo>
                    <a:pt x="185" y="125"/>
                    <a:pt x="185" y="125"/>
                    <a:pt x="185" y="125"/>
                  </a:cubicBezTo>
                  <a:cubicBezTo>
                    <a:pt x="188" y="123"/>
                    <a:pt x="191" y="124"/>
                    <a:pt x="193" y="127"/>
                  </a:cubicBezTo>
                  <a:cubicBezTo>
                    <a:pt x="195" y="130"/>
                    <a:pt x="194" y="134"/>
                    <a:pt x="191" y="136"/>
                  </a:cubicBezTo>
                  <a:cubicBezTo>
                    <a:pt x="170" y="148"/>
                    <a:pt x="170" y="148"/>
                    <a:pt x="170" y="148"/>
                  </a:cubicBezTo>
                  <a:cubicBezTo>
                    <a:pt x="169" y="148"/>
                    <a:pt x="168" y="148"/>
                    <a:pt x="167" y="148"/>
                  </a:cubicBezTo>
                  <a:close/>
                  <a:moveTo>
                    <a:pt x="645" y="144"/>
                  </a:moveTo>
                  <a:cubicBezTo>
                    <a:pt x="644" y="144"/>
                    <a:pt x="643" y="144"/>
                    <a:pt x="642" y="144"/>
                  </a:cubicBezTo>
                  <a:cubicBezTo>
                    <a:pt x="621" y="132"/>
                    <a:pt x="621" y="132"/>
                    <a:pt x="621" y="132"/>
                  </a:cubicBezTo>
                  <a:cubicBezTo>
                    <a:pt x="618" y="130"/>
                    <a:pt x="617" y="126"/>
                    <a:pt x="619" y="123"/>
                  </a:cubicBezTo>
                  <a:cubicBezTo>
                    <a:pt x="621" y="121"/>
                    <a:pt x="624" y="120"/>
                    <a:pt x="627" y="121"/>
                  </a:cubicBezTo>
                  <a:cubicBezTo>
                    <a:pt x="648" y="133"/>
                    <a:pt x="648" y="133"/>
                    <a:pt x="648" y="133"/>
                  </a:cubicBezTo>
                  <a:cubicBezTo>
                    <a:pt x="651" y="135"/>
                    <a:pt x="652" y="139"/>
                    <a:pt x="650" y="141"/>
                  </a:cubicBezTo>
                  <a:cubicBezTo>
                    <a:pt x="649" y="143"/>
                    <a:pt x="647" y="144"/>
                    <a:pt x="645" y="144"/>
                  </a:cubicBezTo>
                  <a:close/>
                  <a:moveTo>
                    <a:pt x="209" y="124"/>
                  </a:moveTo>
                  <a:cubicBezTo>
                    <a:pt x="207" y="124"/>
                    <a:pt x="205" y="123"/>
                    <a:pt x="203" y="121"/>
                  </a:cubicBezTo>
                  <a:cubicBezTo>
                    <a:pt x="202" y="118"/>
                    <a:pt x="203" y="115"/>
                    <a:pt x="206" y="113"/>
                  </a:cubicBezTo>
                  <a:cubicBezTo>
                    <a:pt x="226" y="101"/>
                    <a:pt x="226" y="101"/>
                    <a:pt x="226" y="101"/>
                  </a:cubicBezTo>
                  <a:cubicBezTo>
                    <a:pt x="229" y="99"/>
                    <a:pt x="233" y="100"/>
                    <a:pt x="235" y="103"/>
                  </a:cubicBezTo>
                  <a:cubicBezTo>
                    <a:pt x="236" y="106"/>
                    <a:pt x="235" y="110"/>
                    <a:pt x="232" y="112"/>
                  </a:cubicBezTo>
                  <a:cubicBezTo>
                    <a:pt x="212" y="124"/>
                    <a:pt x="212" y="124"/>
                    <a:pt x="212" y="124"/>
                  </a:cubicBezTo>
                  <a:cubicBezTo>
                    <a:pt x="211" y="124"/>
                    <a:pt x="210" y="124"/>
                    <a:pt x="209" y="124"/>
                  </a:cubicBezTo>
                  <a:close/>
                  <a:moveTo>
                    <a:pt x="604" y="120"/>
                  </a:moveTo>
                  <a:cubicBezTo>
                    <a:pt x="603" y="120"/>
                    <a:pt x="602" y="120"/>
                    <a:pt x="601" y="120"/>
                  </a:cubicBezTo>
                  <a:cubicBezTo>
                    <a:pt x="580" y="108"/>
                    <a:pt x="580" y="108"/>
                    <a:pt x="580" y="108"/>
                  </a:cubicBezTo>
                  <a:cubicBezTo>
                    <a:pt x="577" y="106"/>
                    <a:pt x="576" y="102"/>
                    <a:pt x="578" y="99"/>
                  </a:cubicBezTo>
                  <a:cubicBezTo>
                    <a:pt x="579" y="97"/>
                    <a:pt x="583" y="96"/>
                    <a:pt x="586" y="97"/>
                  </a:cubicBezTo>
                  <a:cubicBezTo>
                    <a:pt x="607" y="109"/>
                    <a:pt x="607" y="109"/>
                    <a:pt x="607" y="109"/>
                  </a:cubicBezTo>
                  <a:cubicBezTo>
                    <a:pt x="609" y="111"/>
                    <a:pt x="610" y="115"/>
                    <a:pt x="609" y="117"/>
                  </a:cubicBezTo>
                  <a:cubicBezTo>
                    <a:pt x="608" y="119"/>
                    <a:pt x="606" y="120"/>
                    <a:pt x="604" y="120"/>
                  </a:cubicBezTo>
                  <a:close/>
                  <a:moveTo>
                    <a:pt x="250" y="100"/>
                  </a:moveTo>
                  <a:cubicBezTo>
                    <a:pt x="248" y="100"/>
                    <a:pt x="246" y="99"/>
                    <a:pt x="245" y="97"/>
                  </a:cubicBezTo>
                  <a:cubicBezTo>
                    <a:pt x="243" y="94"/>
                    <a:pt x="244" y="91"/>
                    <a:pt x="247" y="89"/>
                  </a:cubicBezTo>
                  <a:cubicBezTo>
                    <a:pt x="268" y="77"/>
                    <a:pt x="268" y="77"/>
                    <a:pt x="268" y="77"/>
                  </a:cubicBezTo>
                  <a:cubicBezTo>
                    <a:pt x="271" y="75"/>
                    <a:pt x="275" y="76"/>
                    <a:pt x="276" y="79"/>
                  </a:cubicBezTo>
                  <a:cubicBezTo>
                    <a:pt x="278" y="82"/>
                    <a:pt x="277" y="86"/>
                    <a:pt x="274" y="88"/>
                  </a:cubicBezTo>
                  <a:cubicBezTo>
                    <a:pt x="253" y="100"/>
                    <a:pt x="253" y="100"/>
                    <a:pt x="253" y="100"/>
                  </a:cubicBezTo>
                  <a:cubicBezTo>
                    <a:pt x="252" y="100"/>
                    <a:pt x="251" y="100"/>
                    <a:pt x="250" y="100"/>
                  </a:cubicBezTo>
                  <a:close/>
                  <a:moveTo>
                    <a:pt x="562" y="96"/>
                  </a:moveTo>
                  <a:cubicBezTo>
                    <a:pt x="561" y="96"/>
                    <a:pt x="560" y="96"/>
                    <a:pt x="559" y="96"/>
                  </a:cubicBezTo>
                  <a:cubicBezTo>
                    <a:pt x="538" y="84"/>
                    <a:pt x="538" y="84"/>
                    <a:pt x="538" y="84"/>
                  </a:cubicBezTo>
                  <a:cubicBezTo>
                    <a:pt x="535" y="82"/>
                    <a:pt x="534" y="78"/>
                    <a:pt x="536" y="75"/>
                  </a:cubicBezTo>
                  <a:cubicBezTo>
                    <a:pt x="538" y="73"/>
                    <a:pt x="541" y="72"/>
                    <a:pt x="544" y="73"/>
                  </a:cubicBezTo>
                  <a:cubicBezTo>
                    <a:pt x="565" y="85"/>
                    <a:pt x="565" y="85"/>
                    <a:pt x="565" y="85"/>
                  </a:cubicBezTo>
                  <a:cubicBezTo>
                    <a:pt x="568" y="87"/>
                    <a:pt x="569" y="91"/>
                    <a:pt x="567" y="93"/>
                  </a:cubicBezTo>
                  <a:cubicBezTo>
                    <a:pt x="566" y="95"/>
                    <a:pt x="564" y="96"/>
                    <a:pt x="562" y="96"/>
                  </a:cubicBezTo>
                  <a:close/>
                  <a:moveTo>
                    <a:pt x="292" y="76"/>
                  </a:moveTo>
                  <a:cubicBezTo>
                    <a:pt x="290" y="76"/>
                    <a:pt x="288" y="75"/>
                    <a:pt x="287" y="73"/>
                  </a:cubicBezTo>
                  <a:cubicBezTo>
                    <a:pt x="285" y="70"/>
                    <a:pt x="286" y="67"/>
                    <a:pt x="289" y="65"/>
                  </a:cubicBezTo>
                  <a:cubicBezTo>
                    <a:pt x="310" y="53"/>
                    <a:pt x="310" y="53"/>
                    <a:pt x="310" y="53"/>
                  </a:cubicBezTo>
                  <a:cubicBezTo>
                    <a:pt x="312" y="51"/>
                    <a:pt x="316" y="52"/>
                    <a:pt x="318" y="55"/>
                  </a:cubicBezTo>
                  <a:cubicBezTo>
                    <a:pt x="319" y="58"/>
                    <a:pt x="318" y="62"/>
                    <a:pt x="316" y="64"/>
                  </a:cubicBezTo>
                  <a:cubicBezTo>
                    <a:pt x="295" y="76"/>
                    <a:pt x="295" y="76"/>
                    <a:pt x="295" y="76"/>
                  </a:cubicBezTo>
                  <a:cubicBezTo>
                    <a:pt x="294" y="76"/>
                    <a:pt x="293" y="76"/>
                    <a:pt x="292" y="76"/>
                  </a:cubicBezTo>
                  <a:close/>
                  <a:moveTo>
                    <a:pt x="520" y="72"/>
                  </a:moveTo>
                  <a:cubicBezTo>
                    <a:pt x="519" y="72"/>
                    <a:pt x="518" y="72"/>
                    <a:pt x="517" y="72"/>
                  </a:cubicBezTo>
                  <a:cubicBezTo>
                    <a:pt x="497" y="60"/>
                    <a:pt x="497" y="60"/>
                    <a:pt x="497" y="60"/>
                  </a:cubicBezTo>
                  <a:cubicBezTo>
                    <a:pt x="494" y="58"/>
                    <a:pt x="493" y="54"/>
                    <a:pt x="494" y="51"/>
                  </a:cubicBezTo>
                  <a:cubicBezTo>
                    <a:pt x="496" y="49"/>
                    <a:pt x="500" y="48"/>
                    <a:pt x="503" y="49"/>
                  </a:cubicBezTo>
                  <a:cubicBezTo>
                    <a:pt x="523" y="61"/>
                    <a:pt x="523" y="61"/>
                    <a:pt x="523" y="61"/>
                  </a:cubicBezTo>
                  <a:cubicBezTo>
                    <a:pt x="526" y="63"/>
                    <a:pt x="527" y="67"/>
                    <a:pt x="526" y="69"/>
                  </a:cubicBezTo>
                  <a:cubicBezTo>
                    <a:pt x="525" y="71"/>
                    <a:pt x="522" y="72"/>
                    <a:pt x="520" y="72"/>
                  </a:cubicBezTo>
                  <a:close/>
                  <a:moveTo>
                    <a:pt x="333" y="52"/>
                  </a:moveTo>
                  <a:cubicBezTo>
                    <a:pt x="331" y="52"/>
                    <a:pt x="329" y="51"/>
                    <a:pt x="328" y="49"/>
                  </a:cubicBezTo>
                  <a:cubicBezTo>
                    <a:pt x="327" y="46"/>
                    <a:pt x="327" y="43"/>
                    <a:pt x="330" y="41"/>
                  </a:cubicBezTo>
                  <a:cubicBezTo>
                    <a:pt x="351" y="29"/>
                    <a:pt x="351" y="29"/>
                    <a:pt x="351" y="29"/>
                  </a:cubicBezTo>
                  <a:cubicBezTo>
                    <a:pt x="354" y="27"/>
                    <a:pt x="358" y="28"/>
                    <a:pt x="359" y="31"/>
                  </a:cubicBezTo>
                  <a:cubicBezTo>
                    <a:pt x="361" y="34"/>
                    <a:pt x="360" y="38"/>
                    <a:pt x="357" y="40"/>
                  </a:cubicBezTo>
                  <a:cubicBezTo>
                    <a:pt x="336" y="52"/>
                    <a:pt x="336" y="52"/>
                    <a:pt x="336" y="52"/>
                  </a:cubicBezTo>
                  <a:cubicBezTo>
                    <a:pt x="335" y="52"/>
                    <a:pt x="334" y="52"/>
                    <a:pt x="333" y="52"/>
                  </a:cubicBezTo>
                  <a:close/>
                  <a:moveTo>
                    <a:pt x="479" y="48"/>
                  </a:moveTo>
                  <a:cubicBezTo>
                    <a:pt x="478" y="48"/>
                    <a:pt x="477" y="48"/>
                    <a:pt x="476" y="48"/>
                  </a:cubicBezTo>
                  <a:cubicBezTo>
                    <a:pt x="455" y="36"/>
                    <a:pt x="455" y="36"/>
                    <a:pt x="455" y="36"/>
                  </a:cubicBezTo>
                  <a:cubicBezTo>
                    <a:pt x="452" y="34"/>
                    <a:pt x="451" y="30"/>
                    <a:pt x="453" y="27"/>
                  </a:cubicBezTo>
                  <a:cubicBezTo>
                    <a:pt x="455" y="25"/>
                    <a:pt x="458" y="24"/>
                    <a:pt x="461" y="25"/>
                  </a:cubicBezTo>
                  <a:cubicBezTo>
                    <a:pt x="482" y="37"/>
                    <a:pt x="482" y="37"/>
                    <a:pt x="482" y="37"/>
                  </a:cubicBezTo>
                  <a:cubicBezTo>
                    <a:pt x="485" y="39"/>
                    <a:pt x="486" y="43"/>
                    <a:pt x="484" y="45"/>
                  </a:cubicBezTo>
                  <a:cubicBezTo>
                    <a:pt x="483" y="47"/>
                    <a:pt x="481" y="48"/>
                    <a:pt x="479" y="48"/>
                  </a:cubicBezTo>
                  <a:close/>
                  <a:moveTo>
                    <a:pt x="375" y="28"/>
                  </a:moveTo>
                  <a:cubicBezTo>
                    <a:pt x="373" y="28"/>
                    <a:pt x="371" y="27"/>
                    <a:pt x="370" y="25"/>
                  </a:cubicBezTo>
                  <a:cubicBezTo>
                    <a:pt x="368" y="22"/>
                    <a:pt x="369" y="19"/>
                    <a:pt x="372" y="17"/>
                  </a:cubicBezTo>
                  <a:cubicBezTo>
                    <a:pt x="393" y="5"/>
                    <a:pt x="393" y="5"/>
                    <a:pt x="393" y="5"/>
                  </a:cubicBezTo>
                  <a:cubicBezTo>
                    <a:pt x="396" y="3"/>
                    <a:pt x="399" y="4"/>
                    <a:pt x="401" y="7"/>
                  </a:cubicBezTo>
                  <a:cubicBezTo>
                    <a:pt x="403" y="10"/>
                    <a:pt x="402" y="14"/>
                    <a:pt x="399" y="16"/>
                  </a:cubicBezTo>
                  <a:cubicBezTo>
                    <a:pt x="378" y="28"/>
                    <a:pt x="378" y="28"/>
                    <a:pt x="378" y="28"/>
                  </a:cubicBezTo>
                  <a:cubicBezTo>
                    <a:pt x="377" y="28"/>
                    <a:pt x="376" y="28"/>
                    <a:pt x="375" y="28"/>
                  </a:cubicBezTo>
                  <a:close/>
                  <a:moveTo>
                    <a:pt x="437" y="24"/>
                  </a:moveTo>
                  <a:cubicBezTo>
                    <a:pt x="436" y="24"/>
                    <a:pt x="435" y="24"/>
                    <a:pt x="434" y="24"/>
                  </a:cubicBezTo>
                  <a:cubicBezTo>
                    <a:pt x="414" y="12"/>
                    <a:pt x="414" y="12"/>
                    <a:pt x="414" y="12"/>
                  </a:cubicBezTo>
                  <a:cubicBezTo>
                    <a:pt x="411" y="10"/>
                    <a:pt x="410" y="6"/>
                    <a:pt x="411" y="3"/>
                  </a:cubicBezTo>
                  <a:cubicBezTo>
                    <a:pt x="413" y="1"/>
                    <a:pt x="417" y="0"/>
                    <a:pt x="420" y="1"/>
                  </a:cubicBezTo>
                  <a:cubicBezTo>
                    <a:pt x="440" y="13"/>
                    <a:pt x="440" y="13"/>
                    <a:pt x="440" y="13"/>
                  </a:cubicBezTo>
                  <a:cubicBezTo>
                    <a:pt x="443" y="15"/>
                    <a:pt x="444" y="19"/>
                    <a:pt x="442" y="21"/>
                  </a:cubicBezTo>
                  <a:cubicBezTo>
                    <a:pt x="441" y="23"/>
                    <a:pt x="439" y="24"/>
                    <a:pt x="437" y="24"/>
                  </a:cubicBezTo>
                  <a:close/>
                </a:path>
              </a:pathLst>
            </a:cu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5" name="Group 414">
              <a:extLst>
                <a:ext uri="{FF2B5EF4-FFF2-40B4-BE49-F238E27FC236}">
                  <a16:creationId xmlns:a16="http://schemas.microsoft.com/office/drawing/2014/main" id="{E4AAFFE2-034B-4B70-9C00-C0D734EC385E}"/>
                </a:ext>
              </a:extLst>
            </p:cNvPr>
            <p:cNvGrpSpPr/>
            <p:nvPr/>
          </p:nvGrpSpPr>
          <p:grpSpPr>
            <a:xfrm flipH="1" flipV="1">
              <a:off x="7181769" y="3911082"/>
              <a:ext cx="653782" cy="753419"/>
              <a:chOff x="10250240" y="3953625"/>
              <a:chExt cx="719160" cy="828761"/>
            </a:xfrm>
          </p:grpSpPr>
          <p:sp>
            <p:nvSpPr>
              <p:cNvPr id="532" name="Freeform 539">
                <a:extLst>
                  <a:ext uri="{FF2B5EF4-FFF2-40B4-BE49-F238E27FC236}">
                    <a16:creationId xmlns:a16="http://schemas.microsoft.com/office/drawing/2014/main" id="{B32FA744-B620-40B2-9B2D-3E159C0E0048}"/>
                  </a:ext>
                </a:extLst>
              </p:cNvPr>
              <p:cNvSpPr>
                <a:spLocks/>
              </p:cNvSpPr>
              <p:nvPr/>
            </p:nvSpPr>
            <p:spPr bwMode="auto">
              <a:xfrm rot="10800000">
                <a:off x="10250240" y="3953625"/>
                <a:ext cx="719160" cy="828761"/>
              </a:xfrm>
              <a:custGeom>
                <a:avLst/>
                <a:gdLst>
                  <a:gd name="T0" fmla="*/ 958 w 958"/>
                  <a:gd name="T1" fmla="*/ 827 h 1104"/>
                  <a:gd name="T2" fmla="*/ 478 w 958"/>
                  <a:gd name="T3" fmla="*/ 1104 h 1104"/>
                  <a:gd name="T4" fmla="*/ 0 w 958"/>
                  <a:gd name="T5" fmla="*/ 827 h 1104"/>
                  <a:gd name="T6" fmla="*/ 0 w 958"/>
                  <a:gd name="T7" fmla="*/ 274 h 1104"/>
                  <a:gd name="T8" fmla="*/ 478 w 958"/>
                  <a:gd name="T9" fmla="*/ 0 h 1104"/>
                  <a:gd name="T10" fmla="*/ 958 w 958"/>
                  <a:gd name="T11" fmla="*/ 274 h 1104"/>
                  <a:gd name="T12" fmla="*/ 958 w 958"/>
                  <a:gd name="T13" fmla="*/ 827 h 1104"/>
                </a:gdLst>
                <a:ahLst/>
                <a:cxnLst>
                  <a:cxn ang="0">
                    <a:pos x="T0" y="T1"/>
                  </a:cxn>
                  <a:cxn ang="0">
                    <a:pos x="T2" y="T3"/>
                  </a:cxn>
                  <a:cxn ang="0">
                    <a:pos x="T4" y="T5"/>
                  </a:cxn>
                  <a:cxn ang="0">
                    <a:pos x="T6" y="T7"/>
                  </a:cxn>
                  <a:cxn ang="0">
                    <a:pos x="T8" y="T9"/>
                  </a:cxn>
                  <a:cxn ang="0">
                    <a:pos x="T10" y="T11"/>
                  </a:cxn>
                  <a:cxn ang="0">
                    <a:pos x="T12" y="T13"/>
                  </a:cxn>
                </a:cxnLst>
                <a:rect l="0" t="0" r="r" b="b"/>
                <a:pathLst>
                  <a:path w="958" h="1104">
                    <a:moveTo>
                      <a:pt x="958" y="827"/>
                    </a:moveTo>
                    <a:lnTo>
                      <a:pt x="478" y="1104"/>
                    </a:lnTo>
                    <a:lnTo>
                      <a:pt x="0" y="827"/>
                    </a:lnTo>
                    <a:lnTo>
                      <a:pt x="0" y="274"/>
                    </a:lnTo>
                    <a:lnTo>
                      <a:pt x="478" y="0"/>
                    </a:lnTo>
                    <a:lnTo>
                      <a:pt x="958" y="274"/>
                    </a:lnTo>
                    <a:lnTo>
                      <a:pt x="958" y="827"/>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3" name="Freeform 540">
                <a:extLst>
                  <a:ext uri="{FF2B5EF4-FFF2-40B4-BE49-F238E27FC236}">
                    <a16:creationId xmlns:a16="http://schemas.microsoft.com/office/drawing/2014/main" id="{37BC5DB8-B6E0-4747-AC47-D92527D40CD6}"/>
                  </a:ext>
                </a:extLst>
              </p:cNvPr>
              <p:cNvSpPr>
                <a:spLocks/>
              </p:cNvSpPr>
              <p:nvPr/>
            </p:nvSpPr>
            <p:spPr bwMode="auto">
              <a:xfrm rot="10800000">
                <a:off x="10329813" y="3953625"/>
                <a:ext cx="554008" cy="355076"/>
              </a:xfrm>
              <a:custGeom>
                <a:avLst/>
                <a:gdLst>
                  <a:gd name="T0" fmla="*/ 302 w 312"/>
                  <a:gd name="T1" fmla="*/ 92 h 200"/>
                  <a:gd name="T2" fmla="*/ 208 w 312"/>
                  <a:gd name="T3" fmla="*/ 45 h 200"/>
                  <a:gd name="T4" fmla="*/ 207 w 312"/>
                  <a:gd name="T5" fmla="*/ 45 h 200"/>
                  <a:gd name="T6" fmla="*/ 206 w 312"/>
                  <a:gd name="T7" fmla="*/ 45 h 200"/>
                  <a:gd name="T8" fmla="*/ 197 w 312"/>
                  <a:gd name="T9" fmla="*/ 32 h 200"/>
                  <a:gd name="T10" fmla="*/ 191 w 312"/>
                  <a:gd name="T11" fmla="*/ 6 h 200"/>
                  <a:gd name="T12" fmla="*/ 191 w 312"/>
                  <a:gd name="T13" fmla="*/ 0 h 200"/>
                  <a:gd name="T14" fmla="*/ 121 w 312"/>
                  <a:gd name="T15" fmla="*/ 0 h 200"/>
                  <a:gd name="T16" fmla="*/ 121 w 312"/>
                  <a:gd name="T17" fmla="*/ 6 h 200"/>
                  <a:gd name="T18" fmla="*/ 116 w 312"/>
                  <a:gd name="T19" fmla="*/ 32 h 200"/>
                  <a:gd name="T20" fmla="*/ 106 w 312"/>
                  <a:gd name="T21" fmla="*/ 45 h 200"/>
                  <a:gd name="T22" fmla="*/ 106 w 312"/>
                  <a:gd name="T23" fmla="*/ 45 h 200"/>
                  <a:gd name="T24" fmla="*/ 104 w 312"/>
                  <a:gd name="T25" fmla="*/ 45 h 200"/>
                  <a:gd name="T26" fmla="*/ 11 w 312"/>
                  <a:gd name="T27" fmla="*/ 92 h 200"/>
                  <a:gd name="T28" fmla="*/ 0 w 312"/>
                  <a:gd name="T29" fmla="*/ 111 h 200"/>
                  <a:gd name="T30" fmla="*/ 154 w 312"/>
                  <a:gd name="T31" fmla="*/ 200 h 200"/>
                  <a:gd name="T32" fmla="*/ 312 w 312"/>
                  <a:gd name="T33" fmla="*/ 109 h 200"/>
                  <a:gd name="T34" fmla="*/ 302 w 312"/>
                  <a:gd name="T35" fmla="*/ 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200">
                    <a:moveTo>
                      <a:pt x="302" y="92"/>
                    </a:moveTo>
                    <a:cubicBezTo>
                      <a:pt x="290" y="81"/>
                      <a:pt x="258" y="58"/>
                      <a:pt x="208" y="45"/>
                    </a:cubicBezTo>
                    <a:cubicBezTo>
                      <a:pt x="207" y="45"/>
                      <a:pt x="207" y="45"/>
                      <a:pt x="207" y="45"/>
                    </a:cubicBezTo>
                    <a:cubicBezTo>
                      <a:pt x="206" y="45"/>
                      <a:pt x="206" y="45"/>
                      <a:pt x="206" y="45"/>
                    </a:cubicBezTo>
                    <a:cubicBezTo>
                      <a:pt x="203" y="41"/>
                      <a:pt x="199" y="37"/>
                      <a:pt x="197" y="32"/>
                    </a:cubicBezTo>
                    <a:cubicBezTo>
                      <a:pt x="193" y="24"/>
                      <a:pt x="191" y="15"/>
                      <a:pt x="191" y="6"/>
                    </a:cubicBezTo>
                    <a:cubicBezTo>
                      <a:pt x="191" y="0"/>
                      <a:pt x="191" y="0"/>
                      <a:pt x="191" y="0"/>
                    </a:cubicBezTo>
                    <a:cubicBezTo>
                      <a:pt x="121" y="0"/>
                      <a:pt x="121" y="0"/>
                      <a:pt x="121" y="0"/>
                    </a:cubicBezTo>
                    <a:cubicBezTo>
                      <a:pt x="121" y="6"/>
                      <a:pt x="121" y="6"/>
                      <a:pt x="121" y="6"/>
                    </a:cubicBezTo>
                    <a:cubicBezTo>
                      <a:pt x="121" y="15"/>
                      <a:pt x="119" y="24"/>
                      <a:pt x="116" y="32"/>
                    </a:cubicBezTo>
                    <a:cubicBezTo>
                      <a:pt x="113" y="37"/>
                      <a:pt x="110" y="41"/>
                      <a:pt x="106" y="45"/>
                    </a:cubicBezTo>
                    <a:cubicBezTo>
                      <a:pt x="106" y="45"/>
                      <a:pt x="106" y="45"/>
                      <a:pt x="106" y="45"/>
                    </a:cubicBezTo>
                    <a:cubicBezTo>
                      <a:pt x="104" y="45"/>
                      <a:pt x="104" y="45"/>
                      <a:pt x="104" y="45"/>
                    </a:cubicBezTo>
                    <a:cubicBezTo>
                      <a:pt x="55" y="58"/>
                      <a:pt x="22" y="81"/>
                      <a:pt x="11" y="92"/>
                    </a:cubicBezTo>
                    <a:cubicBezTo>
                      <a:pt x="6" y="97"/>
                      <a:pt x="2" y="103"/>
                      <a:pt x="0" y="111"/>
                    </a:cubicBezTo>
                    <a:cubicBezTo>
                      <a:pt x="154" y="200"/>
                      <a:pt x="154" y="200"/>
                      <a:pt x="154" y="200"/>
                    </a:cubicBezTo>
                    <a:cubicBezTo>
                      <a:pt x="312" y="109"/>
                      <a:pt x="312" y="109"/>
                      <a:pt x="312" y="109"/>
                    </a:cubicBezTo>
                    <a:cubicBezTo>
                      <a:pt x="310" y="102"/>
                      <a:pt x="306" y="96"/>
                      <a:pt x="302" y="92"/>
                    </a:cubicBezTo>
                    <a:close/>
                  </a:path>
                </a:pathLst>
              </a:custGeom>
              <a:solidFill>
                <a:srgbClr val="2580B7">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4" name="Freeform 541">
                <a:extLst>
                  <a:ext uri="{FF2B5EF4-FFF2-40B4-BE49-F238E27FC236}">
                    <a16:creationId xmlns:a16="http://schemas.microsoft.com/office/drawing/2014/main" id="{5B27324F-65A8-47BA-9956-3871FBBDE869}"/>
                  </a:ext>
                </a:extLst>
              </p:cNvPr>
              <p:cNvSpPr>
                <a:spLocks/>
              </p:cNvSpPr>
              <p:nvPr/>
            </p:nvSpPr>
            <p:spPr bwMode="auto">
              <a:xfrm rot="10800000">
                <a:off x="10329813" y="3953625"/>
                <a:ext cx="554008" cy="274752"/>
              </a:xfrm>
              <a:custGeom>
                <a:avLst/>
                <a:gdLst>
                  <a:gd name="T0" fmla="*/ 302 w 312"/>
                  <a:gd name="T1" fmla="*/ 47 h 155"/>
                  <a:gd name="T2" fmla="*/ 208 w 312"/>
                  <a:gd name="T3" fmla="*/ 0 h 155"/>
                  <a:gd name="T4" fmla="*/ 207 w 312"/>
                  <a:gd name="T5" fmla="*/ 0 h 155"/>
                  <a:gd name="T6" fmla="*/ 155 w 312"/>
                  <a:gd name="T7" fmla="*/ 57 h 155"/>
                  <a:gd name="T8" fmla="*/ 106 w 312"/>
                  <a:gd name="T9" fmla="*/ 0 h 155"/>
                  <a:gd name="T10" fmla="*/ 104 w 312"/>
                  <a:gd name="T11" fmla="*/ 0 h 155"/>
                  <a:gd name="T12" fmla="*/ 11 w 312"/>
                  <a:gd name="T13" fmla="*/ 47 h 155"/>
                  <a:gd name="T14" fmla="*/ 0 w 312"/>
                  <a:gd name="T15" fmla="*/ 66 h 155"/>
                  <a:gd name="T16" fmla="*/ 154 w 312"/>
                  <a:gd name="T17" fmla="*/ 155 h 155"/>
                  <a:gd name="T18" fmla="*/ 312 w 312"/>
                  <a:gd name="T19" fmla="*/ 64 h 155"/>
                  <a:gd name="T20" fmla="*/ 302 w 312"/>
                  <a:gd name="T21" fmla="*/ 4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155">
                    <a:moveTo>
                      <a:pt x="302" y="47"/>
                    </a:moveTo>
                    <a:cubicBezTo>
                      <a:pt x="290" y="36"/>
                      <a:pt x="258" y="13"/>
                      <a:pt x="208" y="0"/>
                    </a:cubicBezTo>
                    <a:cubicBezTo>
                      <a:pt x="207" y="0"/>
                      <a:pt x="207" y="0"/>
                      <a:pt x="207" y="0"/>
                    </a:cubicBezTo>
                    <a:cubicBezTo>
                      <a:pt x="155" y="57"/>
                      <a:pt x="155" y="57"/>
                      <a:pt x="155" y="57"/>
                    </a:cubicBezTo>
                    <a:cubicBezTo>
                      <a:pt x="106" y="0"/>
                      <a:pt x="106" y="0"/>
                      <a:pt x="106" y="0"/>
                    </a:cubicBezTo>
                    <a:cubicBezTo>
                      <a:pt x="104" y="0"/>
                      <a:pt x="104" y="0"/>
                      <a:pt x="104" y="0"/>
                    </a:cubicBezTo>
                    <a:cubicBezTo>
                      <a:pt x="55" y="13"/>
                      <a:pt x="22" y="36"/>
                      <a:pt x="11" y="47"/>
                    </a:cubicBezTo>
                    <a:cubicBezTo>
                      <a:pt x="6" y="52"/>
                      <a:pt x="2" y="58"/>
                      <a:pt x="0" y="66"/>
                    </a:cubicBezTo>
                    <a:cubicBezTo>
                      <a:pt x="154" y="155"/>
                      <a:pt x="154" y="155"/>
                      <a:pt x="154" y="155"/>
                    </a:cubicBezTo>
                    <a:cubicBezTo>
                      <a:pt x="312" y="64"/>
                      <a:pt x="312" y="64"/>
                      <a:pt x="312" y="64"/>
                    </a:cubicBezTo>
                    <a:cubicBezTo>
                      <a:pt x="310" y="57"/>
                      <a:pt x="306" y="51"/>
                      <a:pt x="302" y="47"/>
                    </a:cubicBezTo>
                    <a:close/>
                  </a:path>
                </a:pathLst>
              </a:custGeom>
              <a:solidFill>
                <a:srgbClr val="2580B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5" name="Freeform 542">
                <a:extLst>
                  <a:ext uri="{FF2B5EF4-FFF2-40B4-BE49-F238E27FC236}">
                    <a16:creationId xmlns:a16="http://schemas.microsoft.com/office/drawing/2014/main" id="{90624078-E6C3-412A-9491-0CB161378801}"/>
                  </a:ext>
                </a:extLst>
              </p:cNvPr>
              <p:cNvSpPr>
                <a:spLocks/>
              </p:cNvSpPr>
              <p:nvPr/>
            </p:nvSpPr>
            <p:spPr bwMode="auto">
              <a:xfrm rot="10800000">
                <a:off x="10441666" y="4225374"/>
                <a:ext cx="330303" cy="335558"/>
              </a:xfrm>
              <a:custGeom>
                <a:avLst/>
                <a:gdLst>
                  <a:gd name="T0" fmla="*/ 184 w 186"/>
                  <a:gd name="T1" fmla="*/ 89 h 189"/>
                  <a:gd name="T2" fmla="*/ 178 w 186"/>
                  <a:gd name="T3" fmla="*/ 82 h 189"/>
                  <a:gd name="T4" fmla="*/ 178 w 186"/>
                  <a:gd name="T5" fmla="*/ 80 h 189"/>
                  <a:gd name="T6" fmla="*/ 178 w 186"/>
                  <a:gd name="T7" fmla="*/ 72 h 189"/>
                  <a:gd name="T8" fmla="*/ 171 w 186"/>
                  <a:gd name="T9" fmla="*/ 46 h 189"/>
                  <a:gd name="T10" fmla="*/ 159 w 186"/>
                  <a:gd name="T11" fmla="*/ 26 h 189"/>
                  <a:gd name="T12" fmla="*/ 143 w 186"/>
                  <a:gd name="T13" fmla="*/ 13 h 189"/>
                  <a:gd name="T14" fmla="*/ 133 w 186"/>
                  <a:gd name="T15" fmla="*/ 7 h 189"/>
                  <a:gd name="T16" fmla="*/ 129 w 186"/>
                  <a:gd name="T17" fmla="*/ 6 h 189"/>
                  <a:gd name="T18" fmla="*/ 127 w 186"/>
                  <a:gd name="T19" fmla="*/ 5 h 189"/>
                  <a:gd name="T20" fmla="*/ 105 w 186"/>
                  <a:gd name="T21" fmla="*/ 0 h 189"/>
                  <a:gd name="T22" fmla="*/ 93 w 186"/>
                  <a:gd name="T23" fmla="*/ 0 h 189"/>
                  <a:gd name="T24" fmla="*/ 89 w 186"/>
                  <a:gd name="T25" fmla="*/ 0 h 189"/>
                  <a:gd name="T26" fmla="*/ 64 w 186"/>
                  <a:gd name="T27" fmla="*/ 4 h 189"/>
                  <a:gd name="T28" fmla="*/ 14 w 186"/>
                  <a:gd name="T29" fmla="*/ 48 h 189"/>
                  <a:gd name="T30" fmla="*/ 9 w 186"/>
                  <a:gd name="T31" fmla="*/ 73 h 189"/>
                  <a:gd name="T32" fmla="*/ 8 w 186"/>
                  <a:gd name="T33" fmla="*/ 80 h 189"/>
                  <a:gd name="T34" fmla="*/ 8 w 186"/>
                  <a:gd name="T35" fmla="*/ 82 h 189"/>
                  <a:gd name="T36" fmla="*/ 2 w 186"/>
                  <a:gd name="T37" fmla="*/ 89 h 189"/>
                  <a:gd name="T38" fmla="*/ 0 w 186"/>
                  <a:gd name="T39" fmla="*/ 99 h 189"/>
                  <a:gd name="T40" fmla="*/ 2 w 186"/>
                  <a:gd name="T41" fmla="*/ 108 h 189"/>
                  <a:gd name="T42" fmla="*/ 10 w 186"/>
                  <a:gd name="T43" fmla="*/ 118 h 189"/>
                  <a:gd name="T44" fmla="*/ 15 w 186"/>
                  <a:gd name="T45" fmla="*/ 119 h 189"/>
                  <a:gd name="T46" fmla="*/ 15 w 186"/>
                  <a:gd name="T47" fmla="*/ 119 h 189"/>
                  <a:gd name="T48" fmla="*/ 53 w 186"/>
                  <a:gd name="T49" fmla="*/ 174 h 189"/>
                  <a:gd name="T50" fmla="*/ 93 w 186"/>
                  <a:gd name="T51" fmla="*/ 189 h 189"/>
                  <a:gd name="T52" fmla="*/ 134 w 186"/>
                  <a:gd name="T53" fmla="*/ 174 h 189"/>
                  <a:gd name="T54" fmla="*/ 171 w 186"/>
                  <a:gd name="T55" fmla="*/ 119 h 189"/>
                  <a:gd name="T56" fmla="*/ 172 w 186"/>
                  <a:gd name="T57" fmla="*/ 119 h 189"/>
                  <a:gd name="T58" fmla="*/ 186 w 186"/>
                  <a:gd name="T59" fmla="*/ 99 h 189"/>
                  <a:gd name="T60" fmla="*/ 184 w 186"/>
                  <a:gd name="T61" fmla="*/ 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89">
                    <a:moveTo>
                      <a:pt x="184" y="89"/>
                    </a:moveTo>
                    <a:cubicBezTo>
                      <a:pt x="183" y="86"/>
                      <a:pt x="181" y="83"/>
                      <a:pt x="178" y="82"/>
                    </a:cubicBezTo>
                    <a:cubicBezTo>
                      <a:pt x="178" y="81"/>
                      <a:pt x="178" y="80"/>
                      <a:pt x="178" y="80"/>
                    </a:cubicBezTo>
                    <a:cubicBezTo>
                      <a:pt x="178" y="77"/>
                      <a:pt x="178" y="75"/>
                      <a:pt x="178" y="72"/>
                    </a:cubicBezTo>
                    <a:cubicBezTo>
                      <a:pt x="177" y="63"/>
                      <a:pt x="175" y="54"/>
                      <a:pt x="171" y="46"/>
                    </a:cubicBezTo>
                    <a:cubicBezTo>
                      <a:pt x="168" y="38"/>
                      <a:pt x="164" y="32"/>
                      <a:pt x="159" y="26"/>
                    </a:cubicBezTo>
                    <a:cubicBezTo>
                      <a:pt x="154" y="21"/>
                      <a:pt x="149" y="17"/>
                      <a:pt x="143" y="13"/>
                    </a:cubicBezTo>
                    <a:cubicBezTo>
                      <a:pt x="140" y="11"/>
                      <a:pt x="137" y="9"/>
                      <a:pt x="133" y="7"/>
                    </a:cubicBezTo>
                    <a:cubicBezTo>
                      <a:pt x="132" y="7"/>
                      <a:pt x="130" y="6"/>
                      <a:pt x="129" y="6"/>
                    </a:cubicBezTo>
                    <a:cubicBezTo>
                      <a:pt x="128" y="6"/>
                      <a:pt x="127" y="5"/>
                      <a:pt x="127" y="5"/>
                    </a:cubicBezTo>
                    <a:cubicBezTo>
                      <a:pt x="120" y="3"/>
                      <a:pt x="113" y="1"/>
                      <a:pt x="105" y="0"/>
                    </a:cubicBezTo>
                    <a:cubicBezTo>
                      <a:pt x="101" y="0"/>
                      <a:pt x="97" y="0"/>
                      <a:pt x="93" y="0"/>
                    </a:cubicBezTo>
                    <a:cubicBezTo>
                      <a:pt x="92" y="0"/>
                      <a:pt x="90" y="0"/>
                      <a:pt x="89" y="0"/>
                    </a:cubicBezTo>
                    <a:cubicBezTo>
                      <a:pt x="80" y="0"/>
                      <a:pt x="72" y="1"/>
                      <a:pt x="64" y="4"/>
                    </a:cubicBezTo>
                    <a:cubicBezTo>
                      <a:pt x="40" y="11"/>
                      <a:pt x="23" y="26"/>
                      <a:pt x="14" y="48"/>
                    </a:cubicBezTo>
                    <a:cubicBezTo>
                      <a:pt x="11" y="55"/>
                      <a:pt x="9" y="64"/>
                      <a:pt x="9" y="73"/>
                    </a:cubicBezTo>
                    <a:cubicBezTo>
                      <a:pt x="8" y="75"/>
                      <a:pt x="8" y="77"/>
                      <a:pt x="8" y="80"/>
                    </a:cubicBezTo>
                    <a:cubicBezTo>
                      <a:pt x="8" y="80"/>
                      <a:pt x="8" y="81"/>
                      <a:pt x="8" y="82"/>
                    </a:cubicBezTo>
                    <a:cubicBezTo>
                      <a:pt x="6" y="83"/>
                      <a:pt x="4" y="86"/>
                      <a:pt x="2" y="89"/>
                    </a:cubicBezTo>
                    <a:cubicBezTo>
                      <a:pt x="1" y="92"/>
                      <a:pt x="0" y="96"/>
                      <a:pt x="0" y="99"/>
                    </a:cubicBezTo>
                    <a:cubicBezTo>
                      <a:pt x="0" y="102"/>
                      <a:pt x="1" y="106"/>
                      <a:pt x="2" y="108"/>
                    </a:cubicBezTo>
                    <a:cubicBezTo>
                      <a:pt x="3" y="113"/>
                      <a:pt x="6" y="116"/>
                      <a:pt x="10" y="118"/>
                    </a:cubicBezTo>
                    <a:cubicBezTo>
                      <a:pt x="12" y="119"/>
                      <a:pt x="13" y="119"/>
                      <a:pt x="15" y="119"/>
                    </a:cubicBezTo>
                    <a:cubicBezTo>
                      <a:pt x="15" y="119"/>
                      <a:pt x="15" y="119"/>
                      <a:pt x="15" y="119"/>
                    </a:cubicBezTo>
                    <a:cubicBezTo>
                      <a:pt x="22" y="139"/>
                      <a:pt x="35" y="160"/>
                      <a:pt x="53" y="174"/>
                    </a:cubicBezTo>
                    <a:cubicBezTo>
                      <a:pt x="64" y="183"/>
                      <a:pt x="78" y="189"/>
                      <a:pt x="93" y="189"/>
                    </a:cubicBezTo>
                    <a:cubicBezTo>
                      <a:pt x="108" y="189"/>
                      <a:pt x="122" y="183"/>
                      <a:pt x="134" y="174"/>
                    </a:cubicBezTo>
                    <a:cubicBezTo>
                      <a:pt x="151" y="160"/>
                      <a:pt x="165" y="139"/>
                      <a:pt x="171" y="119"/>
                    </a:cubicBezTo>
                    <a:cubicBezTo>
                      <a:pt x="172" y="119"/>
                      <a:pt x="172" y="119"/>
                      <a:pt x="172" y="119"/>
                    </a:cubicBezTo>
                    <a:cubicBezTo>
                      <a:pt x="180" y="119"/>
                      <a:pt x="186" y="110"/>
                      <a:pt x="186" y="99"/>
                    </a:cubicBezTo>
                    <a:cubicBezTo>
                      <a:pt x="186" y="96"/>
                      <a:pt x="186" y="92"/>
                      <a:pt x="184" y="8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6" name="Freeform 543">
                <a:extLst>
                  <a:ext uri="{FF2B5EF4-FFF2-40B4-BE49-F238E27FC236}">
                    <a16:creationId xmlns:a16="http://schemas.microsoft.com/office/drawing/2014/main" id="{EA26C56A-7CFF-4753-AC01-0254E2A524D4}"/>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7" name="Freeform 544">
                <a:extLst>
                  <a:ext uri="{FF2B5EF4-FFF2-40B4-BE49-F238E27FC236}">
                    <a16:creationId xmlns:a16="http://schemas.microsoft.com/office/drawing/2014/main" id="{2E050CFD-943D-4EDC-A22C-4CABAFA5BB95}"/>
                  </a:ext>
                </a:extLst>
              </p:cNvPr>
              <p:cNvSpPr>
                <a:spLocks/>
              </p:cNvSpPr>
              <p:nvPr/>
            </p:nvSpPr>
            <p:spPr bwMode="auto">
              <a:xfrm rot="10800000">
                <a:off x="10422148" y="4306449"/>
                <a:ext cx="367838" cy="313037"/>
              </a:xfrm>
              <a:custGeom>
                <a:avLst/>
                <a:gdLst>
                  <a:gd name="T0" fmla="*/ 195 w 207"/>
                  <a:gd name="T1" fmla="*/ 93 h 176"/>
                  <a:gd name="T2" fmla="*/ 102 w 207"/>
                  <a:gd name="T3" fmla="*/ 0 h 176"/>
                  <a:gd name="T4" fmla="*/ 11 w 207"/>
                  <a:gd name="T5" fmla="*/ 93 h 176"/>
                  <a:gd name="T6" fmla="*/ 103 w 207"/>
                  <a:gd name="T7" fmla="*/ 69 h 176"/>
                  <a:gd name="T8" fmla="*/ 195 w 207"/>
                  <a:gd name="T9" fmla="*/ 93 h 176"/>
                </a:gdLst>
                <a:ahLst/>
                <a:cxnLst>
                  <a:cxn ang="0">
                    <a:pos x="T0" y="T1"/>
                  </a:cxn>
                  <a:cxn ang="0">
                    <a:pos x="T2" y="T3"/>
                  </a:cxn>
                  <a:cxn ang="0">
                    <a:pos x="T4" y="T5"/>
                  </a:cxn>
                  <a:cxn ang="0">
                    <a:pos x="T6" y="T7"/>
                  </a:cxn>
                  <a:cxn ang="0">
                    <a:pos x="T8" y="T9"/>
                  </a:cxn>
                </a:cxnLst>
                <a:rect l="0" t="0" r="r" b="b"/>
                <a:pathLst>
                  <a:path w="207" h="176">
                    <a:moveTo>
                      <a:pt x="195" y="93"/>
                    </a:moveTo>
                    <a:cubicBezTo>
                      <a:pt x="186" y="27"/>
                      <a:pt x="165" y="0"/>
                      <a:pt x="102" y="0"/>
                    </a:cubicBezTo>
                    <a:cubicBezTo>
                      <a:pt x="50" y="0"/>
                      <a:pt x="20" y="27"/>
                      <a:pt x="11" y="93"/>
                    </a:cubicBezTo>
                    <a:cubicBezTo>
                      <a:pt x="0" y="176"/>
                      <a:pt x="61" y="69"/>
                      <a:pt x="103" y="69"/>
                    </a:cubicBezTo>
                    <a:cubicBezTo>
                      <a:pt x="147" y="69"/>
                      <a:pt x="207" y="176"/>
                      <a:pt x="195" y="9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8" name="Freeform 545">
                <a:extLst>
                  <a:ext uri="{FF2B5EF4-FFF2-40B4-BE49-F238E27FC236}">
                    <a16:creationId xmlns:a16="http://schemas.microsoft.com/office/drawing/2014/main" id="{460BC179-E22E-41A1-837E-1E7CE0F78A33}"/>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9" name="Freeform 546">
                <a:extLst>
                  <a:ext uri="{FF2B5EF4-FFF2-40B4-BE49-F238E27FC236}">
                    <a16:creationId xmlns:a16="http://schemas.microsoft.com/office/drawing/2014/main" id="{F9D009C8-BB13-4737-822A-003A3DF30E4B}"/>
                  </a:ext>
                </a:extLst>
              </p:cNvPr>
              <p:cNvSpPr>
                <a:spLocks/>
              </p:cNvSpPr>
              <p:nvPr/>
            </p:nvSpPr>
            <p:spPr bwMode="auto">
              <a:xfrm rot="10800000">
                <a:off x="10502471" y="4468597"/>
                <a:ext cx="187672"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0" name="Freeform 547">
                <a:extLst>
                  <a:ext uri="{FF2B5EF4-FFF2-40B4-BE49-F238E27FC236}">
                    <a16:creationId xmlns:a16="http://schemas.microsoft.com/office/drawing/2014/main" id="{2277CA84-DD64-4764-B117-6B36C0F35E1B}"/>
                  </a:ext>
                </a:extLst>
              </p:cNvPr>
              <p:cNvSpPr>
                <a:spLocks/>
              </p:cNvSpPr>
              <p:nvPr/>
            </p:nvSpPr>
            <p:spPr bwMode="auto">
              <a:xfrm rot="10800000">
                <a:off x="10473945" y="4498625"/>
                <a:ext cx="188423"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1" name="Freeform 548">
                <a:extLst>
                  <a:ext uri="{FF2B5EF4-FFF2-40B4-BE49-F238E27FC236}">
                    <a16:creationId xmlns:a16="http://schemas.microsoft.com/office/drawing/2014/main" id="{75939AF3-04F4-4FA0-810B-B7AAEB1DDEE0}"/>
                  </a:ext>
                </a:extLst>
              </p:cNvPr>
              <p:cNvSpPr>
                <a:spLocks/>
              </p:cNvSpPr>
              <p:nvPr/>
            </p:nvSpPr>
            <p:spPr bwMode="auto">
              <a:xfrm rot="10800000">
                <a:off x="10445419" y="4470099"/>
                <a:ext cx="144132" cy="218450"/>
              </a:xfrm>
              <a:custGeom>
                <a:avLst/>
                <a:gdLst>
                  <a:gd name="T0" fmla="*/ 16 w 81"/>
                  <a:gd name="T1" fmla="*/ 123 h 123"/>
                  <a:gd name="T2" fmla="*/ 64 w 81"/>
                  <a:gd name="T3" fmla="*/ 63 h 123"/>
                  <a:gd name="T4" fmla="*/ 25 w 81"/>
                  <a:gd name="T5" fmla="*/ 0 h 123"/>
                  <a:gd name="T6" fmla="*/ 2 w 81"/>
                  <a:gd name="T7" fmla="*/ 66 h 123"/>
                  <a:gd name="T8" fmla="*/ 16 w 81"/>
                  <a:gd name="T9" fmla="*/ 123 h 123"/>
                </a:gdLst>
                <a:ahLst/>
                <a:cxnLst>
                  <a:cxn ang="0">
                    <a:pos x="T0" y="T1"/>
                  </a:cxn>
                  <a:cxn ang="0">
                    <a:pos x="T2" y="T3"/>
                  </a:cxn>
                  <a:cxn ang="0">
                    <a:pos x="T4" y="T5"/>
                  </a:cxn>
                  <a:cxn ang="0">
                    <a:pos x="T6" y="T7"/>
                  </a:cxn>
                  <a:cxn ang="0">
                    <a:pos x="T8" y="T9"/>
                  </a:cxn>
                </a:cxnLst>
                <a:rect l="0" t="0" r="r" b="b"/>
                <a:pathLst>
                  <a:path w="81" h="123">
                    <a:moveTo>
                      <a:pt x="16" y="123"/>
                    </a:moveTo>
                    <a:cubicBezTo>
                      <a:pt x="16" y="123"/>
                      <a:pt x="81" y="98"/>
                      <a:pt x="64" y="63"/>
                    </a:cubicBezTo>
                    <a:cubicBezTo>
                      <a:pt x="47" y="29"/>
                      <a:pt x="17" y="31"/>
                      <a:pt x="25" y="0"/>
                    </a:cubicBezTo>
                    <a:cubicBezTo>
                      <a:pt x="25" y="0"/>
                      <a:pt x="4" y="23"/>
                      <a:pt x="2" y="66"/>
                    </a:cubicBezTo>
                    <a:cubicBezTo>
                      <a:pt x="0" y="113"/>
                      <a:pt x="16" y="123"/>
                      <a:pt x="16" y="12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2" name="Freeform 549">
                <a:extLst>
                  <a:ext uri="{FF2B5EF4-FFF2-40B4-BE49-F238E27FC236}">
                    <a16:creationId xmlns:a16="http://schemas.microsoft.com/office/drawing/2014/main" id="{5E39BDB1-FA3A-460E-B485-6B3FDEEAE037}"/>
                  </a:ext>
                </a:extLst>
              </p:cNvPr>
              <p:cNvSpPr>
                <a:spLocks/>
              </p:cNvSpPr>
              <p:nvPr/>
            </p:nvSpPr>
            <p:spPr bwMode="auto">
              <a:xfrm rot="10800000">
                <a:off x="10727678" y="4345484"/>
                <a:ext cx="53299" cy="89332"/>
              </a:xfrm>
              <a:custGeom>
                <a:avLst/>
                <a:gdLst>
                  <a:gd name="T0" fmla="*/ 27 w 30"/>
                  <a:gd name="T1" fmla="*/ 22 h 50"/>
                  <a:gd name="T2" fmla="*/ 21 w 30"/>
                  <a:gd name="T3" fmla="*/ 48 h 50"/>
                  <a:gd name="T4" fmla="*/ 3 w 30"/>
                  <a:gd name="T5" fmla="*/ 28 h 50"/>
                  <a:gd name="T6" fmla="*/ 9 w 30"/>
                  <a:gd name="T7" fmla="*/ 1 h 50"/>
                  <a:gd name="T8" fmla="*/ 27 w 30"/>
                  <a:gd name="T9" fmla="*/ 22 h 50"/>
                </a:gdLst>
                <a:ahLst/>
                <a:cxnLst>
                  <a:cxn ang="0">
                    <a:pos x="T0" y="T1"/>
                  </a:cxn>
                  <a:cxn ang="0">
                    <a:pos x="T2" y="T3"/>
                  </a:cxn>
                  <a:cxn ang="0">
                    <a:pos x="T4" y="T5"/>
                  </a:cxn>
                  <a:cxn ang="0">
                    <a:pos x="T6" y="T7"/>
                  </a:cxn>
                  <a:cxn ang="0">
                    <a:pos x="T8" y="T9"/>
                  </a:cxn>
                </a:cxnLst>
                <a:rect l="0" t="0" r="r" b="b"/>
                <a:pathLst>
                  <a:path w="30" h="50">
                    <a:moveTo>
                      <a:pt x="27" y="22"/>
                    </a:moveTo>
                    <a:cubicBezTo>
                      <a:pt x="30" y="34"/>
                      <a:pt x="27" y="46"/>
                      <a:pt x="21" y="48"/>
                    </a:cubicBezTo>
                    <a:cubicBezTo>
                      <a:pt x="14" y="50"/>
                      <a:pt x="6" y="41"/>
                      <a:pt x="3" y="28"/>
                    </a:cubicBezTo>
                    <a:cubicBezTo>
                      <a:pt x="0" y="15"/>
                      <a:pt x="2" y="3"/>
                      <a:pt x="9" y="1"/>
                    </a:cubicBezTo>
                    <a:cubicBezTo>
                      <a:pt x="15" y="0"/>
                      <a:pt x="23" y="9"/>
                      <a:pt x="27" y="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3" name="Freeform 550">
                <a:extLst>
                  <a:ext uri="{FF2B5EF4-FFF2-40B4-BE49-F238E27FC236}">
                    <a16:creationId xmlns:a16="http://schemas.microsoft.com/office/drawing/2014/main" id="{B3FE6ED8-5CD3-4CD4-8080-EEDF600A1D9A}"/>
                  </a:ext>
                </a:extLst>
              </p:cNvPr>
              <p:cNvSpPr>
                <a:spLocks/>
              </p:cNvSpPr>
              <p:nvPr/>
            </p:nvSpPr>
            <p:spPr bwMode="auto">
              <a:xfrm rot="10800000">
                <a:off x="10429655" y="4347736"/>
                <a:ext cx="53299" cy="88581"/>
              </a:xfrm>
              <a:custGeom>
                <a:avLst/>
                <a:gdLst>
                  <a:gd name="T0" fmla="*/ 3 w 30"/>
                  <a:gd name="T1" fmla="*/ 23 h 50"/>
                  <a:gd name="T2" fmla="*/ 20 w 30"/>
                  <a:gd name="T3" fmla="*/ 2 h 50"/>
                  <a:gd name="T4" fmla="*/ 27 w 30"/>
                  <a:gd name="T5" fmla="*/ 28 h 50"/>
                  <a:gd name="T6" fmla="*/ 10 w 30"/>
                  <a:gd name="T7" fmla="*/ 49 h 50"/>
                  <a:gd name="T8" fmla="*/ 3 w 30"/>
                  <a:gd name="T9" fmla="*/ 23 h 50"/>
                </a:gdLst>
                <a:ahLst/>
                <a:cxnLst>
                  <a:cxn ang="0">
                    <a:pos x="T0" y="T1"/>
                  </a:cxn>
                  <a:cxn ang="0">
                    <a:pos x="T2" y="T3"/>
                  </a:cxn>
                  <a:cxn ang="0">
                    <a:pos x="T4" y="T5"/>
                  </a:cxn>
                  <a:cxn ang="0">
                    <a:pos x="T6" y="T7"/>
                  </a:cxn>
                  <a:cxn ang="0">
                    <a:pos x="T8" y="T9"/>
                  </a:cxn>
                </a:cxnLst>
                <a:rect l="0" t="0" r="r" b="b"/>
                <a:pathLst>
                  <a:path w="30" h="50">
                    <a:moveTo>
                      <a:pt x="3" y="23"/>
                    </a:moveTo>
                    <a:cubicBezTo>
                      <a:pt x="6" y="10"/>
                      <a:pt x="13" y="0"/>
                      <a:pt x="20" y="2"/>
                    </a:cubicBezTo>
                    <a:cubicBezTo>
                      <a:pt x="26" y="3"/>
                      <a:pt x="30" y="15"/>
                      <a:pt x="27" y="28"/>
                    </a:cubicBezTo>
                    <a:cubicBezTo>
                      <a:pt x="24" y="41"/>
                      <a:pt x="16" y="50"/>
                      <a:pt x="10" y="49"/>
                    </a:cubicBezTo>
                    <a:cubicBezTo>
                      <a:pt x="3" y="47"/>
                      <a:pt x="0" y="36"/>
                      <a:pt x="3" y="23"/>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4" name="Freeform 551">
                <a:extLst>
                  <a:ext uri="{FF2B5EF4-FFF2-40B4-BE49-F238E27FC236}">
                    <a16:creationId xmlns:a16="http://schemas.microsoft.com/office/drawing/2014/main" id="{55D435F5-A618-45BD-9953-BA7E49F8DDF3}"/>
                  </a:ext>
                </a:extLst>
              </p:cNvPr>
              <p:cNvSpPr>
                <a:spLocks/>
              </p:cNvSpPr>
              <p:nvPr/>
            </p:nvSpPr>
            <p:spPr bwMode="auto">
              <a:xfrm rot="10800000">
                <a:off x="10558773" y="4384520"/>
                <a:ext cx="202686" cy="181667"/>
              </a:xfrm>
              <a:custGeom>
                <a:avLst/>
                <a:gdLst>
                  <a:gd name="T0" fmla="*/ 114 w 114"/>
                  <a:gd name="T1" fmla="*/ 47 h 102"/>
                  <a:gd name="T2" fmla="*/ 39 w 114"/>
                  <a:gd name="T3" fmla="*/ 30 h 102"/>
                  <a:gd name="T4" fmla="*/ 0 w 114"/>
                  <a:gd name="T5" fmla="*/ 93 h 102"/>
                  <a:gd name="T6" fmla="*/ 70 w 114"/>
                  <a:gd name="T7" fmla="*/ 84 h 102"/>
                  <a:gd name="T8" fmla="*/ 114 w 114"/>
                  <a:gd name="T9" fmla="*/ 47 h 102"/>
                </a:gdLst>
                <a:ahLst/>
                <a:cxnLst>
                  <a:cxn ang="0">
                    <a:pos x="T0" y="T1"/>
                  </a:cxn>
                  <a:cxn ang="0">
                    <a:pos x="T2" y="T3"/>
                  </a:cxn>
                  <a:cxn ang="0">
                    <a:pos x="T4" y="T5"/>
                  </a:cxn>
                  <a:cxn ang="0">
                    <a:pos x="T6" y="T7"/>
                  </a:cxn>
                  <a:cxn ang="0">
                    <a:pos x="T8" y="T9"/>
                  </a:cxn>
                </a:cxnLst>
                <a:rect l="0" t="0" r="r" b="b"/>
                <a:pathLst>
                  <a:path w="114" h="102">
                    <a:moveTo>
                      <a:pt x="114" y="47"/>
                    </a:moveTo>
                    <a:cubicBezTo>
                      <a:pt x="114" y="47"/>
                      <a:pt x="63" y="0"/>
                      <a:pt x="39" y="30"/>
                    </a:cubicBezTo>
                    <a:cubicBezTo>
                      <a:pt x="16" y="61"/>
                      <a:pt x="31" y="87"/>
                      <a:pt x="0" y="93"/>
                    </a:cubicBezTo>
                    <a:cubicBezTo>
                      <a:pt x="0" y="93"/>
                      <a:pt x="30" y="102"/>
                      <a:pt x="70" y="84"/>
                    </a:cubicBezTo>
                    <a:cubicBezTo>
                      <a:pt x="112" y="65"/>
                      <a:pt x="114" y="47"/>
                      <a:pt x="114" y="47"/>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5" name="Freeform 552">
                <a:extLst>
                  <a:ext uri="{FF2B5EF4-FFF2-40B4-BE49-F238E27FC236}">
                    <a16:creationId xmlns:a16="http://schemas.microsoft.com/office/drawing/2014/main" id="{B9564BDB-73B0-4756-B5F6-005CA9653047}"/>
                  </a:ext>
                </a:extLst>
              </p:cNvPr>
              <p:cNvSpPr>
                <a:spLocks/>
              </p:cNvSpPr>
              <p:nvPr/>
            </p:nvSpPr>
            <p:spPr bwMode="auto">
              <a:xfrm rot="10800000">
                <a:off x="10459682" y="4363501"/>
                <a:ext cx="154642" cy="216949"/>
              </a:xfrm>
              <a:custGeom>
                <a:avLst/>
                <a:gdLst>
                  <a:gd name="T0" fmla="*/ 60 w 87"/>
                  <a:gd name="T1" fmla="*/ 0 h 122"/>
                  <a:gd name="T2" fmla="*/ 22 w 87"/>
                  <a:gd name="T3" fmla="*/ 66 h 122"/>
                  <a:gd name="T4" fmla="*/ 70 w 87"/>
                  <a:gd name="T5" fmla="*/ 122 h 122"/>
                  <a:gd name="T6" fmla="*/ 82 w 87"/>
                  <a:gd name="T7" fmla="*/ 54 h 122"/>
                  <a:gd name="T8" fmla="*/ 60 w 87"/>
                  <a:gd name="T9" fmla="*/ 0 h 122"/>
                </a:gdLst>
                <a:ahLst/>
                <a:cxnLst>
                  <a:cxn ang="0">
                    <a:pos x="T0" y="T1"/>
                  </a:cxn>
                  <a:cxn ang="0">
                    <a:pos x="T2" y="T3"/>
                  </a:cxn>
                  <a:cxn ang="0">
                    <a:pos x="T4" y="T5"/>
                  </a:cxn>
                  <a:cxn ang="0">
                    <a:pos x="T6" y="T7"/>
                  </a:cxn>
                  <a:cxn ang="0">
                    <a:pos x="T8" y="T9"/>
                  </a:cxn>
                </a:cxnLst>
                <a:rect l="0" t="0" r="r" b="b"/>
                <a:pathLst>
                  <a:path w="87" h="122">
                    <a:moveTo>
                      <a:pt x="60" y="0"/>
                    </a:moveTo>
                    <a:cubicBezTo>
                      <a:pt x="60" y="0"/>
                      <a:pt x="0" y="34"/>
                      <a:pt x="22" y="66"/>
                    </a:cubicBezTo>
                    <a:cubicBezTo>
                      <a:pt x="43" y="98"/>
                      <a:pt x="73" y="91"/>
                      <a:pt x="70" y="122"/>
                    </a:cubicBezTo>
                    <a:cubicBezTo>
                      <a:pt x="70" y="122"/>
                      <a:pt x="87" y="96"/>
                      <a:pt x="82" y="54"/>
                    </a:cubicBezTo>
                    <a:cubicBezTo>
                      <a:pt x="77" y="8"/>
                      <a:pt x="60" y="0"/>
                      <a:pt x="60"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6" name="Freeform 553">
              <a:extLst>
                <a:ext uri="{FF2B5EF4-FFF2-40B4-BE49-F238E27FC236}">
                  <a16:creationId xmlns:a16="http://schemas.microsoft.com/office/drawing/2014/main" id="{FD0B112C-B8DC-4CE2-9480-3D780073643D}"/>
                </a:ext>
              </a:extLst>
            </p:cNvPr>
            <p:cNvSpPr>
              <a:spLocks noEditPoints="1"/>
            </p:cNvSpPr>
            <p:nvPr/>
          </p:nvSpPr>
          <p:spPr bwMode="auto">
            <a:xfrm rot="10800000">
              <a:off x="7037774" y="3838060"/>
              <a:ext cx="943138" cy="943138"/>
            </a:xfrm>
            <a:custGeom>
              <a:avLst/>
              <a:gdLst>
                <a:gd name="T0" fmla="*/ 315 w 584"/>
                <a:gd name="T1" fmla="*/ 583 h 584"/>
                <a:gd name="T2" fmla="*/ 246 w 584"/>
                <a:gd name="T3" fmla="*/ 576 h 584"/>
                <a:gd name="T4" fmla="*/ 332 w 584"/>
                <a:gd name="T5" fmla="*/ 577 h 584"/>
                <a:gd name="T6" fmla="*/ 336 w 584"/>
                <a:gd name="T7" fmla="*/ 580 h 584"/>
                <a:gd name="T8" fmla="*/ 230 w 584"/>
                <a:gd name="T9" fmla="*/ 569 h 584"/>
                <a:gd name="T10" fmla="*/ 397 w 584"/>
                <a:gd name="T11" fmla="*/ 556 h 584"/>
                <a:gd name="T12" fmla="*/ 187 w 584"/>
                <a:gd name="T13" fmla="*/ 564 h 584"/>
                <a:gd name="T14" fmla="*/ 188 w 584"/>
                <a:gd name="T15" fmla="*/ 564 h 584"/>
                <a:gd name="T16" fmla="*/ 439 w 584"/>
                <a:gd name="T17" fmla="*/ 544 h 584"/>
                <a:gd name="T18" fmla="*/ 128 w 584"/>
                <a:gd name="T19" fmla="*/ 528 h 584"/>
                <a:gd name="T20" fmla="*/ 451 w 584"/>
                <a:gd name="T21" fmla="*/ 532 h 584"/>
                <a:gd name="T22" fmla="*/ 455 w 584"/>
                <a:gd name="T23" fmla="*/ 533 h 584"/>
                <a:gd name="T24" fmla="*/ 116 w 584"/>
                <a:gd name="T25" fmla="*/ 515 h 584"/>
                <a:gd name="T26" fmla="*/ 500 w 584"/>
                <a:gd name="T27" fmla="*/ 484 h 584"/>
                <a:gd name="T28" fmla="*/ 79 w 584"/>
                <a:gd name="T29" fmla="*/ 491 h 584"/>
                <a:gd name="T30" fmla="*/ 82 w 584"/>
                <a:gd name="T31" fmla="*/ 493 h 584"/>
                <a:gd name="T32" fmla="*/ 533 w 584"/>
                <a:gd name="T33" fmla="*/ 456 h 584"/>
                <a:gd name="T34" fmla="*/ 41 w 584"/>
                <a:gd name="T35" fmla="*/ 434 h 584"/>
                <a:gd name="T36" fmla="*/ 540 w 584"/>
                <a:gd name="T37" fmla="*/ 439 h 584"/>
                <a:gd name="T38" fmla="*/ 542 w 584"/>
                <a:gd name="T39" fmla="*/ 439 h 584"/>
                <a:gd name="T40" fmla="*/ 37 w 584"/>
                <a:gd name="T41" fmla="*/ 416 h 584"/>
                <a:gd name="T42" fmla="*/ 564 w 584"/>
                <a:gd name="T43" fmla="*/ 375 h 584"/>
                <a:gd name="T44" fmla="*/ 13 w 584"/>
                <a:gd name="T45" fmla="*/ 380 h 584"/>
                <a:gd name="T46" fmla="*/ 17 w 584"/>
                <a:gd name="T47" fmla="*/ 382 h 584"/>
                <a:gd name="T48" fmla="*/ 581 w 584"/>
                <a:gd name="T49" fmla="*/ 335 h 584"/>
                <a:gd name="T50" fmla="*/ 5 w 584"/>
                <a:gd name="T51" fmla="*/ 311 h 584"/>
                <a:gd name="T52" fmla="*/ 579 w 584"/>
                <a:gd name="T53" fmla="*/ 317 h 584"/>
                <a:gd name="T54" fmla="*/ 584 w 584"/>
                <a:gd name="T55" fmla="*/ 292 h 584"/>
                <a:gd name="T56" fmla="*/ 1 w 584"/>
                <a:gd name="T57" fmla="*/ 272 h 584"/>
                <a:gd name="T58" fmla="*/ 4 w 584"/>
                <a:gd name="T59" fmla="*/ 298 h 584"/>
                <a:gd name="T60" fmla="*/ 583 w 584"/>
                <a:gd name="T61" fmla="*/ 266 h 584"/>
                <a:gd name="T62" fmla="*/ 7 w 584"/>
                <a:gd name="T63" fmla="*/ 229 h 584"/>
                <a:gd name="T64" fmla="*/ 568 w 584"/>
                <a:gd name="T65" fmla="*/ 224 h 584"/>
                <a:gd name="T66" fmla="*/ 572 w 584"/>
                <a:gd name="T67" fmla="*/ 228 h 584"/>
                <a:gd name="T68" fmla="*/ 27 w 584"/>
                <a:gd name="T69" fmla="*/ 190 h 584"/>
                <a:gd name="T70" fmla="*/ 548 w 584"/>
                <a:gd name="T71" fmla="*/ 160 h 584"/>
                <a:gd name="T72" fmla="*/ 30 w 584"/>
                <a:gd name="T73" fmla="*/ 172 h 584"/>
                <a:gd name="T74" fmla="*/ 31 w 584"/>
                <a:gd name="T75" fmla="*/ 173 h 584"/>
                <a:gd name="T76" fmla="*/ 543 w 584"/>
                <a:gd name="T77" fmla="*/ 142 h 584"/>
                <a:gd name="T78" fmla="*/ 62 w 584"/>
                <a:gd name="T79" fmla="*/ 112 h 584"/>
                <a:gd name="T80" fmla="*/ 512 w 584"/>
                <a:gd name="T81" fmla="*/ 112 h 584"/>
                <a:gd name="T82" fmla="*/ 515 w 584"/>
                <a:gd name="T83" fmla="*/ 113 h 584"/>
                <a:gd name="T84" fmla="*/ 97 w 584"/>
                <a:gd name="T85" fmla="*/ 85 h 584"/>
                <a:gd name="T86" fmla="*/ 466 w 584"/>
                <a:gd name="T87" fmla="*/ 62 h 584"/>
                <a:gd name="T88" fmla="*/ 107 w 584"/>
                <a:gd name="T89" fmla="*/ 71 h 584"/>
                <a:gd name="T90" fmla="*/ 110 w 584"/>
                <a:gd name="T91" fmla="*/ 72 h 584"/>
                <a:gd name="T92" fmla="*/ 454 w 584"/>
                <a:gd name="T93" fmla="*/ 48 h 584"/>
                <a:gd name="T94" fmla="*/ 163 w 584"/>
                <a:gd name="T95" fmla="*/ 30 h 584"/>
                <a:gd name="T96" fmla="*/ 412 w 584"/>
                <a:gd name="T97" fmla="*/ 34 h 584"/>
                <a:gd name="T98" fmla="*/ 414 w 584"/>
                <a:gd name="T99" fmla="*/ 35 h 584"/>
                <a:gd name="T100" fmla="*/ 205 w 584"/>
                <a:gd name="T101" fmla="*/ 21 h 584"/>
                <a:gd name="T102" fmla="*/ 349 w 584"/>
                <a:gd name="T103" fmla="*/ 9 h 584"/>
                <a:gd name="T104" fmla="*/ 221 w 584"/>
                <a:gd name="T105" fmla="*/ 12 h 584"/>
                <a:gd name="T106" fmla="*/ 225 w 584"/>
                <a:gd name="T107" fmla="*/ 15 h 584"/>
                <a:gd name="T108" fmla="*/ 332 w 584"/>
                <a:gd name="T109" fmla="*/ 2 h 584"/>
                <a:gd name="T110" fmla="*/ 289 w 584"/>
                <a:gd name="T11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584">
                  <a:moveTo>
                    <a:pt x="293" y="584"/>
                  </a:moveTo>
                  <a:cubicBezTo>
                    <a:pt x="291" y="584"/>
                    <a:pt x="289" y="582"/>
                    <a:pt x="289" y="580"/>
                  </a:cubicBezTo>
                  <a:cubicBezTo>
                    <a:pt x="289" y="577"/>
                    <a:pt x="291" y="576"/>
                    <a:pt x="293" y="576"/>
                  </a:cubicBezTo>
                  <a:cubicBezTo>
                    <a:pt x="300" y="576"/>
                    <a:pt x="307" y="575"/>
                    <a:pt x="314" y="575"/>
                  </a:cubicBezTo>
                  <a:cubicBezTo>
                    <a:pt x="316" y="575"/>
                    <a:pt x="318" y="576"/>
                    <a:pt x="319" y="578"/>
                  </a:cubicBezTo>
                  <a:cubicBezTo>
                    <a:pt x="319" y="581"/>
                    <a:pt x="317" y="583"/>
                    <a:pt x="315" y="583"/>
                  </a:cubicBezTo>
                  <a:cubicBezTo>
                    <a:pt x="308" y="583"/>
                    <a:pt x="300" y="584"/>
                    <a:pt x="293" y="584"/>
                  </a:cubicBezTo>
                  <a:cubicBezTo>
                    <a:pt x="293" y="584"/>
                    <a:pt x="293" y="584"/>
                    <a:pt x="293" y="584"/>
                  </a:cubicBezTo>
                  <a:close/>
                  <a:moveTo>
                    <a:pt x="272" y="583"/>
                  </a:moveTo>
                  <a:cubicBezTo>
                    <a:pt x="271" y="583"/>
                    <a:pt x="271" y="583"/>
                    <a:pt x="271" y="583"/>
                  </a:cubicBezTo>
                  <a:cubicBezTo>
                    <a:pt x="264" y="582"/>
                    <a:pt x="257" y="582"/>
                    <a:pt x="250" y="581"/>
                  </a:cubicBezTo>
                  <a:cubicBezTo>
                    <a:pt x="247" y="580"/>
                    <a:pt x="246" y="578"/>
                    <a:pt x="246" y="576"/>
                  </a:cubicBezTo>
                  <a:cubicBezTo>
                    <a:pt x="247" y="574"/>
                    <a:pt x="249" y="572"/>
                    <a:pt x="251" y="573"/>
                  </a:cubicBezTo>
                  <a:cubicBezTo>
                    <a:pt x="258" y="574"/>
                    <a:pt x="265" y="574"/>
                    <a:pt x="272" y="575"/>
                  </a:cubicBezTo>
                  <a:cubicBezTo>
                    <a:pt x="274" y="575"/>
                    <a:pt x="276" y="577"/>
                    <a:pt x="276" y="579"/>
                  </a:cubicBezTo>
                  <a:cubicBezTo>
                    <a:pt x="275" y="581"/>
                    <a:pt x="274" y="583"/>
                    <a:pt x="272" y="583"/>
                  </a:cubicBezTo>
                  <a:close/>
                  <a:moveTo>
                    <a:pt x="336" y="580"/>
                  </a:moveTo>
                  <a:cubicBezTo>
                    <a:pt x="334" y="580"/>
                    <a:pt x="332" y="579"/>
                    <a:pt x="332" y="577"/>
                  </a:cubicBezTo>
                  <a:cubicBezTo>
                    <a:pt x="332" y="575"/>
                    <a:pt x="333" y="573"/>
                    <a:pt x="335" y="572"/>
                  </a:cubicBezTo>
                  <a:cubicBezTo>
                    <a:pt x="342" y="571"/>
                    <a:pt x="349" y="570"/>
                    <a:pt x="356" y="568"/>
                  </a:cubicBezTo>
                  <a:cubicBezTo>
                    <a:pt x="358" y="568"/>
                    <a:pt x="360" y="569"/>
                    <a:pt x="361" y="571"/>
                  </a:cubicBezTo>
                  <a:cubicBezTo>
                    <a:pt x="361" y="574"/>
                    <a:pt x="360" y="576"/>
                    <a:pt x="358" y="576"/>
                  </a:cubicBezTo>
                  <a:cubicBezTo>
                    <a:pt x="351" y="578"/>
                    <a:pt x="344" y="579"/>
                    <a:pt x="336" y="580"/>
                  </a:cubicBezTo>
                  <a:cubicBezTo>
                    <a:pt x="336" y="580"/>
                    <a:pt x="336" y="580"/>
                    <a:pt x="336" y="580"/>
                  </a:cubicBezTo>
                  <a:close/>
                  <a:moveTo>
                    <a:pt x="229" y="577"/>
                  </a:moveTo>
                  <a:cubicBezTo>
                    <a:pt x="229" y="577"/>
                    <a:pt x="229" y="577"/>
                    <a:pt x="228" y="577"/>
                  </a:cubicBezTo>
                  <a:cubicBezTo>
                    <a:pt x="221" y="575"/>
                    <a:pt x="214" y="573"/>
                    <a:pt x="207" y="571"/>
                  </a:cubicBezTo>
                  <a:cubicBezTo>
                    <a:pt x="205" y="570"/>
                    <a:pt x="204" y="568"/>
                    <a:pt x="204" y="566"/>
                  </a:cubicBezTo>
                  <a:cubicBezTo>
                    <a:pt x="205" y="564"/>
                    <a:pt x="207" y="563"/>
                    <a:pt x="209" y="563"/>
                  </a:cubicBezTo>
                  <a:cubicBezTo>
                    <a:pt x="216" y="565"/>
                    <a:pt x="223" y="567"/>
                    <a:pt x="230" y="569"/>
                  </a:cubicBezTo>
                  <a:cubicBezTo>
                    <a:pt x="232" y="569"/>
                    <a:pt x="233" y="571"/>
                    <a:pt x="233" y="574"/>
                  </a:cubicBezTo>
                  <a:cubicBezTo>
                    <a:pt x="233" y="575"/>
                    <a:pt x="231" y="577"/>
                    <a:pt x="229" y="577"/>
                  </a:cubicBezTo>
                  <a:close/>
                  <a:moveTo>
                    <a:pt x="378" y="571"/>
                  </a:moveTo>
                  <a:cubicBezTo>
                    <a:pt x="376" y="571"/>
                    <a:pt x="374" y="570"/>
                    <a:pt x="374" y="568"/>
                  </a:cubicBezTo>
                  <a:cubicBezTo>
                    <a:pt x="373" y="566"/>
                    <a:pt x="374" y="563"/>
                    <a:pt x="377" y="563"/>
                  </a:cubicBezTo>
                  <a:cubicBezTo>
                    <a:pt x="383" y="561"/>
                    <a:pt x="390" y="558"/>
                    <a:pt x="397" y="556"/>
                  </a:cubicBezTo>
                  <a:cubicBezTo>
                    <a:pt x="399" y="555"/>
                    <a:pt x="401" y="556"/>
                    <a:pt x="402" y="558"/>
                  </a:cubicBezTo>
                  <a:cubicBezTo>
                    <a:pt x="403" y="560"/>
                    <a:pt x="402" y="562"/>
                    <a:pt x="399" y="563"/>
                  </a:cubicBezTo>
                  <a:cubicBezTo>
                    <a:pt x="393" y="566"/>
                    <a:pt x="386" y="568"/>
                    <a:pt x="379" y="570"/>
                  </a:cubicBezTo>
                  <a:cubicBezTo>
                    <a:pt x="379" y="571"/>
                    <a:pt x="378" y="571"/>
                    <a:pt x="378" y="571"/>
                  </a:cubicBezTo>
                  <a:close/>
                  <a:moveTo>
                    <a:pt x="188" y="564"/>
                  </a:moveTo>
                  <a:cubicBezTo>
                    <a:pt x="187" y="564"/>
                    <a:pt x="187" y="564"/>
                    <a:pt x="187" y="564"/>
                  </a:cubicBezTo>
                  <a:cubicBezTo>
                    <a:pt x="180" y="561"/>
                    <a:pt x="173" y="558"/>
                    <a:pt x="166" y="555"/>
                  </a:cubicBezTo>
                  <a:cubicBezTo>
                    <a:pt x="164" y="554"/>
                    <a:pt x="164" y="552"/>
                    <a:pt x="165" y="550"/>
                  </a:cubicBezTo>
                  <a:cubicBezTo>
                    <a:pt x="166" y="548"/>
                    <a:pt x="168" y="547"/>
                    <a:pt x="170" y="548"/>
                  </a:cubicBezTo>
                  <a:cubicBezTo>
                    <a:pt x="176" y="551"/>
                    <a:pt x="183" y="554"/>
                    <a:pt x="189" y="557"/>
                  </a:cubicBezTo>
                  <a:cubicBezTo>
                    <a:pt x="191" y="557"/>
                    <a:pt x="192" y="560"/>
                    <a:pt x="192" y="562"/>
                  </a:cubicBezTo>
                  <a:cubicBezTo>
                    <a:pt x="191" y="563"/>
                    <a:pt x="190" y="564"/>
                    <a:pt x="188" y="564"/>
                  </a:cubicBezTo>
                  <a:close/>
                  <a:moveTo>
                    <a:pt x="418" y="555"/>
                  </a:moveTo>
                  <a:cubicBezTo>
                    <a:pt x="416" y="555"/>
                    <a:pt x="415" y="554"/>
                    <a:pt x="414" y="553"/>
                  </a:cubicBezTo>
                  <a:cubicBezTo>
                    <a:pt x="413" y="551"/>
                    <a:pt x="414" y="548"/>
                    <a:pt x="416" y="547"/>
                  </a:cubicBezTo>
                  <a:cubicBezTo>
                    <a:pt x="422" y="544"/>
                    <a:pt x="429" y="541"/>
                    <a:pt x="435" y="537"/>
                  </a:cubicBezTo>
                  <a:cubicBezTo>
                    <a:pt x="436" y="536"/>
                    <a:pt x="439" y="537"/>
                    <a:pt x="440" y="539"/>
                  </a:cubicBezTo>
                  <a:cubicBezTo>
                    <a:pt x="441" y="541"/>
                    <a:pt x="441" y="543"/>
                    <a:pt x="439" y="544"/>
                  </a:cubicBezTo>
                  <a:cubicBezTo>
                    <a:pt x="432" y="548"/>
                    <a:pt x="426" y="551"/>
                    <a:pt x="419" y="554"/>
                  </a:cubicBezTo>
                  <a:cubicBezTo>
                    <a:pt x="419" y="555"/>
                    <a:pt x="418" y="555"/>
                    <a:pt x="418" y="555"/>
                  </a:cubicBezTo>
                  <a:close/>
                  <a:moveTo>
                    <a:pt x="149" y="546"/>
                  </a:moveTo>
                  <a:cubicBezTo>
                    <a:pt x="148" y="546"/>
                    <a:pt x="148" y="546"/>
                    <a:pt x="147" y="545"/>
                  </a:cubicBezTo>
                  <a:cubicBezTo>
                    <a:pt x="141" y="542"/>
                    <a:pt x="135" y="538"/>
                    <a:pt x="129" y="534"/>
                  </a:cubicBezTo>
                  <a:cubicBezTo>
                    <a:pt x="127" y="532"/>
                    <a:pt x="126" y="530"/>
                    <a:pt x="128" y="528"/>
                  </a:cubicBezTo>
                  <a:cubicBezTo>
                    <a:pt x="129" y="526"/>
                    <a:pt x="131" y="526"/>
                    <a:pt x="133" y="527"/>
                  </a:cubicBezTo>
                  <a:cubicBezTo>
                    <a:pt x="139" y="531"/>
                    <a:pt x="145" y="535"/>
                    <a:pt x="151" y="538"/>
                  </a:cubicBezTo>
                  <a:cubicBezTo>
                    <a:pt x="153" y="539"/>
                    <a:pt x="154" y="542"/>
                    <a:pt x="153" y="544"/>
                  </a:cubicBezTo>
                  <a:cubicBezTo>
                    <a:pt x="152" y="545"/>
                    <a:pt x="151" y="546"/>
                    <a:pt x="149" y="546"/>
                  </a:cubicBezTo>
                  <a:close/>
                  <a:moveTo>
                    <a:pt x="455" y="533"/>
                  </a:moveTo>
                  <a:cubicBezTo>
                    <a:pt x="453" y="533"/>
                    <a:pt x="452" y="533"/>
                    <a:pt x="451" y="532"/>
                  </a:cubicBezTo>
                  <a:cubicBezTo>
                    <a:pt x="450" y="530"/>
                    <a:pt x="451" y="527"/>
                    <a:pt x="452" y="526"/>
                  </a:cubicBezTo>
                  <a:cubicBezTo>
                    <a:pt x="458" y="522"/>
                    <a:pt x="464" y="518"/>
                    <a:pt x="469" y="513"/>
                  </a:cubicBezTo>
                  <a:cubicBezTo>
                    <a:pt x="471" y="512"/>
                    <a:pt x="474" y="512"/>
                    <a:pt x="475" y="514"/>
                  </a:cubicBezTo>
                  <a:cubicBezTo>
                    <a:pt x="476" y="516"/>
                    <a:pt x="476" y="518"/>
                    <a:pt x="474" y="520"/>
                  </a:cubicBezTo>
                  <a:cubicBezTo>
                    <a:pt x="469" y="524"/>
                    <a:pt x="463" y="528"/>
                    <a:pt x="457" y="533"/>
                  </a:cubicBezTo>
                  <a:cubicBezTo>
                    <a:pt x="456" y="533"/>
                    <a:pt x="456" y="533"/>
                    <a:pt x="455" y="533"/>
                  </a:cubicBezTo>
                  <a:close/>
                  <a:moveTo>
                    <a:pt x="114" y="522"/>
                  </a:moveTo>
                  <a:cubicBezTo>
                    <a:pt x="113" y="522"/>
                    <a:pt x="112" y="521"/>
                    <a:pt x="111" y="521"/>
                  </a:cubicBezTo>
                  <a:cubicBezTo>
                    <a:pt x="105" y="516"/>
                    <a:pt x="100" y="512"/>
                    <a:pt x="94" y="507"/>
                  </a:cubicBezTo>
                  <a:cubicBezTo>
                    <a:pt x="93" y="505"/>
                    <a:pt x="93" y="503"/>
                    <a:pt x="94" y="501"/>
                  </a:cubicBezTo>
                  <a:cubicBezTo>
                    <a:pt x="96" y="499"/>
                    <a:pt x="98" y="499"/>
                    <a:pt x="100" y="501"/>
                  </a:cubicBezTo>
                  <a:cubicBezTo>
                    <a:pt x="105" y="506"/>
                    <a:pt x="111" y="510"/>
                    <a:pt x="116" y="515"/>
                  </a:cubicBezTo>
                  <a:cubicBezTo>
                    <a:pt x="118" y="516"/>
                    <a:pt x="118" y="518"/>
                    <a:pt x="117" y="520"/>
                  </a:cubicBezTo>
                  <a:cubicBezTo>
                    <a:pt x="116" y="521"/>
                    <a:pt x="115" y="522"/>
                    <a:pt x="114" y="522"/>
                  </a:cubicBezTo>
                  <a:close/>
                  <a:moveTo>
                    <a:pt x="488" y="506"/>
                  </a:moveTo>
                  <a:cubicBezTo>
                    <a:pt x="487" y="506"/>
                    <a:pt x="486" y="506"/>
                    <a:pt x="485" y="505"/>
                  </a:cubicBezTo>
                  <a:cubicBezTo>
                    <a:pt x="484" y="504"/>
                    <a:pt x="484" y="501"/>
                    <a:pt x="486" y="499"/>
                  </a:cubicBezTo>
                  <a:cubicBezTo>
                    <a:pt x="491" y="495"/>
                    <a:pt x="496" y="490"/>
                    <a:pt x="500" y="484"/>
                  </a:cubicBezTo>
                  <a:cubicBezTo>
                    <a:pt x="502" y="483"/>
                    <a:pt x="505" y="483"/>
                    <a:pt x="506" y="484"/>
                  </a:cubicBezTo>
                  <a:cubicBezTo>
                    <a:pt x="508" y="486"/>
                    <a:pt x="508" y="488"/>
                    <a:pt x="506" y="490"/>
                  </a:cubicBezTo>
                  <a:cubicBezTo>
                    <a:pt x="501" y="495"/>
                    <a:pt x="496" y="500"/>
                    <a:pt x="491" y="505"/>
                  </a:cubicBezTo>
                  <a:cubicBezTo>
                    <a:pt x="490" y="506"/>
                    <a:pt x="489" y="506"/>
                    <a:pt x="488" y="506"/>
                  </a:cubicBezTo>
                  <a:close/>
                  <a:moveTo>
                    <a:pt x="82" y="493"/>
                  </a:moveTo>
                  <a:cubicBezTo>
                    <a:pt x="81" y="493"/>
                    <a:pt x="80" y="492"/>
                    <a:pt x="79" y="491"/>
                  </a:cubicBezTo>
                  <a:cubicBezTo>
                    <a:pt x="74" y="486"/>
                    <a:pt x="69" y="481"/>
                    <a:pt x="65" y="475"/>
                  </a:cubicBezTo>
                  <a:cubicBezTo>
                    <a:pt x="63" y="473"/>
                    <a:pt x="64" y="471"/>
                    <a:pt x="65" y="469"/>
                  </a:cubicBezTo>
                  <a:cubicBezTo>
                    <a:pt x="67" y="468"/>
                    <a:pt x="70" y="468"/>
                    <a:pt x="71" y="470"/>
                  </a:cubicBezTo>
                  <a:cubicBezTo>
                    <a:pt x="75" y="475"/>
                    <a:pt x="80" y="481"/>
                    <a:pt x="85" y="486"/>
                  </a:cubicBezTo>
                  <a:cubicBezTo>
                    <a:pt x="86" y="488"/>
                    <a:pt x="86" y="490"/>
                    <a:pt x="85" y="492"/>
                  </a:cubicBezTo>
                  <a:cubicBezTo>
                    <a:pt x="84" y="492"/>
                    <a:pt x="83" y="493"/>
                    <a:pt x="82" y="493"/>
                  </a:cubicBezTo>
                  <a:close/>
                  <a:moveTo>
                    <a:pt x="517" y="475"/>
                  </a:moveTo>
                  <a:cubicBezTo>
                    <a:pt x="517" y="475"/>
                    <a:pt x="516" y="475"/>
                    <a:pt x="515" y="474"/>
                  </a:cubicBezTo>
                  <a:cubicBezTo>
                    <a:pt x="513" y="473"/>
                    <a:pt x="513" y="470"/>
                    <a:pt x="514" y="468"/>
                  </a:cubicBezTo>
                  <a:cubicBezTo>
                    <a:pt x="519" y="463"/>
                    <a:pt x="523" y="457"/>
                    <a:pt x="527" y="451"/>
                  </a:cubicBezTo>
                  <a:cubicBezTo>
                    <a:pt x="528" y="450"/>
                    <a:pt x="531" y="449"/>
                    <a:pt x="532" y="450"/>
                  </a:cubicBezTo>
                  <a:cubicBezTo>
                    <a:pt x="534" y="452"/>
                    <a:pt x="535" y="454"/>
                    <a:pt x="533" y="456"/>
                  </a:cubicBezTo>
                  <a:cubicBezTo>
                    <a:pt x="529" y="462"/>
                    <a:pt x="525" y="468"/>
                    <a:pt x="521" y="473"/>
                  </a:cubicBezTo>
                  <a:cubicBezTo>
                    <a:pt x="520" y="474"/>
                    <a:pt x="519" y="475"/>
                    <a:pt x="517" y="475"/>
                  </a:cubicBezTo>
                  <a:close/>
                  <a:moveTo>
                    <a:pt x="55" y="459"/>
                  </a:moveTo>
                  <a:cubicBezTo>
                    <a:pt x="54" y="459"/>
                    <a:pt x="52" y="459"/>
                    <a:pt x="52" y="458"/>
                  </a:cubicBezTo>
                  <a:cubicBezTo>
                    <a:pt x="48" y="452"/>
                    <a:pt x="44" y="445"/>
                    <a:pt x="40" y="439"/>
                  </a:cubicBezTo>
                  <a:cubicBezTo>
                    <a:pt x="39" y="437"/>
                    <a:pt x="39" y="435"/>
                    <a:pt x="41" y="434"/>
                  </a:cubicBezTo>
                  <a:cubicBezTo>
                    <a:pt x="43" y="433"/>
                    <a:pt x="46" y="433"/>
                    <a:pt x="47" y="435"/>
                  </a:cubicBezTo>
                  <a:cubicBezTo>
                    <a:pt x="50" y="441"/>
                    <a:pt x="54" y="447"/>
                    <a:pt x="58" y="453"/>
                  </a:cubicBezTo>
                  <a:cubicBezTo>
                    <a:pt x="59" y="455"/>
                    <a:pt x="59" y="457"/>
                    <a:pt x="57" y="459"/>
                  </a:cubicBezTo>
                  <a:cubicBezTo>
                    <a:pt x="57" y="459"/>
                    <a:pt x="56" y="459"/>
                    <a:pt x="55" y="459"/>
                  </a:cubicBezTo>
                  <a:close/>
                  <a:moveTo>
                    <a:pt x="542" y="439"/>
                  </a:moveTo>
                  <a:cubicBezTo>
                    <a:pt x="541" y="439"/>
                    <a:pt x="540" y="439"/>
                    <a:pt x="540" y="439"/>
                  </a:cubicBezTo>
                  <a:cubicBezTo>
                    <a:pt x="538" y="438"/>
                    <a:pt x="537" y="435"/>
                    <a:pt x="538" y="433"/>
                  </a:cubicBezTo>
                  <a:cubicBezTo>
                    <a:pt x="542" y="427"/>
                    <a:pt x="545" y="421"/>
                    <a:pt x="548" y="415"/>
                  </a:cubicBezTo>
                  <a:cubicBezTo>
                    <a:pt x="549" y="413"/>
                    <a:pt x="551" y="412"/>
                    <a:pt x="553" y="413"/>
                  </a:cubicBezTo>
                  <a:cubicBezTo>
                    <a:pt x="555" y="414"/>
                    <a:pt x="556" y="416"/>
                    <a:pt x="555" y="418"/>
                  </a:cubicBezTo>
                  <a:cubicBezTo>
                    <a:pt x="552" y="425"/>
                    <a:pt x="549" y="431"/>
                    <a:pt x="545" y="437"/>
                  </a:cubicBezTo>
                  <a:cubicBezTo>
                    <a:pt x="544" y="439"/>
                    <a:pt x="543" y="439"/>
                    <a:pt x="542" y="439"/>
                  </a:cubicBezTo>
                  <a:close/>
                  <a:moveTo>
                    <a:pt x="33" y="422"/>
                  </a:moveTo>
                  <a:cubicBezTo>
                    <a:pt x="32" y="422"/>
                    <a:pt x="30" y="421"/>
                    <a:pt x="30" y="420"/>
                  </a:cubicBezTo>
                  <a:cubicBezTo>
                    <a:pt x="26" y="413"/>
                    <a:pt x="23" y="407"/>
                    <a:pt x="21" y="400"/>
                  </a:cubicBezTo>
                  <a:cubicBezTo>
                    <a:pt x="20" y="398"/>
                    <a:pt x="21" y="396"/>
                    <a:pt x="23" y="395"/>
                  </a:cubicBezTo>
                  <a:cubicBezTo>
                    <a:pt x="25" y="394"/>
                    <a:pt x="27" y="395"/>
                    <a:pt x="28" y="397"/>
                  </a:cubicBezTo>
                  <a:cubicBezTo>
                    <a:pt x="31" y="404"/>
                    <a:pt x="34" y="410"/>
                    <a:pt x="37" y="416"/>
                  </a:cubicBezTo>
                  <a:cubicBezTo>
                    <a:pt x="38" y="418"/>
                    <a:pt x="37" y="421"/>
                    <a:pt x="35" y="422"/>
                  </a:cubicBezTo>
                  <a:cubicBezTo>
                    <a:pt x="34" y="422"/>
                    <a:pt x="34" y="422"/>
                    <a:pt x="33" y="422"/>
                  </a:cubicBezTo>
                  <a:close/>
                  <a:moveTo>
                    <a:pt x="560" y="401"/>
                  </a:moveTo>
                  <a:cubicBezTo>
                    <a:pt x="560" y="401"/>
                    <a:pt x="559" y="401"/>
                    <a:pt x="559" y="400"/>
                  </a:cubicBezTo>
                  <a:cubicBezTo>
                    <a:pt x="557" y="400"/>
                    <a:pt x="556" y="397"/>
                    <a:pt x="557" y="395"/>
                  </a:cubicBezTo>
                  <a:cubicBezTo>
                    <a:pt x="559" y="389"/>
                    <a:pt x="561" y="382"/>
                    <a:pt x="564" y="375"/>
                  </a:cubicBezTo>
                  <a:cubicBezTo>
                    <a:pt x="564" y="373"/>
                    <a:pt x="566" y="372"/>
                    <a:pt x="569" y="373"/>
                  </a:cubicBezTo>
                  <a:cubicBezTo>
                    <a:pt x="571" y="373"/>
                    <a:pt x="572" y="375"/>
                    <a:pt x="571" y="378"/>
                  </a:cubicBezTo>
                  <a:cubicBezTo>
                    <a:pt x="569" y="384"/>
                    <a:pt x="567" y="391"/>
                    <a:pt x="564" y="398"/>
                  </a:cubicBezTo>
                  <a:cubicBezTo>
                    <a:pt x="563" y="400"/>
                    <a:pt x="562" y="401"/>
                    <a:pt x="560" y="401"/>
                  </a:cubicBezTo>
                  <a:close/>
                  <a:moveTo>
                    <a:pt x="17" y="382"/>
                  </a:moveTo>
                  <a:cubicBezTo>
                    <a:pt x="16" y="382"/>
                    <a:pt x="14" y="381"/>
                    <a:pt x="13" y="380"/>
                  </a:cubicBezTo>
                  <a:cubicBezTo>
                    <a:pt x="11" y="373"/>
                    <a:pt x="9" y="366"/>
                    <a:pt x="8" y="359"/>
                  </a:cubicBezTo>
                  <a:cubicBezTo>
                    <a:pt x="7" y="356"/>
                    <a:pt x="9" y="354"/>
                    <a:pt x="11" y="354"/>
                  </a:cubicBezTo>
                  <a:cubicBezTo>
                    <a:pt x="13" y="353"/>
                    <a:pt x="15" y="355"/>
                    <a:pt x="15" y="357"/>
                  </a:cubicBezTo>
                  <a:cubicBezTo>
                    <a:pt x="17" y="364"/>
                    <a:pt x="19" y="370"/>
                    <a:pt x="21" y="377"/>
                  </a:cubicBezTo>
                  <a:cubicBezTo>
                    <a:pt x="22" y="379"/>
                    <a:pt x="21" y="382"/>
                    <a:pt x="18" y="382"/>
                  </a:cubicBezTo>
                  <a:cubicBezTo>
                    <a:pt x="18" y="382"/>
                    <a:pt x="18" y="382"/>
                    <a:pt x="17" y="382"/>
                  </a:cubicBezTo>
                  <a:close/>
                  <a:moveTo>
                    <a:pt x="573" y="360"/>
                  </a:moveTo>
                  <a:cubicBezTo>
                    <a:pt x="573" y="360"/>
                    <a:pt x="572" y="360"/>
                    <a:pt x="572" y="359"/>
                  </a:cubicBezTo>
                  <a:cubicBezTo>
                    <a:pt x="570" y="359"/>
                    <a:pt x="568" y="357"/>
                    <a:pt x="569" y="355"/>
                  </a:cubicBezTo>
                  <a:cubicBezTo>
                    <a:pt x="571" y="348"/>
                    <a:pt x="572" y="341"/>
                    <a:pt x="573" y="334"/>
                  </a:cubicBezTo>
                  <a:cubicBezTo>
                    <a:pt x="573" y="332"/>
                    <a:pt x="575" y="330"/>
                    <a:pt x="577" y="330"/>
                  </a:cubicBezTo>
                  <a:cubicBezTo>
                    <a:pt x="580" y="331"/>
                    <a:pt x="581" y="333"/>
                    <a:pt x="581" y="335"/>
                  </a:cubicBezTo>
                  <a:cubicBezTo>
                    <a:pt x="580" y="342"/>
                    <a:pt x="578" y="349"/>
                    <a:pt x="577" y="356"/>
                  </a:cubicBezTo>
                  <a:cubicBezTo>
                    <a:pt x="576" y="358"/>
                    <a:pt x="575" y="360"/>
                    <a:pt x="573" y="360"/>
                  </a:cubicBezTo>
                  <a:close/>
                  <a:moveTo>
                    <a:pt x="7" y="341"/>
                  </a:moveTo>
                  <a:cubicBezTo>
                    <a:pt x="6" y="341"/>
                    <a:pt x="4" y="339"/>
                    <a:pt x="4" y="337"/>
                  </a:cubicBezTo>
                  <a:cubicBezTo>
                    <a:pt x="2" y="330"/>
                    <a:pt x="2" y="323"/>
                    <a:pt x="1" y="316"/>
                  </a:cubicBezTo>
                  <a:cubicBezTo>
                    <a:pt x="1" y="313"/>
                    <a:pt x="2" y="311"/>
                    <a:pt x="5" y="311"/>
                  </a:cubicBezTo>
                  <a:cubicBezTo>
                    <a:pt x="7" y="311"/>
                    <a:pt x="9" y="313"/>
                    <a:pt x="9" y="315"/>
                  </a:cubicBezTo>
                  <a:cubicBezTo>
                    <a:pt x="10" y="322"/>
                    <a:pt x="10" y="329"/>
                    <a:pt x="11" y="336"/>
                  </a:cubicBezTo>
                  <a:cubicBezTo>
                    <a:pt x="12" y="338"/>
                    <a:pt x="10" y="340"/>
                    <a:pt x="8" y="340"/>
                  </a:cubicBezTo>
                  <a:cubicBezTo>
                    <a:pt x="8" y="341"/>
                    <a:pt x="8" y="341"/>
                    <a:pt x="7" y="341"/>
                  </a:cubicBezTo>
                  <a:close/>
                  <a:moveTo>
                    <a:pt x="579" y="317"/>
                  </a:moveTo>
                  <a:cubicBezTo>
                    <a:pt x="579" y="317"/>
                    <a:pt x="579" y="317"/>
                    <a:pt x="579" y="317"/>
                  </a:cubicBezTo>
                  <a:cubicBezTo>
                    <a:pt x="577" y="317"/>
                    <a:pt x="575" y="315"/>
                    <a:pt x="575" y="313"/>
                  </a:cubicBezTo>
                  <a:cubicBezTo>
                    <a:pt x="576" y="306"/>
                    <a:pt x="576" y="299"/>
                    <a:pt x="576" y="292"/>
                  </a:cubicBezTo>
                  <a:cubicBezTo>
                    <a:pt x="576" y="290"/>
                    <a:pt x="576" y="289"/>
                    <a:pt x="576" y="287"/>
                  </a:cubicBezTo>
                  <a:cubicBezTo>
                    <a:pt x="576" y="285"/>
                    <a:pt x="578" y="283"/>
                    <a:pt x="580" y="283"/>
                  </a:cubicBezTo>
                  <a:cubicBezTo>
                    <a:pt x="582" y="283"/>
                    <a:pt x="584" y="285"/>
                    <a:pt x="584" y="287"/>
                  </a:cubicBezTo>
                  <a:cubicBezTo>
                    <a:pt x="584" y="289"/>
                    <a:pt x="584" y="290"/>
                    <a:pt x="584" y="292"/>
                  </a:cubicBezTo>
                  <a:cubicBezTo>
                    <a:pt x="584" y="299"/>
                    <a:pt x="584" y="306"/>
                    <a:pt x="583" y="313"/>
                  </a:cubicBezTo>
                  <a:cubicBezTo>
                    <a:pt x="583" y="315"/>
                    <a:pt x="581" y="317"/>
                    <a:pt x="579" y="317"/>
                  </a:cubicBezTo>
                  <a:close/>
                  <a:moveTo>
                    <a:pt x="4" y="298"/>
                  </a:moveTo>
                  <a:cubicBezTo>
                    <a:pt x="2" y="298"/>
                    <a:pt x="0" y="296"/>
                    <a:pt x="0" y="294"/>
                  </a:cubicBezTo>
                  <a:cubicBezTo>
                    <a:pt x="0" y="292"/>
                    <a:pt x="0" y="292"/>
                    <a:pt x="0" y="292"/>
                  </a:cubicBezTo>
                  <a:cubicBezTo>
                    <a:pt x="0" y="285"/>
                    <a:pt x="0" y="278"/>
                    <a:pt x="1" y="272"/>
                  </a:cubicBezTo>
                  <a:cubicBezTo>
                    <a:pt x="1" y="270"/>
                    <a:pt x="3" y="268"/>
                    <a:pt x="5" y="268"/>
                  </a:cubicBezTo>
                  <a:cubicBezTo>
                    <a:pt x="7" y="268"/>
                    <a:pt x="9" y="270"/>
                    <a:pt x="9" y="273"/>
                  </a:cubicBezTo>
                  <a:cubicBezTo>
                    <a:pt x="8" y="279"/>
                    <a:pt x="8" y="285"/>
                    <a:pt x="8" y="292"/>
                  </a:cubicBezTo>
                  <a:cubicBezTo>
                    <a:pt x="8" y="294"/>
                    <a:pt x="8" y="294"/>
                    <a:pt x="8" y="294"/>
                  </a:cubicBezTo>
                  <a:cubicBezTo>
                    <a:pt x="8" y="296"/>
                    <a:pt x="6" y="298"/>
                    <a:pt x="4" y="298"/>
                  </a:cubicBezTo>
                  <a:cubicBezTo>
                    <a:pt x="4" y="298"/>
                    <a:pt x="4" y="298"/>
                    <a:pt x="4" y="298"/>
                  </a:cubicBezTo>
                  <a:close/>
                  <a:moveTo>
                    <a:pt x="579" y="270"/>
                  </a:moveTo>
                  <a:cubicBezTo>
                    <a:pt x="577" y="270"/>
                    <a:pt x="575" y="268"/>
                    <a:pt x="575" y="266"/>
                  </a:cubicBezTo>
                  <a:cubicBezTo>
                    <a:pt x="574" y="259"/>
                    <a:pt x="573" y="252"/>
                    <a:pt x="572" y="245"/>
                  </a:cubicBezTo>
                  <a:cubicBezTo>
                    <a:pt x="572" y="243"/>
                    <a:pt x="573" y="241"/>
                    <a:pt x="576" y="241"/>
                  </a:cubicBezTo>
                  <a:cubicBezTo>
                    <a:pt x="578" y="240"/>
                    <a:pt x="580" y="242"/>
                    <a:pt x="580" y="244"/>
                  </a:cubicBezTo>
                  <a:cubicBezTo>
                    <a:pt x="581" y="251"/>
                    <a:pt x="582" y="258"/>
                    <a:pt x="583" y="266"/>
                  </a:cubicBezTo>
                  <a:cubicBezTo>
                    <a:pt x="583" y="268"/>
                    <a:pt x="581" y="270"/>
                    <a:pt x="579" y="270"/>
                  </a:cubicBezTo>
                  <a:cubicBezTo>
                    <a:pt x="579" y="270"/>
                    <a:pt x="579" y="270"/>
                    <a:pt x="579" y="270"/>
                  </a:cubicBezTo>
                  <a:close/>
                  <a:moveTo>
                    <a:pt x="7" y="255"/>
                  </a:moveTo>
                  <a:cubicBezTo>
                    <a:pt x="7" y="255"/>
                    <a:pt x="6" y="255"/>
                    <a:pt x="6" y="255"/>
                  </a:cubicBezTo>
                  <a:cubicBezTo>
                    <a:pt x="4" y="255"/>
                    <a:pt x="3" y="253"/>
                    <a:pt x="3" y="250"/>
                  </a:cubicBezTo>
                  <a:cubicBezTo>
                    <a:pt x="4" y="243"/>
                    <a:pt x="5" y="236"/>
                    <a:pt x="7" y="229"/>
                  </a:cubicBezTo>
                  <a:cubicBezTo>
                    <a:pt x="7" y="227"/>
                    <a:pt x="9" y="225"/>
                    <a:pt x="12" y="226"/>
                  </a:cubicBezTo>
                  <a:cubicBezTo>
                    <a:pt x="14" y="226"/>
                    <a:pt x="15" y="228"/>
                    <a:pt x="15" y="231"/>
                  </a:cubicBezTo>
                  <a:cubicBezTo>
                    <a:pt x="13" y="237"/>
                    <a:pt x="12" y="244"/>
                    <a:pt x="11" y="251"/>
                  </a:cubicBezTo>
                  <a:cubicBezTo>
                    <a:pt x="11" y="253"/>
                    <a:pt x="9" y="255"/>
                    <a:pt x="7" y="255"/>
                  </a:cubicBezTo>
                  <a:close/>
                  <a:moveTo>
                    <a:pt x="572" y="228"/>
                  </a:moveTo>
                  <a:cubicBezTo>
                    <a:pt x="570" y="228"/>
                    <a:pt x="568" y="226"/>
                    <a:pt x="568" y="224"/>
                  </a:cubicBezTo>
                  <a:cubicBezTo>
                    <a:pt x="566" y="218"/>
                    <a:pt x="564" y="211"/>
                    <a:pt x="562" y="204"/>
                  </a:cubicBezTo>
                  <a:cubicBezTo>
                    <a:pt x="562" y="202"/>
                    <a:pt x="563" y="200"/>
                    <a:pt x="565" y="199"/>
                  </a:cubicBezTo>
                  <a:cubicBezTo>
                    <a:pt x="567" y="198"/>
                    <a:pt x="569" y="200"/>
                    <a:pt x="570" y="202"/>
                  </a:cubicBezTo>
                  <a:cubicBezTo>
                    <a:pt x="572" y="208"/>
                    <a:pt x="574" y="216"/>
                    <a:pt x="576" y="223"/>
                  </a:cubicBezTo>
                  <a:cubicBezTo>
                    <a:pt x="576" y="225"/>
                    <a:pt x="575" y="227"/>
                    <a:pt x="573" y="227"/>
                  </a:cubicBezTo>
                  <a:cubicBezTo>
                    <a:pt x="573" y="227"/>
                    <a:pt x="572" y="228"/>
                    <a:pt x="572" y="228"/>
                  </a:cubicBezTo>
                  <a:close/>
                  <a:moveTo>
                    <a:pt x="16" y="213"/>
                  </a:moveTo>
                  <a:cubicBezTo>
                    <a:pt x="16" y="213"/>
                    <a:pt x="15" y="213"/>
                    <a:pt x="15" y="213"/>
                  </a:cubicBezTo>
                  <a:cubicBezTo>
                    <a:pt x="13" y="212"/>
                    <a:pt x="12" y="210"/>
                    <a:pt x="12" y="208"/>
                  </a:cubicBezTo>
                  <a:cubicBezTo>
                    <a:pt x="14" y="201"/>
                    <a:pt x="17" y="194"/>
                    <a:pt x="19" y="187"/>
                  </a:cubicBezTo>
                  <a:cubicBezTo>
                    <a:pt x="20" y="185"/>
                    <a:pt x="22" y="184"/>
                    <a:pt x="24" y="185"/>
                  </a:cubicBezTo>
                  <a:cubicBezTo>
                    <a:pt x="26" y="186"/>
                    <a:pt x="27" y="188"/>
                    <a:pt x="27" y="190"/>
                  </a:cubicBezTo>
                  <a:cubicBezTo>
                    <a:pt x="24" y="197"/>
                    <a:pt x="22" y="203"/>
                    <a:pt x="20" y="210"/>
                  </a:cubicBezTo>
                  <a:cubicBezTo>
                    <a:pt x="19" y="212"/>
                    <a:pt x="18" y="213"/>
                    <a:pt x="16" y="213"/>
                  </a:cubicBezTo>
                  <a:close/>
                  <a:moveTo>
                    <a:pt x="559" y="187"/>
                  </a:moveTo>
                  <a:cubicBezTo>
                    <a:pt x="557" y="187"/>
                    <a:pt x="556" y="186"/>
                    <a:pt x="555" y="184"/>
                  </a:cubicBezTo>
                  <a:cubicBezTo>
                    <a:pt x="552" y="178"/>
                    <a:pt x="549" y="171"/>
                    <a:pt x="546" y="165"/>
                  </a:cubicBezTo>
                  <a:cubicBezTo>
                    <a:pt x="545" y="163"/>
                    <a:pt x="546" y="161"/>
                    <a:pt x="548" y="160"/>
                  </a:cubicBezTo>
                  <a:cubicBezTo>
                    <a:pt x="550" y="159"/>
                    <a:pt x="552" y="159"/>
                    <a:pt x="553" y="161"/>
                  </a:cubicBezTo>
                  <a:cubicBezTo>
                    <a:pt x="557" y="168"/>
                    <a:pt x="560" y="174"/>
                    <a:pt x="562" y="181"/>
                  </a:cubicBezTo>
                  <a:cubicBezTo>
                    <a:pt x="563" y="183"/>
                    <a:pt x="562" y="186"/>
                    <a:pt x="560" y="186"/>
                  </a:cubicBezTo>
                  <a:cubicBezTo>
                    <a:pt x="560" y="187"/>
                    <a:pt x="559" y="187"/>
                    <a:pt x="559" y="187"/>
                  </a:cubicBezTo>
                  <a:close/>
                  <a:moveTo>
                    <a:pt x="31" y="173"/>
                  </a:moveTo>
                  <a:cubicBezTo>
                    <a:pt x="31" y="173"/>
                    <a:pt x="30" y="173"/>
                    <a:pt x="30" y="172"/>
                  </a:cubicBezTo>
                  <a:cubicBezTo>
                    <a:pt x="28" y="171"/>
                    <a:pt x="27" y="169"/>
                    <a:pt x="28" y="167"/>
                  </a:cubicBezTo>
                  <a:cubicBezTo>
                    <a:pt x="31" y="161"/>
                    <a:pt x="34" y="154"/>
                    <a:pt x="38" y="148"/>
                  </a:cubicBezTo>
                  <a:cubicBezTo>
                    <a:pt x="39" y="146"/>
                    <a:pt x="41" y="145"/>
                    <a:pt x="43" y="146"/>
                  </a:cubicBezTo>
                  <a:cubicBezTo>
                    <a:pt x="45" y="147"/>
                    <a:pt x="46" y="150"/>
                    <a:pt x="45" y="152"/>
                  </a:cubicBezTo>
                  <a:cubicBezTo>
                    <a:pt x="41" y="158"/>
                    <a:pt x="38" y="164"/>
                    <a:pt x="35" y="171"/>
                  </a:cubicBezTo>
                  <a:cubicBezTo>
                    <a:pt x="34" y="172"/>
                    <a:pt x="33" y="173"/>
                    <a:pt x="31" y="173"/>
                  </a:cubicBezTo>
                  <a:close/>
                  <a:moveTo>
                    <a:pt x="540" y="148"/>
                  </a:moveTo>
                  <a:cubicBezTo>
                    <a:pt x="538" y="148"/>
                    <a:pt x="537" y="148"/>
                    <a:pt x="536" y="146"/>
                  </a:cubicBezTo>
                  <a:cubicBezTo>
                    <a:pt x="532" y="140"/>
                    <a:pt x="529" y="134"/>
                    <a:pt x="525" y="129"/>
                  </a:cubicBezTo>
                  <a:cubicBezTo>
                    <a:pt x="523" y="127"/>
                    <a:pt x="524" y="124"/>
                    <a:pt x="526" y="123"/>
                  </a:cubicBezTo>
                  <a:cubicBezTo>
                    <a:pt x="527" y="122"/>
                    <a:pt x="530" y="122"/>
                    <a:pt x="531" y="124"/>
                  </a:cubicBezTo>
                  <a:cubicBezTo>
                    <a:pt x="535" y="130"/>
                    <a:pt x="539" y="136"/>
                    <a:pt x="543" y="142"/>
                  </a:cubicBezTo>
                  <a:cubicBezTo>
                    <a:pt x="544" y="144"/>
                    <a:pt x="543" y="147"/>
                    <a:pt x="542" y="148"/>
                  </a:cubicBezTo>
                  <a:cubicBezTo>
                    <a:pt x="541" y="148"/>
                    <a:pt x="540" y="148"/>
                    <a:pt x="540" y="148"/>
                  </a:cubicBezTo>
                  <a:close/>
                  <a:moveTo>
                    <a:pt x="53" y="135"/>
                  </a:moveTo>
                  <a:cubicBezTo>
                    <a:pt x="52" y="135"/>
                    <a:pt x="51" y="135"/>
                    <a:pt x="50" y="135"/>
                  </a:cubicBezTo>
                  <a:cubicBezTo>
                    <a:pt x="49" y="134"/>
                    <a:pt x="48" y="131"/>
                    <a:pt x="49" y="129"/>
                  </a:cubicBezTo>
                  <a:cubicBezTo>
                    <a:pt x="53" y="123"/>
                    <a:pt x="58" y="117"/>
                    <a:pt x="62" y="112"/>
                  </a:cubicBezTo>
                  <a:cubicBezTo>
                    <a:pt x="63" y="110"/>
                    <a:pt x="66" y="110"/>
                    <a:pt x="68" y="111"/>
                  </a:cubicBezTo>
                  <a:cubicBezTo>
                    <a:pt x="69" y="112"/>
                    <a:pt x="70" y="115"/>
                    <a:pt x="68" y="117"/>
                  </a:cubicBezTo>
                  <a:cubicBezTo>
                    <a:pt x="64" y="122"/>
                    <a:pt x="60" y="128"/>
                    <a:pt x="56" y="134"/>
                  </a:cubicBezTo>
                  <a:cubicBezTo>
                    <a:pt x="55" y="135"/>
                    <a:pt x="54" y="135"/>
                    <a:pt x="53" y="135"/>
                  </a:cubicBezTo>
                  <a:close/>
                  <a:moveTo>
                    <a:pt x="515" y="113"/>
                  </a:moveTo>
                  <a:cubicBezTo>
                    <a:pt x="514" y="113"/>
                    <a:pt x="513" y="113"/>
                    <a:pt x="512" y="112"/>
                  </a:cubicBezTo>
                  <a:cubicBezTo>
                    <a:pt x="507" y="106"/>
                    <a:pt x="503" y="101"/>
                    <a:pt x="498" y="96"/>
                  </a:cubicBezTo>
                  <a:cubicBezTo>
                    <a:pt x="496" y="94"/>
                    <a:pt x="496" y="92"/>
                    <a:pt x="498" y="90"/>
                  </a:cubicBezTo>
                  <a:cubicBezTo>
                    <a:pt x="499" y="89"/>
                    <a:pt x="502" y="89"/>
                    <a:pt x="503" y="90"/>
                  </a:cubicBezTo>
                  <a:cubicBezTo>
                    <a:pt x="508" y="96"/>
                    <a:pt x="513" y="101"/>
                    <a:pt x="518" y="107"/>
                  </a:cubicBezTo>
                  <a:cubicBezTo>
                    <a:pt x="519" y="108"/>
                    <a:pt x="519" y="111"/>
                    <a:pt x="517" y="112"/>
                  </a:cubicBezTo>
                  <a:cubicBezTo>
                    <a:pt x="517" y="113"/>
                    <a:pt x="516" y="113"/>
                    <a:pt x="515" y="113"/>
                  </a:cubicBezTo>
                  <a:close/>
                  <a:moveTo>
                    <a:pt x="79" y="102"/>
                  </a:moveTo>
                  <a:cubicBezTo>
                    <a:pt x="78" y="102"/>
                    <a:pt x="77" y="101"/>
                    <a:pt x="76" y="101"/>
                  </a:cubicBezTo>
                  <a:cubicBezTo>
                    <a:pt x="75" y="99"/>
                    <a:pt x="75" y="97"/>
                    <a:pt x="76" y="95"/>
                  </a:cubicBezTo>
                  <a:cubicBezTo>
                    <a:pt x="81" y="90"/>
                    <a:pt x="86" y="84"/>
                    <a:pt x="91" y="79"/>
                  </a:cubicBezTo>
                  <a:cubicBezTo>
                    <a:pt x="93" y="78"/>
                    <a:pt x="96" y="78"/>
                    <a:pt x="97" y="80"/>
                  </a:cubicBezTo>
                  <a:cubicBezTo>
                    <a:pt x="99" y="81"/>
                    <a:pt x="99" y="84"/>
                    <a:pt x="97" y="85"/>
                  </a:cubicBezTo>
                  <a:cubicBezTo>
                    <a:pt x="92" y="90"/>
                    <a:pt x="87" y="95"/>
                    <a:pt x="82" y="100"/>
                  </a:cubicBezTo>
                  <a:cubicBezTo>
                    <a:pt x="81" y="101"/>
                    <a:pt x="80" y="102"/>
                    <a:pt x="79" y="102"/>
                  </a:cubicBezTo>
                  <a:close/>
                  <a:moveTo>
                    <a:pt x="485" y="82"/>
                  </a:moveTo>
                  <a:cubicBezTo>
                    <a:pt x="484" y="82"/>
                    <a:pt x="483" y="82"/>
                    <a:pt x="483" y="81"/>
                  </a:cubicBezTo>
                  <a:cubicBezTo>
                    <a:pt x="477" y="76"/>
                    <a:pt x="472" y="72"/>
                    <a:pt x="466" y="67"/>
                  </a:cubicBezTo>
                  <a:cubicBezTo>
                    <a:pt x="465" y="66"/>
                    <a:pt x="464" y="63"/>
                    <a:pt x="466" y="62"/>
                  </a:cubicBezTo>
                  <a:cubicBezTo>
                    <a:pt x="467" y="60"/>
                    <a:pt x="469" y="60"/>
                    <a:pt x="471" y="61"/>
                  </a:cubicBezTo>
                  <a:cubicBezTo>
                    <a:pt x="477" y="65"/>
                    <a:pt x="483" y="70"/>
                    <a:pt x="488" y="75"/>
                  </a:cubicBezTo>
                  <a:cubicBezTo>
                    <a:pt x="490" y="77"/>
                    <a:pt x="490" y="79"/>
                    <a:pt x="488" y="81"/>
                  </a:cubicBezTo>
                  <a:cubicBezTo>
                    <a:pt x="487" y="82"/>
                    <a:pt x="486" y="82"/>
                    <a:pt x="485" y="82"/>
                  </a:cubicBezTo>
                  <a:close/>
                  <a:moveTo>
                    <a:pt x="110" y="72"/>
                  </a:moveTo>
                  <a:cubicBezTo>
                    <a:pt x="109" y="72"/>
                    <a:pt x="108" y="72"/>
                    <a:pt x="107" y="71"/>
                  </a:cubicBezTo>
                  <a:cubicBezTo>
                    <a:pt x="106" y="69"/>
                    <a:pt x="106" y="66"/>
                    <a:pt x="108" y="65"/>
                  </a:cubicBezTo>
                  <a:cubicBezTo>
                    <a:pt x="113" y="60"/>
                    <a:pt x="119" y="56"/>
                    <a:pt x="125" y="52"/>
                  </a:cubicBezTo>
                  <a:cubicBezTo>
                    <a:pt x="127" y="51"/>
                    <a:pt x="130" y="51"/>
                    <a:pt x="131" y="53"/>
                  </a:cubicBezTo>
                  <a:cubicBezTo>
                    <a:pt x="132" y="55"/>
                    <a:pt x="132" y="57"/>
                    <a:pt x="130" y="58"/>
                  </a:cubicBezTo>
                  <a:cubicBezTo>
                    <a:pt x="124" y="62"/>
                    <a:pt x="118" y="67"/>
                    <a:pt x="113" y="71"/>
                  </a:cubicBezTo>
                  <a:cubicBezTo>
                    <a:pt x="112" y="72"/>
                    <a:pt x="111" y="72"/>
                    <a:pt x="110" y="72"/>
                  </a:cubicBezTo>
                  <a:close/>
                  <a:moveTo>
                    <a:pt x="451" y="56"/>
                  </a:moveTo>
                  <a:cubicBezTo>
                    <a:pt x="451" y="56"/>
                    <a:pt x="450" y="55"/>
                    <a:pt x="449" y="55"/>
                  </a:cubicBezTo>
                  <a:cubicBezTo>
                    <a:pt x="443" y="51"/>
                    <a:pt x="437" y="47"/>
                    <a:pt x="431" y="44"/>
                  </a:cubicBezTo>
                  <a:cubicBezTo>
                    <a:pt x="429" y="43"/>
                    <a:pt x="428" y="40"/>
                    <a:pt x="429" y="38"/>
                  </a:cubicBezTo>
                  <a:cubicBezTo>
                    <a:pt x="431" y="37"/>
                    <a:pt x="433" y="36"/>
                    <a:pt x="435" y="37"/>
                  </a:cubicBezTo>
                  <a:cubicBezTo>
                    <a:pt x="441" y="40"/>
                    <a:pt x="447" y="44"/>
                    <a:pt x="454" y="48"/>
                  </a:cubicBezTo>
                  <a:cubicBezTo>
                    <a:pt x="455" y="50"/>
                    <a:pt x="456" y="52"/>
                    <a:pt x="455" y="54"/>
                  </a:cubicBezTo>
                  <a:cubicBezTo>
                    <a:pt x="454" y="55"/>
                    <a:pt x="453" y="56"/>
                    <a:pt x="451" y="56"/>
                  </a:cubicBezTo>
                  <a:close/>
                  <a:moveTo>
                    <a:pt x="146" y="48"/>
                  </a:moveTo>
                  <a:cubicBezTo>
                    <a:pt x="144" y="48"/>
                    <a:pt x="143" y="47"/>
                    <a:pt x="142" y="46"/>
                  </a:cubicBezTo>
                  <a:cubicBezTo>
                    <a:pt x="141" y="44"/>
                    <a:pt x="142" y="41"/>
                    <a:pt x="144" y="40"/>
                  </a:cubicBezTo>
                  <a:cubicBezTo>
                    <a:pt x="150" y="36"/>
                    <a:pt x="156" y="33"/>
                    <a:pt x="163" y="30"/>
                  </a:cubicBezTo>
                  <a:cubicBezTo>
                    <a:pt x="165" y="29"/>
                    <a:pt x="167" y="30"/>
                    <a:pt x="168" y="32"/>
                  </a:cubicBezTo>
                  <a:cubicBezTo>
                    <a:pt x="169" y="34"/>
                    <a:pt x="168" y="36"/>
                    <a:pt x="166" y="37"/>
                  </a:cubicBezTo>
                  <a:cubicBezTo>
                    <a:pt x="160" y="40"/>
                    <a:pt x="154" y="43"/>
                    <a:pt x="148" y="47"/>
                  </a:cubicBezTo>
                  <a:cubicBezTo>
                    <a:pt x="147" y="47"/>
                    <a:pt x="146" y="48"/>
                    <a:pt x="146" y="48"/>
                  </a:cubicBezTo>
                  <a:close/>
                  <a:moveTo>
                    <a:pt x="414" y="35"/>
                  </a:moveTo>
                  <a:cubicBezTo>
                    <a:pt x="413" y="35"/>
                    <a:pt x="413" y="34"/>
                    <a:pt x="412" y="34"/>
                  </a:cubicBezTo>
                  <a:cubicBezTo>
                    <a:pt x="406" y="31"/>
                    <a:pt x="399" y="28"/>
                    <a:pt x="393" y="26"/>
                  </a:cubicBezTo>
                  <a:cubicBezTo>
                    <a:pt x="391" y="25"/>
                    <a:pt x="389" y="23"/>
                    <a:pt x="390" y="21"/>
                  </a:cubicBezTo>
                  <a:cubicBezTo>
                    <a:pt x="391" y="19"/>
                    <a:pt x="393" y="18"/>
                    <a:pt x="395" y="18"/>
                  </a:cubicBezTo>
                  <a:cubicBezTo>
                    <a:pt x="402" y="21"/>
                    <a:pt x="409" y="24"/>
                    <a:pt x="416" y="27"/>
                  </a:cubicBezTo>
                  <a:cubicBezTo>
                    <a:pt x="418" y="28"/>
                    <a:pt x="418" y="30"/>
                    <a:pt x="417" y="32"/>
                  </a:cubicBezTo>
                  <a:cubicBezTo>
                    <a:pt x="417" y="34"/>
                    <a:pt x="415" y="35"/>
                    <a:pt x="414" y="35"/>
                  </a:cubicBezTo>
                  <a:close/>
                  <a:moveTo>
                    <a:pt x="184" y="29"/>
                  </a:moveTo>
                  <a:cubicBezTo>
                    <a:pt x="182" y="29"/>
                    <a:pt x="181" y="28"/>
                    <a:pt x="180" y="26"/>
                  </a:cubicBezTo>
                  <a:cubicBezTo>
                    <a:pt x="179" y="24"/>
                    <a:pt x="180" y="22"/>
                    <a:pt x="183" y="21"/>
                  </a:cubicBezTo>
                  <a:cubicBezTo>
                    <a:pt x="189" y="18"/>
                    <a:pt x="196" y="16"/>
                    <a:pt x="203" y="13"/>
                  </a:cubicBezTo>
                  <a:cubicBezTo>
                    <a:pt x="205" y="13"/>
                    <a:pt x="207" y="14"/>
                    <a:pt x="208" y="16"/>
                  </a:cubicBezTo>
                  <a:cubicBezTo>
                    <a:pt x="209" y="18"/>
                    <a:pt x="208" y="20"/>
                    <a:pt x="205" y="21"/>
                  </a:cubicBezTo>
                  <a:cubicBezTo>
                    <a:pt x="199" y="23"/>
                    <a:pt x="192" y="26"/>
                    <a:pt x="186" y="28"/>
                  </a:cubicBezTo>
                  <a:cubicBezTo>
                    <a:pt x="185" y="28"/>
                    <a:pt x="185" y="29"/>
                    <a:pt x="184" y="29"/>
                  </a:cubicBezTo>
                  <a:close/>
                  <a:moveTo>
                    <a:pt x="374" y="19"/>
                  </a:moveTo>
                  <a:cubicBezTo>
                    <a:pt x="373" y="19"/>
                    <a:pt x="373" y="19"/>
                    <a:pt x="373" y="19"/>
                  </a:cubicBezTo>
                  <a:cubicBezTo>
                    <a:pt x="366" y="17"/>
                    <a:pt x="359" y="15"/>
                    <a:pt x="352" y="14"/>
                  </a:cubicBezTo>
                  <a:cubicBezTo>
                    <a:pt x="350" y="14"/>
                    <a:pt x="348" y="11"/>
                    <a:pt x="349" y="9"/>
                  </a:cubicBezTo>
                  <a:cubicBezTo>
                    <a:pt x="349" y="7"/>
                    <a:pt x="352" y="6"/>
                    <a:pt x="354" y="6"/>
                  </a:cubicBezTo>
                  <a:cubicBezTo>
                    <a:pt x="361" y="8"/>
                    <a:pt x="368" y="9"/>
                    <a:pt x="375" y="12"/>
                  </a:cubicBezTo>
                  <a:cubicBezTo>
                    <a:pt x="377" y="12"/>
                    <a:pt x="378" y="14"/>
                    <a:pt x="377" y="16"/>
                  </a:cubicBezTo>
                  <a:cubicBezTo>
                    <a:pt x="377" y="18"/>
                    <a:pt x="375" y="19"/>
                    <a:pt x="374" y="19"/>
                  </a:cubicBezTo>
                  <a:close/>
                  <a:moveTo>
                    <a:pt x="225" y="15"/>
                  </a:moveTo>
                  <a:cubicBezTo>
                    <a:pt x="223" y="15"/>
                    <a:pt x="221" y="14"/>
                    <a:pt x="221" y="12"/>
                  </a:cubicBezTo>
                  <a:cubicBezTo>
                    <a:pt x="221" y="10"/>
                    <a:pt x="222" y="8"/>
                    <a:pt x="224" y="8"/>
                  </a:cubicBezTo>
                  <a:cubicBezTo>
                    <a:pt x="231" y="6"/>
                    <a:pt x="238" y="4"/>
                    <a:pt x="245" y="3"/>
                  </a:cubicBezTo>
                  <a:cubicBezTo>
                    <a:pt x="248" y="3"/>
                    <a:pt x="250" y="4"/>
                    <a:pt x="250" y="7"/>
                  </a:cubicBezTo>
                  <a:cubicBezTo>
                    <a:pt x="250" y="9"/>
                    <a:pt x="249" y="11"/>
                    <a:pt x="247" y="11"/>
                  </a:cubicBezTo>
                  <a:cubicBezTo>
                    <a:pt x="240" y="12"/>
                    <a:pt x="233" y="14"/>
                    <a:pt x="226" y="15"/>
                  </a:cubicBezTo>
                  <a:cubicBezTo>
                    <a:pt x="226" y="15"/>
                    <a:pt x="225" y="15"/>
                    <a:pt x="225" y="15"/>
                  </a:cubicBezTo>
                  <a:close/>
                  <a:moveTo>
                    <a:pt x="332" y="10"/>
                  </a:moveTo>
                  <a:cubicBezTo>
                    <a:pt x="331" y="10"/>
                    <a:pt x="331" y="10"/>
                    <a:pt x="331" y="10"/>
                  </a:cubicBezTo>
                  <a:cubicBezTo>
                    <a:pt x="324" y="9"/>
                    <a:pt x="317" y="9"/>
                    <a:pt x="310" y="8"/>
                  </a:cubicBezTo>
                  <a:cubicBezTo>
                    <a:pt x="308" y="8"/>
                    <a:pt x="306" y="6"/>
                    <a:pt x="306" y="4"/>
                  </a:cubicBezTo>
                  <a:cubicBezTo>
                    <a:pt x="306" y="2"/>
                    <a:pt x="308" y="0"/>
                    <a:pt x="311" y="0"/>
                  </a:cubicBezTo>
                  <a:cubicBezTo>
                    <a:pt x="318" y="1"/>
                    <a:pt x="325" y="1"/>
                    <a:pt x="332" y="2"/>
                  </a:cubicBezTo>
                  <a:cubicBezTo>
                    <a:pt x="334" y="3"/>
                    <a:pt x="336" y="5"/>
                    <a:pt x="336" y="7"/>
                  </a:cubicBezTo>
                  <a:cubicBezTo>
                    <a:pt x="335" y="9"/>
                    <a:pt x="334" y="10"/>
                    <a:pt x="332" y="10"/>
                  </a:cubicBezTo>
                  <a:close/>
                  <a:moveTo>
                    <a:pt x="267" y="9"/>
                  </a:moveTo>
                  <a:cubicBezTo>
                    <a:pt x="265" y="9"/>
                    <a:pt x="264" y="7"/>
                    <a:pt x="263" y="5"/>
                  </a:cubicBezTo>
                  <a:cubicBezTo>
                    <a:pt x="263" y="3"/>
                    <a:pt x="265" y="1"/>
                    <a:pt x="267" y="1"/>
                  </a:cubicBezTo>
                  <a:cubicBezTo>
                    <a:pt x="274" y="0"/>
                    <a:pt x="282" y="0"/>
                    <a:pt x="289" y="0"/>
                  </a:cubicBezTo>
                  <a:cubicBezTo>
                    <a:pt x="291" y="0"/>
                    <a:pt x="293" y="1"/>
                    <a:pt x="293" y="4"/>
                  </a:cubicBezTo>
                  <a:cubicBezTo>
                    <a:pt x="293" y="6"/>
                    <a:pt x="291" y="8"/>
                    <a:pt x="289" y="8"/>
                  </a:cubicBezTo>
                  <a:cubicBezTo>
                    <a:pt x="282" y="8"/>
                    <a:pt x="275" y="8"/>
                    <a:pt x="268" y="9"/>
                  </a:cubicBezTo>
                  <a:cubicBezTo>
                    <a:pt x="268" y="9"/>
                    <a:pt x="267" y="9"/>
                    <a:pt x="267" y="9"/>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7" name="Group 416">
              <a:extLst>
                <a:ext uri="{FF2B5EF4-FFF2-40B4-BE49-F238E27FC236}">
                  <a16:creationId xmlns:a16="http://schemas.microsoft.com/office/drawing/2014/main" id="{E5BEF306-E107-4281-8979-812580C65679}"/>
                </a:ext>
              </a:extLst>
            </p:cNvPr>
            <p:cNvGrpSpPr/>
            <p:nvPr/>
          </p:nvGrpSpPr>
          <p:grpSpPr>
            <a:xfrm flipH="1" flipV="1">
              <a:off x="4413092" y="2873084"/>
              <a:ext cx="580078" cy="668113"/>
              <a:chOff x="7204695" y="2811827"/>
              <a:chExt cx="638086" cy="734924"/>
            </a:xfrm>
          </p:grpSpPr>
          <p:sp>
            <p:nvSpPr>
              <p:cNvPr id="530" name="Freeform 554">
                <a:extLst>
                  <a:ext uri="{FF2B5EF4-FFF2-40B4-BE49-F238E27FC236}">
                    <a16:creationId xmlns:a16="http://schemas.microsoft.com/office/drawing/2014/main" id="{119179E6-5312-4876-955C-5AE651B6D8AC}"/>
                  </a:ext>
                </a:extLst>
              </p:cNvPr>
              <p:cNvSpPr>
                <a:spLocks/>
              </p:cNvSpPr>
              <p:nvPr/>
            </p:nvSpPr>
            <p:spPr bwMode="auto">
              <a:xfrm rot="10800000">
                <a:off x="7204695" y="2811827"/>
                <a:ext cx="638086" cy="734924"/>
              </a:xfrm>
              <a:custGeom>
                <a:avLst/>
                <a:gdLst>
                  <a:gd name="T0" fmla="*/ 850 w 850"/>
                  <a:gd name="T1" fmla="*/ 735 h 979"/>
                  <a:gd name="T2" fmla="*/ 424 w 850"/>
                  <a:gd name="T3" fmla="*/ 979 h 979"/>
                  <a:gd name="T4" fmla="*/ 0 w 850"/>
                  <a:gd name="T5" fmla="*/ 735 h 979"/>
                  <a:gd name="T6" fmla="*/ 0 w 850"/>
                  <a:gd name="T7" fmla="*/ 246 h 979"/>
                  <a:gd name="T8" fmla="*/ 424 w 850"/>
                  <a:gd name="T9" fmla="*/ 0 h 979"/>
                  <a:gd name="T10" fmla="*/ 850 w 850"/>
                  <a:gd name="T11" fmla="*/ 246 h 979"/>
                  <a:gd name="T12" fmla="*/ 850 w 850"/>
                  <a:gd name="T13" fmla="*/ 735 h 979"/>
                </a:gdLst>
                <a:ahLst/>
                <a:cxnLst>
                  <a:cxn ang="0">
                    <a:pos x="T0" y="T1"/>
                  </a:cxn>
                  <a:cxn ang="0">
                    <a:pos x="T2" y="T3"/>
                  </a:cxn>
                  <a:cxn ang="0">
                    <a:pos x="T4" y="T5"/>
                  </a:cxn>
                  <a:cxn ang="0">
                    <a:pos x="T6" y="T7"/>
                  </a:cxn>
                  <a:cxn ang="0">
                    <a:pos x="T8" y="T9"/>
                  </a:cxn>
                  <a:cxn ang="0">
                    <a:pos x="T10" y="T11"/>
                  </a:cxn>
                  <a:cxn ang="0">
                    <a:pos x="T12" y="T13"/>
                  </a:cxn>
                </a:cxnLst>
                <a:rect l="0" t="0" r="r" b="b"/>
                <a:pathLst>
                  <a:path w="850" h="979">
                    <a:moveTo>
                      <a:pt x="850" y="735"/>
                    </a:moveTo>
                    <a:lnTo>
                      <a:pt x="424" y="979"/>
                    </a:lnTo>
                    <a:lnTo>
                      <a:pt x="0" y="735"/>
                    </a:lnTo>
                    <a:lnTo>
                      <a:pt x="0" y="246"/>
                    </a:lnTo>
                    <a:lnTo>
                      <a:pt x="424" y="0"/>
                    </a:lnTo>
                    <a:lnTo>
                      <a:pt x="850" y="246"/>
                    </a:lnTo>
                    <a:lnTo>
                      <a:pt x="850" y="735"/>
                    </a:ln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1" name="Freeform 555">
                <a:extLst>
                  <a:ext uri="{FF2B5EF4-FFF2-40B4-BE49-F238E27FC236}">
                    <a16:creationId xmlns:a16="http://schemas.microsoft.com/office/drawing/2014/main" id="{A7D443FE-858B-4BAA-875B-85E1E13EABB9}"/>
                  </a:ext>
                </a:extLst>
              </p:cNvPr>
              <p:cNvSpPr>
                <a:spLocks/>
              </p:cNvSpPr>
              <p:nvPr/>
            </p:nvSpPr>
            <p:spPr bwMode="auto">
              <a:xfrm rot="10800000">
                <a:off x="7267002" y="3064058"/>
                <a:ext cx="500709" cy="300276"/>
              </a:xfrm>
              <a:custGeom>
                <a:avLst/>
                <a:gdLst>
                  <a:gd name="T0" fmla="*/ 259 w 282"/>
                  <a:gd name="T1" fmla="*/ 109 h 169"/>
                  <a:gd name="T2" fmla="*/ 261 w 282"/>
                  <a:gd name="T3" fmla="*/ 97 h 169"/>
                  <a:gd name="T4" fmla="*/ 212 w 282"/>
                  <a:gd name="T5" fmla="*/ 48 h 169"/>
                  <a:gd name="T6" fmla="*/ 210 w 282"/>
                  <a:gd name="T7" fmla="*/ 48 h 169"/>
                  <a:gd name="T8" fmla="*/ 140 w 282"/>
                  <a:gd name="T9" fmla="*/ 0 h 169"/>
                  <a:gd name="T10" fmla="*/ 66 w 282"/>
                  <a:gd name="T11" fmla="*/ 61 h 169"/>
                  <a:gd name="T12" fmla="*/ 28 w 282"/>
                  <a:gd name="T13" fmla="*/ 102 h 169"/>
                  <a:gd name="T14" fmla="*/ 29 w 282"/>
                  <a:gd name="T15" fmla="*/ 108 h 169"/>
                  <a:gd name="T16" fmla="*/ 0 w 282"/>
                  <a:gd name="T17" fmla="*/ 138 h 169"/>
                  <a:gd name="T18" fmla="*/ 0 w 282"/>
                  <a:gd name="T19" fmla="*/ 139 h 169"/>
                  <a:gd name="T20" fmla="*/ 30 w 282"/>
                  <a:gd name="T21" fmla="*/ 169 h 169"/>
                  <a:gd name="T22" fmla="*/ 124 w 282"/>
                  <a:gd name="T23" fmla="*/ 169 h 169"/>
                  <a:gd name="T24" fmla="*/ 124 w 282"/>
                  <a:gd name="T25" fmla="*/ 115 h 169"/>
                  <a:gd name="T26" fmla="*/ 89 w 282"/>
                  <a:gd name="T27" fmla="*/ 115 h 169"/>
                  <a:gd name="T28" fmla="*/ 142 w 282"/>
                  <a:gd name="T29" fmla="*/ 61 h 169"/>
                  <a:gd name="T30" fmla="*/ 196 w 282"/>
                  <a:gd name="T31" fmla="*/ 115 h 169"/>
                  <a:gd name="T32" fmla="*/ 160 w 282"/>
                  <a:gd name="T33" fmla="*/ 115 h 169"/>
                  <a:gd name="T34" fmla="*/ 160 w 282"/>
                  <a:gd name="T35" fmla="*/ 169 h 169"/>
                  <a:gd name="T36" fmla="*/ 253 w 282"/>
                  <a:gd name="T37" fmla="*/ 169 h 169"/>
                  <a:gd name="T38" fmla="*/ 282 w 282"/>
                  <a:gd name="T39" fmla="*/ 139 h 169"/>
                  <a:gd name="T40" fmla="*/ 282 w 282"/>
                  <a:gd name="T41" fmla="*/ 138 h 169"/>
                  <a:gd name="T42" fmla="*/ 259 w 282"/>
                  <a:gd name="T43" fmla="*/ 10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69">
                    <a:moveTo>
                      <a:pt x="259" y="109"/>
                    </a:moveTo>
                    <a:cubicBezTo>
                      <a:pt x="260" y="105"/>
                      <a:pt x="261" y="101"/>
                      <a:pt x="261" y="97"/>
                    </a:cubicBezTo>
                    <a:cubicBezTo>
                      <a:pt x="261" y="70"/>
                      <a:pt x="239" y="48"/>
                      <a:pt x="212" y="48"/>
                    </a:cubicBezTo>
                    <a:cubicBezTo>
                      <a:pt x="211" y="48"/>
                      <a:pt x="210" y="48"/>
                      <a:pt x="210" y="48"/>
                    </a:cubicBezTo>
                    <a:cubicBezTo>
                      <a:pt x="199" y="20"/>
                      <a:pt x="172" y="0"/>
                      <a:pt x="140" y="0"/>
                    </a:cubicBezTo>
                    <a:cubicBezTo>
                      <a:pt x="103" y="0"/>
                      <a:pt x="73" y="26"/>
                      <a:pt x="66" y="61"/>
                    </a:cubicBezTo>
                    <a:cubicBezTo>
                      <a:pt x="45" y="62"/>
                      <a:pt x="28" y="80"/>
                      <a:pt x="28" y="102"/>
                    </a:cubicBezTo>
                    <a:cubicBezTo>
                      <a:pt x="28" y="104"/>
                      <a:pt x="29" y="106"/>
                      <a:pt x="29" y="108"/>
                    </a:cubicBezTo>
                    <a:cubicBezTo>
                      <a:pt x="13" y="109"/>
                      <a:pt x="0" y="122"/>
                      <a:pt x="0" y="138"/>
                    </a:cubicBezTo>
                    <a:cubicBezTo>
                      <a:pt x="0" y="139"/>
                      <a:pt x="0" y="139"/>
                      <a:pt x="0" y="139"/>
                    </a:cubicBezTo>
                    <a:cubicBezTo>
                      <a:pt x="0" y="156"/>
                      <a:pt x="14" y="169"/>
                      <a:pt x="30" y="169"/>
                    </a:cubicBezTo>
                    <a:cubicBezTo>
                      <a:pt x="124" y="169"/>
                      <a:pt x="124" y="169"/>
                      <a:pt x="124" y="169"/>
                    </a:cubicBezTo>
                    <a:cubicBezTo>
                      <a:pt x="124" y="115"/>
                      <a:pt x="124" y="115"/>
                      <a:pt x="124" y="115"/>
                    </a:cubicBezTo>
                    <a:cubicBezTo>
                      <a:pt x="89" y="115"/>
                      <a:pt x="89" y="115"/>
                      <a:pt x="89" y="115"/>
                    </a:cubicBezTo>
                    <a:cubicBezTo>
                      <a:pt x="142" y="61"/>
                      <a:pt x="142" y="61"/>
                      <a:pt x="142" y="61"/>
                    </a:cubicBezTo>
                    <a:cubicBezTo>
                      <a:pt x="196" y="115"/>
                      <a:pt x="196" y="115"/>
                      <a:pt x="196" y="115"/>
                    </a:cubicBezTo>
                    <a:cubicBezTo>
                      <a:pt x="160" y="115"/>
                      <a:pt x="160" y="115"/>
                      <a:pt x="160" y="115"/>
                    </a:cubicBezTo>
                    <a:cubicBezTo>
                      <a:pt x="160" y="169"/>
                      <a:pt x="160" y="169"/>
                      <a:pt x="160" y="169"/>
                    </a:cubicBezTo>
                    <a:cubicBezTo>
                      <a:pt x="253" y="169"/>
                      <a:pt x="253" y="169"/>
                      <a:pt x="253" y="169"/>
                    </a:cubicBezTo>
                    <a:cubicBezTo>
                      <a:pt x="269" y="169"/>
                      <a:pt x="282" y="156"/>
                      <a:pt x="282" y="139"/>
                    </a:cubicBezTo>
                    <a:cubicBezTo>
                      <a:pt x="282" y="138"/>
                      <a:pt x="282" y="138"/>
                      <a:pt x="282" y="138"/>
                    </a:cubicBezTo>
                    <a:cubicBezTo>
                      <a:pt x="282" y="124"/>
                      <a:pt x="273" y="112"/>
                      <a:pt x="259"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8" name="Freeform 556">
              <a:extLst>
                <a:ext uri="{FF2B5EF4-FFF2-40B4-BE49-F238E27FC236}">
                  <a16:creationId xmlns:a16="http://schemas.microsoft.com/office/drawing/2014/main" id="{E076CE99-8C29-444D-A336-B85E412AC3D6}"/>
                </a:ext>
              </a:extLst>
            </p:cNvPr>
            <p:cNvSpPr>
              <a:spLocks noEditPoints="1"/>
            </p:cNvSpPr>
            <p:nvPr/>
          </p:nvSpPr>
          <p:spPr bwMode="auto">
            <a:xfrm rot="10800000">
              <a:off x="4277968" y="2778224"/>
              <a:ext cx="845549" cy="845549"/>
            </a:xfrm>
            <a:custGeom>
              <a:avLst/>
              <a:gdLst>
                <a:gd name="T0" fmla="*/ 259 w 524"/>
                <a:gd name="T1" fmla="*/ 516 h 524"/>
                <a:gd name="T2" fmla="*/ 262 w 524"/>
                <a:gd name="T3" fmla="*/ 524 h 524"/>
                <a:gd name="T4" fmla="*/ 217 w 524"/>
                <a:gd name="T5" fmla="*/ 512 h 524"/>
                <a:gd name="T6" fmla="*/ 298 w 524"/>
                <a:gd name="T7" fmla="*/ 518 h 524"/>
                <a:gd name="T8" fmla="*/ 303 w 524"/>
                <a:gd name="T9" fmla="*/ 521 h 524"/>
                <a:gd name="T10" fmla="*/ 171 w 524"/>
                <a:gd name="T11" fmla="*/ 504 h 524"/>
                <a:gd name="T12" fmla="*/ 344 w 524"/>
                <a:gd name="T13" fmla="*/ 511 h 524"/>
                <a:gd name="T14" fmla="*/ 365 w 524"/>
                <a:gd name="T15" fmla="*/ 503 h 524"/>
                <a:gd name="T16" fmla="*/ 134 w 524"/>
                <a:gd name="T17" fmla="*/ 491 h 524"/>
                <a:gd name="T18" fmla="*/ 155 w 524"/>
                <a:gd name="T19" fmla="*/ 501 h 524"/>
                <a:gd name="T20" fmla="*/ 405 w 524"/>
                <a:gd name="T21" fmla="*/ 477 h 524"/>
                <a:gd name="T22" fmla="*/ 115 w 524"/>
                <a:gd name="T23" fmla="*/ 479 h 524"/>
                <a:gd name="T24" fmla="*/ 121 w 524"/>
                <a:gd name="T25" fmla="*/ 478 h 524"/>
                <a:gd name="T26" fmla="*/ 433 w 524"/>
                <a:gd name="T27" fmla="*/ 450 h 524"/>
                <a:gd name="T28" fmla="*/ 84 w 524"/>
                <a:gd name="T29" fmla="*/ 453 h 524"/>
                <a:gd name="T30" fmla="*/ 87 w 524"/>
                <a:gd name="T31" fmla="*/ 446 h 524"/>
                <a:gd name="T32" fmla="*/ 448 w 524"/>
                <a:gd name="T33" fmla="*/ 435 h 524"/>
                <a:gd name="T34" fmla="*/ 451 w 524"/>
                <a:gd name="T35" fmla="*/ 442 h 524"/>
                <a:gd name="T36" fmla="*/ 47 w 524"/>
                <a:gd name="T37" fmla="*/ 397 h 524"/>
                <a:gd name="T38" fmla="*/ 475 w 524"/>
                <a:gd name="T39" fmla="*/ 408 h 524"/>
                <a:gd name="T40" fmla="*/ 481 w 524"/>
                <a:gd name="T41" fmla="*/ 407 h 524"/>
                <a:gd name="T42" fmla="*/ 22 w 524"/>
                <a:gd name="T43" fmla="*/ 357 h 524"/>
                <a:gd name="T44" fmla="*/ 498 w 524"/>
                <a:gd name="T45" fmla="*/ 371 h 524"/>
                <a:gd name="T46" fmla="*/ 510 w 524"/>
                <a:gd name="T47" fmla="*/ 348 h 524"/>
                <a:gd name="T48" fmla="*/ 7 w 524"/>
                <a:gd name="T49" fmla="*/ 321 h 524"/>
                <a:gd name="T50" fmla="*/ 17 w 524"/>
                <a:gd name="T51" fmla="*/ 345 h 524"/>
                <a:gd name="T52" fmla="*/ 517 w 524"/>
                <a:gd name="T53" fmla="*/ 301 h 524"/>
                <a:gd name="T54" fmla="*/ 3 w 524"/>
                <a:gd name="T55" fmla="*/ 300 h 524"/>
                <a:gd name="T56" fmla="*/ 7 w 524"/>
                <a:gd name="T57" fmla="*/ 303 h 524"/>
                <a:gd name="T58" fmla="*/ 516 w 524"/>
                <a:gd name="T59" fmla="*/ 262 h 524"/>
                <a:gd name="T60" fmla="*/ 4 w 524"/>
                <a:gd name="T61" fmla="*/ 260 h 524"/>
                <a:gd name="T62" fmla="*/ 10 w 524"/>
                <a:gd name="T63" fmla="*/ 235 h 524"/>
                <a:gd name="T64" fmla="*/ 515 w 524"/>
                <a:gd name="T65" fmla="*/ 232 h 524"/>
                <a:gd name="T66" fmla="*/ 520 w 524"/>
                <a:gd name="T67" fmla="*/ 257 h 524"/>
                <a:gd name="T68" fmla="*/ 15 w 524"/>
                <a:gd name="T69" fmla="*/ 189 h 524"/>
                <a:gd name="T70" fmla="*/ 511 w 524"/>
                <a:gd name="T71" fmla="*/ 211 h 524"/>
                <a:gd name="T72" fmla="*/ 516 w 524"/>
                <a:gd name="T73" fmla="*/ 214 h 524"/>
                <a:gd name="T74" fmla="*/ 25 w 524"/>
                <a:gd name="T75" fmla="*/ 151 h 524"/>
                <a:gd name="T76" fmla="*/ 503 w 524"/>
                <a:gd name="T77" fmla="*/ 173 h 524"/>
                <a:gd name="T78" fmla="*/ 507 w 524"/>
                <a:gd name="T79" fmla="*/ 168 h 524"/>
                <a:gd name="T80" fmla="*/ 35 w 524"/>
                <a:gd name="T81" fmla="*/ 131 h 524"/>
                <a:gd name="T82" fmla="*/ 39 w 524"/>
                <a:gd name="T83" fmla="*/ 137 h 524"/>
                <a:gd name="T84" fmla="*/ 476 w 524"/>
                <a:gd name="T85" fmla="*/ 110 h 524"/>
                <a:gd name="T86" fmla="*/ 61 w 524"/>
                <a:gd name="T87" fmla="*/ 101 h 524"/>
                <a:gd name="T88" fmla="*/ 66 w 524"/>
                <a:gd name="T89" fmla="*/ 101 h 524"/>
                <a:gd name="T90" fmla="*/ 442 w 524"/>
                <a:gd name="T91" fmla="*/ 77 h 524"/>
                <a:gd name="T92" fmla="*/ 93 w 524"/>
                <a:gd name="T93" fmla="*/ 71 h 524"/>
                <a:gd name="T94" fmla="*/ 113 w 524"/>
                <a:gd name="T95" fmla="*/ 57 h 524"/>
                <a:gd name="T96" fmla="*/ 410 w 524"/>
                <a:gd name="T97" fmla="*/ 55 h 524"/>
                <a:gd name="T98" fmla="*/ 429 w 524"/>
                <a:gd name="T99" fmla="*/ 69 h 524"/>
                <a:gd name="T100" fmla="*/ 150 w 524"/>
                <a:gd name="T101" fmla="*/ 30 h 524"/>
                <a:gd name="T102" fmla="*/ 392 w 524"/>
                <a:gd name="T103" fmla="*/ 44 h 524"/>
                <a:gd name="T104" fmla="*/ 397 w 524"/>
                <a:gd name="T105" fmla="*/ 42 h 524"/>
                <a:gd name="T106" fmla="*/ 185 w 524"/>
                <a:gd name="T107" fmla="*/ 12 h 524"/>
                <a:gd name="T108" fmla="*/ 355 w 524"/>
                <a:gd name="T109" fmla="*/ 26 h 524"/>
                <a:gd name="T110" fmla="*/ 357 w 524"/>
                <a:gd name="T111" fmla="*/ 18 h 524"/>
                <a:gd name="T112" fmla="*/ 207 w 524"/>
                <a:gd name="T113" fmla="*/ 6 h 524"/>
                <a:gd name="T114" fmla="*/ 207 w 524"/>
                <a:gd name="T115" fmla="*/ 14 h 524"/>
                <a:gd name="T116" fmla="*/ 293 w 524"/>
                <a:gd name="T117" fmla="*/ 2 h 524"/>
                <a:gd name="T118" fmla="*/ 246 w 524"/>
                <a:gd name="T119" fmla="*/ 5 h 524"/>
                <a:gd name="T120" fmla="*/ 250 w 524"/>
                <a:gd name="T121" fmla="*/ 9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524">
                  <a:moveTo>
                    <a:pt x="262" y="524"/>
                  </a:moveTo>
                  <a:cubicBezTo>
                    <a:pt x="259" y="524"/>
                    <a:pt x="259" y="524"/>
                    <a:pt x="259" y="524"/>
                  </a:cubicBezTo>
                  <a:cubicBezTo>
                    <a:pt x="257" y="524"/>
                    <a:pt x="255" y="522"/>
                    <a:pt x="255" y="520"/>
                  </a:cubicBezTo>
                  <a:cubicBezTo>
                    <a:pt x="255" y="518"/>
                    <a:pt x="257" y="516"/>
                    <a:pt x="259" y="516"/>
                  </a:cubicBezTo>
                  <a:cubicBezTo>
                    <a:pt x="259" y="516"/>
                    <a:pt x="259" y="516"/>
                    <a:pt x="259" y="516"/>
                  </a:cubicBezTo>
                  <a:cubicBezTo>
                    <a:pt x="262" y="516"/>
                    <a:pt x="262" y="516"/>
                    <a:pt x="262" y="516"/>
                  </a:cubicBezTo>
                  <a:cubicBezTo>
                    <a:pt x="268" y="516"/>
                    <a:pt x="274" y="516"/>
                    <a:pt x="280" y="516"/>
                  </a:cubicBezTo>
                  <a:cubicBezTo>
                    <a:pt x="283" y="515"/>
                    <a:pt x="285" y="517"/>
                    <a:pt x="285" y="519"/>
                  </a:cubicBezTo>
                  <a:cubicBezTo>
                    <a:pt x="285" y="522"/>
                    <a:pt x="283" y="524"/>
                    <a:pt x="281" y="524"/>
                  </a:cubicBezTo>
                  <a:cubicBezTo>
                    <a:pt x="275" y="524"/>
                    <a:pt x="269" y="524"/>
                    <a:pt x="262" y="524"/>
                  </a:cubicBezTo>
                  <a:close/>
                  <a:moveTo>
                    <a:pt x="238" y="523"/>
                  </a:moveTo>
                  <a:cubicBezTo>
                    <a:pt x="238" y="523"/>
                    <a:pt x="238" y="523"/>
                    <a:pt x="237" y="523"/>
                  </a:cubicBezTo>
                  <a:cubicBezTo>
                    <a:pt x="230" y="522"/>
                    <a:pt x="223" y="521"/>
                    <a:pt x="216" y="520"/>
                  </a:cubicBezTo>
                  <a:cubicBezTo>
                    <a:pt x="214" y="520"/>
                    <a:pt x="212" y="518"/>
                    <a:pt x="213" y="516"/>
                  </a:cubicBezTo>
                  <a:cubicBezTo>
                    <a:pt x="213" y="513"/>
                    <a:pt x="215" y="512"/>
                    <a:pt x="217" y="512"/>
                  </a:cubicBezTo>
                  <a:cubicBezTo>
                    <a:pt x="224" y="514"/>
                    <a:pt x="231" y="515"/>
                    <a:pt x="238" y="515"/>
                  </a:cubicBezTo>
                  <a:cubicBezTo>
                    <a:pt x="240" y="515"/>
                    <a:pt x="242" y="517"/>
                    <a:pt x="242" y="520"/>
                  </a:cubicBezTo>
                  <a:cubicBezTo>
                    <a:pt x="242" y="522"/>
                    <a:pt x="240" y="523"/>
                    <a:pt x="238" y="523"/>
                  </a:cubicBezTo>
                  <a:close/>
                  <a:moveTo>
                    <a:pt x="302" y="521"/>
                  </a:moveTo>
                  <a:cubicBezTo>
                    <a:pt x="300" y="521"/>
                    <a:pt x="298" y="520"/>
                    <a:pt x="298" y="518"/>
                  </a:cubicBezTo>
                  <a:cubicBezTo>
                    <a:pt x="298" y="516"/>
                    <a:pt x="299" y="514"/>
                    <a:pt x="301" y="513"/>
                  </a:cubicBezTo>
                  <a:cubicBezTo>
                    <a:pt x="308" y="512"/>
                    <a:pt x="315" y="511"/>
                    <a:pt x="322" y="509"/>
                  </a:cubicBezTo>
                  <a:cubicBezTo>
                    <a:pt x="324" y="509"/>
                    <a:pt x="327" y="510"/>
                    <a:pt x="327" y="512"/>
                  </a:cubicBezTo>
                  <a:cubicBezTo>
                    <a:pt x="328" y="514"/>
                    <a:pt x="326" y="516"/>
                    <a:pt x="324" y="517"/>
                  </a:cubicBezTo>
                  <a:cubicBezTo>
                    <a:pt x="317" y="519"/>
                    <a:pt x="310" y="520"/>
                    <a:pt x="303" y="521"/>
                  </a:cubicBezTo>
                  <a:cubicBezTo>
                    <a:pt x="302" y="521"/>
                    <a:pt x="302" y="521"/>
                    <a:pt x="302" y="521"/>
                  </a:cubicBezTo>
                  <a:close/>
                  <a:moveTo>
                    <a:pt x="196" y="516"/>
                  </a:moveTo>
                  <a:cubicBezTo>
                    <a:pt x="195" y="516"/>
                    <a:pt x="195" y="516"/>
                    <a:pt x="195" y="515"/>
                  </a:cubicBezTo>
                  <a:cubicBezTo>
                    <a:pt x="187" y="514"/>
                    <a:pt x="180" y="511"/>
                    <a:pt x="174" y="509"/>
                  </a:cubicBezTo>
                  <a:cubicBezTo>
                    <a:pt x="172" y="508"/>
                    <a:pt x="171" y="506"/>
                    <a:pt x="171" y="504"/>
                  </a:cubicBezTo>
                  <a:cubicBezTo>
                    <a:pt x="172" y="502"/>
                    <a:pt x="174" y="501"/>
                    <a:pt x="176" y="501"/>
                  </a:cubicBezTo>
                  <a:cubicBezTo>
                    <a:pt x="183" y="504"/>
                    <a:pt x="190" y="506"/>
                    <a:pt x="197" y="508"/>
                  </a:cubicBezTo>
                  <a:cubicBezTo>
                    <a:pt x="199" y="508"/>
                    <a:pt x="200" y="511"/>
                    <a:pt x="199" y="513"/>
                  </a:cubicBezTo>
                  <a:cubicBezTo>
                    <a:pt x="199" y="514"/>
                    <a:pt x="197" y="516"/>
                    <a:pt x="196" y="516"/>
                  </a:cubicBezTo>
                  <a:close/>
                  <a:moveTo>
                    <a:pt x="344" y="511"/>
                  </a:moveTo>
                  <a:cubicBezTo>
                    <a:pt x="342" y="511"/>
                    <a:pt x="341" y="510"/>
                    <a:pt x="340" y="508"/>
                  </a:cubicBezTo>
                  <a:cubicBezTo>
                    <a:pt x="339" y="506"/>
                    <a:pt x="340" y="504"/>
                    <a:pt x="343" y="503"/>
                  </a:cubicBezTo>
                  <a:cubicBezTo>
                    <a:pt x="349" y="501"/>
                    <a:pt x="356" y="499"/>
                    <a:pt x="362" y="496"/>
                  </a:cubicBezTo>
                  <a:cubicBezTo>
                    <a:pt x="364" y="495"/>
                    <a:pt x="367" y="496"/>
                    <a:pt x="368" y="498"/>
                  </a:cubicBezTo>
                  <a:cubicBezTo>
                    <a:pt x="368" y="500"/>
                    <a:pt x="368" y="502"/>
                    <a:pt x="365" y="503"/>
                  </a:cubicBezTo>
                  <a:cubicBezTo>
                    <a:pt x="359" y="506"/>
                    <a:pt x="352" y="509"/>
                    <a:pt x="345" y="511"/>
                  </a:cubicBezTo>
                  <a:cubicBezTo>
                    <a:pt x="345" y="511"/>
                    <a:pt x="344" y="511"/>
                    <a:pt x="344" y="511"/>
                  </a:cubicBezTo>
                  <a:close/>
                  <a:moveTo>
                    <a:pt x="155" y="501"/>
                  </a:moveTo>
                  <a:cubicBezTo>
                    <a:pt x="155" y="501"/>
                    <a:pt x="154" y="501"/>
                    <a:pt x="153" y="501"/>
                  </a:cubicBezTo>
                  <a:cubicBezTo>
                    <a:pt x="147" y="498"/>
                    <a:pt x="140" y="494"/>
                    <a:pt x="134" y="491"/>
                  </a:cubicBezTo>
                  <a:cubicBezTo>
                    <a:pt x="132" y="490"/>
                    <a:pt x="131" y="487"/>
                    <a:pt x="132" y="485"/>
                  </a:cubicBezTo>
                  <a:cubicBezTo>
                    <a:pt x="134" y="483"/>
                    <a:pt x="136" y="483"/>
                    <a:pt x="138" y="484"/>
                  </a:cubicBezTo>
                  <a:cubicBezTo>
                    <a:pt x="144" y="487"/>
                    <a:pt x="150" y="491"/>
                    <a:pt x="157" y="493"/>
                  </a:cubicBezTo>
                  <a:cubicBezTo>
                    <a:pt x="159" y="494"/>
                    <a:pt x="160" y="497"/>
                    <a:pt x="159" y="499"/>
                  </a:cubicBezTo>
                  <a:cubicBezTo>
                    <a:pt x="158" y="500"/>
                    <a:pt x="157" y="501"/>
                    <a:pt x="155" y="501"/>
                  </a:cubicBezTo>
                  <a:close/>
                  <a:moveTo>
                    <a:pt x="383" y="494"/>
                  </a:moveTo>
                  <a:cubicBezTo>
                    <a:pt x="382" y="494"/>
                    <a:pt x="380" y="494"/>
                    <a:pt x="380" y="492"/>
                  </a:cubicBezTo>
                  <a:cubicBezTo>
                    <a:pt x="379" y="490"/>
                    <a:pt x="379" y="488"/>
                    <a:pt x="381" y="487"/>
                  </a:cubicBezTo>
                  <a:cubicBezTo>
                    <a:pt x="388" y="483"/>
                    <a:pt x="394" y="480"/>
                    <a:pt x="400" y="476"/>
                  </a:cubicBezTo>
                  <a:cubicBezTo>
                    <a:pt x="401" y="475"/>
                    <a:pt x="404" y="475"/>
                    <a:pt x="405" y="477"/>
                  </a:cubicBezTo>
                  <a:cubicBezTo>
                    <a:pt x="406" y="479"/>
                    <a:pt x="406" y="482"/>
                    <a:pt x="404" y="483"/>
                  </a:cubicBezTo>
                  <a:cubicBezTo>
                    <a:pt x="398" y="487"/>
                    <a:pt x="392" y="490"/>
                    <a:pt x="385" y="494"/>
                  </a:cubicBezTo>
                  <a:cubicBezTo>
                    <a:pt x="385" y="494"/>
                    <a:pt x="384" y="494"/>
                    <a:pt x="383" y="494"/>
                  </a:cubicBezTo>
                  <a:close/>
                  <a:moveTo>
                    <a:pt x="118" y="480"/>
                  </a:moveTo>
                  <a:cubicBezTo>
                    <a:pt x="117" y="480"/>
                    <a:pt x="116" y="480"/>
                    <a:pt x="115" y="479"/>
                  </a:cubicBezTo>
                  <a:cubicBezTo>
                    <a:pt x="109" y="475"/>
                    <a:pt x="104" y="471"/>
                    <a:pt x="98" y="466"/>
                  </a:cubicBezTo>
                  <a:cubicBezTo>
                    <a:pt x="96" y="465"/>
                    <a:pt x="96" y="462"/>
                    <a:pt x="97" y="461"/>
                  </a:cubicBezTo>
                  <a:cubicBezTo>
                    <a:pt x="99" y="459"/>
                    <a:pt x="101" y="459"/>
                    <a:pt x="103" y="460"/>
                  </a:cubicBezTo>
                  <a:cubicBezTo>
                    <a:pt x="108" y="465"/>
                    <a:pt x="114" y="469"/>
                    <a:pt x="120" y="473"/>
                  </a:cubicBezTo>
                  <a:cubicBezTo>
                    <a:pt x="122" y="474"/>
                    <a:pt x="122" y="476"/>
                    <a:pt x="121" y="478"/>
                  </a:cubicBezTo>
                  <a:cubicBezTo>
                    <a:pt x="120" y="479"/>
                    <a:pt x="119" y="480"/>
                    <a:pt x="118" y="480"/>
                  </a:cubicBezTo>
                  <a:close/>
                  <a:moveTo>
                    <a:pt x="419" y="471"/>
                  </a:moveTo>
                  <a:cubicBezTo>
                    <a:pt x="418" y="471"/>
                    <a:pt x="417" y="471"/>
                    <a:pt x="416" y="469"/>
                  </a:cubicBezTo>
                  <a:cubicBezTo>
                    <a:pt x="415" y="468"/>
                    <a:pt x="415" y="465"/>
                    <a:pt x="417" y="464"/>
                  </a:cubicBezTo>
                  <a:cubicBezTo>
                    <a:pt x="422" y="460"/>
                    <a:pt x="428" y="455"/>
                    <a:pt x="433" y="450"/>
                  </a:cubicBezTo>
                  <a:cubicBezTo>
                    <a:pt x="435" y="449"/>
                    <a:pt x="437" y="449"/>
                    <a:pt x="439" y="451"/>
                  </a:cubicBezTo>
                  <a:cubicBezTo>
                    <a:pt x="440" y="452"/>
                    <a:pt x="440" y="455"/>
                    <a:pt x="439" y="456"/>
                  </a:cubicBezTo>
                  <a:cubicBezTo>
                    <a:pt x="433" y="461"/>
                    <a:pt x="428" y="466"/>
                    <a:pt x="422" y="470"/>
                  </a:cubicBezTo>
                  <a:cubicBezTo>
                    <a:pt x="421" y="471"/>
                    <a:pt x="420" y="471"/>
                    <a:pt x="419" y="471"/>
                  </a:cubicBezTo>
                  <a:close/>
                  <a:moveTo>
                    <a:pt x="84" y="453"/>
                  </a:moveTo>
                  <a:cubicBezTo>
                    <a:pt x="83" y="453"/>
                    <a:pt x="82" y="453"/>
                    <a:pt x="82" y="452"/>
                  </a:cubicBezTo>
                  <a:cubicBezTo>
                    <a:pt x="76" y="447"/>
                    <a:pt x="71" y="442"/>
                    <a:pt x="66" y="436"/>
                  </a:cubicBezTo>
                  <a:cubicBezTo>
                    <a:pt x="65" y="435"/>
                    <a:pt x="65" y="432"/>
                    <a:pt x="67" y="431"/>
                  </a:cubicBezTo>
                  <a:cubicBezTo>
                    <a:pt x="68" y="429"/>
                    <a:pt x="71" y="429"/>
                    <a:pt x="72" y="431"/>
                  </a:cubicBezTo>
                  <a:cubicBezTo>
                    <a:pt x="77" y="436"/>
                    <a:pt x="82" y="441"/>
                    <a:pt x="87" y="446"/>
                  </a:cubicBezTo>
                  <a:cubicBezTo>
                    <a:pt x="89" y="448"/>
                    <a:pt x="89" y="450"/>
                    <a:pt x="87" y="452"/>
                  </a:cubicBezTo>
                  <a:cubicBezTo>
                    <a:pt x="86" y="453"/>
                    <a:pt x="85" y="453"/>
                    <a:pt x="84" y="453"/>
                  </a:cubicBezTo>
                  <a:close/>
                  <a:moveTo>
                    <a:pt x="451" y="442"/>
                  </a:moveTo>
                  <a:cubicBezTo>
                    <a:pt x="450" y="442"/>
                    <a:pt x="449" y="442"/>
                    <a:pt x="448" y="441"/>
                  </a:cubicBezTo>
                  <a:cubicBezTo>
                    <a:pt x="447" y="440"/>
                    <a:pt x="447" y="437"/>
                    <a:pt x="448" y="435"/>
                  </a:cubicBezTo>
                  <a:cubicBezTo>
                    <a:pt x="453" y="430"/>
                    <a:pt x="458" y="425"/>
                    <a:pt x="462" y="419"/>
                  </a:cubicBezTo>
                  <a:cubicBezTo>
                    <a:pt x="463" y="418"/>
                    <a:pt x="466" y="417"/>
                    <a:pt x="468" y="419"/>
                  </a:cubicBezTo>
                  <a:cubicBezTo>
                    <a:pt x="469" y="420"/>
                    <a:pt x="470" y="423"/>
                    <a:pt x="468" y="424"/>
                  </a:cubicBezTo>
                  <a:cubicBezTo>
                    <a:pt x="464" y="430"/>
                    <a:pt x="459" y="436"/>
                    <a:pt x="454" y="441"/>
                  </a:cubicBezTo>
                  <a:cubicBezTo>
                    <a:pt x="453" y="442"/>
                    <a:pt x="452" y="442"/>
                    <a:pt x="451" y="442"/>
                  </a:cubicBezTo>
                  <a:close/>
                  <a:moveTo>
                    <a:pt x="56" y="421"/>
                  </a:moveTo>
                  <a:cubicBezTo>
                    <a:pt x="55" y="421"/>
                    <a:pt x="53" y="420"/>
                    <a:pt x="53" y="419"/>
                  </a:cubicBezTo>
                  <a:cubicBezTo>
                    <a:pt x="48" y="414"/>
                    <a:pt x="44" y="407"/>
                    <a:pt x="40" y="401"/>
                  </a:cubicBezTo>
                  <a:cubicBezTo>
                    <a:pt x="39" y="399"/>
                    <a:pt x="40" y="397"/>
                    <a:pt x="41" y="396"/>
                  </a:cubicBezTo>
                  <a:cubicBezTo>
                    <a:pt x="43" y="395"/>
                    <a:pt x="46" y="395"/>
                    <a:pt x="47" y="397"/>
                  </a:cubicBezTo>
                  <a:cubicBezTo>
                    <a:pt x="51" y="403"/>
                    <a:pt x="55" y="409"/>
                    <a:pt x="59" y="415"/>
                  </a:cubicBezTo>
                  <a:cubicBezTo>
                    <a:pt x="60" y="416"/>
                    <a:pt x="60" y="419"/>
                    <a:pt x="58" y="420"/>
                  </a:cubicBezTo>
                  <a:cubicBezTo>
                    <a:pt x="57" y="421"/>
                    <a:pt x="57" y="421"/>
                    <a:pt x="56" y="421"/>
                  </a:cubicBezTo>
                  <a:close/>
                  <a:moveTo>
                    <a:pt x="478" y="408"/>
                  </a:moveTo>
                  <a:cubicBezTo>
                    <a:pt x="477" y="408"/>
                    <a:pt x="476" y="408"/>
                    <a:pt x="475" y="408"/>
                  </a:cubicBezTo>
                  <a:cubicBezTo>
                    <a:pt x="474" y="407"/>
                    <a:pt x="473" y="404"/>
                    <a:pt x="474" y="402"/>
                  </a:cubicBezTo>
                  <a:cubicBezTo>
                    <a:pt x="478" y="396"/>
                    <a:pt x="482" y="390"/>
                    <a:pt x="485" y="384"/>
                  </a:cubicBezTo>
                  <a:cubicBezTo>
                    <a:pt x="486" y="382"/>
                    <a:pt x="489" y="381"/>
                    <a:pt x="491" y="382"/>
                  </a:cubicBezTo>
                  <a:cubicBezTo>
                    <a:pt x="493" y="384"/>
                    <a:pt x="493" y="386"/>
                    <a:pt x="492" y="388"/>
                  </a:cubicBezTo>
                  <a:cubicBezTo>
                    <a:pt x="489" y="394"/>
                    <a:pt x="485" y="401"/>
                    <a:pt x="481" y="407"/>
                  </a:cubicBezTo>
                  <a:cubicBezTo>
                    <a:pt x="480" y="408"/>
                    <a:pt x="479" y="408"/>
                    <a:pt x="478" y="408"/>
                  </a:cubicBezTo>
                  <a:close/>
                  <a:moveTo>
                    <a:pt x="33" y="385"/>
                  </a:moveTo>
                  <a:cubicBezTo>
                    <a:pt x="31" y="385"/>
                    <a:pt x="30" y="384"/>
                    <a:pt x="29" y="382"/>
                  </a:cubicBezTo>
                  <a:cubicBezTo>
                    <a:pt x="26" y="376"/>
                    <a:pt x="23" y="369"/>
                    <a:pt x="20" y="363"/>
                  </a:cubicBezTo>
                  <a:cubicBezTo>
                    <a:pt x="19" y="361"/>
                    <a:pt x="20" y="358"/>
                    <a:pt x="22" y="357"/>
                  </a:cubicBezTo>
                  <a:cubicBezTo>
                    <a:pt x="24" y="357"/>
                    <a:pt x="27" y="358"/>
                    <a:pt x="28" y="360"/>
                  </a:cubicBezTo>
                  <a:cubicBezTo>
                    <a:pt x="30" y="366"/>
                    <a:pt x="33" y="372"/>
                    <a:pt x="36" y="379"/>
                  </a:cubicBezTo>
                  <a:cubicBezTo>
                    <a:pt x="38" y="381"/>
                    <a:pt x="37" y="383"/>
                    <a:pt x="35" y="384"/>
                  </a:cubicBezTo>
                  <a:cubicBezTo>
                    <a:pt x="34" y="384"/>
                    <a:pt x="34" y="385"/>
                    <a:pt x="33" y="385"/>
                  </a:cubicBezTo>
                  <a:close/>
                  <a:moveTo>
                    <a:pt x="498" y="371"/>
                  </a:moveTo>
                  <a:cubicBezTo>
                    <a:pt x="498" y="371"/>
                    <a:pt x="497" y="371"/>
                    <a:pt x="497" y="370"/>
                  </a:cubicBezTo>
                  <a:cubicBezTo>
                    <a:pt x="495" y="369"/>
                    <a:pt x="494" y="367"/>
                    <a:pt x="495" y="365"/>
                  </a:cubicBezTo>
                  <a:cubicBezTo>
                    <a:pt x="498" y="359"/>
                    <a:pt x="500" y="352"/>
                    <a:pt x="502" y="345"/>
                  </a:cubicBezTo>
                  <a:cubicBezTo>
                    <a:pt x="503" y="343"/>
                    <a:pt x="505" y="342"/>
                    <a:pt x="508" y="343"/>
                  </a:cubicBezTo>
                  <a:cubicBezTo>
                    <a:pt x="510" y="344"/>
                    <a:pt x="511" y="346"/>
                    <a:pt x="510" y="348"/>
                  </a:cubicBezTo>
                  <a:cubicBezTo>
                    <a:pt x="508" y="355"/>
                    <a:pt x="505" y="362"/>
                    <a:pt x="502" y="368"/>
                  </a:cubicBezTo>
                  <a:cubicBezTo>
                    <a:pt x="501" y="370"/>
                    <a:pt x="500" y="371"/>
                    <a:pt x="498" y="371"/>
                  </a:cubicBezTo>
                  <a:close/>
                  <a:moveTo>
                    <a:pt x="17" y="345"/>
                  </a:moveTo>
                  <a:cubicBezTo>
                    <a:pt x="15" y="345"/>
                    <a:pt x="13" y="344"/>
                    <a:pt x="13" y="342"/>
                  </a:cubicBezTo>
                  <a:cubicBezTo>
                    <a:pt x="10" y="335"/>
                    <a:pt x="9" y="328"/>
                    <a:pt x="7" y="321"/>
                  </a:cubicBezTo>
                  <a:cubicBezTo>
                    <a:pt x="6" y="319"/>
                    <a:pt x="8" y="317"/>
                    <a:pt x="10" y="316"/>
                  </a:cubicBezTo>
                  <a:cubicBezTo>
                    <a:pt x="12" y="316"/>
                    <a:pt x="14" y="317"/>
                    <a:pt x="15" y="319"/>
                  </a:cubicBezTo>
                  <a:cubicBezTo>
                    <a:pt x="16" y="326"/>
                    <a:pt x="18" y="333"/>
                    <a:pt x="20" y="340"/>
                  </a:cubicBezTo>
                  <a:cubicBezTo>
                    <a:pt x="21" y="342"/>
                    <a:pt x="20" y="344"/>
                    <a:pt x="18" y="345"/>
                  </a:cubicBezTo>
                  <a:cubicBezTo>
                    <a:pt x="17" y="345"/>
                    <a:pt x="17" y="345"/>
                    <a:pt x="17" y="345"/>
                  </a:cubicBezTo>
                  <a:close/>
                  <a:moveTo>
                    <a:pt x="512" y="330"/>
                  </a:moveTo>
                  <a:cubicBezTo>
                    <a:pt x="512" y="330"/>
                    <a:pt x="512" y="330"/>
                    <a:pt x="511" y="330"/>
                  </a:cubicBezTo>
                  <a:cubicBezTo>
                    <a:pt x="509" y="329"/>
                    <a:pt x="508" y="327"/>
                    <a:pt x="508" y="325"/>
                  </a:cubicBezTo>
                  <a:cubicBezTo>
                    <a:pt x="510" y="318"/>
                    <a:pt x="512" y="311"/>
                    <a:pt x="513" y="304"/>
                  </a:cubicBezTo>
                  <a:cubicBezTo>
                    <a:pt x="513" y="302"/>
                    <a:pt x="515" y="301"/>
                    <a:pt x="517" y="301"/>
                  </a:cubicBezTo>
                  <a:cubicBezTo>
                    <a:pt x="520" y="302"/>
                    <a:pt x="521" y="304"/>
                    <a:pt x="521" y="306"/>
                  </a:cubicBezTo>
                  <a:cubicBezTo>
                    <a:pt x="520" y="313"/>
                    <a:pt x="518" y="320"/>
                    <a:pt x="516" y="327"/>
                  </a:cubicBezTo>
                  <a:cubicBezTo>
                    <a:pt x="516" y="329"/>
                    <a:pt x="514" y="330"/>
                    <a:pt x="512" y="330"/>
                  </a:cubicBezTo>
                  <a:close/>
                  <a:moveTo>
                    <a:pt x="7" y="303"/>
                  </a:moveTo>
                  <a:cubicBezTo>
                    <a:pt x="5" y="303"/>
                    <a:pt x="3" y="302"/>
                    <a:pt x="3" y="300"/>
                  </a:cubicBezTo>
                  <a:cubicBezTo>
                    <a:pt x="2" y="292"/>
                    <a:pt x="1" y="285"/>
                    <a:pt x="1" y="278"/>
                  </a:cubicBezTo>
                  <a:cubicBezTo>
                    <a:pt x="1" y="276"/>
                    <a:pt x="2" y="274"/>
                    <a:pt x="5" y="274"/>
                  </a:cubicBezTo>
                  <a:cubicBezTo>
                    <a:pt x="7" y="274"/>
                    <a:pt x="9" y="275"/>
                    <a:pt x="9" y="277"/>
                  </a:cubicBezTo>
                  <a:cubicBezTo>
                    <a:pt x="9" y="284"/>
                    <a:pt x="10" y="292"/>
                    <a:pt x="11" y="298"/>
                  </a:cubicBezTo>
                  <a:cubicBezTo>
                    <a:pt x="11" y="301"/>
                    <a:pt x="10" y="303"/>
                    <a:pt x="7" y="303"/>
                  </a:cubicBezTo>
                  <a:cubicBezTo>
                    <a:pt x="7" y="303"/>
                    <a:pt x="7" y="303"/>
                    <a:pt x="7" y="303"/>
                  </a:cubicBezTo>
                  <a:close/>
                  <a:moveTo>
                    <a:pt x="519" y="288"/>
                  </a:moveTo>
                  <a:cubicBezTo>
                    <a:pt x="519" y="288"/>
                    <a:pt x="519" y="288"/>
                    <a:pt x="519" y="288"/>
                  </a:cubicBezTo>
                  <a:cubicBezTo>
                    <a:pt x="517" y="288"/>
                    <a:pt x="515" y="286"/>
                    <a:pt x="515" y="283"/>
                  </a:cubicBezTo>
                  <a:cubicBezTo>
                    <a:pt x="516" y="276"/>
                    <a:pt x="516" y="269"/>
                    <a:pt x="516" y="262"/>
                  </a:cubicBezTo>
                  <a:cubicBezTo>
                    <a:pt x="516" y="260"/>
                    <a:pt x="518" y="258"/>
                    <a:pt x="520" y="258"/>
                  </a:cubicBezTo>
                  <a:cubicBezTo>
                    <a:pt x="523" y="258"/>
                    <a:pt x="524" y="260"/>
                    <a:pt x="524" y="262"/>
                  </a:cubicBezTo>
                  <a:cubicBezTo>
                    <a:pt x="524" y="270"/>
                    <a:pt x="524" y="277"/>
                    <a:pt x="523" y="284"/>
                  </a:cubicBezTo>
                  <a:cubicBezTo>
                    <a:pt x="523" y="286"/>
                    <a:pt x="522" y="288"/>
                    <a:pt x="519" y="288"/>
                  </a:cubicBezTo>
                  <a:close/>
                  <a:moveTo>
                    <a:pt x="4" y="260"/>
                  </a:moveTo>
                  <a:cubicBezTo>
                    <a:pt x="4" y="260"/>
                    <a:pt x="4" y="260"/>
                    <a:pt x="4" y="260"/>
                  </a:cubicBezTo>
                  <a:cubicBezTo>
                    <a:pt x="2" y="260"/>
                    <a:pt x="0" y="258"/>
                    <a:pt x="0" y="256"/>
                  </a:cubicBezTo>
                  <a:cubicBezTo>
                    <a:pt x="1" y="249"/>
                    <a:pt x="1" y="242"/>
                    <a:pt x="2" y="234"/>
                  </a:cubicBezTo>
                  <a:cubicBezTo>
                    <a:pt x="2" y="232"/>
                    <a:pt x="4" y="231"/>
                    <a:pt x="6" y="231"/>
                  </a:cubicBezTo>
                  <a:cubicBezTo>
                    <a:pt x="8" y="231"/>
                    <a:pt x="10" y="233"/>
                    <a:pt x="10" y="235"/>
                  </a:cubicBezTo>
                  <a:cubicBezTo>
                    <a:pt x="9" y="242"/>
                    <a:pt x="9" y="249"/>
                    <a:pt x="8" y="256"/>
                  </a:cubicBezTo>
                  <a:cubicBezTo>
                    <a:pt x="8" y="258"/>
                    <a:pt x="7" y="260"/>
                    <a:pt x="4" y="260"/>
                  </a:cubicBezTo>
                  <a:close/>
                  <a:moveTo>
                    <a:pt x="520" y="257"/>
                  </a:moveTo>
                  <a:cubicBezTo>
                    <a:pt x="518" y="257"/>
                    <a:pt x="516" y="255"/>
                    <a:pt x="516" y="253"/>
                  </a:cubicBezTo>
                  <a:cubicBezTo>
                    <a:pt x="516" y="246"/>
                    <a:pt x="515" y="239"/>
                    <a:pt x="515" y="232"/>
                  </a:cubicBezTo>
                  <a:cubicBezTo>
                    <a:pt x="514" y="230"/>
                    <a:pt x="516" y="228"/>
                    <a:pt x="518" y="228"/>
                  </a:cubicBezTo>
                  <a:cubicBezTo>
                    <a:pt x="520" y="227"/>
                    <a:pt x="522" y="229"/>
                    <a:pt x="522" y="231"/>
                  </a:cubicBezTo>
                  <a:cubicBezTo>
                    <a:pt x="523" y="238"/>
                    <a:pt x="524" y="246"/>
                    <a:pt x="524" y="253"/>
                  </a:cubicBezTo>
                  <a:cubicBezTo>
                    <a:pt x="524" y="255"/>
                    <a:pt x="523" y="257"/>
                    <a:pt x="520" y="257"/>
                  </a:cubicBezTo>
                  <a:cubicBezTo>
                    <a:pt x="520" y="257"/>
                    <a:pt x="520" y="257"/>
                    <a:pt x="520" y="257"/>
                  </a:cubicBezTo>
                  <a:close/>
                  <a:moveTo>
                    <a:pt x="9" y="218"/>
                  </a:moveTo>
                  <a:cubicBezTo>
                    <a:pt x="9" y="218"/>
                    <a:pt x="8" y="217"/>
                    <a:pt x="8" y="217"/>
                  </a:cubicBezTo>
                  <a:cubicBezTo>
                    <a:pt x="6" y="217"/>
                    <a:pt x="5" y="215"/>
                    <a:pt x="5" y="213"/>
                  </a:cubicBezTo>
                  <a:cubicBezTo>
                    <a:pt x="6" y="206"/>
                    <a:pt x="8" y="198"/>
                    <a:pt x="10" y="192"/>
                  </a:cubicBezTo>
                  <a:cubicBezTo>
                    <a:pt x="11" y="189"/>
                    <a:pt x="13" y="188"/>
                    <a:pt x="15" y="189"/>
                  </a:cubicBezTo>
                  <a:cubicBezTo>
                    <a:pt x="17" y="189"/>
                    <a:pt x="18" y="192"/>
                    <a:pt x="18" y="194"/>
                  </a:cubicBezTo>
                  <a:cubicBezTo>
                    <a:pt x="16" y="200"/>
                    <a:pt x="14" y="207"/>
                    <a:pt x="13" y="214"/>
                  </a:cubicBezTo>
                  <a:cubicBezTo>
                    <a:pt x="12" y="216"/>
                    <a:pt x="11" y="218"/>
                    <a:pt x="9" y="218"/>
                  </a:cubicBezTo>
                  <a:close/>
                  <a:moveTo>
                    <a:pt x="515" y="214"/>
                  </a:moveTo>
                  <a:cubicBezTo>
                    <a:pt x="513" y="214"/>
                    <a:pt x="512" y="213"/>
                    <a:pt x="511" y="211"/>
                  </a:cubicBezTo>
                  <a:cubicBezTo>
                    <a:pt x="510" y="204"/>
                    <a:pt x="508" y="197"/>
                    <a:pt x="506" y="191"/>
                  </a:cubicBezTo>
                  <a:cubicBezTo>
                    <a:pt x="505" y="189"/>
                    <a:pt x="507" y="186"/>
                    <a:pt x="509" y="186"/>
                  </a:cubicBezTo>
                  <a:cubicBezTo>
                    <a:pt x="511" y="185"/>
                    <a:pt x="513" y="186"/>
                    <a:pt x="514" y="188"/>
                  </a:cubicBezTo>
                  <a:cubicBezTo>
                    <a:pt x="516" y="195"/>
                    <a:pt x="518" y="203"/>
                    <a:pt x="519" y="210"/>
                  </a:cubicBezTo>
                  <a:cubicBezTo>
                    <a:pt x="519" y="212"/>
                    <a:pt x="518" y="214"/>
                    <a:pt x="516" y="214"/>
                  </a:cubicBezTo>
                  <a:cubicBezTo>
                    <a:pt x="516" y="214"/>
                    <a:pt x="515" y="214"/>
                    <a:pt x="515" y="214"/>
                  </a:cubicBezTo>
                  <a:close/>
                  <a:moveTo>
                    <a:pt x="21" y="176"/>
                  </a:moveTo>
                  <a:cubicBezTo>
                    <a:pt x="20" y="176"/>
                    <a:pt x="20" y="176"/>
                    <a:pt x="19" y="176"/>
                  </a:cubicBezTo>
                  <a:cubicBezTo>
                    <a:pt x="17" y="175"/>
                    <a:pt x="16" y="173"/>
                    <a:pt x="17" y="171"/>
                  </a:cubicBezTo>
                  <a:cubicBezTo>
                    <a:pt x="19" y="164"/>
                    <a:pt x="22" y="157"/>
                    <a:pt x="25" y="151"/>
                  </a:cubicBezTo>
                  <a:cubicBezTo>
                    <a:pt x="26" y="149"/>
                    <a:pt x="29" y="148"/>
                    <a:pt x="31" y="149"/>
                  </a:cubicBezTo>
                  <a:cubicBezTo>
                    <a:pt x="33" y="150"/>
                    <a:pt x="33" y="152"/>
                    <a:pt x="32" y="154"/>
                  </a:cubicBezTo>
                  <a:cubicBezTo>
                    <a:pt x="29" y="160"/>
                    <a:pt x="27" y="167"/>
                    <a:pt x="24" y="174"/>
                  </a:cubicBezTo>
                  <a:cubicBezTo>
                    <a:pt x="24" y="175"/>
                    <a:pt x="22" y="176"/>
                    <a:pt x="21" y="176"/>
                  </a:cubicBezTo>
                  <a:close/>
                  <a:moveTo>
                    <a:pt x="503" y="173"/>
                  </a:moveTo>
                  <a:cubicBezTo>
                    <a:pt x="501" y="173"/>
                    <a:pt x="500" y="172"/>
                    <a:pt x="499" y="171"/>
                  </a:cubicBezTo>
                  <a:cubicBezTo>
                    <a:pt x="497" y="164"/>
                    <a:pt x="494" y="158"/>
                    <a:pt x="491" y="151"/>
                  </a:cubicBezTo>
                  <a:cubicBezTo>
                    <a:pt x="490" y="149"/>
                    <a:pt x="491" y="147"/>
                    <a:pt x="493" y="146"/>
                  </a:cubicBezTo>
                  <a:cubicBezTo>
                    <a:pt x="495" y="145"/>
                    <a:pt x="497" y="146"/>
                    <a:pt x="498" y="148"/>
                  </a:cubicBezTo>
                  <a:cubicBezTo>
                    <a:pt x="501" y="154"/>
                    <a:pt x="504" y="161"/>
                    <a:pt x="507" y="168"/>
                  </a:cubicBezTo>
                  <a:cubicBezTo>
                    <a:pt x="508" y="170"/>
                    <a:pt x="507" y="172"/>
                    <a:pt x="504" y="173"/>
                  </a:cubicBezTo>
                  <a:cubicBezTo>
                    <a:pt x="504" y="173"/>
                    <a:pt x="504" y="173"/>
                    <a:pt x="503" y="173"/>
                  </a:cubicBezTo>
                  <a:close/>
                  <a:moveTo>
                    <a:pt x="39" y="137"/>
                  </a:moveTo>
                  <a:cubicBezTo>
                    <a:pt x="38" y="137"/>
                    <a:pt x="37" y="137"/>
                    <a:pt x="37" y="137"/>
                  </a:cubicBezTo>
                  <a:cubicBezTo>
                    <a:pt x="35" y="136"/>
                    <a:pt x="34" y="133"/>
                    <a:pt x="35" y="131"/>
                  </a:cubicBezTo>
                  <a:cubicBezTo>
                    <a:pt x="39" y="125"/>
                    <a:pt x="43" y="119"/>
                    <a:pt x="47" y="113"/>
                  </a:cubicBezTo>
                  <a:cubicBezTo>
                    <a:pt x="48" y="111"/>
                    <a:pt x="51" y="111"/>
                    <a:pt x="53" y="112"/>
                  </a:cubicBezTo>
                  <a:cubicBezTo>
                    <a:pt x="54" y="113"/>
                    <a:pt x="55" y="116"/>
                    <a:pt x="54" y="117"/>
                  </a:cubicBezTo>
                  <a:cubicBezTo>
                    <a:pt x="50" y="123"/>
                    <a:pt x="46" y="129"/>
                    <a:pt x="42" y="135"/>
                  </a:cubicBezTo>
                  <a:cubicBezTo>
                    <a:pt x="42" y="137"/>
                    <a:pt x="40" y="137"/>
                    <a:pt x="39" y="137"/>
                  </a:cubicBezTo>
                  <a:close/>
                  <a:moveTo>
                    <a:pt x="484" y="135"/>
                  </a:moveTo>
                  <a:cubicBezTo>
                    <a:pt x="483" y="135"/>
                    <a:pt x="482" y="134"/>
                    <a:pt x="481" y="133"/>
                  </a:cubicBezTo>
                  <a:cubicBezTo>
                    <a:pt x="477" y="127"/>
                    <a:pt x="473" y="121"/>
                    <a:pt x="469" y="115"/>
                  </a:cubicBezTo>
                  <a:cubicBezTo>
                    <a:pt x="468" y="113"/>
                    <a:pt x="468" y="111"/>
                    <a:pt x="470" y="109"/>
                  </a:cubicBezTo>
                  <a:cubicBezTo>
                    <a:pt x="472" y="108"/>
                    <a:pt x="474" y="109"/>
                    <a:pt x="476" y="110"/>
                  </a:cubicBezTo>
                  <a:cubicBezTo>
                    <a:pt x="480" y="116"/>
                    <a:pt x="484" y="122"/>
                    <a:pt x="488" y="129"/>
                  </a:cubicBezTo>
                  <a:cubicBezTo>
                    <a:pt x="489" y="131"/>
                    <a:pt x="488" y="133"/>
                    <a:pt x="486" y="134"/>
                  </a:cubicBezTo>
                  <a:cubicBezTo>
                    <a:pt x="486" y="134"/>
                    <a:pt x="485" y="135"/>
                    <a:pt x="484" y="135"/>
                  </a:cubicBezTo>
                  <a:close/>
                  <a:moveTo>
                    <a:pt x="63" y="102"/>
                  </a:moveTo>
                  <a:cubicBezTo>
                    <a:pt x="62" y="102"/>
                    <a:pt x="62" y="102"/>
                    <a:pt x="61" y="101"/>
                  </a:cubicBezTo>
                  <a:cubicBezTo>
                    <a:pt x="59" y="100"/>
                    <a:pt x="59" y="97"/>
                    <a:pt x="60" y="95"/>
                  </a:cubicBezTo>
                  <a:cubicBezTo>
                    <a:pt x="65" y="90"/>
                    <a:pt x="70" y="84"/>
                    <a:pt x="75" y="79"/>
                  </a:cubicBezTo>
                  <a:cubicBezTo>
                    <a:pt x="76" y="78"/>
                    <a:pt x="79" y="78"/>
                    <a:pt x="81" y="79"/>
                  </a:cubicBezTo>
                  <a:cubicBezTo>
                    <a:pt x="82" y="81"/>
                    <a:pt x="82" y="83"/>
                    <a:pt x="81" y="85"/>
                  </a:cubicBezTo>
                  <a:cubicBezTo>
                    <a:pt x="76" y="90"/>
                    <a:pt x="71" y="95"/>
                    <a:pt x="66" y="101"/>
                  </a:cubicBezTo>
                  <a:cubicBezTo>
                    <a:pt x="66" y="102"/>
                    <a:pt x="65" y="102"/>
                    <a:pt x="63" y="102"/>
                  </a:cubicBezTo>
                  <a:close/>
                  <a:moveTo>
                    <a:pt x="459" y="100"/>
                  </a:moveTo>
                  <a:cubicBezTo>
                    <a:pt x="458" y="100"/>
                    <a:pt x="457" y="99"/>
                    <a:pt x="456" y="98"/>
                  </a:cubicBezTo>
                  <a:cubicBezTo>
                    <a:pt x="452" y="93"/>
                    <a:pt x="447" y="88"/>
                    <a:pt x="442" y="83"/>
                  </a:cubicBezTo>
                  <a:cubicBezTo>
                    <a:pt x="440" y="81"/>
                    <a:pt x="440" y="79"/>
                    <a:pt x="442" y="77"/>
                  </a:cubicBezTo>
                  <a:cubicBezTo>
                    <a:pt x="443" y="75"/>
                    <a:pt x="446" y="75"/>
                    <a:pt x="448" y="77"/>
                  </a:cubicBezTo>
                  <a:cubicBezTo>
                    <a:pt x="453" y="82"/>
                    <a:pt x="458" y="88"/>
                    <a:pt x="462" y="93"/>
                  </a:cubicBezTo>
                  <a:cubicBezTo>
                    <a:pt x="464" y="95"/>
                    <a:pt x="464" y="97"/>
                    <a:pt x="462" y="99"/>
                  </a:cubicBezTo>
                  <a:cubicBezTo>
                    <a:pt x="461" y="99"/>
                    <a:pt x="460" y="100"/>
                    <a:pt x="459" y="100"/>
                  </a:cubicBezTo>
                  <a:close/>
                  <a:moveTo>
                    <a:pt x="93" y="71"/>
                  </a:moveTo>
                  <a:cubicBezTo>
                    <a:pt x="92" y="71"/>
                    <a:pt x="91" y="71"/>
                    <a:pt x="90" y="70"/>
                  </a:cubicBezTo>
                  <a:cubicBezTo>
                    <a:pt x="89" y="68"/>
                    <a:pt x="89" y="66"/>
                    <a:pt x="91" y="64"/>
                  </a:cubicBezTo>
                  <a:cubicBezTo>
                    <a:pt x="96" y="60"/>
                    <a:pt x="102" y="55"/>
                    <a:pt x="108" y="51"/>
                  </a:cubicBezTo>
                  <a:cubicBezTo>
                    <a:pt x="110" y="49"/>
                    <a:pt x="112" y="50"/>
                    <a:pt x="113" y="52"/>
                  </a:cubicBezTo>
                  <a:cubicBezTo>
                    <a:pt x="115" y="53"/>
                    <a:pt x="114" y="56"/>
                    <a:pt x="113" y="57"/>
                  </a:cubicBezTo>
                  <a:cubicBezTo>
                    <a:pt x="107" y="61"/>
                    <a:pt x="101" y="66"/>
                    <a:pt x="96" y="70"/>
                  </a:cubicBezTo>
                  <a:cubicBezTo>
                    <a:pt x="95" y="71"/>
                    <a:pt x="94" y="71"/>
                    <a:pt x="93" y="71"/>
                  </a:cubicBezTo>
                  <a:close/>
                  <a:moveTo>
                    <a:pt x="429" y="69"/>
                  </a:moveTo>
                  <a:cubicBezTo>
                    <a:pt x="428" y="69"/>
                    <a:pt x="427" y="69"/>
                    <a:pt x="426" y="68"/>
                  </a:cubicBezTo>
                  <a:cubicBezTo>
                    <a:pt x="421" y="64"/>
                    <a:pt x="415" y="59"/>
                    <a:pt x="410" y="55"/>
                  </a:cubicBezTo>
                  <a:cubicBezTo>
                    <a:pt x="408" y="54"/>
                    <a:pt x="407" y="52"/>
                    <a:pt x="409" y="50"/>
                  </a:cubicBezTo>
                  <a:cubicBezTo>
                    <a:pt x="410" y="48"/>
                    <a:pt x="413" y="48"/>
                    <a:pt x="414" y="49"/>
                  </a:cubicBezTo>
                  <a:cubicBezTo>
                    <a:pt x="420" y="53"/>
                    <a:pt x="426" y="58"/>
                    <a:pt x="432" y="62"/>
                  </a:cubicBezTo>
                  <a:cubicBezTo>
                    <a:pt x="433" y="64"/>
                    <a:pt x="433" y="66"/>
                    <a:pt x="432" y="68"/>
                  </a:cubicBezTo>
                  <a:cubicBezTo>
                    <a:pt x="431" y="69"/>
                    <a:pt x="430" y="69"/>
                    <a:pt x="429" y="69"/>
                  </a:cubicBezTo>
                  <a:close/>
                  <a:moveTo>
                    <a:pt x="128" y="46"/>
                  </a:moveTo>
                  <a:cubicBezTo>
                    <a:pt x="127" y="46"/>
                    <a:pt x="125" y="45"/>
                    <a:pt x="125" y="44"/>
                  </a:cubicBezTo>
                  <a:cubicBezTo>
                    <a:pt x="123" y="42"/>
                    <a:pt x="124" y="40"/>
                    <a:pt x="126" y="39"/>
                  </a:cubicBezTo>
                  <a:cubicBezTo>
                    <a:pt x="132" y="35"/>
                    <a:pt x="139" y="31"/>
                    <a:pt x="145" y="28"/>
                  </a:cubicBezTo>
                  <a:cubicBezTo>
                    <a:pt x="147" y="27"/>
                    <a:pt x="149" y="28"/>
                    <a:pt x="150" y="30"/>
                  </a:cubicBezTo>
                  <a:cubicBezTo>
                    <a:pt x="151" y="32"/>
                    <a:pt x="151" y="34"/>
                    <a:pt x="149" y="35"/>
                  </a:cubicBezTo>
                  <a:cubicBezTo>
                    <a:pt x="142" y="38"/>
                    <a:pt x="136" y="42"/>
                    <a:pt x="130" y="45"/>
                  </a:cubicBezTo>
                  <a:cubicBezTo>
                    <a:pt x="129" y="46"/>
                    <a:pt x="129" y="46"/>
                    <a:pt x="128" y="46"/>
                  </a:cubicBezTo>
                  <a:close/>
                  <a:moveTo>
                    <a:pt x="394" y="44"/>
                  </a:moveTo>
                  <a:cubicBezTo>
                    <a:pt x="393" y="44"/>
                    <a:pt x="393" y="44"/>
                    <a:pt x="392" y="44"/>
                  </a:cubicBezTo>
                  <a:cubicBezTo>
                    <a:pt x="386" y="40"/>
                    <a:pt x="380" y="37"/>
                    <a:pt x="373" y="34"/>
                  </a:cubicBezTo>
                  <a:cubicBezTo>
                    <a:pt x="371" y="33"/>
                    <a:pt x="370" y="30"/>
                    <a:pt x="371" y="28"/>
                  </a:cubicBezTo>
                  <a:cubicBezTo>
                    <a:pt x="372" y="26"/>
                    <a:pt x="375" y="26"/>
                    <a:pt x="377" y="27"/>
                  </a:cubicBezTo>
                  <a:cubicBezTo>
                    <a:pt x="383" y="30"/>
                    <a:pt x="390" y="33"/>
                    <a:pt x="396" y="37"/>
                  </a:cubicBezTo>
                  <a:cubicBezTo>
                    <a:pt x="398" y="38"/>
                    <a:pt x="399" y="41"/>
                    <a:pt x="397" y="42"/>
                  </a:cubicBezTo>
                  <a:cubicBezTo>
                    <a:pt x="397" y="44"/>
                    <a:pt x="395" y="44"/>
                    <a:pt x="394" y="44"/>
                  </a:cubicBezTo>
                  <a:close/>
                  <a:moveTo>
                    <a:pt x="166" y="27"/>
                  </a:moveTo>
                  <a:cubicBezTo>
                    <a:pt x="165" y="27"/>
                    <a:pt x="163" y="26"/>
                    <a:pt x="163" y="24"/>
                  </a:cubicBezTo>
                  <a:cubicBezTo>
                    <a:pt x="162" y="22"/>
                    <a:pt x="163" y="20"/>
                    <a:pt x="165" y="19"/>
                  </a:cubicBezTo>
                  <a:cubicBezTo>
                    <a:pt x="172" y="16"/>
                    <a:pt x="179" y="14"/>
                    <a:pt x="185" y="12"/>
                  </a:cubicBezTo>
                  <a:cubicBezTo>
                    <a:pt x="188" y="11"/>
                    <a:pt x="190" y="12"/>
                    <a:pt x="190" y="14"/>
                  </a:cubicBezTo>
                  <a:cubicBezTo>
                    <a:pt x="191" y="17"/>
                    <a:pt x="190" y="19"/>
                    <a:pt x="188" y="19"/>
                  </a:cubicBezTo>
                  <a:cubicBezTo>
                    <a:pt x="181" y="21"/>
                    <a:pt x="174" y="24"/>
                    <a:pt x="168" y="26"/>
                  </a:cubicBezTo>
                  <a:cubicBezTo>
                    <a:pt x="167" y="27"/>
                    <a:pt x="167" y="27"/>
                    <a:pt x="166" y="27"/>
                  </a:cubicBezTo>
                  <a:close/>
                  <a:moveTo>
                    <a:pt x="355" y="26"/>
                  </a:moveTo>
                  <a:cubicBezTo>
                    <a:pt x="355" y="26"/>
                    <a:pt x="354" y="26"/>
                    <a:pt x="354" y="25"/>
                  </a:cubicBezTo>
                  <a:cubicBezTo>
                    <a:pt x="347" y="23"/>
                    <a:pt x="341" y="21"/>
                    <a:pt x="334" y="19"/>
                  </a:cubicBezTo>
                  <a:cubicBezTo>
                    <a:pt x="332" y="18"/>
                    <a:pt x="331" y="16"/>
                    <a:pt x="331" y="14"/>
                  </a:cubicBezTo>
                  <a:cubicBezTo>
                    <a:pt x="332" y="11"/>
                    <a:pt x="334" y="10"/>
                    <a:pt x="336" y="11"/>
                  </a:cubicBezTo>
                  <a:cubicBezTo>
                    <a:pt x="343" y="13"/>
                    <a:pt x="350" y="15"/>
                    <a:pt x="357" y="18"/>
                  </a:cubicBezTo>
                  <a:cubicBezTo>
                    <a:pt x="359" y="19"/>
                    <a:pt x="360" y="21"/>
                    <a:pt x="359" y="23"/>
                  </a:cubicBezTo>
                  <a:cubicBezTo>
                    <a:pt x="358" y="25"/>
                    <a:pt x="357" y="26"/>
                    <a:pt x="355" y="26"/>
                  </a:cubicBezTo>
                  <a:close/>
                  <a:moveTo>
                    <a:pt x="207" y="14"/>
                  </a:moveTo>
                  <a:cubicBezTo>
                    <a:pt x="206" y="14"/>
                    <a:pt x="204" y="13"/>
                    <a:pt x="204" y="11"/>
                  </a:cubicBezTo>
                  <a:cubicBezTo>
                    <a:pt x="203" y="9"/>
                    <a:pt x="204" y="7"/>
                    <a:pt x="207" y="6"/>
                  </a:cubicBezTo>
                  <a:cubicBezTo>
                    <a:pt x="214" y="5"/>
                    <a:pt x="221" y="3"/>
                    <a:pt x="228" y="3"/>
                  </a:cubicBezTo>
                  <a:cubicBezTo>
                    <a:pt x="230" y="2"/>
                    <a:pt x="232" y="4"/>
                    <a:pt x="233" y="6"/>
                  </a:cubicBezTo>
                  <a:cubicBezTo>
                    <a:pt x="233" y="8"/>
                    <a:pt x="231" y="10"/>
                    <a:pt x="229" y="10"/>
                  </a:cubicBezTo>
                  <a:cubicBezTo>
                    <a:pt x="222" y="11"/>
                    <a:pt x="215" y="13"/>
                    <a:pt x="208" y="14"/>
                  </a:cubicBezTo>
                  <a:cubicBezTo>
                    <a:pt x="208" y="14"/>
                    <a:pt x="208" y="14"/>
                    <a:pt x="207" y="14"/>
                  </a:cubicBezTo>
                  <a:close/>
                  <a:moveTo>
                    <a:pt x="314" y="14"/>
                  </a:moveTo>
                  <a:cubicBezTo>
                    <a:pt x="314" y="14"/>
                    <a:pt x="314" y="13"/>
                    <a:pt x="313" y="13"/>
                  </a:cubicBezTo>
                  <a:cubicBezTo>
                    <a:pt x="306" y="12"/>
                    <a:pt x="299" y="11"/>
                    <a:pt x="292" y="10"/>
                  </a:cubicBezTo>
                  <a:cubicBezTo>
                    <a:pt x="290" y="10"/>
                    <a:pt x="289" y="8"/>
                    <a:pt x="289" y="6"/>
                  </a:cubicBezTo>
                  <a:cubicBezTo>
                    <a:pt x="289" y="3"/>
                    <a:pt x="291" y="2"/>
                    <a:pt x="293" y="2"/>
                  </a:cubicBezTo>
                  <a:cubicBezTo>
                    <a:pt x="301" y="3"/>
                    <a:pt x="308" y="4"/>
                    <a:pt x="315" y="6"/>
                  </a:cubicBezTo>
                  <a:cubicBezTo>
                    <a:pt x="317" y="6"/>
                    <a:pt x="319" y="8"/>
                    <a:pt x="318" y="10"/>
                  </a:cubicBezTo>
                  <a:cubicBezTo>
                    <a:pt x="318" y="12"/>
                    <a:pt x="316" y="14"/>
                    <a:pt x="314" y="14"/>
                  </a:cubicBezTo>
                  <a:close/>
                  <a:moveTo>
                    <a:pt x="250" y="9"/>
                  </a:moveTo>
                  <a:cubicBezTo>
                    <a:pt x="248" y="9"/>
                    <a:pt x="246" y="7"/>
                    <a:pt x="246" y="5"/>
                  </a:cubicBezTo>
                  <a:cubicBezTo>
                    <a:pt x="246" y="3"/>
                    <a:pt x="248" y="1"/>
                    <a:pt x="250" y="1"/>
                  </a:cubicBezTo>
                  <a:cubicBezTo>
                    <a:pt x="257" y="0"/>
                    <a:pt x="264" y="0"/>
                    <a:pt x="272" y="0"/>
                  </a:cubicBezTo>
                  <a:cubicBezTo>
                    <a:pt x="274" y="1"/>
                    <a:pt x="276" y="2"/>
                    <a:pt x="276" y="5"/>
                  </a:cubicBezTo>
                  <a:cubicBezTo>
                    <a:pt x="275" y="7"/>
                    <a:pt x="274" y="9"/>
                    <a:pt x="271" y="8"/>
                  </a:cubicBezTo>
                  <a:cubicBezTo>
                    <a:pt x="264" y="8"/>
                    <a:pt x="257" y="8"/>
                    <a:pt x="250" y="9"/>
                  </a:cubicBezTo>
                  <a:cubicBezTo>
                    <a:pt x="250" y="9"/>
                    <a:pt x="250" y="9"/>
                    <a:pt x="250" y="9"/>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9" name="Group 418">
              <a:extLst>
                <a:ext uri="{FF2B5EF4-FFF2-40B4-BE49-F238E27FC236}">
                  <a16:creationId xmlns:a16="http://schemas.microsoft.com/office/drawing/2014/main" id="{61F54C51-0D03-4BE8-B259-23E77C9D1A00}"/>
                </a:ext>
              </a:extLst>
            </p:cNvPr>
            <p:cNvGrpSpPr/>
            <p:nvPr/>
          </p:nvGrpSpPr>
          <p:grpSpPr>
            <a:xfrm flipH="1" flipV="1">
              <a:off x="4335976" y="4119227"/>
              <a:ext cx="894003" cy="1032538"/>
              <a:chOff x="7119867" y="4182585"/>
              <a:chExt cx="983403" cy="1135792"/>
            </a:xfrm>
          </p:grpSpPr>
          <p:sp>
            <p:nvSpPr>
              <p:cNvPr id="513" name="Freeform 557">
                <a:extLst>
                  <a:ext uri="{FF2B5EF4-FFF2-40B4-BE49-F238E27FC236}">
                    <a16:creationId xmlns:a16="http://schemas.microsoft.com/office/drawing/2014/main" id="{5A479AF5-8FFB-4E9F-8824-749833EF32B6}"/>
                  </a:ext>
                </a:extLst>
              </p:cNvPr>
              <p:cNvSpPr>
                <a:spLocks/>
              </p:cNvSpPr>
              <p:nvPr/>
            </p:nvSpPr>
            <p:spPr bwMode="auto">
              <a:xfrm rot="10800000" flipV="1">
                <a:off x="7171665" y="4182585"/>
                <a:ext cx="931605" cy="1075737"/>
              </a:xfrm>
              <a:custGeom>
                <a:avLst/>
                <a:gdLst>
                  <a:gd name="T0" fmla="*/ 1241 w 1241"/>
                  <a:gd name="T1" fmla="*/ 359 h 1433"/>
                  <a:gd name="T2" fmla="*/ 1241 w 1241"/>
                  <a:gd name="T3" fmla="*/ 1076 h 1433"/>
                  <a:gd name="T4" fmla="*/ 1114 w 1241"/>
                  <a:gd name="T5" fmla="*/ 1149 h 1433"/>
                  <a:gd name="T6" fmla="*/ 619 w 1241"/>
                  <a:gd name="T7" fmla="*/ 1433 h 1433"/>
                  <a:gd name="T8" fmla="*/ 135 w 1241"/>
                  <a:gd name="T9" fmla="*/ 1152 h 1433"/>
                  <a:gd name="T10" fmla="*/ 0 w 1241"/>
                  <a:gd name="T11" fmla="*/ 1076 h 1433"/>
                  <a:gd name="T12" fmla="*/ 0 w 1241"/>
                  <a:gd name="T13" fmla="*/ 359 h 1433"/>
                  <a:gd name="T14" fmla="*/ 619 w 1241"/>
                  <a:gd name="T15" fmla="*/ 0 h 1433"/>
                  <a:gd name="T16" fmla="*/ 1241 w 1241"/>
                  <a:gd name="T17" fmla="*/ 359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1" h="1433">
                    <a:moveTo>
                      <a:pt x="1241" y="359"/>
                    </a:moveTo>
                    <a:lnTo>
                      <a:pt x="1241" y="1076"/>
                    </a:lnTo>
                    <a:lnTo>
                      <a:pt x="1114" y="1149"/>
                    </a:lnTo>
                    <a:lnTo>
                      <a:pt x="619" y="1433"/>
                    </a:lnTo>
                    <a:lnTo>
                      <a:pt x="135" y="1152"/>
                    </a:lnTo>
                    <a:lnTo>
                      <a:pt x="0" y="1076"/>
                    </a:lnTo>
                    <a:lnTo>
                      <a:pt x="0" y="359"/>
                    </a:lnTo>
                    <a:lnTo>
                      <a:pt x="619" y="0"/>
                    </a:lnTo>
                    <a:lnTo>
                      <a:pt x="1241" y="359"/>
                    </a:ln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4" name="Freeform 558">
                <a:extLst>
                  <a:ext uri="{FF2B5EF4-FFF2-40B4-BE49-F238E27FC236}">
                    <a16:creationId xmlns:a16="http://schemas.microsoft.com/office/drawing/2014/main" id="{C521BD7F-D38A-4B9B-84F6-76FC3A09300E}"/>
                  </a:ext>
                </a:extLst>
              </p:cNvPr>
              <p:cNvSpPr>
                <a:spLocks/>
              </p:cNvSpPr>
              <p:nvPr/>
            </p:nvSpPr>
            <p:spPr bwMode="auto">
              <a:xfrm rot="10800000">
                <a:off x="7267002" y="4182585"/>
                <a:ext cx="734924" cy="464676"/>
              </a:xfrm>
              <a:custGeom>
                <a:avLst/>
                <a:gdLst>
                  <a:gd name="T0" fmla="*/ 402 w 414"/>
                  <a:gd name="T1" fmla="*/ 124 h 262"/>
                  <a:gd name="T2" fmla="*/ 277 w 414"/>
                  <a:gd name="T3" fmla="*/ 61 h 262"/>
                  <a:gd name="T4" fmla="*/ 275 w 414"/>
                  <a:gd name="T5" fmla="*/ 60 h 262"/>
                  <a:gd name="T6" fmla="*/ 274 w 414"/>
                  <a:gd name="T7" fmla="*/ 61 h 262"/>
                  <a:gd name="T8" fmla="*/ 262 w 414"/>
                  <a:gd name="T9" fmla="*/ 43 h 262"/>
                  <a:gd name="T10" fmla="*/ 254 w 414"/>
                  <a:gd name="T11" fmla="*/ 8 h 262"/>
                  <a:gd name="T12" fmla="*/ 254 w 414"/>
                  <a:gd name="T13" fmla="*/ 0 h 262"/>
                  <a:gd name="T14" fmla="*/ 160 w 414"/>
                  <a:gd name="T15" fmla="*/ 0 h 262"/>
                  <a:gd name="T16" fmla="*/ 160 w 414"/>
                  <a:gd name="T17" fmla="*/ 8 h 262"/>
                  <a:gd name="T18" fmla="*/ 153 w 414"/>
                  <a:gd name="T19" fmla="*/ 43 h 262"/>
                  <a:gd name="T20" fmla="*/ 140 w 414"/>
                  <a:gd name="T21" fmla="*/ 61 h 262"/>
                  <a:gd name="T22" fmla="*/ 139 w 414"/>
                  <a:gd name="T23" fmla="*/ 60 h 262"/>
                  <a:gd name="T24" fmla="*/ 138 w 414"/>
                  <a:gd name="T25" fmla="*/ 61 h 262"/>
                  <a:gd name="T26" fmla="*/ 12 w 414"/>
                  <a:gd name="T27" fmla="*/ 124 h 262"/>
                  <a:gd name="T28" fmla="*/ 0 w 414"/>
                  <a:gd name="T29" fmla="*/ 143 h 262"/>
                  <a:gd name="T30" fmla="*/ 205 w 414"/>
                  <a:gd name="T31" fmla="*/ 262 h 262"/>
                  <a:gd name="T32" fmla="*/ 414 w 414"/>
                  <a:gd name="T33" fmla="*/ 142 h 262"/>
                  <a:gd name="T34" fmla="*/ 402 w 414"/>
                  <a:gd name="T35" fmla="*/ 1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4" h="262">
                    <a:moveTo>
                      <a:pt x="402" y="124"/>
                    </a:moveTo>
                    <a:cubicBezTo>
                      <a:pt x="387" y="108"/>
                      <a:pt x="343" y="78"/>
                      <a:pt x="277" y="61"/>
                    </a:cubicBezTo>
                    <a:cubicBezTo>
                      <a:pt x="275" y="60"/>
                      <a:pt x="275" y="60"/>
                      <a:pt x="275" y="60"/>
                    </a:cubicBezTo>
                    <a:cubicBezTo>
                      <a:pt x="274" y="61"/>
                      <a:pt x="274" y="61"/>
                      <a:pt x="274" y="61"/>
                    </a:cubicBezTo>
                    <a:cubicBezTo>
                      <a:pt x="269" y="55"/>
                      <a:pt x="265" y="49"/>
                      <a:pt x="262" y="43"/>
                    </a:cubicBezTo>
                    <a:cubicBezTo>
                      <a:pt x="257" y="32"/>
                      <a:pt x="254" y="21"/>
                      <a:pt x="254" y="8"/>
                    </a:cubicBezTo>
                    <a:cubicBezTo>
                      <a:pt x="254" y="0"/>
                      <a:pt x="254" y="0"/>
                      <a:pt x="254" y="0"/>
                    </a:cubicBezTo>
                    <a:cubicBezTo>
                      <a:pt x="160" y="0"/>
                      <a:pt x="160" y="0"/>
                      <a:pt x="160" y="0"/>
                    </a:cubicBezTo>
                    <a:cubicBezTo>
                      <a:pt x="160" y="8"/>
                      <a:pt x="160" y="8"/>
                      <a:pt x="160" y="8"/>
                    </a:cubicBezTo>
                    <a:cubicBezTo>
                      <a:pt x="160" y="21"/>
                      <a:pt x="158" y="32"/>
                      <a:pt x="153" y="43"/>
                    </a:cubicBezTo>
                    <a:cubicBezTo>
                      <a:pt x="149" y="49"/>
                      <a:pt x="145" y="55"/>
                      <a:pt x="140" y="61"/>
                    </a:cubicBezTo>
                    <a:cubicBezTo>
                      <a:pt x="139" y="60"/>
                      <a:pt x="139" y="60"/>
                      <a:pt x="139" y="60"/>
                    </a:cubicBezTo>
                    <a:cubicBezTo>
                      <a:pt x="138" y="61"/>
                      <a:pt x="138" y="61"/>
                      <a:pt x="138" y="61"/>
                    </a:cubicBezTo>
                    <a:cubicBezTo>
                      <a:pt x="71" y="78"/>
                      <a:pt x="28" y="108"/>
                      <a:pt x="12" y="124"/>
                    </a:cubicBezTo>
                    <a:cubicBezTo>
                      <a:pt x="7" y="129"/>
                      <a:pt x="3" y="136"/>
                      <a:pt x="0" y="143"/>
                    </a:cubicBezTo>
                    <a:cubicBezTo>
                      <a:pt x="205" y="262"/>
                      <a:pt x="205" y="262"/>
                      <a:pt x="205" y="262"/>
                    </a:cubicBezTo>
                    <a:cubicBezTo>
                      <a:pt x="414" y="142"/>
                      <a:pt x="414" y="142"/>
                      <a:pt x="414" y="142"/>
                    </a:cubicBezTo>
                    <a:cubicBezTo>
                      <a:pt x="411" y="135"/>
                      <a:pt x="407" y="129"/>
                      <a:pt x="402" y="124"/>
                    </a:cubicBezTo>
                    <a:close/>
                  </a:path>
                </a:pathLst>
              </a:custGeom>
              <a:solidFill>
                <a:srgbClr val="F59B11">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5" name="Freeform 559">
                <a:extLst>
                  <a:ext uri="{FF2B5EF4-FFF2-40B4-BE49-F238E27FC236}">
                    <a16:creationId xmlns:a16="http://schemas.microsoft.com/office/drawing/2014/main" id="{CAD18E4E-3DE4-4F6A-A249-D11B61CC45D6}"/>
                  </a:ext>
                </a:extLst>
              </p:cNvPr>
              <p:cNvSpPr>
                <a:spLocks/>
              </p:cNvSpPr>
              <p:nvPr/>
            </p:nvSpPr>
            <p:spPr bwMode="auto">
              <a:xfrm rot="10800000">
                <a:off x="7267002" y="4182585"/>
                <a:ext cx="734924" cy="358829"/>
              </a:xfrm>
              <a:custGeom>
                <a:avLst/>
                <a:gdLst>
                  <a:gd name="T0" fmla="*/ 402 w 414"/>
                  <a:gd name="T1" fmla="*/ 64 h 202"/>
                  <a:gd name="T2" fmla="*/ 277 w 414"/>
                  <a:gd name="T3" fmla="*/ 1 h 202"/>
                  <a:gd name="T4" fmla="*/ 275 w 414"/>
                  <a:gd name="T5" fmla="*/ 0 h 202"/>
                  <a:gd name="T6" fmla="*/ 205 w 414"/>
                  <a:gd name="T7" fmla="*/ 77 h 202"/>
                  <a:gd name="T8" fmla="*/ 139 w 414"/>
                  <a:gd name="T9" fmla="*/ 0 h 202"/>
                  <a:gd name="T10" fmla="*/ 138 w 414"/>
                  <a:gd name="T11" fmla="*/ 1 h 202"/>
                  <a:gd name="T12" fmla="*/ 12 w 414"/>
                  <a:gd name="T13" fmla="*/ 64 h 202"/>
                  <a:gd name="T14" fmla="*/ 0 w 414"/>
                  <a:gd name="T15" fmla="*/ 83 h 202"/>
                  <a:gd name="T16" fmla="*/ 205 w 414"/>
                  <a:gd name="T17" fmla="*/ 202 h 202"/>
                  <a:gd name="T18" fmla="*/ 414 w 414"/>
                  <a:gd name="T19" fmla="*/ 82 h 202"/>
                  <a:gd name="T20" fmla="*/ 402 w 414"/>
                  <a:gd name="T21" fmla="*/ 6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4" h="202">
                    <a:moveTo>
                      <a:pt x="402" y="64"/>
                    </a:moveTo>
                    <a:cubicBezTo>
                      <a:pt x="387" y="48"/>
                      <a:pt x="343" y="18"/>
                      <a:pt x="277" y="1"/>
                    </a:cubicBezTo>
                    <a:cubicBezTo>
                      <a:pt x="275" y="0"/>
                      <a:pt x="275" y="0"/>
                      <a:pt x="275" y="0"/>
                    </a:cubicBezTo>
                    <a:cubicBezTo>
                      <a:pt x="205" y="77"/>
                      <a:pt x="205" y="77"/>
                      <a:pt x="205" y="77"/>
                    </a:cubicBezTo>
                    <a:cubicBezTo>
                      <a:pt x="139" y="0"/>
                      <a:pt x="139" y="0"/>
                      <a:pt x="139" y="0"/>
                    </a:cubicBezTo>
                    <a:cubicBezTo>
                      <a:pt x="138" y="1"/>
                      <a:pt x="138" y="1"/>
                      <a:pt x="138" y="1"/>
                    </a:cubicBezTo>
                    <a:cubicBezTo>
                      <a:pt x="71" y="18"/>
                      <a:pt x="28" y="48"/>
                      <a:pt x="12" y="64"/>
                    </a:cubicBezTo>
                    <a:cubicBezTo>
                      <a:pt x="7" y="69"/>
                      <a:pt x="3" y="76"/>
                      <a:pt x="0" y="83"/>
                    </a:cubicBezTo>
                    <a:cubicBezTo>
                      <a:pt x="205" y="202"/>
                      <a:pt x="205" y="202"/>
                      <a:pt x="205" y="202"/>
                    </a:cubicBezTo>
                    <a:cubicBezTo>
                      <a:pt x="414" y="82"/>
                      <a:pt x="414" y="82"/>
                      <a:pt x="414" y="82"/>
                    </a:cubicBezTo>
                    <a:cubicBezTo>
                      <a:pt x="411" y="75"/>
                      <a:pt x="407" y="69"/>
                      <a:pt x="402" y="64"/>
                    </a:cubicBezTo>
                    <a:close/>
                  </a:path>
                </a:pathLst>
              </a:custGeom>
              <a:solidFill>
                <a:srgbClr val="179E8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516" name="Group 515">
                <a:extLst>
                  <a:ext uri="{FF2B5EF4-FFF2-40B4-BE49-F238E27FC236}">
                    <a16:creationId xmlns:a16="http://schemas.microsoft.com/office/drawing/2014/main" id="{85BE0752-F9A0-4A53-8712-7764FB623BE8}"/>
                  </a:ext>
                </a:extLst>
              </p:cNvPr>
              <p:cNvGrpSpPr/>
              <p:nvPr/>
            </p:nvGrpSpPr>
            <p:grpSpPr>
              <a:xfrm>
                <a:off x="7387863" y="4536159"/>
                <a:ext cx="493953" cy="589291"/>
                <a:chOff x="7387863" y="4536159"/>
                <a:chExt cx="493953" cy="589291"/>
              </a:xfrm>
            </p:grpSpPr>
            <p:sp>
              <p:nvSpPr>
                <p:cNvPr id="518" name="Freeform 560">
                  <a:extLst>
                    <a:ext uri="{FF2B5EF4-FFF2-40B4-BE49-F238E27FC236}">
                      <a16:creationId xmlns:a16="http://schemas.microsoft.com/office/drawing/2014/main" id="{A4A3C980-B574-4E5A-9C59-A3C3ADCD410B}"/>
                    </a:ext>
                  </a:extLst>
                </p:cNvPr>
                <p:cNvSpPr>
                  <a:spLocks/>
                </p:cNvSpPr>
                <p:nvPr/>
              </p:nvSpPr>
              <p:spPr bwMode="auto">
                <a:xfrm rot="10800000">
                  <a:off x="7412636" y="4536159"/>
                  <a:ext cx="443657" cy="450413"/>
                </a:xfrm>
                <a:custGeom>
                  <a:avLst/>
                  <a:gdLst>
                    <a:gd name="T0" fmla="*/ 247 w 250"/>
                    <a:gd name="T1" fmla="*/ 120 h 254"/>
                    <a:gd name="T2" fmla="*/ 239 w 250"/>
                    <a:gd name="T3" fmla="*/ 110 h 254"/>
                    <a:gd name="T4" fmla="*/ 239 w 250"/>
                    <a:gd name="T5" fmla="*/ 108 h 254"/>
                    <a:gd name="T6" fmla="*/ 239 w 250"/>
                    <a:gd name="T7" fmla="*/ 98 h 254"/>
                    <a:gd name="T8" fmla="*/ 236 w 250"/>
                    <a:gd name="T9" fmla="*/ 80 h 254"/>
                    <a:gd name="T10" fmla="*/ 201 w 250"/>
                    <a:gd name="T11" fmla="*/ 25 h 254"/>
                    <a:gd name="T12" fmla="*/ 200 w 250"/>
                    <a:gd name="T13" fmla="*/ 24 h 254"/>
                    <a:gd name="T14" fmla="*/ 197 w 250"/>
                    <a:gd name="T15" fmla="*/ 22 h 254"/>
                    <a:gd name="T16" fmla="*/ 173 w 250"/>
                    <a:gd name="T17" fmla="*/ 9 h 254"/>
                    <a:gd name="T18" fmla="*/ 159 w 250"/>
                    <a:gd name="T19" fmla="*/ 4 h 254"/>
                    <a:gd name="T20" fmla="*/ 125 w 250"/>
                    <a:gd name="T21" fmla="*/ 0 h 254"/>
                    <a:gd name="T22" fmla="*/ 118 w 250"/>
                    <a:gd name="T23" fmla="*/ 1 h 254"/>
                    <a:gd name="T24" fmla="*/ 113 w 250"/>
                    <a:gd name="T25" fmla="*/ 1 h 254"/>
                    <a:gd name="T26" fmla="*/ 93 w 250"/>
                    <a:gd name="T27" fmla="*/ 4 h 254"/>
                    <a:gd name="T28" fmla="*/ 60 w 250"/>
                    <a:gd name="T29" fmla="*/ 17 h 254"/>
                    <a:gd name="T30" fmla="*/ 51 w 250"/>
                    <a:gd name="T31" fmla="*/ 23 h 254"/>
                    <a:gd name="T32" fmla="*/ 29 w 250"/>
                    <a:gd name="T33" fmla="*/ 46 h 254"/>
                    <a:gd name="T34" fmla="*/ 19 w 250"/>
                    <a:gd name="T35" fmla="*/ 65 h 254"/>
                    <a:gd name="T36" fmla="*/ 15 w 250"/>
                    <a:gd name="T37" fmla="*/ 77 h 254"/>
                    <a:gd name="T38" fmla="*/ 12 w 250"/>
                    <a:gd name="T39" fmla="*/ 98 h 254"/>
                    <a:gd name="T40" fmla="*/ 11 w 250"/>
                    <a:gd name="T41" fmla="*/ 108 h 254"/>
                    <a:gd name="T42" fmla="*/ 11 w 250"/>
                    <a:gd name="T43" fmla="*/ 110 h 254"/>
                    <a:gd name="T44" fmla="*/ 3 w 250"/>
                    <a:gd name="T45" fmla="*/ 120 h 254"/>
                    <a:gd name="T46" fmla="*/ 0 w 250"/>
                    <a:gd name="T47" fmla="*/ 134 h 254"/>
                    <a:gd name="T48" fmla="*/ 3 w 250"/>
                    <a:gd name="T49" fmla="*/ 146 h 254"/>
                    <a:gd name="T50" fmla="*/ 3 w 250"/>
                    <a:gd name="T51" fmla="*/ 146 h 254"/>
                    <a:gd name="T52" fmla="*/ 14 w 250"/>
                    <a:gd name="T53" fmla="*/ 159 h 254"/>
                    <a:gd name="T54" fmla="*/ 20 w 250"/>
                    <a:gd name="T55" fmla="*/ 160 h 254"/>
                    <a:gd name="T56" fmla="*/ 21 w 250"/>
                    <a:gd name="T57" fmla="*/ 161 h 254"/>
                    <a:gd name="T58" fmla="*/ 71 w 250"/>
                    <a:gd name="T59" fmla="*/ 234 h 254"/>
                    <a:gd name="T60" fmla="*/ 125 w 250"/>
                    <a:gd name="T61" fmla="*/ 254 h 254"/>
                    <a:gd name="T62" fmla="*/ 180 w 250"/>
                    <a:gd name="T63" fmla="*/ 234 h 254"/>
                    <a:gd name="T64" fmla="*/ 230 w 250"/>
                    <a:gd name="T65" fmla="*/ 160 h 254"/>
                    <a:gd name="T66" fmla="*/ 231 w 250"/>
                    <a:gd name="T67" fmla="*/ 160 h 254"/>
                    <a:gd name="T68" fmla="*/ 250 w 250"/>
                    <a:gd name="T69" fmla="*/ 134 h 254"/>
                    <a:gd name="T70" fmla="*/ 247 w 250"/>
                    <a:gd name="T71" fmla="*/ 1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0" h="254">
                      <a:moveTo>
                        <a:pt x="247" y="120"/>
                      </a:moveTo>
                      <a:cubicBezTo>
                        <a:pt x="245" y="116"/>
                        <a:pt x="243" y="112"/>
                        <a:pt x="239" y="110"/>
                      </a:cubicBezTo>
                      <a:cubicBezTo>
                        <a:pt x="239" y="108"/>
                        <a:pt x="239" y="108"/>
                        <a:pt x="239" y="108"/>
                      </a:cubicBezTo>
                      <a:cubicBezTo>
                        <a:pt x="239" y="105"/>
                        <a:pt x="239" y="101"/>
                        <a:pt x="239" y="98"/>
                      </a:cubicBezTo>
                      <a:cubicBezTo>
                        <a:pt x="238" y="92"/>
                        <a:pt x="237" y="86"/>
                        <a:pt x="236" y="80"/>
                      </a:cubicBezTo>
                      <a:cubicBezTo>
                        <a:pt x="231" y="57"/>
                        <a:pt x="219" y="38"/>
                        <a:pt x="201" y="25"/>
                      </a:cubicBezTo>
                      <a:cubicBezTo>
                        <a:pt x="201" y="24"/>
                        <a:pt x="201" y="24"/>
                        <a:pt x="200" y="24"/>
                      </a:cubicBezTo>
                      <a:cubicBezTo>
                        <a:pt x="199" y="23"/>
                        <a:pt x="198" y="22"/>
                        <a:pt x="197" y="22"/>
                      </a:cubicBezTo>
                      <a:cubicBezTo>
                        <a:pt x="190" y="16"/>
                        <a:pt x="182" y="12"/>
                        <a:pt x="173" y="9"/>
                      </a:cubicBezTo>
                      <a:cubicBezTo>
                        <a:pt x="169" y="7"/>
                        <a:pt x="164" y="6"/>
                        <a:pt x="159" y="4"/>
                      </a:cubicBezTo>
                      <a:cubicBezTo>
                        <a:pt x="149" y="2"/>
                        <a:pt x="137" y="0"/>
                        <a:pt x="125" y="0"/>
                      </a:cubicBezTo>
                      <a:cubicBezTo>
                        <a:pt x="123" y="0"/>
                        <a:pt x="120" y="1"/>
                        <a:pt x="118" y="1"/>
                      </a:cubicBezTo>
                      <a:cubicBezTo>
                        <a:pt x="116" y="1"/>
                        <a:pt x="115" y="1"/>
                        <a:pt x="113" y="1"/>
                      </a:cubicBezTo>
                      <a:cubicBezTo>
                        <a:pt x="106" y="1"/>
                        <a:pt x="99" y="3"/>
                        <a:pt x="93" y="4"/>
                      </a:cubicBezTo>
                      <a:cubicBezTo>
                        <a:pt x="81" y="7"/>
                        <a:pt x="70" y="11"/>
                        <a:pt x="60" y="17"/>
                      </a:cubicBezTo>
                      <a:cubicBezTo>
                        <a:pt x="57" y="19"/>
                        <a:pt x="54" y="21"/>
                        <a:pt x="51" y="23"/>
                      </a:cubicBezTo>
                      <a:cubicBezTo>
                        <a:pt x="43" y="29"/>
                        <a:pt x="35" y="37"/>
                        <a:pt x="29" y="46"/>
                      </a:cubicBezTo>
                      <a:cubicBezTo>
                        <a:pt x="25" y="52"/>
                        <a:pt x="22" y="58"/>
                        <a:pt x="19" y="65"/>
                      </a:cubicBezTo>
                      <a:cubicBezTo>
                        <a:pt x="18" y="69"/>
                        <a:pt x="16" y="73"/>
                        <a:pt x="15" y="77"/>
                      </a:cubicBezTo>
                      <a:cubicBezTo>
                        <a:pt x="13" y="84"/>
                        <a:pt x="12" y="91"/>
                        <a:pt x="12" y="98"/>
                      </a:cubicBezTo>
                      <a:cubicBezTo>
                        <a:pt x="11" y="102"/>
                        <a:pt x="11" y="105"/>
                        <a:pt x="11" y="108"/>
                      </a:cubicBezTo>
                      <a:cubicBezTo>
                        <a:pt x="11" y="109"/>
                        <a:pt x="11" y="109"/>
                        <a:pt x="11" y="110"/>
                      </a:cubicBezTo>
                      <a:cubicBezTo>
                        <a:pt x="8" y="112"/>
                        <a:pt x="5" y="116"/>
                        <a:pt x="3" y="120"/>
                      </a:cubicBezTo>
                      <a:cubicBezTo>
                        <a:pt x="1" y="124"/>
                        <a:pt x="0" y="129"/>
                        <a:pt x="0" y="134"/>
                      </a:cubicBezTo>
                      <a:cubicBezTo>
                        <a:pt x="0" y="138"/>
                        <a:pt x="1" y="143"/>
                        <a:pt x="3" y="146"/>
                      </a:cubicBezTo>
                      <a:cubicBezTo>
                        <a:pt x="3" y="146"/>
                        <a:pt x="3" y="146"/>
                        <a:pt x="3" y="146"/>
                      </a:cubicBezTo>
                      <a:cubicBezTo>
                        <a:pt x="5" y="152"/>
                        <a:pt x="9" y="157"/>
                        <a:pt x="14" y="159"/>
                      </a:cubicBezTo>
                      <a:cubicBezTo>
                        <a:pt x="16" y="160"/>
                        <a:pt x="18" y="160"/>
                        <a:pt x="20" y="160"/>
                      </a:cubicBezTo>
                      <a:cubicBezTo>
                        <a:pt x="20" y="160"/>
                        <a:pt x="20" y="160"/>
                        <a:pt x="21" y="161"/>
                      </a:cubicBezTo>
                      <a:cubicBezTo>
                        <a:pt x="30" y="188"/>
                        <a:pt x="47" y="216"/>
                        <a:pt x="71" y="234"/>
                      </a:cubicBezTo>
                      <a:cubicBezTo>
                        <a:pt x="86" y="246"/>
                        <a:pt x="105" y="254"/>
                        <a:pt x="125" y="254"/>
                      </a:cubicBezTo>
                      <a:cubicBezTo>
                        <a:pt x="146" y="254"/>
                        <a:pt x="164" y="246"/>
                        <a:pt x="180" y="234"/>
                      </a:cubicBezTo>
                      <a:cubicBezTo>
                        <a:pt x="203" y="216"/>
                        <a:pt x="221" y="187"/>
                        <a:pt x="230" y="160"/>
                      </a:cubicBezTo>
                      <a:cubicBezTo>
                        <a:pt x="231" y="160"/>
                        <a:pt x="231" y="160"/>
                        <a:pt x="231" y="160"/>
                      </a:cubicBezTo>
                      <a:cubicBezTo>
                        <a:pt x="242" y="160"/>
                        <a:pt x="250" y="149"/>
                        <a:pt x="250" y="134"/>
                      </a:cubicBezTo>
                      <a:cubicBezTo>
                        <a:pt x="250" y="129"/>
                        <a:pt x="249" y="124"/>
                        <a:pt x="247" y="12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9" name="Freeform 561">
                  <a:extLst>
                    <a:ext uri="{FF2B5EF4-FFF2-40B4-BE49-F238E27FC236}">
                      <a16:creationId xmlns:a16="http://schemas.microsoft.com/office/drawing/2014/main" id="{79FD0BAA-739D-4BC0-8AE9-9E00CEC8BA73}"/>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0" name="Freeform 562">
                  <a:extLst>
                    <a:ext uri="{FF2B5EF4-FFF2-40B4-BE49-F238E27FC236}">
                      <a16:creationId xmlns:a16="http://schemas.microsoft.com/office/drawing/2014/main" id="{897CDD98-DA64-469A-9DDD-C73463C7661F}"/>
                    </a:ext>
                  </a:extLst>
                </p:cNvPr>
                <p:cNvSpPr>
                  <a:spLocks/>
                </p:cNvSpPr>
                <p:nvPr/>
              </p:nvSpPr>
              <p:spPr bwMode="auto">
                <a:xfrm rot="10800000">
                  <a:off x="7387863" y="4645760"/>
                  <a:ext cx="493953" cy="418884"/>
                </a:xfrm>
                <a:custGeom>
                  <a:avLst/>
                  <a:gdLst>
                    <a:gd name="T0" fmla="*/ 263 w 278"/>
                    <a:gd name="T1" fmla="*/ 125 h 236"/>
                    <a:gd name="T2" fmla="*/ 137 w 278"/>
                    <a:gd name="T3" fmla="*/ 0 h 236"/>
                    <a:gd name="T4" fmla="*/ 16 w 278"/>
                    <a:gd name="T5" fmla="*/ 125 h 236"/>
                    <a:gd name="T6" fmla="*/ 139 w 278"/>
                    <a:gd name="T7" fmla="*/ 93 h 236"/>
                    <a:gd name="T8" fmla="*/ 263 w 278"/>
                    <a:gd name="T9" fmla="*/ 125 h 236"/>
                  </a:gdLst>
                  <a:ahLst/>
                  <a:cxnLst>
                    <a:cxn ang="0">
                      <a:pos x="T0" y="T1"/>
                    </a:cxn>
                    <a:cxn ang="0">
                      <a:pos x="T2" y="T3"/>
                    </a:cxn>
                    <a:cxn ang="0">
                      <a:pos x="T4" y="T5"/>
                    </a:cxn>
                    <a:cxn ang="0">
                      <a:pos x="T6" y="T7"/>
                    </a:cxn>
                    <a:cxn ang="0">
                      <a:pos x="T8" y="T9"/>
                    </a:cxn>
                  </a:cxnLst>
                  <a:rect l="0" t="0" r="r" b="b"/>
                  <a:pathLst>
                    <a:path w="278" h="236">
                      <a:moveTo>
                        <a:pt x="263" y="125"/>
                      </a:moveTo>
                      <a:cubicBezTo>
                        <a:pt x="251" y="36"/>
                        <a:pt x="222" y="0"/>
                        <a:pt x="137" y="0"/>
                      </a:cubicBezTo>
                      <a:cubicBezTo>
                        <a:pt x="67" y="0"/>
                        <a:pt x="28" y="36"/>
                        <a:pt x="16" y="125"/>
                      </a:cubicBezTo>
                      <a:cubicBezTo>
                        <a:pt x="0" y="236"/>
                        <a:pt x="83" y="93"/>
                        <a:pt x="139" y="93"/>
                      </a:cubicBezTo>
                      <a:cubicBezTo>
                        <a:pt x="198" y="93"/>
                        <a:pt x="278" y="236"/>
                        <a:pt x="263" y="125"/>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1" name="Freeform 563">
                  <a:extLst>
                    <a:ext uri="{FF2B5EF4-FFF2-40B4-BE49-F238E27FC236}">
                      <a16:creationId xmlns:a16="http://schemas.microsoft.com/office/drawing/2014/main" id="{7667F6B9-240E-4CE1-A993-BDF2D7ADC927}"/>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2" name="Freeform 564">
                  <a:extLst>
                    <a:ext uri="{FF2B5EF4-FFF2-40B4-BE49-F238E27FC236}">
                      <a16:creationId xmlns:a16="http://schemas.microsoft.com/office/drawing/2014/main" id="{EC72AA78-F4DC-4BC6-BAC0-DFE662746A8D}"/>
                    </a:ext>
                  </a:extLst>
                </p:cNvPr>
                <p:cNvSpPr>
                  <a:spLocks/>
                </p:cNvSpPr>
                <p:nvPr/>
              </p:nvSpPr>
              <p:spPr bwMode="auto">
                <a:xfrm rot="10800000">
                  <a:off x="7503469" y="4825175"/>
                  <a:ext cx="271749" cy="241722"/>
                </a:xfrm>
                <a:custGeom>
                  <a:avLst/>
                  <a:gdLst>
                    <a:gd name="T0" fmla="*/ 153 w 153"/>
                    <a:gd name="T1" fmla="*/ 63 h 136"/>
                    <a:gd name="T2" fmla="*/ 52 w 153"/>
                    <a:gd name="T3" fmla="*/ 41 h 136"/>
                    <a:gd name="T4" fmla="*/ 0 w 153"/>
                    <a:gd name="T5" fmla="*/ 125 h 136"/>
                    <a:gd name="T6" fmla="*/ 93 w 153"/>
                    <a:gd name="T7" fmla="*/ 113 h 136"/>
                    <a:gd name="T8" fmla="*/ 153 w 153"/>
                    <a:gd name="T9" fmla="*/ 63 h 136"/>
                  </a:gdLst>
                  <a:ahLst/>
                  <a:cxnLst>
                    <a:cxn ang="0">
                      <a:pos x="T0" y="T1"/>
                    </a:cxn>
                    <a:cxn ang="0">
                      <a:pos x="T2" y="T3"/>
                    </a:cxn>
                    <a:cxn ang="0">
                      <a:pos x="T4" y="T5"/>
                    </a:cxn>
                    <a:cxn ang="0">
                      <a:pos x="T6" y="T7"/>
                    </a:cxn>
                    <a:cxn ang="0">
                      <a:pos x="T8" y="T9"/>
                    </a:cxn>
                  </a:cxnLst>
                  <a:rect l="0" t="0" r="r" b="b"/>
                  <a:pathLst>
                    <a:path w="153" h="136">
                      <a:moveTo>
                        <a:pt x="153" y="63"/>
                      </a:moveTo>
                      <a:cubicBezTo>
                        <a:pt x="153" y="63"/>
                        <a:pt x="84" y="0"/>
                        <a:pt x="52" y="41"/>
                      </a:cubicBezTo>
                      <a:cubicBezTo>
                        <a:pt x="21" y="82"/>
                        <a:pt x="41" y="116"/>
                        <a:pt x="0" y="125"/>
                      </a:cubicBezTo>
                      <a:cubicBezTo>
                        <a:pt x="0" y="125"/>
                        <a:pt x="40" y="136"/>
                        <a:pt x="93" y="113"/>
                      </a:cubicBezTo>
                      <a:cubicBezTo>
                        <a:pt x="149" y="88"/>
                        <a:pt x="153" y="63"/>
                        <a:pt x="153" y="6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3" name="Freeform 565">
                  <a:extLst>
                    <a:ext uri="{FF2B5EF4-FFF2-40B4-BE49-F238E27FC236}">
                      <a16:creationId xmlns:a16="http://schemas.microsoft.com/office/drawing/2014/main" id="{A623A5B3-D6EB-4391-AA0C-20502FE74A21}"/>
                    </a:ext>
                  </a:extLst>
                </p:cNvPr>
                <p:cNvSpPr>
                  <a:spLocks/>
                </p:cNvSpPr>
                <p:nvPr/>
              </p:nvSpPr>
              <p:spPr bwMode="auto">
                <a:xfrm rot="10800000">
                  <a:off x="7629585" y="4860457"/>
                  <a:ext cx="213196" cy="264993"/>
                </a:xfrm>
                <a:custGeom>
                  <a:avLst/>
                  <a:gdLst>
                    <a:gd name="T0" fmla="*/ 7 w 120"/>
                    <a:gd name="T1" fmla="*/ 120 h 149"/>
                    <a:gd name="T2" fmla="*/ 107 w 120"/>
                    <a:gd name="T3" fmla="*/ 98 h 149"/>
                    <a:gd name="T4" fmla="*/ 120 w 120"/>
                    <a:gd name="T5" fmla="*/ 0 h 149"/>
                    <a:gd name="T6" fmla="*/ 41 w 120"/>
                    <a:gd name="T7" fmla="*/ 49 h 149"/>
                    <a:gd name="T8" fmla="*/ 7 w 120"/>
                    <a:gd name="T9" fmla="*/ 120 h 149"/>
                  </a:gdLst>
                  <a:ahLst/>
                  <a:cxnLst>
                    <a:cxn ang="0">
                      <a:pos x="T0" y="T1"/>
                    </a:cxn>
                    <a:cxn ang="0">
                      <a:pos x="T2" y="T3"/>
                    </a:cxn>
                    <a:cxn ang="0">
                      <a:pos x="T4" y="T5"/>
                    </a:cxn>
                    <a:cxn ang="0">
                      <a:pos x="T6" y="T7"/>
                    </a:cxn>
                    <a:cxn ang="0">
                      <a:pos x="T8" y="T9"/>
                    </a:cxn>
                  </a:cxnLst>
                  <a:rect l="0" t="0" r="r" b="b"/>
                  <a:pathLst>
                    <a:path w="120" h="149">
                      <a:moveTo>
                        <a:pt x="7" y="120"/>
                      </a:moveTo>
                      <a:cubicBezTo>
                        <a:pt x="7" y="120"/>
                        <a:pt x="96" y="149"/>
                        <a:pt x="107" y="98"/>
                      </a:cubicBezTo>
                      <a:cubicBezTo>
                        <a:pt x="120" y="48"/>
                        <a:pt x="86" y="25"/>
                        <a:pt x="120" y="0"/>
                      </a:cubicBezTo>
                      <a:cubicBezTo>
                        <a:pt x="120" y="0"/>
                        <a:pt x="79"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4" name="Freeform 566">
                  <a:extLst>
                    <a:ext uri="{FF2B5EF4-FFF2-40B4-BE49-F238E27FC236}">
                      <a16:creationId xmlns:a16="http://schemas.microsoft.com/office/drawing/2014/main" id="{B5F91D43-EADB-4E13-B38D-10D83D167DD8}"/>
                    </a:ext>
                  </a:extLst>
                </p:cNvPr>
                <p:cNvSpPr>
                  <a:spLocks/>
                </p:cNvSpPr>
                <p:nvPr/>
              </p:nvSpPr>
              <p:spPr bwMode="auto">
                <a:xfrm rot="10800000">
                  <a:off x="7554516" y="4860457"/>
                  <a:ext cx="215448" cy="264993"/>
                </a:xfrm>
                <a:custGeom>
                  <a:avLst/>
                  <a:gdLst>
                    <a:gd name="T0" fmla="*/ 7 w 121"/>
                    <a:gd name="T1" fmla="*/ 120 h 149"/>
                    <a:gd name="T2" fmla="*/ 108 w 121"/>
                    <a:gd name="T3" fmla="*/ 98 h 149"/>
                    <a:gd name="T4" fmla="*/ 121 w 121"/>
                    <a:gd name="T5" fmla="*/ 0 h 149"/>
                    <a:gd name="T6" fmla="*/ 41 w 121"/>
                    <a:gd name="T7" fmla="*/ 49 h 149"/>
                    <a:gd name="T8" fmla="*/ 7 w 121"/>
                    <a:gd name="T9" fmla="*/ 120 h 149"/>
                  </a:gdLst>
                  <a:ahLst/>
                  <a:cxnLst>
                    <a:cxn ang="0">
                      <a:pos x="T0" y="T1"/>
                    </a:cxn>
                    <a:cxn ang="0">
                      <a:pos x="T2" y="T3"/>
                    </a:cxn>
                    <a:cxn ang="0">
                      <a:pos x="T4" y="T5"/>
                    </a:cxn>
                    <a:cxn ang="0">
                      <a:pos x="T6" y="T7"/>
                    </a:cxn>
                    <a:cxn ang="0">
                      <a:pos x="T8" y="T9"/>
                    </a:cxn>
                  </a:cxnLst>
                  <a:rect l="0" t="0" r="r" b="b"/>
                  <a:pathLst>
                    <a:path w="121" h="149">
                      <a:moveTo>
                        <a:pt x="7" y="120"/>
                      </a:moveTo>
                      <a:cubicBezTo>
                        <a:pt x="7" y="120"/>
                        <a:pt x="96" y="149"/>
                        <a:pt x="108" y="98"/>
                      </a:cubicBezTo>
                      <a:cubicBezTo>
                        <a:pt x="120" y="48"/>
                        <a:pt x="87" y="25"/>
                        <a:pt x="121" y="0"/>
                      </a:cubicBezTo>
                      <a:cubicBezTo>
                        <a:pt x="121" y="0"/>
                        <a:pt x="80"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5" name="Freeform 567">
                  <a:extLst>
                    <a:ext uri="{FF2B5EF4-FFF2-40B4-BE49-F238E27FC236}">
                      <a16:creationId xmlns:a16="http://schemas.microsoft.com/office/drawing/2014/main" id="{D52192E4-F85E-4012-AEEA-B7C51F79DAE8}"/>
                    </a:ext>
                  </a:extLst>
                </p:cNvPr>
                <p:cNvSpPr>
                  <a:spLocks/>
                </p:cNvSpPr>
                <p:nvPr/>
              </p:nvSpPr>
              <p:spPr bwMode="auto">
                <a:xfrm rot="10800000">
                  <a:off x="7476445" y="4858956"/>
                  <a:ext cx="215448" cy="262741"/>
                </a:xfrm>
                <a:custGeom>
                  <a:avLst/>
                  <a:gdLst>
                    <a:gd name="T0" fmla="*/ 8 w 121"/>
                    <a:gd name="T1" fmla="*/ 119 h 148"/>
                    <a:gd name="T2" fmla="*/ 108 w 121"/>
                    <a:gd name="T3" fmla="*/ 98 h 148"/>
                    <a:gd name="T4" fmla="*/ 121 w 121"/>
                    <a:gd name="T5" fmla="*/ 0 h 148"/>
                    <a:gd name="T6" fmla="*/ 42 w 121"/>
                    <a:gd name="T7" fmla="*/ 49 h 148"/>
                    <a:gd name="T8" fmla="*/ 8 w 121"/>
                    <a:gd name="T9" fmla="*/ 119 h 148"/>
                  </a:gdLst>
                  <a:ahLst/>
                  <a:cxnLst>
                    <a:cxn ang="0">
                      <a:pos x="T0" y="T1"/>
                    </a:cxn>
                    <a:cxn ang="0">
                      <a:pos x="T2" y="T3"/>
                    </a:cxn>
                    <a:cxn ang="0">
                      <a:pos x="T4" y="T5"/>
                    </a:cxn>
                    <a:cxn ang="0">
                      <a:pos x="T6" y="T7"/>
                    </a:cxn>
                    <a:cxn ang="0">
                      <a:pos x="T8" y="T9"/>
                    </a:cxn>
                  </a:cxnLst>
                  <a:rect l="0" t="0" r="r" b="b"/>
                  <a:pathLst>
                    <a:path w="121" h="148">
                      <a:moveTo>
                        <a:pt x="8" y="119"/>
                      </a:moveTo>
                      <a:cubicBezTo>
                        <a:pt x="8" y="119"/>
                        <a:pt x="96" y="148"/>
                        <a:pt x="108" y="98"/>
                      </a:cubicBezTo>
                      <a:cubicBezTo>
                        <a:pt x="120" y="48"/>
                        <a:pt x="87" y="25"/>
                        <a:pt x="121" y="0"/>
                      </a:cubicBezTo>
                      <a:cubicBezTo>
                        <a:pt x="121" y="0"/>
                        <a:pt x="80" y="6"/>
                        <a:pt x="42" y="49"/>
                      </a:cubicBezTo>
                      <a:cubicBezTo>
                        <a:pt x="0" y="95"/>
                        <a:pt x="8" y="119"/>
                        <a:pt x="8" y="119"/>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6" name="Freeform 568">
                  <a:extLst>
                    <a:ext uri="{FF2B5EF4-FFF2-40B4-BE49-F238E27FC236}">
                      <a16:creationId xmlns:a16="http://schemas.microsoft.com/office/drawing/2014/main" id="{5E15514C-65A2-4F4B-88B8-807812AF72EA}"/>
                    </a:ext>
                  </a:extLst>
                </p:cNvPr>
                <p:cNvSpPr>
                  <a:spLocks/>
                </p:cNvSpPr>
                <p:nvPr/>
              </p:nvSpPr>
              <p:spPr bwMode="auto">
                <a:xfrm rot="10800000">
                  <a:off x="7796238" y="4697558"/>
                  <a:ext cx="72817" cy="118609"/>
                </a:xfrm>
                <a:custGeom>
                  <a:avLst/>
                  <a:gdLst>
                    <a:gd name="T0" fmla="*/ 36 w 41"/>
                    <a:gd name="T1" fmla="*/ 29 h 67"/>
                    <a:gd name="T2" fmla="*/ 29 w 41"/>
                    <a:gd name="T3" fmla="*/ 65 h 67"/>
                    <a:gd name="T4" fmla="*/ 5 w 41"/>
                    <a:gd name="T5" fmla="*/ 37 h 67"/>
                    <a:gd name="T6" fmla="*/ 12 w 41"/>
                    <a:gd name="T7" fmla="*/ 2 h 67"/>
                    <a:gd name="T8" fmla="*/ 36 w 41"/>
                    <a:gd name="T9" fmla="*/ 29 h 67"/>
                  </a:gdLst>
                  <a:ahLst/>
                  <a:cxnLst>
                    <a:cxn ang="0">
                      <a:pos x="T0" y="T1"/>
                    </a:cxn>
                    <a:cxn ang="0">
                      <a:pos x="T2" y="T3"/>
                    </a:cxn>
                    <a:cxn ang="0">
                      <a:pos x="T4" y="T5"/>
                    </a:cxn>
                    <a:cxn ang="0">
                      <a:pos x="T6" y="T7"/>
                    </a:cxn>
                    <a:cxn ang="0">
                      <a:pos x="T8" y="T9"/>
                    </a:cxn>
                  </a:cxnLst>
                  <a:rect l="0" t="0" r="r" b="b"/>
                  <a:pathLst>
                    <a:path w="41" h="67">
                      <a:moveTo>
                        <a:pt x="36" y="29"/>
                      </a:moveTo>
                      <a:cubicBezTo>
                        <a:pt x="41" y="46"/>
                        <a:pt x="37" y="62"/>
                        <a:pt x="29" y="65"/>
                      </a:cubicBezTo>
                      <a:cubicBezTo>
                        <a:pt x="20" y="67"/>
                        <a:pt x="9" y="55"/>
                        <a:pt x="5" y="37"/>
                      </a:cubicBezTo>
                      <a:cubicBezTo>
                        <a:pt x="0" y="20"/>
                        <a:pt x="3" y="4"/>
                        <a:pt x="12" y="2"/>
                      </a:cubicBezTo>
                      <a:cubicBezTo>
                        <a:pt x="21" y="0"/>
                        <a:pt x="32" y="12"/>
                        <a:pt x="36" y="2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7" name="Freeform 569">
                  <a:extLst>
                    <a:ext uri="{FF2B5EF4-FFF2-40B4-BE49-F238E27FC236}">
                      <a16:creationId xmlns:a16="http://schemas.microsoft.com/office/drawing/2014/main" id="{A6E2671D-89B5-45B6-AD95-BEDCB63115AC}"/>
                    </a:ext>
                  </a:extLst>
                </p:cNvPr>
                <p:cNvSpPr>
                  <a:spLocks/>
                </p:cNvSpPr>
                <p:nvPr/>
              </p:nvSpPr>
              <p:spPr bwMode="auto">
                <a:xfrm rot="10800000">
                  <a:off x="7398373" y="4699059"/>
                  <a:ext cx="69814" cy="119360"/>
                </a:xfrm>
                <a:custGeom>
                  <a:avLst/>
                  <a:gdLst>
                    <a:gd name="T0" fmla="*/ 4 w 39"/>
                    <a:gd name="T1" fmla="*/ 30 h 67"/>
                    <a:gd name="T2" fmla="*/ 26 w 39"/>
                    <a:gd name="T3" fmla="*/ 2 h 67"/>
                    <a:gd name="T4" fmla="*/ 36 w 39"/>
                    <a:gd name="T5" fmla="*/ 37 h 67"/>
                    <a:gd name="T6" fmla="*/ 13 w 39"/>
                    <a:gd name="T7" fmla="*/ 65 h 67"/>
                    <a:gd name="T8" fmla="*/ 4 w 39"/>
                    <a:gd name="T9" fmla="*/ 30 h 67"/>
                  </a:gdLst>
                  <a:ahLst/>
                  <a:cxnLst>
                    <a:cxn ang="0">
                      <a:pos x="T0" y="T1"/>
                    </a:cxn>
                    <a:cxn ang="0">
                      <a:pos x="T2" y="T3"/>
                    </a:cxn>
                    <a:cxn ang="0">
                      <a:pos x="T4" y="T5"/>
                    </a:cxn>
                    <a:cxn ang="0">
                      <a:pos x="T6" y="T7"/>
                    </a:cxn>
                    <a:cxn ang="0">
                      <a:pos x="T8" y="T9"/>
                    </a:cxn>
                  </a:cxnLst>
                  <a:rect l="0" t="0" r="r" b="b"/>
                  <a:pathLst>
                    <a:path w="39" h="67">
                      <a:moveTo>
                        <a:pt x="4" y="30"/>
                      </a:moveTo>
                      <a:cubicBezTo>
                        <a:pt x="7" y="13"/>
                        <a:pt x="18" y="0"/>
                        <a:pt x="26" y="2"/>
                      </a:cubicBezTo>
                      <a:cubicBezTo>
                        <a:pt x="35" y="4"/>
                        <a:pt x="39" y="19"/>
                        <a:pt x="36" y="37"/>
                      </a:cubicBezTo>
                      <a:cubicBezTo>
                        <a:pt x="32" y="54"/>
                        <a:pt x="22" y="67"/>
                        <a:pt x="13" y="65"/>
                      </a:cubicBezTo>
                      <a:cubicBezTo>
                        <a:pt x="4" y="63"/>
                        <a:pt x="0" y="48"/>
                        <a:pt x="4" y="3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8" name="Freeform 570">
                  <a:extLst>
                    <a:ext uri="{FF2B5EF4-FFF2-40B4-BE49-F238E27FC236}">
                      <a16:creationId xmlns:a16="http://schemas.microsoft.com/office/drawing/2014/main" id="{FDC8517F-B7C4-4883-A148-1E452E1E5D56}"/>
                    </a:ext>
                  </a:extLst>
                </p:cNvPr>
                <p:cNvSpPr>
                  <a:spLocks/>
                </p:cNvSpPr>
                <p:nvPr/>
              </p:nvSpPr>
              <p:spPr bwMode="auto">
                <a:xfrm rot="10800000">
                  <a:off x="7675377" y="4745602"/>
                  <a:ext cx="161398" cy="221453"/>
                </a:xfrm>
                <a:custGeom>
                  <a:avLst/>
                  <a:gdLst>
                    <a:gd name="T0" fmla="*/ 82 w 91"/>
                    <a:gd name="T1" fmla="*/ 12 h 125"/>
                    <a:gd name="T2" fmla="*/ 3 w 91"/>
                    <a:gd name="T3" fmla="*/ 43 h 125"/>
                    <a:gd name="T4" fmla="*/ 5 w 91"/>
                    <a:gd name="T5" fmla="*/ 125 h 125"/>
                    <a:gd name="T6" fmla="*/ 64 w 91"/>
                    <a:gd name="T7" fmla="*/ 74 h 125"/>
                    <a:gd name="T8" fmla="*/ 82 w 91"/>
                    <a:gd name="T9" fmla="*/ 12 h 125"/>
                  </a:gdLst>
                  <a:ahLst/>
                  <a:cxnLst>
                    <a:cxn ang="0">
                      <a:pos x="T0" y="T1"/>
                    </a:cxn>
                    <a:cxn ang="0">
                      <a:pos x="T2" y="T3"/>
                    </a:cxn>
                    <a:cxn ang="0">
                      <a:pos x="T4" y="T5"/>
                    </a:cxn>
                    <a:cxn ang="0">
                      <a:pos x="T6" y="T7"/>
                    </a:cxn>
                    <a:cxn ang="0">
                      <a:pos x="T8" y="T9"/>
                    </a:cxn>
                  </a:cxnLst>
                  <a:rect l="0" t="0" r="r" b="b"/>
                  <a:pathLst>
                    <a:path w="91" h="125">
                      <a:moveTo>
                        <a:pt x="82" y="12"/>
                      </a:moveTo>
                      <a:cubicBezTo>
                        <a:pt x="82" y="12"/>
                        <a:pt x="6" y="0"/>
                        <a:pt x="3" y="43"/>
                      </a:cubicBezTo>
                      <a:cubicBezTo>
                        <a:pt x="0" y="85"/>
                        <a:pt x="30" y="100"/>
                        <a:pt x="5" y="125"/>
                      </a:cubicBezTo>
                      <a:cubicBezTo>
                        <a:pt x="5" y="125"/>
                        <a:pt x="38" y="114"/>
                        <a:pt x="64" y="74"/>
                      </a:cubicBezTo>
                      <a:cubicBezTo>
                        <a:pt x="91" y="31"/>
                        <a:pt x="82" y="12"/>
                        <a:pt x="82"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9" name="Freeform 571">
                  <a:extLst>
                    <a:ext uri="{FF2B5EF4-FFF2-40B4-BE49-F238E27FC236}">
                      <a16:creationId xmlns:a16="http://schemas.microsoft.com/office/drawing/2014/main" id="{345CD45B-E177-4F6E-B7B5-CBF97E36642C}"/>
                    </a:ext>
                  </a:extLst>
                </p:cNvPr>
                <p:cNvSpPr>
                  <a:spLocks/>
                </p:cNvSpPr>
                <p:nvPr/>
              </p:nvSpPr>
              <p:spPr bwMode="auto">
                <a:xfrm rot="10800000">
                  <a:off x="7428401" y="4741848"/>
                  <a:ext cx="163650" cy="221453"/>
                </a:xfrm>
                <a:custGeom>
                  <a:avLst/>
                  <a:gdLst>
                    <a:gd name="T0" fmla="*/ 10 w 92"/>
                    <a:gd name="T1" fmla="*/ 12 h 125"/>
                    <a:gd name="T2" fmla="*/ 89 w 92"/>
                    <a:gd name="T3" fmla="*/ 43 h 125"/>
                    <a:gd name="T4" fmla="*/ 86 w 92"/>
                    <a:gd name="T5" fmla="*/ 125 h 125"/>
                    <a:gd name="T6" fmla="*/ 28 w 92"/>
                    <a:gd name="T7" fmla="*/ 74 h 125"/>
                    <a:gd name="T8" fmla="*/ 10 w 92"/>
                    <a:gd name="T9" fmla="*/ 12 h 125"/>
                  </a:gdLst>
                  <a:ahLst/>
                  <a:cxnLst>
                    <a:cxn ang="0">
                      <a:pos x="T0" y="T1"/>
                    </a:cxn>
                    <a:cxn ang="0">
                      <a:pos x="T2" y="T3"/>
                    </a:cxn>
                    <a:cxn ang="0">
                      <a:pos x="T4" y="T5"/>
                    </a:cxn>
                    <a:cxn ang="0">
                      <a:pos x="T6" y="T7"/>
                    </a:cxn>
                    <a:cxn ang="0">
                      <a:pos x="T8" y="T9"/>
                    </a:cxn>
                  </a:cxnLst>
                  <a:rect l="0" t="0" r="r" b="b"/>
                  <a:pathLst>
                    <a:path w="92" h="125">
                      <a:moveTo>
                        <a:pt x="10" y="12"/>
                      </a:moveTo>
                      <a:cubicBezTo>
                        <a:pt x="10" y="12"/>
                        <a:pt x="86" y="0"/>
                        <a:pt x="89" y="43"/>
                      </a:cubicBezTo>
                      <a:cubicBezTo>
                        <a:pt x="92" y="85"/>
                        <a:pt x="62" y="100"/>
                        <a:pt x="86" y="125"/>
                      </a:cubicBezTo>
                      <a:cubicBezTo>
                        <a:pt x="86" y="125"/>
                        <a:pt x="53" y="114"/>
                        <a:pt x="28" y="74"/>
                      </a:cubicBezTo>
                      <a:cubicBezTo>
                        <a:pt x="0" y="30"/>
                        <a:pt x="10" y="12"/>
                        <a:pt x="10"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517" name="Freeform 572">
                <a:extLst>
                  <a:ext uri="{FF2B5EF4-FFF2-40B4-BE49-F238E27FC236}">
                    <a16:creationId xmlns:a16="http://schemas.microsoft.com/office/drawing/2014/main" id="{B84E7BA8-9D18-48D3-B9DC-5828EB8E97D5}"/>
                  </a:ext>
                </a:extLst>
              </p:cNvPr>
              <p:cNvSpPr>
                <a:spLocks noEditPoints="1"/>
              </p:cNvSpPr>
              <p:nvPr/>
            </p:nvSpPr>
            <p:spPr bwMode="auto">
              <a:xfrm rot="10800000">
                <a:off x="7119867" y="4418301"/>
                <a:ext cx="525482" cy="900076"/>
              </a:xfrm>
              <a:custGeom>
                <a:avLst/>
                <a:gdLst>
                  <a:gd name="T0" fmla="*/ 288 w 296"/>
                  <a:gd name="T1" fmla="*/ 503 h 507"/>
                  <a:gd name="T2" fmla="*/ 292 w 296"/>
                  <a:gd name="T3" fmla="*/ 480 h 507"/>
                  <a:gd name="T4" fmla="*/ 296 w 296"/>
                  <a:gd name="T5" fmla="*/ 503 h 507"/>
                  <a:gd name="T6" fmla="*/ 292 w 296"/>
                  <a:gd name="T7" fmla="*/ 466 h 507"/>
                  <a:gd name="T8" fmla="*/ 288 w 296"/>
                  <a:gd name="T9" fmla="*/ 441 h 507"/>
                  <a:gd name="T10" fmla="*/ 296 w 296"/>
                  <a:gd name="T11" fmla="*/ 441 h 507"/>
                  <a:gd name="T12" fmla="*/ 292 w 296"/>
                  <a:gd name="T13" fmla="*/ 466 h 507"/>
                  <a:gd name="T14" fmla="*/ 288 w 296"/>
                  <a:gd name="T15" fmla="*/ 419 h 507"/>
                  <a:gd name="T16" fmla="*/ 292 w 296"/>
                  <a:gd name="T17" fmla="*/ 394 h 507"/>
                  <a:gd name="T18" fmla="*/ 296 w 296"/>
                  <a:gd name="T19" fmla="*/ 419 h 507"/>
                  <a:gd name="T20" fmla="*/ 292 w 296"/>
                  <a:gd name="T21" fmla="*/ 380 h 507"/>
                  <a:gd name="T22" fmla="*/ 288 w 296"/>
                  <a:gd name="T23" fmla="*/ 355 h 507"/>
                  <a:gd name="T24" fmla="*/ 296 w 296"/>
                  <a:gd name="T25" fmla="*/ 355 h 507"/>
                  <a:gd name="T26" fmla="*/ 292 w 296"/>
                  <a:gd name="T27" fmla="*/ 380 h 507"/>
                  <a:gd name="T28" fmla="*/ 288 w 296"/>
                  <a:gd name="T29" fmla="*/ 333 h 507"/>
                  <a:gd name="T30" fmla="*/ 292 w 296"/>
                  <a:gd name="T31" fmla="*/ 308 h 507"/>
                  <a:gd name="T32" fmla="*/ 296 w 296"/>
                  <a:gd name="T33" fmla="*/ 333 h 507"/>
                  <a:gd name="T34" fmla="*/ 292 w 296"/>
                  <a:gd name="T35" fmla="*/ 294 h 507"/>
                  <a:gd name="T36" fmla="*/ 288 w 296"/>
                  <a:gd name="T37" fmla="*/ 269 h 507"/>
                  <a:gd name="T38" fmla="*/ 296 w 296"/>
                  <a:gd name="T39" fmla="*/ 269 h 507"/>
                  <a:gd name="T40" fmla="*/ 292 w 296"/>
                  <a:gd name="T41" fmla="*/ 294 h 507"/>
                  <a:gd name="T42" fmla="*/ 288 w 296"/>
                  <a:gd name="T43" fmla="*/ 247 h 507"/>
                  <a:gd name="T44" fmla="*/ 292 w 296"/>
                  <a:gd name="T45" fmla="*/ 222 h 507"/>
                  <a:gd name="T46" fmla="*/ 296 w 296"/>
                  <a:gd name="T47" fmla="*/ 247 h 507"/>
                  <a:gd name="T48" fmla="*/ 292 w 296"/>
                  <a:gd name="T49" fmla="*/ 208 h 507"/>
                  <a:gd name="T50" fmla="*/ 288 w 296"/>
                  <a:gd name="T51" fmla="*/ 183 h 507"/>
                  <a:gd name="T52" fmla="*/ 296 w 296"/>
                  <a:gd name="T53" fmla="*/ 183 h 507"/>
                  <a:gd name="T54" fmla="*/ 292 w 296"/>
                  <a:gd name="T55" fmla="*/ 208 h 507"/>
                  <a:gd name="T56" fmla="*/ 282 w 296"/>
                  <a:gd name="T57" fmla="*/ 170 h 507"/>
                  <a:gd name="T58" fmla="*/ 262 w 296"/>
                  <a:gd name="T59" fmla="*/ 154 h 507"/>
                  <a:gd name="T60" fmla="*/ 286 w 296"/>
                  <a:gd name="T61" fmla="*/ 163 h 507"/>
                  <a:gd name="T62" fmla="*/ 284 w 296"/>
                  <a:gd name="T63" fmla="*/ 170 h 507"/>
                  <a:gd name="T64" fmla="*/ 244 w 296"/>
                  <a:gd name="T65" fmla="*/ 148 h 507"/>
                  <a:gd name="T66" fmla="*/ 224 w 296"/>
                  <a:gd name="T67" fmla="*/ 132 h 507"/>
                  <a:gd name="T68" fmla="*/ 248 w 296"/>
                  <a:gd name="T69" fmla="*/ 141 h 507"/>
                  <a:gd name="T70" fmla="*/ 246 w 296"/>
                  <a:gd name="T71" fmla="*/ 149 h 507"/>
                  <a:gd name="T72" fmla="*/ 207 w 296"/>
                  <a:gd name="T73" fmla="*/ 127 h 507"/>
                  <a:gd name="T74" fmla="*/ 187 w 296"/>
                  <a:gd name="T75" fmla="*/ 111 h 507"/>
                  <a:gd name="T76" fmla="*/ 211 w 296"/>
                  <a:gd name="T77" fmla="*/ 120 h 507"/>
                  <a:gd name="T78" fmla="*/ 209 w 296"/>
                  <a:gd name="T79" fmla="*/ 127 h 507"/>
                  <a:gd name="T80" fmla="*/ 170 w 296"/>
                  <a:gd name="T81" fmla="*/ 105 h 507"/>
                  <a:gd name="T82" fmla="*/ 150 w 296"/>
                  <a:gd name="T83" fmla="*/ 89 h 507"/>
                  <a:gd name="T84" fmla="*/ 174 w 296"/>
                  <a:gd name="T85" fmla="*/ 98 h 507"/>
                  <a:gd name="T86" fmla="*/ 172 w 296"/>
                  <a:gd name="T87" fmla="*/ 106 h 507"/>
                  <a:gd name="T88" fmla="*/ 133 w 296"/>
                  <a:gd name="T89" fmla="*/ 84 h 507"/>
                  <a:gd name="T90" fmla="*/ 113 w 296"/>
                  <a:gd name="T91" fmla="*/ 68 h 507"/>
                  <a:gd name="T92" fmla="*/ 137 w 296"/>
                  <a:gd name="T93" fmla="*/ 77 h 507"/>
                  <a:gd name="T94" fmla="*/ 135 w 296"/>
                  <a:gd name="T95" fmla="*/ 84 h 507"/>
                  <a:gd name="T96" fmla="*/ 96 w 296"/>
                  <a:gd name="T97" fmla="*/ 62 h 507"/>
                  <a:gd name="T98" fmla="*/ 75 w 296"/>
                  <a:gd name="T99" fmla="*/ 46 h 507"/>
                  <a:gd name="T100" fmla="*/ 100 w 296"/>
                  <a:gd name="T101" fmla="*/ 55 h 507"/>
                  <a:gd name="T102" fmla="*/ 98 w 296"/>
                  <a:gd name="T103" fmla="*/ 63 h 507"/>
                  <a:gd name="T104" fmla="*/ 58 w 296"/>
                  <a:gd name="T105" fmla="*/ 41 h 507"/>
                  <a:gd name="T106" fmla="*/ 38 w 296"/>
                  <a:gd name="T107" fmla="*/ 25 h 507"/>
                  <a:gd name="T108" fmla="*/ 62 w 296"/>
                  <a:gd name="T109" fmla="*/ 34 h 507"/>
                  <a:gd name="T110" fmla="*/ 60 w 296"/>
                  <a:gd name="T111" fmla="*/ 41 h 507"/>
                  <a:gd name="T112" fmla="*/ 21 w 296"/>
                  <a:gd name="T113" fmla="*/ 19 h 507"/>
                  <a:gd name="T114" fmla="*/ 1 w 296"/>
                  <a:gd name="T115" fmla="*/ 3 h 507"/>
                  <a:gd name="T116" fmla="*/ 25 w 296"/>
                  <a:gd name="T117" fmla="*/ 12 h 507"/>
                  <a:gd name="T118" fmla="*/ 23 w 296"/>
                  <a:gd name="T119" fmla="*/ 2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6" h="507">
                    <a:moveTo>
                      <a:pt x="292" y="507"/>
                    </a:moveTo>
                    <a:cubicBezTo>
                      <a:pt x="290" y="507"/>
                      <a:pt x="288" y="506"/>
                      <a:pt x="288" y="503"/>
                    </a:cubicBezTo>
                    <a:cubicBezTo>
                      <a:pt x="288" y="484"/>
                      <a:pt x="288" y="484"/>
                      <a:pt x="288" y="484"/>
                    </a:cubicBezTo>
                    <a:cubicBezTo>
                      <a:pt x="288" y="482"/>
                      <a:pt x="290" y="480"/>
                      <a:pt x="292" y="480"/>
                    </a:cubicBezTo>
                    <a:cubicBezTo>
                      <a:pt x="294" y="480"/>
                      <a:pt x="296" y="482"/>
                      <a:pt x="296" y="484"/>
                    </a:cubicBezTo>
                    <a:cubicBezTo>
                      <a:pt x="296" y="503"/>
                      <a:pt x="296" y="503"/>
                      <a:pt x="296" y="503"/>
                    </a:cubicBezTo>
                    <a:cubicBezTo>
                      <a:pt x="296" y="506"/>
                      <a:pt x="294" y="507"/>
                      <a:pt x="292" y="507"/>
                    </a:cubicBezTo>
                    <a:close/>
                    <a:moveTo>
                      <a:pt x="292" y="466"/>
                    </a:moveTo>
                    <a:cubicBezTo>
                      <a:pt x="290" y="466"/>
                      <a:pt x="288" y="465"/>
                      <a:pt x="288" y="462"/>
                    </a:cubicBezTo>
                    <a:cubicBezTo>
                      <a:pt x="288" y="441"/>
                      <a:pt x="288" y="441"/>
                      <a:pt x="288" y="441"/>
                    </a:cubicBezTo>
                    <a:cubicBezTo>
                      <a:pt x="288" y="439"/>
                      <a:pt x="290" y="437"/>
                      <a:pt x="292" y="437"/>
                    </a:cubicBezTo>
                    <a:cubicBezTo>
                      <a:pt x="294" y="437"/>
                      <a:pt x="296" y="439"/>
                      <a:pt x="296" y="441"/>
                    </a:cubicBezTo>
                    <a:cubicBezTo>
                      <a:pt x="296" y="462"/>
                      <a:pt x="296" y="462"/>
                      <a:pt x="296" y="462"/>
                    </a:cubicBezTo>
                    <a:cubicBezTo>
                      <a:pt x="296" y="465"/>
                      <a:pt x="294" y="466"/>
                      <a:pt x="292" y="466"/>
                    </a:cubicBezTo>
                    <a:close/>
                    <a:moveTo>
                      <a:pt x="292" y="423"/>
                    </a:moveTo>
                    <a:cubicBezTo>
                      <a:pt x="290" y="423"/>
                      <a:pt x="288" y="422"/>
                      <a:pt x="288" y="419"/>
                    </a:cubicBezTo>
                    <a:cubicBezTo>
                      <a:pt x="288" y="398"/>
                      <a:pt x="288" y="398"/>
                      <a:pt x="288" y="398"/>
                    </a:cubicBezTo>
                    <a:cubicBezTo>
                      <a:pt x="288" y="396"/>
                      <a:pt x="290" y="394"/>
                      <a:pt x="292" y="394"/>
                    </a:cubicBezTo>
                    <a:cubicBezTo>
                      <a:pt x="294" y="394"/>
                      <a:pt x="296" y="396"/>
                      <a:pt x="296" y="398"/>
                    </a:cubicBezTo>
                    <a:cubicBezTo>
                      <a:pt x="296" y="419"/>
                      <a:pt x="296" y="419"/>
                      <a:pt x="296" y="419"/>
                    </a:cubicBezTo>
                    <a:cubicBezTo>
                      <a:pt x="296" y="422"/>
                      <a:pt x="294" y="423"/>
                      <a:pt x="292" y="423"/>
                    </a:cubicBezTo>
                    <a:close/>
                    <a:moveTo>
                      <a:pt x="292" y="380"/>
                    </a:moveTo>
                    <a:cubicBezTo>
                      <a:pt x="290" y="380"/>
                      <a:pt x="288" y="379"/>
                      <a:pt x="288" y="376"/>
                    </a:cubicBezTo>
                    <a:cubicBezTo>
                      <a:pt x="288" y="355"/>
                      <a:pt x="288" y="355"/>
                      <a:pt x="288" y="355"/>
                    </a:cubicBezTo>
                    <a:cubicBezTo>
                      <a:pt x="288" y="353"/>
                      <a:pt x="290" y="351"/>
                      <a:pt x="292" y="351"/>
                    </a:cubicBezTo>
                    <a:cubicBezTo>
                      <a:pt x="294" y="351"/>
                      <a:pt x="296" y="353"/>
                      <a:pt x="296" y="355"/>
                    </a:cubicBezTo>
                    <a:cubicBezTo>
                      <a:pt x="296" y="376"/>
                      <a:pt x="296" y="376"/>
                      <a:pt x="296" y="376"/>
                    </a:cubicBezTo>
                    <a:cubicBezTo>
                      <a:pt x="296" y="379"/>
                      <a:pt x="294" y="380"/>
                      <a:pt x="292" y="380"/>
                    </a:cubicBezTo>
                    <a:close/>
                    <a:moveTo>
                      <a:pt x="292" y="337"/>
                    </a:moveTo>
                    <a:cubicBezTo>
                      <a:pt x="290" y="337"/>
                      <a:pt x="288" y="336"/>
                      <a:pt x="288" y="333"/>
                    </a:cubicBezTo>
                    <a:cubicBezTo>
                      <a:pt x="288" y="312"/>
                      <a:pt x="288" y="312"/>
                      <a:pt x="288" y="312"/>
                    </a:cubicBezTo>
                    <a:cubicBezTo>
                      <a:pt x="288" y="310"/>
                      <a:pt x="290" y="308"/>
                      <a:pt x="292" y="308"/>
                    </a:cubicBezTo>
                    <a:cubicBezTo>
                      <a:pt x="294" y="308"/>
                      <a:pt x="296" y="310"/>
                      <a:pt x="296" y="312"/>
                    </a:cubicBezTo>
                    <a:cubicBezTo>
                      <a:pt x="296" y="333"/>
                      <a:pt x="296" y="333"/>
                      <a:pt x="296" y="333"/>
                    </a:cubicBezTo>
                    <a:cubicBezTo>
                      <a:pt x="296" y="336"/>
                      <a:pt x="294" y="337"/>
                      <a:pt x="292" y="337"/>
                    </a:cubicBezTo>
                    <a:close/>
                    <a:moveTo>
                      <a:pt x="292" y="294"/>
                    </a:moveTo>
                    <a:cubicBezTo>
                      <a:pt x="290" y="294"/>
                      <a:pt x="288" y="293"/>
                      <a:pt x="288" y="290"/>
                    </a:cubicBezTo>
                    <a:cubicBezTo>
                      <a:pt x="288" y="269"/>
                      <a:pt x="288" y="269"/>
                      <a:pt x="288" y="269"/>
                    </a:cubicBezTo>
                    <a:cubicBezTo>
                      <a:pt x="288" y="267"/>
                      <a:pt x="290" y="265"/>
                      <a:pt x="292" y="265"/>
                    </a:cubicBezTo>
                    <a:cubicBezTo>
                      <a:pt x="294" y="265"/>
                      <a:pt x="296" y="267"/>
                      <a:pt x="296" y="269"/>
                    </a:cubicBezTo>
                    <a:cubicBezTo>
                      <a:pt x="296" y="290"/>
                      <a:pt x="296" y="290"/>
                      <a:pt x="296" y="290"/>
                    </a:cubicBezTo>
                    <a:cubicBezTo>
                      <a:pt x="296" y="293"/>
                      <a:pt x="294" y="294"/>
                      <a:pt x="292" y="294"/>
                    </a:cubicBezTo>
                    <a:close/>
                    <a:moveTo>
                      <a:pt x="292" y="251"/>
                    </a:moveTo>
                    <a:cubicBezTo>
                      <a:pt x="290" y="251"/>
                      <a:pt x="288" y="250"/>
                      <a:pt x="288" y="247"/>
                    </a:cubicBezTo>
                    <a:cubicBezTo>
                      <a:pt x="288" y="226"/>
                      <a:pt x="288" y="226"/>
                      <a:pt x="288" y="226"/>
                    </a:cubicBezTo>
                    <a:cubicBezTo>
                      <a:pt x="288" y="224"/>
                      <a:pt x="290" y="222"/>
                      <a:pt x="292" y="222"/>
                    </a:cubicBezTo>
                    <a:cubicBezTo>
                      <a:pt x="294" y="222"/>
                      <a:pt x="296" y="224"/>
                      <a:pt x="296" y="226"/>
                    </a:cubicBezTo>
                    <a:cubicBezTo>
                      <a:pt x="296" y="247"/>
                      <a:pt x="296" y="247"/>
                      <a:pt x="296" y="247"/>
                    </a:cubicBezTo>
                    <a:cubicBezTo>
                      <a:pt x="296" y="250"/>
                      <a:pt x="294" y="251"/>
                      <a:pt x="292" y="251"/>
                    </a:cubicBezTo>
                    <a:close/>
                    <a:moveTo>
                      <a:pt x="292" y="208"/>
                    </a:moveTo>
                    <a:cubicBezTo>
                      <a:pt x="290" y="208"/>
                      <a:pt x="288" y="207"/>
                      <a:pt x="288" y="204"/>
                    </a:cubicBezTo>
                    <a:cubicBezTo>
                      <a:pt x="288" y="183"/>
                      <a:pt x="288" y="183"/>
                      <a:pt x="288" y="183"/>
                    </a:cubicBezTo>
                    <a:cubicBezTo>
                      <a:pt x="288" y="181"/>
                      <a:pt x="290" y="179"/>
                      <a:pt x="292" y="179"/>
                    </a:cubicBezTo>
                    <a:cubicBezTo>
                      <a:pt x="294" y="179"/>
                      <a:pt x="296" y="181"/>
                      <a:pt x="296" y="183"/>
                    </a:cubicBezTo>
                    <a:cubicBezTo>
                      <a:pt x="296" y="204"/>
                      <a:pt x="296" y="204"/>
                      <a:pt x="296" y="204"/>
                    </a:cubicBezTo>
                    <a:cubicBezTo>
                      <a:pt x="296" y="207"/>
                      <a:pt x="294" y="208"/>
                      <a:pt x="292" y="208"/>
                    </a:cubicBezTo>
                    <a:close/>
                    <a:moveTo>
                      <a:pt x="284" y="170"/>
                    </a:moveTo>
                    <a:cubicBezTo>
                      <a:pt x="283" y="170"/>
                      <a:pt x="282" y="170"/>
                      <a:pt x="282" y="170"/>
                    </a:cubicBezTo>
                    <a:cubicBezTo>
                      <a:pt x="263" y="159"/>
                      <a:pt x="263" y="159"/>
                      <a:pt x="263" y="159"/>
                    </a:cubicBezTo>
                    <a:cubicBezTo>
                      <a:pt x="261" y="158"/>
                      <a:pt x="261" y="155"/>
                      <a:pt x="262" y="154"/>
                    </a:cubicBezTo>
                    <a:cubicBezTo>
                      <a:pt x="263" y="152"/>
                      <a:pt x="265" y="151"/>
                      <a:pt x="267" y="152"/>
                    </a:cubicBezTo>
                    <a:cubicBezTo>
                      <a:pt x="286" y="163"/>
                      <a:pt x="286" y="163"/>
                      <a:pt x="286" y="163"/>
                    </a:cubicBezTo>
                    <a:cubicBezTo>
                      <a:pt x="288" y="164"/>
                      <a:pt x="288" y="166"/>
                      <a:pt x="287" y="168"/>
                    </a:cubicBezTo>
                    <a:cubicBezTo>
                      <a:pt x="286" y="170"/>
                      <a:pt x="285" y="170"/>
                      <a:pt x="284" y="170"/>
                    </a:cubicBezTo>
                    <a:close/>
                    <a:moveTo>
                      <a:pt x="246" y="149"/>
                    </a:moveTo>
                    <a:cubicBezTo>
                      <a:pt x="246" y="149"/>
                      <a:pt x="245" y="149"/>
                      <a:pt x="244" y="148"/>
                    </a:cubicBezTo>
                    <a:cubicBezTo>
                      <a:pt x="226" y="138"/>
                      <a:pt x="226" y="138"/>
                      <a:pt x="226" y="138"/>
                    </a:cubicBezTo>
                    <a:cubicBezTo>
                      <a:pt x="224" y="136"/>
                      <a:pt x="223" y="134"/>
                      <a:pt x="224" y="132"/>
                    </a:cubicBezTo>
                    <a:cubicBezTo>
                      <a:pt x="226" y="130"/>
                      <a:pt x="228" y="130"/>
                      <a:pt x="230" y="131"/>
                    </a:cubicBezTo>
                    <a:cubicBezTo>
                      <a:pt x="248" y="141"/>
                      <a:pt x="248" y="141"/>
                      <a:pt x="248" y="141"/>
                    </a:cubicBezTo>
                    <a:cubicBezTo>
                      <a:pt x="250" y="142"/>
                      <a:pt x="251" y="145"/>
                      <a:pt x="250" y="147"/>
                    </a:cubicBezTo>
                    <a:cubicBezTo>
                      <a:pt x="249" y="148"/>
                      <a:pt x="248" y="149"/>
                      <a:pt x="246" y="149"/>
                    </a:cubicBezTo>
                    <a:close/>
                    <a:moveTo>
                      <a:pt x="209" y="127"/>
                    </a:moveTo>
                    <a:cubicBezTo>
                      <a:pt x="209" y="127"/>
                      <a:pt x="208" y="127"/>
                      <a:pt x="207" y="127"/>
                    </a:cubicBezTo>
                    <a:cubicBezTo>
                      <a:pt x="189" y="116"/>
                      <a:pt x="189" y="116"/>
                      <a:pt x="189" y="116"/>
                    </a:cubicBezTo>
                    <a:cubicBezTo>
                      <a:pt x="187" y="115"/>
                      <a:pt x="186" y="112"/>
                      <a:pt x="187" y="111"/>
                    </a:cubicBezTo>
                    <a:cubicBezTo>
                      <a:pt x="188" y="109"/>
                      <a:pt x="191" y="108"/>
                      <a:pt x="193" y="109"/>
                    </a:cubicBezTo>
                    <a:cubicBezTo>
                      <a:pt x="211" y="120"/>
                      <a:pt x="211" y="120"/>
                      <a:pt x="211" y="120"/>
                    </a:cubicBezTo>
                    <a:cubicBezTo>
                      <a:pt x="213" y="121"/>
                      <a:pt x="214" y="123"/>
                      <a:pt x="213" y="125"/>
                    </a:cubicBezTo>
                    <a:cubicBezTo>
                      <a:pt x="212" y="127"/>
                      <a:pt x="211" y="127"/>
                      <a:pt x="209" y="127"/>
                    </a:cubicBezTo>
                    <a:close/>
                    <a:moveTo>
                      <a:pt x="172" y="106"/>
                    </a:moveTo>
                    <a:cubicBezTo>
                      <a:pt x="171" y="106"/>
                      <a:pt x="171" y="106"/>
                      <a:pt x="170" y="105"/>
                    </a:cubicBezTo>
                    <a:cubicBezTo>
                      <a:pt x="151" y="95"/>
                      <a:pt x="151" y="95"/>
                      <a:pt x="151" y="95"/>
                    </a:cubicBezTo>
                    <a:cubicBezTo>
                      <a:pt x="149" y="93"/>
                      <a:pt x="149" y="91"/>
                      <a:pt x="150" y="89"/>
                    </a:cubicBezTo>
                    <a:cubicBezTo>
                      <a:pt x="151" y="87"/>
                      <a:pt x="153" y="87"/>
                      <a:pt x="155" y="88"/>
                    </a:cubicBezTo>
                    <a:cubicBezTo>
                      <a:pt x="174" y="98"/>
                      <a:pt x="174" y="98"/>
                      <a:pt x="174" y="98"/>
                    </a:cubicBezTo>
                    <a:cubicBezTo>
                      <a:pt x="176" y="99"/>
                      <a:pt x="177" y="102"/>
                      <a:pt x="175" y="104"/>
                    </a:cubicBezTo>
                    <a:cubicBezTo>
                      <a:pt x="175" y="105"/>
                      <a:pt x="173" y="106"/>
                      <a:pt x="172" y="106"/>
                    </a:cubicBezTo>
                    <a:close/>
                    <a:moveTo>
                      <a:pt x="135" y="84"/>
                    </a:moveTo>
                    <a:cubicBezTo>
                      <a:pt x="134" y="84"/>
                      <a:pt x="133" y="84"/>
                      <a:pt x="133" y="84"/>
                    </a:cubicBezTo>
                    <a:cubicBezTo>
                      <a:pt x="114" y="73"/>
                      <a:pt x="114" y="73"/>
                      <a:pt x="114" y="73"/>
                    </a:cubicBezTo>
                    <a:cubicBezTo>
                      <a:pt x="112" y="72"/>
                      <a:pt x="112" y="69"/>
                      <a:pt x="113" y="68"/>
                    </a:cubicBezTo>
                    <a:cubicBezTo>
                      <a:pt x="114" y="66"/>
                      <a:pt x="116" y="65"/>
                      <a:pt x="118" y="66"/>
                    </a:cubicBezTo>
                    <a:cubicBezTo>
                      <a:pt x="137" y="77"/>
                      <a:pt x="137" y="77"/>
                      <a:pt x="137" y="77"/>
                    </a:cubicBezTo>
                    <a:cubicBezTo>
                      <a:pt x="139" y="78"/>
                      <a:pt x="139" y="80"/>
                      <a:pt x="138" y="82"/>
                    </a:cubicBezTo>
                    <a:cubicBezTo>
                      <a:pt x="138" y="84"/>
                      <a:pt x="136" y="84"/>
                      <a:pt x="135" y="84"/>
                    </a:cubicBezTo>
                    <a:close/>
                    <a:moveTo>
                      <a:pt x="98" y="63"/>
                    </a:moveTo>
                    <a:cubicBezTo>
                      <a:pt x="97" y="63"/>
                      <a:pt x="96" y="63"/>
                      <a:pt x="96" y="62"/>
                    </a:cubicBezTo>
                    <a:cubicBezTo>
                      <a:pt x="77" y="52"/>
                      <a:pt x="77" y="52"/>
                      <a:pt x="77" y="52"/>
                    </a:cubicBezTo>
                    <a:cubicBezTo>
                      <a:pt x="75" y="50"/>
                      <a:pt x="74" y="48"/>
                      <a:pt x="75" y="46"/>
                    </a:cubicBezTo>
                    <a:cubicBezTo>
                      <a:pt x="77" y="44"/>
                      <a:pt x="79" y="44"/>
                      <a:pt x="81" y="45"/>
                    </a:cubicBezTo>
                    <a:cubicBezTo>
                      <a:pt x="100" y="55"/>
                      <a:pt x="100" y="55"/>
                      <a:pt x="100" y="55"/>
                    </a:cubicBezTo>
                    <a:cubicBezTo>
                      <a:pt x="101" y="56"/>
                      <a:pt x="102" y="59"/>
                      <a:pt x="101" y="61"/>
                    </a:cubicBezTo>
                    <a:cubicBezTo>
                      <a:pt x="100" y="62"/>
                      <a:pt x="99" y="63"/>
                      <a:pt x="98" y="63"/>
                    </a:cubicBezTo>
                    <a:close/>
                    <a:moveTo>
                      <a:pt x="60" y="41"/>
                    </a:moveTo>
                    <a:cubicBezTo>
                      <a:pt x="60" y="41"/>
                      <a:pt x="59" y="41"/>
                      <a:pt x="58" y="41"/>
                    </a:cubicBezTo>
                    <a:cubicBezTo>
                      <a:pt x="40" y="30"/>
                      <a:pt x="40" y="30"/>
                      <a:pt x="40" y="30"/>
                    </a:cubicBezTo>
                    <a:cubicBezTo>
                      <a:pt x="38" y="29"/>
                      <a:pt x="37" y="26"/>
                      <a:pt x="38" y="25"/>
                    </a:cubicBezTo>
                    <a:cubicBezTo>
                      <a:pt x="39" y="23"/>
                      <a:pt x="42" y="22"/>
                      <a:pt x="44" y="23"/>
                    </a:cubicBezTo>
                    <a:cubicBezTo>
                      <a:pt x="62" y="34"/>
                      <a:pt x="62" y="34"/>
                      <a:pt x="62" y="34"/>
                    </a:cubicBezTo>
                    <a:cubicBezTo>
                      <a:pt x="64" y="35"/>
                      <a:pt x="65" y="37"/>
                      <a:pt x="64" y="39"/>
                    </a:cubicBezTo>
                    <a:cubicBezTo>
                      <a:pt x="63" y="41"/>
                      <a:pt x="62" y="41"/>
                      <a:pt x="60" y="41"/>
                    </a:cubicBezTo>
                    <a:close/>
                    <a:moveTo>
                      <a:pt x="23" y="20"/>
                    </a:moveTo>
                    <a:cubicBezTo>
                      <a:pt x="22" y="20"/>
                      <a:pt x="22" y="20"/>
                      <a:pt x="21" y="19"/>
                    </a:cubicBezTo>
                    <a:cubicBezTo>
                      <a:pt x="2" y="9"/>
                      <a:pt x="2" y="9"/>
                      <a:pt x="2" y="9"/>
                    </a:cubicBezTo>
                    <a:cubicBezTo>
                      <a:pt x="1" y="7"/>
                      <a:pt x="0" y="5"/>
                      <a:pt x="1" y="3"/>
                    </a:cubicBezTo>
                    <a:cubicBezTo>
                      <a:pt x="2" y="1"/>
                      <a:pt x="5" y="0"/>
                      <a:pt x="6" y="2"/>
                    </a:cubicBezTo>
                    <a:cubicBezTo>
                      <a:pt x="25" y="12"/>
                      <a:pt x="25" y="12"/>
                      <a:pt x="25" y="12"/>
                    </a:cubicBezTo>
                    <a:cubicBezTo>
                      <a:pt x="27" y="13"/>
                      <a:pt x="28" y="16"/>
                      <a:pt x="27" y="18"/>
                    </a:cubicBezTo>
                    <a:cubicBezTo>
                      <a:pt x="26" y="19"/>
                      <a:pt x="24" y="20"/>
                      <a:pt x="23" y="20"/>
                    </a:cubicBez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0" name="Freeform 574">
              <a:extLst>
                <a:ext uri="{FF2B5EF4-FFF2-40B4-BE49-F238E27FC236}">
                  <a16:creationId xmlns:a16="http://schemas.microsoft.com/office/drawing/2014/main" id="{5D44F4E0-69B1-4BEE-A807-7DDB0F66C3E9}"/>
                </a:ext>
              </a:extLst>
            </p:cNvPr>
            <p:cNvSpPr>
              <a:spLocks noEditPoints="1"/>
            </p:cNvSpPr>
            <p:nvPr/>
          </p:nvSpPr>
          <p:spPr bwMode="auto">
            <a:xfrm rot="10800000">
              <a:off x="7146282" y="2130584"/>
              <a:ext cx="417656" cy="711790"/>
            </a:xfrm>
            <a:custGeom>
              <a:avLst/>
              <a:gdLst>
                <a:gd name="T0" fmla="*/ 253 w 259"/>
                <a:gd name="T1" fmla="*/ 441 h 441"/>
                <a:gd name="T2" fmla="*/ 233 w 259"/>
                <a:gd name="T3" fmla="*/ 425 h 441"/>
                <a:gd name="T4" fmla="*/ 257 w 259"/>
                <a:gd name="T5" fmla="*/ 434 h 441"/>
                <a:gd name="T6" fmla="*/ 255 w 259"/>
                <a:gd name="T7" fmla="*/ 441 h 441"/>
                <a:gd name="T8" fmla="*/ 215 w 259"/>
                <a:gd name="T9" fmla="*/ 419 h 441"/>
                <a:gd name="T10" fmla="*/ 195 w 259"/>
                <a:gd name="T11" fmla="*/ 403 h 441"/>
                <a:gd name="T12" fmla="*/ 219 w 259"/>
                <a:gd name="T13" fmla="*/ 412 h 441"/>
                <a:gd name="T14" fmla="*/ 217 w 259"/>
                <a:gd name="T15" fmla="*/ 420 h 441"/>
                <a:gd name="T16" fmla="*/ 178 w 259"/>
                <a:gd name="T17" fmla="*/ 398 h 441"/>
                <a:gd name="T18" fmla="*/ 158 w 259"/>
                <a:gd name="T19" fmla="*/ 382 h 441"/>
                <a:gd name="T20" fmla="*/ 182 w 259"/>
                <a:gd name="T21" fmla="*/ 391 h 441"/>
                <a:gd name="T22" fmla="*/ 180 w 259"/>
                <a:gd name="T23" fmla="*/ 398 h 441"/>
                <a:gd name="T24" fmla="*/ 141 w 259"/>
                <a:gd name="T25" fmla="*/ 376 h 441"/>
                <a:gd name="T26" fmla="*/ 121 w 259"/>
                <a:gd name="T27" fmla="*/ 360 h 441"/>
                <a:gd name="T28" fmla="*/ 145 w 259"/>
                <a:gd name="T29" fmla="*/ 369 h 441"/>
                <a:gd name="T30" fmla="*/ 143 w 259"/>
                <a:gd name="T31" fmla="*/ 377 h 441"/>
                <a:gd name="T32" fmla="*/ 104 w 259"/>
                <a:gd name="T33" fmla="*/ 355 h 441"/>
                <a:gd name="T34" fmla="*/ 84 w 259"/>
                <a:gd name="T35" fmla="*/ 339 h 441"/>
                <a:gd name="T36" fmla="*/ 108 w 259"/>
                <a:gd name="T37" fmla="*/ 348 h 441"/>
                <a:gd name="T38" fmla="*/ 106 w 259"/>
                <a:gd name="T39" fmla="*/ 355 h 441"/>
                <a:gd name="T40" fmla="*/ 66 w 259"/>
                <a:gd name="T41" fmla="*/ 333 h 441"/>
                <a:gd name="T42" fmla="*/ 46 w 259"/>
                <a:gd name="T43" fmla="*/ 317 h 441"/>
                <a:gd name="T44" fmla="*/ 70 w 259"/>
                <a:gd name="T45" fmla="*/ 326 h 441"/>
                <a:gd name="T46" fmla="*/ 68 w 259"/>
                <a:gd name="T47" fmla="*/ 334 h 441"/>
                <a:gd name="T48" fmla="*/ 29 w 259"/>
                <a:gd name="T49" fmla="*/ 312 h 441"/>
                <a:gd name="T50" fmla="*/ 9 w 259"/>
                <a:gd name="T51" fmla="*/ 296 h 441"/>
                <a:gd name="T52" fmla="*/ 33 w 259"/>
                <a:gd name="T53" fmla="*/ 305 h 441"/>
                <a:gd name="T54" fmla="*/ 31 w 259"/>
                <a:gd name="T55" fmla="*/ 312 h 441"/>
                <a:gd name="T56" fmla="*/ 0 w 259"/>
                <a:gd name="T57" fmla="*/ 281 h 441"/>
                <a:gd name="T58" fmla="*/ 4 w 259"/>
                <a:gd name="T59" fmla="*/ 255 h 441"/>
                <a:gd name="T60" fmla="*/ 8 w 259"/>
                <a:gd name="T61" fmla="*/ 281 h 441"/>
                <a:gd name="T62" fmla="*/ 4 w 259"/>
                <a:gd name="T63" fmla="*/ 242 h 441"/>
                <a:gd name="T64" fmla="*/ 0 w 259"/>
                <a:gd name="T65" fmla="*/ 216 h 441"/>
                <a:gd name="T66" fmla="*/ 8 w 259"/>
                <a:gd name="T67" fmla="*/ 216 h 441"/>
                <a:gd name="T68" fmla="*/ 4 w 259"/>
                <a:gd name="T69" fmla="*/ 242 h 441"/>
                <a:gd name="T70" fmla="*/ 0 w 259"/>
                <a:gd name="T71" fmla="*/ 195 h 441"/>
                <a:gd name="T72" fmla="*/ 4 w 259"/>
                <a:gd name="T73" fmla="*/ 169 h 441"/>
                <a:gd name="T74" fmla="*/ 8 w 259"/>
                <a:gd name="T75" fmla="*/ 195 h 441"/>
                <a:gd name="T76" fmla="*/ 4 w 259"/>
                <a:gd name="T77" fmla="*/ 156 h 441"/>
                <a:gd name="T78" fmla="*/ 0 w 259"/>
                <a:gd name="T79" fmla="*/ 130 h 441"/>
                <a:gd name="T80" fmla="*/ 8 w 259"/>
                <a:gd name="T81" fmla="*/ 130 h 441"/>
                <a:gd name="T82" fmla="*/ 4 w 259"/>
                <a:gd name="T83" fmla="*/ 156 h 441"/>
                <a:gd name="T84" fmla="*/ 0 w 259"/>
                <a:gd name="T85" fmla="*/ 109 h 441"/>
                <a:gd name="T86" fmla="*/ 4 w 259"/>
                <a:gd name="T87" fmla="*/ 83 h 441"/>
                <a:gd name="T88" fmla="*/ 8 w 259"/>
                <a:gd name="T89" fmla="*/ 109 h 441"/>
                <a:gd name="T90" fmla="*/ 4 w 259"/>
                <a:gd name="T91" fmla="*/ 70 h 441"/>
                <a:gd name="T92" fmla="*/ 0 w 259"/>
                <a:gd name="T93" fmla="*/ 44 h 441"/>
                <a:gd name="T94" fmla="*/ 8 w 259"/>
                <a:gd name="T95" fmla="*/ 44 h 441"/>
                <a:gd name="T96" fmla="*/ 4 w 259"/>
                <a:gd name="T97" fmla="*/ 70 h 441"/>
                <a:gd name="T98" fmla="*/ 0 w 259"/>
                <a:gd name="T99" fmla="*/ 23 h 441"/>
                <a:gd name="T100" fmla="*/ 4 w 259"/>
                <a:gd name="T101" fmla="*/ 0 h 441"/>
                <a:gd name="T102" fmla="*/ 8 w 259"/>
                <a:gd name="T10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441">
                  <a:moveTo>
                    <a:pt x="255" y="441"/>
                  </a:moveTo>
                  <a:cubicBezTo>
                    <a:pt x="254" y="441"/>
                    <a:pt x="253" y="441"/>
                    <a:pt x="253" y="441"/>
                  </a:cubicBezTo>
                  <a:cubicBezTo>
                    <a:pt x="234" y="430"/>
                    <a:pt x="234" y="430"/>
                    <a:pt x="234" y="430"/>
                  </a:cubicBezTo>
                  <a:cubicBezTo>
                    <a:pt x="232" y="429"/>
                    <a:pt x="231" y="427"/>
                    <a:pt x="233" y="425"/>
                  </a:cubicBezTo>
                  <a:cubicBezTo>
                    <a:pt x="234" y="423"/>
                    <a:pt x="236" y="422"/>
                    <a:pt x="238" y="423"/>
                  </a:cubicBezTo>
                  <a:cubicBezTo>
                    <a:pt x="257" y="434"/>
                    <a:pt x="257" y="434"/>
                    <a:pt x="257" y="434"/>
                  </a:cubicBezTo>
                  <a:cubicBezTo>
                    <a:pt x="259" y="435"/>
                    <a:pt x="259" y="437"/>
                    <a:pt x="258" y="439"/>
                  </a:cubicBezTo>
                  <a:cubicBezTo>
                    <a:pt x="257" y="441"/>
                    <a:pt x="256" y="441"/>
                    <a:pt x="255" y="441"/>
                  </a:cubicBezTo>
                  <a:close/>
                  <a:moveTo>
                    <a:pt x="217" y="420"/>
                  </a:moveTo>
                  <a:cubicBezTo>
                    <a:pt x="217" y="420"/>
                    <a:pt x="216" y="420"/>
                    <a:pt x="215" y="419"/>
                  </a:cubicBezTo>
                  <a:cubicBezTo>
                    <a:pt x="197" y="409"/>
                    <a:pt x="197" y="409"/>
                    <a:pt x="197" y="409"/>
                  </a:cubicBezTo>
                  <a:cubicBezTo>
                    <a:pt x="195" y="408"/>
                    <a:pt x="194" y="405"/>
                    <a:pt x="195" y="403"/>
                  </a:cubicBezTo>
                  <a:cubicBezTo>
                    <a:pt x="196" y="401"/>
                    <a:pt x="199" y="401"/>
                    <a:pt x="201" y="402"/>
                  </a:cubicBezTo>
                  <a:cubicBezTo>
                    <a:pt x="219" y="412"/>
                    <a:pt x="219" y="412"/>
                    <a:pt x="219" y="412"/>
                  </a:cubicBezTo>
                  <a:cubicBezTo>
                    <a:pt x="221" y="414"/>
                    <a:pt x="222" y="416"/>
                    <a:pt x="221" y="418"/>
                  </a:cubicBezTo>
                  <a:cubicBezTo>
                    <a:pt x="220" y="419"/>
                    <a:pt x="219" y="420"/>
                    <a:pt x="217" y="420"/>
                  </a:cubicBezTo>
                  <a:close/>
                  <a:moveTo>
                    <a:pt x="180" y="398"/>
                  </a:moveTo>
                  <a:cubicBezTo>
                    <a:pt x="179" y="398"/>
                    <a:pt x="179" y="398"/>
                    <a:pt x="178" y="398"/>
                  </a:cubicBezTo>
                  <a:cubicBezTo>
                    <a:pt x="159" y="387"/>
                    <a:pt x="159" y="387"/>
                    <a:pt x="159" y="387"/>
                  </a:cubicBezTo>
                  <a:cubicBezTo>
                    <a:pt x="158" y="386"/>
                    <a:pt x="157" y="384"/>
                    <a:pt x="158" y="382"/>
                  </a:cubicBezTo>
                  <a:cubicBezTo>
                    <a:pt x="159" y="380"/>
                    <a:pt x="162" y="379"/>
                    <a:pt x="163" y="380"/>
                  </a:cubicBezTo>
                  <a:cubicBezTo>
                    <a:pt x="182" y="391"/>
                    <a:pt x="182" y="391"/>
                    <a:pt x="182" y="391"/>
                  </a:cubicBezTo>
                  <a:cubicBezTo>
                    <a:pt x="184" y="392"/>
                    <a:pt x="185" y="394"/>
                    <a:pt x="184" y="396"/>
                  </a:cubicBezTo>
                  <a:cubicBezTo>
                    <a:pt x="183" y="398"/>
                    <a:pt x="181" y="398"/>
                    <a:pt x="180" y="398"/>
                  </a:cubicBezTo>
                  <a:close/>
                  <a:moveTo>
                    <a:pt x="143" y="377"/>
                  </a:moveTo>
                  <a:cubicBezTo>
                    <a:pt x="142" y="377"/>
                    <a:pt x="142" y="377"/>
                    <a:pt x="141" y="376"/>
                  </a:cubicBezTo>
                  <a:cubicBezTo>
                    <a:pt x="122" y="366"/>
                    <a:pt x="122" y="366"/>
                    <a:pt x="122" y="366"/>
                  </a:cubicBezTo>
                  <a:cubicBezTo>
                    <a:pt x="120" y="364"/>
                    <a:pt x="120" y="362"/>
                    <a:pt x="121" y="360"/>
                  </a:cubicBezTo>
                  <a:cubicBezTo>
                    <a:pt x="122" y="358"/>
                    <a:pt x="124" y="358"/>
                    <a:pt x="126" y="359"/>
                  </a:cubicBezTo>
                  <a:cubicBezTo>
                    <a:pt x="145" y="369"/>
                    <a:pt x="145" y="369"/>
                    <a:pt x="145" y="369"/>
                  </a:cubicBezTo>
                  <a:cubicBezTo>
                    <a:pt x="147" y="371"/>
                    <a:pt x="147" y="373"/>
                    <a:pt x="146" y="375"/>
                  </a:cubicBezTo>
                  <a:cubicBezTo>
                    <a:pt x="146" y="376"/>
                    <a:pt x="144" y="377"/>
                    <a:pt x="143" y="377"/>
                  </a:cubicBezTo>
                  <a:close/>
                  <a:moveTo>
                    <a:pt x="106" y="355"/>
                  </a:moveTo>
                  <a:cubicBezTo>
                    <a:pt x="105" y="355"/>
                    <a:pt x="104" y="355"/>
                    <a:pt x="104" y="355"/>
                  </a:cubicBezTo>
                  <a:cubicBezTo>
                    <a:pt x="85" y="344"/>
                    <a:pt x="85" y="344"/>
                    <a:pt x="85" y="344"/>
                  </a:cubicBezTo>
                  <a:cubicBezTo>
                    <a:pt x="83" y="343"/>
                    <a:pt x="82" y="341"/>
                    <a:pt x="84" y="339"/>
                  </a:cubicBezTo>
                  <a:cubicBezTo>
                    <a:pt x="85" y="337"/>
                    <a:pt x="87" y="336"/>
                    <a:pt x="89" y="337"/>
                  </a:cubicBezTo>
                  <a:cubicBezTo>
                    <a:pt x="108" y="348"/>
                    <a:pt x="108" y="348"/>
                    <a:pt x="108" y="348"/>
                  </a:cubicBezTo>
                  <a:cubicBezTo>
                    <a:pt x="110" y="349"/>
                    <a:pt x="110" y="351"/>
                    <a:pt x="109" y="353"/>
                  </a:cubicBezTo>
                  <a:cubicBezTo>
                    <a:pt x="108" y="355"/>
                    <a:pt x="107" y="355"/>
                    <a:pt x="106" y="355"/>
                  </a:cubicBezTo>
                  <a:close/>
                  <a:moveTo>
                    <a:pt x="68" y="334"/>
                  </a:moveTo>
                  <a:cubicBezTo>
                    <a:pt x="68" y="334"/>
                    <a:pt x="67" y="334"/>
                    <a:pt x="66" y="333"/>
                  </a:cubicBezTo>
                  <a:cubicBezTo>
                    <a:pt x="48" y="323"/>
                    <a:pt x="48" y="323"/>
                    <a:pt x="48" y="323"/>
                  </a:cubicBezTo>
                  <a:cubicBezTo>
                    <a:pt x="46" y="321"/>
                    <a:pt x="45" y="319"/>
                    <a:pt x="46" y="317"/>
                  </a:cubicBezTo>
                  <a:cubicBezTo>
                    <a:pt x="47" y="315"/>
                    <a:pt x="50" y="315"/>
                    <a:pt x="52" y="316"/>
                  </a:cubicBezTo>
                  <a:cubicBezTo>
                    <a:pt x="70" y="326"/>
                    <a:pt x="70" y="326"/>
                    <a:pt x="70" y="326"/>
                  </a:cubicBezTo>
                  <a:cubicBezTo>
                    <a:pt x="72" y="328"/>
                    <a:pt x="73" y="330"/>
                    <a:pt x="72" y="332"/>
                  </a:cubicBezTo>
                  <a:cubicBezTo>
                    <a:pt x="71" y="333"/>
                    <a:pt x="70" y="334"/>
                    <a:pt x="68" y="334"/>
                  </a:cubicBezTo>
                  <a:close/>
                  <a:moveTo>
                    <a:pt x="31" y="312"/>
                  </a:moveTo>
                  <a:cubicBezTo>
                    <a:pt x="30" y="312"/>
                    <a:pt x="30" y="312"/>
                    <a:pt x="29" y="312"/>
                  </a:cubicBezTo>
                  <a:cubicBezTo>
                    <a:pt x="11" y="301"/>
                    <a:pt x="11" y="301"/>
                    <a:pt x="11" y="301"/>
                  </a:cubicBezTo>
                  <a:cubicBezTo>
                    <a:pt x="9" y="300"/>
                    <a:pt x="8" y="298"/>
                    <a:pt x="9" y="296"/>
                  </a:cubicBezTo>
                  <a:cubicBezTo>
                    <a:pt x="10" y="294"/>
                    <a:pt x="13" y="293"/>
                    <a:pt x="15" y="294"/>
                  </a:cubicBezTo>
                  <a:cubicBezTo>
                    <a:pt x="33" y="305"/>
                    <a:pt x="33" y="305"/>
                    <a:pt x="33" y="305"/>
                  </a:cubicBezTo>
                  <a:cubicBezTo>
                    <a:pt x="35" y="306"/>
                    <a:pt x="36" y="308"/>
                    <a:pt x="35" y="310"/>
                  </a:cubicBezTo>
                  <a:cubicBezTo>
                    <a:pt x="34" y="312"/>
                    <a:pt x="33" y="312"/>
                    <a:pt x="31" y="312"/>
                  </a:cubicBezTo>
                  <a:close/>
                  <a:moveTo>
                    <a:pt x="4" y="285"/>
                  </a:moveTo>
                  <a:cubicBezTo>
                    <a:pt x="2" y="285"/>
                    <a:pt x="0" y="283"/>
                    <a:pt x="0" y="281"/>
                  </a:cubicBezTo>
                  <a:cubicBezTo>
                    <a:pt x="0" y="259"/>
                    <a:pt x="0" y="259"/>
                    <a:pt x="0" y="259"/>
                  </a:cubicBezTo>
                  <a:cubicBezTo>
                    <a:pt x="0" y="257"/>
                    <a:pt x="2" y="255"/>
                    <a:pt x="4" y="255"/>
                  </a:cubicBezTo>
                  <a:cubicBezTo>
                    <a:pt x="6" y="255"/>
                    <a:pt x="8" y="257"/>
                    <a:pt x="8" y="259"/>
                  </a:cubicBezTo>
                  <a:cubicBezTo>
                    <a:pt x="8" y="281"/>
                    <a:pt x="8" y="281"/>
                    <a:pt x="8" y="281"/>
                  </a:cubicBezTo>
                  <a:cubicBezTo>
                    <a:pt x="8" y="283"/>
                    <a:pt x="6" y="285"/>
                    <a:pt x="4" y="285"/>
                  </a:cubicBezTo>
                  <a:close/>
                  <a:moveTo>
                    <a:pt x="4" y="242"/>
                  </a:moveTo>
                  <a:cubicBezTo>
                    <a:pt x="2" y="242"/>
                    <a:pt x="0" y="240"/>
                    <a:pt x="0" y="238"/>
                  </a:cubicBezTo>
                  <a:cubicBezTo>
                    <a:pt x="0" y="216"/>
                    <a:pt x="0" y="216"/>
                    <a:pt x="0" y="216"/>
                  </a:cubicBezTo>
                  <a:cubicBezTo>
                    <a:pt x="0" y="214"/>
                    <a:pt x="2" y="212"/>
                    <a:pt x="4" y="212"/>
                  </a:cubicBezTo>
                  <a:cubicBezTo>
                    <a:pt x="6" y="212"/>
                    <a:pt x="8" y="214"/>
                    <a:pt x="8" y="216"/>
                  </a:cubicBezTo>
                  <a:cubicBezTo>
                    <a:pt x="8" y="238"/>
                    <a:pt x="8" y="238"/>
                    <a:pt x="8" y="238"/>
                  </a:cubicBezTo>
                  <a:cubicBezTo>
                    <a:pt x="8" y="240"/>
                    <a:pt x="6" y="242"/>
                    <a:pt x="4" y="242"/>
                  </a:cubicBezTo>
                  <a:close/>
                  <a:moveTo>
                    <a:pt x="4" y="199"/>
                  </a:moveTo>
                  <a:cubicBezTo>
                    <a:pt x="2" y="199"/>
                    <a:pt x="0" y="197"/>
                    <a:pt x="0" y="195"/>
                  </a:cubicBezTo>
                  <a:cubicBezTo>
                    <a:pt x="0" y="173"/>
                    <a:pt x="0" y="173"/>
                    <a:pt x="0" y="173"/>
                  </a:cubicBezTo>
                  <a:cubicBezTo>
                    <a:pt x="0" y="171"/>
                    <a:pt x="2" y="169"/>
                    <a:pt x="4" y="169"/>
                  </a:cubicBezTo>
                  <a:cubicBezTo>
                    <a:pt x="6" y="169"/>
                    <a:pt x="8" y="171"/>
                    <a:pt x="8" y="173"/>
                  </a:cubicBezTo>
                  <a:cubicBezTo>
                    <a:pt x="8" y="195"/>
                    <a:pt x="8" y="195"/>
                    <a:pt x="8" y="195"/>
                  </a:cubicBezTo>
                  <a:cubicBezTo>
                    <a:pt x="8" y="197"/>
                    <a:pt x="6" y="199"/>
                    <a:pt x="4" y="199"/>
                  </a:cubicBezTo>
                  <a:close/>
                  <a:moveTo>
                    <a:pt x="4" y="156"/>
                  </a:moveTo>
                  <a:cubicBezTo>
                    <a:pt x="2" y="156"/>
                    <a:pt x="0" y="154"/>
                    <a:pt x="0" y="152"/>
                  </a:cubicBezTo>
                  <a:cubicBezTo>
                    <a:pt x="0" y="130"/>
                    <a:pt x="0" y="130"/>
                    <a:pt x="0" y="130"/>
                  </a:cubicBezTo>
                  <a:cubicBezTo>
                    <a:pt x="0" y="128"/>
                    <a:pt x="2" y="126"/>
                    <a:pt x="4" y="126"/>
                  </a:cubicBezTo>
                  <a:cubicBezTo>
                    <a:pt x="6" y="126"/>
                    <a:pt x="8" y="128"/>
                    <a:pt x="8" y="130"/>
                  </a:cubicBezTo>
                  <a:cubicBezTo>
                    <a:pt x="8" y="152"/>
                    <a:pt x="8" y="152"/>
                    <a:pt x="8" y="152"/>
                  </a:cubicBezTo>
                  <a:cubicBezTo>
                    <a:pt x="8" y="154"/>
                    <a:pt x="6" y="156"/>
                    <a:pt x="4" y="156"/>
                  </a:cubicBezTo>
                  <a:close/>
                  <a:moveTo>
                    <a:pt x="4" y="113"/>
                  </a:moveTo>
                  <a:cubicBezTo>
                    <a:pt x="2" y="113"/>
                    <a:pt x="0" y="111"/>
                    <a:pt x="0" y="109"/>
                  </a:cubicBezTo>
                  <a:cubicBezTo>
                    <a:pt x="0" y="87"/>
                    <a:pt x="0" y="87"/>
                    <a:pt x="0" y="87"/>
                  </a:cubicBezTo>
                  <a:cubicBezTo>
                    <a:pt x="0" y="85"/>
                    <a:pt x="2" y="83"/>
                    <a:pt x="4" y="83"/>
                  </a:cubicBezTo>
                  <a:cubicBezTo>
                    <a:pt x="6" y="83"/>
                    <a:pt x="8" y="85"/>
                    <a:pt x="8" y="87"/>
                  </a:cubicBezTo>
                  <a:cubicBezTo>
                    <a:pt x="8" y="109"/>
                    <a:pt x="8" y="109"/>
                    <a:pt x="8" y="109"/>
                  </a:cubicBezTo>
                  <a:cubicBezTo>
                    <a:pt x="8" y="111"/>
                    <a:pt x="6" y="113"/>
                    <a:pt x="4" y="113"/>
                  </a:cubicBezTo>
                  <a:close/>
                  <a:moveTo>
                    <a:pt x="4" y="70"/>
                  </a:moveTo>
                  <a:cubicBezTo>
                    <a:pt x="2" y="70"/>
                    <a:pt x="0" y="68"/>
                    <a:pt x="0" y="66"/>
                  </a:cubicBezTo>
                  <a:cubicBezTo>
                    <a:pt x="0" y="44"/>
                    <a:pt x="0" y="44"/>
                    <a:pt x="0" y="44"/>
                  </a:cubicBezTo>
                  <a:cubicBezTo>
                    <a:pt x="0" y="42"/>
                    <a:pt x="2" y="40"/>
                    <a:pt x="4" y="40"/>
                  </a:cubicBezTo>
                  <a:cubicBezTo>
                    <a:pt x="6" y="40"/>
                    <a:pt x="8" y="42"/>
                    <a:pt x="8" y="44"/>
                  </a:cubicBezTo>
                  <a:cubicBezTo>
                    <a:pt x="8" y="66"/>
                    <a:pt x="8" y="66"/>
                    <a:pt x="8" y="66"/>
                  </a:cubicBezTo>
                  <a:cubicBezTo>
                    <a:pt x="8" y="68"/>
                    <a:pt x="6" y="70"/>
                    <a:pt x="4" y="70"/>
                  </a:cubicBezTo>
                  <a:close/>
                  <a:moveTo>
                    <a:pt x="4" y="27"/>
                  </a:moveTo>
                  <a:cubicBezTo>
                    <a:pt x="2" y="27"/>
                    <a:pt x="0" y="25"/>
                    <a:pt x="0" y="23"/>
                  </a:cubicBezTo>
                  <a:cubicBezTo>
                    <a:pt x="0" y="4"/>
                    <a:pt x="0" y="4"/>
                    <a:pt x="0" y="4"/>
                  </a:cubicBezTo>
                  <a:cubicBezTo>
                    <a:pt x="0" y="2"/>
                    <a:pt x="2" y="0"/>
                    <a:pt x="4" y="0"/>
                  </a:cubicBezTo>
                  <a:cubicBezTo>
                    <a:pt x="6" y="0"/>
                    <a:pt x="8" y="2"/>
                    <a:pt x="8" y="4"/>
                  </a:cubicBezTo>
                  <a:cubicBezTo>
                    <a:pt x="8" y="23"/>
                    <a:pt x="8" y="23"/>
                    <a:pt x="8" y="23"/>
                  </a:cubicBezTo>
                  <a:cubicBezTo>
                    <a:pt x="8" y="25"/>
                    <a:pt x="6" y="27"/>
                    <a:pt x="4" y="27"/>
                  </a:cubicBezTo>
                  <a:close/>
                </a:path>
              </a:pathLst>
            </a:cu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21" name="Group 420">
              <a:extLst>
                <a:ext uri="{FF2B5EF4-FFF2-40B4-BE49-F238E27FC236}">
                  <a16:creationId xmlns:a16="http://schemas.microsoft.com/office/drawing/2014/main" id="{F68FBA7E-A7DE-4755-B1B0-4893FFC93783}"/>
                </a:ext>
              </a:extLst>
            </p:cNvPr>
            <p:cNvGrpSpPr/>
            <p:nvPr/>
          </p:nvGrpSpPr>
          <p:grpSpPr>
            <a:xfrm flipH="1" flipV="1">
              <a:off x="6785951" y="2179037"/>
              <a:ext cx="734310" cy="847596"/>
              <a:chOff x="9814840" y="2048376"/>
              <a:chExt cx="807741" cy="932356"/>
            </a:xfrm>
          </p:grpSpPr>
          <p:sp>
            <p:nvSpPr>
              <p:cNvPr id="501" name="Freeform 573">
                <a:extLst>
                  <a:ext uri="{FF2B5EF4-FFF2-40B4-BE49-F238E27FC236}">
                    <a16:creationId xmlns:a16="http://schemas.microsoft.com/office/drawing/2014/main" id="{40F0D87C-62A0-44CE-B899-509DC5829740}"/>
                  </a:ext>
                </a:extLst>
              </p:cNvPr>
              <p:cNvSpPr>
                <a:spLocks/>
              </p:cNvSpPr>
              <p:nvPr/>
            </p:nvSpPr>
            <p:spPr bwMode="auto">
              <a:xfrm rot="10800000">
                <a:off x="9814840" y="2048376"/>
                <a:ext cx="807741" cy="932356"/>
              </a:xfrm>
              <a:custGeom>
                <a:avLst/>
                <a:gdLst>
                  <a:gd name="T0" fmla="*/ 1076 w 1076"/>
                  <a:gd name="T1" fmla="*/ 310 h 1242"/>
                  <a:gd name="T2" fmla="*/ 1076 w 1076"/>
                  <a:gd name="T3" fmla="*/ 932 h 1242"/>
                  <a:gd name="T4" fmla="*/ 974 w 1076"/>
                  <a:gd name="T5" fmla="*/ 989 h 1242"/>
                  <a:gd name="T6" fmla="*/ 539 w 1076"/>
                  <a:gd name="T7" fmla="*/ 1242 h 1242"/>
                  <a:gd name="T8" fmla="*/ 113 w 1076"/>
                  <a:gd name="T9" fmla="*/ 996 h 1242"/>
                  <a:gd name="T10" fmla="*/ 0 w 1076"/>
                  <a:gd name="T11" fmla="*/ 932 h 1242"/>
                  <a:gd name="T12" fmla="*/ 0 w 1076"/>
                  <a:gd name="T13" fmla="*/ 310 h 1242"/>
                  <a:gd name="T14" fmla="*/ 539 w 1076"/>
                  <a:gd name="T15" fmla="*/ 0 h 1242"/>
                  <a:gd name="T16" fmla="*/ 1076 w 1076"/>
                  <a:gd name="T17" fmla="*/ 3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242">
                    <a:moveTo>
                      <a:pt x="1076" y="310"/>
                    </a:moveTo>
                    <a:lnTo>
                      <a:pt x="1076" y="932"/>
                    </a:lnTo>
                    <a:lnTo>
                      <a:pt x="974" y="989"/>
                    </a:lnTo>
                    <a:lnTo>
                      <a:pt x="539" y="1242"/>
                    </a:lnTo>
                    <a:lnTo>
                      <a:pt x="113" y="996"/>
                    </a:lnTo>
                    <a:lnTo>
                      <a:pt x="0" y="932"/>
                    </a:lnTo>
                    <a:lnTo>
                      <a:pt x="0" y="310"/>
                    </a:lnTo>
                    <a:lnTo>
                      <a:pt x="539" y="0"/>
                    </a:lnTo>
                    <a:lnTo>
                      <a:pt x="1076" y="310"/>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2" name="Freeform 575">
                <a:extLst>
                  <a:ext uri="{FF2B5EF4-FFF2-40B4-BE49-F238E27FC236}">
                    <a16:creationId xmlns:a16="http://schemas.microsoft.com/office/drawing/2014/main" id="{D9699799-D0A1-4E41-AB41-6A60EB8718B7}"/>
                  </a:ext>
                </a:extLst>
              </p:cNvPr>
              <p:cNvSpPr>
                <a:spLocks/>
              </p:cNvSpPr>
              <p:nvPr/>
            </p:nvSpPr>
            <p:spPr bwMode="auto">
              <a:xfrm rot="10800000">
                <a:off x="9891411" y="2048376"/>
                <a:ext cx="646343" cy="412128"/>
              </a:xfrm>
              <a:custGeom>
                <a:avLst/>
                <a:gdLst>
                  <a:gd name="T0" fmla="*/ 352 w 364"/>
                  <a:gd name="T1" fmla="*/ 108 h 232"/>
                  <a:gd name="T2" fmla="*/ 243 w 364"/>
                  <a:gd name="T3" fmla="*/ 53 h 232"/>
                  <a:gd name="T4" fmla="*/ 241 w 364"/>
                  <a:gd name="T5" fmla="*/ 53 h 232"/>
                  <a:gd name="T6" fmla="*/ 241 w 364"/>
                  <a:gd name="T7" fmla="*/ 53 h 232"/>
                  <a:gd name="T8" fmla="*/ 230 w 364"/>
                  <a:gd name="T9" fmla="*/ 37 h 232"/>
                  <a:gd name="T10" fmla="*/ 223 w 364"/>
                  <a:gd name="T11" fmla="*/ 7 h 232"/>
                  <a:gd name="T12" fmla="*/ 223 w 364"/>
                  <a:gd name="T13" fmla="*/ 0 h 232"/>
                  <a:gd name="T14" fmla="*/ 141 w 364"/>
                  <a:gd name="T15" fmla="*/ 0 h 232"/>
                  <a:gd name="T16" fmla="*/ 141 w 364"/>
                  <a:gd name="T17" fmla="*/ 7 h 232"/>
                  <a:gd name="T18" fmla="*/ 134 w 364"/>
                  <a:gd name="T19" fmla="*/ 37 h 232"/>
                  <a:gd name="T20" fmla="*/ 124 w 364"/>
                  <a:gd name="T21" fmla="*/ 53 h 232"/>
                  <a:gd name="T22" fmla="*/ 123 w 364"/>
                  <a:gd name="T23" fmla="*/ 53 h 232"/>
                  <a:gd name="T24" fmla="*/ 122 w 364"/>
                  <a:gd name="T25" fmla="*/ 53 h 232"/>
                  <a:gd name="T26" fmla="*/ 12 w 364"/>
                  <a:gd name="T27" fmla="*/ 108 h 232"/>
                  <a:gd name="T28" fmla="*/ 0 w 364"/>
                  <a:gd name="T29" fmla="*/ 128 h 232"/>
                  <a:gd name="T30" fmla="*/ 180 w 364"/>
                  <a:gd name="T31" fmla="*/ 232 h 232"/>
                  <a:gd name="T32" fmla="*/ 364 w 364"/>
                  <a:gd name="T33" fmla="*/ 125 h 232"/>
                  <a:gd name="T34" fmla="*/ 352 w 364"/>
                  <a:gd name="T35" fmla="*/ 10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4" h="232">
                    <a:moveTo>
                      <a:pt x="352" y="108"/>
                    </a:moveTo>
                    <a:cubicBezTo>
                      <a:pt x="339" y="94"/>
                      <a:pt x="301" y="68"/>
                      <a:pt x="243" y="53"/>
                    </a:cubicBezTo>
                    <a:cubicBezTo>
                      <a:pt x="241" y="53"/>
                      <a:pt x="241" y="53"/>
                      <a:pt x="241" y="53"/>
                    </a:cubicBezTo>
                    <a:cubicBezTo>
                      <a:pt x="241" y="53"/>
                      <a:pt x="241" y="53"/>
                      <a:pt x="241" y="53"/>
                    </a:cubicBezTo>
                    <a:cubicBezTo>
                      <a:pt x="236" y="48"/>
                      <a:pt x="233" y="43"/>
                      <a:pt x="230" y="37"/>
                    </a:cubicBezTo>
                    <a:cubicBezTo>
                      <a:pt x="225" y="28"/>
                      <a:pt x="223" y="18"/>
                      <a:pt x="223" y="7"/>
                    </a:cubicBezTo>
                    <a:cubicBezTo>
                      <a:pt x="223" y="0"/>
                      <a:pt x="223" y="0"/>
                      <a:pt x="223" y="0"/>
                    </a:cubicBezTo>
                    <a:cubicBezTo>
                      <a:pt x="141" y="0"/>
                      <a:pt x="141" y="0"/>
                      <a:pt x="141" y="0"/>
                    </a:cubicBezTo>
                    <a:cubicBezTo>
                      <a:pt x="141" y="7"/>
                      <a:pt x="141" y="7"/>
                      <a:pt x="141" y="7"/>
                    </a:cubicBezTo>
                    <a:cubicBezTo>
                      <a:pt x="141" y="18"/>
                      <a:pt x="139" y="28"/>
                      <a:pt x="134" y="37"/>
                    </a:cubicBezTo>
                    <a:cubicBezTo>
                      <a:pt x="132" y="43"/>
                      <a:pt x="128" y="48"/>
                      <a:pt x="124" y="53"/>
                    </a:cubicBezTo>
                    <a:cubicBezTo>
                      <a:pt x="123" y="53"/>
                      <a:pt x="123" y="53"/>
                      <a:pt x="123" y="53"/>
                    </a:cubicBezTo>
                    <a:cubicBezTo>
                      <a:pt x="122" y="53"/>
                      <a:pt x="122" y="53"/>
                      <a:pt x="122" y="53"/>
                    </a:cubicBezTo>
                    <a:cubicBezTo>
                      <a:pt x="63" y="68"/>
                      <a:pt x="25" y="94"/>
                      <a:pt x="12" y="108"/>
                    </a:cubicBezTo>
                    <a:cubicBezTo>
                      <a:pt x="7" y="113"/>
                      <a:pt x="3" y="120"/>
                      <a:pt x="0" y="128"/>
                    </a:cubicBezTo>
                    <a:cubicBezTo>
                      <a:pt x="180" y="232"/>
                      <a:pt x="180" y="232"/>
                      <a:pt x="180" y="232"/>
                    </a:cubicBezTo>
                    <a:cubicBezTo>
                      <a:pt x="364" y="125"/>
                      <a:pt x="364" y="125"/>
                      <a:pt x="364" y="125"/>
                    </a:cubicBezTo>
                    <a:cubicBezTo>
                      <a:pt x="361" y="119"/>
                      <a:pt x="357" y="113"/>
                      <a:pt x="352" y="108"/>
                    </a:cubicBezTo>
                    <a:close/>
                  </a:path>
                </a:pathLst>
              </a:custGeom>
              <a:solidFill>
                <a:srgbClr val="C03B26">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3" name="Freeform 576">
                <a:extLst>
                  <a:ext uri="{FF2B5EF4-FFF2-40B4-BE49-F238E27FC236}">
                    <a16:creationId xmlns:a16="http://schemas.microsoft.com/office/drawing/2014/main" id="{3CF8FDAC-E9A1-4769-A3A9-AAE1FBF21E2B}"/>
                  </a:ext>
                </a:extLst>
              </p:cNvPr>
              <p:cNvSpPr>
                <a:spLocks/>
              </p:cNvSpPr>
              <p:nvPr/>
            </p:nvSpPr>
            <p:spPr bwMode="auto">
              <a:xfrm rot="10800000">
                <a:off x="9891411" y="2048376"/>
                <a:ext cx="646343" cy="318292"/>
              </a:xfrm>
              <a:custGeom>
                <a:avLst/>
                <a:gdLst>
                  <a:gd name="T0" fmla="*/ 352 w 364"/>
                  <a:gd name="T1" fmla="*/ 55 h 179"/>
                  <a:gd name="T2" fmla="*/ 243 w 364"/>
                  <a:gd name="T3" fmla="*/ 0 h 179"/>
                  <a:gd name="T4" fmla="*/ 241 w 364"/>
                  <a:gd name="T5" fmla="*/ 0 h 179"/>
                  <a:gd name="T6" fmla="*/ 181 w 364"/>
                  <a:gd name="T7" fmla="*/ 67 h 179"/>
                  <a:gd name="T8" fmla="*/ 123 w 364"/>
                  <a:gd name="T9" fmla="*/ 0 h 179"/>
                  <a:gd name="T10" fmla="*/ 122 w 364"/>
                  <a:gd name="T11" fmla="*/ 0 h 179"/>
                  <a:gd name="T12" fmla="*/ 12 w 364"/>
                  <a:gd name="T13" fmla="*/ 55 h 179"/>
                  <a:gd name="T14" fmla="*/ 0 w 364"/>
                  <a:gd name="T15" fmla="*/ 75 h 179"/>
                  <a:gd name="T16" fmla="*/ 180 w 364"/>
                  <a:gd name="T17" fmla="*/ 179 h 179"/>
                  <a:gd name="T18" fmla="*/ 364 w 364"/>
                  <a:gd name="T19" fmla="*/ 72 h 179"/>
                  <a:gd name="T20" fmla="*/ 352 w 364"/>
                  <a:gd name="T21" fmla="*/ 5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79">
                    <a:moveTo>
                      <a:pt x="352" y="55"/>
                    </a:moveTo>
                    <a:cubicBezTo>
                      <a:pt x="339" y="41"/>
                      <a:pt x="301" y="15"/>
                      <a:pt x="243" y="0"/>
                    </a:cubicBezTo>
                    <a:cubicBezTo>
                      <a:pt x="241" y="0"/>
                      <a:pt x="241" y="0"/>
                      <a:pt x="241" y="0"/>
                    </a:cubicBezTo>
                    <a:cubicBezTo>
                      <a:pt x="181" y="67"/>
                      <a:pt x="181" y="67"/>
                      <a:pt x="181" y="67"/>
                    </a:cubicBezTo>
                    <a:cubicBezTo>
                      <a:pt x="123" y="0"/>
                      <a:pt x="123" y="0"/>
                      <a:pt x="123" y="0"/>
                    </a:cubicBezTo>
                    <a:cubicBezTo>
                      <a:pt x="122" y="0"/>
                      <a:pt x="122" y="0"/>
                      <a:pt x="122" y="0"/>
                    </a:cubicBezTo>
                    <a:cubicBezTo>
                      <a:pt x="63" y="15"/>
                      <a:pt x="25" y="41"/>
                      <a:pt x="12" y="55"/>
                    </a:cubicBezTo>
                    <a:cubicBezTo>
                      <a:pt x="7" y="60"/>
                      <a:pt x="3" y="67"/>
                      <a:pt x="0" y="75"/>
                    </a:cubicBezTo>
                    <a:cubicBezTo>
                      <a:pt x="180" y="179"/>
                      <a:pt x="180" y="179"/>
                      <a:pt x="180" y="179"/>
                    </a:cubicBezTo>
                    <a:cubicBezTo>
                      <a:pt x="364" y="72"/>
                      <a:pt x="364" y="72"/>
                      <a:pt x="364" y="72"/>
                    </a:cubicBezTo>
                    <a:cubicBezTo>
                      <a:pt x="361" y="66"/>
                      <a:pt x="357" y="60"/>
                      <a:pt x="352" y="55"/>
                    </a:cubicBezTo>
                    <a:close/>
                  </a:path>
                </a:pathLst>
              </a:custGeom>
              <a:solidFill>
                <a:srgbClr val="C03B2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4" name="Freeform 577">
                <a:extLst>
                  <a:ext uri="{FF2B5EF4-FFF2-40B4-BE49-F238E27FC236}">
                    <a16:creationId xmlns:a16="http://schemas.microsoft.com/office/drawing/2014/main" id="{71E88F29-B1A1-4C85-80B6-436CE4EE2DC2}"/>
                  </a:ext>
                </a:extLst>
              </p:cNvPr>
              <p:cNvSpPr>
                <a:spLocks/>
              </p:cNvSpPr>
              <p:nvPr/>
            </p:nvSpPr>
            <p:spPr bwMode="auto">
              <a:xfrm rot="10800000">
                <a:off x="10021280" y="2362915"/>
                <a:ext cx="386605" cy="394112"/>
              </a:xfrm>
              <a:custGeom>
                <a:avLst/>
                <a:gdLst>
                  <a:gd name="T0" fmla="*/ 216 w 218"/>
                  <a:gd name="T1" fmla="*/ 105 h 222"/>
                  <a:gd name="T2" fmla="*/ 209 w 218"/>
                  <a:gd name="T3" fmla="*/ 96 h 222"/>
                  <a:gd name="T4" fmla="*/ 209 w 218"/>
                  <a:gd name="T5" fmla="*/ 94 h 222"/>
                  <a:gd name="T6" fmla="*/ 208 w 218"/>
                  <a:gd name="T7" fmla="*/ 85 h 222"/>
                  <a:gd name="T8" fmla="*/ 193 w 218"/>
                  <a:gd name="T9" fmla="*/ 40 h 222"/>
                  <a:gd name="T10" fmla="*/ 172 w 218"/>
                  <a:gd name="T11" fmla="*/ 19 h 222"/>
                  <a:gd name="T12" fmla="*/ 151 w 218"/>
                  <a:gd name="T13" fmla="*/ 8 h 222"/>
                  <a:gd name="T14" fmla="*/ 123 w 218"/>
                  <a:gd name="T15" fmla="*/ 1 h 222"/>
                  <a:gd name="T16" fmla="*/ 109 w 218"/>
                  <a:gd name="T17" fmla="*/ 0 h 222"/>
                  <a:gd name="T18" fmla="*/ 109 w 218"/>
                  <a:gd name="T19" fmla="*/ 0 h 222"/>
                  <a:gd name="T20" fmla="*/ 81 w 218"/>
                  <a:gd name="T21" fmla="*/ 4 h 222"/>
                  <a:gd name="T22" fmla="*/ 30 w 218"/>
                  <a:gd name="T23" fmla="*/ 34 h 222"/>
                  <a:gd name="T24" fmla="*/ 16 w 218"/>
                  <a:gd name="T25" fmla="*/ 57 h 222"/>
                  <a:gd name="T26" fmla="*/ 10 w 218"/>
                  <a:gd name="T27" fmla="*/ 86 h 222"/>
                  <a:gd name="T28" fmla="*/ 10 w 218"/>
                  <a:gd name="T29" fmla="*/ 94 h 222"/>
                  <a:gd name="T30" fmla="*/ 10 w 218"/>
                  <a:gd name="T31" fmla="*/ 96 h 222"/>
                  <a:gd name="T32" fmla="*/ 3 w 218"/>
                  <a:gd name="T33" fmla="*/ 105 h 222"/>
                  <a:gd name="T34" fmla="*/ 0 w 218"/>
                  <a:gd name="T35" fmla="*/ 117 h 222"/>
                  <a:gd name="T36" fmla="*/ 2 w 218"/>
                  <a:gd name="T37" fmla="*/ 128 h 222"/>
                  <a:gd name="T38" fmla="*/ 12 w 218"/>
                  <a:gd name="T39" fmla="*/ 139 h 222"/>
                  <a:gd name="T40" fmla="*/ 18 w 218"/>
                  <a:gd name="T41" fmla="*/ 140 h 222"/>
                  <a:gd name="T42" fmla="*/ 18 w 218"/>
                  <a:gd name="T43" fmla="*/ 140 h 222"/>
                  <a:gd name="T44" fmla="*/ 61 w 218"/>
                  <a:gd name="T45" fmla="*/ 204 h 222"/>
                  <a:gd name="T46" fmla="*/ 109 w 218"/>
                  <a:gd name="T47" fmla="*/ 222 h 222"/>
                  <a:gd name="T48" fmla="*/ 157 w 218"/>
                  <a:gd name="T49" fmla="*/ 204 h 222"/>
                  <a:gd name="T50" fmla="*/ 201 w 218"/>
                  <a:gd name="T51" fmla="*/ 140 h 222"/>
                  <a:gd name="T52" fmla="*/ 202 w 218"/>
                  <a:gd name="T53" fmla="*/ 140 h 222"/>
                  <a:gd name="T54" fmla="*/ 202 w 218"/>
                  <a:gd name="T55" fmla="*/ 140 h 222"/>
                  <a:gd name="T56" fmla="*/ 218 w 218"/>
                  <a:gd name="T57" fmla="*/ 117 h 222"/>
                  <a:gd name="T58" fmla="*/ 216 w 218"/>
                  <a:gd name="T59" fmla="*/ 10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8" h="222">
                    <a:moveTo>
                      <a:pt x="216" y="105"/>
                    </a:moveTo>
                    <a:cubicBezTo>
                      <a:pt x="214" y="101"/>
                      <a:pt x="212" y="98"/>
                      <a:pt x="209" y="96"/>
                    </a:cubicBezTo>
                    <a:cubicBezTo>
                      <a:pt x="209" y="94"/>
                      <a:pt x="209" y="94"/>
                      <a:pt x="209" y="94"/>
                    </a:cubicBezTo>
                    <a:cubicBezTo>
                      <a:pt x="209" y="91"/>
                      <a:pt x="209" y="88"/>
                      <a:pt x="208" y="85"/>
                    </a:cubicBezTo>
                    <a:cubicBezTo>
                      <a:pt x="207" y="68"/>
                      <a:pt x="202" y="53"/>
                      <a:pt x="193" y="40"/>
                    </a:cubicBezTo>
                    <a:cubicBezTo>
                      <a:pt x="188" y="32"/>
                      <a:pt x="180" y="25"/>
                      <a:pt x="172" y="19"/>
                    </a:cubicBezTo>
                    <a:cubicBezTo>
                      <a:pt x="166" y="14"/>
                      <a:pt x="159" y="10"/>
                      <a:pt x="151" y="8"/>
                    </a:cubicBezTo>
                    <a:cubicBezTo>
                      <a:pt x="142" y="4"/>
                      <a:pt x="133" y="2"/>
                      <a:pt x="123" y="1"/>
                    </a:cubicBezTo>
                    <a:cubicBezTo>
                      <a:pt x="119" y="1"/>
                      <a:pt x="114" y="0"/>
                      <a:pt x="109" y="0"/>
                    </a:cubicBezTo>
                    <a:cubicBezTo>
                      <a:pt x="109" y="0"/>
                      <a:pt x="109" y="0"/>
                      <a:pt x="109" y="0"/>
                    </a:cubicBezTo>
                    <a:cubicBezTo>
                      <a:pt x="99" y="0"/>
                      <a:pt x="90" y="1"/>
                      <a:pt x="81" y="4"/>
                    </a:cubicBezTo>
                    <a:cubicBezTo>
                      <a:pt x="60" y="8"/>
                      <a:pt x="42" y="19"/>
                      <a:pt x="30" y="34"/>
                    </a:cubicBezTo>
                    <a:cubicBezTo>
                      <a:pt x="24" y="41"/>
                      <a:pt x="20" y="48"/>
                      <a:pt x="16" y="57"/>
                    </a:cubicBezTo>
                    <a:cubicBezTo>
                      <a:pt x="13" y="66"/>
                      <a:pt x="11" y="75"/>
                      <a:pt x="10" y="86"/>
                    </a:cubicBezTo>
                    <a:cubicBezTo>
                      <a:pt x="10" y="89"/>
                      <a:pt x="10" y="91"/>
                      <a:pt x="10" y="94"/>
                    </a:cubicBezTo>
                    <a:cubicBezTo>
                      <a:pt x="10" y="95"/>
                      <a:pt x="10" y="95"/>
                      <a:pt x="10" y="96"/>
                    </a:cubicBezTo>
                    <a:cubicBezTo>
                      <a:pt x="7" y="98"/>
                      <a:pt x="4" y="101"/>
                      <a:pt x="3" y="105"/>
                    </a:cubicBezTo>
                    <a:cubicBezTo>
                      <a:pt x="1" y="109"/>
                      <a:pt x="0" y="113"/>
                      <a:pt x="0" y="117"/>
                    </a:cubicBezTo>
                    <a:cubicBezTo>
                      <a:pt x="0" y="121"/>
                      <a:pt x="1" y="124"/>
                      <a:pt x="2" y="128"/>
                    </a:cubicBezTo>
                    <a:cubicBezTo>
                      <a:pt x="4" y="133"/>
                      <a:pt x="8" y="137"/>
                      <a:pt x="12" y="139"/>
                    </a:cubicBezTo>
                    <a:cubicBezTo>
                      <a:pt x="14" y="140"/>
                      <a:pt x="16" y="140"/>
                      <a:pt x="18" y="140"/>
                    </a:cubicBezTo>
                    <a:cubicBezTo>
                      <a:pt x="18" y="140"/>
                      <a:pt x="18" y="140"/>
                      <a:pt x="18" y="140"/>
                    </a:cubicBezTo>
                    <a:cubicBezTo>
                      <a:pt x="26" y="164"/>
                      <a:pt x="41" y="188"/>
                      <a:pt x="61" y="204"/>
                    </a:cubicBezTo>
                    <a:cubicBezTo>
                      <a:pt x="75" y="215"/>
                      <a:pt x="91" y="222"/>
                      <a:pt x="109" y="222"/>
                    </a:cubicBezTo>
                    <a:cubicBezTo>
                      <a:pt x="127" y="222"/>
                      <a:pt x="143" y="215"/>
                      <a:pt x="157" y="204"/>
                    </a:cubicBezTo>
                    <a:cubicBezTo>
                      <a:pt x="177" y="188"/>
                      <a:pt x="193" y="164"/>
                      <a:pt x="201" y="140"/>
                    </a:cubicBezTo>
                    <a:cubicBezTo>
                      <a:pt x="201" y="140"/>
                      <a:pt x="201" y="140"/>
                      <a:pt x="202" y="140"/>
                    </a:cubicBezTo>
                    <a:cubicBezTo>
                      <a:pt x="202" y="140"/>
                      <a:pt x="202" y="140"/>
                      <a:pt x="202" y="140"/>
                    </a:cubicBezTo>
                    <a:cubicBezTo>
                      <a:pt x="211" y="140"/>
                      <a:pt x="218" y="130"/>
                      <a:pt x="218" y="117"/>
                    </a:cubicBezTo>
                    <a:cubicBezTo>
                      <a:pt x="218" y="113"/>
                      <a:pt x="217" y="109"/>
                      <a:pt x="216" y="105"/>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5" name="Freeform 578">
                <a:extLst>
                  <a:ext uri="{FF2B5EF4-FFF2-40B4-BE49-F238E27FC236}">
                    <a16:creationId xmlns:a16="http://schemas.microsoft.com/office/drawing/2014/main" id="{2791AD97-8B9C-4A6A-851B-17D711D16FFF}"/>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6" name="Freeform 579">
                <a:extLst>
                  <a:ext uri="{FF2B5EF4-FFF2-40B4-BE49-F238E27FC236}">
                    <a16:creationId xmlns:a16="http://schemas.microsoft.com/office/drawing/2014/main" id="{83EF78D2-F942-476E-B822-A4D0935D7CC1}"/>
                  </a:ext>
                </a:extLst>
              </p:cNvPr>
              <p:cNvSpPr>
                <a:spLocks/>
              </p:cNvSpPr>
              <p:nvPr/>
            </p:nvSpPr>
            <p:spPr bwMode="auto">
              <a:xfrm rot="10800000">
                <a:off x="9999510" y="2459003"/>
                <a:ext cx="430145" cy="365586"/>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9" y="31"/>
                      <a:pt x="193" y="0"/>
                      <a:pt x="119" y="0"/>
                    </a:cubicBezTo>
                    <a:cubicBezTo>
                      <a:pt x="58" y="0"/>
                      <a:pt x="24" y="31"/>
                      <a:pt x="13" y="109"/>
                    </a:cubicBezTo>
                    <a:cubicBezTo>
                      <a:pt x="0" y="206"/>
                      <a:pt x="72" y="81"/>
                      <a:pt x="121" y="81"/>
                    </a:cubicBezTo>
                    <a:cubicBezTo>
                      <a:pt x="173" y="81"/>
                      <a:pt x="242" y="206"/>
                      <a:pt x="229" y="109"/>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7" name="Freeform 580">
                <a:extLst>
                  <a:ext uri="{FF2B5EF4-FFF2-40B4-BE49-F238E27FC236}">
                    <a16:creationId xmlns:a16="http://schemas.microsoft.com/office/drawing/2014/main" id="{BA52BECD-3571-49D9-BE93-F9068A6DD233}"/>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8" name="Freeform 581">
                <a:extLst>
                  <a:ext uri="{FF2B5EF4-FFF2-40B4-BE49-F238E27FC236}">
                    <a16:creationId xmlns:a16="http://schemas.microsoft.com/office/drawing/2014/main" id="{3AB2D3C0-D286-49B8-B770-B83AAB4BD483}"/>
                  </a:ext>
                </a:extLst>
              </p:cNvPr>
              <p:cNvSpPr>
                <a:spLocks/>
              </p:cNvSpPr>
              <p:nvPr/>
            </p:nvSpPr>
            <p:spPr bwMode="auto">
              <a:xfrm rot="10800000">
                <a:off x="10100853" y="2615146"/>
                <a:ext cx="236467" cy="210944"/>
              </a:xfrm>
              <a:custGeom>
                <a:avLst/>
                <a:gdLst>
                  <a:gd name="T0" fmla="*/ 133 w 133"/>
                  <a:gd name="T1" fmla="*/ 54 h 119"/>
                  <a:gd name="T2" fmla="*/ 46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6" y="35"/>
                    </a:cubicBezTo>
                    <a:cubicBezTo>
                      <a:pt x="18" y="71"/>
                      <a:pt x="36" y="101"/>
                      <a:pt x="0" y="109"/>
                    </a:cubicBezTo>
                    <a:cubicBezTo>
                      <a:pt x="0" y="109"/>
                      <a:pt x="35" y="119"/>
                      <a:pt x="81" y="98"/>
                    </a:cubicBezTo>
                    <a:cubicBezTo>
                      <a:pt x="131" y="76"/>
                      <a:pt x="133" y="54"/>
                      <a:pt x="133" y="5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9" name="Freeform 582">
                <a:extLst>
                  <a:ext uri="{FF2B5EF4-FFF2-40B4-BE49-F238E27FC236}">
                    <a16:creationId xmlns:a16="http://schemas.microsoft.com/office/drawing/2014/main" id="{0C00955E-D53B-4034-A482-B060B7F03E8A}"/>
                  </a:ext>
                </a:extLst>
              </p:cNvPr>
              <p:cNvSpPr>
                <a:spLocks/>
              </p:cNvSpPr>
              <p:nvPr/>
            </p:nvSpPr>
            <p:spPr bwMode="auto">
              <a:xfrm rot="10800000">
                <a:off x="10356838" y="2504795"/>
                <a:ext cx="61556" cy="105096"/>
              </a:xfrm>
              <a:custGeom>
                <a:avLst/>
                <a:gdLst>
                  <a:gd name="T0" fmla="*/ 31 w 35"/>
                  <a:gd name="T1" fmla="*/ 26 h 59"/>
                  <a:gd name="T2" fmla="*/ 25 w 35"/>
                  <a:gd name="T3" fmla="*/ 57 h 59"/>
                  <a:gd name="T4" fmla="*/ 4 w 35"/>
                  <a:gd name="T5" fmla="*/ 33 h 59"/>
                  <a:gd name="T6" fmla="*/ 10 w 35"/>
                  <a:gd name="T7" fmla="*/ 2 h 59"/>
                  <a:gd name="T8" fmla="*/ 31 w 35"/>
                  <a:gd name="T9" fmla="*/ 26 h 59"/>
                </a:gdLst>
                <a:ahLst/>
                <a:cxnLst>
                  <a:cxn ang="0">
                    <a:pos x="T0" y="T1"/>
                  </a:cxn>
                  <a:cxn ang="0">
                    <a:pos x="T2" y="T3"/>
                  </a:cxn>
                  <a:cxn ang="0">
                    <a:pos x="T4" y="T5"/>
                  </a:cxn>
                  <a:cxn ang="0">
                    <a:pos x="T6" y="T7"/>
                  </a:cxn>
                  <a:cxn ang="0">
                    <a:pos x="T8" y="T9"/>
                  </a:cxn>
                </a:cxnLst>
                <a:rect l="0" t="0" r="r" b="b"/>
                <a:pathLst>
                  <a:path w="35" h="59">
                    <a:moveTo>
                      <a:pt x="31" y="26"/>
                    </a:moveTo>
                    <a:cubicBezTo>
                      <a:pt x="35" y="41"/>
                      <a:pt x="32" y="55"/>
                      <a:pt x="25" y="57"/>
                    </a:cubicBezTo>
                    <a:cubicBezTo>
                      <a:pt x="17" y="59"/>
                      <a:pt x="8" y="48"/>
                      <a:pt x="4" y="33"/>
                    </a:cubicBezTo>
                    <a:cubicBezTo>
                      <a:pt x="0" y="18"/>
                      <a:pt x="3" y="4"/>
                      <a:pt x="10" y="2"/>
                    </a:cubicBezTo>
                    <a:cubicBezTo>
                      <a:pt x="18" y="0"/>
                      <a:pt x="27" y="11"/>
                      <a:pt x="31"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0" name="Freeform 583">
                <a:extLst>
                  <a:ext uri="{FF2B5EF4-FFF2-40B4-BE49-F238E27FC236}">
                    <a16:creationId xmlns:a16="http://schemas.microsoft.com/office/drawing/2014/main" id="{2971ACCB-F4AA-4D40-951C-36289C062C35}"/>
                  </a:ext>
                </a:extLst>
              </p:cNvPr>
              <p:cNvSpPr>
                <a:spLocks/>
              </p:cNvSpPr>
              <p:nvPr/>
            </p:nvSpPr>
            <p:spPr bwMode="auto">
              <a:xfrm rot="10800000">
                <a:off x="10008518" y="2504795"/>
                <a:ext cx="60806" cy="105096"/>
              </a:xfrm>
              <a:custGeom>
                <a:avLst/>
                <a:gdLst>
                  <a:gd name="T0" fmla="*/ 3 w 34"/>
                  <a:gd name="T1" fmla="*/ 26 h 59"/>
                  <a:gd name="T2" fmla="*/ 23 w 34"/>
                  <a:gd name="T3" fmla="*/ 1 h 59"/>
                  <a:gd name="T4" fmla="*/ 31 w 34"/>
                  <a:gd name="T5" fmla="*/ 32 h 59"/>
                  <a:gd name="T6" fmla="*/ 11 w 34"/>
                  <a:gd name="T7" fmla="*/ 57 h 59"/>
                  <a:gd name="T8" fmla="*/ 3 w 34"/>
                  <a:gd name="T9" fmla="*/ 26 h 59"/>
                </a:gdLst>
                <a:ahLst/>
                <a:cxnLst>
                  <a:cxn ang="0">
                    <a:pos x="T0" y="T1"/>
                  </a:cxn>
                  <a:cxn ang="0">
                    <a:pos x="T2" y="T3"/>
                  </a:cxn>
                  <a:cxn ang="0">
                    <a:pos x="T4" y="T5"/>
                  </a:cxn>
                  <a:cxn ang="0">
                    <a:pos x="T6" y="T7"/>
                  </a:cxn>
                  <a:cxn ang="0">
                    <a:pos x="T8" y="T9"/>
                  </a:cxn>
                </a:cxnLst>
                <a:rect l="0" t="0" r="r" b="b"/>
                <a:pathLst>
                  <a:path w="34" h="59">
                    <a:moveTo>
                      <a:pt x="3" y="26"/>
                    </a:moveTo>
                    <a:cubicBezTo>
                      <a:pt x="6" y="11"/>
                      <a:pt x="15" y="0"/>
                      <a:pt x="23" y="1"/>
                    </a:cubicBezTo>
                    <a:cubicBezTo>
                      <a:pt x="31" y="3"/>
                      <a:pt x="34" y="17"/>
                      <a:pt x="31" y="32"/>
                    </a:cubicBezTo>
                    <a:cubicBezTo>
                      <a:pt x="28" y="47"/>
                      <a:pt x="19" y="59"/>
                      <a:pt x="11" y="57"/>
                    </a:cubicBezTo>
                    <a:cubicBezTo>
                      <a:pt x="4" y="55"/>
                      <a:pt x="0" y="41"/>
                      <a:pt x="3"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1" name="Freeform 584">
                <a:extLst>
                  <a:ext uri="{FF2B5EF4-FFF2-40B4-BE49-F238E27FC236}">
                    <a16:creationId xmlns:a16="http://schemas.microsoft.com/office/drawing/2014/main" id="{7F7AB742-EA69-47F8-9F47-76DCDF0C76D9}"/>
                  </a:ext>
                </a:extLst>
              </p:cNvPr>
              <p:cNvSpPr>
                <a:spLocks/>
              </p:cNvSpPr>
              <p:nvPr/>
            </p:nvSpPr>
            <p:spPr bwMode="auto">
              <a:xfrm rot="10800000">
                <a:off x="10056562" y="2590374"/>
                <a:ext cx="236467" cy="210944"/>
              </a:xfrm>
              <a:custGeom>
                <a:avLst/>
                <a:gdLst>
                  <a:gd name="T0" fmla="*/ 133 w 133"/>
                  <a:gd name="T1" fmla="*/ 55 h 119"/>
                  <a:gd name="T2" fmla="*/ 46 w 133"/>
                  <a:gd name="T3" fmla="*/ 36 h 119"/>
                  <a:gd name="T4" fmla="*/ 0 w 133"/>
                  <a:gd name="T5" fmla="*/ 110 h 119"/>
                  <a:gd name="T6" fmla="*/ 81 w 133"/>
                  <a:gd name="T7" fmla="*/ 99 h 119"/>
                  <a:gd name="T8" fmla="*/ 133 w 133"/>
                  <a:gd name="T9" fmla="*/ 55 h 119"/>
                </a:gdLst>
                <a:ahLst/>
                <a:cxnLst>
                  <a:cxn ang="0">
                    <a:pos x="T0" y="T1"/>
                  </a:cxn>
                  <a:cxn ang="0">
                    <a:pos x="T2" y="T3"/>
                  </a:cxn>
                  <a:cxn ang="0">
                    <a:pos x="T4" y="T5"/>
                  </a:cxn>
                  <a:cxn ang="0">
                    <a:pos x="T6" y="T7"/>
                  </a:cxn>
                  <a:cxn ang="0">
                    <a:pos x="T8" y="T9"/>
                  </a:cxn>
                </a:cxnLst>
                <a:rect l="0" t="0" r="r" b="b"/>
                <a:pathLst>
                  <a:path w="133" h="119">
                    <a:moveTo>
                      <a:pt x="133" y="55"/>
                    </a:moveTo>
                    <a:cubicBezTo>
                      <a:pt x="133" y="55"/>
                      <a:pt x="73" y="0"/>
                      <a:pt x="46" y="36"/>
                    </a:cubicBezTo>
                    <a:cubicBezTo>
                      <a:pt x="18" y="72"/>
                      <a:pt x="36" y="102"/>
                      <a:pt x="0" y="110"/>
                    </a:cubicBezTo>
                    <a:cubicBezTo>
                      <a:pt x="0" y="110"/>
                      <a:pt x="35" y="119"/>
                      <a:pt x="81" y="99"/>
                    </a:cubicBezTo>
                    <a:cubicBezTo>
                      <a:pt x="130" y="77"/>
                      <a:pt x="133" y="55"/>
                      <a:pt x="133" y="55"/>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2" name="Freeform 585">
                <a:extLst>
                  <a:ext uri="{FF2B5EF4-FFF2-40B4-BE49-F238E27FC236}">
                    <a16:creationId xmlns:a16="http://schemas.microsoft.com/office/drawing/2014/main" id="{B7C4B273-2374-43DA-91B0-5652E96ECECF}"/>
                  </a:ext>
                </a:extLst>
              </p:cNvPr>
              <p:cNvSpPr>
                <a:spLocks/>
              </p:cNvSpPr>
              <p:nvPr/>
            </p:nvSpPr>
            <p:spPr bwMode="auto">
              <a:xfrm rot="10800000">
                <a:off x="10175171" y="2639919"/>
                <a:ext cx="215448" cy="221453"/>
              </a:xfrm>
              <a:custGeom>
                <a:avLst/>
                <a:gdLst>
                  <a:gd name="T0" fmla="*/ 2 w 121"/>
                  <a:gd name="T1" fmla="*/ 84 h 125"/>
                  <a:gd name="T2" fmla="*/ 92 w 121"/>
                  <a:gd name="T3" fmla="*/ 84 h 125"/>
                  <a:gd name="T4" fmla="*/ 121 w 121"/>
                  <a:gd name="T5" fmla="*/ 2 h 125"/>
                  <a:gd name="T6" fmla="*/ 44 w 121"/>
                  <a:gd name="T7" fmla="*/ 30 h 125"/>
                  <a:gd name="T8" fmla="*/ 2 w 121"/>
                  <a:gd name="T9" fmla="*/ 84 h 125"/>
                </a:gdLst>
                <a:ahLst/>
                <a:cxnLst>
                  <a:cxn ang="0">
                    <a:pos x="T0" y="T1"/>
                  </a:cxn>
                  <a:cxn ang="0">
                    <a:pos x="T2" y="T3"/>
                  </a:cxn>
                  <a:cxn ang="0">
                    <a:pos x="T4" y="T5"/>
                  </a:cxn>
                  <a:cxn ang="0">
                    <a:pos x="T6" y="T7"/>
                  </a:cxn>
                  <a:cxn ang="0">
                    <a:pos x="T8" y="T9"/>
                  </a:cxn>
                </a:cxnLst>
                <a:rect l="0" t="0" r="r" b="b"/>
                <a:pathLst>
                  <a:path w="121" h="125">
                    <a:moveTo>
                      <a:pt x="2" y="84"/>
                    </a:moveTo>
                    <a:cubicBezTo>
                      <a:pt x="2" y="84"/>
                      <a:pt x="73" y="125"/>
                      <a:pt x="92" y="84"/>
                    </a:cubicBezTo>
                    <a:cubicBezTo>
                      <a:pt x="111" y="43"/>
                      <a:pt x="87" y="18"/>
                      <a:pt x="121" y="2"/>
                    </a:cubicBezTo>
                    <a:cubicBezTo>
                      <a:pt x="121" y="2"/>
                      <a:pt x="84" y="0"/>
                      <a:pt x="44" y="30"/>
                    </a:cubicBezTo>
                    <a:cubicBezTo>
                      <a:pt x="0" y="62"/>
                      <a:pt x="2" y="84"/>
                      <a:pt x="2" y="8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2" name="Group 421">
              <a:extLst>
                <a:ext uri="{FF2B5EF4-FFF2-40B4-BE49-F238E27FC236}">
                  <a16:creationId xmlns:a16="http://schemas.microsoft.com/office/drawing/2014/main" id="{AA4A07A6-A5D0-4B5E-BEEC-39A87859241B}"/>
                </a:ext>
              </a:extLst>
            </p:cNvPr>
            <p:cNvGrpSpPr/>
            <p:nvPr/>
          </p:nvGrpSpPr>
          <p:grpSpPr>
            <a:xfrm flipH="1" flipV="1">
              <a:off x="5842131" y="2026170"/>
              <a:ext cx="388994" cy="448366"/>
              <a:chOff x="8776638" y="1880222"/>
              <a:chExt cx="427893" cy="493203"/>
            </a:xfrm>
          </p:grpSpPr>
          <p:sp>
            <p:nvSpPr>
              <p:cNvPr id="497" name="Freeform 586">
                <a:extLst>
                  <a:ext uri="{FF2B5EF4-FFF2-40B4-BE49-F238E27FC236}">
                    <a16:creationId xmlns:a16="http://schemas.microsoft.com/office/drawing/2014/main" id="{DCC14312-7EC6-4B13-862B-44FFE8422EF5}"/>
                  </a:ext>
                </a:extLst>
              </p:cNvPr>
              <p:cNvSpPr>
                <a:spLocks/>
              </p:cNvSpPr>
              <p:nvPr/>
            </p:nvSpPr>
            <p:spPr bwMode="auto">
              <a:xfrm rot="10800000">
                <a:off x="8776638" y="1880222"/>
                <a:ext cx="427893" cy="493203"/>
              </a:xfrm>
              <a:custGeom>
                <a:avLst/>
                <a:gdLst>
                  <a:gd name="T0" fmla="*/ 570 w 570"/>
                  <a:gd name="T1" fmla="*/ 492 h 657"/>
                  <a:gd name="T2" fmla="*/ 287 w 570"/>
                  <a:gd name="T3" fmla="*/ 657 h 657"/>
                  <a:gd name="T4" fmla="*/ 0 w 570"/>
                  <a:gd name="T5" fmla="*/ 492 h 657"/>
                  <a:gd name="T6" fmla="*/ 0 w 570"/>
                  <a:gd name="T7" fmla="*/ 163 h 657"/>
                  <a:gd name="T8" fmla="*/ 287 w 570"/>
                  <a:gd name="T9" fmla="*/ 0 h 657"/>
                  <a:gd name="T10" fmla="*/ 570 w 570"/>
                  <a:gd name="T11" fmla="*/ 163 h 657"/>
                  <a:gd name="T12" fmla="*/ 570 w 570"/>
                  <a:gd name="T13" fmla="*/ 492 h 657"/>
                </a:gdLst>
                <a:ahLst/>
                <a:cxnLst>
                  <a:cxn ang="0">
                    <a:pos x="T0" y="T1"/>
                  </a:cxn>
                  <a:cxn ang="0">
                    <a:pos x="T2" y="T3"/>
                  </a:cxn>
                  <a:cxn ang="0">
                    <a:pos x="T4" y="T5"/>
                  </a:cxn>
                  <a:cxn ang="0">
                    <a:pos x="T6" y="T7"/>
                  </a:cxn>
                  <a:cxn ang="0">
                    <a:pos x="T8" y="T9"/>
                  </a:cxn>
                  <a:cxn ang="0">
                    <a:pos x="T10" y="T11"/>
                  </a:cxn>
                  <a:cxn ang="0">
                    <a:pos x="T12" y="T13"/>
                  </a:cxn>
                </a:cxnLst>
                <a:rect l="0" t="0" r="r" b="b"/>
                <a:pathLst>
                  <a:path w="570" h="657">
                    <a:moveTo>
                      <a:pt x="570" y="492"/>
                    </a:moveTo>
                    <a:lnTo>
                      <a:pt x="287" y="657"/>
                    </a:lnTo>
                    <a:lnTo>
                      <a:pt x="0" y="492"/>
                    </a:lnTo>
                    <a:lnTo>
                      <a:pt x="0" y="163"/>
                    </a:lnTo>
                    <a:lnTo>
                      <a:pt x="287" y="0"/>
                    </a:lnTo>
                    <a:lnTo>
                      <a:pt x="570" y="163"/>
                    </a:lnTo>
                    <a:lnTo>
                      <a:pt x="570" y="49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8" name="Freeform 587">
                <a:extLst>
                  <a:ext uri="{FF2B5EF4-FFF2-40B4-BE49-F238E27FC236}">
                    <a16:creationId xmlns:a16="http://schemas.microsoft.com/office/drawing/2014/main" id="{A5B926D4-D123-425C-9FBF-B50DBC278578}"/>
                  </a:ext>
                </a:extLst>
              </p:cNvPr>
              <p:cNvSpPr>
                <a:spLocks/>
              </p:cNvSpPr>
              <p:nvPr/>
            </p:nvSpPr>
            <p:spPr bwMode="auto">
              <a:xfrm rot="10800000">
                <a:off x="8805164" y="1914003"/>
                <a:ext cx="370840" cy="427142"/>
              </a:xfrm>
              <a:custGeom>
                <a:avLst/>
                <a:gdLst>
                  <a:gd name="T0" fmla="*/ 494 w 494"/>
                  <a:gd name="T1" fmla="*/ 428 h 569"/>
                  <a:gd name="T2" fmla="*/ 249 w 494"/>
                  <a:gd name="T3" fmla="*/ 569 h 569"/>
                  <a:gd name="T4" fmla="*/ 0 w 494"/>
                  <a:gd name="T5" fmla="*/ 428 h 569"/>
                  <a:gd name="T6" fmla="*/ 0 w 494"/>
                  <a:gd name="T7" fmla="*/ 141 h 569"/>
                  <a:gd name="T8" fmla="*/ 249 w 494"/>
                  <a:gd name="T9" fmla="*/ 0 h 569"/>
                  <a:gd name="T10" fmla="*/ 494 w 494"/>
                  <a:gd name="T11" fmla="*/ 141 h 569"/>
                  <a:gd name="T12" fmla="*/ 494 w 494"/>
                  <a:gd name="T13" fmla="*/ 428 h 569"/>
                </a:gdLst>
                <a:ahLst/>
                <a:cxnLst>
                  <a:cxn ang="0">
                    <a:pos x="T0" y="T1"/>
                  </a:cxn>
                  <a:cxn ang="0">
                    <a:pos x="T2" y="T3"/>
                  </a:cxn>
                  <a:cxn ang="0">
                    <a:pos x="T4" y="T5"/>
                  </a:cxn>
                  <a:cxn ang="0">
                    <a:pos x="T6" y="T7"/>
                  </a:cxn>
                  <a:cxn ang="0">
                    <a:pos x="T8" y="T9"/>
                  </a:cxn>
                  <a:cxn ang="0">
                    <a:pos x="T10" y="T11"/>
                  </a:cxn>
                  <a:cxn ang="0">
                    <a:pos x="T12" y="T13"/>
                  </a:cxn>
                </a:cxnLst>
                <a:rect l="0" t="0" r="r" b="b"/>
                <a:pathLst>
                  <a:path w="494" h="569">
                    <a:moveTo>
                      <a:pt x="494" y="428"/>
                    </a:moveTo>
                    <a:lnTo>
                      <a:pt x="249" y="569"/>
                    </a:lnTo>
                    <a:lnTo>
                      <a:pt x="0" y="428"/>
                    </a:lnTo>
                    <a:lnTo>
                      <a:pt x="0" y="141"/>
                    </a:lnTo>
                    <a:lnTo>
                      <a:pt x="249" y="0"/>
                    </a:lnTo>
                    <a:lnTo>
                      <a:pt x="494" y="141"/>
                    </a:lnTo>
                    <a:lnTo>
                      <a:pt x="494" y="4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9" name="Freeform 588">
                <a:extLst>
                  <a:ext uri="{FF2B5EF4-FFF2-40B4-BE49-F238E27FC236}">
                    <a16:creationId xmlns:a16="http://schemas.microsoft.com/office/drawing/2014/main" id="{8420AA41-23A3-40E6-BF2F-BBE4D03133F7}"/>
                  </a:ext>
                </a:extLst>
              </p:cNvPr>
              <p:cNvSpPr>
                <a:spLocks/>
              </p:cNvSpPr>
              <p:nvPr/>
            </p:nvSpPr>
            <p:spPr bwMode="auto">
              <a:xfrm rot="10800000">
                <a:off x="8889992" y="2053631"/>
                <a:ext cx="204187" cy="140379"/>
              </a:xfrm>
              <a:custGeom>
                <a:avLst/>
                <a:gdLst>
                  <a:gd name="T0" fmla="*/ 137 w 272"/>
                  <a:gd name="T1" fmla="*/ 139 h 187"/>
                  <a:gd name="T2" fmla="*/ 0 w 272"/>
                  <a:gd name="T3" fmla="*/ 0 h 187"/>
                  <a:gd name="T4" fmla="*/ 0 w 272"/>
                  <a:gd name="T5" fmla="*/ 187 h 187"/>
                  <a:gd name="T6" fmla="*/ 272 w 272"/>
                  <a:gd name="T7" fmla="*/ 187 h 187"/>
                  <a:gd name="T8" fmla="*/ 272 w 272"/>
                  <a:gd name="T9" fmla="*/ 2 h 187"/>
                  <a:gd name="T10" fmla="*/ 137 w 272"/>
                  <a:gd name="T11" fmla="*/ 139 h 187"/>
                </a:gdLst>
                <a:ahLst/>
                <a:cxnLst>
                  <a:cxn ang="0">
                    <a:pos x="T0" y="T1"/>
                  </a:cxn>
                  <a:cxn ang="0">
                    <a:pos x="T2" y="T3"/>
                  </a:cxn>
                  <a:cxn ang="0">
                    <a:pos x="T4" y="T5"/>
                  </a:cxn>
                  <a:cxn ang="0">
                    <a:pos x="T6" y="T7"/>
                  </a:cxn>
                  <a:cxn ang="0">
                    <a:pos x="T8" y="T9"/>
                  </a:cxn>
                  <a:cxn ang="0">
                    <a:pos x="T10" y="T11"/>
                  </a:cxn>
                </a:cxnLst>
                <a:rect l="0" t="0" r="r" b="b"/>
                <a:pathLst>
                  <a:path w="272" h="187">
                    <a:moveTo>
                      <a:pt x="137" y="139"/>
                    </a:moveTo>
                    <a:lnTo>
                      <a:pt x="0" y="0"/>
                    </a:lnTo>
                    <a:lnTo>
                      <a:pt x="0" y="187"/>
                    </a:lnTo>
                    <a:lnTo>
                      <a:pt x="272" y="187"/>
                    </a:lnTo>
                    <a:lnTo>
                      <a:pt x="272" y="2"/>
                    </a:lnTo>
                    <a:lnTo>
                      <a:pt x="137" y="13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0" name="Freeform 589">
                <a:extLst>
                  <a:ext uri="{FF2B5EF4-FFF2-40B4-BE49-F238E27FC236}">
                    <a16:creationId xmlns:a16="http://schemas.microsoft.com/office/drawing/2014/main" id="{5C3B4789-03AC-48CE-8AB4-3FF2CDED2A62}"/>
                  </a:ext>
                </a:extLst>
              </p:cNvPr>
              <p:cNvSpPr>
                <a:spLocks/>
              </p:cNvSpPr>
              <p:nvPr/>
            </p:nvSpPr>
            <p:spPr bwMode="auto">
              <a:xfrm rot="10800000">
                <a:off x="8899000" y="2109182"/>
                <a:ext cx="186171" cy="93836"/>
              </a:xfrm>
              <a:custGeom>
                <a:avLst/>
                <a:gdLst>
                  <a:gd name="T0" fmla="*/ 248 w 248"/>
                  <a:gd name="T1" fmla="*/ 2 h 125"/>
                  <a:gd name="T2" fmla="*/ 248 w 248"/>
                  <a:gd name="T3" fmla="*/ 0 h 125"/>
                  <a:gd name="T4" fmla="*/ 0 w 248"/>
                  <a:gd name="T5" fmla="*/ 0 h 125"/>
                  <a:gd name="T6" fmla="*/ 0 w 248"/>
                  <a:gd name="T7" fmla="*/ 0 h 125"/>
                  <a:gd name="T8" fmla="*/ 125 w 248"/>
                  <a:gd name="T9" fmla="*/ 125 h 125"/>
                  <a:gd name="T10" fmla="*/ 248 w 248"/>
                  <a:gd name="T11" fmla="*/ 2 h 125"/>
                </a:gdLst>
                <a:ahLst/>
                <a:cxnLst>
                  <a:cxn ang="0">
                    <a:pos x="T0" y="T1"/>
                  </a:cxn>
                  <a:cxn ang="0">
                    <a:pos x="T2" y="T3"/>
                  </a:cxn>
                  <a:cxn ang="0">
                    <a:pos x="T4" y="T5"/>
                  </a:cxn>
                  <a:cxn ang="0">
                    <a:pos x="T6" y="T7"/>
                  </a:cxn>
                  <a:cxn ang="0">
                    <a:pos x="T8" y="T9"/>
                  </a:cxn>
                  <a:cxn ang="0">
                    <a:pos x="T10" y="T11"/>
                  </a:cxn>
                </a:cxnLst>
                <a:rect l="0" t="0" r="r" b="b"/>
                <a:pathLst>
                  <a:path w="248" h="125">
                    <a:moveTo>
                      <a:pt x="248" y="2"/>
                    </a:moveTo>
                    <a:lnTo>
                      <a:pt x="248" y="0"/>
                    </a:lnTo>
                    <a:lnTo>
                      <a:pt x="0" y="0"/>
                    </a:lnTo>
                    <a:lnTo>
                      <a:pt x="0" y="0"/>
                    </a:lnTo>
                    <a:lnTo>
                      <a:pt x="125" y="125"/>
                    </a:lnTo>
                    <a:lnTo>
                      <a:pt x="248"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3" name="Group 422">
              <a:extLst>
                <a:ext uri="{FF2B5EF4-FFF2-40B4-BE49-F238E27FC236}">
                  <a16:creationId xmlns:a16="http://schemas.microsoft.com/office/drawing/2014/main" id="{09767FEB-5F2B-4D1F-AB95-256962E9EDC2}"/>
                </a:ext>
              </a:extLst>
            </p:cNvPr>
            <p:cNvGrpSpPr/>
            <p:nvPr/>
          </p:nvGrpSpPr>
          <p:grpSpPr>
            <a:xfrm flipH="1" flipV="1">
              <a:off x="7688143" y="3202705"/>
              <a:ext cx="384216" cy="443589"/>
              <a:chOff x="10807251" y="3174410"/>
              <a:chExt cx="422638" cy="487948"/>
            </a:xfrm>
          </p:grpSpPr>
          <p:sp>
            <p:nvSpPr>
              <p:cNvPr id="493" name="Oval 516">
                <a:extLst>
                  <a:ext uri="{FF2B5EF4-FFF2-40B4-BE49-F238E27FC236}">
                    <a16:creationId xmlns:a16="http://schemas.microsoft.com/office/drawing/2014/main" id="{EFD96209-71B8-4FA7-B216-0E13B2FB5926}"/>
                  </a:ext>
                </a:extLst>
              </p:cNvPr>
              <p:cNvSpPr>
                <a:spLocks noChangeArrowheads="1"/>
              </p:cNvSpPr>
              <p:nvPr/>
            </p:nvSpPr>
            <p:spPr bwMode="auto">
              <a:xfrm rot="10800000">
                <a:off x="10922857" y="3346317"/>
                <a:ext cx="156143" cy="156143"/>
              </a:xfrm>
              <a:prstGeom prst="ellipse">
                <a:avLst/>
              </a:prstGeom>
              <a:solidFill>
                <a:srgbClr val="233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4" name="Freeform 590">
                <a:extLst>
                  <a:ext uri="{FF2B5EF4-FFF2-40B4-BE49-F238E27FC236}">
                    <a16:creationId xmlns:a16="http://schemas.microsoft.com/office/drawing/2014/main" id="{FA588E2B-AD8C-4DAE-A299-38E16A87549E}"/>
                  </a:ext>
                </a:extLst>
              </p:cNvPr>
              <p:cNvSpPr>
                <a:spLocks/>
              </p:cNvSpPr>
              <p:nvPr/>
            </p:nvSpPr>
            <p:spPr bwMode="auto">
              <a:xfrm rot="10800000">
                <a:off x="10807251" y="3174410"/>
                <a:ext cx="422638" cy="487948"/>
              </a:xfrm>
              <a:custGeom>
                <a:avLst/>
                <a:gdLst>
                  <a:gd name="T0" fmla="*/ 563 w 563"/>
                  <a:gd name="T1" fmla="*/ 490 h 650"/>
                  <a:gd name="T2" fmla="*/ 281 w 563"/>
                  <a:gd name="T3" fmla="*/ 650 h 650"/>
                  <a:gd name="T4" fmla="*/ 0 w 563"/>
                  <a:gd name="T5" fmla="*/ 490 h 650"/>
                  <a:gd name="T6" fmla="*/ 0 w 563"/>
                  <a:gd name="T7" fmla="*/ 163 h 650"/>
                  <a:gd name="T8" fmla="*/ 281 w 563"/>
                  <a:gd name="T9" fmla="*/ 0 h 650"/>
                  <a:gd name="T10" fmla="*/ 563 w 563"/>
                  <a:gd name="T11" fmla="*/ 163 h 650"/>
                  <a:gd name="T12" fmla="*/ 563 w 563"/>
                  <a:gd name="T13" fmla="*/ 490 h 650"/>
                </a:gdLst>
                <a:ahLst/>
                <a:cxnLst>
                  <a:cxn ang="0">
                    <a:pos x="T0" y="T1"/>
                  </a:cxn>
                  <a:cxn ang="0">
                    <a:pos x="T2" y="T3"/>
                  </a:cxn>
                  <a:cxn ang="0">
                    <a:pos x="T4" y="T5"/>
                  </a:cxn>
                  <a:cxn ang="0">
                    <a:pos x="T6" y="T7"/>
                  </a:cxn>
                  <a:cxn ang="0">
                    <a:pos x="T8" y="T9"/>
                  </a:cxn>
                  <a:cxn ang="0">
                    <a:pos x="T10" y="T11"/>
                  </a:cxn>
                  <a:cxn ang="0">
                    <a:pos x="T12" y="T13"/>
                  </a:cxn>
                </a:cxnLst>
                <a:rect l="0" t="0" r="r" b="b"/>
                <a:pathLst>
                  <a:path w="563" h="650">
                    <a:moveTo>
                      <a:pt x="563" y="490"/>
                    </a:moveTo>
                    <a:lnTo>
                      <a:pt x="281" y="650"/>
                    </a:lnTo>
                    <a:lnTo>
                      <a:pt x="0" y="490"/>
                    </a:lnTo>
                    <a:lnTo>
                      <a:pt x="0" y="163"/>
                    </a:lnTo>
                    <a:lnTo>
                      <a:pt x="281" y="0"/>
                    </a:lnTo>
                    <a:lnTo>
                      <a:pt x="563" y="163"/>
                    </a:lnTo>
                    <a:lnTo>
                      <a:pt x="563" y="49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5" name="Freeform 591">
                <a:extLst>
                  <a:ext uri="{FF2B5EF4-FFF2-40B4-BE49-F238E27FC236}">
                    <a16:creationId xmlns:a16="http://schemas.microsoft.com/office/drawing/2014/main" id="{CEC1681B-063F-40ED-879F-113E5BD868AD}"/>
                  </a:ext>
                </a:extLst>
              </p:cNvPr>
              <p:cNvSpPr>
                <a:spLocks/>
              </p:cNvSpPr>
              <p:nvPr/>
            </p:nvSpPr>
            <p:spPr bwMode="auto">
              <a:xfrm rot="10800000">
                <a:off x="10838029" y="3208191"/>
                <a:ext cx="361832" cy="418884"/>
              </a:xfrm>
              <a:custGeom>
                <a:avLst/>
                <a:gdLst>
                  <a:gd name="T0" fmla="*/ 482 w 482"/>
                  <a:gd name="T1" fmla="*/ 419 h 558"/>
                  <a:gd name="T2" fmla="*/ 241 w 482"/>
                  <a:gd name="T3" fmla="*/ 558 h 558"/>
                  <a:gd name="T4" fmla="*/ 0 w 482"/>
                  <a:gd name="T5" fmla="*/ 419 h 558"/>
                  <a:gd name="T6" fmla="*/ 0 w 482"/>
                  <a:gd name="T7" fmla="*/ 140 h 558"/>
                  <a:gd name="T8" fmla="*/ 241 w 482"/>
                  <a:gd name="T9" fmla="*/ 0 h 558"/>
                  <a:gd name="T10" fmla="*/ 482 w 482"/>
                  <a:gd name="T11" fmla="*/ 140 h 558"/>
                  <a:gd name="T12" fmla="*/ 482 w 482"/>
                  <a:gd name="T13" fmla="*/ 419 h 558"/>
                </a:gdLst>
                <a:ahLst/>
                <a:cxnLst>
                  <a:cxn ang="0">
                    <a:pos x="T0" y="T1"/>
                  </a:cxn>
                  <a:cxn ang="0">
                    <a:pos x="T2" y="T3"/>
                  </a:cxn>
                  <a:cxn ang="0">
                    <a:pos x="T4" y="T5"/>
                  </a:cxn>
                  <a:cxn ang="0">
                    <a:pos x="T6" y="T7"/>
                  </a:cxn>
                  <a:cxn ang="0">
                    <a:pos x="T8" y="T9"/>
                  </a:cxn>
                  <a:cxn ang="0">
                    <a:pos x="T10" y="T11"/>
                  </a:cxn>
                  <a:cxn ang="0">
                    <a:pos x="T12" y="T13"/>
                  </a:cxn>
                </a:cxnLst>
                <a:rect l="0" t="0" r="r" b="b"/>
                <a:pathLst>
                  <a:path w="482" h="558">
                    <a:moveTo>
                      <a:pt x="482" y="419"/>
                    </a:moveTo>
                    <a:lnTo>
                      <a:pt x="241" y="558"/>
                    </a:lnTo>
                    <a:lnTo>
                      <a:pt x="0" y="419"/>
                    </a:lnTo>
                    <a:lnTo>
                      <a:pt x="0" y="140"/>
                    </a:lnTo>
                    <a:lnTo>
                      <a:pt x="241" y="0"/>
                    </a:lnTo>
                    <a:lnTo>
                      <a:pt x="482" y="140"/>
                    </a:lnTo>
                    <a:lnTo>
                      <a:pt x="482" y="419"/>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6" name="Freeform 592">
                <a:extLst>
                  <a:ext uri="{FF2B5EF4-FFF2-40B4-BE49-F238E27FC236}">
                    <a16:creationId xmlns:a16="http://schemas.microsoft.com/office/drawing/2014/main" id="{D7BB8DE4-478D-462D-8FFF-0D5CA414855E}"/>
                  </a:ext>
                </a:extLst>
              </p:cNvPr>
              <p:cNvSpPr>
                <a:spLocks/>
              </p:cNvSpPr>
              <p:nvPr/>
            </p:nvSpPr>
            <p:spPr bwMode="auto">
              <a:xfrm rot="10800000">
                <a:off x="10901838" y="3305780"/>
                <a:ext cx="234215" cy="196680"/>
              </a:xfrm>
              <a:custGeom>
                <a:avLst/>
                <a:gdLst>
                  <a:gd name="T0" fmla="*/ 132 w 132"/>
                  <a:gd name="T1" fmla="*/ 44 h 111"/>
                  <a:gd name="T2" fmla="*/ 66 w 132"/>
                  <a:gd name="T3" fmla="*/ 0 h 111"/>
                  <a:gd name="T4" fmla="*/ 0 w 132"/>
                  <a:gd name="T5" fmla="*/ 44 h 111"/>
                  <a:gd name="T6" fmla="*/ 66 w 132"/>
                  <a:gd name="T7" fmla="*/ 87 h 111"/>
                  <a:gd name="T8" fmla="*/ 70 w 132"/>
                  <a:gd name="T9" fmla="*/ 87 h 111"/>
                  <a:gd name="T10" fmla="*/ 91 w 132"/>
                  <a:gd name="T11" fmla="*/ 111 h 111"/>
                  <a:gd name="T12" fmla="*/ 91 w 132"/>
                  <a:gd name="T13" fmla="*/ 84 h 111"/>
                  <a:gd name="T14" fmla="*/ 132 w 132"/>
                  <a:gd name="T15" fmla="*/ 44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11">
                    <a:moveTo>
                      <a:pt x="132" y="44"/>
                    </a:moveTo>
                    <a:cubicBezTo>
                      <a:pt x="132" y="20"/>
                      <a:pt x="102" y="0"/>
                      <a:pt x="66" y="0"/>
                    </a:cubicBezTo>
                    <a:cubicBezTo>
                      <a:pt x="30" y="0"/>
                      <a:pt x="0" y="20"/>
                      <a:pt x="0" y="44"/>
                    </a:cubicBezTo>
                    <a:cubicBezTo>
                      <a:pt x="0" y="68"/>
                      <a:pt x="30" y="87"/>
                      <a:pt x="66" y="87"/>
                    </a:cubicBezTo>
                    <a:cubicBezTo>
                      <a:pt x="67" y="87"/>
                      <a:pt x="69" y="87"/>
                      <a:pt x="70" y="87"/>
                    </a:cubicBezTo>
                    <a:cubicBezTo>
                      <a:pt x="91" y="111"/>
                      <a:pt x="91" y="111"/>
                      <a:pt x="91" y="111"/>
                    </a:cubicBezTo>
                    <a:cubicBezTo>
                      <a:pt x="91" y="84"/>
                      <a:pt x="91" y="84"/>
                      <a:pt x="91" y="84"/>
                    </a:cubicBezTo>
                    <a:cubicBezTo>
                      <a:pt x="115" y="77"/>
                      <a:pt x="132" y="62"/>
                      <a:pt x="132"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4" name="Group 423">
              <a:extLst>
                <a:ext uri="{FF2B5EF4-FFF2-40B4-BE49-F238E27FC236}">
                  <a16:creationId xmlns:a16="http://schemas.microsoft.com/office/drawing/2014/main" id="{14A3C847-0541-46A2-ACC9-6887B0ACB21C}"/>
                </a:ext>
              </a:extLst>
            </p:cNvPr>
            <p:cNvGrpSpPr/>
            <p:nvPr/>
          </p:nvGrpSpPr>
          <p:grpSpPr>
            <a:xfrm flipH="1" flipV="1">
              <a:off x="6704058" y="4853537"/>
              <a:ext cx="351459" cy="406737"/>
              <a:chOff x="9724758" y="4990326"/>
              <a:chExt cx="386605" cy="447411"/>
            </a:xfrm>
          </p:grpSpPr>
          <p:sp>
            <p:nvSpPr>
              <p:cNvPr id="488" name="Freeform 593">
                <a:extLst>
                  <a:ext uri="{FF2B5EF4-FFF2-40B4-BE49-F238E27FC236}">
                    <a16:creationId xmlns:a16="http://schemas.microsoft.com/office/drawing/2014/main" id="{D7DA439B-E9F1-4CE2-A3FF-2868998A1CCA}"/>
                  </a:ext>
                </a:extLst>
              </p:cNvPr>
              <p:cNvSpPr>
                <a:spLocks/>
              </p:cNvSpPr>
              <p:nvPr/>
            </p:nvSpPr>
            <p:spPr bwMode="auto">
              <a:xfrm rot="10800000">
                <a:off x="9724758" y="4990326"/>
                <a:ext cx="386605" cy="447411"/>
              </a:xfrm>
              <a:custGeom>
                <a:avLst/>
                <a:gdLst>
                  <a:gd name="T0" fmla="*/ 515 w 515"/>
                  <a:gd name="T1" fmla="*/ 447 h 596"/>
                  <a:gd name="T2" fmla="*/ 258 w 515"/>
                  <a:gd name="T3" fmla="*/ 596 h 596"/>
                  <a:gd name="T4" fmla="*/ 0 w 515"/>
                  <a:gd name="T5" fmla="*/ 447 h 596"/>
                  <a:gd name="T6" fmla="*/ 0 w 515"/>
                  <a:gd name="T7" fmla="*/ 149 h 596"/>
                  <a:gd name="T8" fmla="*/ 258 w 515"/>
                  <a:gd name="T9" fmla="*/ 0 h 596"/>
                  <a:gd name="T10" fmla="*/ 515 w 515"/>
                  <a:gd name="T11" fmla="*/ 149 h 596"/>
                  <a:gd name="T12" fmla="*/ 515 w 515"/>
                  <a:gd name="T13" fmla="*/ 447 h 596"/>
                </a:gdLst>
                <a:ahLst/>
                <a:cxnLst>
                  <a:cxn ang="0">
                    <a:pos x="T0" y="T1"/>
                  </a:cxn>
                  <a:cxn ang="0">
                    <a:pos x="T2" y="T3"/>
                  </a:cxn>
                  <a:cxn ang="0">
                    <a:pos x="T4" y="T5"/>
                  </a:cxn>
                  <a:cxn ang="0">
                    <a:pos x="T6" y="T7"/>
                  </a:cxn>
                  <a:cxn ang="0">
                    <a:pos x="T8" y="T9"/>
                  </a:cxn>
                  <a:cxn ang="0">
                    <a:pos x="T10" y="T11"/>
                  </a:cxn>
                  <a:cxn ang="0">
                    <a:pos x="T12" y="T13"/>
                  </a:cxn>
                </a:cxnLst>
                <a:rect l="0" t="0" r="r" b="b"/>
                <a:pathLst>
                  <a:path w="515" h="596">
                    <a:moveTo>
                      <a:pt x="515" y="447"/>
                    </a:moveTo>
                    <a:lnTo>
                      <a:pt x="258" y="596"/>
                    </a:lnTo>
                    <a:lnTo>
                      <a:pt x="0" y="447"/>
                    </a:lnTo>
                    <a:lnTo>
                      <a:pt x="0" y="149"/>
                    </a:lnTo>
                    <a:lnTo>
                      <a:pt x="258" y="0"/>
                    </a:lnTo>
                    <a:lnTo>
                      <a:pt x="515" y="149"/>
                    </a:lnTo>
                    <a:lnTo>
                      <a:pt x="515" y="447"/>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9" name="Freeform 594">
                <a:extLst>
                  <a:ext uri="{FF2B5EF4-FFF2-40B4-BE49-F238E27FC236}">
                    <a16:creationId xmlns:a16="http://schemas.microsoft.com/office/drawing/2014/main" id="{B6DCAEDB-3B19-442B-88A9-36AAAE8B568F}"/>
                  </a:ext>
                </a:extLst>
              </p:cNvPr>
              <p:cNvSpPr>
                <a:spLocks/>
              </p:cNvSpPr>
              <p:nvPr/>
            </p:nvSpPr>
            <p:spPr bwMode="auto">
              <a:xfrm rot="10800000">
                <a:off x="9754785" y="5024107"/>
                <a:ext cx="328051" cy="379849"/>
              </a:xfrm>
              <a:custGeom>
                <a:avLst/>
                <a:gdLst>
                  <a:gd name="T0" fmla="*/ 437 w 437"/>
                  <a:gd name="T1" fmla="*/ 378 h 506"/>
                  <a:gd name="T2" fmla="*/ 220 w 437"/>
                  <a:gd name="T3" fmla="*/ 506 h 506"/>
                  <a:gd name="T4" fmla="*/ 0 w 437"/>
                  <a:gd name="T5" fmla="*/ 378 h 506"/>
                  <a:gd name="T6" fmla="*/ 0 w 437"/>
                  <a:gd name="T7" fmla="*/ 128 h 506"/>
                  <a:gd name="T8" fmla="*/ 220 w 437"/>
                  <a:gd name="T9" fmla="*/ 0 h 506"/>
                  <a:gd name="T10" fmla="*/ 437 w 437"/>
                  <a:gd name="T11" fmla="*/ 128 h 506"/>
                  <a:gd name="T12" fmla="*/ 437 w 437"/>
                  <a:gd name="T13" fmla="*/ 378 h 506"/>
                </a:gdLst>
                <a:ahLst/>
                <a:cxnLst>
                  <a:cxn ang="0">
                    <a:pos x="T0" y="T1"/>
                  </a:cxn>
                  <a:cxn ang="0">
                    <a:pos x="T2" y="T3"/>
                  </a:cxn>
                  <a:cxn ang="0">
                    <a:pos x="T4" y="T5"/>
                  </a:cxn>
                  <a:cxn ang="0">
                    <a:pos x="T6" y="T7"/>
                  </a:cxn>
                  <a:cxn ang="0">
                    <a:pos x="T8" y="T9"/>
                  </a:cxn>
                  <a:cxn ang="0">
                    <a:pos x="T10" y="T11"/>
                  </a:cxn>
                  <a:cxn ang="0">
                    <a:pos x="T12" y="T13"/>
                  </a:cxn>
                </a:cxnLst>
                <a:rect l="0" t="0" r="r" b="b"/>
                <a:pathLst>
                  <a:path w="437" h="506">
                    <a:moveTo>
                      <a:pt x="437" y="378"/>
                    </a:moveTo>
                    <a:lnTo>
                      <a:pt x="220" y="506"/>
                    </a:lnTo>
                    <a:lnTo>
                      <a:pt x="0" y="378"/>
                    </a:lnTo>
                    <a:lnTo>
                      <a:pt x="0" y="128"/>
                    </a:lnTo>
                    <a:lnTo>
                      <a:pt x="220" y="0"/>
                    </a:lnTo>
                    <a:lnTo>
                      <a:pt x="437" y="128"/>
                    </a:lnTo>
                    <a:lnTo>
                      <a:pt x="437" y="37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0" name="Freeform 595">
                <a:extLst>
                  <a:ext uri="{FF2B5EF4-FFF2-40B4-BE49-F238E27FC236}">
                    <a16:creationId xmlns:a16="http://schemas.microsoft.com/office/drawing/2014/main" id="{8A970042-A28E-4B0A-AD58-E38D260F06E1}"/>
                  </a:ext>
                </a:extLst>
              </p:cNvPr>
              <p:cNvSpPr>
                <a:spLocks/>
              </p:cNvSpPr>
              <p:nvPr/>
            </p:nvSpPr>
            <p:spPr bwMode="auto">
              <a:xfrm rot="10800000">
                <a:off x="9859131" y="5167489"/>
                <a:ext cx="114105" cy="114105"/>
              </a:xfrm>
              <a:custGeom>
                <a:avLst/>
                <a:gdLst>
                  <a:gd name="T0" fmla="*/ 0 w 152"/>
                  <a:gd name="T1" fmla="*/ 152 h 152"/>
                  <a:gd name="T2" fmla="*/ 0 w 152"/>
                  <a:gd name="T3" fmla="*/ 0 h 152"/>
                  <a:gd name="T4" fmla="*/ 152 w 152"/>
                  <a:gd name="T5" fmla="*/ 0 h 152"/>
                  <a:gd name="T6" fmla="*/ 152 w 152"/>
                  <a:gd name="T7" fmla="*/ 149 h 152"/>
                </a:gdLst>
                <a:ahLst/>
                <a:cxnLst>
                  <a:cxn ang="0">
                    <a:pos x="T0" y="T1"/>
                  </a:cxn>
                  <a:cxn ang="0">
                    <a:pos x="T2" y="T3"/>
                  </a:cxn>
                  <a:cxn ang="0">
                    <a:pos x="T4" y="T5"/>
                  </a:cxn>
                  <a:cxn ang="0">
                    <a:pos x="T6" y="T7"/>
                  </a:cxn>
                </a:cxnLst>
                <a:rect l="0" t="0" r="r" b="b"/>
                <a:pathLst>
                  <a:path w="152" h="152">
                    <a:moveTo>
                      <a:pt x="0" y="152"/>
                    </a:moveTo>
                    <a:lnTo>
                      <a:pt x="0" y="0"/>
                    </a:lnTo>
                    <a:lnTo>
                      <a:pt x="152" y="0"/>
                    </a:lnTo>
                    <a:lnTo>
                      <a:pt x="152" y="149"/>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1" name="Oval 596">
                <a:extLst>
                  <a:ext uri="{FF2B5EF4-FFF2-40B4-BE49-F238E27FC236}">
                    <a16:creationId xmlns:a16="http://schemas.microsoft.com/office/drawing/2014/main" id="{E535037E-409B-45DF-BAD1-B873A5955D60}"/>
                  </a:ext>
                </a:extLst>
              </p:cNvPr>
              <p:cNvSpPr>
                <a:spLocks noChangeArrowheads="1"/>
              </p:cNvSpPr>
              <p:nvPr/>
            </p:nvSpPr>
            <p:spPr bwMode="auto">
              <a:xfrm rot="10800000">
                <a:off x="9965729"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2" name="Oval 597">
                <a:extLst>
                  <a:ext uri="{FF2B5EF4-FFF2-40B4-BE49-F238E27FC236}">
                    <a16:creationId xmlns:a16="http://schemas.microsoft.com/office/drawing/2014/main" id="{8B118CC4-59AF-4422-B1AC-F71D8941A2E9}"/>
                  </a:ext>
                </a:extLst>
              </p:cNvPr>
              <p:cNvSpPr>
                <a:spLocks noChangeArrowheads="1"/>
              </p:cNvSpPr>
              <p:nvPr/>
            </p:nvSpPr>
            <p:spPr bwMode="auto">
              <a:xfrm rot="10800000">
                <a:off x="9853876"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5" name="Group 424">
              <a:extLst>
                <a:ext uri="{FF2B5EF4-FFF2-40B4-BE49-F238E27FC236}">
                  <a16:creationId xmlns:a16="http://schemas.microsoft.com/office/drawing/2014/main" id="{197D9409-932B-4544-BE01-205B8C602369}"/>
                </a:ext>
              </a:extLst>
            </p:cNvPr>
            <p:cNvGrpSpPr/>
            <p:nvPr/>
          </p:nvGrpSpPr>
          <p:grpSpPr>
            <a:xfrm flipH="1" flipV="1">
              <a:off x="6001823" y="4169045"/>
              <a:ext cx="388994" cy="449048"/>
              <a:chOff x="8952299" y="4237385"/>
              <a:chExt cx="427893" cy="493953"/>
            </a:xfrm>
          </p:grpSpPr>
          <p:sp>
            <p:nvSpPr>
              <p:cNvPr id="481" name="Freeform 598">
                <a:extLst>
                  <a:ext uri="{FF2B5EF4-FFF2-40B4-BE49-F238E27FC236}">
                    <a16:creationId xmlns:a16="http://schemas.microsoft.com/office/drawing/2014/main" id="{A904E7EC-5FFA-4D1F-9117-A8EBC1577846}"/>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C5E3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2" name="Freeform 599">
                <a:extLst>
                  <a:ext uri="{FF2B5EF4-FFF2-40B4-BE49-F238E27FC236}">
                    <a16:creationId xmlns:a16="http://schemas.microsoft.com/office/drawing/2014/main" id="{C4C50A44-B28C-4970-A8CB-9749D5DC4D97}"/>
                  </a:ext>
                </a:extLst>
              </p:cNvPr>
              <p:cNvSpPr>
                <a:spLocks/>
              </p:cNvSpPr>
              <p:nvPr/>
            </p:nvSpPr>
            <p:spPr bwMode="auto">
              <a:xfrm rot="10800000">
                <a:off x="8952299" y="4237385"/>
                <a:ext cx="427893" cy="493953"/>
              </a:xfrm>
              <a:custGeom>
                <a:avLst/>
                <a:gdLst>
                  <a:gd name="T0" fmla="*/ 570 w 570"/>
                  <a:gd name="T1" fmla="*/ 492 h 658"/>
                  <a:gd name="T2" fmla="*/ 286 w 570"/>
                  <a:gd name="T3" fmla="*/ 658 h 658"/>
                  <a:gd name="T4" fmla="*/ 0 w 570"/>
                  <a:gd name="T5" fmla="*/ 492 h 658"/>
                  <a:gd name="T6" fmla="*/ 0 w 570"/>
                  <a:gd name="T7" fmla="*/ 164 h 658"/>
                  <a:gd name="T8" fmla="*/ 286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6" y="658"/>
                    </a:lnTo>
                    <a:lnTo>
                      <a:pt x="0" y="492"/>
                    </a:lnTo>
                    <a:lnTo>
                      <a:pt x="0" y="164"/>
                    </a:lnTo>
                    <a:lnTo>
                      <a:pt x="286"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3" name="Freeform 600">
                <a:extLst>
                  <a:ext uri="{FF2B5EF4-FFF2-40B4-BE49-F238E27FC236}">
                    <a16:creationId xmlns:a16="http://schemas.microsoft.com/office/drawing/2014/main" id="{90143D5B-54B7-445F-9F95-9178382B6B58}"/>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63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4" name="Freeform 601">
                <a:extLst>
                  <a:ext uri="{FF2B5EF4-FFF2-40B4-BE49-F238E27FC236}">
                    <a16:creationId xmlns:a16="http://schemas.microsoft.com/office/drawing/2014/main" id="{A48E1285-4362-462D-8186-1E35F0F62F7E}"/>
                  </a:ext>
                </a:extLst>
              </p:cNvPr>
              <p:cNvSpPr>
                <a:spLocks/>
              </p:cNvSpPr>
              <p:nvPr/>
            </p:nvSpPr>
            <p:spPr bwMode="auto">
              <a:xfrm rot="10800000">
                <a:off x="9142223" y="4407792"/>
                <a:ext cx="92335" cy="129869"/>
              </a:xfrm>
              <a:custGeom>
                <a:avLst/>
                <a:gdLst>
                  <a:gd name="T0" fmla="*/ 123 w 123"/>
                  <a:gd name="T1" fmla="*/ 173 h 173"/>
                  <a:gd name="T2" fmla="*/ 0 w 123"/>
                  <a:gd name="T3" fmla="*/ 85 h 173"/>
                  <a:gd name="T4" fmla="*/ 123 w 123"/>
                  <a:gd name="T5" fmla="*/ 0 h 173"/>
                </a:gdLst>
                <a:ahLst/>
                <a:cxnLst>
                  <a:cxn ang="0">
                    <a:pos x="T0" y="T1"/>
                  </a:cxn>
                  <a:cxn ang="0">
                    <a:pos x="T2" y="T3"/>
                  </a:cxn>
                  <a:cxn ang="0">
                    <a:pos x="T4" y="T5"/>
                  </a:cxn>
                </a:cxnLst>
                <a:rect l="0" t="0" r="r" b="b"/>
                <a:pathLst>
                  <a:path w="123" h="173">
                    <a:moveTo>
                      <a:pt x="123" y="173"/>
                    </a:moveTo>
                    <a:lnTo>
                      <a:pt x="0" y="85"/>
                    </a:lnTo>
                    <a:lnTo>
                      <a:pt x="123"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5" name="Oval 602">
                <a:extLst>
                  <a:ext uri="{FF2B5EF4-FFF2-40B4-BE49-F238E27FC236}">
                    <a16:creationId xmlns:a16="http://schemas.microsoft.com/office/drawing/2014/main" id="{C8FE2B12-9139-4DEE-B2CF-132120E36E4A}"/>
                  </a:ext>
                </a:extLst>
              </p:cNvPr>
              <p:cNvSpPr>
                <a:spLocks noChangeArrowheads="1"/>
              </p:cNvSpPr>
              <p:nvPr/>
            </p:nvSpPr>
            <p:spPr bwMode="auto">
              <a:xfrm rot="10800000">
                <a:off x="9209785" y="4446827"/>
                <a:ext cx="51047"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6" name="Oval 603">
                <a:extLst>
                  <a:ext uri="{FF2B5EF4-FFF2-40B4-BE49-F238E27FC236}">
                    <a16:creationId xmlns:a16="http://schemas.microsoft.com/office/drawing/2014/main" id="{1F5FDFF0-22BE-429A-9E27-E492AEB74906}"/>
                  </a:ext>
                </a:extLst>
              </p:cNvPr>
              <p:cNvSpPr>
                <a:spLocks noChangeArrowheads="1"/>
              </p:cNvSpPr>
              <p:nvPr/>
            </p:nvSpPr>
            <p:spPr bwMode="auto">
              <a:xfrm rot="10800000">
                <a:off x="9109944" y="4515891"/>
                <a:ext cx="51798"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7" name="Oval 604">
                <a:extLst>
                  <a:ext uri="{FF2B5EF4-FFF2-40B4-BE49-F238E27FC236}">
                    <a16:creationId xmlns:a16="http://schemas.microsoft.com/office/drawing/2014/main" id="{34417459-5DBF-49E9-A600-066CAD6EBC20}"/>
                  </a:ext>
                </a:extLst>
              </p:cNvPr>
              <p:cNvSpPr>
                <a:spLocks noChangeArrowheads="1"/>
              </p:cNvSpPr>
              <p:nvPr/>
            </p:nvSpPr>
            <p:spPr bwMode="auto">
              <a:xfrm rot="10800000">
                <a:off x="9112196" y="4381518"/>
                <a:ext cx="48044" cy="457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6" name="Group 425">
              <a:extLst>
                <a:ext uri="{FF2B5EF4-FFF2-40B4-BE49-F238E27FC236}">
                  <a16:creationId xmlns:a16="http://schemas.microsoft.com/office/drawing/2014/main" id="{4421A2D3-7189-4F33-9391-78AFB1E774CA}"/>
                </a:ext>
              </a:extLst>
            </p:cNvPr>
            <p:cNvGrpSpPr/>
            <p:nvPr/>
          </p:nvGrpSpPr>
          <p:grpSpPr>
            <a:xfrm flipH="1" flipV="1">
              <a:off x="4263636" y="3715903"/>
              <a:ext cx="351459" cy="404690"/>
              <a:chOff x="7040294" y="3738928"/>
              <a:chExt cx="386605" cy="445159"/>
            </a:xfrm>
          </p:grpSpPr>
          <p:sp>
            <p:nvSpPr>
              <p:cNvPr id="475" name="Freeform 605">
                <a:extLst>
                  <a:ext uri="{FF2B5EF4-FFF2-40B4-BE49-F238E27FC236}">
                    <a16:creationId xmlns:a16="http://schemas.microsoft.com/office/drawing/2014/main" id="{CEED76F4-7078-4839-9EA2-2CF48E4DC3F0}"/>
                  </a:ext>
                </a:extLst>
              </p:cNvPr>
              <p:cNvSpPr>
                <a:spLocks/>
              </p:cNvSpPr>
              <p:nvPr/>
            </p:nvSpPr>
            <p:spPr bwMode="auto">
              <a:xfrm rot="10800000">
                <a:off x="7040294" y="3738928"/>
                <a:ext cx="386605" cy="445159"/>
              </a:xfrm>
              <a:custGeom>
                <a:avLst/>
                <a:gdLst>
                  <a:gd name="T0" fmla="*/ 515 w 515"/>
                  <a:gd name="T1" fmla="*/ 444 h 593"/>
                  <a:gd name="T2" fmla="*/ 258 w 515"/>
                  <a:gd name="T3" fmla="*/ 593 h 593"/>
                  <a:gd name="T4" fmla="*/ 0 w 515"/>
                  <a:gd name="T5" fmla="*/ 444 h 593"/>
                  <a:gd name="T6" fmla="*/ 0 w 515"/>
                  <a:gd name="T7" fmla="*/ 146 h 593"/>
                  <a:gd name="T8" fmla="*/ 258 w 515"/>
                  <a:gd name="T9" fmla="*/ 0 h 593"/>
                  <a:gd name="T10" fmla="*/ 515 w 515"/>
                  <a:gd name="T11" fmla="*/ 146 h 593"/>
                  <a:gd name="T12" fmla="*/ 515 w 515"/>
                  <a:gd name="T13" fmla="*/ 444 h 593"/>
                </a:gdLst>
                <a:ahLst/>
                <a:cxnLst>
                  <a:cxn ang="0">
                    <a:pos x="T0" y="T1"/>
                  </a:cxn>
                  <a:cxn ang="0">
                    <a:pos x="T2" y="T3"/>
                  </a:cxn>
                  <a:cxn ang="0">
                    <a:pos x="T4" y="T5"/>
                  </a:cxn>
                  <a:cxn ang="0">
                    <a:pos x="T6" y="T7"/>
                  </a:cxn>
                  <a:cxn ang="0">
                    <a:pos x="T8" y="T9"/>
                  </a:cxn>
                  <a:cxn ang="0">
                    <a:pos x="T10" y="T11"/>
                  </a:cxn>
                  <a:cxn ang="0">
                    <a:pos x="T12" y="T13"/>
                  </a:cxn>
                </a:cxnLst>
                <a:rect l="0" t="0" r="r" b="b"/>
                <a:pathLst>
                  <a:path w="515" h="593">
                    <a:moveTo>
                      <a:pt x="515" y="444"/>
                    </a:moveTo>
                    <a:lnTo>
                      <a:pt x="258" y="593"/>
                    </a:lnTo>
                    <a:lnTo>
                      <a:pt x="0" y="444"/>
                    </a:lnTo>
                    <a:lnTo>
                      <a:pt x="0" y="146"/>
                    </a:lnTo>
                    <a:lnTo>
                      <a:pt x="258" y="0"/>
                    </a:lnTo>
                    <a:lnTo>
                      <a:pt x="515" y="146"/>
                    </a:lnTo>
                    <a:lnTo>
                      <a:pt x="515" y="444"/>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6" name="Freeform 606">
                <a:extLst>
                  <a:ext uri="{FF2B5EF4-FFF2-40B4-BE49-F238E27FC236}">
                    <a16:creationId xmlns:a16="http://schemas.microsoft.com/office/drawing/2014/main" id="{D10104F4-E930-4B3A-9FDF-0CB2F88AEAB8}"/>
                  </a:ext>
                </a:extLst>
              </p:cNvPr>
              <p:cNvSpPr>
                <a:spLocks/>
              </p:cNvSpPr>
              <p:nvPr/>
            </p:nvSpPr>
            <p:spPr bwMode="auto">
              <a:xfrm rot="10800000">
                <a:off x="7066568" y="3768955"/>
                <a:ext cx="334057" cy="386605"/>
              </a:xfrm>
              <a:custGeom>
                <a:avLst/>
                <a:gdLst>
                  <a:gd name="T0" fmla="*/ 445 w 445"/>
                  <a:gd name="T1" fmla="*/ 387 h 515"/>
                  <a:gd name="T2" fmla="*/ 223 w 445"/>
                  <a:gd name="T3" fmla="*/ 515 h 515"/>
                  <a:gd name="T4" fmla="*/ 0 w 445"/>
                  <a:gd name="T5" fmla="*/ 387 h 515"/>
                  <a:gd name="T6" fmla="*/ 0 w 445"/>
                  <a:gd name="T7" fmla="*/ 130 h 515"/>
                  <a:gd name="T8" fmla="*/ 223 w 445"/>
                  <a:gd name="T9" fmla="*/ 0 h 515"/>
                  <a:gd name="T10" fmla="*/ 445 w 445"/>
                  <a:gd name="T11" fmla="*/ 130 h 515"/>
                  <a:gd name="T12" fmla="*/ 445 w 445"/>
                  <a:gd name="T13" fmla="*/ 387 h 515"/>
                </a:gdLst>
                <a:ahLst/>
                <a:cxnLst>
                  <a:cxn ang="0">
                    <a:pos x="T0" y="T1"/>
                  </a:cxn>
                  <a:cxn ang="0">
                    <a:pos x="T2" y="T3"/>
                  </a:cxn>
                  <a:cxn ang="0">
                    <a:pos x="T4" y="T5"/>
                  </a:cxn>
                  <a:cxn ang="0">
                    <a:pos x="T6" y="T7"/>
                  </a:cxn>
                  <a:cxn ang="0">
                    <a:pos x="T8" y="T9"/>
                  </a:cxn>
                  <a:cxn ang="0">
                    <a:pos x="T10" y="T11"/>
                  </a:cxn>
                  <a:cxn ang="0">
                    <a:pos x="T12" y="T13"/>
                  </a:cxn>
                </a:cxnLst>
                <a:rect l="0" t="0" r="r" b="b"/>
                <a:pathLst>
                  <a:path w="445" h="515">
                    <a:moveTo>
                      <a:pt x="445" y="387"/>
                    </a:moveTo>
                    <a:lnTo>
                      <a:pt x="223" y="515"/>
                    </a:lnTo>
                    <a:lnTo>
                      <a:pt x="0" y="387"/>
                    </a:lnTo>
                    <a:lnTo>
                      <a:pt x="0" y="130"/>
                    </a:lnTo>
                    <a:lnTo>
                      <a:pt x="223" y="0"/>
                    </a:lnTo>
                    <a:lnTo>
                      <a:pt x="445" y="130"/>
                    </a:lnTo>
                    <a:lnTo>
                      <a:pt x="445" y="387"/>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7" name="Line 607">
                <a:extLst>
                  <a:ext uri="{FF2B5EF4-FFF2-40B4-BE49-F238E27FC236}">
                    <a16:creationId xmlns:a16="http://schemas.microsoft.com/office/drawing/2014/main" id="{E614E0A0-6ABB-4C02-BEAD-C1076BB559FB}"/>
                  </a:ext>
                </a:extLst>
              </p:cNvPr>
              <p:cNvSpPr>
                <a:spLocks noChangeShapeType="1"/>
              </p:cNvSpPr>
              <p:nvPr/>
            </p:nvSpPr>
            <p:spPr bwMode="auto">
              <a:xfrm rot="10800000">
                <a:off x="7130377" y="3905581"/>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8" name="Line 608">
                <a:extLst>
                  <a:ext uri="{FF2B5EF4-FFF2-40B4-BE49-F238E27FC236}">
                    <a16:creationId xmlns:a16="http://schemas.microsoft.com/office/drawing/2014/main" id="{C4149A1D-771B-4B47-AFFF-C96FF65E409A}"/>
                  </a:ext>
                </a:extLst>
              </p:cNvPr>
              <p:cNvSpPr>
                <a:spLocks noChangeShapeType="1"/>
              </p:cNvSpPr>
              <p:nvPr/>
            </p:nvSpPr>
            <p:spPr bwMode="auto">
              <a:xfrm rot="10800000">
                <a:off x="7130377" y="4006924"/>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9" name="Rectangle 609">
                <a:extLst>
                  <a:ext uri="{FF2B5EF4-FFF2-40B4-BE49-F238E27FC236}">
                    <a16:creationId xmlns:a16="http://schemas.microsoft.com/office/drawing/2014/main" id="{4A34834A-4D76-40AC-9613-04C8B36C1E55}"/>
                  </a:ext>
                </a:extLst>
              </p:cNvPr>
              <p:cNvSpPr>
                <a:spLocks noChangeArrowheads="1"/>
              </p:cNvSpPr>
              <p:nvPr/>
            </p:nvSpPr>
            <p:spPr bwMode="auto">
              <a:xfrm rot="10800000">
                <a:off x="7130377" y="3880808"/>
                <a:ext cx="198933" cy="154642"/>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0" name="Freeform 610">
                <a:extLst>
                  <a:ext uri="{FF2B5EF4-FFF2-40B4-BE49-F238E27FC236}">
                    <a16:creationId xmlns:a16="http://schemas.microsoft.com/office/drawing/2014/main" id="{004594EE-4148-437B-BF78-E0532100C16B}"/>
                  </a:ext>
                </a:extLst>
              </p:cNvPr>
              <p:cNvSpPr>
                <a:spLocks/>
              </p:cNvSpPr>
              <p:nvPr/>
            </p:nvSpPr>
            <p:spPr bwMode="auto">
              <a:xfrm rot="10800000">
                <a:off x="7196438" y="3928852"/>
                <a:ext cx="49545" cy="58554"/>
              </a:xfrm>
              <a:custGeom>
                <a:avLst/>
                <a:gdLst>
                  <a:gd name="T0" fmla="*/ 0 w 66"/>
                  <a:gd name="T1" fmla="*/ 0 h 78"/>
                  <a:gd name="T2" fmla="*/ 66 w 66"/>
                  <a:gd name="T3" fmla="*/ 40 h 78"/>
                  <a:gd name="T4" fmla="*/ 0 w 66"/>
                  <a:gd name="T5" fmla="*/ 78 h 78"/>
                  <a:gd name="T6" fmla="*/ 0 w 66"/>
                  <a:gd name="T7" fmla="*/ 0 h 78"/>
                </a:gdLst>
                <a:ahLst/>
                <a:cxnLst>
                  <a:cxn ang="0">
                    <a:pos x="T0" y="T1"/>
                  </a:cxn>
                  <a:cxn ang="0">
                    <a:pos x="T2" y="T3"/>
                  </a:cxn>
                  <a:cxn ang="0">
                    <a:pos x="T4" y="T5"/>
                  </a:cxn>
                  <a:cxn ang="0">
                    <a:pos x="T6" y="T7"/>
                  </a:cxn>
                </a:cxnLst>
                <a:rect l="0" t="0" r="r" b="b"/>
                <a:pathLst>
                  <a:path w="66" h="78">
                    <a:moveTo>
                      <a:pt x="0" y="0"/>
                    </a:moveTo>
                    <a:lnTo>
                      <a:pt x="66" y="40"/>
                    </a:lnTo>
                    <a:lnTo>
                      <a:pt x="0" y="7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7" name="Group 426">
              <a:extLst>
                <a:ext uri="{FF2B5EF4-FFF2-40B4-BE49-F238E27FC236}">
                  <a16:creationId xmlns:a16="http://schemas.microsoft.com/office/drawing/2014/main" id="{03916F73-1A11-48CE-8D71-4EF2CA721438}"/>
                </a:ext>
              </a:extLst>
            </p:cNvPr>
            <p:cNvGrpSpPr/>
            <p:nvPr/>
          </p:nvGrpSpPr>
          <p:grpSpPr>
            <a:xfrm flipH="1" flipV="1">
              <a:off x="5507733" y="2921537"/>
              <a:ext cx="388994" cy="449048"/>
              <a:chOff x="8408800" y="2865126"/>
              <a:chExt cx="427893" cy="493953"/>
            </a:xfrm>
          </p:grpSpPr>
          <p:sp>
            <p:nvSpPr>
              <p:cNvPr id="472" name="Freeform 611">
                <a:extLst>
                  <a:ext uri="{FF2B5EF4-FFF2-40B4-BE49-F238E27FC236}">
                    <a16:creationId xmlns:a16="http://schemas.microsoft.com/office/drawing/2014/main" id="{FCF6696D-B65C-4F4C-9D80-40FE5D1574FB}"/>
                  </a:ext>
                </a:extLst>
              </p:cNvPr>
              <p:cNvSpPr>
                <a:spLocks/>
              </p:cNvSpPr>
              <p:nvPr/>
            </p:nvSpPr>
            <p:spPr bwMode="auto">
              <a:xfrm rot="10800000">
                <a:off x="8408800" y="2865126"/>
                <a:ext cx="427893" cy="493953"/>
              </a:xfrm>
              <a:custGeom>
                <a:avLst/>
                <a:gdLst>
                  <a:gd name="T0" fmla="*/ 570 w 570"/>
                  <a:gd name="T1" fmla="*/ 492 h 658"/>
                  <a:gd name="T2" fmla="*/ 284 w 570"/>
                  <a:gd name="T3" fmla="*/ 658 h 658"/>
                  <a:gd name="T4" fmla="*/ 0 w 570"/>
                  <a:gd name="T5" fmla="*/ 492 h 658"/>
                  <a:gd name="T6" fmla="*/ 0 w 570"/>
                  <a:gd name="T7" fmla="*/ 164 h 658"/>
                  <a:gd name="T8" fmla="*/ 284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4" y="658"/>
                    </a:lnTo>
                    <a:lnTo>
                      <a:pt x="0" y="492"/>
                    </a:lnTo>
                    <a:lnTo>
                      <a:pt x="0" y="164"/>
                    </a:lnTo>
                    <a:lnTo>
                      <a:pt x="284"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3" name="Freeform 612">
                <a:extLst>
                  <a:ext uri="{FF2B5EF4-FFF2-40B4-BE49-F238E27FC236}">
                    <a16:creationId xmlns:a16="http://schemas.microsoft.com/office/drawing/2014/main" id="{B9F8D65E-8EF6-414B-9683-7501F5E50C7D}"/>
                  </a:ext>
                </a:extLst>
              </p:cNvPr>
              <p:cNvSpPr>
                <a:spLocks/>
              </p:cNvSpPr>
              <p:nvPr/>
            </p:nvSpPr>
            <p:spPr bwMode="auto">
              <a:xfrm rot="10800000">
                <a:off x="8438828" y="2898907"/>
                <a:ext cx="369339" cy="426391"/>
              </a:xfrm>
              <a:custGeom>
                <a:avLst/>
                <a:gdLst>
                  <a:gd name="T0" fmla="*/ 492 w 492"/>
                  <a:gd name="T1" fmla="*/ 426 h 568"/>
                  <a:gd name="T2" fmla="*/ 246 w 492"/>
                  <a:gd name="T3" fmla="*/ 568 h 568"/>
                  <a:gd name="T4" fmla="*/ 0 w 492"/>
                  <a:gd name="T5" fmla="*/ 426 h 568"/>
                  <a:gd name="T6" fmla="*/ 0 w 492"/>
                  <a:gd name="T7" fmla="*/ 142 h 568"/>
                  <a:gd name="T8" fmla="*/ 246 w 492"/>
                  <a:gd name="T9" fmla="*/ 0 h 568"/>
                  <a:gd name="T10" fmla="*/ 492 w 492"/>
                  <a:gd name="T11" fmla="*/ 142 h 568"/>
                  <a:gd name="T12" fmla="*/ 492 w 492"/>
                  <a:gd name="T13" fmla="*/ 426 h 568"/>
                </a:gdLst>
                <a:ahLst/>
                <a:cxnLst>
                  <a:cxn ang="0">
                    <a:pos x="T0" y="T1"/>
                  </a:cxn>
                  <a:cxn ang="0">
                    <a:pos x="T2" y="T3"/>
                  </a:cxn>
                  <a:cxn ang="0">
                    <a:pos x="T4" y="T5"/>
                  </a:cxn>
                  <a:cxn ang="0">
                    <a:pos x="T6" y="T7"/>
                  </a:cxn>
                  <a:cxn ang="0">
                    <a:pos x="T8" y="T9"/>
                  </a:cxn>
                  <a:cxn ang="0">
                    <a:pos x="T10" y="T11"/>
                  </a:cxn>
                  <a:cxn ang="0">
                    <a:pos x="T12" y="T13"/>
                  </a:cxn>
                </a:cxnLst>
                <a:rect l="0" t="0" r="r" b="b"/>
                <a:pathLst>
                  <a:path w="492" h="568">
                    <a:moveTo>
                      <a:pt x="492" y="426"/>
                    </a:moveTo>
                    <a:lnTo>
                      <a:pt x="246" y="568"/>
                    </a:lnTo>
                    <a:lnTo>
                      <a:pt x="0" y="426"/>
                    </a:lnTo>
                    <a:lnTo>
                      <a:pt x="0" y="142"/>
                    </a:lnTo>
                    <a:lnTo>
                      <a:pt x="246" y="0"/>
                    </a:lnTo>
                    <a:lnTo>
                      <a:pt x="492" y="142"/>
                    </a:lnTo>
                    <a:lnTo>
                      <a:pt x="492" y="426"/>
                    </a:lnTo>
                    <a:close/>
                  </a:path>
                </a:pathLst>
              </a:custGeom>
              <a:solidFill>
                <a:srgbClr val="F59B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4" name="Freeform 613">
                <a:extLst>
                  <a:ext uri="{FF2B5EF4-FFF2-40B4-BE49-F238E27FC236}">
                    <a16:creationId xmlns:a16="http://schemas.microsoft.com/office/drawing/2014/main" id="{E04ADE02-918E-4281-BB4A-EB9981386E1E}"/>
                  </a:ext>
                </a:extLst>
              </p:cNvPr>
              <p:cNvSpPr>
                <a:spLocks/>
              </p:cNvSpPr>
              <p:nvPr/>
            </p:nvSpPr>
            <p:spPr bwMode="auto">
              <a:xfrm rot="10800000">
                <a:off x="8552932" y="3030277"/>
                <a:ext cx="145634" cy="193678"/>
              </a:xfrm>
              <a:custGeom>
                <a:avLst/>
                <a:gdLst>
                  <a:gd name="T0" fmla="*/ 147 w 194"/>
                  <a:gd name="T1" fmla="*/ 0 h 258"/>
                  <a:gd name="T2" fmla="*/ 0 w 194"/>
                  <a:gd name="T3" fmla="*/ 0 h 258"/>
                  <a:gd name="T4" fmla="*/ 0 w 194"/>
                  <a:gd name="T5" fmla="*/ 258 h 258"/>
                  <a:gd name="T6" fmla="*/ 194 w 194"/>
                  <a:gd name="T7" fmla="*/ 258 h 258"/>
                  <a:gd name="T8" fmla="*/ 194 w 194"/>
                  <a:gd name="T9" fmla="*/ 52 h 258"/>
                  <a:gd name="T10" fmla="*/ 147 w 194"/>
                  <a:gd name="T11" fmla="*/ 0 h 258"/>
                </a:gdLst>
                <a:ahLst/>
                <a:cxnLst>
                  <a:cxn ang="0">
                    <a:pos x="T0" y="T1"/>
                  </a:cxn>
                  <a:cxn ang="0">
                    <a:pos x="T2" y="T3"/>
                  </a:cxn>
                  <a:cxn ang="0">
                    <a:pos x="T4" y="T5"/>
                  </a:cxn>
                  <a:cxn ang="0">
                    <a:pos x="T6" y="T7"/>
                  </a:cxn>
                  <a:cxn ang="0">
                    <a:pos x="T8" y="T9"/>
                  </a:cxn>
                  <a:cxn ang="0">
                    <a:pos x="T10" y="T11"/>
                  </a:cxn>
                </a:cxnLst>
                <a:rect l="0" t="0" r="r" b="b"/>
                <a:pathLst>
                  <a:path w="194" h="258">
                    <a:moveTo>
                      <a:pt x="147" y="0"/>
                    </a:moveTo>
                    <a:lnTo>
                      <a:pt x="0" y="0"/>
                    </a:lnTo>
                    <a:lnTo>
                      <a:pt x="0" y="258"/>
                    </a:lnTo>
                    <a:lnTo>
                      <a:pt x="194" y="258"/>
                    </a:lnTo>
                    <a:lnTo>
                      <a:pt x="194" y="52"/>
                    </a:lnTo>
                    <a:lnTo>
                      <a:pt x="147"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8" name="Freeform 614">
              <a:extLst>
                <a:ext uri="{FF2B5EF4-FFF2-40B4-BE49-F238E27FC236}">
                  <a16:creationId xmlns:a16="http://schemas.microsoft.com/office/drawing/2014/main" id="{44CDF50A-2024-4D05-BAC8-5B1ACE1A738D}"/>
                </a:ext>
              </a:extLst>
            </p:cNvPr>
            <p:cNvSpPr>
              <a:spLocks/>
            </p:cNvSpPr>
            <p:nvPr/>
          </p:nvSpPr>
          <p:spPr bwMode="auto">
            <a:xfrm rot="10800000">
              <a:off x="5649681" y="4822827"/>
              <a:ext cx="871482" cy="1141047"/>
            </a:xfrm>
            <a:custGeom>
              <a:avLst/>
              <a:gdLst>
                <a:gd name="T0" fmla="*/ 503 w 540"/>
                <a:gd name="T1" fmla="*/ 0 h 707"/>
                <a:gd name="T2" fmla="*/ 36 w 540"/>
                <a:gd name="T3" fmla="*/ 0 h 707"/>
                <a:gd name="T4" fmla="*/ 0 w 540"/>
                <a:gd name="T5" fmla="*/ 37 h 707"/>
                <a:gd name="T6" fmla="*/ 0 w 540"/>
                <a:gd name="T7" fmla="*/ 671 h 707"/>
                <a:gd name="T8" fmla="*/ 36 w 540"/>
                <a:gd name="T9" fmla="*/ 707 h 707"/>
                <a:gd name="T10" fmla="*/ 503 w 540"/>
                <a:gd name="T11" fmla="*/ 707 h 707"/>
                <a:gd name="T12" fmla="*/ 540 w 540"/>
                <a:gd name="T13" fmla="*/ 671 h 707"/>
                <a:gd name="T14" fmla="*/ 540 w 540"/>
                <a:gd name="T15" fmla="*/ 37 h 707"/>
                <a:gd name="T16" fmla="*/ 503 w 540"/>
                <a:gd name="T1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707">
                  <a:moveTo>
                    <a:pt x="503" y="0"/>
                  </a:moveTo>
                  <a:cubicBezTo>
                    <a:pt x="36" y="0"/>
                    <a:pt x="36" y="0"/>
                    <a:pt x="36" y="0"/>
                  </a:cubicBezTo>
                  <a:cubicBezTo>
                    <a:pt x="16" y="0"/>
                    <a:pt x="0" y="17"/>
                    <a:pt x="0" y="37"/>
                  </a:cubicBezTo>
                  <a:cubicBezTo>
                    <a:pt x="0" y="671"/>
                    <a:pt x="0" y="671"/>
                    <a:pt x="0" y="671"/>
                  </a:cubicBezTo>
                  <a:cubicBezTo>
                    <a:pt x="0" y="691"/>
                    <a:pt x="16" y="707"/>
                    <a:pt x="36" y="707"/>
                  </a:cubicBezTo>
                  <a:cubicBezTo>
                    <a:pt x="503" y="707"/>
                    <a:pt x="503" y="707"/>
                    <a:pt x="503" y="707"/>
                  </a:cubicBezTo>
                  <a:cubicBezTo>
                    <a:pt x="523" y="707"/>
                    <a:pt x="540" y="691"/>
                    <a:pt x="540" y="671"/>
                  </a:cubicBezTo>
                  <a:cubicBezTo>
                    <a:pt x="540" y="37"/>
                    <a:pt x="540" y="37"/>
                    <a:pt x="540" y="37"/>
                  </a:cubicBezTo>
                  <a:cubicBezTo>
                    <a:pt x="540" y="17"/>
                    <a:pt x="523" y="0"/>
                    <a:pt x="503" y="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29" name="Rectangle 615">
              <a:extLst>
                <a:ext uri="{FF2B5EF4-FFF2-40B4-BE49-F238E27FC236}">
                  <a16:creationId xmlns:a16="http://schemas.microsoft.com/office/drawing/2014/main" id="{C192A3C6-0CC7-4663-8475-E8B23DB0C7A2}"/>
                </a:ext>
              </a:extLst>
            </p:cNvPr>
            <p:cNvSpPr>
              <a:spLocks noChangeArrowheads="1"/>
            </p:cNvSpPr>
            <p:nvPr/>
          </p:nvSpPr>
          <p:spPr bwMode="auto">
            <a:xfrm rot="10800000">
              <a:off x="5740446" y="4929289"/>
              <a:ext cx="698823" cy="913793"/>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0" name="Oval 617">
              <a:extLst>
                <a:ext uri="{FF2B5EF4-FFF2-40B4-BE49-F238E27FC236}">
                  <a16:creationId xmlns:a16="http://schemas.microsoft.com/office/drawing/2014/main" id="{166DEB3D-DB1F-4150-A5B4-56B8FFDEB51D}"/>
                </a:ext>
              </a:extLst>
            </p:cNvPr>
            <p:cNvSpPr>
              <a:spLocks noChangeArrowheads="1"/>
            </p:cNvSpPr>
            <p:nvPr/>
          </p:nvSpPr>
          <p:spPr bwMode="auto">
            <a:xfrm rot="10800000">
              <a:off x="6069385" y="4867869"/>
              <a:ext cx="34122" cy="32757"/>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1" name="Oval 618">
              <a:extLst>
                <a:ext uri="{FF2B5EF4-FFF2-40B4-BE49-F238E27FC236}">
                  <a16:creationId xmlns:a16="http://schemas.microsoft.com/office/drawing/2014/main" id="{EE82D787-9340-45B9-A767-03CBAFC1F04D}"/>
                </a:ext>
              </a:extLst>
            </p:cNvPr>
            <p:cNvSpPr>
              <a:spLocks noChangeArrowheads="1"/>
            </p:cNvSpPr>
            <p:nvPr/>
          </p:nvSpPr>
          <p:spPr bwMode="auto">
            <a:xfrm rot="10800000">
              <a:off x="6058465" y="5866967"/>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2" name="Freeform 619">
              <a:extLst>
                <a:ext uri="{FF2B5EF4-FFF2-40B4-BE49-F238E27FC236}">
                  <a16:creationId xmlns:a16="http://schemas.microsoft.com/office/drawing/2014/main" id="{9591DFEE-E940-4B1C-9CC7-87ABD82F97AB}"/>
                </a:ext>
              </a:extLst>
            </p:cNvPr>
            <p:cNvSpPr>
              <a:spLocks/>
            </p:cNvSpPr>
            <p:nvPr/>
          </p:nvSpPr>
          <p:spPr bwMode="auto">
            <a:xfrm rot="10800000">
              <a:off x="5473611" y="5360594"/>
              <a:ext cx="322796" cy="614883"/>
            </a:xfrm>
            <a:custGeom>
              <a:avLst/>
              <a:gdLst>
                <a:gd name="T0" fmla="*/ 136 w 200"/>
                <a:gd name="T1" fmla="*/ 0 h 381"/>
                <a:gd name="T2" fmla="*/ 19 w 200"/>
                <a:gd name="T3" fmla="*/ 137 h 381"/>
                <a:gd name="T4" fmla="*/ 0 w 200"/>
                <a:gd name="T5" fmla="*/ 381 h 381"/>
                <a:gd name="T6" fmla="*/ 58 w 200"/>
                <a:gd name="T7" fmla="*/ 315 h 381"/>
                <a:gd name="T8" fmla="*/ 200 w 200"/>
                <a:gd name="T9" fmla="*/ 49 h 381"/>
                <a:gd name="T10" fmla="*/ 136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136" y="0"/>
                  </a:moveTo>
                  <a:cubicBezTo>
                    <a:pt x="19" y="137"/>
                    <a:pt x="19" y="137"/>
                    <a:pt x="19" y="137"/>
                  </a:cubicBezTo>
                  <a:cubicBezTo>
                    <a:pt x="0" y="381"/>
                    <a:pt x="0" y="381"/>
                    <a:pt x="0" y="381"/>
                  </a:cubicBezTo>
                  <a:cubicBezTo>
                    <a:pt x="0" y="381"/>
                    <a:pt x="58" y="381"/>
                    <a:pt x="58" y="315"/>
                  </a:cubicBezTo>
                  <a:cubicBezTo>
                    <a:pt x="58" y="250"/>
                    <a:pt x="200" y="49"/>
                    <a:pt x="200" y="49"/>
                  </a:cubicBezTo>
                  <a:lnTo>
                    <a:pt x="136"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3" name="Freeform 620">
              <a:extLst>
                <a:ext uri="{FF2B5EF4-FFF2-40B4-BE49-F238E27FC236}">
                  <a16:creationId xmlns:a16="http://schemas.microsoft.com/office/drawing/2014/main" id="{0F94EA39-DA1A-4C5C-A093-630EE82A0D86}"/>
                </a:ext>
              </a:extLst>
            </p:cNvPr>
            <p:cNvSpPr>
              <a:spLocks/>
            </p:cNvSpPr>
            <p:nvPr/>
          </p:nvSpPr>
          <p:spPr bwMode="auto">
            <a:xfrm rot="10800000">
              <a:off x="5414238" y="5290985"/>
              <a:ext cx="260011" cy="685856"/>
            </a:xfrm>
            <a:custGeom>
              <a:avLst/>
              <a:gdLst>
                <a:gd name="T0" fmla="*/ 381 w 381"/>
                <a:gd name="T1" fmla="*/ 180 h 1005"/>
                <a:gd name="T2" fmla="*/ 291 w 381"/>
                <a:gd name="T3" fmla="*/ 298 h 1005"/>
                <a:gd name="T4" fmla="*/ 291 w 381"/>
                <a:gd name="T5" fmla="*/ 721 h 1005"/>
                <a:gd name="T6" fmla="*/ 0 w 381"/>
                <a:gd name="T7" fmla="*/ 1005 h 1005"/>
                <a:gd name="T8" fmla="*/ 15 w 381"/>
                <a:gd name="T9" fmla="*/ 194 h 1005"/>
                <a:gd name="T10" fmla="*/ 152 w 381"/>
                <a:gd name="T11" fmla="*/ 0 h 1005"/>
                <a:gd name="T12" fmla="*/ 381 w 381"/>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1" h="1005">
                  <a:moveTo>
                    <a:pt x="381" y="180"/>
                  </a:moveTo>
                  <a:lnTo>
                    <a:pt x="291" y="298"/>
                  </a:lnTo>
                  <a:lnTo>
                    <a:pt x="291" y="721"/>
                  </a:lnTo>
                  <a:lnTo>
                    <a:pt x="0" y="1005"/>
                  </a:lnTo>
                  <a:lnTo>
                    <a:pt x="15" y="194"/>
                  </a:lnTo>
                  <a:lnTo>
                    <a:pt x="152" y="0"/>
                  </a:lnTo>
                  <a:lnTo>
                    <a:pt x="381"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4" name="Freeform 621">
              <a:extLst>
                <a:ext uri="{FF2B5EF4-FFF2-40B4-BE49-F238E27FC236}">
                  <a16:creationId xmlns:a16="http://schemas.microsoft.com/office/drawing/2014/main" id="{6B78D5E8-58D7-45D9-A6C8-059B33C5E814}"/>
                </a:ext>
              </a:extLst>
            </p:cNvPr>
            <p:cNvSpPr>
              <a:spLocks/>
            </p:cNvSpPr>
            <p:nvPr/>
          </p:nvSpPr>
          <p:spPr bwMode="auto">
            <a:xfrm rot="10800000">
              <a:off x="6515021" y="5290985"/>
              <a:ext cx="261376" cy="685856"/>
            </a:xfrm>
            <a:custGeom>
              <a:avLst/>
              <a:gdLst>
                <a:gd name="T0" fmla="*/ 0 w 383"/>
                <a:gd name="T1" fmla="*/ 180 h 1005"/>
                <a:gd name="T2" fmla="*/ 92 w 383"/>
                <a:gd name="T3" fmla="*/ 298 h 1005"/>
                <a:gd name="T4" fmla="*/ 92 w 383"/>
                <a:gd name="T5" fmla="*/ 721 h 1005"/>
                <a:gd name="T6" fmla="*/ 383 w 383"/>
                <a:gd name="T7" fmla="*/ 1005 h 1005"/>
                <a:gd name="T8" fmla="*/ 369 w 383"/>
                <a:gd name="T9" fmla="*/ 194 h 1005"/>
                <a:gd name="T10" fmla="*/ 229 w 383"/>
                <a:gd name="T11" fmla="*/ 0 h 1005"/>
                <a:gd name="T12" fmla="*/ 0 w 383"/>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3" h="1005">
                  <a:moveTo>
                    <a:pt x="0" y="180"/>
                  </a:moveTo>
                  <a:lnTo>
                    <a:pt x="92" y="298"/>
                  </a:lnTo>
                  <a:lnTo>
                    <a:pt x="92" y="721"/>
                  </a:lnTo>
                  <a:lnTo>
                    <a:pt x="383" y="1005"/>
                  </a:lnTo>
                  <a:lnTo>
                    <a:pt x="369" y="194"/>
                  </a:lnTo>
                  <a:lnTo>
                    <a:pt x="229" y="0"/>
                  </a:lnTo>
                  <a:lnTo>
                    <a:pt x="0"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5" name="Freeform 622">
              <a:extLst>
                <a:ext uri="{FF2B5EF4-FFF2-40B4-BE49-F238E27FC236}">
                  <a16:creationId xmlns:a16="http://schemas.microsoft.com/office/drawing/2014/main" id="{08E71D92-DE15-475C-99F5-C7CE3C3EA955}"/>
                </a:ext>
              </a:extLst>
            </p:cNvPr>
            <p:cNvSpPr>
              <a:spLocks/>
            </p:cNvSpPr>
            <p:nvPr/>
          </p:nvSpPr>
          <p:spPr bwMode="auto">
            <a:xfrm rot="10800000">
              <a:off x="5326885" y="5776885"/>
              <a:ext cx="350094" cy="290039"/>
            </a:xfrm>
            <a:custGeom>
              <a:avLst/>
              <a:gdLst>
                <a:gd name="T0" fmla="*/ 425 w 513"/>
                <a:gd name="T1" fmla="*/ 425 h 425"/>
                <a:gd name="T2" fmla="*/ 0 w 513"/>
                <a:gd name="T3" fmla="*/ 137 h 425"/>
                <a:gd name="T4" fmla="*/ 111 w 513"/>
                <a:gd name="T5" fmla="*/ 0 h 425"/>
                <a:gd name="T6" fmla="*/ 513 w 513"/>
                <a:gd name="T7" fmla="*/ 281 h 425"/>
                <a:gd name="T8" fmla="*/ 425 w 513"/>
                <a:gd name="T9" fmla="*/ 425 h 425"/>
              </a:gdLst>
              <a:ahLst/>
              <a:cxnLst>
                <a:cxn ang="0">
                  <a:pos x="T0" y="T1"/>
                </a:cxn>
                <a:cxn ang="0">
                  <a:pos x="T2" y="T3"/>
                </a:cxn>
                <a:cxn ang="0">
                  <a:pos x="T4" y="T5"/>
                </a:cxn>
                <a:cxn ang="0">
                  <a:pos x="T6" y="T7"/>
                </a:cxn>
                <a:cxn ang="0">
                  <a:pos x="T8" y="T9"/>
                </a:cxn>
              </a:cxnLst>
              <a:rect l="0" t="0" r="r" b="b"/>
              <a:pathLst>
                <a:path w="513" h="425">
                  <a:moveTo>
                    <a:pt x="425" y="425"/>
                  </a:moveTo>
                  <a:lnTo>
                    <a:pt x="0" y="137"/>
                  </a:lnTo>
                  <a:lnTo>
                    <a:pt x="111" y="0"/>
                  </a:lnTo>
                  <a:lnTo>
                    <a:pt x="513" y="281"/>
                  </a:lnTo>
                  <a:lnTo>
                    <a:pt x="425"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6" name="Freeform 623">
              <a:extLst>
                <a:ext uri="{FF2B5EF4-FFF2-40B4-BE49-F238E27FC236}">
                  <a16:creationId xmlns:a16="http://schemas.microsoft.com/office/drawing/2014/main" id="{F80EF678-675E-45BC-93DC-CDEEA562F92C}"/>
                </a:ext>
              </a:extLst>
            </p:cNvPr>
            <p:cNvSpPr>
              <a:spLocks/>
            </p:cNvSpPr>
            <p:nvPr/>
          </p:nvSpPr>
          <p:spPr bwMode="auto">
            <a:xfrm rot="10800000">
              <a:off x="4843032" y="5852636"/>
              <a:ext cx="787541" cy="714519"/>
            </a:xfrm>
            <a:custGeom>
              <a:avLst/>
              <a:gdLst>
                <a:gd name="T0" fmla="*/ 284 w 1154"/>
                <a:gd name="T1" fmla="*/ 0 h 1047"/>
                <a:gd name="T2" fmla="*/ 0 w 1154"/>
                <a:gd name="T3" fmla="*/ 728 h 1047"/>
                <a:gd name="T4" fmla="*/ 454 w 1154"/>
                <a:gd name="T5" fmla="*/ 1047 h 1047"/>
                <a:gd name="T6" fmla="*/ 1154 w 1154"/>
                <a:gd name="T7" fmla="*/ 0 h 1047"/>
                <a:gd name="T8" fmla="*/ 284 w 1154"/>
                <a:gd name="T9" fmla="*/ 0 h 1047"/>
              </a:gdLst>
              <a:ahLst/>
              <a:cxnLst>
                <a:cxn ang="0">
                  <a:pos x="T0" y="T1"/>
                </a:cxn>
                <a:cxn ang="0">
                  <a:pos x="T2" y="T3"/>
                </a:cxn>
                <a:cxn ang="0">
                  <a:pos x="T4" y="T5"/>
                </a:cxn>
                <a:cxn ang="0">
                  <a:pos x="T6" y="T7"/>
                </a:cxn>
                <a:cxn ang="0">
                  <a:pos x="T8" y="T9"/>
                </a:cxn>
              </a:cxnLst>
              <a:rect l="0" t="0" r="r" b="b"/>
              <a:pathLst>
                <a:path w="1154" h="1047">
                  <a:moveTo>
                    <a:pt x="284" y="0"/>
                  </a:moveTo>
                  <a:lnTo>
                    <a:pt x="0" y="728"/>
                  </a:lnTo>
                  <a:lnTo>
                    <a:pt x="454" y="1047"/>
                  </a:lnTo>
                  <a:lnTo>
                    <a:pt x="1154" y="0"/>
                  </a:lnTo>
                  <a:lnTo>
                    <a:pt x="284"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7" name="Freeform 624">
              <a:extLst>
                <a:ext uri="{FF2B5EF4-FFF2-40B4-BE49-F238E27FC236}">
                  <a16:creationId xmlns:a16="http://schemas.microsoft.com/office/drawing/2014/main" id="{EDCEE6BD-9452-409A-8062-7C357BBB1567}"/>
                </a:ext>
              </a:extLst>
            </p:cNvPr>
            <p:cNvSpPr>
              <a:spLocks/>
            </p:cNvSpPr>
            <p:nvPr/>
          </p:nvSpPr>
          <p:spPr bwMode="auto">
            <a:xfrm rot="10800000">
              <a:off x="6392181" y="5360594"/>
              <a:ext cx="322796" cy="614883"/>
            </a:xfrm>
            <a:custGeom>
              <a:avLst/>
              <a:gdLst>
                <a:gd name="T0" fmla="*/ 64 w 200"/>
                <a:gd name="T1" fmla="*/ 0 h 381"/>
                <a:gd name="T2" fmla="*/ 180 w 200"/>
                <a:gd name="T3" fmla="*/ 137 h 381"/>
                <a:gd name="T4" fmla="*/ 200 w 200"/>
                <a:gd name="T5" fmla="*/ 381 h 381"/>
                <a:gd name="T6" fmla="*/ 141 w 200"/>
                <a:gd name="T7" fmla="*/ 315 h 381"/>
                <a:gd name="T8" fmla="*/ 0 w 200"/>
                <a:gd name="T9" fmla="*/ 49 h 381"/>
                <a:gd name="T10" fmla="*/ 64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64" y="0"/>
                  </a:moveTo>
                  <a:cubicBezTo>
                    <a:pt x="180" y="137"/>
                    <a:pt x="180" y="137"/>
                    <a:pt x="180" y="137"/>
                  </a:cubicBezTo>
                  <a:cubicBezTo>
                    <a:pt x="200" y="381"/>
                    <a:pt x="200" y="381"/>
                    <a:pt x="200" y="381"/>
                  </a:cubicBezTo>
                  <a:cubicBezTo>
                    <a:pt x="200" y="381"/>
                    <a:pt x="141" y="381"/>
                    <a:pt x="141" y="315"/>
                  </a:cubicBezTo>
                  <a:cubicBezTo>
                    <a:pt x="141" y="250"/>
                    <a:pt x="0" y="49"/>
                    <a:pt x="0" y="49"/>
                  </a:cubicBezTo>
                  <a:lnTo>
                    <a:pt x="64"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8" name="Freeform 625">
              <a:extLst>
                <a:ext uri="{FF2B5EF4-FFF2-40B4-BE49-F238E27FC236}">
                  <a16:creationId xmlns:a16="http://schemas.microsoft.com/office/drawing/2014/main" id="{62840F6D-5769-40FB-95C8-7BF00EFE67E7}"/>
                </a:ext>
              </a:extLst>
            </p:cNvPr>
            <p:cNvSpPr>
              <a:spLocks/>
            </p:cNvSpPr>
            <p:nvPr/>
          </p:nvSpPr>
          <p:spPr bwMode="auto">
            <a:xfrm rot="10800000">
              <a:off x="6511609" y="5776885"/>
              <a:ext cx="350094" cy="290039"/>
            </a:xfrm>
            <a:custGeom>
              <a:avLst/>
              <a:gdLst>
                <a:gd name="T0" fmla="*/ 87 w 513"/>
                <a:gd name="T1" fmla="*/ 425 h 425"/>
                <a:gd name="T2" fmla="*/ 513 w 513"/>
                <a:gd name="T3" fmla="*/ 137 h 425"/>
                <a:gd name="T4" fmla="*/ 402 w 513"/>
                <a:gd name="T5" fmla="*/ 0 h 425"/>
                <a:gd name="T6" fmla="*/ 0 w 513"/>
                <a:gd name="T7" fmla="*/ 281 h 425"/>
                <a:gd name="T8" fmla="*/ 87 w 513"/>
                <a:gd name="T9" fmla="*/ 425 h 425"/>
              </a:gdLst>
              <a:ahLst/>
              <a:cxnLst>
                <a:cxn ang="0">
                  <a:pos x="T0" y="T1"/>
                </a:cxn>
                <a:cxn ang="0">
                  <a:pos x="T2" y="T3"/>
                </a:cxn>
                <a:cxn ang="0">
                  <a:pos x="T4" y="T5"/>
                </a:cxn>
                <a:cxn ang="0">
                  <a:pos x="T6" y="T7"/>
                </a:cxn>
                <a:cxn ang="0">
                  <a:pos x="T8" y="T9"/>
                </a:cxn>
              </a:cxnLst>
              <a:rect l="0" t="0" r="r" b="b"/>
              <a:pathLst>
                <a:path w="513" h="425">
                  <a:moveTo>
                    <a:pt x="87" y="425"/>
                  </a:moveTo>
                  <a:lnTo>
                    <a:pt x="513" y="137"/>
                  </a:lnTo>
                  <a:lnTo>
                    <a:pt x="402" y="0"/>
                  </a:lnTo>
                  <a:lnTo>
                    <a:pt x="0" y="281"/>
                  </a:lnTo>
                  <a:lnTo>
                    <a:pt x="87"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9" name="Freeform 626">
              <a:extLst>
                <a:ext uri="{FF2B5EF4-FFF2-40B4-BE49-F238E27FC236}">
                  <a16:creationId xmlns:a16="http://schemas.microsoft.com/office/drawing/2014/main" id="{B2D23FF1-DE0D-44FD-9EEE-25190B02F1D3}"/>
                </a:ext>
              </a:extLst>
            </p:cNvPr>
            <p:cNvSpPr>
              <a:spLocks/>
            </p:cNvSpPr>
            <p:nvPr/>
          </p:nvSpPr>
          <p:spPr bwMode="auto">
            <a:xfrm rot="10800000">
              <a:off x="6560062" y="5852636"/>
              <a:ext cx="792318" cy="721344"/>
            </a:xfrm>
            <a:custGeom>
              <a:avLst/>
              <a:gdLst>
                <a:gd name="T0" fmla="*/ 875 w 1161"/>
                <a:gd name="T1" fmla="*/ 0 h 1057"/>
                <a:gd name="T2" fmla="*/ 1161 w 1161"/>
                <a:gd name="T3" fmla="*/ 738 h 1057"/>
                <a:gd name="T4" fmla="*/ 709 w 1161"/>
                <a:gd name="T5" fmla="*/ 1057 h 1057"/>
                <a:gd name="T6" fmla="*/ 0 w 1161"/>
                <a:gd name="T7" fmla="*/ 0 h 1057"/>
                <a:gd name="T8" fmla="*/ 875 w 1161"/>
                <a:gd name="T9" fmla="*/ 0 h 1057"/>
              </a:gdLst>
              <a:ahLst/>
              <a:cxnLst>
                <a:cxn ang="0">
                  <a:pos x="T0" y="T1"/>
                </a:cxn>
                <a:cxn ang="0">
                  <a:pos x="T2" y="T3"/>
                </a:cxn>
                <a:cxn ang="0">
                  <a:pos x="T4" y="T5"/>
                </a:cxn>
                <a:cxn ang="0">
                  <a:pos x="T6" y="T7"/>
                </a:cxn>
                <a:cxn ang="0">
                  <a:pos x="T8" y="T9"/>
                </a:cxn>
              </a:cxnLst>
              <a:rect l="0" t="0" r="r" b="b"/>
              <a:pathLst>
                <a:path w="1161" h="1057">
                  <a:moveTo>
                    <a:pt x="875" y="0"/>
                  </a:moveTo>
                  <a:lnTo>
                    <a:pt x="1161" y="738"/>
                  </a:lnTo>
                  <a:lnTo>
                    <a:pt x="709" y="1057"/>
                  </a:lnTo>
                  <a:lnTo>
                    <a:pt x="0" y="0"/>
                  </a:lnTo>
                  <a:lnTo>
                    <a:pt x="875"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0" name="Oval 618">
              <a:extLst>
                <a:ext uri="{FF2B5EF4-FFF2-40B4-BE49-F238E27FC236}">
                  <a16:creationId xmlns:a16="http://schemas.microsoft.com/office/drawing/2014/main" id="{7B9A9E57-0923-4195-A30F-65BB29A21220}"/>
                </a:ext>
              </a:extLst>
            </p:cNvPr>
            <p:cNvSpPr>
              <a:spLocks noChangeArrowheads="1"/>
            </p:cNvSpPr>
            <p:nvPr/>
          </p:nvSpPr>
          <p:spPr bwMode="auto">
            <a:xfrm rot="10800000">
              <a:off x="5498861" y="6086034"/>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1" name="Oval 618">
              <a:extLst>
                <a:ext uri="{FF2B5EF4-FFF2-40B4-BE49-F238E27FC236}">
                  <a16:creationId xmlns:a16="http://schemas.microsoft.com/office/drawing/2014/main" id="{141D37A9-D9FA-43F0-8395-35A46EA4DDD4}"/>
                </a:ext>
              </a:extLst>
            </p:cNvPr>
            <p:cNvSpPr>
              <a:spLocks noChangeArrowheads="1"/>
            </p:cNvSpPr>
            <p:nvPr/>
          </p:nvSpPr>
          <p:spPr bwMode="auto">
            <a:xfrm rot="10800000">
              <a:off x="6620118" y="6066925"/>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9" name="Rectangle 548">
              <a:extLst>
                <a:ext uri="{FF2B5EF4-FFF2-40B4-BE49-F238E27FC236}">
                  <a16:creationId xmlns:a16="http://schemas.microsoft.com/office/drawing/2014/main" id="{0285BEC7-2ADD-4B4F-8553-02B7639F1AF0}"/>
                </a:ext>
              </a:extLst>
            </p:cNvPr>
            <p:cNvSpPr/>
            <p:nvPr/>
          </p:nvSpPr>
          <p:spPr>
            <a:xfrm>
              <a:off x="5670406" y="5161747"/>
              <a:ext cx="820026" cy="430887"/>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ea typeface="+mn-ea"/>
                  <a:cs typeface="+mn-cs"/>
                </a:rPr>
                <a:t>Mobile Security</a:t>
              </a:r>
            </a:p>
          </p:txBody>
        </p:sp>
        <p:pic>
          <p:nvPicPr>
            <p:cNvPr id="3" name="Picture 2" descr="Icon&#10;&#10;Description automatically generated">
              <a:extLst>
                <a:ext uri="{FF2B5EF4-FFF2-40B4-BE49-F238E27FC236}">
                  <a16:creationId xmlns:a16="http://schemas.microsoft.com/office/drawing/2014/main" id="{99ED1E78-34B2-4FCF-BD4A-CE5426287A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3127" y="3291386"/>
              <a:ext cx="533965" cy="765349"/>
            </a:xfrm>
            <a:prstGeom prst="rect">
              <a:avLst/>
            </a:prstGeom>
          </p:spPr>
        </p:pic>
      </p:grpSp>
      <p:sp>
        <p:nvSpPr>
          <p:cNvPr id="152" name="Title 21">
            <a:extLst>
              <a:ext uri="{FF2B5EF4-FFF2-40B4-BE49-F238E27FC236}">
                <a16:creationId xmlns:a16="http://schemas.microsoft.com/office/drawing/2014/main" id="{4D8ED15D-893B-477B-B461-D14D68F61222}"/>
              </a:ext>
            </a:extLst>
          </p:cNvPr>
          <p:cNvSpPr txBox="1">
            <a:spLocks/>
          </p:cNvSpPr>
          <p:nvPr/>
        </p:nvSpPr>
        <p:spPr>
          <a:xfrm>
            <a:off x="3924302" y="433121"/>
            <a:ext cx="4343397" cy="58477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chemeClr val="tx1">
                    <a:lumMod val="75000"/>
                    <a:lumOff val="25000"/>
                  </a:schemeClr>
                </a:solidFill>
                <a:latin typeface="Rockwell" panose="02060603020205020403" pitchFamily="18" charset="0"/>
              </a:rPr>
              <a:t>Module Flow</a:t>
            </a:r>
          </a:p>
        </p:txBody>
      </p:sp>
    </p:spTree>
    <p:extLst>
      <p:ext uri="{BB962C8B-B14F-4D97-AF65-F5344CB8AC3E}">
        <p14:creationId xmlns:p14="http://schemas.microsoft.com/office/powerpoint/2010/main" val="34049294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79EC281-721A-4D1B-AD44-72CB50068D92}"/>
              </a:ext>
            </a:extLst>
          </p:cNvPr>
          <p:cNvSpPr txBox="1"/>
          <p:nvPr/>
        </p:nvSpPr>
        <p:spPr>
          <a:xfrm>
            <a:off x="95692" y="216066"/>
            <a:ext cx="12000617" cy="584775"/>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Enterprise Mobile Device Security Risks and Challenges</a:t>
            </a:r>
          </a:p>
        </p:txBody>
      </p:sp>
      <p:sp>
        <p:nvSpPr>
          <p:cNvPr id="84" name="Полилиния 83"/>
          <p:cNvSpPr/>
          <p:nvPr/>
        </p:nvSpPr>
        <p:spPr>
          <a:xfrm>
            <a:off x="448628" y="1843884"/>
            <a:ext cx="5333534" cy="4533389"/>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079080" h="4037800">
                <a:moveTo>
                  <a:pt x="0" y="0"/>
                </a:moveTo>
                <a:lnTo>
                  <a:pt x="1052731" y="0"/>
                </a:lnTo>
                <a:lnTo>
                  <a:pt x="2768799" y="0"/>
                </a:lnTo>
                <a:lnTo>
                  <a:pt x="3257550" y="0"/>
                </a:lnTo>
                <a:lnTo>
                  <a:pt x="3821530" y="0"/>
                </a:lnTo>
                <a:lnTo>
                  <a:pt x="4310281" y="0"/>
                </a:lnTo>
                <a:lnTo>
                  <a:pt x="6026349" y="0"/>
                </a:lnTo>
                <a:lnTo>
                  <a:pt x="7079080" y="0"/>
                </a:lnTo>
                <a:lnTo>
                  <a:pt x="7079080" y="3647286"/>
                </a:lnTo>
                <a:cubicBezTo>
                  <a:pt x="7079080" y="3836002"/>
                  <a:pt x="6945218" y="3993453"/>
                  <a:pt x="6767268" y="4029867"/>
                </a:cubicBezTo>
                <a:lnTo>
                  <a:pt x="6688575" y="4037800"/>
                </a:lnTo>
                <a:lnTo>
                  <a:pt x="5635844" y="4037800"/>
                </a:lnTo>
                <a:lnTo>
                  <a:pt x="4212035" y="4037800"/>
                </a:lnTo>
                <a:lnTo>
                  <a:pt x="3919776" y="4037800"/>
                </a:lnTo>
                <a:lnTo>
                  <a:pt x="3159304" y="4037800"/>
                </a:lnTo>
                <a:lnTo>
                  <a:pt x="2867045" y="4037800"/>
                </a:lnTo>
                <a:lnTo>
                  <a:pt x="1443236" y="4037800"/>
                </a:lnTo>
                <a:lnTo>
                  <a:pt x="390505" y="4037800"/>
                </a:lnTo>
                <a:lnTo>
                  <a:pt x="311813" y="4029867"/>
                </a:lnTo>
                <a:cubicBezTo>
                  <a:pt x="133862" y="3993453"/>
                  <a:pt x="0" y="3836002"/>
                  <a:pt x="0" y="3647286"/>
                </a:cubicBezTo>
                <a:close/>
              </a:path>
            </a:pathLst>
          </a:custGeom>
          <a:solidFill>
            <a:schemeClr val="bg2">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83" name="Полилиния 82"/>
          <p:cNvSpPr/>
          <p:nvPr/>
        </p:nvSpPr>
        <p:spPr>
          <a:xfrm>
            <a:off x="222009" y="1039320"/>
            <a:ext cx="5739920" cy="804565"/>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 name="connsiteX20" fmla="*/ 908 w 6953"/>
              <a:gd name="connsiteY20"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18466" h="1207033">
                <a:moveTo>
                  <a:pt x="381483" y="0"/>
                </a:moveTo>
                <a:lnTo>
                  <a:pt x="1434214" y="0"/>
                </a:lnTo>
                <a:lnTo>
                  <a:pt x="3150282" y="0"/>
                </a:lnTo>
                <a:lnTo>
                  <a:pt x="3415454" y="0"/>
                </a:lnTo>
                <a:lnTo>
                  <a:pt x="4203013" y="0"/>
                </a:lnTo>
                <a:lnTo>
                  <a:pt x="4468185" y="0"/>
                </a:lnTo>
                <a:lnTo>
                  <a:pt x="6184253" y="0"/>
                </a:lnTo>
                <a:lnTo>
                  <a:pt x="7236984" y="0"/>
                </a:lnTo>
                <a:cubicBezTo>
                  <a:pt x="7421335" y="0"/>
                  <a:pt x="7575145" y="130766"/>
                  <a:pt x="7610717" y="304601"/>
                </a:cubicBezTo>
                <a:lnTo>
                  <a:pt x="7618466" y="381473"/>
                </a:lnTo>
                <a:lnTo>
                  <a:pt x="7618466" y="1207033"/>
                </a:lnTo>
                <a:lnTo>
                  <a:pt x="6565735" y="1207033"/>
                </a:lnTo>
                <a:lnTo>
                  <a:pt x="4849667" y="1207033"/>
                </a:lnTo>
                <a:lnTo>
                  <a:pt x="3821530" y="1207033"/>
                </a:lnTo>
                <a:lnTo>
                  <a:pt x="3796936" y="1207033"/>
                </a:lnTo>
                <a:lnTo>
                  <a:pt x="2768799" y="1207033"/>
                </a:lnTo>
                <a:lnTo>
                  <a:pt x="1052731" y="1207033"/>
                </a:lnTo>
                <a:lnTo>
                  <a:pt x="0" y="1207033"/>
                </a:lnTo>
                <a:lnTo>
                  <a:pt x="0" y="491308"/>
                </a:lnTo>
                <a:lnTo>
                  <a:pt x="0" y="381483"/>
                </a:lnTo>
                <a:cubicBezTo>
                  <a:pt x="0" y="170796"/>
                  <a:pt x="170796" y="0"/>
                  <a:pt x="381483" y="0"/>
                </a:cubicBez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32" name="Прямоугольник 31"/>
          <p:cNvSpPr/>
          <p:nvPr/>
        </p:nvSpPr>
        <p:spPr>
          <a:xfrm>
            <a:off x="448628" y="1843884"/>
            <a:ext cx="5333534" cy="55183"/>
          </a:xfrm>
          <a:prstGeom prst="rect">
            <a:avLst/>
          </a:prstGeom>
          <a:solidFill>
            <a:schemeClr val="bg2">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85" name="Полилиния 84"/>
          <p:cNvSpPr/>
          <p:nvPr/>
        </p:nvSpPr>
        <p:spPr>
          <a:xfrm>
            <a:off x="6456691" y="1843884"/>
            <a:ext cx="5333534" cy="4533389"/>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079080" h="4037800">
                <a:moveTo>
                  <a:pt x="0" y="0"/>
                </a:moveTo>
                <a:lnTo>
                  <a:pt x="1052731" y="0"/>
                </a:lnTo>
                <a:lnTo>
                  <a:pt x="2768799" y="0"/>
                </a:lnTo>
                <a:lnTo>
                  <a:pt x="3257550" y="0"/>
                </a:lnTo>
                <a:lnTo>
                  <a:pt x="3821530" y="0"/>
                </a:lnTo>
                <a:lnTo>
                  <a:pt x="4310281" y="0"/>
                </a:lnTo>
                <a:lnTo>
                  <a:pt x="6026349" y="0"/>
                </a:lnTo>
                <a:lnTo>
                  <a:pt x="7079080" y="0"/>
                </a:lnTo>
                <a:lnTo>
                  <a:pt x="7079080" y="3647286"/>
                </a:lnTo>
                <a:cubicBezTo>
                  <a:pt x="7079080" y="3836002"/>
                  <a:pt x="6945218" y="3993453"/>
                  <a:pt x="6767268" y="4029867"/>
                </a:cubicBezTo>
                <a:lnTo>
                  <a:pt x="6688575" y="4037800"/>
                </a:lnTo>
                <a:lnTo>
                  <a:pt x="5635844" y="4037800"/>
                </a:lnTo>
                <a:lnTo>
                  <a:pt x="4212035" y="4037800"/>
                </a:lnTo>
                <a:lnTo>
                  <a:pt x="3919776" y="4037800"/>
                </a:lnTo>
                <a:lnTo>
                  <a:pt x="3159304" y="4037800"/>
                </a:lnTo>
                <a:lnTo>
                  <a:pt x="2867045" y="4037800"/>
                </a:lnTo>
                <a:lnTo>
                  <a:pt x="1443236" y="4037800"/>
                </a:lnTo>
                <a:lnTo>
                  <a:pt x="390505" y="4037800"/>
                </a:lnTo>
                <a:lnTo>
                  <a:pt x="311813" y="4029867"/>
                </a:lnTo>
                <a:cubicBezTo>
                  <a:pt x="133862" y="3993453"/>
                  <a:pt x="0" y="3836002"/>
                  <a:pt x="0" y="3647286"/>
                </a:cubicBezTo>
                <a:close/>
              </a:path>
            </a:pathLst>
          </a:custGeom>
          <a:solidFill>
            <a:schemeClr val="bg2">
              <a:lumMod val="95000"/>
            </a:schemeClr>
          </a:solid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86" name="Полилиния 85"/>
          <p:cNvSpPr/>
          <p:nvPr/>
        </p:nvSpPr>
        <p:spPr>
          <a:xfrm>
            <a:off x="6230072" y="1039320"/>
            <a:ext cx="5739920" cy="804565"/>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 name="connsiteX20" fmla="*/ 908 w 6953"/>
              <a:gd name="connsiteY20"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18466" h="1207033">
                <a:moveTo>
                  <a:pt x="381483" y="0"/>
                </a:moveTo>
                <a:lnTo>
                  <a:pt x="1434214" y="0"/>
                </a:lnTo>
                <a:lnTo>
                  <a:pt x="3150282" y="0"/>
                </a:lnTo>
                <a:lnTo>
                  <a:pt x="3415454" y="0"/>
                </a:lnTo>
                <a:lnTo>
                  <a:pt x="4203013" y="0"/>
                </a:lnTo>
                <a:lnTo>
                  <a:pt x="4468185" y="0"/>
                </a:lnTo>
                <a:lnTo>
                  <a:pt x="6184253" y="0"/>
                </a:lnTo>
                <a:lnTo>
                  <a:pt x="7236984" y="0"/>
                </a:lnTo>
                <a:cubicBezTo>
                  <a:pt x="7421335" y="0"/>
                  <a:pt x="7575145" y="130766"/>
                  <a:pt x="7610717" y="304601"/>
                </a:cubicBezTo>
                <a:lnTo>
                  <a:pt x="7618466" y="381473"/>
                </a:lnTo>
                <a:lnTo>
                  <a:pt x="7618466" y="1207033"/>
                </a:lnTo>
                <a:lnTo>
                  <a:pt x="6565735" y="1207033"/>
                </a:lnTo>
                <a:lnTo>
                  <a:pt x="4849667" y="1207033"/>
                </a:lnTo>
                <a:lnTo>
                  <a:pt x="3821530" y="1207033"/>
                </a:lnTo>
                <a:lnTo>
                  <a:pt x="3796936" y="1207033"/>
                </a:lnTo>
                <a:lnTo>
                  <a:pt x="2768799" y="1207033"/>
                </a:lnTo>
                <a:lnTo>
                  <a:pt x="1052731" y="1207033"/>
                </a:lnTo>
                <a:lnTo>
                  <a:pt x="0" y="1207033"/>
                </a:lnTo>
                <a:lnTo>
                  <a:pt x="0" y="491308"/>
                </a:lnTo>
                <a:lnTo>
                  <a:pt x="0" y="381483"/>
                </a:lnTo>
                <a:cubicBezTo>
                  <a:pt x="0" y="170796"/>
                  <a:pt x="170796" y="0"/>
                  <a:pt x="381483" y="0"/>
                </a:cubicBez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91" name="Прямоугольник 90"/>
          <p:cNvSpPr/>
          <p:nvPr/>
        </p:nvSpPr>
        <p:spPr>
          <a:xfrm>
            <a:off x="6456691" y="1843884"/>
            <a:ext cx="5333534" cy="55183"/>
          </a:xfrm>
          <a:prstGeom prst="rect">
            <a:avLst/>
          </a:prstGeom>
          <a:solidFill>
            <a:schemeClr val="bg2">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97" name="Shape 2591"/>
          <p:cNvSpPr>
            <a:spLocks noChangeAspect="1"/>
          </p:cNvSpPr>
          <p:nvPr/>
        </p:nvSpPr>
        <p:spPr>
          <a:xfrm>
            <a:off x="6644946" y="1235224"/>
            <a:ext cx="412800" cy="412757"/>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2"/>
          </a:solidFill>
          <a:ln w="12700">
            <a:solidFill>
              <a:schemeClr val="bg2"/>
            </a:solidFill>
            <a:miter lim="400000"/>
          </a:ln>
        </p:spPr>
        <p:txBody>
          <a:bodyPr lIns="19044" tIns="19044" rIns="19044" bIns="19044" anchor="ctr"/>
          <a:lstStyle/>
          <a:p>
            <a:pPr marL="0" marR="0" lvl="0" indent="0" algn="l" defTabSz="228539" rtl="0" eaLnBrk="0" fontAlgn="base" latinLnBrk="0" hangingPunct="0">
              <a:lnSpc>
                <a:spcPct val="100000"/>
              </a:lnSpc>
              <a:spcBef>
                <a:spcPct val="0"/>
              </a:spcBef>
              <a:spcAft>
                <a:spcPct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7"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19" name="Rectangle 18">
            <a:extLst>
              <a:ext uri="{FF2B5EF4-FFF2-40B4-BE49-F238E27FC236}">
                <a16:creationId xmlns:a16="http://schemas.microsoft.com/office/drawing/2014/main" id="{0ABD0944-D77B-4908-97E1-59333EC9D9F3}"/>
              </a:ext>
            </a:extLst>
          </p:cNvPr>
          <p:cNvSpPr/>
          <p:nvPr/>
        </p:nvSpPr>
        <p:spPr>
          <a:xfrm>
            <a:off x="7553882" y="1241547"/>
            <a:ext cx="3092301"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Rockwell" panose="02060603020205020403" pitchFamily="18" charset="0"/>
                <a:ea typeface="+mn-ea"/>
                <a:cs typeface="+mn-cs"/>
              </a:rPr>
              <a:t>Security Challenges </a:t>
            </a:r>
          </a:p>
        </p:txBody>
      </p:sp>
      <p:sp>
        <p:nvSpPr>
          <p:cNvPr id="20" name="Rectangle 19">
            <a:extLst>
              <a:ext uri="{FF2B5EF4-FFF2-40B4-BE49-F238E27FC236}">
                <a16:creationId xmlns:a16="http://schemas.microsoft.com/office/drawing/2014/main" id="{1C88D6D6-3828-4E48-BCEE-7EC8127DBA72}"/>
              </a:ext>
            </a:extLst>
          </p:cNvPr>
          <p:cNvSpPr/>
          <p:nvPr/>
        </p:nvSpPr>
        <p:spPr>
          <a:xfrm>
            <a:off x="1872769" y="1241547"/>
            <a:ext cx="2438400"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Rockwell" panose="02060603020205020403" pitchFamily="18" charset="0"/>
                <a:ea typeface="+mn-ea"/>
                <a:cs typeface="+mn-cs"/>
              </a:rPr>
              <a:t>Security Risks </a:t>
            </a:r>
          </a:p>
        </p:txBody>
      </p:sp>
      <p:sp>
        <p:nvSpPr>
          <p:cNvPr id="17" name="Rectangle 16">
            <a:extLst>
              <a:ext uri="{FF2B5EF4-FFF2-40B4-BE49-F238E27FC236}">
                <a16:creationId xmlns:a16="http://schemas.microsoft.com/office/drawing/2014/main" id="{C1D79E94-97B4-4D18-A76A-833CA51D3CE4}"/>
              </a:ext>
            </a:extLst>
          </p:cNvPr>
          <p:cNvSpPr/>
          <p:nvPr/>
        </p:nvSpPr>
        <p:spPr>
          <a:xfrm>
            <a:off x="526810" y="1953763"/>
            <a:ext cx="5181600" cy="4278094"/>
          </a:xfrm>
          <a:prstGeom prst="rect">
            <a:avLst/>
          </a:prstGeom>
        </p:spPr>
        <p:txBody>
          <a:bodyPr wrap="square" anchor="ctr">
            <a:spAutoFit/>
          </a:bodyPr>
          <a:lstStyle/>
          <a:p>
            <a:pPr marL="347663" indent="-347663">
              <a:spcBef>
                <a:spcPts val="1200"/>
              </a:spcBef>
              <a:buFont typeface="Wingdings" panose="05000000000000000000" pitchFamily="2" charset="2"/>
              <a:buChar char="ü"/>
              <a:defRPr/>
            </a:pPr>
            <a:r>
              <a:rPr lang="en-US" dirty="0">
                <a:solidFill>
                  <a:prstClr val="black"/>
                </a:solidFill>
              </a:rPr>
              <a:t>The use of mobile devices in a work environment has changed the approach of organizational security. Mobile usage in enterprises has created a new set of security risks and challenges</a:t>
            </a:r>
          </a:p>
          <a:p>
            <a:pPr marL="347663" indent="-347663">
              <a:spcBef>
                <a:spcPts val="1200"/>
              </a:spcBef>
              <a:buFont typeface="Wingdings" panose="05000000000000000000" pitchFamily="2" charset="2"/>
              <a:buChar char="ü"/>
              <a:defRPr/>
            </a:pPr>
            <a:r>
              <a:rPr lang="en-US" dirty="0">
                <a:solidFill>
                  <a:prstClr val="black"/>
                </a:solidFill>
              </a:rPr>
              <a:t>Hence, enterprise mobile device security encounters additional security challenges besides the </a:t>
            </a:r>
            <a:r>
              <a:rPr lang="en-US" b="1" dirty="0">
                <a:solidFill>
                  <a:srgbClr val="FF0000"/>
                </a:solidFill>
              </a:rPr>
              <a:t>mobile device-level security risks </a:t>
            </a:r>
            <a:r>
              <a:rPr lang="en-US" dirty="0">
                <a:solidFill>
                  <a:prstClr val="black"/>
                </a:solidFill>
              </a:rPr>
              <a:t>that include weak security systems and insufficient configuration of mobile devices and platforms</a:t>
            </a:r>
          </a:p>
          <a:p>
            <a:pPr marL="347663" indent="-347663">
              <a:spcBef>
                <a:spcPts val="1200"/>
              </a:spcBef>
              <a:buFont typeface="Wingdings" panose="05000000000000000000" pitchFamily="2" charset="2"/>
              <a:buChar char="ü"/>
              <a:defRPr/>
            </a:pPr>
            <a:r>
              <a:rPr lang="en-US" dirty="0">
                <a:solidFill>
                  <a:prstClr val="black"/>
                </a:solidFill>
              </a:rPr>
              <a:t>Mobile devices are moving </a:t>
            </a:r>
            <a:r>
              <a:rPr lang="en-US" b="1" dirty="0">
                <a:solidFill>
                  <a:srgbClr val="FF0000"/>
                </a:solidFill>
              </a:rPr>
              <a:t>targets</a:t>
            </a:r>
            <a:r>
              <a:rPr lang="en-US" dirty="0">
                <a:solidFill>
                  <a:prstClr val="black"/>
                </a:solidFill>
              </a:rPr>
              <a:t> that can be used outside an organization and its security system, thereby defeating the purpose of preventing security attacks when organizations allows mobile devices at the workplace</a:t>
            </a:r>
          </a:p>
        </p:txBody>
      </p:sp>
      <p:sp>
        <p:nvSpPr>
          <p:cNvPr id="21" name="Rectangle 20">
            <a:extLst>
              <a:ext uri="{FF2B5EF4-FFF2-40B4-BE49-F238E27FC236}">
                <a16:creationId xmlns:a16="http://schemas.microsoft.com/office/drawing/2014/main" id="{663A01DA-5886-4E5F-83B2-0CFA7E098997}"/>
              </a:ext>
            </a:extLst>
          </p:cNvPr>
          <p:cNvSpPr/>
          <p:nvPr/>
        </p:nvSpPr>
        <p:spPr>
          <a:xfrm>
            <a:off x="6541752" y="1953763"/>
            <a:ext cx="5123438" cy="1938992"/>
          </a:xfrm>
          <a:prstGeom prst="rect">
            <a:avLst/>
          </a:prstGeom>
        </p:spPr>
        <p:txBody>
          <a:bodyPr wrap="square" anchor="ctr">
            <a:spAutoFit/>
          </a:bodyPr>
          <a:lstStyle/>
          <a:p>
            <a:pPr marL="347663" lvl="1" indent="-347663">
              <a:spcBef>
                <a:spcPts val="1800"/>
              </a:spcBef>
              <a:buFont typeface="Wingdings" panose="05000000000000000000" pitchFamily="2" charset="2"/>
              <a:buChar char="ü"/>
              <a:defRPr/>
            </a:pPr>
            <a:r>
              <a:rPr lang="en-US" dirty="0">
                <a:solidFill>
                  <a:prstClr val="black"/>
                </a:solidFill>
              </a:rPr>
              <a:t>Mobile devices are </a:t>
            </a:r>
            <a:r>
              <a:rPr lang="en-US" b="1" dirty="0">
                <a:solidFill>
                  <a:srgbClr val="FF0000"/>
                </a:solidFill>
              </a:rPr>
              <a:t>harder</a:t>
            </a:r>
            <a:r>
              <a:rPr lang="en-US" dirty="0">
                <a:solidFill>
                  <a:prstClr val="black"/>
                </a:solidFill>
              </a:rPr>
              <a:t> to track and secure </a:t>
            </a:r>
          </a:p>
          <a:p>
            <a:pPr marL="347663" lvl="1" indent="-347663">
              <a:spcBef>
                <a:spcPts val="1800"/>
              </a:spcBef>
              <a:buFont typeface="Wingdings" panose="05000000000000000000" pitchFamily="2" charset="2"/>
              <a:buChar char="ü"/>
              <a:defRPr/>
            </a:pPr>
            <a:r>
              <a:rPr lang="en-US" dirty="0">
                <a:solidFill>
                  <a:prstClr val="black"/>
                </a:solidFill>
              </a:rPr>
              <a:t>Mobile device are </a:t>
            </a:r>
            <a:r>
              <a:rPr lang="en-US" b="1" dirty="0">
                <a:solidFill>
                  <a:srgbClr val="FF0000"/>
                </a:solidFill>
              </a:rPr>
              <a:t>portable</a:t>
            </a:r>
            <a:r>
              <a:rPr lang="en-US" dirty="0">
                <a:solidFill>
                  <a:prstClr val="black"/>
                </a:solidFill>
              </a:rPr>
              <a:t> enough that they can be easily lost or stolen</a:t>
            </a:r>
          </a:p>
          <a:p>
            <a:pPr marL="347663" lvl="1" indent="-347663">
              <a:spcBef>
                <a:spcPts val="1800"/>
              </a:spcBef>
              <a:buFont typeface="Wingdings" panose="05000000000000000000" pitchFamily="2" charset="2"/>
              <a:buChar char="ü"/>
              <a:defRPr/>
            </a:pPr>
            <a:r>
              <a:rPr lang="en-US" dirty="0">
                <a:solidFill>
                  <a:prstClr val="black"/>
                </a:solidFill>
              </a:rPr>
              <a:t>It is difficult to ensure that mobile </a:t>
            </a:r>
            <a:r>
              <a:rPr lang="en-US" b="1" dirty="0">
                <a:solidFill>
                  <a:srgbClr val="FF0000"/>
                </a:solidFill>
              </a:rPr>
              <a:t>software patches </a:t>
            </a:r>
            <a:r>
              <a:rPr lang="en-US" dirty="0">
                <a:solidFill>
                  <a:prstClr val="black"/>
                </a:solidFill>
              </a:rPr>
              <a:t>and </a:t>
            </a:r>
            <a:r>
              <a:rPr lang="en-US" b="1" dirty="0">
                <a:solidFill>
                  <a:srgbClr val="FF0000"/>
                </a:solidFill>
              </a:rPr>
              <a:t>security settings </a:t>
            </a:r>
            <a:r>
              <a:rPr lang="en-US" dirty="0">
                <a:solidFill>
                  <a:prstClr val="black"/>
                </a:solidFill>
              </a:rPr>
              <a:t>are updated</a:t>
            </a:r>
          </a:p>
        </p:txBody>
      </p:sp>
      <p:sp>
        <p:nvSpPr>
          <p:cNvPr id="22" name="Freeform 28">
            <a:extLst>
              <a:ext uri="{FF2B5EF4-FFF2-40B4-BE49-F238E27FC236}">
                <a16:creationId xmlns:a16="http://schemas.microsoft.com/office/drawing/2014/main" id="{2A2A1520-1FB3-4E85-9DF7-E2AABCAAE49C}"/>
              </a:ext>
            </a:extLst>
          </p:cNvPr>
          <p:cNvSpPr>
            <a:spLocks noChangeAspect="1" noEditPoints="1"/>
          </p:cNvSpPr>
          <p:nvPr/>
        </p:nvSpPr>
        <p:spPr bwMode="auto">
          <a:xfrm>
            <a:off x="634786" y="1236488"/>
            <a:ext cx="495300" cy="410229"/>
          </a:xfrm>
          <a:custGeom>
            <a:avLst/>
            <a:gdLst>
              <a:gd name="T0" fmla="*/ 415925 w 256"/>
              <a:gd name="T1" fmla="*/ 324988 h 212"/>
              <a:gd name="T2" fmla="*/ 396429 w 256"/>
              <a:gd name="T3" fmla="*/ 344487 h 212"/>
              <a:gd name="T4" fmla="*/ 396429 w 256"/>
              <a:gd name="T5" fmla="*/ 344487 h 212"/>
              <a:gd name="T6" fmla="*/ 19496 w 256"/>
              <a:gd name="T7" fmla="*/ 344487 h 212"/>
              <a:gd name="T8" fmla="*/ 19496 w 256"/>
              <a:gd name="T9" fmla="*/ 344487 h 212"/>
              <a:gd name="T10" fmla="*/ 19496 w 256"/>
              <a:gd name="T11" fmla="*/ 344487 h 212"/>
              <a:gd name="T12" fmla="*/ 0 w 256"/>
              <a:gd name="T13" fmla="*/ 324988 h 212"/>
              <a:gd name="T14" fmla="*/ 3249 w 256"/>
              <a:gd name="T15" fmla="*/ 313613 h 212"/>
              <a:gd name="T16" fmla="*/ 3249 w 256"/>
              <a:gd name="T17" fmla="*/ 313613 h 212"/>
              <a:gd name="T18" fmla="*/ 191715 w 256"/>
              <a:gd name="T19" fmla="*/ 8125 h 212"/>
              <a:gd name="T20" fmla="*/ 191715 w 256"/>
              <a:gd name="T21" fmla="*/ 8125 h 212"/>
              <a:gd name="T22" fmla="*/ 207963 w 256"/>
              <a:gd name="T23" fmla="*/ 0 h 212"/>
              <a:gd name="T24" fmla="*/ 224210 w 256"/>
              <a:gd name="T25" fmla="*/ 9750 h 212"/>
              <a:gd name="T26" fmla="*/ 224210 w 256"/>
              <a:gd name="T27" fmla="*/ 9750 h 212"/>
              <a:gd name="T28" fmla="*/ 412676 w 256"/>
              <a:gd name="T29" fmla="*/ 315238 h 212"/>
              <a:gd name="T30" fmla="*/ 412676 w 256"/>
              <a:gd name="T31" fmla="*/ 315238 h 212"/>
              <a:gd name="T32" fmla="*/ 415925 w 256"/>
              <a:gd name="T33" fmla="*/ 324988 h 212"/>
              <a:gd name="T34" fmla="*/ 233958 w 256"/>
              <a:gd name="T35" fmla="*/ 110496 h 212"/>
              <a:gd name="T36" fmla="*/ 207963 w 256"/>
              <a:gd name="T37" fmla="*/ 84497 h 212"/>
              <a:gd name="T38" fmla="*/ 181967 w 256"/>
              <a:gd name="T39" fmla="*/ 110496 h 212"/>
              <a:gd name="T40" fmla="*/ 181967 w 256"/>
              <a:gd name="T41" fmla="*/ 207992 h 212"/>
              <a:gd name="T42" fmla="*/ 207963 w 256"/>
              <a:gd name="T43" fmla="*/ 233991 h 212"/>
              <a:gd name="T44" fmla="*/ 233958 w 256"/>
              <a:gd name="T45" fmla="*/ 207992 h 212"/>
              <a:gd name="T46" fmla="*/ 233958 w 256"/>
              <a:gd name="T47" fmla="*/ 110496 h 212"/>
              <a:gd name="T48" fmla="*/ 207963 w 256"/>
              <a:gd name="T49" fmla="*/ 253490 h 212"/>
              <a:gd name="T50" fmla="*/ 181967 w 256"/>
              <a:gd name="T51" fmla="*/ 279489 h 212"/>
              <a:gd name="T52" fmla="*/ 207963 w 256"/>
              <a:gd name="T53" fmla="*/ 305488 h 212"/>
              <a:gd name="T54" fmla="*/ 233958 w 256"/>
              <a:gd name="T55" fmla="*/ 279489 h 212"/>
              <a:gd name="T56" fmla="*/ 207963 w 256"/>
              <a:gd name="T57" fmla="*/ 253490 h 2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6" h="212">
                <a:moveTo>
                  <a:pt x="256" y="200"/>
                </a:moveTo>
                <a:cubicBezTo>
                  <a:pt x="256" y="207"/>
                  <a:pt x="251" y="212"/>
                  <a:pt x="244" y="212"/>
                </a:cubicBezTo>
                <a:cubicBezTo>
                  <a:pt x="244" y="212"/>
                  <a:pt x="244" y="212"/>
                  <a:pt x="244" y="212"/>
                </a:cubicBezTo>
                <a:cubicBezTo>
                  <a:pt x="12" y="212"/>
                  <a:pt x="12" y="212"/>
                  <a:pt x="12" y="212"/>
                </a:cubicBezTo>
                <a:cubicBezTo>
                  <a:pt x="12" y="212"/>
                  <a:pt x="12" y="212"/>
                  <a:pt x="12" y="212"/>
                </a:cubicBezTo>
                <a:cubicBezTo>
                  <a:pt x="12" y="212"/>
                  <a:pt x="12" y="212"/>
                  <a:pt x="12" y="212"/>
                </a:cubicBezTo>
                <a:cubicBezTo>
                  <a:pt x="5" y="212"/>
                  <a:pt x="0" y="207"/>
                  <a:pt x="0" y="200"/>
                </a:cubicBezTo>
                <a:cubicBezTo>
                  <a:pt x="0" y="198"/>
                  <a:pt x="1" y="195"/>
                  <a:pt x="2" y="193"/>
                </a:cubicBezTo>
                <a:cubicBezTo>
                  <a:pt x="2" y="193"/>
                  <a:pt x="2" y="193"/>
                  <a:pt x="2" y="193"/>
                </a:cubicBezTo>
                <a:cubicBezTo>
                  <a:pt x="118" y="5"/>
                  <a:pt x="118" y="5"/>
                  <a:pt x="118" y="5"/>
                </a:cubicBezTo>
                <a:cubicBezTo>
                  <a:pt x="118" y="5"/>
                  <a:pt x="118" y="5"/>
                  <a:pt x="118" y="5"/>
                </a:cubicBezTo>
                <a:cubicBezTo>
                  <a:pt x="120" y="2"/>
                  <a:pt x="124" y="0"/>
                  <a:pt x="128" y="0"/>
                </a:cubicBezTo>
                <a:cubicBezTo>
                  <a:pt x="132" y="0"/>
                  <a:pt x="136" y="2"/>
                  <a:pt x="138" y="6"/>
                </a:cubicBezTo>
                <a:cubicBezTo>
                  <a:pt x="138" y="6"/>
                  <a:pt x="138" y="6"/>
                  <a:pt x="138" y="6"/>
                </a:cubicBezTo>
                <a:cubicBezTo>
                  <a:pt x="254" y="194"/>
                  <a:pt x="254" y="194"/>
                  <a:pt x="254" y="194"/>
                </a:cubicBezTo>
                <a:cubicBezTo>
                  <a:pt x="254" y="194"/>
                  <a:pt x="254" y="194"/>
                  <a:pt x="254" y="194"/>
                </a:cubicBezTo>
                <a:cubicBezTo>
                  <a:pt x="255" y="196"/>
                  <a:pt x="256" y="198"/>
                  <a:pt x="256" y="200"/>
                </a:cubicBezTo>
                <a:moveTo>
                  <a:pt x="144" y="68"/>
                </a:moveTo>
                <a:cubicBezTo>
                  <a:pt x="144" y="59"/>
                  <a:pt x="137" y="52"/>
                  <a:pt x="128" y="52"/>
                </a:cubicBezTo>
                <a:cubicBezTo>
                  <a:pt x="119" y="52"/>
                  <a:pt x="112" y="59"/>
                  <a:pt x="112" y="68"/>
                </a:cubicBezTo>
                <a:cubicBezTo>
                  <a:pt x="112" y="128"/>
                  <a:pt x="112" y="128"/>
                  <a:pt x="112" y="128"/>
                </a:cubicBezTo>
                <a:cubicBezTo>
                  <a:pt x="112" y="137"/>
                  <a:pt x="119" y="144"/>
                  <a:pt x="128" y="144"/>
                </a:cubicBezTo>
                <a:cubicBezTo>
                  <a:pt x="137" y="144"/>
                  <a:pt x="144" y="137"/>
                  <a:pt x="144" y="128"/>
                </a:cubicBezTo>
                <a:lnTo>
                  <a:pt x="144" y="68"/>
                </a:lnTo>
                <a:close/>
                <a:moveTo>
                  <a:pt x="128" y="156"/>
                </a:moveTo>
                <a:cubicBezTo>
                  <a:pt x="119" y="156"/>
                  <a:pt x="112" y="163"/>
                  <a:pt x="112" y="172"/>
                </a:cubicBezTo>
                <a:cubicBezTo>
                  <a:pt x="112" y="181"/>
                  <a:pt x="119" y="188"/>
                  <a:pt x="128" y="188"/>
                </a:cubicBezTo>
                <a:cubicBezTo>
                  <a:pt x="137" y="188"/>
                  <a:pt x="144" y="181"/>
                  <a:pt x="144" y="172"/>
                </a:cubicBezTo>
                <a:cubicBezTo>
                  <a:pt x="144" y="163"/>
                  <a:pt x="137" y="156"/>
                  <a:pt x="128" y="156"/>
                </a:cubicBezTo>
              </a:path>
            </a:pathLst>
          </a:custGeom>
          <a:solidFill>
            <a:schemeClr val="bg2"/>
          </a:solidFill>
          <a:ln>
            <a:noFill/>
          </a:ln>
        </p:spPr>
        <p:txBody>
          <a:bodyPr/>
          <a:lstStyle/>
          <a:p>
            <a:endParaRPr lang="en-US" dirty="0"/>
          </a:p>
        </p:txBody>
      </p:sp>
      <p:pic>
        <p:nvPicPr>
          <p:cNvPr id="3" name="Picture 2" descr="A picture containing vector graphics&#10;&#10;Description automatically generated">
            <a:extLst>
              <a:ext uri="{FF2B5EF4-FFF2-40B4-BE49-F238E27FC236}">
                <a16:creationId xmlns:a16="http://schemas.microsoft.com/office/drawing/2014/main" id="{DA4FD171-0276-4735-A756-1CF1852295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4795" y="4352432"/>
            <a:ext cx="1457325" cy="1874567"/>
          </a:xfrm>
          <a:prstGeom prst="rect">
            <a:avLst/>
          </a:prstGeom>
        </p:spPr>
      </p:pic>
    </p:spTree>
    <p:extLst>
      <p:ext uri="{BB962C8B-B14F-4D97-AF65-F5344CB8AC3E}">
        <p14:creationId xmlns:p14="http://schemas.microsoft.com/office/powerpoint/2010/main" val="1538719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 name="Freeform 96"/>
          <p:cNvSpPr>
            <a:spLocks noChangeArrowheads="1"/>
          </p:cNvSpPr>
          <p:nvPr/>
        </p:nvSpPr>
        <p:spPr bwMode="auto">
          <a:xfrm>
            <a:off x="0" y="1608910"/>
            <a:ext cx="766243" cy="810395"/>
          </a:xfrm>
          <a:custGeom>
            <a:avLst/>
            <a:gdLst>
              <a:gd name="T0" fmla="*/ 0 w 1837"/>
              <a:gd name="T1" fmla="*/ 0 h 1945"/>
              <a:gd name="T2" fmla="*/ 0 w 1837"/>
              <a:gd name="T3" fmla="*/ 0 h 1945"/>
              <a:gd name="T4" fmla="*/ 1836 w 1837"/>
              <a:gd name="T5" fmla="*/ 0 h 1945"/>
              <a:gd name="T6" fmla="*/ 1836 w 1837"/>
              <a:gd name="T7" fmla="*/ 1816 h 1945"/>
              <a:gd name="T8" fmla="*/ 0 w 1837"/>
              <a:gd name="T9" fmla="*/ 1816 h 1945"/>
              <a:gd name="T10" fmla="*/ 0 w 1837"/>
              <a:gd name="T11" fmla="*/ 0 h 1945"/>
            </a:gdLst>
            <a:ahLst/>
            <a:cxnLst>
              <a:cxn ang="0">
                <a:pos x="T0" y="T1"/>
              </a:cxn>
              <a:cxn ang="0">
                <a:pos x="T2" y="T3"/>
              </a:cxn>
              <a:cxn ang="0">
                <a:pos x="T4" y="T5"/>
              </a:cxn>
              <a:cxn ang="0">
                <a:pos x="T6" y="T7"/>
              </a:cxn>
              <a:cxn ang="0">
                <a:pos x="T8" y="T9"/>
              </a:cxn>
              <a:cxn ang="0">
                <a:pos x="T10" y="T11"/>
              </a:cxn>
            </a:cxnLst>
            <a:rect l="0" t="0" r="r" b="b"/>
            <a:pathLst>
              <a:path w="1837" h="1945">
                <a:moveTo>
                  <a:pt x="0" y="0"/>
                </a:moveTo>
                <a:lnTo>
                  <a:pt x="0" y="0"/>
                </a:lnTo>
                <a:cubicBezTo>
                  <a:pt x="603" y="128"/>
                  <a:pt x="1234" y="128"/>
                  <a:pt x="1836" y="0"/>
                </a:cubicBezTo>
                <a:cubicBezTo>
                  <a:pt x="1836" y="602"/>
                  <a:pt x="1836" y="1205"/>
                  <a:pt x="1836" y="1816"/>
                </a:cubicBezTo>
                <a:cubicBezTo>
                  <a:pt x="1234" y="1944"/>
                  <a:pt x="603" y="1944"/>
                  <a:pt x="0" y="1816"/>
                </a:cubicBezTo>
                <a:cubicBezTo>
                  <a:pt x="0" y="1205"/>
                  <a:pt x="0" y="602"/>
                  <a:pt x="0" y="0"/>
                </a:cubicBez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97"/>
          <p:cNvSpPr>
            <a:spLocks noChangeArrowheads="1"/>
          </p:cNvSpPr>
          <p:nvPr/>
        </p:nvSpPr>
        <p:spPr bwMode="auto">
          <a:xfrm>
            <a:off x="532878" y="1434334"/>
            <a:ext cx="233365" cy="931679"/>
          </a:xfrm>
          <a:custGeom>
            <a:avLst/>
            <a:gdLst>
              <a:gd name="T0" fmla="*/ 558 w 559"/>
              <a:gd name="T1" fmla="*/ 2236 h 2237"/>
              <a:gd name="T2" fmla="*/ 0 w 559"/>
              <a:gd name="T3" fmla="*/ 1817 h 2237"/>
              <a:gd name="T4" fmla="*/ 0 w 559"/>
              <a:gd name="T5" fmla="*/ 0 h 2237"/>
              <a:gd name="T6" fmla="*/ 558 w 559"/>
              <a:gd name="T7" fmla="*/ 420 h 2237"/>
              <a:gd name="T8" fmla="*/ 558 w 559"/>
              <a:gd name="T9" fmla="*/ 2236 h 2237"/>
            </a:gdLst>
            <a:ahLst/>
            <a:cxnLst>
              <a:cxn ang="0">
                <a:pos x="T0" y="T1"/>
              </a:cxn>
              <a:cxn ang="0">
                <a:pos x="T2" y="T3"/>
              </a:cxn>
              <a:cxn ang="0">
                <a:pos x="T4" y="T5"/>
              </a:cxn>
              <a:cxn ang="0">
                <a:pos x="T6" y="T7"/>
              </a:cxn>
              <a:cxn ang="0">
                <a:pos x="T8" y="T9"/>
              </a:cxn>
            </a:cxnLst>
            <a:rect l="0" t="0" r="r" b="b"/>
            <a:pathLst>
              <a:path w="559" h="2237">
                <a:moveTo>
                  <a:pt x="558" y="2236"/>
                </a:moveTo>
                <a:lnTo>
                  <a:pt x="0" y="1817"/>
                </a:lnTo>
                <a:lnTo>
                  <a:pt x="0" y="0"/>
                </a:lnTo>
                <a:lnTo>
                  <a:pt x="558" y="420"/>
                </a:lnTo>
                <a:lnTo>
                  <a:pt x="558" y="2236"/>
                </a:lnTo>
              </a:path>
            </a:pathLst>
          </a:custGeom>
          <a:solidFill>
            <a:schemeClr val="accent1">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Freeform 100"/>
          <p:cNvSpPr>
            <a:spLocks noChangeArrowheads="1"/>
          </p:cNvSpPr>
          <p:nvPr/>
        </p:nvSpPr>
        <p:spPr bwMode="auto">
          <a:xfrm>
            <a:off x="532656" y="1434333"/>
            <a:ext cx="1585771"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Freeform 102"/>
          <p:cNvSpPr>
            <a:spLocks noChangeArrowheads="1"/>
          </p:cNvSpPr>
          <p:nvPr/>
        </p:nvSpPr>
        <p:spPr bwMode="auto">
          <a:xfrm>
            <a:off x="2090865" y="1467410"/>
            <a:ext cx="308702" cy="692787"/>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103"/>
          <p:cNvSpPr>
            <a:spLocks noChangeArrowheads="1"/>
          </p:cNvSpPr>
          <p:nvPr/>
        </p:nvSpPr>
        <p:spPr bwMode="auto">
          <a:xfrm>
            <a:off x="0" y="2601229"/>
            <a:ext cx="766243" cy="814070"/>
          </a:xfrm>
          <a:custGeom>
            <a:avLst/>
            <a:gdLst>
              <a:gd name="T0" fmla="*/ 0 w 1837"/>
              <a:gd name="T1" fmla="*/ 0 h 1954"/>
              <a:gd name="T2" fmla="*/ 0 w 1837"/>
              <a:gd name="T3" fmla="*/ 0 h 1954"/>
              <a:gd name="T4" fmla="*/ 1836 w 1837"/>
              <a:gd name="T5" fmla="*/ 0 h 1954"/>
              <a:gd name="T6" fmla="*/ 1836 w 1837"/>
              <a:gd name="T7" fmla="*/ 1825 h 1954"/>
              <a:gd name="T8" fmla="*/ 0 w 1837"/>
              <a:gd name="T9" fmla="*/ 1825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11"/>
                  <a:pt x="1836" y="1214"/>
                  <a:pt x="1836" y="1825"/>
                </a:cubicBezTo>
                <a:cubicBezTo>
                  <a:pt x="1234" y="1953"/>
                  <a:pt x="603" y="1953"/>
                  <a:pt x="0" y="1825"/>
                </a:cubicBezTo>
                <a:cubicBezTo>
                  <a:pt x="0" y="1214"/>
                  <a:pt x="0" y="611"/>
                  <a:pt x="0" y="0"/>
                </a:cubicBez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104"/>
          <p:cNvSpPr>
            <a:spLocks noChangeArrowheads="1"/>
          </p:cNvSpPr>
          <p:nvPr/>
        </p:nvSpPr>
        <p:spPr bwMode="auto">
          <a:xfrm>
            <a:off x="532878" y="2430329"/>
            <a:ext cx="233365" cy="931679"/>
          </a:xfrm>
          <a:custGeom>
            <a:avLst/>
            <a:gdLst>
              <a:gd name="T0" fmla="*/ 558 w 559"/>
              <a:gd name="T1" fmla="*/ 2236 h 2237"/>
              <a:gd name="T2" fmla="*/ 0 w 559"/>
              <a:gd name="T3" fmla="*/ 1817 h 2237"/>
              <a:gd name="T4" fmla="*/ 0 w 559"/>
              <a:gd name="T5" fmla="*/ 0 h 2237"/>
              <a:gd name="T6" fmla="*/ 558 w 559"/>
              <a:gd name="T7" fmla="*/ 420 h 2237"/>
              <a:gd name="T8" fmla="*/ 558 w 559"/>
              <a:gd name="T9" fmla="*/ 2236 h 2237"/>
            </a:gdLst>
            <a:ahLst/>
            <a:cxnLst>
              <a:cxn ang="0">
                <a:pos x="T0" y="T1"/>
              </a:cxn>
              <a:cxn ang="0">
                <a:pos x="T2" y="T3"/>
              </a:cxn>
              <a:cxn ang="0">
                <a:pos x="T4" y="T5"/>
              </a:cxn>
              <a:cxn ang="0">
                <a:pos x="T6" y="T7"/>
              </a:cxn>
              <a:cxn ang="0">
                <a:pos x="T8" y="T9"/>
              </a:cxn>
            </a:cxnLst>
            <a:rect l="0" t="0" r="r" b="b"/>
            <a:pathLst>
              <a:path w="559" h="2237">
                <a:moveTo>
                  <a:pt x="558" y="2236"/>
                </a:moveTo>
                <a:lnTo>
                  <a:pt x="0" y="1817"/>
                </a:lnTo>
                <a:lnTo>
                  <a:pt x="0" y="0"/>
                </a:lnTo>
                <a:lnTo>
                  <a:pt x="558" y="420"/>
                </a:lnTo>
                <a:lnTo>
                  <a:pt x="558" y="2236"/>
                </a:lnTo>
              </a:path>
            </a:pathLst>
          </a:custGeom>
          <a:solidFill>
            <a:schemeClr val="accent2">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Freeform 107"/>
          <p:cNvSpPr>
            <a:spLocks noChangeArrowheads="1"/>
          </p:cNvSpPr>
          <p:nvPr/>
        </p:nvSpPr>
        <p:spPr bwMode="auto">
          <a:xfrm>
            <a:off x="532656" y="2430329"/>
            <a:ext cx="1585771"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Freeform 109"/>
          <p:cNvSpPr>
            <a:spLocks noChangeArrowheads="1"/>
          </p:cNvSpPr>
          <p:nvPr/>
        </p:nvSpPr>
        <p:spPr bwMode="auto">
          <a:xfrm>
            <a:off x="2090865" y="2465245"/>
            <a:ext cx="308702" cy="692786"/>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 name="Freeform 110"/>
          <p:cNvSpPr>
            <a:spLocks noChangeArrowheads="1"/>
          </p:cNvSpPr>
          <p:nvPr/>
        </p:nvSpPr>
        <p:spPr bwMode="auto">
          <a:xfrm>
            <a:off x="0" y="3599063"/>
            <a:ext cx="766243" cy="814071"/>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11"/>
                  <a:pt x="1836" y="1214"/>
                  <a:pt x="1836" y="1816"/>
                </a:cubicBezTo>
                <a:cubicBezTo>
                  <a:pt x="1234" y="1953"/>
                  <a:pt x="603" y="1953"/>
                  <a:pt x="0" y="1816"/>
                </a:cubicBezTo>
                <a:cubicBezTo>
                  <a:pt x="0" y="1214"/>
                  <a:pt x="0" y="611"/>
                  <a:pt x="0" y="0"/>
                </a:cubicBez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 name="Freeform 111"/>
          <p:cNvSpPr>
            <a:spLocks noChangeArrowheads="1"/>
          </p:cNvSpPr>
          <p:nvPr/>
        </p:nvSpPr>
        <p:spPr bwMode="auto">
          <a:xfrm>
            <a:off x="532878" y="3428164"/>
            <a:ext cx="233365" cy="928003"/>
          </a:xfrm>
          <a:custGeom>
            <a:avLst/>
            <a:gdLst>
              <a:gd name="T0" fmla="*/ 558 w 559"/>
              <a:gd name="T1" fmla="*/ 2227 h 2228"/>
              <a:gd name="T2" fmla="*/ 0 w 559"/>
              <a:gd name="T3" fmla="*/ 1817 h 2228"/>
              <a:gd name="T4" fmla="*/ 0 w 559"/>
              <a:gd name="T5" fmla="*/ 0 h 2228"/>
              <a:gd name="T6" fmla="*/ 558 w 559"/>
              <a:gd name="T7" fmla="*/ 420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20"/>
                </a:lnTo>
                <a:lnTo>
                  <a:pt x="558" y="2227"/>
                </a:lnTo>
              </a:path>
            </a:pathLst>
          </a:custGeom>
          <a:solidFill>
            <a:schemeClr val="accent3">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Freeform 114"/>
          <p:cNvSpPr>
            <a:spLocks noChangeArrowheads="1"/>
          </p:cNvSpPr>
          <p:nvPr/>
        </p:nvSpPr>
        <p:spPr bwMode="auto">
          <a:xfrm>
            <a:off x="532656" y="3428162"/>
            <a:ext cx="1585771"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1" name="Freeform 116"/>
          <p:cNvSpPr>
            <a:spLocks noChangeArrowheads="1"/>
          </p:cNvSpPr>
          <p:nvPr/>
        </p:nvSpPr>
        <p:spPr bwMode="auto">
          <a:xfrm>
            <a:off x="2090865" y="3461240"/>
            <a:ext cx="308702" cy="692786"/>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2" name="Freeform 117"/>
          <p:cNvSpPr>
            <a:spLocks noChangeArrowheads="1"/>
          </p:cNvSpPr>
          <p:nvPr/>
        </p:nvSpPr>
        <p:spPr bwMode="auto">
          <a:xfrm>
            <a:off x="0" y="4595058"/>
            <a:ext cx="766243" cy="814071"/>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02"/>
                  <a:pt x="1836" y="1214"/>
                  <a:pt x="1836" y="1816"/>
                </a:cubicBezTo>
                <a:cubicBezTo>
                  <a:pt x="1234" y="1953"/>
                  <a:pt x="603" y="1953"/>
                  <a:pt x="0" y="1816"/>
                </a:cubicBezTo>
                <a:cubicBezTo>
                  <a:pt x="0" y="1214"/>
                  <a:pt x="0" y="602"/>
                  <a:pt x="0" y="0"/>
                </a:cubicBez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Freeform 118"/>
          <p:cNvSpPr>
            <a:spLocks noChangeArrowheads="1"/>
          </p:cNvSpPr>
          <p:nvPr/>
        </p:nvSpPr>
        <p:spPr bwMode="auto">
          <a:xfrm>
            <a:off x="532878" y="4424159"/>
            <a:ext cx="233365" cy="928003"/>
          </a:xfrm>
          <a:custGeom>
            <a:avLst/>
            <a:gdLst>
              <a:gd name="T0" fmla="*/ 558 w 559"/>
              <a:gd name="T1" fmla="*/ 2227 h 2228"/>
              <a:gd name="T2" fmla="*/ 0 w 559"/>
              <a:gd name="T3" fmla="*/ 1817 h 2228"/>
              <a:gd name="T4" fmla="*/ 0 w 559"/>
              <a:gd name="T5" fmla="*/ 0 h 2228"/>
              <a:gd name="T6" fmla="*/ 558 w 559"/>
              <a:gd name="T7" fmla="*/ 411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11"/>
                </a:lnTo>
                <a:lnTo>
                  <a:pt x="558" y="2227"/>
                </a:lnTo>
              </a:path>
            </a:pathLst>
          </a:custGeom>
          <a:solidFill>
            <a:schemeClr val="accent4">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6" name="Freeform 121"/>
          <p:cNvSpPr>
            <a:spLocks noChangeArrowheads="1"/>
          </p:cNvSpPr>
          <p:nvPr/>
        </p:nvSpPr>
        <p:spPr bwMode="auto">
          <a:xfrm>
            <a:off x="532656" y="4424158"/>
            <a:ext cx="1585771"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Freeform 123"/>
          <p:cNvSpPr>
            <a:spLocks noChangeArrowheads="1"/>
          </p:cNvSpPr>
          <p:nvPr/>
        </p:nvSpPr>
        <p:spPr bwMode="auto">
          <a:xfrm>
            <a:off x="2090865" y="4455398"/>
            <a:ext cx="308702" cy="696463"/>
          </a:xfrm>
          <a:custGeom>
            <a:avLst/>
            <a:gdLst>
              <a:gd name="T0" fmla="*/ 739 w 740"/>
              <a:gd name="T1" fmla="*/ 1671 h 1672"/>
              <a:gd name="T2" fmla="*/ 0 w 740"/>
              <a:gd name="T3" fmla="*/ 839 h 1672"/>
              <a:gd name="T4" fmla="*/ 739 w 740"/>
              <a:gd name="T5" fmla="*/ 0 h 1672"/>
              <a:gd name="T6" fmla="*/ 739 w 740"/>
              <a:gd name="T7" fmla="*/ 1671 h 1672"/>
            </a:gdLst>
            <a:ahLst/>
            <a:cxnLst>
              <a:cxn ang="0">
                <a:pos x="T0" y="T1"/>
              </a:cxn>
              <a:cxn ang="0">
                <a:pos x="T2" y="T3"/>
              </a:cxn>
              <a:cxn ang="0">
                <a:pos x="T4" y="T5"/>
              </a:cxn>
              <a:cxn ang="0">
                <a:pos x="T6" y="T7"/>
              </a:cxn>
            </a:cxnLst>
            <a:rect l="0" t="0" r="r" b="b"/>
            <a:pathLst>
              <a:path w="740" h="1672">
                <a:moveTo>
                  <a:pt x="739" y="1671"/>
                </a:moveTo>
                <a:lnTo>
                  <a:pt x="0" y="839"/>
                </a:lnTo>
                <a:lnTo>
                  <a:pt x="739" y="0"/>
                </a:lnTo>
                <a:lnTo>
                  <a:pt x="739" y="1671"/>
                </a:ln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Freeform 124"/>
          <p:cNvSpPr>
            <a:spLocks noChangeArrowheads="1"/>
          </p:cNvSpPr>
          <p:nvPr/>
        </p:nvSpPr>
        <p:spPr bwMode="auto">
          <a:xfrm>
            <a:off x="0" y="5592891"/>
            <a:ext cx="766243" cy="814070"/>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02"/>
                  <a:pt x="1836" y="1214"/>
                  <a:pt x="1836" y="1816"/>
                </a:cubicBezTo>
                <a:cubicBezTo>
                  <a:pt x="1234" y="1953"/>
                  <a:pt x="603" y="1953"/>
                  <a:pt x="0" y="1816"/>
                </a:cubicBezTo>
                <a:cubicBezTo>
                  <a:pt x="0" y="1214"/>
                  <a:pt x="0" y="602"/>
                  <a:pt x="0" y="0"/>
                </a:cubicBez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1" name="Freeform 125"/>
          <p:cNvSpPr>
            <a:spLocks noChangeArrowheads="1"/>
          </p:cNvSpPr>
          <p:nvPr/>
        </p:nvSpPr>
        <p:spPr bwMode="auto">
          <a:xfrm>
            <a:off x="532878" y="5421990"/>
            <a:ext cx="233365" cy="928004"/>
          </a:xfrm>
          <a:custGeom>
            <a:avLst/>
            <a:gdLst>
              <a:gd name="T0" fmla="*/ 558 w 559"/>
              <a:gd name="T1" fmla="*/ 2227 h 2228"/>
              <a:gd name="T2" fmla="*/ 0 w 559"/>
              <a:gd name="T3" fmla="*/ 1817 h 2228"/>
              <a:gd name="T4" fmla="*/ 0 w 559"/>
              <a:gd name="T5" fmla="*/ 0 h 2228"/>
              <a:gd name="T6" fmla="*/ 558 w 559"/>
              <a:gd name="T7" fmla="*/ 411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11"/>
                </a:lnTo>
                <a:lnTo>
                  <a:pt x="558" y="2227"/>
                </a:lnTo>
              </a:path>
            </a:pathLst>
          </a:custGeom>
          <a:solidFill>
            <a:schemeClr val="accent5">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4" name="Freeform 128"/>
          <p:cNvSpPr>
            <a:spLocks noChangeArrowheads="1"/>
          </p:cNvSpPr>
          <p:nvPr/>
        </p:nvSpPr>
        <p:spPr bwMode="auto">
          <a:xfrm>
            <a:off x="532656" y="5421991"/>
            <a:ext cx="1585771"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03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03"/>
                </a:lnTo>
                <a:lnTo>
                  <a:pt x="4868" y="1817"/>
                </a:ln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6" name="Freeform 130"/>
          <p:cNvSpPr>
            <a:spLocks noChangeArrowheads="1"/>
          </p:cNvSpPr>
          <p:nvPr/>
        </p:nvSpPr>
        <p:spPr bwMode="auto">
          <a:xfrm>
            <a:off x="2090865" y="5451392"/>
            <a:ext cx="308702" cy="692787"/>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0" name="Round Same Side Corner Rectangle 129"/>
          <p:cNvSpPr/>
          <p:nvPr/>
        </p:nvSpPr>
        <p:spPr>
          <a:xfrm rot="10800000" flipH="1">
            <a:off x="2561139" y="2590470"/>
            <a:ext cx="54849" cy="456796"/>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31" name="Round Same Side Corner Rectangle 130"/>
          <p:cNvSpPr/>
          <p:nvPr/>
        </p:nvSpPr>
        <p:spPr>
          <a:xfrm rot="10800000" flipH="1">
            <a:off x="2561139" y="5567393"/>
            <a:ext cx="54849" cy="456796"/>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32" name="Round Same Side Corner Rectangle 131"/>
          <p:cNvSpPr/>
          <p:nvPr/>
        </p:nvSpPr>
        <p:spPr>
          <a:xfrm rot="10800000" flipH="1">
            <a:off x="2561139" y="1588067"/>
            <a:ext cx="54849" cy="456796"/>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35" name="Round Same Side Corner Rectangle 134"/>
          <p:cNvSpPr/>
          <p:nvPr/>
        </p:nvSpPr>
        <p:spPr>
          <a:xfrm rot="10800000" flipH="1">
            <a:off x="2561139" y="3573643"/>
            <a:ext cx="54849" cy="456796"/>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36" name="Round Same Side Corner Rectangle 135"/>
          <p:cNvSpPr/>
          <p:nvPr/>
        </p:nvSpPr>
        <p:spPr>
          <a:xfrm rot="10800000" flipH="1">
            <a:off x="2561139" y="4568724"/>
            <a:ext cx="54849" cy="456796"/>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40" name="Freeform 103">
            <a:extLst>
              <a:ext uri="{FF2B5EF4-FFF2-40B4-BE49-F238E27FC236}">
                <a16:creationId xmlns:a16="http://schemas.microsoft.com/office/drawing/2014/main" id="{379D5460-0CCB-42C0-944A-37FC88E51676}"/>
              </a:ext>
            </a:extLst>
          </p:cNvPr>
          <p:cNvSpPr>
            <a:spLocks noChangeArrowheads="1"/>
          </p:cNvSpPr>
          <p:nvPr/>
        </p:nvSpPr>
        <p:spPr bwMode="auto">
          <a:xfrm rot="10800000">
            <a:off x="11425757" y="2186159"/>
            <a:ext cx="766243" cy="814070"/>
          </a:xfrm>
          <a:custGeom>
            <a:avLst/>
            <a:gdLst>
              <a:gd name="T0" fmla="*/ 0 w 1837"/>
              <a:gd name="T1" fmla="*/ 0 h 1954"/>
              <a:gd name="T2" fmla="*/ 0 w 1837"/>
              <a:gd name="T3" fmla="*/ 0 h 1954"/>
              <a:gd name="T4" fmla="*/ 1836 w 1837"/>
              <a:gd name="T5" fmla="*/ 0 h 1954"/>
              <a:gd name="T6" fmla="*/ 1836 w 1837"/>
              <a:gd name="T7" fmla="*/ 1825 h 1954"/>
              <a:gd name="T8" fmla="*/ 0 w 1837"/>
              <a:gd name="T9" fmla="*/ 1825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11"/>
                  <a:pt x="1836" y="1214"/>
                  <a:pt x="1836" y="1825"/>
                </a:cubicBezTo>
                <a:cubicBezTo>
                  <a:pt x="1234" y="1953"/>
                  <a:pt x="603" y="1953"/>
                  <a:pt x="0" y="1825"/>
                </a:cubicBezTo>
                <a:cubicBezTo>
                  <a:pt x="0" y="1214"/>
                  <a:pt x="0" y="611"/>
                  <a:pt x="0" y="0"/>
                </a:cubicBez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1" name="Freeform 104">
            <a:extLst>
              <a:ext uri="{FF2B5EF4-FFF2-40B4-BE49-F238E27FC236}">
                <a16:creationId xmlns:a16="http://schemas.microsoft.com/office/drawing/2014/main" id="{C52FD50D-1EFA-40A6-A225-6DC5B580DB8A}"/>
              </a:ext>
            </a:extLst>
          </p:cNvPr>
          <p:cNvSpPr>
            <a:spLocks noChangeArrowheads="1"/>
          </p:cNvSpPr>
          <p:nvPr/>
        </p:nvSpPr>
        <p:spPr bwMode="auto">
          <a:xfrm rot="10800000">
            <a:off x="11425757" y="2239450"/>
            <a:ext cx="233365" cy="931679"/>
          </a:xfrm>
          <a:custGeom>
            <a:avLst/>
            <a:gdLst>
              <a:gd name="T0" fmla="*/ 558 w 559"/>
              <a:gd name="T1" fmla="*/ 2236 h 2237"/>
              <a:gd name="T2" fmla="*/ 0 w 559"/>
              <a:gd name="T3" fmla="*/ 1817 h 2237"/>
              <a:gd name="T4" fmla="*/ 0 w 559"/>
              <a:gd name="T5" fmla="*/ 0 h 2237"/>
              <a:gd name="T6" fmla="*/ 558 w 559"/>
              <a:gd name="T7" fmla="*/ 420 h 2237"/>
              <a:gd name="T8" fmla="*/ 558 w 559"/>
              <a:gd name="T9" fmla="*/ 2236 h 2237"/>
            </a:gdLst>
            <a:ahLst/>
            <a:cxnLst>
              <a:cxn ang="0">
                <a:pos x="T0" y="T1"/>
              </a:cxn>
              <a:cxn ang="0">
                <a:pos x="T2" y="T3"/>
              </a:cxn>
              <a:cxn ang="0">
                <a:pos x="T4" y="T5"/>
              </a:cxn>
              <a:cxn ang="0">
                <a:pos x="T6" y="T7"/>
              </a:cxn>
              <a:cxn ang="0">
                <a:pos x="T8" y="T9"/>
              </a:cxn>
            </a:cxnLst>
            <a:rect l="0" t="0" r="r" b="b"/>
            <a:pathLst>
              <a:path w="559" h="2237">
                <a:moveTo>
                  <a:pt x="558" y="2236"/>
                </a:moveTo>
                <a:lnTo>
                  <a:pt x="0" y="1817"/>
                </a:lnTo>
                <a:lnTo>
                  <a:pt x="0" y="0"/>
                </a:lnTo>
                <a:lnTo>
                  <a:pt x="558" y="420"/>
                </a:lnTo>
                <a:lnTo>
                  <a:pt x="558" y="2236"/>
                </a:lnTo>
              </a:path>
            </a:pathLst>
          </a:custGeom>
          <a:solidFill>
            <a:schemeClr val="accent2">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2" name="Freeform 105">
            <a:extLst>
              <a:ext uri="{FF2B5EF4-FFF2-40B4-BE49-F238E27FC236}">
                <a16:creationId xmlns:a16="http://schemas.microsoft.com/office/drawing/2014/main" id="{6966AFF9-0370-4E4B-8FCB-947B70D9A465}"/>
              </a:ext>
            </a:extLst>
          </p:cNvPr>
          <p:cNvSpPr>
            <a:spLocks noChangeArrowheads="1"/>
          </p:cNvSpPr>
          <p:nvPr/>
        </p:nvSpPr>
        <p:spPr bwMode="auto">
          <a:xfrm rot="10800000">
            <a:off x="10073572" y="2414025"/>
            <a:ext cx="1585550"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Text Box 106">
            <a:extLst>
              <a:ext uri="{FF2B5EF4-FFF2-40B4-BE49-F238E27FC236}">
                <a16:creationId xmlns:a16="http://schemas.microsoft.com/office/drawing/2014/main" id="{74EB5EE6-2380-4170-A5C5-5DDAED26A26B}"/>
              </a:ext>
            </a:extLst>
          </p:cNvPr>
          <p:cNvSpPr txBox="1">
            <a:spLocks noChangeArrowheads="1"/>
          </p:cNvSpPr>
          <p:nvPr/>
        </p:nvSpPr>
        <p:spPr bwMode="auto">
          <a:xfrm rot="10800000">
            <a:off x="10100913" y="2623515"/>
            <a:ext cx="1348733" cy="3546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marL="0" marR="0" lvl="0" indent="0" algn="l" defTabSz="914217" rtl="0" eaLnBrk="1" fontAlgn="auto" latinLnBrk="0" hangingPunct="1">
              <a:lnSpc>
                <a:spcPct val="110000"/>
              </a:lnSpc>
              <a:spcBef>
                <a:spcPts val="0"/>
              </a:spcBef>
              <a:spcAft>
                <a:spcPts val="0"/>
              </a:spcAft>
              <a:buClrTx/>
              <a:buSzTx/>
              <a:buFontTx/>
              <a:buNone/>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defRPr/>
            </a:pPr>
            <a:r>
              <a:rPr kumimoji="0" lang="en-US" sz="500" b="0" i="0" u="none" strike="noStrike" kern="1200" cap="none" spc="0" normalizeH="0" baseline="0" noProof="0" dirty="0">
                <a:ln>
                  <a:noFill/>
                </a:ln>
                <a:solidFill>
                  <a:srgbClr val="F1F0F0"/>
                </a:solidFill>
                <a:effectLst/>
                <a:uLnTx/>
                <a:uFillTx/>
                <a:latin typeface="Roboto Black" charset="0"/>
                <a:ea typeface="SimSun" charset="0"/>
                <a:cs typeface="Roboto Black" charset="0"/>
              </a:rPr>
              <a:t>OPTION 01</a:t>
            </a:r>
          </a:p>
        </p:txBody>
      </p:sp>
      <p:sp>
        <p:nvSpPr>
          <p:cNvPr id="144" name="Freeform 107">
            <a:extLst>
              <a:ext uri="{FF2B5EF4-FFF2-40B4-BE49-F238E27FC236}">
                <a16:creationId xmlns:a16="http://schemas.microsoft.com/office/drawing/2014/main" id="{D05DE601-68D8-4A89-8CDA-CAFC73B38B1D}"/>
              </a:ext>
            </a:extLst>
          </p:cNvPr>
          <p:cNvSpPr>
            <a:spLocks noChangeArrowheads="1"/>
          </p:cNvSpPr>
          <p:nvPr/>
        </p:nvSpPr>
        <p:spPr bwMode="auto">
          <a:xfrm rot="10800000">
            <a:off x="10077210" y="2414025"/>
            <a:ext cx="15819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5" name="Freeform 109">
            <a:extLst>
              <a:ext uri="{FF2B5EF4-FFF2-40B4-BE49-F238E27FC236}">
                <a16:creationId xmlns:a16="http://schemas.microsoft.com/office/drawing/2014/main" id="{37324499-EE0A-4662-85B7-20F13E3CD9E7}"/>
              </a:ext>
            </a:extLst>
          </p:cNvPr>
          <p:cNvSpPr>
            <a:spLocks noChangeArrowheads="1"/>
          </p:cNvSpPr>
          <p:nvPr/>
        </p:nvSpPr>
        <p:spPr bwMode="auto">
          <a:xfrm rot="10800000">
            <a:off x="9761352" y="2443427"/>
            <a:ext cx="308702" cy="692786"/>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2"/>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4" name="Round Same Side Corner Rectangle 129">
            <a:extLst>
              <a:ext uri="{FF2B5EF4-FFF2-40B4-BE49-F238E27FC236}">
                <a16:creationId xmlns:a16="http://schemas.microsoft.com/office/drawing/2014/main" id="{E971348D-BEFC-4EAB-8E90-9AD76226C054}"/>
              </a:ext>
            </a:extLst>
          </p:cNvPr>
          <p:cNvSpPr/>
          <p:nvPr/>
        </p:nvSpPr>
        <p:spPr>
          <a:xfrm flipH="1">
            <a:off x="9544931" y="2554192"/>
            <a:ext cx="54849" cy="456796"/>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58" name="Freeform 124">
            <a:extLst>
              <a:ext uri="{FF2B5EF4-FFF2-40B4-BE49-F238E27FC236}">
                <a16:creationId xmlns:a16="http://schemas.microsoft.com/office/drawing/2014/main" id="{15F2DFE6-869A-414A-8FEA-A5AB3825BDD7}"/>
              </a:ext>
            </a:extLst>
          </p:cNvPr>
          <p:cNvSpPr>
            <a:spLocks noChangeArrowheads="1"/>
          </p:cNvSpPr>
          <p:nvPr/>
        </p:nvSpPr>
        <p:spPr bwMode="auto">
          <a:xfrm rot="10800000">
            <a:off x="11425757" y="5177820"/>
            <a:ext cx="766243" cy="814070"/>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02"/>
                  <a:pt x="1836" y="1214"/>
                  <a:pt x="1836" y="1816"/>
                </a:cubicBezTo>
                <a:cubicBezTo>
                  <a:pt x="1234" y="1953"/>
                  <a:pt x="603" y="1953"/>
                  <a:pt x="0" y="1816"/>
                </a:cubicBezTo>
                <a:cubicBezTo>
                  <a:pt x="0" y="1214"/>
                  <a:pt x="0" y="602"/>
                  <a:pt x="0" y="0"/>
                </a:cubicBez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9" name="Freeform 125">
            <a:extLst>
              <a:ext uri="{FF2B5EF4-FFF2-40B4-BE49-F238E27FC236}">
                <a16:creationId xmlns:a16="http://schemas.microsoft.com/office/drawing/2014/main" id="{5B6F599E-6C3C-4B69-82DF-7703AC6EC7C4}"/>
              </a:ext>
            </a:extLst>
          </p:cNvPr>
          <p:cNvSpPr>
            <a:spLocks noChangeArrowheads="1"/>
          </p:cNvSpPr>
          <p:nvPr/>
        </p:nvSpPr>
        <p:spPr bwMode="auto">
          <a:xfrm rot="10800000">
            <a:off x="11425757" y="5234787"/>
            <a:ext cx="233365" cy="928004"/>
          </a:xfrm>
          <a:custGeom>
            <a:avLst/>
            <a:gdLst>
              <a:gd name="T0" fmla="*/ 558 w 559"/>
              <a:gd name="T1" fmla="*/ 2227 h 2228"/>
              <a:gd name="T2" fmla="*/ 0 w 559"/>
              <a:gd name="T3" fmla="*/ 1817 h 2228"/>
              <a:gd name="T4" fmla="*/ 0 w 559"/>
              <a:gd name="T5" fmla="*/ 0 h 2228"/>
              <a:gd name="T6" fmla="*/ 558 w 559"/>
              <a:gd name="T7" fmla="*/ 411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11"/>
                </a:lnTo>
                <a:lnTo>
                  <a:pt x="558" y="2227"/>
                </a:lnTo>
              </a:path>
            </a:pathLst>
          </a:custGeom>
          <a:solidFill>
            <a:schemeClr val="accent5">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0" name="Freeform 126">
            <a:extLst>
              <a:ext uri="{FF2B5EF4-FFF2-40B4-BE49-F238E27FC236}">
                <a16:creationId xmlns:a16="http://schemas.microsoft.com/office/drawing/2014/main" id="{EF0EA83B-8989-47AB-BFAD-574C86324A70}"/>
              </a:ext>
            </a:extLst>
          </p:cNvPr>
          <p:cNvSpPr>
            <a:spLocks noChangeArrowheads="1"/>
          </p:cNvSpPr>
          <p:nvPr/>
        </p:nvSpPr>
        <p:spPr bwMode="auto">
          <a:xfrm rot="10800000">
            <a:off x="10073572" y="5405686"/>
            <a:ext cx="1585550"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03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03"/>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1" name="Text Box 127">
            <a:extLst>
              <a:ext uri="{FF2B5EF4-FFF2-40B4-BE49-F238E27FC236}">
                <a16:creationId xmlns:a16="http://schemas.microsoft.com/office/drawing/2014/main" id="{BD7817F1-DD7D-4B17-8BBE-64001D99AC54}"/>
              </a:ext>
            </a:extLst>
          </p:cNvPr>
          <p:cNvSpPr txBox="1">
            <a:spLocks noChangeArrowheads="1"/>
          </p:cNvSpPr>
          <p:nvPr/>
        </p:nvSpPr>
        <p:spPr bwMode="auto">
          <a:xfrm rot="10800000">
            <a:off x="10100913" y="5617014"/>
            <a:ext cx="1348733" cy="354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marL="0" marR="0" lvl="0" indent="0" algn="l" defTabSz="914217" rtl="0" eaLnBrk="1" fontAlgn="auto" latinLnBrk="0" hangingPunct="1">
              <a:lnSpc>
                <a:spcPct val="110000"/>
              </a:lnSpc>
              <a:spcBef>
                <a:spcPts val="0"/>
              </a:spcBef>
              <a:spcAft>
                <a:spcPts val="0"/>
              </a:spcAft>
              <a:buClrTx/>
              <a:buSzTx/>
              <a:buFontTx/>
              <a:buNone/>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defRPr/>
            </a:pPr>
            <a:r>
              <a:rPr kumimoji="0" lang="en-US" sz="500" b="0" i="0" u="none" strike="noStrike" kern="1200" cap="none" spc="0" normalizeH="0" baseline="0" noProof="0" dirty="0">
                <a:ln>
                  <a:noFill/>
                </a:ln>
                <a:solidFill>
                  <a:srgbClr val="F1F0F0"/>
                </a:solidFill>
                <a:effectLst/>
                <a:uLnTx/>
                <a:uFillTx/>
                <a:latin typeface="Roboto Black" charset="0"/>
                <a:ea typeface="SimSun" charset="0"/>
                <a:cs typeface="Roboto Black" charset="0"/>
              </a:rPr>
              <a:t>OPTION 01</a:t>
            </a:r>
          </a:p>
        </p:txBody>
      </p:sp>
      <p:sp>
        <p:nvSpPr>
          <p:cNvPr id="162" name="Freeform 128">
            <a:extLst>
              <a:ext uri="{FF2B5EF4-FFF2-40B4-BE49-F238E27FC236}">
                <a16:creationId xmlns:a16="http://schemas.microsoft.com/office/drawing/2014/main" id="{774FD90F-2BAD-4554-82E3-00D1DB67CA37}"/>
              </a:ext>
            </a:extLst>
          </p:cNvPr>
          <p:cNvSpPr>
            <a:spLocks noChangeArrowheads="1"/>
          </p:cNvSpPr>
          <p:nvPr/>
        </p:nvSpPr>
        <p:spPr bwMode="auto">
          <a:xfrm rot="10800000">
            <a:off x="10077210" y="5405686"/>
            <a:ext cx="15819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03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03"/>
                </a:lnTo>
                <a:lnTo>
                  <a:pt x="4868" y="1817"/>
                </a:ln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 name="Freeform 130">
            <a:extLst>
              <a:ext uri="{FF2B5EF4-FFF2-40B4-BE49-F238E27FC236}">
                <a16:creationId xmlns:a16="http://schemas.microsoft.com/office/drawing/2014/main" id="{B8E7991B-6F83-434E-A63D-5D952943D338}"/>
              </a:ext>
            </a:extLst>
          </p:cNvPr>
          <p:cNvSpPr>
            <a:spLocks noChangeArrowheads="1"/>
          </p:cNvSpPr>
          <p:nvPr/>
        </p:nvSpPr>
        <p:spPr bwMode="auto">
          <a:xfrm rot="10800000">
            <a:off x="9761352" y="5440602"/>
            <a:ext cx="308702" cy="692787"/>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5"/>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5" name="Round Same Side Corner Rectangle 130">
            <a:extLst>
              <a:ext uri="{FF2B5EF4-FFF2-40B4-BE49-F238E27FC236}">
                <a16:creationId xmlns:a16="http://schemas.microsoft.com/office/drawing/2014/main" id="{019D312D-7500-4306-A3D1-EF73F1DC611C}"/>
              </a:ext>
            </a:extLst>
          </p:cNvPr>
          <p:cNvSpPr/>
          <p:nvPr/>
        </p:nvSpPr>
        <p:spPr>
          <a:xfrm flipH="1">
            <a:off x="9544931" y="5560592"/>
            <a:ext cx="54849" cy="456796"/>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19" name="Freeform 96">
            <a:extLst>
              <a:ext uri="{FF2B5EF4-FFF2-40B4-BE49-F238E27FC236}">
                <a16:creationId xmlns:a16="http://schemas.microsoft.com/office/drawing/2014/main" id="{C4487C0E-7E86-412E-BCC5-9DADBE8B50C9}"/>
              </a:ext>
            </a:extLst>
          </p:cNvPr>
          <p:cNvSpPr>
            <a:spLocks noChangeArrowheads="1"/>
          </p:cNvSpPr>
          <p:nvPr/>
        </p:nvSpPr>
        <p:spPr bwMode="auto">
          <a:xfrm rot="10800000">
            <a:off x="11425757" y="1190163"/>
            <a:ext cx="766243" cy="810395"/>
          </a:xfrm>
          <a:custGeom>
            <a:avLst/>
            <a:gdLst>
              <a:gd name="T0" fmla="*/ 0 w 1837"/>
              <a:gd name="T1" fmla="*/ 0 h 1945"/>
              <a:gd name="T2" fmla="*/ 0 w 1837"/>
              <a:gd name="T3" fmla="*/ 0 h 1945"/>
              <a:gd name="T4" fmla="*/ 1836 w 1837"/>
              <a:gd name="T5" fmla="*/ 0 h 1945"/>
              <a:gd name="T6" fmla="*/ 1836 w 1837"/>
              <a:gd name="T7" fmla="*/ 1816 h 1945"/>
              <a:gd name="T8" fmla="*/ 0 w 1837"/>
              <a:gd name="T9" fmla="*/ 1816 h 1945"/>
              <a:gd name="T10" fmla="*/ 0 w 1837"/>
              <a:gd name="T11" fmla="*/ 0 h 1945"/>
            </a:gdLst>
            <a:ahLst/>
            <a:cxnLst>
              <a:cxn ang="0">
                <a:pos x="T0" y="T1"/>
              </a:cxn>
              <a:cxn ang="0">
                <a:pos x="T2" y="T3"/>
              </a:cxn>
              <a:cxn ang="0">
                <a:pos x="T4" y="T5"/>
              </a:cxn>
              <a:cxn ang="0">
                <a:pos x="T6" y="T7"/>
              </a:cxn>
              <a:cxn ang="0">
                <a:pos x="T8" y="T9"/>
              </a:cxn>
              <a:cxn ang="0">
                <a:pos x="T10" y="T11"/>
              </a:cxn>
            </a:cxnLst>
            <a:rect l="0" t="0" r="r" b="b"/>
            <a:pathLst>
              <a:path w="1837" h="1945">
                <a:moveTo>
                  <a:pt x="0" y="0"/>
                </a:moveTo>
                <a:lnTo>
                  <a:pt x="0" y="0"/>
                </a:lnTo>
                <a:cubicBezTo>
                  <a:pt x="603" y="128"/>
                  <a:pt x="1234" y="128"/>
                  <a:pt x="1836" y="0"/>
                </a:cubicBezTo>
                <a:cubicBezTo>
                  <a:pt x="1836" y="602"/>
                  <a:pt x="1836" y="1205"/>
                  <a:pt x="1836" y="1816"/>
                </a:cubicBezTo>
                <a:cubicBezTo>
                  <a:pt x="1234" y="1944"/>
                  <a:pt x="603" y="1944"/>
                  <a:pt x="0" y="1816"/>
                </a:cubicBezTo>
                <a:cubicBezTo>
                  <a:pt x="0" y="1205"/>
                  <a:pt x="0" y="602"/>
                  <a:pt x="0" y="0"/>
                </a:cubicBez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0" name="Freeform 97">
            <a:extLst>
              <a:ext uri="{FF2B5EF4-FFF2-40B4-BE49-F238E27FC236}">
                <a16:creationId xmlns:a16="http://schemas.microsoft.com/office/drawing/2014/main" id="{8F54E5AE-E251-4D9B-B32C-6B96FEE675DB}"/>
              </a:ext>
            </a:extLst>
          </p:cNvPr>
          <p:cNvSpPr>
            <a:spLocks noChangeArrowheads="1"/>
          </p:cNvSpPr>
          <p:nvPr/>
        </p:nvSpPr>
        <p:spPr bwMode="auto">
          <a:xfrm rot="10800000">
            <a:off x="11425757" y="1243455"/>
            <a:ext cx="233365" cy="931679"/>
          </a:xfrm>
          <a:custGeom>
            <a:avLst/>
            <a:gdLst>
              <a:gd name="T0" fmla="*/ 558 w 559"/>
              <a:gd name="T1" fmla="*/ 2236 h 2237"/>
              <a:gd name="T2" fmla="*/ 0 w 559"/>
              <a:gd name="T3" fmla="*/ 1817 h 2237"/>
              <a:gd name="T4" fmla="*/ 0 w 559"/>
              <a:gd name="T5" fmla="*/ 0 h 2237"/>
              <a:gd name="T6" fmla="*/ 558 w 559"/>
              <a:gd name="T7" fmla="*/ 420 h 2237"/>
              <a:gd name="T8" fmla="*/ 558 w 559"/>
              <a:gd name="T9" fmla="*/ 2236 h 2237"/>
            </a:gdLst>
            <a:ahLst/>
            <a:cxnLst>
              <a:cxn ang="0">
                <a:pos x="T0" y="T1"/>
              </a:cxn>
              <a:cxn ang="0">
                <a:pos x="T2" y="T3"/>
              </a:cxn>
              <a:cxn ang="0">
                <a:pos x="T4" y="T5"/>
              </a:cxn>
              <a:cxn ang="0">
                <a:pos x="T6" y="T7"/>
              </a:cxn>
              <a:cxn ang="0">
                <a:pos x="T8" y="T9"/>
              </a:cxn>
            </a:cxnLst>
            <a:rect l="0" t="0" r="r" b="b"/>
            <a:pathLst>
              <a:path w="559" h="2237">
                <a:moveTo>
                  <a:pt x="558" y="2236"/>
                </a:moveTo>
                <a:lnTo>
                  <a:pt x="0" y="1817"/>
                </a:lnTo>
                <a:lnTo>
                  <a:pt x="0" y="0"/>
                </a:lnTo>
                <a:lnTo>
                  <a:pt x="558" y="420"/>
                </a:lnTo>
                <a:lnTo>
                  <a:pt x="558" y="2236"/>
                </a:lnTo>
              </a:path>
            </a:pathLst>
          </a:custGeom>
          <a:solidFill>
            <a:schemeClr val="accent1">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1" name="Freeform 98">
            <a:extLst>
              <a:ext uri="{FF2B5EF4-FFF2-40B4-BE49-F238E27FC236}">
                <a16:creationId xmlns:a16="http://schemas.microsoft.com/office/drawing/2014/main" id="{F419A248-AC3B-4950-8C10-70B6ED3ADA62}"/>
              </a:ext>
            </a:extLst>
          </p:cNvPr>
          <p:cNvSpPr>
            <a:spLocks noChangeArrowheads="1"/>
          </p:cNvSpPr>
          <p:nvPr/>
        </p:nvSpPr>
        <p:spPr bwMode="auto">
          <a:xfrm rot="10800000">
            <a:off x="10073572" y="1418031"/>
            <a:ext cx="1585549"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7" name="Text Box 99">
            <a:extLst>
              <a:ext uri="{FF2B5EF4-FFF2-40B4-BE49-F238E27FC236}">
                <a16:creationId xmlns:a16="http://schemas.microsoft.com/office/drawing/2014/main" id="{5888558E-0C73-4C3F-B584-8DCDA02671E9}"/>
              </a:ext>
            </a:extLst>
          </p:cNvPr>
          <p:cNvSpPr txBox="1">
            <a:spLocks noChangeArrowheads="1"/>
          </p:cNvSpPr>
          <p:nvPr/>
        </p:nvSpPr>
        <p:spPr bwMode="auto">
          <a:xfrm rot="10800000">
            <a:off x="10100913" y="1623845"/>
            <a:ext cx="1348733" cy="3546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marL="0" marR="0" lvl="0" indent="0" algn="l" defTabSz="914217" rtl="0" eaLnBrk="1" fontAlgn="auto" latinLnBrk="0" hangingPunct="1">
              <a:lnSpc>
                <a:spcPct val="110000"/>
              </a:lnSpc>
              <a:spcBef>
                <a:spcPts val="0"/>
              </a:spcBef>
              <a:spcAft>
                <a:spcPts val="0"/>
              </a:spcAft>
              <a:buClrTx/>
              <a:buSzTx/>
              <a:buFontTx/>
              <a:buNone/>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defRPr/>
            </a:pPr>
            <a:r>
              <a:rPr kumimoji="0" lang="en-US" sz="500" b="0" i="0" u="none" strike="noStrike" kern="1200" cap="none" spc="0" normalizeH="0" baseline="0" noProof="0" dirty="0">
                <a:ln>
                  <a:noFill/>
                </a:ln>
                <a:solidFill>
                  <a:srgbClr val="F1F0F0"/>
                </a:solidFill>
                <a:effectLst/>
                <a:uLnTx/>
                <a:uFillTx/>
                <a:latin typeface="Roboto Black" charset="0"/>
                <a:ea typeface="SimSun" charset="0"/>
                <a:cs typeface="Roboto Black" charset="0"/>
              </a:rPr>
              <a:t>OPTION 01</a:t>
            </a:r>
          </a:p>
        </p:txBody>
      </p:sp>
      <p:sp>
        <p:nvSpPr>
          <p:cNvPr id="138" name="Freeform 100">
            <a:extLst>
              <a:ext uri="{FF2B5EF4-FFF2-40B4-BE49-F238E27FC236}">
                <a16:creationId xmlns:a16="http://schemas.microsoft.com/office/drawing/2014/main" id="{2DC68DC5-9BB5-4EE3-A59C-C6DEEE799496}"/>
              </a:ext>
            </a:extLst>
          </p:cNvPr>
          <p:cNvSpPr>
            <a:spLocks noChangeArrowheads="1"/>
          </p:cNvSpPr>
          <p:nvPr/>
        </p:nvSpPr>
        <p:spPr bwMode="auto">
          <a:xfrm rot="10800000">
            <a:off x="10077210" y="1418031"/>
            <a:ext cx="15819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9" name="Freeform 102">
            <a:extLst>
              <a:ext uri="{FF2B5EF4-FFF2-40B4-BE49-F238E27FC236}">
                <a16:creationId xmlns:a16="http://schemas.microsoft.com/office/drawing/2014/main" id="{551D9891-1C4C-4CA2-AAE0-1F937523AA1C}"/>
              </a:ext>
            </a:extLst>
          </p:cNvPr>
          <p:cNvSpPr>
            <a:spLocks noChangeArrowheads="1"/>
          </p:cNvSpPr>
          <p:nvPr/>
        </p:nvSpPr>
        <p:spPr bwMode="auto">
          <a:xfrm rot="10800000">
            <a:off x="9761352" y="1449271"/>
            <a:ext cx="308702" cy="692787"/>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6" name="Round Same Side Corner Rectangle 131">
            <a:extLst>
              <a:ext uri="{FF2B5EF4-FFF2-40B4-BE49-F238E27FC236}">
                <a16:creationId xmlns:a16="http://schemas.microsoft.com/office/drawing/2014/main" id="{E1486C88-B1C9-49B4-9C26-185FAD3FBA76}"/>
              </a:ext>
            </a:extLst>
          </p:cNvPr>
          <p:cNvSpPr/>
          <p:nvPr/>
        </p:nvSpPr>
        <p:spPr>
          <a:xfrm flipH="1">
            <a:off x="9544931" y="1564605"/>
            <a:ext cx="54849" cy="456796"/>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46" name="Freeform 110">
            <a:extLst>
              <a:ext uri="{FF2B5EF4-FFF2-40B4-BE49-F238E27FC236}">
                <a16:creationId xmlns:a16="http://schemas.microsoft.com/office/drawing/2014/main" id="{CE3A5247-2E4D-44FC-B726-B976BB768347}"/>
              </a:ext>
            </a:extLst>
          </p:cNvPr>
          <p:cNvSpPr>
            <a:spLocks noChangeArrowheads="1"/>
          </p:cNvSpPr>
          <p:nvPr/>
        </p:nvSpPr>
        <p:spPr bwMode="auto">
          <a:xfrm rot="10800000">
            <a:off x="11425757" y="3183992"/>
            <a:ext cx="766243" cy="814071"/>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11"/>
                  <a:pt x="1836" y="1214"/>
                  <a:pt x="1836" y="1816"/>
                </a:cubicBezTo>
                <a:cubicBezTo>
                  <a:pt x="1234" y="1953"/>
                  <a:pt x="603" y="1953"/>
                  <a:pt x="0" y="1816"/>
                </a:cubicBezTo>
                <a:cubicBezTo>
                  <a:pt x="0" y="1214"/>
                  <a:pt x="0" y="611"/>
                  <a:pt x="0" y="0"/>
                </a:cubicBez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7" name="Freeform 111">
            <a:extLst>
              <a:ext uri="{FF2B5EF4-FFF2-40B4-BE49-F238E27FC236}">
                <a16:creationId xmlns:a16="http://schemas.microsoft.com/office/drawing/2014/main" id="{33879FCC-7B3C-49D6-97A2-943CE0D73E10}"/>
              </a:ext>
            </a:extLst>
          </p:cNvPr>
          <p:cNvSpPr>
            <a:spLocks noChangeArrowheads="1"/>
          </p:cNvSpPr>
          <p:nvPr/>
        </p:nvSpPr>
        <p:spPr bwMode="auto">
          <a:xfrm rot="10800000">
            <a:off x="11425757" y="3240959"/>
            <a:ext cx="233365" cy="928003"/>
          </a:xfrm>
          <a:custGeom>
            <a:avLst/>
            <a:gdLst>
              <a:gd name="T0" fmla="*/ 558 w 559"/>
              <a:gd name="T1" fmla="*/ 2227 h 2228"/>
              <a:gd name="T2" fmla="*/ 0 w 559"/>
              <a:gd name="T3" fmla="*/ 1817 h 2228"/>
              <a:gd name="T4" fmla="*/ 0 w 559"/>
              <a:gd name="T5" fmla="*/ 0 h 2228"/>
              <a:gd name="T6" fmla="*/ 558 w 559"/>
              <a:gd name="T7" fmla="*/ 420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20"/>
                </a:lnTo>
                <a:lnTo>
                  <a:pt x="558" y="2227"/>
                </a:lnTo>
              </a:path>
            </a:pathLst>
          </a:custGeom>
          <a:solidFill>
            <a:schemeClr val="accent3">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8" name="Freeform 112">
            <a:extLst>
              <a:ext uri="{FF2B5EF4-FFF2-40B4-BE49-F238E27FC236}">
                <a16:creationId xmlns:a16="http://schemas.microsoft.com/office/drawing/2014/main" id="{F560C1D9-4E36-4F47-ADAA-D3FDAB078536}"/>
              </a:ext>
            </a:extLst>
          </p:cNvPr>
          <p:cNvSpPr>
            <a:spLocks noChangeArrowheads="1"/>
          </p:cNvSpPr>
          <p:nvPr/>
        </p:nvSpPr>
        <p:spPr bwMode="auto">
          <a:xfrm rot="10800000">
            <a:off x="10073572" y="3411860"/>
            <a:ext cx="1585550"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9" name="Text Box 113">
            <a:extLst>
              <a:ext uri="{FF2B5EF4-FFF2-40B4-BE49-F238E27FC236}">
                <a16:creationId xmlns:a16="http://schemas.microsoft.com/office/drawing/2014/main" id="{7EC37E89-A437-4822-9E06-85D678422A5F}"/>
              </a:ext>
            </a:extLst>
          </p:cNvPr>
          <p:cNvSpPr txBox="1">
            <a:spLocks noChangeArrowheads="1"/>
          </p:cNvSpPr>
          <p:nvPr/>
        </p:nvSpPr>
        <p:spPr bwMode="auto">
          <a:xfrm rot="10800000">
            <a:off x="10100913" y="3623187"/>
            <a:ext cx="1348733" cy="3546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marL="0" marR="0" lvl="0" indent="0" algn="l" defTabSz="914217" rtl="0" eaLnBrk="1" fontAlgn="auto" latinLnBrk="0" hangingPunct="1">
              <a:lnSpc>
                <a:spcPct val="110000"/>
              </a:lnSpc>
              <a:spcBef>
                <a:spcPts val="0"/>
              </a:spcBef>
              <a:spcAft>
                <a:spcPts val="0"/>
              </a:spcAft>
              <a:buClrTx/>
              <a:buSzTx/>
              <a:buFontTx/>
              <a:buNone/>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defRPr/>
            </a:pPr>
            <a:r>
              <a:rPr kumimoji="0" lang="en-US" sz="500" b="0" i="0" u="none" strike="noStrike" kern="1200" cap="none" spc="0" normalizeH="0" baseline="0" noProof="0" dirty="0">
                <a:ln>
                  <a:noFill/>
                </a:ln>
                <a:solidFill>
                  <a:srgbClr val="F1F0F0"/>
                </a:solidFill>
                <a:effectLst/>
                <a:uLnTx/>
                <a:uFillTx/>
                <a:latin typeface="Roboto Black" charset="0"/>
                <a:ea typeface="SimSun" charset="0"/>
                <a:cs typeface="Roboto Black" charset="0"/>
              </a:rPr>
              <a:t>OPTION 01</a:t>
            </a:r>
          </a:p>
        </p:txBody>
      </p:sp>
      <p:sp>
        <p:nvSpPr>
          <p:cNvPr id="150" name="Freeform 114">
            <a:extLst>
              <a:ext uri="{FF2B5EF4-FFF2-40B4-BE49-F238E27FC236}">
                <a16:creationId xmlns:a16="http://schemas.microsoft.com/office/drawing/2014/main" id="{92715DDA-CD9D-4D7A-8635-A8695D8A331A}"/>
              </a:ext>
            </a:extLst>
          </p:cNvPr>
          <p:cNvSpPr>
            <a:spLocks noChangeArrowheads="1"/>
          </p:cNvSpPr>
          <p:nvPr/>
        </p:nvSpPr>
        <p:spPr bwMode="auto">
          <a:xfrm rot="10800000">
            <a:off x="10077210" y="3411860"/>
            <a:ext cx="15819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Freeform 116">
            <a:extLst>
              <a:ext uri="{FF2B5EF4-FFF2-40B4-BE49-F238E27FC236}">
                <a16:creationId xmlns:a16="http://schemas.microsoft.com/office/drawing/2014/main" id="{B71CD44D-5ABF-495A-A614-45E45E99232D}"/>
              </a:ext>
            </a:extLst>
          </p:cNvPr>
          <p:cNvSpPr>
            <a:spLocks noChangeArrowheads="1"/>
          </p:cNvSpPr>
          <p:nvPr/>
        </p:nvSpPr>
        <p:spPr bwMode="auto">
          <a:xfrm rot="10800000">
            <a:off x="9761352" y="3443100"/>
            <a:ext cx="308702" cy="692786"/>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7" name="Round Same Side Corner Rectangle 134">
            <a:extLst>
              <a:ext uri="{FF2B5EF4-FFF2-40B4-BE49-F238E27FC236}">
                <a16:creationId xmlns:a16="http://schemas.microsoft.com/office/drawing/2014/main" id="{09917410-07BB-4E7B-9CC3-3040D604FF15}"/>
              </a:ext>
            </a:extLst>
          </p:cNvPr>
          <p:cNvSpPr/>
          <p:nvPr/>
        </p:nvSpPr>
        <p:spPr>
          <a:xfrm flipH="1">
            <a:off x="9544931" y="3566687"/>
            <a:ext cx="54849" cy="456796"/>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52" name="Freeform 117">
            <a:extLst>
              <a:ext uri="{FF2B5EF4-FFF2-40B4-BE49-F238E27FC236}">
                <a16:creationId xmlns:a16="http://schemas.microsoft.com/office/drawing/2014/main" id="{EE467F7B-D8FA-44BB-9279-77579113E0C5}"/>
              </a:ext>
            </a:extLst>
          </p:cNvPr>
          <p:cNvSpPr>
            <a:spLocks noChangeArrowheads="1"/>
          </p:cNvSpPr>
          <p:nvPr/>
        </p:nvSpPr>
        <p:spPr bwMode="auto">
          <a:xfrm rot="10800000">
            <a:off x="11425757" y="4179988"/>
            <a:ext cx="766243" cy="814071"/>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02"/>
                  <a:pt x="1836" y="1214"/>
                  <a:pt x="1836" y="1816"/>
                </a:cubicBezTo>
                <a:cubicBezTo>
                  <a:pt x="1234" y="1953"/>
                  <a:pt x="603" y="1953"/>
                  <a:pt x="0" y="1816"/>
                </a:cubicBezTo>
                <a:cubicBezTo>
                  <a:pt x="0" y="1214"/>
                  <a:pt x="0" y="602"/>
                  <a:pt x="0" y="0"/>
                </a:cubicBez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 name="Freeform 118">
            <a:extLst>
              <a:ext uri="{FF2B5EF4-FFF2-40B4-BE49-F238E27FC236}">
                <a16:creationId xmlns:a16="http://schemas.microsoft.com/office/drawing/2014/main" id="{6BB38F49-583F-4659-9F56-B7E01B97B8DD}"/>
              </a:ext>
            </a:extLst>
          </p:cNvPr>
          <p:cNvSpPr>
            <a:spLocks noChangeArrowheads="1"/>
          </p:cNvSpPr>
          <p:nvPr/>
        </p:nvSpPr>
        <p:spPr bwMode="auto">
          <a:xfrm rot="10800000">
            <a:off x="11425757" y="4236955"/>
            <a:ext cx="233365" cy="928003"/>
          </a:xfrm>
          <a:custGeom>
            <a:avLst/>
            <a:gdLst>
              <a:gd name="T0" fmla="*/ 558 w 559"/>
              <a:gd name="T1" fmla="*/ 2227 h 2228"/>
              <a:gd name="T2" fmla="*/ 0 w 559"/>
              <a:gd name="T3" fmla="*/ 1817 h 2228"/>
              <a:gd name="T4" fmla="*/ 0 w 559"/>
              <a:gd name="T5" fmla="*/ 0 h 2228"/>
              <a:gd name="T6" fmla="*/ 558 w 559"/>
              <a:gd name="T7" fmla="*/ 411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11"/>
                </a:lnTo>
                <a:lnTo>
                  <a:pt x="558" y="2227"/>
                </a:lnTo>
              </a:path>
            </a:pathLst>
          </a:custGeom>
          <a:solidFill>
            <a:schemeClr val="accent4">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4" name="Freeform 119">
            <a:extLst>
              <a:ext uri="{FF2B5EF4-FFF2-40B4-BE49-F238E27FC236}">
                <a16:creationId xmlns:a16="http://schemas.microsoft.com/office/drawing/2014/main" id="{D6CB2F0A-6993-489E-90E4-CEB852CF9359}"/>
              </a:ext>
            </a:extLst>
          </p:cNvPr>
          <p:cNvSpPr>
            <a:spLocks noChangeArrowheads="1"/>
          </p:cNvSpPr>
          <p:nvPr/>
        </p:nvSpPr>
        <p:spPr bwMode="auto">
          <a:xfrm rot="10800000">
            <a:off x="10073572" y="4407855"/>
            <a:ext cx="1585550"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5" name="Text Box 120">
            <a:extLst>
              <a:ext uri="{FF2B5EF4-FFF2-40B4-BE49-F238E27FC236}">
                <a16:creationId xmlns:a16="http://schemas.microsoft.com/office/drawing/2014/main" id="{D458EFE6-9446-4B90-B306-EF28CFE3E526}"/>
              </a:ext>
            </a:extLst>
          </p:cNvPr>
          <p:cNvSpPr txBox="1">
            <a:spLocks noChangeArrowheads="1"/>
          </p:cNvSpPr>
          <p:nvPr/>
        </p:nvSpPr>
        <p:spPr bwMode="auto">
          <a:xfrm rot="10800000">
            <a:off x="10100913" y="4617346"/>
            <a:ext cx="1348733" cy="354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marL="0" marR="0" lvl="0" indent="0" algn="l" defTabSz="914217" rtl="0" eaLnBrk="1" fontAlgn="auto" latinLnBrk="0" hangingPunct="1">
              <a:lnSpc>
                <a:spcPct val="110000"/>
              </a:lnSpc>
              <a:spcBef>
                <a:spcPts val="0"/>
              </a:spcBef>
              <a:spcAft>
                <a:spcPts val="0"/>
              </a:spcAft>
              <a:buClrTx/>
              <a:buSzTx/>
              <a:buFontTx/>
              <a:buNone/>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defRPr/>
            </a:pPr>
            <a:r>
              <a:rPr kumimoji="0" lang="en-US" sz="500" b="0" i="0" u="none" strike="noStrike" kern="1200" cap="none" spc="0" normalizeH="0" baseline="0" noProof="0" dirty="0">
                <a:ln>
                  <a:noFill/>
                </a:ln>
                <a:solidFill>
                  <a:srgbClr val="F1F0F0"/>
                </a:solidFill>
                <a:effectLst/>
                <a:uLnTx/>
                <a:uFillTx/>
                <a:latin typeface="Roboto Black" charset="0"/>
                <a:ea typeface="SimSun" charset="0"/>
                <a:cs typeface="Roboto Black" charset="0"/>
              </a:rPr>
              <a:t>OPTION 01</a:t>
            </a:r>
          </a:p>
        </p:txBody>
      </p:sp>
      <p:sp>
        <p:nvSpPr>
          <p:cNvPr id="156" name="Freeform 121">
            <a:extLst>
              <a:ext uri="{FF2B5EF4-FFF2-40B4-BE49-F238E27FC236}">
                <a16:creationId xmlns:a16="http://schemas.microsoft.com/office/drawing/2014/main" id="{0ACF1722-9241-48EB-927D-8A86BED1A740}"/>
              </a:ext>
            </a:extLst>
          </p:cNvPr>
          <p:cNvSpPr>
            <a:spLocks noChangeArrowheads="1"/>
          </p:cNvSpPr>
          <p:nvPr/>
        </p:nvSpPr>
        <p:spPr bwMode="auto">
          <a:xfrm rot="10800000">
            <a:off x="10077210" y="4407855"/>
            <a:ext cx="15819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7" name="Freeform 123">
            <a:extLst>
              <a:ext uri="{FF2B5EF4-FFF2-40B4-BE49-F238E27FC236}">
                <a16:creationId xmlns:a16="http://schemas.microsoft.com/office/drawing/2014/main" id="{DBCBC9BD-2C72-48E1-A3E6-F38FE6B4D898}"/>
              </a:ext>
            </a:extLst>
          </p:cNvPr>
          <p:cNvSpPr>
            <a:spLocks noChangeArrowheads="1"/>
          </p:cNvSpPr>
          <p:nvPr/>
        </p:nvSpPr>
        <p:spPr bwMode="auto">
          <a:xfrm rot="10800000">
            <a:off x="9761352" y="4437256"/>
            <a:ext cx="308702" cy="696463"/>
          </a:xfrm>
          <a:custGeom>
            <a:avLst/>
            <a:gdLst>
              <a:gd name="T0" fmla="*/ 739 w 740"/>
              <a:gd name="T1" fmla="*/ 1671 h 1672"/>
              <a:gd name="T2" fmla="*/ 0 w 740"/>
              <a:gd name="T3" fmla="*/ 839 h 1672"/>
              <a:gd name="T4" fmla="*/ 739 w 740"/>
              <a:gd name="T5" fmla="*/ 0 h 1672"/>
              <a:gd name="T6" fmla="*/ 739 w 740"/>
              <a:gd name="T7" fmla="*/ 1671 h 1672"/>
            </a:gdLst>
            <a:ahLst/>
            <a:cxnLst>
              <a:cxn ang="0">
                <a:pos x="T0" y="T1"/>
              </a:cxn>
              <a:cxn ang="0">
                <a:pos x="T2" y="T3"/>
              </a:cxn>
              <a:cxn ang="0">
                <a:pos x="T4" y="T5"/>
              </a:cxn>
              <a:cxn ang="0">
                <a:pos x="T6" y="T7"/>
              </a:cxn>
            </a:cxnLst>
            <a:rect l="0" t="0" r="r" b="b"/>
            <a:pathLst>
              <a:path w="740" h="1672">
                <a:moveTo>
                  <a:pt x="739" y="1671"/>
                </a:moveTo>
                <a:lnTo>
                  <a:pt x="0" y="839"/>
                </a:lnTo>
                <a:lnTo>
                  <a:pt x="739" y="0"/>
                </a:lnTo>
                <a:lnTo>
                  <a:pt x="739" y="1671"/>
                </a:ln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8" name="Round Same Side Corner Rectangle 135">
            <a:extLst>
              <a:ext uri="{FF2B5EF4-FFF2-40B4-BE49-F238E27FC236}">
                <a16:creationId xmlns:a16="http://schemas.microsoft.com/office/drawing/2014/main" id="{3BCA39D1-C2AC-4B88-A756-D3941F6BD359}"/>
              </a:ext>
            </a:extLst>
          </p:cNvPr>
          <p:cNvSpPr/>
          <p:nvPr/>
        </p:nvSpPr>
        <p:spPr>
          <a:xfrm flipH="1">
            <a:off x="9544931" y="4563597"/>
            <a:ext cx="54849" cy="456796"/>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74" name="Rectangle 173">
            <a:extLst>
              <a:ext uri="{FF2B5EF4-FFF2-40B4-BE49-F238E27FC236}">
                <a16:creationId xmlns:a16="http://schemas.microsoft.com/office/drawing/2014/main" id="{8DA7E086-8CE9-4C10-894B-5B33759E3CCB}"/>
              </a:ext>
            </a:extLst>
          </p:cNvPr>
          <p:cNvSpPr/>
          <p:nvPr/>
        </p:nvSpPr>
        <p:spPr>
          <a:xfrm>
            <a:off x="1028825" y="1551276"/>
            <a:ext cx="383438" cy="52322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1</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75" name="Rectangle 174">
            <a:extLst>
              <a:ext uri="{FF2B5EF4-FFF2-40B4-BE49-F238E27FC236}">
                <a16:creationId xmlns:a16="http://schemas.microsoft.com/office/drawing/2014/main" id="{0C14A0C9-1961-474B-ADC1-2047E2CBD47F}"/>
              </a:ext>
            </a:extLst>
          </p:cNvPr>
          <p:cNvSpPr/>
          <p:nvPr/>
        </p:nvSpPr>
        <p:spPr>
          <a:xfrm>
            <a:off x="1028825" y="2547272"/>
            <a:ext cx="383438" cy="52322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2</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76" name="Rectangle 175">
            <a:extLst>
              <a:ext uri="{FF2B5EF4-FFF2-40B4-BE49-F238E27FC236}">
                <a16:creationId xmlns:a16="http://schemas.microsoft.com/office/drawing/2014/main" id="{A66850E7-0BAB-429E-BFDB-7801D519BC94}"/>
              </a:ext>
            </a:extLst>
          </p:cNvPr>
          <p:cNvSpPr/>
          <p:nvPr/>
        </p:nvSpPr>
        <p:spPr>
          <a:xfrm>
            <a:off x="1028825" y="3545105"/>
            <a:ext cx="383438" cy="52322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3</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77" name="Rectangle 176">
            <a:extLst>
              <a:ext uri="{FF2B5EF4-FFF2-40B4-BE49-F238E27FC236}">
                <a16:creationId xmlns:a16="http://schemas.microsoft.com/office/drawing/2014/main" id="{F7749D52-04A6-446B-B033-541688D30003}"/>
              </a:ext>
            </a:extLst>
          </p:cNvPr>
          <p:cNvSpPr/>
          <p:nvPr/>
        </p:nvSpPr>
        <p:spPr>
          <a:xfrm>
            <a:off x="1028825" y="4541100"/>
            <a:ext cx="383438" cy="52322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4</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78" name="Rectangle 177">
            <a:extLst>
              <a:ext uri="{FF2B5EF4-FFF2-40B4-BE49-F238E27FC236}">
                <a16:creationId xmlns:a16="http://schemas.microsoft.com/office/drawing/2014/main" id="{53ED58AD-6301-47A9-B3A5-E0825D5602AF}"/>
              </a:ext>
            </a:extLst>
          </p:cNvPr>
          <p:cNvSpPr/>
          <p:nvPr/>
        </p:nvSpPr>
        <p:spPr>
          <a:xfrm>
            <a:off x="1028825" y="5538933"/>
            <a:ext cx="383438" cy="52322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5</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84" name="Rectangle 183">
            <a:extLst>
              <a:ext uri="{FF2B5EF4-FFF2-40B4-BE49-F238E27FC236}">
                <a16:creationId xmlns:a16="http://schemas.microsoft.com/office/drawing/2014/main" id="{00DD6668-F3EC-4A8D-AB6A-C21B098FF961}"/>
              </a:ext>
            </a:extLst>
          </p:cNvPr>
          <p:cNvSpPr/>
          <p:nvPr/>
        </p:nvSpPr>
        <p:spPr>
          <a:xfrm>
            <a:off x="10558094" y="1534973"/>
            <a:ext cx="383438" cy="523220"/>
          </a:xfrm>
          <a:prstGeom prst="rect">
            <a:avLst/>
          </a:prstGeom>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6</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85" name="Rectangle 184">
            <a:extLst>
              <a:ext uri="{FF2B5EF4-FFF2-40B4-BE49-F238E27FC236}">
                <a16:creationId xmlns:a16="http://schemas.microsoft.com/office/drawing/2014/main" id="{9B5B4D6B-7A5B-44C9-810F-286E77CD5B94}"/>
              </a:ext>
            </a:extLst>
          </p:cNvPr>
          <p:cNvSpPr/>
          <p:nvPr/>
        </p:nvSpPr>
        <p:spPr>
          <a:xfrm>
            <a:off x="10558094" y="2530966"/>
            <a:ext cx="383438" cy="523220"/>
          </a:xfrm>
          <a:prstGeom prst="rect">
            <a:avLst/>
          </a:prstGeom>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7</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86" name="Rectangle 185">
            <a:extLst>
              <a:ext uri="{FF2B5EF4-FFF2-40B4-BE49-F238E27FC236}">
                <a16:creationId xmlns:a16="http://schemas.microsoft.com/office/drawing/2014/main" id="{0C32E1C7-1528-4FA8-B012-4A2FB5CF58C9}"/>
              </a:ext>
            </a:extLst>
          </p:cNvPr>
          <p:cNvSpPr/>
          <p:nvPr/>
        </p:nvSpPr>
        <p:spPr>
          <a:xfrm>
            <a:off x="10558094" y="3528801"/>
            <a:ext cx="383438" cy="523220"/>
          </a:xfrm>
          <a:prstGeom prst="rect">
            <a:avLst/>
          </a:prstGeom>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8</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87" name="Rectangle 186">
            <a:extLst>
              <a:ext uri="{FF2B5EF4-FFF2-40B4-BE49-F238E27FC236}">
                <a16:creationId xmlns:a16="http://schemas.microsoft.com/office/drawing/2014/main" id="{E8788157-5FAE-4838-B624-A3B765B0EAF4}"/>
              </a:ext>
            </a:extLst>
          </p:cNvPr>
          <p:cNvSpPr/>
          <p:nvPr/>
        </p:nvSpPr>
        <p:spPr>
          <a:xfrm>
            <a:off x="10558094" y="4524797"/>
            <a:ext cx="383438" cy="523220"/>
          </a:xfrm>
          <a:prstGeom prst="rect">
            <a:avLst/>
          </a:prstGeom>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9</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sp>
        <p:nvSpPr>
          <p:cNvPr id="188" name="Rectangle 187">
            <a:extLst>
              <a:ext uri="{FF2B5EF4-FFF2-40B4-BE49-F238E27FC236}">
                <a16:creationId xmlns:a16="http://schemas.microsoft.com/office/drawing/2014/main" id="{62510477-FEDB-47C6-BD76-AB93B4BD9554}"/>
              </a:ext>
            </a:extLst>
          </p:cNvPr>
          <p:cNvSpPr/>
          <p:nvPr/>
        </p:nvSpPr>
        <p:spPr>
          <a:xfrm>
            <a:off x="10429852" y="5522628"/>
            <a:ext cx="582212" cy="523220"/>
          </a:xfrm>
          <a:prstGeom prst="rect">
            <a:avLst/>
          </a:prstGeom>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rPr>
              <a:t>10</a:t>
            </a:r>
            <a:endParaRPr kumimoji="0" lang="en-US" sz="2800" b="0" i="0" u="none" strike="noStrike" kern="1200" cap="none" spc="0" normalizeH="0" baseline="0" noProof="0" dirty="0">
              <a:ln>
                <a:noFill/>
              </a:ln>
              <a:solidFill>
                <a:schemeClr val="tx1">
                  <a:lumMod val="85000"/>
                  <a:lumOff val="15000"/>
                </a:schemeClr>
              </a:solidFill>
              <a:effectLst/>
              <a:uLnTx/>
              <a:uFillTx/>
              <a:latin typeface="Rockwell" panose="02060603020205020403" pitchFamily="18" charset="0"/>
              <a:ea typeface="+mn-ea"/>
              <a:cs typeface="+mn-cs"/>
            </a:endParaRPr>
          </a:p>
        </p:txBody>
      </p:sp>
      <p:cxnSp>
        <p:nvCxnSpPr>
          <p:cNvPr id="189" name="Straight Connector 188">
            <a:extLst>
              <a:ext uri="{FF2B5EF4-FFF2-40B4-BE49-F238E27FC236}">
                <a16:creationId xmlns:a16="http://schemas.microsoft.com/office/drawing/2014/main" id="{8866A7F9-9CC7-47BC-B40D-4C37BA55A810}"/>
              </a:ext>
            </a:extLst>
          </p:cNvPr>
          <p:cNvCxnSpPr>
            <a:cxnSpLocks/>
          </p:cNvCxnSpPr>
          <p:nvPr/>
        </p:nvCxnSpPr>
        <p:spPr>
          <a:xfrm>
            <a:off x="6096000" y="1592780"/>
            <a:ext cx="0" cy="4536255"/>
          </a:xfrm>
          <a:prstGeom prst="line">
            <a:avLst/>
          </a:prstGeom>
          <a:ln w="1270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0" name="Title 1">
            <a:extLst>
              <a:ext uri="{FF2B5EF4-FFF2-40B4-BE49-F238E27FC236}">
                <a16:creationId xmlns:a16="http://schemas.microsoft.com/office/drawing/2014/main" id="{FEBA0B51-D446-4D55-B5D6-57338005D6A7}"/>
              </a:ext>
            </a:extLst>
          </p:cNvPr>
          <p:cNvSpPr txBox="1">
            <a:spLocks/>
          </p:cNvSpPr>
          <p:nvPr/>
        </p:nvSpPr>
        <p:spPr>
          <a:xfrm>
            <a:off x="560825" y="220926"/>
            <a:ext cx="11070350" cy="758379"/>
          </a:xfrm>
          <a:prstGeom prst="rect">
            <a:avLst/>
          </a:prstGeom>
        </p:spPr>
        <p:txBody>
          <a:bodyPr anchor="ct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Risk Associated with BYOD, CYOD, COPE, and COBO</a:t>
            </a:r>
          </a:p>
        </p:txBody>
      </p:sp>
      <p:sp>
        <p:nvSpPr>
          <p:cNvPr id="88" name="Rectangle 87">
            <a:extLst>
              <a:ext uri="{FF2B5EF4-FFF2-40B4-BE49-F238E27FC236}">
                <a16:creationId xmlns:a16="http://schemas.microsoft.com/office/drawing/2014/main" id="{6CE924A3-8A6D-4F5C-B759-C391AB9B0729}"/>
              </a:ext>
            </a:extLst>
          </p:cNvPr>
          <p:cNvSpPr/>
          <p:nvPr/>
        </p:nvSpPr>
        <p:spPr>
          <a:xfrm>
            <a:off x="2689910" y="1482025"/>
            <a:ext cx="3083650" cy="661720"/>
          </a:xfrm>
          <a:prstGeom prst="rect">
            <a:avLst/>
          </a:prstGeom>
        </p:spPr>
        <p:txBody>
          <a:bodyPr wrap="square" anchor="ctr">
            <a:spAutoFit/>
          </a:bodyPr>
          <a:lstStyle/>
          <a:p>
            <a:pPr>
              <a:spcBef>
                <a:spcPts val="1200"/>
              </a:spcBef>
            </a:pPr>
            <a:r>
              <a:rPr lang="en-US" sz="1850" kern="0" dirty="0">
                <a:solidFill>
                  <a:prstClr val="black"/>
                </a:solidFill>
              </a:rPr>
              <a:t>Sharing </a:t>
            </a:r>
            <a:r>
              <a:rPr lang="en-US" sz="1850" b="1" kern="0" dirty="0">
                <a:solidFill>
                  <a:srgbClr val="FF0000"/>
                </a:solidFill>
              </a:rPr>
              <a:t>confidential data </a:t>
            </a:r>
            <a:r>
              <a:rPr lang="en-US" sz="1850" kern="0" dirty="0">
                <a:solidFill>
                  <a:prstClr val="black"/>
                </a:solidFill>
              </a:rPr>
              <a:t>on unsecured </a:t>
            </a:r>
            <a:r>
              <a:rPr lang="en-US" sz="1850" kern="0" dirty="0"/>
              <a:t>networks</a:t>
            </a:r>
          </a:p>
        </p:txBody>
      </p:sp>
      <p:sp>
        <p:nvSpPr>
          <p:cNvPr id="90" name="Rectangle 89">
            <a:extLst>
              <a:ext uri="{FF2B5EF4-FFF2-40B4-BE49-F238E27FC236}">
                <a16:creationId xmlns:a16="http://schemas.microsoft.com/office/drawing/2014/main" id="{D3FCBB8E-1EB7-4A82-92FB-3265A73B1C38}"/>
              </a:ext>
            </a:extLst>
          </p:cNvPr>
          <p:cNvSpPr/>
          <p:nvPr/>
        </p:nvSpPr>
        <p:spPr>
          <a:xfrm>
            <a:off x="2689910" y="2478021"/>
            <a:ext cx="3231365" cy="661720"/>
          </a:xfrm>
          <a:prstGeom prst="rect">
            <a:avLst/>
          </a:prstGeom>
        </p:spPr>
        <p:txBody>
          <a:bodyPr wrap="square" anchor="ctr">
            <a:spAutoFit/>
          </a:bodyPr>
          <a:lstStyle/>
          <a:p>
            <a:pPr>
              <a:spcBef>
                <a:spcPts val="1200"/>
              </a:spcBef>
            </a:pPr>
            <a:r>
              <a:rPr lang="en-US" sz="1850" kern="0" dirty="0">
                <a:solidFill>
                  <a:prstClr val="black"/>
                </a:solidFill>
              </a:rPr>
              <a:t>Data leakage and </a:t>
            </a:r>
            <a:r>
              <a:rPr lang="en-US" sz="1850" b="1" kern="0" dirty="0">
                <a:solidFill>
                  <a:srgbClr val="FF0000"/>
                </a:solidFill>
              </a:rPr>
              <a:t>endpoint security issues</a:t>
            </a:r>
          </a:p>
        </p:txBody>
      </p:sp>
      <p:sp>
        <p:nvSpPr>
          <p:cNvPr id="94" name="Rectangle 93">
            <a:extLst>
              <a:ext uri="{FF2B5EF4-FFF2-40B4-BE49-F238E27FC236}">
                <a16:creationId xmlns:a16="http://schemas.microsoft.com/office/drawing/2014/main" id="{A8F05B79-8005-4B6D-9063-343D6A06EC42}"/>
              </a:ext>
            </a:extLst>
          </p:cNvPr>
          <p:cNvSpPr/>
          <p:nvPr/>
        </p:nvSpPr>
        <p:spPr>
          <a:xfrm>
            <a:off x="2689910" y="3618201"/>
            <a:ext cx="3291131" cy="377026"/>
          </a:xfrm>
          <a:prstGeom prst="rect">
            <a:avLst/>
          </a:prstGeom>
        </p:spPr>
        <p:txBody>
          <a:bodyPr wrap="square" anchor="ctr">
            <a:spAutoFit/>
          </a:bodyPr>
          <a:lstStyle/>
          <a:p>
            <a:pPr>
              <a:spcBef>
                <a:spcPts val="1200"/>
              </a:spcBef>
            </a:pPr>
            <a:r>
              <a:rPr lang="en-US" sz="1850" kern="0" dirty="0">
                <a:solidFill>
                  <a:prstClr val="black"/>
                </a:solidFill>
              </a:rPr>
              <a:t>Improperly </a:t>
            </a:r>
            <a:r>
              <a:rPr lang="en-US" sz="1850" b="1" kern="0" dirty="0">
                <a:solidFill>
                  <a:srgbClr val="FF0000"/>
                </a:solidFill>
              </a:rPr>
              <a:t>disposing of devices</a:t>
            </a:r>
          </a:p>
        </p:txBody>
      </p:sp>
      <p:sp>
        <p:nvSpPr>
          <p:cNvPr id="95" name="Rectangle 94">
            <a:extLst>
              <a:ext uri="{FF2B5EF4-FFF2-40B4-BE49-F238E27FC236}">
                <a16:creationId xmlns:a16="http://schemas.microsoft.com/office/drawing/2014/main" id="{A7AAA038-8004-42F2-84F1-DBAC5E7DE24A}"/>
              </a:ext>
            </a:extLst>
          </p:cNvPr>
          <p:cNvSpPr/>
          <p:nvPr/>
        </p:nvSpPr>
        <p:spPr>
          <a:xfrm>
            <a:off x="2689910" y="4614197"/>
            <a:ext cx="2873207" cy="377026"/>
          </a:xfrm>
          <a:prstGeom prst="rect">
            <a:avLst/>
          </a:prstGeom>
        </p:spPr>
        <p:txBody>
          <a:bodyPr wrap="square" anchor="ctr">
            <a:spAutoFit/>
          </a:bodyPr>
          <a:lstStyle/>
          <a:p>
            <a:pPr>
              <a:spcBef>
                <a:spcPts val="1200"/>
              </a:spcBef>
            </a:pPr>
            <a:r>
              <a:rPr lang="en-US" sz="1850" kern="0" dirty="0"/>
              <a:t>Supporting various </a:t>
            </a:r>
            <a:r>
              <a:rPr lang="en-US" sz="1850" b="1" kern="0" dirty="0">
                <a:solidFill>
                  <a:srgbClr val="FF0000"/>
                </a:solidFill>
              </a:rPr>
              <a:t>devices</a:t>
            </a:r>
          </a:p>
        </p:txBody>
      </p:sp>
      <p:sp>
        <p:nvSpPr>
          <p:cNvPr id="97" name="Rectangle 96">
            <a:extLst>
              <a:ext uri="{FF2B5EF4-FFF2-40B4-BE49-F238E27FC236}">
                <a16:creationId xmlns:a16="http://schemas.microsoft.com/office/drawing/2014/main" id="{8C59BF1A-D330-455D-811B-945A174189D3}"/>
              </a:ext>
            </a:extLst>
          </p:cNvPr>
          <p:cNvSpPr/>
          <p:nvPr/>
        </p:nvSpPr>
        <p:spPr>
          <a:xfrm>
            <a:off x="2689909" y="5612030"/>
            <a:ext cx="4320489" cy="377026"/>
          </a:xfrm>
          <a:prstGeom prst="rect">
            <a:avLst/>
          </a:prstGeom>
        </p:spPr>
        <p:txBody>
          <a:bodyPr wrap="square" anchor="ctr">
            <a:spAutoFit/>
          </a:bodyPr>
          <a:lstStyle/>
          <a:p>
            <a:pPr>
              <a:spcBef>
                <a:spcPts val="1200"/>
              </a:spcBef>
            </a:pPr>
            <a:r>
              <a:rPr lang="en-US" sz="1850" kern="0" dirty="0">
                <a:solidFill>
                  <a:prstClr val="black"/>
                </a:solidFill>
              </a:rPr>
              <a:t>Mixing personal and </a:t>
            </a:r>
            <a:r>
              <a:rPr lang="en-US" sz="1850" b="1" kern="0" dirty="0">
                <a:solidFill>
                  <a:srgbClr val="FF0000"/>
                </a:solidFill>
              </a:rPr>
              <a:t>private data</a:t>
            </a:r>
          </a:p>
        </p:txBody>
      </p:sp>
      <p:sp>
        <p:nvSpPr>
          <p:cNvPr id="99" name="Rectangle 98">
            <a:extLst>
              <a:ext uri="{FF2B5EF4-FFF2-40B4-BE49-F238E27FC236}">
                <a16:creationId xmlns:a16="http://schemas.microsoft.com/office/drawing/2014/main" id="{F4E83616-B36B-499E-ACC8-B6856CD01266}"/>
              </a:ext>
            </a:extLst>
          </p:cNvPr>
          <p:cNvSpPr/>
          <p:nvPr/>
        </p:nvSpPr>
        <p:spPr>
          <a:xfrm>
            <a:off x="6821893" y="5595725"/>
            <a:ext cx="2653167" cy="377026"/>
          </a:xfrm>
          <a:prstGeom prst="rect">
            <a:avLst/>
          </a:prstGeom>
        </p:spPr>
        <p:txBody>
          <a:bodyPr wrap="square" anchor="ctr">
            <a:spAutoFit/>
          </a:bodyPr>
          <a:lstStyle/>
          <a:p>
            <a:pPr algn="r">
              <a:spcBef>
                <a:spcPts val="1200"/>
              </a:spcBef>
            </a:pPr>
            <a:r>
              <a:rPr lang="en-US" sz="1850" kern="0" dirty="0">
                <a:solidFill>
                  <a:prstClr val="black"/>
                </a:solidFill>
              </a:rPr>
              <a:t>Disgruntled employees</a:t>
            </a:r>
          </a:p>
        </p:txBody>
      </p:sp>
      <p:sp>
        <p:nvSpPr>
          <p:cNvPr id="102" name="Rectangle 101">
            <a:extLst>
              <a:ext uri="{FF2B5EF4-FFF2-40B4-BE49-F238E27FC236}">
                <a16:creationId xmlns:a16="http://schemas.microsoft.com/office/drawing/2014/main" id="{0DE6C54A-EE7D-42E2-821C-C9D2B8B436EA}"/>
              </a:ext>
            </a:extLst>
          </p:cNvPr>
          <p:cNvSpPr/>
          <p:nvPr/>
        </p:nvSpPr>
        <p:spPr>
          <a:xfrm>
            <a:off x="7154436" y="1608070"/>
            <a:ext cx="2320624" cy="377026"/>
          </a:xfrm>
          <a:prstGeom prst="rect">
            <a:avLst/>
          </a:prstGeom>
        </p:spPr>
        <p:txBody>
          <a:bodyPr wrap="square" anchor="ctr">
            <a:spAutoFit/>
          </a:bodyPr>
          <a:lstStyle/>
          <a:p>
            <a:pPr algn="r">
              <a:spcBef>
                <a:spcPts val="1200"/>
              </a:spcBef>
            </a:pPr>
            <a:r>
              <a:rPr lang="en-US" sz="1850" kern="0" dirty="0">
                <a:solidFill>
                  <a:prstClr val="black"/>
                </a:solidFill>
              </a:rPr>
              <a:t>Lost or </a:t>
            </a:r>
            <a:r>
              <a:rPr lang="en-US" sz="1850" b="1" kern="0" dirty="0">
                <a:solidFill>
                  <a:srgbClr val="FF0000"/>
                </a:solidFill>
              </a:rPr>
              <a:t>stolen devices</a:t>
            </a:r>
          </a:p>
        </p:txBody>
      </p:sp>
      <p:sp>
        <p:nvSpPr>
          <p:cNvPr id="103" name="Rectangle 102">
            <a:extLst>
              <a:ext uri="{FF2B5EF4-FFF2-40B4-BE49-F238E27FC236}">
                <a16:creationId xmlns:a16="http://schemas.microsoft.com/office/drawing/2014/main" id="{F49E9778-0437-4920-B5FF-F69100863063}"/>
              </a:ext>
            </a:extLst>
          </p:cNvPr>
          <p:cNvSpPr/>
          <p:nvPr/>
        </p:nvSpPr>
        <p:spPr>
          <a:xfrm>
            <a:off x="7510280" y="2604063"/>
            <a:ext cx="1964780" cy="377026"/>
          </a:xfrm>
          <a:prstGeom prst="rect">
            <a:avLst/>
          </a:prstGeom>
        </p:spPr>
        <p:txBody>
          <a:bodyPr wrap="square" anchor="ctr">
            <a:spAutoFit/>
          </a:bodyPr>
          <a:lstStyle/>
          <a:p>
            <a:pPr algn="r">
              <a:spcBef>
                <a:spcPts val="1200"/>
              </a:spcBef>
            </a:pPr>
            <a:r>
              <a:rPr lang="en-US" sz="1850" kern="0" dirty="0">
                <a:solidFill>
                  <a:prstClr val="black"/>
                </a:solidFill>
              </a:rPr>
              <a:t>Lack of awareness</a:t>
            </a:r>
          </a:p>
        </p:txBody>
      </p:sp>
      <p:sp>
        <p:nvSpPr>
          <p:cNvPr id="105" name="Rectangle 104">
            <a:extLst>
              <a:ext uri="{FF2B5EF4-FFF2-40B4-BE49-F238E27FC236}">
                <a16:creationId xmlns:a16="http://schemas.microsoft.com/office/drawing/2014/main" id="{A63DAE16-CE88-4124-8742-0E921A08529A}"/>
              </a:ext>
            </a:extLst>
          </p:cNvPr>
          <p:cNvSpPr/>
          <p:nvPr/>
        </p:nvSpPr>
        <p:spPr>
          <a:xfrm>
            <a:off x="6190513" y="3459551"/>
            <a:ext cx="3284547" cy="661720"/>
          </a:xfrm>
          <a:prstGeom prst="rect">
            <a:avLst/>
          </a:prstGeom>
        </p:spPr>
        <p:txBody>
          <a:bodyPr wrap="square" anchor="ctr">
            <a:spAutoFit/>
          </a:bodyPr>
          <a:lstStyle/>
          <a:p>
            <a:pPr algn="r">
              <a:spcBef>
                <a:spcPts val="1200"/>
              </a:spcBef>
            </a:pPr>
            <a:r>
              <a:rPr lang="en-US" sz="1850" kern="0" dirty="0">
                <a:solidFill>
                  <a:prstClr val="black"/>
                </a:solidFill>
              </a:rPr>
              <a:t>Ability </a:t>
            </a:r>
            <a:r>
              <a:rPr lang="en-US" sz="1850" kern="0" dirty="0"/>
              <a:t>to bypass the </a:t>
            </a:r>
            <a:r>
              <a:rPr lang="en-US" sz="1850" b="1" kern="0" dirty="0">
                <a:solidFill>
                  <a:srgbClr val="FF0000"/>
                </a:solidFill>
              </a:rPr>
              <a:t>network policy rules </a:t>
            </a:r>
            <a:r>
              <a:rPr lang="en-US" sz="1850" kern="0" dirty="0"/>
              <a:t>of the organization </a:t>
            </a:r>
            <a:endParaRPr lang="en-US" sz="1850" b="1" kern="0" dirty="0"/>
          </a:p>
        </p:txBody>
      </p:sp>
      <p:sp>
        <p:nvSpPr>
          <p:cNvPr id="107" name="Rectangle 106">
            <a:extLst>
              <a:ext uri="{FF2B5EF4-FFF2-40B4-BE49-F238E27FC236}">
                <a16:creationId xmlns:a16="http://schemas.microsoft.com/office/drawing/2014/main" id="{3B277A4B-08AB-4AB8-A195-A30AEE531015}"/>
              </a:ext>
            </a:extLst>
          </p:cNvPr>
          <p:cNvSpPr/>
          <p:nvPr/>
        </p:nvSpPr>
        <p:spPr>
          <a:xfrm>
            <a:off x="7287672" y="4597894"/>
            <a:ext cx="2187388" cy="377026"/>
          </a:xfrm>
          <a:prstGeom prst="rect">
            <a:avLst/>
          </a:prstGeom>
        </p:spPr>
        <p:txBody>
          <a:bodyPr wrap="square" anchor="ctr">
            <a:spAutoFit/>
          </a:bodyPr>
          <a:lstStyle/>
          <a:p>
            <a:pPr algn="r">
              <a:spcBef>
                <a:spcPts val="1200"/>
              </a:spcBef>
            </a:pPr>
            <a:r>
              <a:rPr lang="en-US" sz="1850" kern="0" dirty="0">
                <a:solidFill>
                  <a:prstClr val="black"/>
                </a:solidFill>
              </a:rPr>
              <a:t>Infrastructure issues</a:t>
            </a:r>
          </a:p>
        </p:txBody>
      </p:sp>
    </p:spTree>
    <p:extLst>
      <p:ext uri="{BB962C8B-B14F-4D97-AF65-F5344CB8AC3E}">
        <p14:creationId xmlns:p14="http://schemas.microsoft.com/office/powerpoint/2010/main" val="3617630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43143" y="113112"/>
            <a:ext cx="11505715" cy="58477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Security Guidelines for BYOD, CYOD, COPE, and COBO</a:t>
            </a:r>
          </a:p>
        </p:txBody>
      </p:sp>
      <p:sp>
        <p:nvSpPr>
          <p:cNvPr id="32" name="Freeform 2244">
            <a:extLst>
              <a:ext uri="{FF2B5EF4-FFF2-40B4-BE49-F238E27FC236}">
                <a16:creationId xmlns:a16="http://schemas.microsoft.com/office/drawing/2014/main" id="{FC4BA56B-BA3C-45C9-86EF-8F1518190501}"/>
              </a:ext>
            </a:extLst>
          </p:cNvPr>
          <p:cNvSpPr>
            <a:spLocks noChangeArrowheads="1"/>
          </p:cNvSpPr>
          <p:nvPr/>
        </p:nvSpPr>
        <p:spPr bwMode="auto">
          <a:xfrm>
            <a:off x="2559336" y="785244"/>
            <a:ext cx="1020947" cy="1035191"/>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1">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2244">
            <a:extLst>
              <a:ext uri="{FF2B5EF4-FFF2-40B4-BE49-F238E27FC236}">
                <a16:creationId xmlns:a16="http://schemas.microsoft.com/office/drawing/2014/main" id="{DCB8FCAC-460A-4E3F-BF08-2CDF8293D2AD}"/>
              </a:ext>
            </a:extLst>
          </p:cNvPr>
          <p:cNvSpPr>
            <a:spLocks noChangeArrowheads="1"/>
          </p:cNvSpPr>
          <p:nvPr/>
        </p:nvSpPr>
        <p:spPr bwMode="auto">
          <a:xfrm>
            <a:off x="8418049" y="785244"/>
            <a:ext cx="1020947" cy="1035191"/>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Freeform 165">
            <a:extLst>
              <a:ext uri="{FF2B5EF4-FFF2-40B4-BE49-F238E27FC236}">
                <a16:creationId xmlns:a16="http://schemas.microsoft.com/office/drawing/2014/main" id="{AFA0F2E0-D7C1-4EE6-B95F-37B4C021C3E5}"/>
              </a:ext>
            </a:extLst>
          </p:cNvPr>
          <p:cNvSpPr>
            <a:spLocks noChangeArrowheads="1"/>
          </p:cNvSpPr>
          <p:nvPr/>
        </p:nvSpPr>
        <p:spPr bwMode="auto">
          <a:xfrm>
            <a:off x="390264" y="1709035"/>
            <a:ext cx="5359090" cy="4767964"/>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accent1">
              <a:lumMod val="20000"/>
              <a:lumOff val="8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165">
            <a:extLst>
              <a:ext uri="{FF2B5EF4-FFF2-40B4-BE49-F238E27FC236}">
                <a16:creationId xmlns:a16="http://schemas.microsoft.com/office/drawing/2014/main" id="{3EFFB73A-29D0-4611-B64E-030A1BFEB741}"/>
              </a:ext>
            </a:extLst>
          </p:cNvPr>
          <p:cNvSpPr>
            <a:spLocks noChangeArrowheads="1"/>
          </p:cNvSpPr>
          <p:nvPr/>
        </p:nvSpPr>
        <p:spPr bwMode="auto">
          <a:xfrm>
            <a:off x="6248976" y="1709036"/>
            <a:ext cx="5359089" cy="4767964"/>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accent4">
              <a:lumMod val="20000"/>
              <a:lumOff val="8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Freeform 171">
            <a:extLst>
              <a:ext uri="{FF2B5EF4-FFF2-40B4-BE49-F238E27FC236}">
                <a16:creationId xmlns:a16="http://schemas.microsoft.com/office/drawing/2014/main" id="{151BB9A4-D191-4191-AA3D-3CB9B1EAF002}"/>
              </a:ext>
            </a:extLst>
          </p:cNvPr>
          <p:cNvSpPr>
            <a:spLocks noChangeArrowheads="1"/>
          </p:cNvSpPr>
          <p:nvPr/>
        </p:nvSpPr>
        <p:spPr bwMode="auto">
          <a:xfrm>
            <a:off x="6248977" y="1296241"/>
            <a:ext cx="5359091" cy="671727"/>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4"/>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 Box 250">
            <a:extLst>
              <a:ext uri="{FF2B5EF4-FFF2-40B4-BE49-F238E27FC236}">
                <a16:creationId xmlns:a16="http://schemas.microsoft.com/office/drawing/2014/main" id="{DB52787A-1084-4518-8419-95353CEAE1E8}"/>
              </a:ext>
            </a:extLst>
          </p:cNvPr>
          <p:cNvSpPr txBox="1">
            <a:spLocks noChangeArrowheads="1"/>
          </p:cNvSpPr>
          <p:nvPr/>
        </p:nvSpPr>
        <p:spPr bwMode="auto">
          <a:xfrm>
            <a:off x="7693608" y="1423938"/>
            <a:ext cx="2469828" cy="41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nchor="ctr">
            <a:spAutoFit/>
          </a:bodyPr>
          <a:lstStyle>
            <a:defPPr>
              <a:defRPr lang="en-US"/>
            </a:defPPr>
            <a:lvl1pPr marR="0" lvl="0" indent="0" fontAlgn="base">
              <a:lnSpc>
                <a:spcPct val="130000"/>
              </a:lnSpc>
              <a:spcBef>
                <a:spcPts val="600"/>
              </a:spcBef>
              <a:spcAft>
                <a:spcPct val="0"/>
              </a:spcAft>
              <a:buClrTx/>
              <a:buSzTx/>
              <a:buFontTx/>
              <a:buNone/>
              <a:tabLst/>
              <a:defRPr kumimoji="1" b="1">
                <a:solidFill>
                  <a:schemeClr val="bg1"/>
                </a:solidFill>
                <a:latin typeface="Rockwell" panose="02060603020205020403" pitchFamily="18" charset="0"/>
              </a:defRPr>
            </a:lvl1pPr>
            <a:lvl2pPr algn="ctr" fontAlgn="base" latinLnBrk="1">
              <a:spcBef>
                <a:spcPct val="0"/>
              </a:spcBef>
              <a:spcAft>
                <a:spcPct val="0"/>
              </a:spcAft>
              <a:defRPr kumimoji="1">
                <a:latin typeface="굴림" pitchFamily="50" charset="-127"/>
                <a:ea typeface="굴림" pitchFamily="50" charset="-127"/>
              </a:defRPr>
            </a:lvl2pPr>
            <a:lvl3pPr algn="ctr" fontAlgn="base" latinLnBrk="1">
              <a:spcBef>
                <a:spcPct val="0"/>
              </a:spcBef>
              <a:spcAft>
                <a:spcPct val="0"/>
              </a:spcAft>
              <a:defRPr kumimoji="1">
                <a:latin typeface="굴림" pitchFamily="50" charset="-127"/>
                <a:ea typeface="굴림" pitchFamily="50" charset="-127"/>
              </a:defRPr>
            </a:lvl3pPr>
            <a:lvl4pPr algn="ctr" fontAlgn="base" latinLnBrk="1">
              <a:spcBef>
                <a:spcPct val="0"/>
              </a:spcBef>
              <a:spcAft>
                <a:spcPct val="0"/>
              </a:spcAft>
              <a:defRPr kumimoji="1">
                <a:latin typeface="굴림" pitchFamily="50" charset="-127"/>
                <a:ea typeface="굴림" pitchFamily="50" charset="-127"/>
              </a:defRPr>
            </a:lvl4pPr>
            <a:lvl5pPr algn="ctr" fontAlgn="base" latinLnBrk="1">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marL="0" marR="0" lvl="0" indent="0" algn="ctr" defTabSz="914400" rtl="0" eaLnBrk="1" fontAlgn="base" latinLnBrk="0" hangingPunct="1">
              <a:lnSpc>
                <a:spcPct val="130000"/>
              </a:lnSpc>
              <a:spcBef>
                <a:spcPts val="600"/>
              </a:spcBef>
              <a:spcAft>
                <a:spcPct val="0"/>
              </a:spcAft>
              <a:buClrTx/>
              <a:buSzTx/>
              <a:buFontTx/>
              <a:buNone/>
              <a:tabLst/>
              <a:defRPr/>
            </a:pPr>
            <a:r>
              <a:rPr kumimoji="1" lang="en-US" sz="18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rPr>
              <a:t>For Employee</a:t>
            </a:r>
          </a:p>
        </p:txBody>
      </p:sp>
      <p:sp>
        <p:nvSpPr>
          <p:cNvPr id="34" name="Freeform 171">
            <a:extLst>
              <a:ext uri="{FF2B5EF4-FFF2-40B4-BE49-F238E27FC236}">
                <a16:creationId xmlns:a16="http://schemas.microsoft.com/office/drawing/2014/main" id="{E9374303-0D90-4748-AF08-43F897E35264}"/>
              </a:ext>
            </a:extLst>
          </p:cNvPr>
          <p:cNvSpPr>
            <a:spLocks noChangeArrowheads="1"/>
          </p:cNvSpPr>
          <p:nvPr/>
        </p:nvSpPr>
        <p:spPr bwMode="auto">
          <a:xfrm>
            <a:off x="390261" y="1296241"/>
            <a:ext cx="5359097" cy="671727"/>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1">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8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 Box 436">
            <a:extLst>
              <a:ext uri="{FF2B5EF4-FFF2-40B4-BE49-F238E27FC236}">
                <a16:creationId xmlns:a16="http://schemas.microsoft.com/office/drawing/2014/main" id="{2D7F458A-8313-4BAD-B7E4-AD68B125724A}"/>
              </a:ext>
            </a:extLst>
          </p:cNvPr>
          <p:cNvSpPr txBox="1">
            <a:spLocks noChangeArrowheads="1"/>
          </p:cNvSpPr>
          <p:nvPr/>
        </p:nvSpPr>
        <p:spPr bwMode="auto">
          <a:xfrm>
            <a:off x="447408" y="1423938"/>
            <a:ext cx="5246949" cy="41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nchor="ctr">
            <a:spAutoFit/>
          </a:bodyPr>
          <a:lstStyle>
            <a:defPPr>
              <a:defRPr lang="ko-KR"/>
            </a:defPPr>
            <a:lvl1pPr algn="ctr"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ctr"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ctr"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ctr"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ctr"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0" hangingPunct="1">
              <a:defRPr kumimoji="1" kern="1200">
                <a:solidFill>
                  <a:schemeClr val="tx1"/>
                </a:solidFill>
                <a:latin typeface="굴림" pitchFamily="50" charset="-127"/>
                <a:ea typeface="굴림" pitchFamily="50" charset="-127"/>
                <a:cs typeface="+mn-cs"/>
              </a:defRPr>
            </a:lvl6pPr>
            <a:lvl7pPr marL="2743200" algn="l" defTabSz="914400" rtl="0" eaLnBrk="1" latinLnBrk="0" hangingPunct="1">
              <a:defRPr kumimoji="1" kern="1200">
                <a:solidFill>
                  <a:schemeClr val="tx1"/>
                </a:solidFill>
                <a:latin typeface="굴림" pitchFamily="50" charset="-127"/>
                <a:ea typeface="굴림" pitchFamily="50" charset="-127"/>
                <a:cs typeface="+mn-cs"/>
              </a:defRPr>
            </a:lvl7pPr>
            <a:lvl8pPr marL="3200400" algn="l" defTabSz="914400" rtl="0" eaLnBrk="1" latinLnBrk="0" hangingPunct="1">
              <a:defRPr kumimoji="1" kern="1200">
                <a:solidFill>
                  <a:schemeClr val="tx1"/>
                </a:solidFill>
                <a:latin typeface="굴림" pitchFamily="50" charset="-127"/>
                <a:ea typeface="굴림" pitchFamily="50" charset="-127"/>
                <a:cs typeface="+mn-cs"/>
              </a:defRPr>
            </a:lvl8pPr>
            <a:lvl9pPr marL="3657600" algn="l" defTabSz="914400" rtl="0" eaLnBrk="1" latinLnBrk="0" hangingPunct="1">
              <a:defRPr kumimoji="1" kern="1200">
                <a:solidFill>
                  <a:schemeClr val="tx1"/>
                </a:solidFill>
                <a:latin typeface="굴림" pitchFamily="50" charset="-127"/>
                <a:ea typeface="굴림" pitchFamily="50" charset="-127"/>
                <a:cs typeface="+mn-cs"/>
              </a:defRPr>
            </a:lvl9pPr>
          </a:lstStyle>
          <a:p>
            <a:pPr marL="0" marR="0" lvl="0" indent="0" algn="ctr" defTabSz="914400" rtl="0" eaLnBrk="1" fontAlgn="base" latinLnBrk="0" hangingPunct="1">
              <a:lnSpc>
                <a:spcPct val="130000"/>
              </a:lnSpc>
              <a:spcBef>
                <a:spcPts val="600"/>
              </a:spcBef>
              <a:spcAft>
                <a:spcPct val="0"/>
              </a:spcAft>
              <a:buClrTx/>
              <a:buSzTx/>
              <a:buFontTx/>
              <a:buNone/>
              <a:tabLst/>
              <a:defRPr/>
            </a:pPr>
            <a:r>
              <a:rPr kumimoji="1" lang="en-US" altLang="ko-KR" sz="1800" b="1" i="0" u="none" strike="noStrike" kern="1200" cap="none" spc="0" normalizeH="0" baseline="0" noProof="0" dirty="0">
                <a:ln>
                  <a:noFill/>
                </a:ln>
                <a:solidFill>
                  <a:prstClr val="white"/>
                </a:solidFill>
                <a:effectLst/>
                <a:uLnTx/>
                <a:uFillTx/>
                <a:latin typeface="Rockwell" panose="02060603020205020403" pitchFamily="18" charset="0"/>
                <a:ea typeface="맑은 고딕" panose="020B0503020000020004" pitchFamily="34" charset="-127"/>
                <a:cs typeface="+mn-cs"/>
              </a:rPr>
              <a:t>For Security Professional</a:t>
            </a:r>
          </a:p>
        </p:txBody>
      </p:sp>
      <p:sp>
        <p:nvSpPr>
          <p:cNvPr id="21" name="Freeform 45">
            <a:extLst>
              <a:ext uri="{FF2B5EF4-FFF2-40B4-BE49-F238E27FC236}">
                <a16:creationId xmlns:a16="http://schemas.microsoft.com/office/drawing/2014/main" id="{B6D2E4B7-310F-45DA-90B1-3C7068D0BEC8}"/>
              </a:ext>
            </a:extLst>
          </p:cNvPr>
          <p:cNvSpPr>
            <a:spLocks noChangeAspect="1" noEditPoints="1"/>
          </p:cNvSpPr>
          <p:nvPr/>
        </p:nvSpPr>
        <p:spPr bwMode="auto">
          <a:xfrm>
            <a:off x="8706931" y="909375"/>
            <a:ext cx="443183" cy="443183"/>
          </a:xfrm>
          <a:custGeom>
            <a:avLst/>
            <a:gdLst>
              <a:gd name="T0" fmla="*/ 400968 w 256"/>
              <a:gd name="T1" fmla="*/ 420688 h 256"/>
              <a:gd name="T2" fmla="*/ 19720 w 256"/>
              <a:gd name="T3" fmla="*/ 420688 h 256"/>
              <a:gd name="T4" fmla="*/ 0 w 256"/>
              <a:gd name="T5" fmla="*/ 400968 h 256"/>
              <a:gd name="T6" fmla="*/ 0 w 256"/>
              <a:gd name="T7" fmla="*/ 19720 h 256"/>
              <a:gd name="T8" fmla="*/ 19720 w 256"/>
              <a:gd name="T9" fmla="*/ 0 h 256"/>
              <a:gd name="T10" fmla="*/ 400968 w 256"/>
              <a:gd name="T11" fmla="*/ 0 h 256"/>
              <a:gd name="T12" fmla="*/ 420688 w 256"/>
              <a:gd name="T13" fmla="*/ 19720 h 256"/>
              <a:gd name="T14" fmla="*/ 420688 w 256"/>
              <a:gd name="T15" fmla="*/ 400968 h 256"/>
              <a:gd name="T16" fmla="*/ 400968 w 256"/>
              <a:gd name="T17" fmla="*/ 420688 h 256"/>
              <a:gd name="T18" fmla="*/ 39440 w 256"/>
              <a:gd name="T19" fmla="*/ 39440 h 256"/>
              <a:gd name="T20" fmla="*/ 39440 w 256"/>
              <a:gd name="T21" fmla="*/ 373032 h 256"/>
              <a:gd name="T22" fmla="*/ 77236 w 256"/>
              <a:gd name="T23" fmla="*/ 327019 h 256"/>
              <a:gd name="T24" fmla="*/ 128178 w 256"/>
              <a:gd name="T25" fmla="*/ 308943 h 256"/>
              <a:gd name="T26" fmla="*/ 170905 w 256"/>
              <a:gd name="T27" fmla="*/ 289223 h 256"/>
              <a:gd name="T28" fmla="*/ 170905 w 256"/>
              <a:gd name="T29" fmla="*/ 256357 h 256"/>
              <a:gd name="T30" fmla="*/ 154471 w 256"/>
              <a:gd name="T31" fmla="*/ 215274 h 256"/>
              <a:gd name="T32" fmla="*/ 142968 w 256"/>
              <a:gd name="T33" fmla="*/ 198841 h 256"/>
              <a:gd name="T34" fmla="*/ 149541 w 256"/>
              <a:gd name="T35" fmla="*/ 169261 h 256"/>
              <a:gd name="T36" fmla="*/ 146255 w 256"/>
              <a:gd name="T37" fmla="*/ 133108 h 256"/>
              <a:gd name="T38" fmla="*/ 210344 w 256"/>
              <a:gd name="T39" fmla="*/ 78879 h 256"/>
              <a:gd name="T40" fmla="*/ 274433 w 256"/>
              <a:gd name="T41" fmla="*/ 133108 h 256"/>
              <a:gd name="T42" fmla="*/ 272790 w 256"/>
              <a:gd name="T43" fmla="*/ 169261 h 256"/>
              <a:gd name="T44" fmla="*/ 277720 w 256"/>
              <a:gd name="T45" fmla="*/ 198841 h 256"/>
              <a:gd name="T46" fmla="*/ 266217 w 256"/>
              <a:gd name="T47" fmla="*/ 215274 h 256"/>
              <a:gd name="T48" fmla="*/ 249784 w 256"/>
              <a:gd name="T49" fmla="*/ 256357 h 256"/>
              <a:gd name="T50" fmla="*/ 249784 w 256"/>
              <a:gd name="T51" fmla="*/ 289223 h 256"/>
              <a:gd name="T52" fmla="*/ 292510 w 256"/>
              <a:gd name="T53" fmla="*/ 308943 h 256"/>
              <a:gd name="T54" fmla="*/ 343452 w 256"/>
              <a:gd name="T55" fmla="*/ 327019 h 256"/>
              <a:gd name="T56" fmla="*/ 381249 w 256"/>
              <a:gd name="T57" fmla="*/ 373032 h 256"/>
              <a:gd name="T58" fmla="*/ 381249 w 256"/>
              <a:gd name="T59" fmla="*/ 39440 h 256"/>
              <a:gd name="T60" fmla="*/ 39440 w 256"/>
              <a:gd name="T61" fmla="*/ 39440 h 2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6" h="256">
                <a:moveTo>
                  <a:pt x="244" y="256"/>
                </a:moveTo>
                <a:cubicBezTo>
                  <a:pt x="12" y="256"/>
                  <a:pt x="12" y="256"/>
                  <a:pt x="12" y="256"/>
                </a:cubicBezTo>
                <a:cubicBezTo>
                  <a:pt x="5" y="256"/>
                  <a:pt x="0" y="251"/>
                  <a:pt x="0" y="244"/>
                </a:cubicBezTo>
                <a:cubicBezTo>
                  <a:pt x="0" y="12"/>
                  <a:pt x="0" y="12"/>
                  <a:pt x="0" y="12"/>
                </a:cubicBezTo>
                <a:cubicBezTo>
                  <a:pt x="0" y="5"/>
                  <a:pt x="5" y="0"/>
                  <a:pt x="12" y="0"/>
                </a:cubicBezTo>
                <a:cubicBezTo>
                  <a:pt x="244" y="0"/>
                  <a:pt x="244" y="0"/>
                  <a:pt x="244" y="0"/>
                </a:cubicBezTo>
                <a:cubicBezTo>
                  <a:pt x="251" y="0"/>
                  <a:pt x="256" y="5"/>
                  <a:pt x="256" y="12"/>
                </a:cubicBezTo>
                <a:cubicBezTo>
                  <a:pt x="256" y="244"/>
                  <a:pt x="256" y="244"/>
                  <a:pt x="256" y="244"/>
                </a:cubicBezTo>
                <a:cubicBezTo>
                  <a:pt x="256" y="251"/>
                  <a:pt x="251" y="256"/>
                  <a:pt x="244" y="256"/>
                </a:cubicBezTo>
                <a:moveTo>
                  <a:pt x="24" y="24"/>
                </a:moveTo>
                <a:cubicBezTo>
                  <a:pt x="24" y="227"/>
                  <a:pt x="24" y="227"/>
                  <a:pt x="24" y="227"/>
                </a:cubicBezTo>
                <a:cubicBezTo>
                  <a:pt x="28" y="217"/>
                  <a:pt x="34" y="205"/>
                  <a:pt x="47" y="199"/>
                </a:cubicBezTo>
                <a:cubicBezTo>
                  <a:pt x="64" y="190"/>
                  <a:pt x="57" y="197"/>
                  <a:pt x="78" y="188"/>
                </a:cubicBezTo>
                <a:cubicBezTo>
                  <a:pt x="99" y="180"/>
                  <a:pt x="104" y="176"/>
                  <a:pt x="104" y="176"/>
                </a:cubicBezTo>
                <a:cubicBezTo>
                  <a:pt x="104" y="156"/>
                  <a:pt x="104" y="156"/>
                  <a:pt x="104" y="156"/>
                </a:cubicBezTo>
                <a:cubicBezTo>
                  <a:pt x="104" y="156"/>
                  <a:pt x="97" y="150"/>
                  <a:pt x="94" y="131"/>
                </a:cubicBezTo>
                <a:cubicBezTo>
                  <a:pt x="89" y="132"/>
                  <a:pt x="88" y="125"/>
                  <a:pt x="87" y="121"/>
                </a:cubicBezTo>
                <a:cubicBezTo>
                  <a:pt x="87" y="116"/>
                  <a:pt x="85" y="102"/>
                  <a:pt x="91" y="103"/>
                </a:cubicBezTo>
                <a:cubicBezTo>
                  <a:pt x="89" y="94"/>
                  <a:pt x="88" y="86"/>
                  <a:pt x="89" y="81"/>
                </a:cubicBezTo>
                <a:cubicBezTo>
                  <a:pt x="90" y="66"/>
                  <a:pt x="105" y="49"/>
                  <a:pt x="128" y="48"/>
                </a:cubicBezTo>
                <a:cubicBezTo>
                  <a:pt x="155" y="49"/>
                  <a:pt x="166" y="66"/>
                  <a:pt x="167" y="81"/>
                </a:cubicBezTo>
                <a:cubicBezTo>
                  <a:pt x="168" y="86"/>
                  <a:pt x="167" y="94"/>
                  <a:pt x="166" y="103"/>
                </a:cubicBezTo>
                <a:cubicBezTo>
                  <a:pt x="172" y="102"/>
                  <a:pt x="169" y="116"/>
                  <a:pt x="169" y="121"/>
                </a:cubicBezTo>
                <a:cubicBezTo>
                  <a:pt x="168" y="125"/>
                  <a:pt x="167" y="132"/>
                  <a:pt x="162" y="131"/>
                </a:cubicBezTo>
                <a:cubicBezTo>
                  <a:pt x="159" y="150"/>
                  <a:pt x="152" y="156"/>
                  <a:pt x="152" y="156"/>
                </a:cubicBezTo>
                <a:cubicBezTo>
                  <a:pt x="152" y="176"/>
                  <a:pt x="152" y="176"/>
                  <a:pt x="152" y="176"/>
                </a:cubicBezTo>
                <a:cubicBezTo>
                  <a:pt x="152" y="176"/>
                  <a:pt x="157" y="179"/>
                  <a:pt x="178" y="188"/>
                </a:cubicBezTo>
                <a:cubicBezTo>
                  <a:pt x="199" y="197"/>
                  <a:pt x="192" y="190"/>
                  <a:pt x="209" y="199"/>
                </a:cubicBezTo>
                <a:cubicBezTo>
                  <a:pt x="222" y="205"/>
                  <a:pt x="228" y="217"/>
                  <a:pt x="232" y="227"/>
                </a:cubicBezTo>
                <a:cubicBezTo>
                  <a:pt x="232" y="24"/>
                  <a:pt x="232" y="24"/>
                  <a:pt x="232" y="24"/>
                </a:cubicBezTo>
                <a:lnTo>
                  <a:pt x="24" y="24"/>
                </a:lnTo>
                <a:close/>
              </a:path>
            </a:pathLst>
          </a:custGeom>
          <a:solidFill>
            <a:schemeClr val="bg2"/>
          </a:solidFill>
          <a:ln>
            <a:noFill/>
          </a:ln>
        </p:spPr>
        <p:txBody>
          <a:bodyPr/>
          <a:lstStyle/>
          <a:p>
            <a:endParaRPr lang="en-US" dirty="0"/>
          </a:p>
        </p:txBody>
      </p:sp>
      <p:sp>
        <p:nvSpPr>
          <p:cNvPr id="23" name="Rectangle 22">
            <a:extLst>
              <a:ext uri="{FF2B5EF4-FFF2-40B4-BE49-F238E27FC236}">
                <a16:creationId xmlns:a16="http://schemas.microsoft.com/office/drawing/2014/main" id="{128F5644-6066-4646-9FC7-901301DDED83}"/>
              </a:ext>
            </a:extLst>
          </p:cNvPr>
          <p:cNvSpPr/>
          <p:nvPr/>
        </p:nvSpPr>
        <p:spPr>
          <a:xfrm>
            <a:off x="497392" y="2009204"/>
            <a:ext cx="5211770" cy="4431983"/>
          </a:xfrm>
          <a:prstGeom prst="rect">
            <a:avLst/>
          </a:prstGeom>
        </p:spPr>
        <p:txBody>
          <a:bodyPr wrap="square" anchor="ctr">
            <a:spAutoFit/>
          </a:bodyPr>
          <a:lstStyle/>
          <a:p>
            <a:pPr marL="347663" indent="-347663">
              <a:spcBef>
                <a:spcPts val="2400"/>
              </a:spcBef>
              <a:buFont typeface="Wingdings" panose="05000000000000000000" pitchFamily="2" charset="2"/>
              <a:buChar char="v"/>
            </a:pPr>
            <a:r>
              <a:rPr lang="en-US" kern="0" dirty="0">
                <a:solidFill>
                  <a:prstClr val="black"/>
                </a:solidFill>
              </a:rPr>
              <a:t>Secure </a:t>
            </a:r>
            <a:r>
              <a:rPr lang="en-US" kern="0" dirty="0"/>
              <a:t>organizational</a:t>
            </a:r>
            <a:r>
              <a:rPr lang="en-US" kern="0" dirty="0">
                <a:solidFill>
                  <a:prstClr val="black"/>
                </a:solidFill>
              </a:rPr>
              <a:t> data centers with </a:t>
            </a:r>
            <a:r>
              <a:rPr lang="en-US" b="1" kern="0" dirty="0">
                <a:solidFill>
                  <a:srgbClr val="FF0000"/>
                </a:solidFill>
              </a:rPr>
              <a:t>multi-layered protection systems</a:t>
            </a:r>
          </a:p>
          <a:p>
            <a:pPr marL="347663" indent="-347663">
              <a:spcBef>
                <a:spcPts val="2400"/>
              </a:spcBef>
              <a:buClr>
                <a:schemeClr val="tx1"/>
              </a:buClr>
              <a:buFont typeface="Wingdings" panose="05000000000000000000" pitchFamily="2" charset="2"/>
              <a:buChar char="v"/>
            </a:pPr>
            <a:r>
              <a:rPr lang="en-US" b="1" kern="0" dirty="0">
                <a:solidFill>
                  <a:srgbClr val="FF0000"/>
                </a:solidFill>
              </a:rPr>
              <a:t>Educate employees </a:t>
            </a:r>
            <a:r>
              <a:rPr lang="en-US" kern="0" dirty="0">
                <a:solidFill>
                  <a:prstClr val="black"/>
                </a:solidFill>
              </a:rPr>
              <a:t>about the COPE policy</a:t>
            </a:r>
          </a:p>
          <a:p>
            <a:pPr marL="347663" indent="-347663">
              <a:spcBef>
                <a:spcPts val="2400"/>
              </a:spcBef>
              <a:buFont typeface="Wingdings" panose="05000000000000000000" pitchFamily="2" charset="2"/>
              <a:buChar char="v"/>
            </a:pPr>
            <a:r>
              <a:rPr lang="en-US" kern="0" dirty="0"/>
              <a:t>Clarify who owns which </a:t>
            </a:r>
            <a:r>
              <a:rPr lang="en-US" kern="0" dirty="0">
                <a:solidFill>
                  <a:prstClr val="black"/>
                </a:solidFill>
              </a:rPr>
              <a:t>apps and data</a:t>
            </a:r>
          </a:p>
          <a:p>
            <a:pPr marL="347663" indent="-347663">
              <a:spcBef>
                <a:spcPts val="2400"/>
              </a:spcBef>
              <a:buFont typeface="Wingdings" panose="05000000000000000000" pitchFamily="2" charset="2"/>
              <a:buChar char="v"/>
            </a:pPr>
            <a:r>
              <a:rPr lang="en-US" kern="0" dirty="0">
                <a:solidFill>
                  <a:prstClr val="black"/>
                </a:solidFill>
              </a:rPr>
              <a:t>Use </a:t>
            </a:r>
            <a:r>
              <a:rPr lang="en-US" b="1" kern="0" dirty="0">
                <a:solidFill>
                  <a:srgbClr val="FF0000"/>
                </a:solidFill>
              </a:rPr>
              <a:t>encrypted channels </a:t>
            </a:r>
            <a:r>
              <a:rPr lang="en-US" kern="0" dirty="0">
                <a:solidFill>
                  <a:prstClr val="black"/>
                </a:solidFill>
              </a:rPr>
              <a:t>for data transfer</a:t>
            </a:r>
          </a:p>
          <a:p>
            <a:pPr marL="347663" indent="-347663">
              <a:spcBef>
                <a:spcPts val="2400"/>
              </a:spcBef>
              <a:buFont typeface="Wingdings" panose="05000000000000000000" pitchFamily="2" charset="2"/>
              <a:buChar char="v"/>
            </a:pPr>
            <a:r>
              <a:rPr lang="en-US" kern="0" dirty="0"/>
              <a:t>Clarify which apps are allowed or banned</a:t>
            </a:r>
          </a:p>
          <a:p>
            <a:pPr marL="347663" indent="-347663">
              <a:spcBef>
                <a:spcPts val="2400"/>
              </a:spcBef>
              <a:buClr>
                <a:schemeClr val="tx1"/>
              </a:buClr>
              <a:buFont typeface="Wingdings" panose="05000000000000000000" pitchFamily="2" charset="2"/>
              <a:buChar char="v"/>
            </a:pPr>
            <a:r>
              <a:rPr lang="en-US" b="1" kern="0" dirty="0">
                <a:solidFill>
                  <a:srgbClr val="FF0000"/>
                </a:solidFill>
              </a:rPr>
              <a:t>Control access </a:t>
            </a:r>
            <a:r>
              <a:rPr lang="en-US" kern="0" dirty="0"/>
              <a:t>on a need-to-know basis</a:t>
            </a:r>
          </a:p>
          <a:p>
            <a:pPr marL="347663" indent="-347663">
              <a:spcBef>
                <a:spcPts val="2400"/>
              </a:spcBef>
              <a:buFont typeface="Wingdings" panose="05000000000000000000" pitchFamily="2" charset="2"/>
              <a:buChar char="v"/>
            </a:pPr>
            <a:r>
              <a:rPr lang="en-IN" dirty="0">
                <a:solidFill>
                  <a:srgbClr val="000000"/>
                </a:solidFill>
                <a:ea typeface="Times New Roman" panose="02020603050405020304" pitchFamily="18" charset="0"/>
                <a:cs typeface="Calibri" panose="020F0502020204030204" pitchFamily="34" charset="0"/>
              </a:rPr>
              <a:t>Ensure that </a:t>
            </a:r>
            <a:r>
              <a:rPr lang="en-IN" dirty="0">
                <a:ea typeface="Times New Roman" panose="02020603050405020304" pitchFamily="18" charset="0"/>
                <a:cs typeface="Calibri" panose="020F0502020204030204" pitchFamily="34" charset="0"/>
              </a:rPr>
              <a:t>the employees completely understand and sign-off on the policies</a:t>
            </a:r>
          </a:p>
        </p:txBody>
      </p:sp>
      <p:sp>
        <p:nvSpPr>
          <p:cNvPr id="24" name="AutoShape 82">
            <a:extLst>
              <a:ext uri="{FF2B5EF4-FFF2-40B4-BE49-F238E27FC236}">
                <a16:creationId xmlns:a16="http://schemas.microsoft.com/office/drawing/2014/main" id="{AD5691E0-974B-4AB4-B454-05DC0B21C344}"/>
              </a:ext>
            </a:extLst>
          </p:cNvPr>
          <p:cNvSpPr>
            <a:spLocks noChangeAspect="1"/>
          </p:cNvSpPr>
          <p:nvPr/>
        </p:nvSpPr>
        <p:spPr bwMode="auto">
          <a:xfrm>
            <a:off x="2869344" y="930450"/>
            <a:ext cx="400930" cy="4010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50789" tIns="50789" rIns="50789" bIns="50789" anchor="ct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s-ES" sz="36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25" name="Rectangle 24">
            <a:extLst>
              <a:ext uri="{FF2B5EF4-FFF2-40B4-BE49-F238E27FC236}">
                <a16:creationId xmlns:a16="http://schemas.microsoft.com/office/drawing/2014/main" id="{94A37B14-EB18-4FEE-8E71-CC2FBAE56E11}"/>
              </a:ext>
            </a:extLst>
          </p:cNvPr>
          <p:cNvSpPr/>
          <p:nvPr/>
        </p:nvSpPr>
        <p:spPr>
          <a:xfrm>
            <a:off x="6372447" y="2009204"/>
            <a:ext cx="5115042" cy="4431983"/>
          </a:xfrm>
          <a:prstGeom prst="rect">
            <a:avLst/>
          </a:prstGeom>
        </p:spPr>
        <p:txBody>
          <a:bodyPr wrap="square" anchor="ctr">
            <a:spAutoFit/>
          </a:bodyPr>
          <a:lstStyle/>
          <a:p>
            <a:pPr marL="285750" indent="-285750">
              <a:spcBef>
                <a:spcPts val="1800"/>
              </a:spcBef>
              <a:buFont typeface="Wingdings" panose="05000000000000000000" pitchFamily="2" charset="2"/>
              <a:buChar char="v"/>
            </a:pPr>
            <a:r>
              <a:rPr lang="en-US" sz="1600" kern="0" dirty="0">
                <a:solidFill>
                  <a:prstClr val="black"/>
                </a:solidFill>
              </a:rPr>
              <a:t>Use </a:t>
            </a:r>
            <a:r>
              <a:rPr lang="en-US" sz="1600" kern="0" dirty="0"/>
              <a:t>the</a:t>
            </a:r>
            <a:r>
              <a:rPr lang="en-US" sz="1600" kern="0" dirty="0">
                <a:solidFill>
                  <a:prstClr val="black"/>
                </a:solidFill>
              </a:rPr>
              <a:t> </a:t>
            </a:r>
            <a:r>
              <a:rPr lang="en-US" sz="1600" b="1" kern="0" dirty="0">
                <a:solidFill>
                  <a:srgbClr val="FF0000"/>
                </a:solidFill>
              </a:rPr>
              <a:t>encryption mechanism </a:t>
            </a:r>
            <a:r>
              <a:rPr lang="en-US" sz="1600" kern="0" dirty="0">
                <a:solidFill>
                  <a:prstClr val="black"/>
                </a:solidFill>
              </a:rPr>
              <a:t>to store data</a:t>
            </a:r>
          </a:p>
          <a:p>
            <a:pPr marL="285750" indent="-285750">
              <a:spcBef>
                <a:spcPts val="1800"/>
              </a:spcBef>
              <a:buFont typeface="Wingdings" panose="05000000000000000000" pitchFamily="2" charset="2"/>
              <a:buChar char="v"/>
            </a:pPr>
            <a:r>
              <a:rPr lang="en-US" sz="1600" kern="0" dirty="0">
                <a:solidFill>
                  <a:prstClr val="black"/>
                </a:solidFill>
              </a:rPr>
              <a:t>Maintain a </a:t>
            </a:r>
            <a:r>
              <a:rPr lang="en-US" sz="1600" b="1" kern="0" dirty="0">
                <a:solidFill>
                  <a:srgbClr val="FF0000"/>
                </a:solidFill>
              </a:rPr>
              <a:t>clear separation </a:t>
            </a:r>
            <a:r>
              <a:rPr lang="en-US" sz="1600" kern="0" dirty="0"/>
              <a:t>between business </a:t>
            </a:r>
            <a:r>
              <a:rPr lang="en-US" sz="1600" kern="0" dirty="0">
                <a:solidFill>
                  <a:prstClr val="black"/>
                </a:solidFill>
              </a:rPr>
              <a:t>and personal data</a:t>
            </a:r>
          </a:p>
          <a:p>
            <a:pPr marL="285750" indent="-285750">
              <a:spcBef>
                <a:spcPts val="1800"/>
              </a:spcBef>
              <a:buFont typeface="Wingdings" panose="05000000000000000000" pitchFamily="2" charset="2"/>
              <a:buChar char="v"/>
            </a:pPr>
            <a:r>
              <a:rPr lang="en-US" sz="1600" kern="0" dirty="0">
                <a:solidFill>
                  <a:prstClr val="black"/>
                </a:solidFill>
              </a:rPr>
              <a:t>Register devices with a </a:t>
            </a:r>
            <a:r>
              <a:rPr lang="en-US" sz="1600" b="1" kern="0" dirty="0">
                <a:solidFill>
                  <a:srgbClr val="FF0000"/>
                </a:solidFill>
              </a:rPr>
              <a:t>remote locate </a:t>
            </a:r>
            <a:r>
              <a:rPr lang="en-US" sz="1600" kern="0" dirty="0">
                <a:solidFill>
                  <a:prstClr val="black"/>
                </a:solidFill>
              </a:rPr>
              <a:t>and wipe facility if </a:t>
            </a:r>
            <a:r>
              <a:rPr lang="en-US" sz="1600" kern="0" dirty="0"/>
              <a:t>the</a:t>
            </a:r>
            <a:r>
              <a:rPr lang="en-US" sz="1600" kern="0" dirty="0">
                <a:solidFill>
                  <a:prstClr val="black"/>
                </a:solidFill>
              </a:rPr>
              <a:t> </a:t>
            </a:r>
            <a:r>
              <a:rPr lang="en-US" sz="1600" b="1" kern="0" dirty="0">
                <a:solidFill>
                  <a:srgbClr val="FF0000"/>
                </a:solidFill>
              </a:rPr>
              <a:t>company policy permits</a:t>
            </a:r>
          </a:p>
          <a:p>
            <a:pPr marL="285750" indent="-285750">
              <a:spcBef>
                <a:spcPts val="1800"/>
              </a:spcBef>
              <a:buFont typeface="Wingdings" panose="05000000000000000000" pitchFamily="2" charset="2"/>
              <a:buChar char="v"/>
            </a:pPr>
            <a:r>
              <a:rPr lang="en-US" sz="1600" kern="0" dirty="0">
                <a:solidFill>
                  <a:prstClr val="black"/>
                </a:solidFill>
              </a:rPr>
              <a:t>Regularly update </a:t>
            </a:r>
            <a:r>
              <a:rPr lang="en-US" sz="1600" kern="0" dirty="0"/>
              <a:t>the</a:t>
            </a:r>
            <a:r>
              <a:rPr lang="en-US" sz="1600" kern="0" dirty="0">
                <a:solidFill>
                  <a:prstClr val="black"/>
                </a:solidFill>
              </a:rPr>
              <a:t> device with </a:t>
            </a:r>
            <a:r>
              <a:rPr lang="en-US" sz="1600" kern="0" dirty="0"/>
              <a:t>the</a:t>
            </a:r>
            <a:r>
              <a:rPr lang="en-US" sz="1600" kern="0" dirty="0">
                <a:solidFill>
                  <a:prstClr val="black"/>
                </a:solidFill>
              </a:rPr>
              <a:t> </a:t>
            </a:r>
            <a:r>
              <a:rPr lang="en-US" sz="1600" b="1" kern="0" dirty="0">
                <a:solidFill>
                  <a:srgbClr val="FF0000"/>
                </a:solidFill>
              </a:rPr>
              <a:t>latest OS </a:t>
            </a:r>
            <a:r>
              <a:rPr lang="en-US" sz="1600" kern="0" dirty="0">
                <a:solidFill>
                  <a:prstClr val="black"/>
                </a:solidFill>
              </a:rPr>
              <a:t>and </a:t>
            </a:r>
            <a:r>
              <a:rPr lang="en-US" sz="1600" b="1" kern="0" dirty="0">
                <a:solidFill>
                  <a:srgbClr val="FF0000"/>
                </a:solidFill>
              </a:rPr>
              <a:t>patches</a:t>
            </a:r>
          </a:p>
          <a:p>
            <a:pPr marL="285750" indent="-285750">
              <a:spcBef>
                <a:spcPts val="1800"/>
              </a:spcBef>
              <a:buFont typeface="Wingdings" panose="05000000000000000000" pitchFamily="2" charset="2"/>
              <a:buChar char="v"/>
            </a:pPr>
            <a:r>
              <a:rPr lang="en-US" sz="1600" kern="0" dirty="0">
                <a:solidFill>
                  <a:prstClr val="black"/>
                </a:solidFill>
              </a:rPr>
              <a:t>Use </a:t>
            </a:r>
            <a:r>
              <a:rPr lang="en-US" sz="1600" b="1" kern="0" dirty="0">
                <a:solidFill>
                  <a:srgbClr val="FF0000"/>
                </a:solidFill>
              </a:rPr>
              <a:t>anti-virus</a:t>
            </a:r>
            <a:r>
              <a:rPr lang="en-US" sz="1600" kern="0" dirty="0">
                <a:solidFill>
                  <a:prstClr val="black"/>
                </a:solidFill>
              </a:rPr>
              <a:t> and </a:t>
            </a:r>
            <a:r>
              <a:rPr lang="en-US" sz="1600" b="1" kern="0" dirty="0">
                <a:solidFill>
                  <a:srgbClr val="FF0000"/>
                </a:solidFill>
              </a:rPr>
              <a:t>data loss prevention </a:t>
            </a:r>
            <a:r>
              <a:rPr lang="en-US" sz="1600" kern="0" dirty="0">
                <a:solidFill>
                  <a:prstClr val="black"/>
                </a:solidFill>
              </a:rPr>
              <a:t>(DLP) solutions</a:t>
            </a:r>
          </a:p>
          <a:p>
            <a:pPr marL="285750" indent="-285750">
              <a:spcBef>
                <a:spcPts val="1800"/>
              </a:spcBef>
              <a:buFont typeface="Wingdings" panose="05000000000000000000" pitchFamily="2" charset="2"/>
              <a:buChar char="v"/>
            </a:pPr>
            <a:r>
              <a:rPr lang="en-US" sz="1600" kern="0" dirty="0">
                <a:solidFill>
                  <a:prstClr val="black"/>
                </a:solidFill>
              </a:rPr>
              <a:t>Set a </a:t>
            </a:r>
            <a:r>
              <a:rPr lang="en-US" sz="1600" b="1" kern="0" dirty="0">
                <a:solidFill>
                  <a:srgbClr val="FF0000"/>
                </a:solidFill>
              </a:rPr>
              <a:t>strong passcode </a:t>
            </a:r>
            <a:r>
              <a:rPr lang="en-US" sz="1600" kern="0" dirty="0"/>
              <a:t>for the device and change it often</a:t>
            </a:r>
          </a:p>
          <a:p>
            <a:pPr marL="285750" indent="-285750">
              <a:spcBef>
                <a:spcPts val="1800"/>
              </a:spcBef>
              <a:buFont typeface="Wingdings" panose="05000000000000000000" pitchFamily="2" charset="2"/>
              <a:buChar char="v"/>
            </a:pPr>
            <a:r>
              <a:rPr lang="en-US" sz="1600" kern="0" dirty="0">
                <a:solidFill>
                  <a:prstClr val="black"/>
                </a:solidFill>
              </a:rPr>
              <a:t>Set </a:t>
            </a:r>
            <a:r>
              <a:rPr lang="en-US" sz="1600" b="1" kern="0" dirty="0">
                <a:solidFill>
                  <a:srgbClr val="FF0000"/>
                </a:solidFill>
              </a:rPr>
              <a:t>passwords for apps </a:t>
            </a:r>
            <a:r>
              <a:rPr lang="en-US" sz="1600" kern="0" dirty="0">
                <a:solidFill>
                  <a:prstClr val="black"/>
                </a:solidFill>
              </a:rPr>
              <a:t>to restrict others from accessing them</a:t>
            </a:r>
          </a:p>
        </p:txBody>
      </p:sp>
    </p:spTree>
    <p:extLst>
      <p:ext uri="{BB962C8B-B14F-4D97-AF65-F5344CB8AC3E}">
        <p14:creationId xmlns:p14="http://schemas.microsoft.com/office/powerpoint/2010/main" val="2284363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val 39">
            <a:extLst>
              <a:ext uri="{FF2B5EF4-FFF2-40B4-BE49-F238E27FC236}">
                <a16:creationId xmlns:a16="http://schemas.microsoft.com/office/drawing/2014/main" id="{D8FF39B6-7C34-4FE6-8EB4-7F4D38EF549D}"/>
              </a:ext>
            </a:extLst>
          </p:cNvPr>
          <p:cNvSpPr/>
          <p:nvPr/>
        </p:nvSpPr>
        <p:spPr>
          <a:xfrm>
            <a:off x="18488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sp>
        <p:nvSpPr>
          <p:cNvPr id="43" name="Rectangle 42">
            <a:extLst>
              <a:ext uri="{FF2B5EF4-FFF2-40B4-BE49-F238E27FC236}">
                <a16:creationId xmlns:a16="http://schemas.microsoft.com/office/drawing/2014/main" id="{1CF60006-C216-4513-AA77-28E660E2C2FE}"/>
              </a:ext>
            </a:extLst>
          </p:cNvPr>
          <p:cNvSpPr/>
          <p:nvPr/>
        </p:nvSpPr>
        <p:spPr>
          <a:xfrm>
            <a:off x="809085" y="1907976"/>
            <a:ext cx="3258417" cy="584775"/>
          </a:xfrm>
          <a:prstGeom prst="rect">
            <a:avLst/>
          </a:prstGeom>
          <a:no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Understand Various Mobile Device Connection Methods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0" name="Oval 59">
            <a:extLst>
              <a:ext uri="{FF2B5EF4-FFF2-40B4-BE49-F238E27FC236}">
                <a16:creationId xmlns:a16="http://schemas.microsoft.com/office/drawing/2014/main" id="{2F363991-74B1-4826-A366-2D6BCB42F797}"/>
              </a:ext>
            </a:extLst>
          </p:cNvPr>
          <p:cNvSpPr/>
          <p:nvPr/>
        </p:nvSpPr>
        <p:spPr>
          <a:xfrm>
            <a:off x="789232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sp>
        <p:nvSpPr>
          <p:cNvPr id="68" name="Rectangle 67">
            <a:extLst>
              <a:ext uri="{FF2B5EF4-FFF2-40B4-BE49-F238E27FC236}">
                <a16:creationId xmlns:a16="http://schemas.microsoft.com/office/drawing/2014/main" id="{4DCF3662-D28C-46C6-B7A3-ED87C3A878C6}"/>
              </a:ext>
            </a:extLst>
          </p:cNvPr>
          <p:cNvSpPr/>
          <p:nvPr/>
        </p:nvSpPr>
        <p:spPr>
          <a:xfrm>
            <a:off x="8533354" y="1784865"/>
            <a:ext cx="3635849"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Security Risks and Guidelines Associated with Enterprises Mobile Usage Policies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9" name="Oval 68">
            <a:extLst>
              <a:ext uri="{FF2B5EF4-FFF2-40B4-BE49-F238E27FC236}">
                <a16:creationId xmlns:a16="http://schemas.microsoft.com/office/drawing/2014/main" id="{BAA82FE0-56E0-4C2D-A8F5-492A9D382324}"/>
              </a:ext>
            </a:extLst>
          </p:cNvPr>
          <p:cNvSpPr/>
          <p:nvPr/>
        </p:nvSpPr>
        <p:spPr>
          <a:xfrm>
            <a:off x="18488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sp>
        <p:nvSpPr>
          <p:cNvPr id="70" name="Rectangle 69">
            <a:extLst>
              <a:ext uri="{FF2B5EF4-FFF2-40B4-BE49-F238E27FC236}">
                <a16:creationId xmlns:a16="http://schemas.microsoft.com/office/drawing/2014/main" id="{E8793E0A-8E58-41E4-9077-B73315BCF688}"/>
              </a:ext>
            </a:extLst>
          </p:cNvPr>
          <p:cNvSpPr/>
          <p:nvPr/>
        </p:nvSpPr>
        <p:spPr>
          <a:xfrm>
            <a:off x="809085" y="3508178"/>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Mobile Device Management Concepts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1" name="Oval 70">
            <a:extLst>
              <a:ext uri="{FF2B5EF4-FFF2-40B4-BE49-F238E27FC236}">
                <a16:creationId xmlns:a16="http://schemas.microsoft.com/office/drawing/2014/main" id="{E63FC419-4C9A-4452-89DA-F73623842F4B}"/>
              </a:ext>
            </a:extLst>
          </p:cNvPr>
          <p:cNvSpPr/>
          <p:nvPr/>
        </p:nvSpPr>
        <p:spPr>
          <a:xfrm>
            <a:off x="7892320" y="3529563"/>
            <a:ext cx="542005" cy="542005"/>
          </a:xfrm>
          <a:prstGeom prst="ellipse">
            <a:avLst/>
          </a:prstGeom>
          <a:solidFill>
            <a:schemeClr val="accent2">
              <a:lumMod val="5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sp>
        <p:nvSpPr>
          <p:cNvPr id="72" name="Rectangle 71">
            <a:extLst>
              <a:ext uri="{FF2B5EF4-FFF2-40B4-BE49-F238E27FC236}">
                <a16:creationId xmlns:a16="http://schemas.microsoft.com/office/drawing/2014/main" id="{E5B37930-55D9-44B9-8BB6-9E92971DCEA0}"/>
              </a:ext>
            </a:extLst>
          </p:cNvPr>
          <p:cNvSpPr/>
          <p:nvPr/>
        </p:nvSpPr>
        <p:spPr>
          <a:xfrm>
            <a:off x="8533355" y="3297811"/>
            <a:ext cx="3508234" cy="1005507"/>
          </a:xfrm>
          <a:prstGeom prst="rect">
            <a:avLst/>
          </a:prstGeom>
          <a:solidFill>
            <a:schemeClr val="accent1">
              <a:lumMod val="20000"/>
              <a:lumOff val="80000"/>
            </a:schemeClr>
          </a:solid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Enterprise-level Mobile Security Management Solutions</a:t>
            </a:r>
          </a:p>
        </p:txBody>
      </p:sp>
      <p:sp>
        <p:nvSpPr>
          <p:cNvPr id="73" name="Oval 72">
            <a:extLst>
              <a:ext uri="{FF2B5EF4-FFF2-40B4-BE49-F238E27FC236}">
                <a16:creationId xmlns:a16="http://schemas.microsoft.com/office/drawing/2014/main" id="{5B06FBA7-9583-47F9-80BE-F599EDBCAE7C}"/>
              </a:ext>
            </a:extLst>
          </p:cNvPr>
          <p:cNvSpPr/>
          <p:nvPr/>
        </p:nvSpPr>
        <p:spPr>
          <a:xfrm>
            <a:off x="18488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sp>
        <p:nvSpPr>
          <p:cNvPr id="74" name="Rectangle 73">
            <a:extLst>
              <a:ext uri="{FF2B5EF4-FFF2-40B4-BE49-F238E27FC236}">
                <a16:creationId xmlns:a16="http://schemas.microsoft.com/office/drawing/2014/main" id="{8A971D4A-8C08-4E2F-900E-FFDBEA54A0BD}"/>
              </a:ext>
            </a:extLst>
          </p:cNvPr>
          <p:cNvSpPr/>
          <p:nvPr/>
        </p:nvSpPr>
        <p:spPr>
          <a:xfrm>
            <a:off x="809085" y="5108376"/>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Common Mobile Usage Policies in Enterprises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5" name="Oval 74">
            <a:extLst>
              <a:ext uri="{FF2B5EF4-FFF2-40B4-BE49-F238E27FC236}">
                <a16:creationId xmlns:a16="http://schemas.microsoft.com/office/drawing/2014/main" id="{40ECB55E-93B7-4E8B-A927-70C351843730}"/>
              </a:ext>
            </a:extLst>
          </p:cNvPr>
          <p:cNvSpPr/>
          <p:nvPr/>
        </p:nvSpPr>
        <p:spPr>
          <a:xfrm>
            <a:off x="789232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sp>
        <p:nvSpPr>
          <p:cNvPr id="76" name="Rectangle 75">
            <a:extLst>
              <a:ext uri="{FF2B5EF4-FFF2-40B4-BE49-F238E27FC236}">
                <a16:creationId xmlns:a16="http://schemas.microsoft.com/office/drawing/2014/main" id="{598A9EAF-ECA3-4A24-AF86-E8E7CC976A32}"/>
              </a:ext>
            </a:extLst>
          </p:cNvPr>
          <p:cNvSpPr/>
          <p:nvPr/>
        </p:nvSpPr>
        <p:spPr>
          <a:xfrm>
            <a:off x="8533355" y="4985265"/>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General Security Guidelines and Best Practices on Mobile Platforms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D5B0ACF2-22E8-46C4-8B60-2009034A1420}"/>
              </a:ext>
            </a:extLst>
          </p:cNvPr>
          <p:cNvGrpSpPr>
            <a:grpSpLocks noChangeAspect="1"/>
          </p:cNvGrpSpPr>
          <p:nvPr/>
        </p:nvGrpSpPr>
        <p:grpSpPr>
          <a:xfrm>
            <a:off x="3810000" y="2026170"/>
            <a:ext cx="3952718" cy="4547810"/>
            <a:chOff x="4119641" y="2026170"/>
            <a:chExt cx="3952718" cy="4547810"/>
          </a:xfrm>
        </p:grpSpPr>
        <p:sp>
          <p:nvSpPr>
            <p:cNvPr id="381" name="Freeform 503">
              <a:extLst>
                <a:ext uri="{FF2B5EF4-FFF2-40B4-BE49-F238E27FC236}">
                  <a16:creationId xmlns:a16="http://schemas.microsoft.com/office/drawing/2014/main" id="{BAEC97F5-CEFC-41AF-957C-159D3FE4C583}"/>
                </a:ext>
              </a:extLst>
            </p:cNvPr>
            <p:cNvSpPr>
              <a:spLocks/>
            </p:cNvSpPr>
            <p:nvPr/>
          </p:nvSpPr>
          <p:spPr bwMode="auto">
            <a:xfrm rot="10800000">
              <a:off x="6461790" y="4030509"/>
              <a:ext cx="1396281" cy="832582"/>
            </a:xfrm>
            <a:custGeom>
              <a:avLst/>
              <a:gdLst>
                <a:gd name="T0" fmla="*/ 2046 w 2046"/>
                <a:gd name="T1" fmla="*/ 1220 h 1220"/>
                <a:gd name="T2" fmla="*/ 1644 w 2046"/>
                <a:gd name="T3" fmla="*/ 627 h 1220"/>
                <a:gd name="T4" fmla="*/ 627 w 2046"/>
                <a:gd name="T5" fmla="*/ 740 h 1220"/>
                <a:gd name="T6" fmla="*/ 0 w 2046"/>
                <a:gd name="T7" fmla="*/ 0 h 1220"/>
              </a:gdLst>
              <a:ahLst/>
              <a:cxnLst>
                <a:cxn ang="0">
                  <a:pos x="T0" y="T1"/>
                </a:cxn>
                <a:cxn ang="0">
                  <a:pos x="T2" y="T3"/>
                </a:cxn>
                <a:cxn ang="0">
                  <a:pos x="T4" y="T5"/>
                </a:cxn>
                <a:cxn ang="0">
                  <a:pos x="T6" y="T7"/>
                </a:cxn>
              </a:cxnLst>
              <a:rect l="0" t="0" r="r" b="b"/>
              <a:pathLst>
                <a:path w="2046" h="1220">
                  <a:moveTo>
                    <a:pt x="2046" y="1220"/>
                  </a:moveTo>
                  <a:lnTo>
                    <a:pt x="1644" y="627"/>
                  </a:lnTo>
                  <a:lnTo>
                    <a:pt x="627" y="740"/>
                  </a:lnTo>
                  <a:lnTo>
                    <a:pt x="0"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3" name="Freeform 504">
              <a:extLst>
                <a:ext uri="{FF2B5EF4-FFF2-40B4-BE49-F238E27FC236}">
                  <a16:creationId xmlns:a16="http://schemas.microsoft.com/office/drawing/2014/main" id="{8AA8F85C-E6C8-4BE8-BCC7-A8AFFFBE9023}"/>
                </a:ext>
              </a:extLst>
            </p:cNvPr>
            <p:cNvSpPr>
              <a:spLocks/>
            </p:cNvSpPr>
            <p:nvPr/>
          </p:nvSpPr>
          <p:spPr bwMode="auto">
            <a:xfrm rot="10800000">
              <a:off x="6461790" y="2850563"/>
              <a:ext cx="1402424" cy="1295962"/>
            </a:xfrm>
            <a:custGeom>
              <a:avLst/>
              <a:gdLst>
                <a:gd name="T0" fmla="*/ 2055 w 2055"/>
                <a:gd name="T1" fmla="*/ 795 h 1899"/>
                <a:gd name="T2" fmla="*/ 1163 w 2055"/>
                <a:gd name="T3" fmla="*/ 899 h 1899"/>
                <a:gd name="T4" fmla="*/ 541 w 2055"/>
                <a:gd name="T5" fmla="*/ 0 h 1899"/>
                <a:gd name="T6" fmla="*/ 0 w 2055"/>
                <a:gd name="T7" fmla="*/ 1050 h 1899"/>
                <a:gd name="T8" fmla="*/ 953 w 2055"/>
                <a:gd name="T9" fmla="*/ 1899 h 1899"/>
              </a:gdLst>
              <a:ahLst/>
              <a:cxnLst>
                <a:cxn ang="0">
                  <a:pos x="T0" y="T1"/>
                </a:cxn>
                <a:cxn ang="0">
                  <a:pos x="T2" y="T3"/>
                </a:cxn>
                <a:cxn ang="0">
                  <a:pos x="T4" y="T5"/>
                </a:cxn>
                <a:cxn ang="0">
                  <a:pos x="T6" y="T7"/>
                </a:cxn>
                <a:cxn ang="0">
                  <a:pos x="T8" y="T9"/>
                </a:cxn>
              </a:cxnLst>
              <a:rect l="0" t="0" r="r" b="b"/>
              <a:pathLst>
                <a:path w="2055" h="1899">
                  <a:moveTo>
                    <a:pt x="2055" y="795"/>
                  </a:moveTo>
                  <a:lnTo>
                    <a:pt x="1163" y="899"/>
                  </a:lnTo>
                  <a:lnTo>
                    <a:pt x="541" y="0"/>
                  </a:lnTo>
                  <a:lnTo>
                    <a:pt x="0" y="1050"/>
                  </a:lnTo>
                  <a:lnTo>
                    <a:pt x="953" y="189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5" name="Freeform 505">
              <a:extLst>
                <a:ext uri="{FF2B5EF4-FFF2-40B4-BE49-F238E27FC236}">
                  <a16:creationId xmlns:a16="http://schemas.microsoft.com/office/drawing/2014/main" id="{16072B9D-7A6A-448A-9251-75BD83846056}"/>
                </a:ext>
              </a:extLst>
            </p:cNvPr>
            <p:cNvSpPr>
              <a:spLocks/>
            </p:cNvSpPr>
            <p:nvPr/>
          </p:nvSpPr>
          <p:spPr bwMode="auto">
            <a:xfrm rot="10800000">
              <a:off x="6050276" y="2629451"/>
              <a:ext cx="1839870" cy="871482"/>
            </a:xfrm>
            <a:custGeom>
              <a:avLst/>
              <a:gdLst>
                <a:gd name="T0" fmla="*/ 2696 w 2696"/>
                <a:gd name="T1" fmla="*/ 1277 h 1277"/>
                <a:gd name="T2" fmla="*/ 2554 w 2696"/>
                <a:gd name="T3" fmla="*/ 83 h 1277"/>
                <a:gd name="T4" fmla="*/ 2006 w 2696"/>
                <a:gd name="T5" fmla="*/ 889 h 1277"/>
                <a:gd name="T6" fmla="*/ 1362 w 2696"/>
                <a:gd name="T7" fmla="*/ 1166 h 1277"/>
                <a:gd name="T8" fmla="*/ 1185 w 2696"/>
                <a:gd name="T9" fmla="*/ 0 h 1277"/>
                <a:gd name="T10" fmla="*/ 0 w 2696"/>
                <a:gd name="T11" fmla="*/ 1012 h 1277"/>
                <a:gd name="T12" fmla="*/ 996 w 2696"/>
                <a:gd name="T13" fmla="*/ 1185 h 1277"/>
              </a:gdLst>
              <a:ahLst/>
              <a:cxnLst>
                <a:cxn ang="0">
                  <a:pos x="T0" y="T1"/>
                </a:cxn>
                <a:cxn ang="0">
                  <a:pos x="T2" y="T3"/>
                </a:cxn>
                <a:cxn ang="0">
                  <a:pos x="T4" y="T5"/>
                </a:cxn>
                <a:cxn ang="0">
                  <a:pos x="T6" y="T7"/>
                </a:cxn>
                <a:cxn ang="0">
                  <a:pos x="T8" y="T9"/>
                </a:cxn>
                <a:cxn ang="0">
                  <a:pos x="T10" y="T11"/>
                </a:cxn>
                <a:cxn ang="0">
                  <a:pos x="T12" y="T13"/>
                </a:cxn>
              </a:cxnLst>
              <a:rect l="0" t="0" r="r" b="b"/>
              <a:pathLst>
                <a:path w="2696" h="1277">
                  <a:moveTo>
                    <a:pt x="2696" y="1277"/>
                  </a:moveTo>
                  <a:lnTo>
                    <a:pt x="2554" y="83"/>
                  </a:lnTo>
                  <a:lnTo>
                    <a:pt x="2006" y="889"/>
                  </a:lnTo>
                  <a:lnTo>
                    <a:pt x="1362" y="1166"/>
                  </a:lnTo>
                  <a:lnTo>
                    <a:pt x="1185" y="0"/>
                  </a:lnTo>
                  <a:lnTo>
                    <a:pt x="0" y="1012"/>
                  </a:lnTo>
                  <a:lnTo>
                    <a:pt x="996" y="1185"/>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7" name="Freeform 506">
              <a:extLst>
                <a:ext uri="{FF2B5EF4-FFF2-40B4-BE49-F238E27FC236}">
                  <a16:creationId xmlns:a16="http://schemas.microsoft.com/office/drawing/2014/main" id="{5076FEB2-57E7-4E8E-94BD-1502CA412775}"/>
                </a:ext>
              </a:extLst>
            </p:cNvPr>
            <p:cNvSpPr>
              <a:spLocks/>
            </p:cNvSpPr>
            <p:nvPr/>
          </p:nvSpPr>
          <p:spPr bwMode="auto">
            <a:xfrm rot="10800000">
              <a:off x="5423792" y="2630815"/>
              <a:ext cx="844184" cy="1029809"/>
            </a:xfrm>
            <a:custGeom>
              <a:avLst/>
              <a:gdLst>
                <a:gd name="T0" fmla="*/ 0 w 1237"/>
                <a:gd name="T1" fmla="*/ 0 h 1509"/>
                <a:gd name="T2" fmla="*/ 1237 w 1237"/>
                <a:gd name="T3" fmla="*/ 1123 h 1509"/>
                <a:gd name="T4" fmla="*/ 341 w 1237"/>
                <a:gd name="T5" fmla="*/ 1509 h 1509"/>
              </a:gdLst>
              <a:ahLst/>
              <a:cxnLst>
                <a:cxn ang="0">
                  <a:pos x="T0" y="T1"/>
                </a:cxn>
                <a:cxn ang="0">
                  <a:pos x="T2" y="T3"/>
                </a:cxn>
                <a:cxn ang="0">
                  <a:pos x="T4" y="T5"/>
                </a:cxn>
              </a:cxnLst>
              <a:rect l="0" t="0" r="r" b="b"/>
              <a:pathLst>
                <a:path w="1237" h="1509">
                  <a:moveTo>
                    <a:pt x="0" y="0"/>
                  </a:moveTo>
                  <a:lnTo>
                    <a:pt x="1237" y="1123"/>
                  </a:lnTo>
                  <a:lnTo>
                    <a:pt x="341" y="150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8" name="Freeform 507">
              <a:extLst>
                <a:ext uri="{FF2B5EF4-FFF2-40B4-BE49-F238E27FC236}">
                  <a16:creationId xmlns:a16="http://schemas.microsoft.com/office/drawing/2014/main" id="{D6876DF7-C1CC-44CE-866A-CA916F3543C9}"/>
                </a:ext>
              </a:extLst>
            </p:cNvPr>
            <p:cNvSpPr>
              <a:spLocks/>
            </p:cNvSpPr>
            <p:nvPr/>
          </p:nvSpPr>
          <p:spPr bwMode="auto">
            <a:xfrm rot="10800000">
              <a:off x="4799356" y="2338730"/>
              <a:ext cx="2194741" cy="705647"/>
            </a:xfrm>
            <a:custGeom>
              <a:avLst/>
              <a:gdLst>
                <a:gd name="T0" fmla="*/ 0 w 3216"/>
                <a:gd name="T1" fmla="*/ 731 h 1034"/>
                <a:gd name="T2" fmla="*/ 1367 w 3216"/>
                <a:gd name="T3" fmla="*/ 643 h 1034"/>
                <a:gd name="T4" fmla="*/ 2956 w 3216"/>
                <a:gd name="T5" fmla="*/ 1034 h 1034"/>
                <a:gd name="T6" fmla="*/ 3216 w 3216"/>
                <a:gd name="T7" fmla="*/ 0 h 1034"/>
              </a:gdLst>
              <a:ahLst/>
              <a:cxnLst>
                <a:cxn ang="0">
                  <a:pos x="T0" y="T1"/>
                </a:cxn>
                <a:cxn ang="0">
                  <a:pos x="T2" y="T3"/>
                </a:cxn>
                <a:cxn ang="0">
                  <a:pos x="T4" y="T5"/>
                </a:cxn>
                <a:cxn ang="0">
                  <a:pos x="T6" y="T7"/>
                </a:cxn>
              </a:cxnLst>
              <a:rect l="0" t="0" r="r" b="b"/>
              <a:pathLst>
                <a:path w="3216" h="1034">
                  <a:moveTo>
                    <a:pt x="0" y="731"/>
                  </a:moveTo>
                  <a:lnTo>
                    <a:pt x="1367" y="643"/>
                  </a:lnTo>
                  <a:lnTo>
                    <a:pt x="2956" y="1034"/>
                  </a:lnTo>
                  <a:lnTo>
                    <a:pt x="3216"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9" name="Line 508">
              <a:extLst>
                <a:ext uri="{FF2B5EF4-FFF2-40B4-BE49-F238E27FC236}">
                  <a16:creationId xmlns:a16="http://schemas.microsoft.com/office/drawing/2014/main" id="{737C42B2-3F81-4ADF-944B-23088871AEF9}"/>
                </a:ext>
              </a:extLst>
            </p:cNvPr>
            <p:cNvSpPr>
              <a:spLocks noChangeShapeType="1"/>
            </p:cNvSpPr>
            <p:nvPr/>
          </p:nvSpPr>
          <p:spPr bwMode="auto">
            <a:xfrm rot="10800000">
              <a:off x="4799356" y="3160393"/>
              <a:ext cx="314607" cy="76160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0" name="Freeform 509">
              <a:extLst>
                <a:ext uri="{FF2B5EF4-FFF2-40B4-BE49-F238E27FC236}">
                  <a16:creationId xmlns:a16="http://schemas.microsoft.com/office/drawing/2014/main" id="{48E2EF96-FF4E-4FF2-AFC1-9C7E0D79ED78}"/>
                </a:ext>
              </a:extLst>
            </p:cNvPr>
            <p:cNvSpPr>
              <a:spLocks/>
            </p:cNvSpPr>
            <p:nvPr/>
          </p:nvSpPr>
          <p:spPr bwMode="auto">
            <a:xfrm rot="10800000">
              <a:off x="4164682" y="3139237"/>
              <a:ext cx="3265496" cy="2221356"/>
            </a:xfrm>
            <a:custGeom>
              <a:avLst/>
              <a:gdLst>
                <a:gd name="T0" fmla="*/ 4766 w 4785"/>
                <a:gd name="T1" fmla="*/ 3037 h 3255"/>
                <a:gd name="T2" fmla="*/ 3860 w 4785"/>
                <a:gd name="T3" fmla="*/ 3255 h 3255"/>
                <a:gd name="T4" fmla="*/ 1937 w 4785"/>
                <a:gd name="T5" fmla="*/ 2453 h 3255"/>
                <a:gd name="T6" fmla="*/ 3404 w 4785"/>
                <a:gd name="T7" fmla="*/ 2138 h 3255"/>
                <a:gd name="T8" fmla="*/ 4463 w 4785"/>
                <a:gd name="T9" fmla="*/ 2101 h 3255"/>
                <a:gd name="T10" fmla="*/ 4785 w 4785"/>
                <a:gd name="T11" fmla="*/ 1032 h 3255"/>
                <a:gd name="T12" fmla="*/ 3950 w 4785"/>
                <a:gd name="T13" fmla="*/ 1003 h 3255"/>
                <a:gd name="T14" fmla="*/ 3498 w 4785"/>
                <a:gd name="T15" fmla="*/ 0 h 3255"/>
                <a:gd name="T16" fmla="*/ 2013 w 4785"/>
                <a:gd name="T17" fmla="*/ 637 h 3255"/>
                <a:gd name="T18" fmla="*/ 281 w 4785"/>
                <a:gd name="T19" fmla="*/ 237 h 3255"/>
                <a:gd name="T20" fmla="*/ 0 w 4785"/>
                <a:gd name="T21" fmla="*/ 1408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85" h="3255">
                  <a:moveTo>
                    <a:pt x="4766" y="3037"/>
                  </a:moveTo>
                  <a:lnTo>
                    <a:pt x="3860" y="3255"/>
                  </a:lnTo>
                  <a:lnTo>
                    <a:pt x="1937" y="2453"/>
                  </a:lnTo>
                  <a:lnTo>
                    <a:pt x="3404" y="2138"/>
                  </a:lnTo>
                  <a:lnTo>
                    <a:pt x="4463" y="2101"/>
                  </a:lnTo>
                  <a:lnTo>
                    <a:pt x="4785" y="1032"/>
                  </a:lnTo>
                  <a:lnTo>
                    <a:pt x="3950" y="1003"/>
                  </a:lnTo>
                  <a:lnTo>
                    <a:pt x="3498" y="0"/>
                  </a:lnTo>
                  <a:lnTo>
                    <a:pt x="2013" y="637"/>
                  </a:lnTo>
                  <a:lnTo>
                    <a:pt x="281" y="237"/>
                  </a:lnTo>
                  <a:lnTo>
                    <a:pt x="0" y="1408"/>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1" name="Freeform 510">
              <a:extLst>
                <a:ext uri="{FF2B5EF4-FFF2-40B4-BE49-F238E27FC236}">
                  <a16:creationId xmlns:a16="http://schemas.microsoft.com/office/drawing/2014/main" id="{A3BA48A2-DCDB-41ED-B008-4E64A64FD223}"/>
                </a:ext>
              </a:extLst>
            </p:cNvPr>
            <p:cNvSpPr>
              <a:spLocks/>
            </p:cNvSpPr>
            <p:nvPr/>
          </p:nvSpPr>
          <p:spPr bwMode="auto">
            <a:xfrm rot="10800000">
              <a:off x="4765234" y="3759579"/>
              <a:ext cx="1299374" cy="921300"/>
            </a:xfrm>
            <a:custGeom>
              <a:avLst/>
              <a:gdLst>
                <a:gd name="T0" fmla="*/ 1403 w 1904"/>
                <a:gd name="T1" fmla="*/ 1142 h 1350"/>
                <a:gd name="T2" fmla="*/ 1904 w 1904"/>
                <a:gd name="T3" fmla="*/ 0 h 1350"/>
                <a:gd name="T4" fmla="*/ 721 w 1904"/>
                <a:gd name="T5" fmla="*/ 300 h 1350"/>
                <a:gd name="T6" fmla="*/ 0 w 1904"/>
                <a:gd name="T7" fmla="*/ 1350 h 1350"/>
              </a:gdLst>
              <a:ahLst/>
              <a:cxnLst>
                <a:cxn ang="0">
                  <a:pos x="T0" y="T1"/>
                </a:cxn>
                <a:cxn ang="0">
                  <a:pos x="T2" y="T3"/>
                </a:cxn>
                <a:cxn ang="0">
                  <a:pos x="T4" y="T5"/>
                </a:cxn>
                <a:cxn ang="0">
                  <a:pos x="T6" y="T7"/>
                </a:cxn>
              </a:cxnLst>
              <a:rect l="0" t="0" r="r" b="b"/>
              <a:pathLst>
                <a:path w="1904" h="1350">
                  <a:moveTo>
                    <a:pt x="1403" y="1142"/>
                  </a:moveTo>
                  <a:lnTo>
                    <a:pt x="1904" y="0"/>
                  </a:lnTo>
                  <a:lnTo>
                    <a:pt x="721" y="300"/>
                  </a:lnTo>
                  <a:lnTo>
                    <a:pt x="0" y="135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2" name="Line 511">
              <a:extLst>
                <a:ext uri="{FF2B5EF4-FFF2-40B4-BE49-F238E27FC236}">
                  <a16:creationId xmlns:a16="http://schemas.microsoft.com/office/drawing/2014/main" id="{BC20C229-EA00-412A-8D47-BFEA7A1E34AD}"/>
                </a:ext>
              </a:extLst>
            </p:cNvPr>
            <p:cNvSpPr>
              <a:spLocks noChangeShapeType="1"/>
            </p:cNvSpPr>
            <p:nvPr/>
          </p:nvSpPr>
          <p:spPr bwMode="auto">
            <a:xfrm rot="10800000">
              <a:off x="7722265" y="4267317"/>
              <a:ext cx="154915" cy="60259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3" name="Line 512">
              <a:extLst>
                <a:ext uri="{FF2B5EF4-FFF2-40B4-BE49-F238E27FC236}">
                  <a16:creationId xmlns:a16="http://schemas.microsoft.com/office/drawing/2014/main" id="{6BF7DE68-1420-465B-9D2A-1C30DA1B122B}"/>
                </a:ext>
              </a:extLst>
            </p:cNvPr>
            <p:cNvSpPr>
              <a:spLocks noChangeShapeType="1"/>
            </p:cNvSpPr>
            <p:nvPr/>
          </p:nvSpPr>
          <p:spPr bwMode="auto">
            <a:xfrm rot="10800000">
              <a:off x="6534129" y="3416992"/>
              <a:ext cx="0" cy="0"/>
            </a:xfrm>
            <a:prstGeom prst="line">
              <a:avLst/>
            </a:prstGeom>
            <a:noFill/>
            <a:ln w="14288" cap="flat">
              <a:solidFill>
                <a:srgbClr val="7B7C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4" name="Oval 513">
              <a:extLst>
                <a:ext uri="{FF2B5EF4-FFF2-40B4-BE49-F238E27FC236}">
                  <a16:creationId xmlns:a16="http://schemas.microsoft.com/office/drawing/2014/main" id="{88C3D652-7C73-49DA-BE94-BA56FDC1BB7E}"/>
                </a:ext>
              </a:extLst>
            </p:cNvPr>
            <p:cNvSpPr>
              <a:spLocks noChangeArrowheads="1"/>
            </p:cNvSpPr>
            <p:nvPr/>
          </p:nvSpPr>
          <p:spPr bwMode="auto">
            <a:xfrm rot="10800000">
              <a:off x="6676078" y="4359447"/>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5" name="Oval 514">
              <a:extLst>
                <a:ext uri="{FF2B5EF4-FFF2-40B4-BE49-F238E27FC236}">
                  <a16:creationId xmlns:a16="http://schemas.microsoft.com/office/drawing/2014/main" id="{BA9187D0-018D-4A79-9FCC-31499F4187E3}"/>
                </a:ext>
              </a:extLst>
            </p:cNvPr>
            <p:cNvSpPr>
              <a:spLocks noChangeArrowheads="1"/>
            </p:cNvSpPr>
            <p:nvPr/>
          </p:nvSpPr>
          <p:spPr bwMode="auto">
            <a:xfrm rot="10800000">
              <a:off x="5036164" y="3830554"/>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6" name="Oval 515">
              <a:extLst>
                <a:ext uri="{FF2B5EF4-FFF2-40B4-BE49-F238E27FC236}">
                  <a16:creationId xmlns:a16="http://schemas.microsoft.com/office/drawing/2014/main" id="{DE81C6AE-8093-4297-8392-04B4C1E6B3CD}"/>
                </a:ext>
              </a:extLst>
            </p:cNvPr>
            <p:cNvSpPr>
              <a:spLocks noChangeArrowheads="1"/>
            </p:cNvSpPr>
            <p:nvPr/>
          </p:nvSpPr>
          <p:spPr bwMode="auto">
            <a:xfrm rot="10800000">
              <a:off x="7166755" y="5127880"/>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7" name="Oval 517">
              <a:extLst>
                <a:ext uri="{FF2B5EF4-FFF2-40B4-BE49-F238E27FC236}">
                  <a16:creationId xmlns:a16="http://schemas.microsoft.com/office/drawing/2014/main" id="{F3C50E32-5AD9-4F25-B7FA-7EBC0C1CF769}"/>
                </a:ext>
              </a:extLst>
            </p:cNvPr>
            <p:cNvSpPr>
              <a:spLocks noChangeArrowheads="1"/>
            </p:cNvSpPr>
            <p:nvPr/>
          </p:nvSpPr>
          <p:spPr bwMode="auto">
            <a:xfrm rot="10800000">
              <a:off x="6999556" y="3462033"/>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8" name="Oval 518">
              <a:extLst>
                <a:ext uri="{FF2B5EF4-FFF2-40B4-BE49-F238E27FC236}">
                  <a16:creationId xmlns:a16="http://schemas.microsoft.com/office/drawing/2014/main" id="{5A0E2A26-A9A3-498B-BD5F-09DF47735F0F}"/>
                </a:ext>
              </a:extLst>
            </p:cNvPr>
            <p:cNvSpPr>
              <a:spLocks noChangeArrowheads="1"/>
            </p:cNvSpPr>
            <p:nvPr/>
          </p:nvSpPr>
          <p:spPr bwMode="auto">
            <a:xfrm rot="10800000">
              <a:off x="5979302" y="255847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9" name="Oval 519">
              <a:extLst>
                <a:ext uri="{FF2B5EF4-FFF2-40B4-BE49-F238E27FC236}">
                  <a16:creationId xmlns:a16="http://schemas.microsoft.com/office/drawing/2014/main" id="{2A3DCD34-FB1C-43C6-9F0C-3BE5C81C30E0}"/>
                </a:ext>
              </a:extLst>
            </p:cNvPr>
            <p:cNvSpPr>
              <a:spLocks noChangeArrowheads="1"/>
            </p:cNvSpPr>
            <p:nvPr/>
          </p:nvSpPr>
          <p:spPr bwMode="auto">
            <a:xfrm rot="10800000">
              <a:off x="4914006" y="228754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0" name="Oval 520">
              <a:extLst>
                <a:ext uri="{FF2B5EF4-FFF2-40B4-BE49-F238E27FC236}">
                  <a16:creationId xmlns:a16="http://schemas.microsoft.com/office/drawing/2014/main" id="{AA2A11A1-2DEE-4EAE-AEFD-A1D540D86070}"/>
                </a:ext>
              </a:extLst>
            </p:cNvPr>
            <p:cNvSpPr>
              <a:spLocks noChangeArrowheads="1"/>
            </p:cNvSpPr>
            <p:nvPr/>
          </p:nvSpPr>
          <p:spPr bwMode="auto">
            <a:xfrm rot="10800000">
              <a:off x="5378751" y="284919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1" name="Oval 521">
              <a:extLst>
                <a:ext uri="{FF2B5EF4-FFF2-40B4-BE49-F238E27FC236}">
                  <a16:creationId xmlns:a16="http://schemas.microsoft.com/office/drawing/2014/main" id="{E821E16C-070A-4947-A770-9E785AE9D6EE}"/>
                </a:ext>
              </a:extLst>
            </p:cNvPr>
            <p:cNvSpPr>
              <a:spLocks noChangeArrowheads="1"/>
            </p:cNvSpPr>
            <p:nvPr/>
          </p:nvSpPr>
          <p:spPr bwMode="auto">
            <a:xfrm rot="10800000">
              <a:off x="5526841" y="4430422"/>
              <a:ext cx="90765"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2" name="Oval 522">
              <a:extLst>
                <a:ext uri="{FF2B5EF4-FFF2-40B4-BE49-F238E27FC236}">
                  <a16:creationId xmlns:a16="http://schemas.microsoft.com/office/drawing/2014/main" id="{59D576A7-965F-438D-854F-19A24A5DE668}"/>
                </a:ext>
              </a:extLst>
            </p:cNvPr>
            <p:cNvSpPr>
              <a:spLocks noChangeArrowheads="1"/>
            </p:cNvSpPr>
            <p:nvPr/>
          </p:nvSpPr>
          <p:spPr bwMode="auto">
            <a:xfrm rot="10800000">
              <a:off x="7813030" y="4818050"/>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3" name="Oval 523">
              <a:extLst>
                <a:ext uri="{FF2B5EF4-FFF2-40B4-BE49-F238E27FC236}">
                  <a16:creationId xmlns:a16="http://schemas.microsoft.com/office/drawing/2014/main" id="{65E23669-15DC-4550-8003-BFDEF21BE214}"/>
                </a:ext>
              </a:extLst>
            </p:cNvPr>
            <p:cNvSpPr>
              <a:spLocks noChangeArrowheads="1"/>
            </p:cNvSpPr>
            <p:nvPr/>
          </p:nvSpPr>
          <p:spPr bwMode="auto">
            <a:xfrm rot="10800000">
              <a:off x="7845105" y="2765257"/>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4" name="Oval 524">
              <a:extLst>
                <a:ext uri="{FF2B5EF4-FFF2-40B4-BE49-F238E27FC236}">
                  <a16:creationId xmlns:a16="http://schemas.microsoft.com/office/drawing/2014/main" id="{916D3D93-E42E-453F-850A-7DFE643A672A}"/>
                </a:ext>
              </a:extLst>
            </p:cNvPr>
            <p:cNvSpPr>
              <a:spLocks noChangeArrowheads="1"/>
            </p:cNvSpPr>
            <p:nvPr/>
          </p:nvSpPr>
          <p:spPr bwMode="auto">
            <a:xfrm rot="10800000">
              <a:off x="6476122" y="2849198"/>
              <a:ext cx="90765"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5" name="Oval 525">
              <a:extLst>
                <a:ext uri="{FF2B5EF4-FFF2-40B4-BE49-F238E27FC236}">
                  <a16:creationId xmlns:a16="http://schemas.microsoft.com/office/drawing/2014/main" id="{24E89D46-44D2-47A8-8E40-C79659697887}"/>
                </a:ext>
              </a:extLst>
            </p:cNvPr>
            <p:cNvSpPr>
              <a:spLocks noChangeArrowheads="1"/>
            </p:cNvSpPr>
            <p:nvPr/>
          </p:nvSpPr>
          <p:spPr bwMode="auto">
            <a:xfrm rot="10800000">
              <a:off x="4132607" y="324296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6" name="Oval 526">
              <a:extLst>
                <a:ext uri="{FF2B5EF4-FFF2-40B4-BE49-F238E27FC236}">
                  <a16:creationId xmlns:a16="http://schemas.microsoft.com/office/drawing/2014/main" id="{7DC504E6-A0FB-4303-848E-654E1BDBB49E}"/>
                </a:ext>
              </a:extLst>
            </p:cNvPr>
            <p:cNvSpPr>
              <a:spLocks noChangeArrowheads="1"/>
            </p:cNvSpPr>
            <p:nvPr/>
          </p:nvSpPr>
          <p:spPr bwMode="auto">
            <a:xfrm rot="10800000">
              <a:off x="4119641" y="4611270"/>
              <a:ext cx="90083"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7" name="Freeform 527">
              <a:extLst>
                <a:ext uri="{FF2B5EF4-FFF2-40B4-BE49-F238E27FC236}">
                  <a16:creationId xmlns:a16="http://schemas.microsoft.com/office/drawing/2014/main" id="{F5A5EBEA-301B-461C-AA26-229B7ADA8C09}"/>
                </a:ext>
              </a:extLst>
            </p:cNvPr>
            <p:cNvSpPr>
              <a:spLocks noEditPoints="1"/>
            </p:cNvSpPr>
            <p:nvPr/>
          </p:nvSpPr>
          <p:spPr bwMode="auto">
            <a:xfrm rot="10800000">
              <a:off x="4993170" y="3789606"/>
              <a:ext cx="227254" cy="227936"/>
            </a:xfrm>
            <a:custGeom>
              <a:avLst/>
              <a:gdLst>
                <a:gd name="T0" fmla="*/ 70 w 141"/>
                <a:gd name="T1" fmla="*/ 137 h 141"/>
                <a:gd name="T2" fmla="*/ 64 w 141"/>
                <a:gd name="T3" fmla="*/ 141 h 141"/>
                <a:gd name="T4" fmla="*/ 64 w 141"/>
                <a:gd name="T5" fmla="*/ 137 h 141"/>
                <a:gd name="T6" fmla="*/ 81 w 141"/>
                <a:gd name="T7" fmla="*/ 136 h 141"/>
                <a:gd name="T8" fmla="*/ 81 w 141"/>
                <a:gd name="T9" fmla="*/ 140 h 141"/>
                <a:gd name="T10" fmla="*/ 48 w 141"/>
                <a:gd name="T11" fmla="*/ 133 h 141"/>
                <a:gd name="T12" fmla="*/ 90 w 141"/>
                <a:gd name="T13" fmla="*/ 136 h 141"/>
                <a:gd name="T14" fmla="*/ 93 w 141"/>
                <a:gd name="T15" fmla="*/ 137 h 141"/>
                <a:gd name="T16" fmla="*/ 35 w 141"/>
                <a:gd name="T17" fmla="*/ 129 h 141"/>
                <a:gd name="T18" fmla="*/ 102 w 141"/>
                <a:gd name="T19" fmla="*/ 133 h 141"/>
                <a:gd name="T20" fmla="*/ 109 w 141"/>
                <a:gd name="T21" fmla="*/ 130 h 141"/>
                <a:gd name="T22" fmla="*/ 26 w 141"/>
                <a:gd name="T23" fmla="*/ 125 h 141"/>
                <a:gd name="T24" fmla="*/ 32 w 141"/>
                <a:gd name="T25" fmla="*/ 129 h 141"/>
                <a:gd name="T26" fmla="*/ 118 w 141"/>
                <a:gd name="T27" fmla="*/ 120 h 141"/>
                <a:gd name="T28" fmla="*/ 22 w 141"/>
                <a:gd name="T29" fmla="*/ 122 h 141"/>
                <a:gd name="T30" fmla="*/ 24 w 141"/>
                <a:gd name="T31" fmla="*/ 121 h 141"/>
                <a:gd name="T32" fmla="*/ 123 w 141"/>
                <a:gd name="T33" fmla="*/ 112 h 141"/>
                <a:gd name="T34" fmla="*/ 15 w 141"/>
                <a:gd name="T35" fmla="*/ 114 h 141"/>
                <a:gd name="T36" fmla="*/ 17 w 141"/>
                <a:gd name="T37" fmla="*/ 110 h 141"/>
                <a:gd name="T38" fmla="*/ 126 w 141"/>
                <a:gd name="T39" fmla="*/ 107 h 141"/>
                <a:gd name="T40" fmla="*/ 128 w 141"/>
                <a:gd name="T41" fmla="*/ 110 h 141"/>
                <a:gd name="T42" fmla="*/ 9 w 141"/>
                <a:gd name="T43" fmla="*/ 96 h 141"/>
                <a:gd name="T44" fmla="*/ 132 w 141"/>
                <a:gd name="T45" fmla="*/ 100 h 141"/>
                <a:gd name="T46" fmla="*/ 135 w 141"/>
                <a:gd name="T47" fmla="*/ 99 h 141"/>
                <a:gd name="T48" fmla="*/ 3 w 141"/>
                <a:gd name="T49" fmla="*/ 84 h 141"/>
                <a:gd name="T50" fmla="*/ 137 w 141"/>
                <a:gd name="T51" fmla="*/ 89 h 141"/>
                <a:gd name="T52" fmla="*/ 140 w 141"/>
                <a:gd name="T53" fmla="*/ 82 h 141"/>
                <a:gd name="T54" fmla="*/ 0 w 141"/>
                <a:gd name="T55" fmla="*/ 75 h 141"/>
                <a:gd name="T56" fmla="*/ 2 w 141"/>
                <a:gd name="T57" fmla="*/ 82 h 141"/>
                <a:gd name="T58" fmla="*/ 137 w 141"/>
                <a:gd name="T59" fmla="*/ 69 h 141"/>
                <a:gd name="T60" fmla="*/ 141 w 141"/>
                <a:gd name="T61" fmla="*/ 68 h 141"/>
                <a:gd name="T62" fmla="*/ 2 w 141"/>
                <a:gd name="T63" fmla="*/ 71 h 141"/>
                <a:gd name="T64" fmla="*/ 4 w 141"/>
                <a:gd name="T65" fmla="*/ 63 h 141"/>
                <a:gd name="T66" fmla="*/ 1 w 141"/>
                <a:gd name="T67" fmla="*/ 57 h 141"/>
                <a:gd name="T68" fmla="*/ 3 w 141"/>
                <a:gd name="T69" fmla="*/ 59 h 141"/>
                <a:gd name="T70" fmla="*/ 138 w 141"/>
                <a:gd name="T71" fmla="*/ 50 h 141"/>
                <a:gd name="T72" fmla="*/ 5 w 141"/>
                <a:gd name="T73" fmla="*/ 48 h 141"/>
                <a:gd name="T74" fmla="*/ 8 w 141"/>
                <a:gd name="T75" fmla="*/ 47 h 141"/>
                <a:gd name="T76" fmla="*/ 131 w 141"/>
                <a:gd name="T77" fmla="*/ 39 h 141"/>
                <a:gd name="T78" fmla="*/ 11 w 141"/>
                <a:gd name="T79" fmla="*/ 38 h 141"/>
                <a:gd name="T80" fmla="*/ 16 w 141"/>
                <a:gd name="T81" fmla="*/ 32 h 141"/>
                <a:gd name="T82" fmla="*/ 125 w 141"/>
                <a:gd name="T83" fmla="*/ 32 h 141"/>
                <a:gd name="T84" fmla="*/ 129 w 141"/>
                <a:gd name="T85" fmla="*/ 37 h 141"/>
                <a:gd name="T86" fmla="*/ 23 w 141"/>
                <a:gd name="T87" fmla="*/ 21 h 141"/>
                <a:gd name="T88" fmla="*/ 121 w 141"/>
                <a:gd name="T89" fmla="*/ 27 h 141"/>
                <a:gd name="T90" fmla="*/ 124 w 141"/>
                <a:gd name="T91" fmla="*/ 28 h 141"/>
                <a:gd name="T92" fmla="*/ 29 w 141"/>
                <a:gd name="T93" fmla="*/ 13 h 141"/>
                <a:gd name="T94" fmla="*/ 115 w 141"/>
                <a:gd name="T95" fmla="*/ 20 h 141"/>
                <a:gd name="T96" fmla="*/ 116 w 141"/>
                <a:gd name="T97" fmla="*/ 16 h 141"/>
                <a:gd name="T98" fmla="*/ 34 w 141"/>
                <a:gd name="T99" fmla="*/ 10 h 141"/>
                <a:gd name="T100" fmla="*/ 35 w 141"/>
                <a:gd name="T101" fmla="*/ 14 h 141"/>
                <a:gd name="T102" fmla="*/ 101 w 141"/>
                <a:gd name="T103" fmla="*/ 7 h 141"/>
                <a:gd name="T104" fmla="*/ 43 w 141"/>
                <a:gd name="T105" fmla="*/ 7 h 141"/>
                <a:gd name="T106" fmla="*/ 46 w 141"/>
                <a:gd name="T107" fmla="*/ 8 h 141"/>
                <a:gd name="T108" fmla="*/ 88 w 141"/>
                <a:gd name="T109" fmla="*/ 4 h 141"/>
                <a:gd name="T110" fmla="*/ 56 w 141"/>
                <a:gd name="T111" fmla="*/ 5 h 141"/>
                <a:gd name="T112" fmla="*/ 62 w 141"/>
                <a:gd name="T113" fmla="*/ 4 h 141"/>
                <a:gd name="T114" fmla="*/ 78 w 141"/>
                <a:gd name="T115" fmla="*/ 4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0"/>
                    <a:pt x="58" y="140"/>
                  </a:cubicBezTo>
                  <a:cubicBezTo>
                    <a:pt x="57" y="140"/>
                    <a:pt x="56" y="139"/>
                    <a:pt x="56" y="138"/>
                  </a:cubicBezTo>
                  <a:cubicBezTo>
                    <a:pt x="56" y="137"/>
                    <a:pt x="57" y="136"/>
                    <a:pt x="58" y="136"/>
                  </a:cubicBezTo>
                  <a:cubicBezTo>
                    <a:pt x="60" y="136"/>
                    <a:pt x="62" y="137"/>
                    <a:pt x="64" y="137"/>
                  </a:cubicBezTo>
                  <a:cubicBezTo>
                    <a:pt x="65" y="137"/>
                    <a:pt x="66" y="138"/>
                    <a:pt x="66" y="139"/>
                  </a:cubicBezTo>
                  <a:cubicBezTo>
                    <a:pt x="66" y="140"/>
                    <a:pt x="65" y="141"/>
                    <a:pt x="64" y="141"/>
                  </a:cubicBezTo>
                  <a:close/>
                  <a:moveTo>
                    <a:pt x="81" y="140"/>
                  </a:moveTo>
                  <a:cubicBezTo>
                    <a:pt x="80" y="140"/>
                    <a:pt x="79" y="140"/>
                    <a:pt x="79" y="139"/>
                  </a:cubicBezTo>
                  <a:cubicBezTo>
                    <a:pt x="79" y="137"/>
                    <a:pt x="79" y="136"/>
                    <a:pt x="81" y="136"/>
                  </a:cubicBezTo>
                  <a:cubicBezTo>
                    <a:pt x="82" y="136"/>
                    <a:pt x="84" y="136"/>
                    <a:pt x="86" y="135"/>
                  </a:cubicBezTo>
                  <a:cubicBezTo>
                    <a:pt x="87" y="135"/>
                    <a:pt x="88" y="136"/>
                    <a:pt x="88" y="137"/>
                  </a:cubicBezTo>
                  <a:cubicBezTo>
                    <a:pt x="89" y="138"/>
                    <a:pt x="88" y="139"/>
                    <a:pt x="87" y="139"/>
                  </a:cubicBezTo>
                  <a:cubicBezTo>
                    <a:pt x="85" y="140"/>
                    <a:pt x="83" y="140"/>
                    <a:pt x="81" y="140"/>
                  </a:cubicBezTo>
                  <a:cubicBezTo>
                    <a:pt x="81" y="140"/>
                    <a:pt x="81" y="140"/>
                    <a:pt x="81" y="140"/>
                  </a:cubicBezTo>
                  <a:close/>
                  <a:moveTo>
                    <a:pt x="53" y="139"/>
                  </a:moveTo>
                  <a:cubicBezTo>
                    <a:pt x="52" y="139"/>
                    <a:pt x="52" y="139"/>
                    <a:pt x="52" y="139"/>
                  </a:cubicBezTo>
                  <a:cubicBezTo>
                    <a:pt x="50" y="138"/>
                    <a:pt x="48" y="138"/>
                    <a:pt x="46" y="137"/>
                  </a:cubicBezTo>
                  <a:cubicBezTo>
                    <a:pt x="45" y="137"/>
                    <a:pt x="45" y="135"/>
                    <a:pt x="45" y="134"/>
                  </a:cubicBezTo>
                  <a:cubicBezTo>
                    <a:pt x="46" y="133"/>
                    <a:pt x="47" y="133"/>
                    <a:pt x="48" y="133"/>
                  </a:cubicBezTo>
                  <a:cubicBezTo>
                    <a:pt x="49" y="134"/>
                    <a:pt x="51" y="134"/>
                    <a:pt x="53" y="135"/>
                  </a:cubicBezTo>
                  <a:cubicBezTo>
                    <a:pt x="54" y="135"/>
                    <a:pt x="55" y="136"/>
                    <a:pt x="54" y="137"/>
                  </a:cubicBezTo>
                  <a:cubicBezTo>
                    <a:pt x="54" y="138"/>
                    <a:pt x="53" y="139"/>
                    <a:pt x="53" y="139"/>
                  </a:cubicBezTo>
                  <a:close/>
                  <a:moveTo>
                    <a:pt x="92" y="138"/>
                  </a:moveTo>
                  <a:cubicBezTo>
                    <a:pt x="91" y="138"/>
                    <a:pt x="90" y="137"/>
                    <a:pt x="90" y="136"/>
                  </a:cubicBezTo>
                  <a:cubicBezTo>
                    <a:pt x="90" y="135"/>
                    <a:pt x="90" y="134"/>
                    <a:pt x="91" y="134"/>
                  </a:cubicBezTo>
                  <a:cubicBezTo>
                    <a:pt x="93" y="133"/>
                    <a:pt x="95" y="132"/>
                    <a:pt x="97" y="132"/>
                  </a:cubicBezTo>
                  <a:cubicBezTo>
                    <a:pt x="98" y="131"/>
                    <a:pt x="99" y="132"/>
                    <a:pt x="99" y="133"/>
                  </a:cubicBezTo>
                  <a:cubicBezTo>
                    <a:pt x="100" y="134"/>
                    <a:pt x="99" y="135"/>
                    <a:pt x="98" y="135"/>
                  </a:cubicBezTo>
                  <a:cubicBezTo>
                    <a:pt x="96" y="136"/>
                    <a:pt x="94" y="137"/>
                    <a:pt x="93" y="137"/>
                  </a:cubicBezTo>
                  <a:cubicBezTo>
                    <a:pt x="92" y="138"/>
                    <a:pt x="92" y="138"/>
                    <a:pt x="92" y="138"/>
                  </a:cubicBezTo>
                  <a:close/>
                  <a:moveTo>
                    <a:pt x="42" y="135"/>
                  </a:moveTo>
                  <a:cubicBezTo>
                    <a:pt x="41" y="135"/>
                    <a:pt x="41" y="135"/>
                    <a:pt x="41" y="135"/>
                  </a:cubicBezTo>
                  <a:cubicBezTo>
                    <a:pt x="39" y="134"/>
                    <a:pt x="37" y="133"/>
                    <a:pt x="36" y="132"/>
                  </a:cubicBezTo>
                  <a:cubicBezTo>
                    <a:pt x="35" y="131"/>
                    <a:pt x="34" y="130"/>
                    <a:pt x="35" y="129"/>
                  </a:cubicBezTo>
                  <a:cubicBezTo>
                    <a:pt x="35" y="128"/>
                    <a:pt x="37" y="128"/>
                    <a:pt x="38" y="129"/>
                  </a:cubicBezTo>
                  <a:cubicBezTo>
                    <a:pt x="39" y="129"/>
                    <a:pt x="41" y="130"/>
                    <a:pt x="43" y="131"/>
                  </a:cubicBezTo>
                  <a:cubicBezTo>
                    <a:pt x="44" y="132"/>
                    <a:pt x="44" y="133"/>
                    <a:pt x="44" y="134"/>
                  </a:cubicBezTo>
                  <a:cubicBezTo>
                    <a:pt x="43" y="134"/>
                    <a:pt x="43" y="135"/>
                    <a:pt x="42" y="135"/>
                  </a:cubicBezTo>
                  <a:close/>
                  <a:moveTo>
                    <a:pt x="102" y="133"/>
                  </a:moveTo>
                  <a:cubicBezTo>
                    <a:pt x="102" y="133"/>
                    <a:pt x="101" y="133"/>
                    <a:pt x="101" y="132"/>
                  </a:cubicBezTo>
                  <a:cubicBezTo>
                    <a:pt x="100" y="131"/>
                    <a:pt x="101" y="130"/>
                    <a:pt x="102" y="129"/>
                  </a:cubicBezTo>
                  <a:cubicBezTo>
                    <a:pt x="103" y="128"/>
                    <a:pt x="105" y="127"/>
                    <a:pt x="106" y="126"/>
                  </a:cubicBezTo>
                  <a:cubicBezTo>
                    <a:pt x="107" y="126"/>
                    <a:pt x="109" y="126"/>
                    <a:pt x="109" y="127"/>
                  </a:cubicBezTo>
                  <a:cubicBezTo>
                    <a:pt x="110" y="128"/>
                    <a:pt x="109" y="129"/>
                    <a:pt x="109" y="130"/>
                  </a:cubicBezTo>
                  <a:cubicBezTo>
                    <a:pt x="107" y="131"/>
                    <a:pt x="105" y="132"/>
                    <a:pt x="103" y="133"/>
                  </a:cubicBezTo>
                  <a:cubicBezTo>
                    <a:pt x="103" y="133"/>
                    <a:pt x="103" y="133"/>
                    <a:pt x="102" y="133"/>
                  </a:cubicBezTo>
                  <a:close/>
                  <a:moveTo>
                    <a:pt x="32" y="129"/>
                  </a:moveTo>
                  <a:cubicBezTo>
                    <a:pt x="31" y="129"/>
                    <a:pt x="31" y="129"/>
                    <a:pt x="31" y="129"/>
                  </a:cubicBezTo>
                  <a:cubicBezTo>
                    <a:pt x="29" y="128"/>
                    <a:pt x="27" y="127"/>
                    <a:pt x="26" y="125"/>
                  </a:cubicBezTo>
                  <a:cubicBezTo>
                    <a:pt x="25" y="125"/>
                    <a:pt x="25" y="123"/>
                    <a:pt x="26" y="123"/>
                  </a:cubicBezTo>
                  <a:cubicBezTo>
                    <a:pt x="26" y="122"/>
                    <a:pt x="28" y="122"/>
                    <a:pt x="28" y="122"/>
                  </a:cubicBezTo>
                  <a:cubicBezTo>
                    <a:pt x="30" y="123"/>
                    <a:pt x="31" y="125"/>
                    <a:pt x="33" y="126"/>
                  </a:cubicBezTo>
                  <a:cubicBezTo>
                    <a:pt x="34" y="126"/>
                    <a:pt x="34" y="127"/>
                    <a:pt x="33" y="128"/>
                  </a:cubicBezTo>
                  <a:cubicBezTo>
                    <a:pt x="33" y="129"/>
                    <a:pt x="32" y="129"/>
                    <a:pt x="32" y="129"/>
                  </a:cubicBezTo>
                  <a:close/>
                  <a:moveTo>
                    <a:pt x="112" y="127"/>
                  </a:moveTo>
                  <a:cubicBezTo>
                    <a:pt x="112" y="127"/>
                    <a:pt x="111" y="127"/>
                    <a:pt x="111" y="126"/>
                  </a:cubicBezTo>
                  <a:cubicBezTo>
                    <a:pt x="110" y="125"/>
                    <a:pt x="110" y="124"/>
                    <a:pt x="111" y="123"/>
                  </a:cubicBezTo>
                  <a:cubicBezTo>
                    <a:pt x="112" y="122"/>
                    <a:pt x="114" y="121"/>
                    <a:pt x="115" y="120"/>
                  </a:cubicBezTo>
                  <a:cubicBezTo>
                    <a:pt x="116" y="119"/>
                    <a:pt x="117" y="119"/>
                    <a:pt x="118" y="120"/>
                  </a:cubicBezTo>
                  <a:cubicBezTo>
                    <a:pt x="119" y="121"/>
                    <a:pt x="119" y="122"/>
                    <a:pt x="118" y="123"/>
                  </a:cubicBezTo>
                  <a:cubicBezTo>
                    <a:pt x="116" y="124"/>
                    <a:pt x="115" y="125"/>
                    <a:pt x="113" y="126"/>
                  </a:cubicBezTo>
                  <a:cubicBezTo>
                    <a:pt x="113" y="127"/>
                    <a:pt x="113" y="127"/>
                    <a:pt x="112" y="127"/>
                  </a:cubicBezTo>
                  <a:close/>
                  <a:moveTo>
                    <a:pt x="23" y="122"/>
                  </a:moveTo>
                  <a:cubicBezTo>
                    <a:pt x="22" y="122"/>
                    <a:pt x="22" y="122"/>
                    <a:pt x="22" y="122"/>
                  </a:cubicBezTo>
                  <a:cubicBezTo>
                    <a:pt x="20" y="120"/>
                    <a:pt x="19" y="119"/>
                    <a:pt x="17" y="117"/>
                  </a:cubicBezTo>
                  <a:cubicBezTo>
                    <a:pt x="17" y="116"/>
                    <a:pt x="17" y="115"/>
                    <a:pt x="18" y="114"/>
                  </a:cubicBezTo>
                  <a:cubicBezTo>
                    <a:pt x="18" y="114"/>
                    <a:pt x="20" y="114"/>
                    <a:pt x="20" y="115"/>
                  </a:cubicBezTo>
                  <a:cubicBezTo>
                    <a:pt x="22" y="116"/>
                    <a:pt x="23" y="117"/>
                    <a:pt x="24" y="119"/>
                  </a:cubicBezTo>
                  <a:cubicBezTo>
                    <a:pt x="25" y="119"/>
                    <a:pt x="25" y="121"/>
                    <a:pt x="24" y="121"/>
                  </a:cubicBezTo>
                  <a:cubicBezTo>
                    <a:pt x="24" y="122"/>
                    <a:pt x="23" y="122"/>
                    <a:pt x="23" y="122"/>
                  </a:cubicBezTo>
                  <a:close/>
                  <a:moveTo>
                    <a:pt x="121" y="119"/>
                  </a:moveTo>
                  <a:cubicBezTo>
                    <a:pt x="120" y="119"/>
                    <a:pt x="120" y="119"/>
                    <a:pt x="119" y="119"/>
                  </a:cubicBezTo>
                  <a:cubicBezTo>
                    <a:pt x="118" y="118"/>
                    <a:pt x="118" y="117"/>
                    <a:pt x="119" y="116"/>
                  </a:cubicBezTo>
                  <a:cubicBezTo>
                    <a:pt x="120" y="114"/>
                    <a:pt x="122" y="113"/>
                    <a:pt x="123" y="112"/>
                  </a:cubicBezTo>
                  <a:cubicBezTo>
                    <a:pt x="123" y="111"/>
                    <a:pt x="125" y="111"/>
                    <a:pt x="126" y="111"/>
                  </a:cubicBezTo>
                  <a:cubicBezTo>
                    <a:pt x="126" y="112"/>
                    <a:pt x="127" y="113"/>
                    <a:pt x="126" y="114"/>
                  </a:cubicBezTo>
                  <a:cubicBezTo>
                    <a:pt x="125" y="116"/>
                    <a:pt x="123" y="117"/>
                    <a:pt x="122" y="119"/>
                  </a:cubicBezTo>
                  <a:cubicBezTo>
                    <a:pt x="122" y="119"/>
                    <a:pt x="121" y="119"/>
                    <a:pt x="121" y="119"/>
                  </a:cubicBezTo>
                  <a:close/>
                  <a:moveTo>
                    <a:pt x="15" y="114"/>
                  </a:moveTo>
                  <a:cubicBezTo>
                    <a:pt x="15" y="114"/>
                    <a:pt x="14" y="113"/>
                    <a:pt x="14" y="113"/>
                  </a:cubicBezTo>
                  <a:cubicBezTo>
                    <a:pt x="13" y="111"/>
                    <a:pt x="11" y="110"/>
                    <a:pt x="10" y="108"/>
                  </a:cubicBezTo>
                  <a:cubicBezTo>
                    <a:pt x="10" y="107"/>
                    <a:pt x="10" y="106"/>
                    <a:pt x="11" y="105"/>
                  </a:cubicBezTo>
                  <a:cubicBezTo>
                    <a:pt x="12" y="105"/>
                    <a:pt x="13" y="105"/>
                    <a:pt x="14" y="106"/>
                  </a:cubicBezTo>
                  <a:cubicBezTo>
                    <a:pt x="15" y="107"/>
                    <a:pt x="16" y="109"/>
                    <a:pt x="17" y="110"/>
                  </a:cubicBezTo>
                  <a:cubicBezTo>
                    <a:pt x="18" y="111"/>
                    <a:pt x="17" y="112"/>
                    <a:pt x="17" y="113"/>
                  </a:cubicBezTo>
                  <a:cubicBezTo>
                    <a:pt x="16" y="113"/>
                    <a:pt x="16" y="114"/>
                    <a:pt x="15" y="114"/>
                  </a:cubicBezTo>
                  <a:close/>
                  <a:moveTo>
                    <a:pt x="128" y="110"/>
                  </a:moveTo>
                  <a:cubicBezTo>
                    <a:pt x="127" y="110"/>
                    <a:pt x="127" y="110"/>
                    <a:pt x="127" y="110"/>
                  </a:cubicBezTo>
                  <a:cubicBezTo>
                    <a:pt x="126" y="109"/>
                    <a:pt x="125" y="108"/>
                    <a:pt x="126" y="107"/>
                  </a:cubicBezTo>
                  <a:cubicBezTo>
                    <a:pt x="127" y="106"/>
                    <a:pt x="128" y="104"/>
                    <a:pt x="129" y="102"/>
                  </a:cubicBezTo>
                  <a:cubicBezTo>
                    <a:pt x="129" y="101"/>
                    <a:pt x="131" y="101"/>
                    <a:pt x="132" y="102"/>
                  </a:cubicBezTo>
                  <a:cubicBezTo>
                    <a:pt x="133" y="102"/>
                    <a:pt x="133" y="103"/>
                    <a:pt x="132" y="104"/>
                  </a:cubicBezTo>
                  <a:cubicBezTo>
                    <a:pt x="131" y="106"/>
                    <a:pt x="130" y="108"/>
                    <a:pt x="129" y="109"/>
                  </a:cubicBezTo>
                  <a:cubicBezTo>
                    <a:pt x="129" y="110"/>
                    <a:pt x="128" y="110"/>
                    <a:pt x="128" y="110"/>
                  </a:cubicBezTo>
                  <a:close/>
                  <a:moveTo>
                    <a:pt x="9" y="104"/>
                  </a:moveTo>
                  <a:cubicBezTo>
                    <a:pt x="9" y="104"/>
                    <a:pt x="8" y="103"/>
                    <a:pt x="7" y="103"/>
                  </a:cubicBezTo>
                  <a:cubicBezTo>
                    <a:pt x="7" y="101"/>
                    <a:pt x="6" y="99"/>
                    <a:pt x="5" y="97"/>
                  </a:cubicBezTo>
                  <a:cubicBezTo>
                    <a:pt x="5" y="96"/>
                    <a:pt x="5" y="95"/>
                    <a:pt x="6" y="95"/>
                  </a:cubicBezTo>
                  <a:cubicBezTo>
                    <a:pt x="7" y="94"/>
                    <a:pt x="8" y="95"/>
                    <a:pt x="9" y="96"/>
                  </a:cubicBezTo>
                  <a:cubicBezTo>
                    <a:pt x="9" y="98"/>
                    <a:pt x="10" y="99"/>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8"/>
                    <a:pt x="131" y="97"/>
                  </a:cubicBezTo>
                  <a:cubicBezTo>
                    <a:pt x="132" y="96"/>
                    <a:pt x="133" y="94"/>
                    <a:pt x="133" y="92"/>
                  </a:cubicBezTo>
                  <a:cubicBezTo>
                    <a:pt x="134" y="91"/>
                    <a:pt x="135" y="91"/>
                    <a:pt x="136" y="91"/>
                  </a:cubicBezTo>
                  <a:cubicBezTo>
                    <a:pt x="137" y="91"/>
                    <a:pt x="137" y="92"/>
                    <a:pt x="137" y="93"/>
                  </a:cubicBezTo>
                  <a:cubicBezTo>
                    <a:pt x="136" y="95"/>
                    <a:pt x="136" y="97"/>
                    <a:pt x="135" y="99"/>
                  </a:cubicBezTo>
                  <a:cubicBezTo>
                    <a:pt x="135" y="100"/>
                    <a:pt x="134" y="100"/>
                    <a:pt x="133" y="100"/>
                  </a:cubicBezTo>
                  <a:close/>
                  <a:moveTo>
                    <a:pt x="5" y="93"/>
                  </a:moveTo>
                  <a:cubicBezTo>
                    <a:pt x="4" y="93"/>
                    <a:pt x="3" y="93"/>
                    <a:pt x="3" y="92"/>
                  </a:cubicBezTo>
                  <a:cubicBezTo>
                    <a:pt x="2" y="90"/>
                    <a:pt x="2" y="88"/>
                    <a:pt x="1" y="86"/>
                  </a:cubicBezTo>
                  <a:cubicBezTo>
                    <a:pt x="1" y="85"/>
                    <a:pt x="2" y="84"/>
                    <a:pt x="3" y="84"/>
                  </a:cubicBezTo>
                  <a:cubicBezTo>
                    <a:pt x="4" y="84"/>
                    <a:pt x="5" y="84"/>
                    <a:pt x="5" y="85"/>
                  </a:cubicBezTo>
                  <a:cubicBezTo>
                    <a:pt x="6" y="87"/>
                    <a:pt x="6" y="89"/>
                    <a:pt x="7" y="91"/>
                  </a:cubicBezTo>
                  <a:cubicBezTo>
                    <a:pt x="7" y="92"/>
                    <a:pt x="7" y="93"/>
                    <a:pt x="5" y="93"/>
                  </a:cubicBezTo>
                  <a:cubicBezTo>
                    <a:pt x="5" y="93"/>
                    <a:pt x="5" y="93"/>
                    <a:pt x="5" y="93"/>
                  </a:cubicBezTo>
                  <a:close/>
                  <a:moveTo>
                    <a:pt x="137" y="89"/>
                  </a:moveTo>
                  <a:cubicBezTo>
                    <a:pt x="137" y="89"/>
                    <a:pt x="137" y="89"/>
                    <a:pt x="136" y="89"/>
                  </a:cubicBezTo>
                  <a:cubicBezTo>
                    <a:pt x="135" y="89"/>
                    <a:pt x="135" y="88"/>
                    <a:pt x="135" y="87"/>
                  </a:cubicBezTo>
                  <a:cubicBezTo>
                    <a:pt x="135" y="85"/>
                    <a:pt x="136" y="83"/>
                    <a:pt x="136" y="81"/>
                  </a:cubicBezTo>
                  <a:cubicBezTo>
                    <a:pt x="136" y="80"/>
                    <a:pt x="137" y="80"/>
                    <a:pt x="138" y="80"/>
                  </a:cubicBezTo>
                  <a:cubicBezTo>
                    <a:pt x="139" y="80"/>
                    <a:pt x="140" y="81"/>
                    <a:pt x="140" y="82"/>
                  </a:cubicBezTo>
                  <a:cubicBezTo>
                    <a:pt x="140" y="84"/>
                    <a:pt x="139" y="86"/>
                    <a:pt x="139" y="88"/>
                  </a:cubicBezTo>
                  <a:cubicBezTo>
                    <a:pt x="139" y="89"/>
                    <a:pt x="138" y="89"/>
                    <a:pt x="137" y="89"/>
                  </a:cubicBezTo>
                  <a:close/>
                  <a:moveTo>
                    <a:pt x="2" y="82"/>
                  </a:moveTo>
                  <a:cubicBezTo>
                    <a:pt x="1" y="82"/>
                    <a:pt x="0" y="81"/>
                    <a:pt x="0" y="80"/>
                  </a:cubicBezTo>
                  <a:cubicBezTo>
                    <a:pt x="0" y="79"/>
                    <a:pt x="0" y="77"/>
                    <a:pt x="0" y="75"/>
                  </a:cubicBezTo>
                  <a:cubicBezTo>
                    <a:pt x="0" y="73"/>
                    <a:pt x="1" y="73"/>
                    <a:pt x="2" y="72"/>
                  </a:cubicBezTo>
                  <a:cubicBezTo>
                    <a:pt x="3" y="72"/>
                    <a:pt x="4" y="73"/>
                    <a:pt x="4" y="74"/>
                  </a:cubicBezTo>
                  <a:cubicBezTo>
                    <a:pt x="4" y="76"/>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2"/>
                    <a:pt x="137" y="70"/>
                  </a:cubicBezTo>
                  <a:cubicBezTo>
                    <a:pt x="137" y="70"/>
                    <a:pt x="137" y="70"/>
                    <a:pt x="137" y="69"/>
                  </a:cubicBezTo>
                  <a:cubicBezTo>
                    <a:pt x="137" y="69"/>
                    <a:pt x="137" y="68"/>
                    <a:pt x="137" y="68"/>
                  </a:cubicBezTo>
                  <a:cubicBezTo>
                    <a:pt x="137" y="66"/>
                    <a:pt x="137" y="64"/>
                    <a:pt x="137" y="62"/>
                  </a:cubicBezTo>
                  <a:cubicBezTo>
                    <a:pt x="136" y="61"/>
                    <a:pt x="137" y="60"/>
                    <a:pt x="138" y="60"/>
                  </a:cubicBezTo>
                  <a:cubicBezTo>
                    <a:pt x="139" y="60"/>
                    <a:pt x="140" y="61"/>
                    <a:pt x="140" y="62"/>
                  </a:cubicBezTo>
                  <a:cubicBezTo>
                    <a:pt x="141" y="64"/>
                    <a:pt x="141" y="66"/>
                    <a:pt x="141" y="68"/>
                  </a:cubicBezTo>
                  <a:cubicBezTo>
                    <a:pt x="141" y="68"/>
                    <a:pt x="141" y="69"/>
                    <a:pt x="141" y="69"/>
                  </a:cubicBezTo>
                  <a:cubicBezTo>
                    <a:pt x="141" y="69"/>
                    <a:pt x="141" y="70"/>
                    <a:pt x="141" y="70"/>
                  </a:cubicBezTo>
                  <a:cubicBezTo>
                    <a:pt x="141" y="72"/>
                    <a:pt x="141" y="74"/>
                    <a:pt x="141" y="76"/>
                  </a:cubicBezTo>
                  <a:cubicBezTo>
                    <a:pt x="141" y="77"/>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2" y="61"/>
                  </a:cubicBezTo>
                  <a:cubicBezTo>
                    <a:pt x="3" y="61"/>
                    <a:pt x="4" y="62"/>
                    <a:pt x="4" y="63"/>
                  </a:cubicBezTo>
                  <a:cubicBezTo>
                    <a:pt x="4" y="65"/>
                    <a:pt x="4" y="67"/>
                    <a:pt x="4" y="69"/>
                  </a:cubicBezTo>
                  <a:cubicBezTo>
                    <a:pt x="4" y="70"/>
                    <a:pt x="3" y="71"/>
                    <a:pt x="2" y="71"/>
                  </a:cubicBezTo>
                  <a:close/>
                  <a:moveTo>
                    <a:pt x="3" y="59"/>
                  </a:moveTo>
                  <a:cubicBezTo>
                    <a:pt x="3" y="59"/>
                    <a:pt x="3" y="59"/>
                    <a:pt x="2" y="59"/>
                  </a:cubicBezTo>
                  <a:cubicBezTo>
                    <a:pt x="1" y="59"/>
                    <a:pt x="1" y="58"/>
                    <a:pt x="1" y="57"/>
                  </a:cubicBezTo>
                  <a:cubicBezTo>
                    <a:pt x="1" y="55"/>
                    <a:pt x="2" y="53"/>
                    <a:pt x="2" y="51"/>
                  </a:cubicBezTo>
                  <a:cubicBezTo>
                    <a:pt x="3" y="50"/>
                    <a:pt x="4" y="50"/>
                    <a:pt x="5" y="50"/>
                  </a:cubicBezTo>
                  <a:cubicBezTo>
                    <a:pt x="6" y="50"/>
                    <a:pt x="6" y="51"/>
                    <a:pt x="6" y="52"/>
                  </a:cubicBezTo>
                  <a:cubicBezTo>
                    <a:pt x="6" y="54"/>
                    <a:pt x="5" y="56"/>
                    <a:pt x="5" y="58"/>
                  </a:cubicBezTo>
                  <a:cubicBezTo>
                    <a:pt x="5" y="59"/>
                    <a:pt x="4" y="59"/>
                    <a:pt x="3" y="59"/>
                  </a:cubicBezTo>
                  <a:close/>
                  <a:moveTo>
                    <a:pt x="138" y="59"/>
                  </a:moveTo>
                  <a:cubicBezTo>
                    <a:pt x="137" y="59"/>
                    <a:pt x="136" y="58"/>
                    <a:pt x="136" y="57"/>
                  </a:cubicBezTo>
                  <a:cubicBezTo>
                    <a:pt x="135" y="55"/>
                    <a:pt x="135" y="53"/>
                    <a:pt x="134" y="52"/>
                  </a:cubicBezTo>
                  <a:cubicBezTo>
                    <a:pt x="134" y="51"/>
                    <a:pt x="135" y="49"/>
                    <a:pt x="136" y="49"/>
                  </a:cubicBezTo>
                  <a:cubicBezTo>
                    <a:pt x="137" y="49"/>
                    <a:pt x="138" y="49"/>
                    <a:pt x="138" y="50"/>
                  </a:cubicBezTo>
                  <a:cubicBezTo>
                    <a:pt x="139" y="52"/>
                    <a:pt x="139" y="54"/>
                    <a:pt x="140" y="56"/>
                  </a:cubicBezTo>
                  <a:cubicBezTo>
                    <a:pt x="140" y="57"/>
                    <a:pt x="139" y="58"/>
                    <a:pt x="138" y="59"/>
                  </a:cubicBezTo>
                  <a:cubicBezTo>
                    <a:pt x="138" y="59"/>
                    <a:pt x="138" y="59"/>
                    <a:pt x="138" y="59"/>
                  </a:cubicBezTo>
                  <a:close/>
                  <a:moveTo>
                    <a:pt x="6" y="48"/>
                  </a:moveTo>
                  <a:cubicBezTo>
                    <a:pt x="6" y="48"/>
                    <a:pt x="5" y="48"/>
                    <a:pt x="5" y="48"/>
                  </a:cubicBezTo>
                  <a:cubicBezTo>
                    <a:pt x="4" y="48"/>
                    <a:pt x="4" y="47"/>
                    <a:pt x="4" y="46"/>
                  </a:cubicBezTo>
                  <a:cubicBezTo>
                    <a:pt x="5" y="44"/>
                    <a:pt x="6" y="42"/>
                    <a:pt x="6" y="40"/>
                  </a:cubicBezTo>
                  <a:cubicBezTo>
                    <a:pt x="7" y="39"/>
                    <a:pt x="8" y="39"/>
                    <a:pt x="9" y="39"/>
                  </a:cubicBezTo>
                  <a:cubicBezTo>
                    <a:pt x="10" y="40"/>
                    <a:pt x="10" y="41"/>
                    <a:pt x="10" y="42"/>
                  </a:cubicBezTo>
                  <a:cubicBezTo>
                    <a:pt x="9" y="44"/>
                    <a:pt x="8" y="45"/>
                    <a:pt x="8" y="47"/>
                  </a:cubicBezTo>
                  <a:cubicBezTo>
                    <a:pt x="8" y="48"/>
                    <a:pt x="7" y="48"/>
                    <a:pt x="6" y="48"/>
                  </a:cubicBezTo>
                  <a:close/>
                  <a:moveTo>
                    <a:pt x="134" y="48"/>
                  </a:moveTo>
                  <a:cubicBezTo>
                    <a:pt x="134" y="48"/>
                    <a:pt x="133" y="47"/>
                    <a:pt x="133" y="46"/>
                  </a:cubicBezTo>
                  <a:cubicBezTo>
                    <a:pt x="132" y="45"/>
                    <a:pt x="131" y="43"/>
                    <a:pt x="130" y="41"/>
                  </a:cubicBezTo>
                  <a:cubicBezTo>
                    <a:pt x="130" y="40"/>
                    <a:pt x="130" y="39"/>
                    <a:pt x="131" y="39"/>
                  </a:cubicBezTo>
                  <a:cubicBezTo>
                    <a:pt x="132" y="38"/>
                    <a:pt x="133" y="38"/>
                    <a:pt x="134" y="39"/>
                  </a:cubicBezTo>
                  <a:cubicBezTo>
                    <a:pt x="135" y="41"/>
                    <a:pt x="136" y="43"/>
                    <a:pt x="136" y="45"/>
                  </a:cubicBezTo>
                  <a:cubicBezTo>
                    <a:pt x="137" y="46"/>
                    <a:pt x="136" y="47"/>
                    <a:pt x="135" y="47"/>
                  </a:cubicBezTo>
                  <a:cubicBezTo>
                    <a:pt x="135" y="48"/>
                    <a:pt x="135" y="48"/>
                    <a:pt x="134" y="48"/>
                  </a:cubicBezTo>
                  <a:close/>
                  <a:moveTo>
                    <a:pt x="11" y="38"/>
                  </a:moveTo>
                  <a:cubicBezTo>
                    <a:pt x="10" y="38"/>
                    <a:pt x="10" y="38"/>
                    <a:pt x="10" y="38"/>
                  </a:cubicBezTo>
                  <a:cubicBezTo>
                    <a:pt x="9" y="37"/>
                    <a:pt x="9" y="36"/>
                    <a:pt x="9" y="35"/>
                  </a:cubicBezTo>
                  <a:cubicBezTo>
                    <a:pt x="10" y="33"/>
                    <a:pt x="11" y="32"/>
                    <a:pt x="12" y="30"/>
                  </a:cubicBezTo>
                  <a:cubicBezTo>
                    <a:pt x="13" y="29"/>
                    <a:pt x="14" y="29"/>
                    <a:pt x="15" y="30"/>
                  </a:cubicBezTo>
                  <a:cubicBezTo>
                    <a:pt x="16" y="30"/>
                    <a:pt x="16" y="31"/>
                    <a:pt x="16" y="32"/>
                  </a:cubicBezTo>
                  <a:cubicBezTo>
                    <a:pt x="14" y="34"/>
                    <a:pt x="13" y="35"/>
                    <a:pt x="13" y="37"/>
                  </a:cubicBezTo>
                  <a:cubicBezTo>
                    <a:pt x="12" y="38"/>
                    <a:pt x="12" y="38"/>
                    <a:pt x="11" y="38"/>
                  </a:cubicBezTo>
                  <a:close/>
                  <a:moveTo>
                    <a:pt x="129" y="37"/>
                  </a:moveTo>
                  <a:cubicBezTo>
                    <a:pt x="129" y="37"/>
                    <a:pt x="128" y="37"/>
                    <a:pt x="128" y="36"/>
                  </a:cubicBezTo>
                  <a:cubicBezTo>
                    <a:pt x="127" y="35"/>
                    <a:pt x="126" y="33"/>
                    <a:pt x="125" y="32"/>
                  </a:cubicBezTo>
                  <a:cubicBezTo>
                    <a:pt x="124" y="31"/>
                    <a:pt x="124" y="30"/>
                    <a:pt x="125" y="29"/>
                  </a:cubicBezTo>
                  <a:cubicBezTo>
                    <a:pt x="126" y="28"/>
                    <a:pt x="127" y="28"/>
                    <a:pt x="128" y="29"/>
                  </a:cubicBezTo>
                  <a:cubicBezTo>
                    <a:pt x="129" y="31"/>
                    <a:pt x="130" y="33"/>
                    <a:pt x="131" y="34"/>
                  </a:cubicBezTo>
                  <a:cubicBezTo>
                    <a:pt x="132" y="35"/>
                    <a:pt x="131" y="36"/>
                    <a:pt x="130" y="37"/>
                  </a:cubicBezTo>
                  <a:cubicBezTo>
                    <a:pt x="130" y="37"/>
                    <a:pt x="130" y="37"/>
                    <a:pt x="129" y="37"/>
                  </a:cubicBezTo>
                  <a:close/>
                  <a:moveTo>
                    <a:pt x="17" y="29"/>
                  </a:moveTo>
                  <a:cubicBezTo>
                    <a:pt x="17" y="29"/>
                    <a:pt x="16" y="29"/>
                    <a:pt x="16" y="28"/>
                  </a:cubicBezTo>
                  <a:cubicBezTo>
                    <a:pt x="15" y="27"/>
                    <a:pt x="15" y="26"/>
                    <a:pt x="16" y="25"/>
                  </a:cubicBezTo>
                  <a:cubicBezTo>
                    <a:pt x="17" y="24"/>
                    <a:pt x="18" y="22"/>
                    <a:pt x="20" y="21"/>
                  </a:cubicBezTo>
                  <a:cubicBezTo>
                    <a:pt x="21" y="20"/>
                    <a:pt x="22" y="20"/>
                    <a:pt x="23" y="21"/>
                  </a:cubicBezTo>
                  <a:cubicBezTo>
                    <a:pt x="23" y="22"/>
                    <a:pt x="23" y="23"/>
                    <a:pt x="23" y="24"/>
                  </a:cubicBezTo>
                  <a:cubicBezTo>
                    <a:pt x="21" y="25"/>
                    <a:pt x="20" y="26"/>
                    <a:pt x="19" y="28"/>
                  </a:cubicBezTo>
                  <a:cubicBezTo>
                    <a:pt x="18" y="28"/>
                    <a:pt x="18" y="29"/>
                    <a:pt x="17" y="29"/>
                  </a:cubicBezTo>
                  <a:close/>
                  <a:moveTo>
                    <a:pt x="123" y="28"/>
                  </a:moveTo>
                  <a:cubicBezTo>
                    <a:pt x="122" y="28"/>
                    <a:pt x="122" y="28"/>
                    <a:pt x="121" y="27"/>
                  </a:cubicBezTo>
                  <a:cubicBezTo>
                    <a:pt x="120" y="26"/>
                    <a:pt x="119" y="25"/>
                    <a:pt x="117" y="23"/>
                  </a:cubicBezTo>
                  <a:cubicBezTo>
                    <a:pt x="117" y="22"/>
                    <a:pt x="117" y="21"/>
                    <a:pt x="117" y="20"/>
                  </a:cubicBezTo>
                  <a:cubicBezTo>
                    <a:pt x="118" y="20"/>
                    <a:pt x="119" y="20"/>
                    <a:pt x="120" y="20"/>
                  </a:cubicBezTo>
                  <a:cubicBezTo>
                    <a:pt x="122" y="22"/>
                    <a:pt x="123" y="23"/>
                    <a:pt x="124" y="25"/>
                  </a:cubicBezTo>
                  <a:cubicBezTo>
                    <a:pt x="125" y="26"/>
                    <a:pt x="125" y="27"/>
                    <a:pt x="124" y="28"/>
                  </a:cubicBezTo>
                  <a:cubicBezTo>
                    <a:pt x="124" y="28"/>
                    <a:pt x="123" y="28"/>
                    <a:pt x="123" y="28"/>
                  </a:cubicBezTo>
                  <a:close/>
                  <a:moveTo>
                    <a:pt x="25" y="20"/>
                  </a:moveTo>
                  <a:cubicBezTo>
                    <a:pt x="25" y="20"/>
                    <a:pt x="24" y="20"/>
                    <a:pt x="24" y="20"/>
                  </a:cubicBezTo>
                  <a:cubicBezTo>
                    <a:pt x="23" y="19"/>
                    <a:pt x="23" y="18"/>
                    <a:pt x="24" y="17"/>
                  </a:cubicBezTo>
                  <a:cubicBezTo>
                    <a:pt x="26" y="16"/>
                    <a:pt x="27" y="14"/>
                    <a:pt x="29" y="13"/>
                  </a:cubicBezTo>
                  <a:cubicBezTo>
                    <a:pt x="30" y="13"/>
                    <a:pt x="31" y="13"/>
                    <a:pt x="31" y="14"/>
                  </a:cubicBezTo>
                  <a:cubicBezTo>
                    <a:pt x="32" y="15"/>
                    <a:pt x="32" y="16"/>
                    <a:pt x="31" y="17"/>
                  </a:cubicBezTo>
                  <a:cubicBezTo>
                    <a:pt x="29" y="18"/>
                    <a:pt x="28" y="19"/>
                    <a:pt x="27" y="20"/>
                  </a:cubicBezTo>
                  <a:cubicBezTo>
                    <a:pt x="26" y="20"/>
                    <a:pt x="26" y="20"/>
                    <a:pt x="25" y="20"/>
                  </a:cubicBezTo>
                  <a:close/>
                  <a:moveTo>
                    <a:pt x="115" y="20"/>
                  </a:moveTo>
                  <a:cubicBezTo>
                    <a:pt x="114" y="20"/>
                    <a:pt x="114" y="20"/>
                    <a:pt x="113" y="19"/>
                  </a:cubicBezTo>
                  <a:cubicBezTo>
                    <a:pt x="112" y="18"/>
                    <a:pt x="110" y="17"/>
                    <a:pt x="109" y="16"/>
                  </a:cubicBezTo>
                  <a:cubicBezTo>
                    <a:pt x="108" y="15"/>
                    <a:pt x="108" y="14"/>
                    <a:pt x="109" y="13"/>
                  </a:cubicBezTo>
                  <a:cubicBezTo>
                    <a:pt x="109" y="12"/>
                    <a:pt x="110" y="12"/>
                    <a:pt x="111" y="13"/>
                  </a:cubicBezTo>
                  <a:cubicBezTo>
                    <a:pt x="113" y="14"/>
                    <a:pt x="114" y="15"/>
                    <a:pt x="116" y="16"/>
                  </a:cubicBezTo>
                  <a:cubicBezTo>
                    <a:pt x="117" y="17"/>
                    <a:pt x="117" y="18"/>
                    <a:pt x="116" y="19"/>
                  </a:cubicBezTo>
                  <a:cubicBezTo>
                    <a:pt x="116" y="20"/>
                    <a:pt x="115" y="20"/>
                    <a:pt x="115" y="20"/>
                  </a:cubicBezTo>
                  <a:close/>
                  <a:moveTo>
                    <a:pt x="35" y="14"/>
                  </a:moveTo>
                  <a:cubicBezTo>
                    <a:pt x="34" y="14"/>
                    <a:pt x="33" y="13"/>
                    <a:pt x="33" y="13"/>
                  </a:cubicBezTo>
                  <a:cubicBezTo>
                    <a:pt x="32" y="12"/>
                    <a:pt x="33" y="11"/>
                    <a:pt x="34" y="10"/>
                  </a:cubicBezTo>
                  <a:cubicBezTo>
                    <a:pt x="35" y="9"/>
                    <a:pt x="37" y="8"/>
                    <a:pt x="39" y="7"/>
                  </a:cubicBezTo>
                  <a:cubicBezTo>
                    <a:pt x="40" y="7"/>
                    <a:pt x="41" y="7"/>
                    <a:pt x="41" y="8"/>
                  </a:cubicBezTo>
                  <a:cubicBezTo>
                    <a:pt x="42" y="9"/>
                    <a:pt x="41" y="10"/>
                    <a:pt x="40" y="11"/>
                  </a:cubicBezTo>
                  <a:cubicBezTo>
                    <a:pt x="39" y="12"/>
                    <a:pt x="37" y="12"/>
                    <a:pt x="36" y="13"/>
                  </a:cubicBezTo>
                  <a:cubicBezTo>
                    <a:pt x="35" y="14"/>
                    <a:pt x="35" y="14"/>
                    <a:pt x="35" y="14"/>
                  </a:cubicBezTo>
                  <a:close/>
                  <a:moveTo>
                    <a:pt x="105" y="13"/>
                  </a:moveTo>
                  <a:cubicBezTo>
                    <a:pt x="105" y="13"/>
                    <a:pt x="105" y="13"/>
                    <a:pt x="104" y="13"/>
                  </a:cubicBezTo>
                  <a:cubicBezTo>
                    <a:pt x="103" y="12"/>
                    <a:pt x="101" y="11"/>
                    <a:pt x="99" y="10"/>
                  </a:cubicBezTo>
                  <a:cubicBezTo>
                    <a:pt x="98" y="10"/>
                    <a:pt x="98" y="9"/>
                    <a:pt x="99" y="8"/>
                  </a:cubicBezTo>
                  <a:cubicBezTo>
                    <a:pt x="99" y="7"/>
                    <a:pt x="100" y="6"/>
                    <a:pt x="101" y="7"/>
                  </a:cubicBezTo>
                  <a:cubicBezTo>
                    <a:pt x="103" y="8"/>
                    <a:pt x="105" y="9"/>
                    <a:pt x="106" y="10"/>
                  </a:cubicBezTo>
                  <a:cubicBezTo>
                    <a:pt x="107" y="10"/>
                    <a:pt x="108" y="11"/>
                    <a:pt x="107" y="12"/>
                  </a:cubicBezTo>
                  <a:cubicBezTo>
                    <a:pt x="107" y="13"/>
                    <a:pt x="106" y="13"/>
                    <a:pt x="105" y="13"/>
                  </a:cubicBezTo>
                  <a:close/>
                  <a:moveTo>
                    <a:pt x="45" y="9"/>
                  </a:moveTo>
                  <a:cubicBezTo>
                    <a:pt x="44" y="9"/>
                    <a:pt x="43" y="8"/>
                    <a:pt x="43" y="7"/>
                  </a:cubicBezTo>
                  <a:cubicBezTo>
                    <a:pt x="43" y="6"/>
                    <a:pt x="43" y="5"/>
                    <a:pt x="44" y="5"/>
                  </a:cubicBezTo>
                  <a:cubicBezTo>
                    <a:pt x="46" y="4"/>
                    <a:pt x="48" y="3"/>
                    <a:pt x="50" y="3"/>
                  </a:cubicBezTo>
                  <a:cubicBezTo>
                    <a:pt x="51" y="2"/>
                    <a:pt x="52" y="3"/>
                    <a:pt x="52" y="4"/>
                  </a:cubicBezTo>
                  <a:cubicBezTo>
                    <a:pt x="52" y="5"/>
                    <a:pt x="52" y="6"/>
                    <a:pt x="51" y="7"/>
                  </a:cubicBezTo>
                  <a:cubicBezTo>
                    <a:pt x="49" y="7"/>
                    <a:pt x="47" y="8"/>
                    <a:pt x="46" y="8"/>
                  </a:cubicBezTo>
                  <a:cubicBezTo>
                    <a:pt x="45" y="9"/>
                    <a:pt x="45" y="9"/>
                    <a:pt x="45" y="9"/>
                  </a:cubicBezTo>
                  <a:close/>
                  <a:moveTo>
                    <a:pt x="95" y="8"/>
                  </a:moveTo>
                  <a:cubicBezTo>
                    <a:pt x="95" y="8"/>
                    <a:pt x="95" y="8"/>
                    <a:pt x="94" y="8"/>
                  </a:cubicBezTo>
                  <a:cubicBezTo>
                    <a:pt x="93" y="8"/>
                    <a:pt x="91" y="7"/>
                    <a:pt x="89" y="6"/>
                  </a:cubicBezTo>
                  <a:cubicBezTo>
                    <a:pt x="88" y="6"/>
                    <a:pt x="87" y="5"/>
                    <a:pt x="88" y="4"/>
                  </a:cubicBezTo>
                  <a:cubicBezTo>
                    <a:pt x="88" y="3"/>
                    <a:pt x="89" y="2"/>
                    <a:pt x="90" y="3"/>
                  </a:cubicBezTo>
                  <a:cubicBezTo>
                    <a:pt x="92" y="3"/>
                    <a:pt x="94" y="4"/>
                    <a:pt x="96" y="4"/>
                  </a:cubicBezTo>
                  <a:cubicBezTo>
                    <a:pt x="97" y="5"/>
                    <a:pt x="97" y="6"/>
                    <a:pt x="97" y="7"/>
                  </a:cubicBezTo>
                  <a:cubicBezTo>
                    <a:pt x="97" y="8"/>
                    <a:pt x="96" y="8"/>
                    <a:pt x="95" y="8"/>
                  </a:cubicBezTo>
                  <a:close/>
                  <a:moveTo>
                    <a:pt x="56" y="5"/>
                  </a:moveTo>
                  <a:cubicBezTo>
                    <a:pt x="55" y="5"/>
                    <a:pt x="54" y="5"/>
                    <a:pt x="54" y="4"/>
                  </a:cubicBezTo>
                  <a:cubicBezTo>
                    <a:pt x="54" y="3"/>
                    <a:pt x="54" y="2"/>
                    <a:pt x="55" y="1"/>
                  </a:cubicBezTo>
                  <a:cubicBezTo>
                    <a:pt x="57" y="1"/>
                    <a:pt x="59" y="1"/>
                    <a:pt x="61" y="0"/>
                  </a:cubicBezTo>
                  <a:cubicBezTo>
                    <a:pt x="62" y="0"/>
                    <a:pt x="63" y="1"/>
                    <a:pt x="63" y="2"/>
                  </a:cubicBezTo>
                  <a:cubicBezTo>
                    <a:pt x="63" y="3"/>
                    <a:pt x="63" y="4"/>
                    <a:pt x="62" y="4"/>
                  </a:cubicBezTo>
                  <a:cubicBezTo>
                    <a:pt x="60" y="5"/>
                    <a:pt x="58" y="5"/>
                    <a:pt x="56" y="5"/>
                  </a:cubicBezTo>
                  <a:cubicBezTo>
                    <a:pt x="56" y="5"/>
                    <a:pt x="56" y="5"/>
                    <a:pt x="56" y="5"/>
                  </a:cubicBezTo>
                  <a:close/>
                  <a:moveTo>
                    <a:pt x="84" y="5"/>
                  </a:moveTo>
                  <a:cubicBezTo>
                    <a:pt x="84" y="5"/>
                    <a:pt x="84" y="5"/>
                    <a:pt x="84" y="5"/>
                  </a:cubicBezTo>
                  <a:cubicBezTo>
                    <a:pt x="82" y="5"/>
                    <a:pt x="80" y="4"/>
                    <a:pt x="78" y="4"/>
                  </a:cubicBezTo>
                  <a:cubicBezTo>
                    <a:pt x="77" y="4"/>
                    <a:pt x="76" y="3"/>
                    <a:pt x="76" y="2"/>
                  </a:cubicBezTo>
                  <a:cubicBezTo>
                    <a:pt x="77" y="1"/>
                    <a:pt x="78" y="0"/>
                    <a:pt x="79" y="0"/>
                  </a:cubicBezTo>
                  <a:cubicBezTo>
                    <a:pt x="81" y="0"/>
                    <a:pt x="83" y="1"/>
                    <a:pt x="84" y="1"/>
                  </a:cubicBezTo>
                  <a:cubicBezTo>
                    <a:pt x="86" y="1"/>
                    <a:pt x="86" y="2"/>
                    <a:pt x="86" y="3"/>
                  </a:cubicBezTo>
                  <a:cubicBezTo>
                    <a:pt x="86" y="4"/>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8" name="Freeform 528">
              <a:extLst>
                <a:ext uri="{FF2B5EF4-FFF2-40B4-BE49-F238E27FC236}">
                  <a16:creationId xmlns:a16="http://schemas.microsoft.com/office/drawing/2014/main" id="{80AFAFE2-AC97-470C-9478-8B2B1A6CDFB6}"/>
                </a:ext>
              </a:extLst>
            </p:cNvPr>
            <p:cNvSpPr>
              <a:spLocks noEditPoints="1"/>
            </p:cNvSpPr>
            <p:nvPr/>
          </p:nvSpPr>
          <p:spPr bwMode="auto">
            <a:xfrm rot="10800000">
              <a:off x="6955880" y="3420404"/>
              <a:ext cx="227254" cy="227254"/>
            </a:xfrm>
            <a:custGeom>
              <a:avLst/>
              <a:gdLst>
                <a:gd name="T0" fmla="*/ 70 w 141"/>
                <a:gd name="T1" fmla="*/ 137 h 141"/>
                <a:gd name="T2" fmla="*/ 64 w 141"/>
                <a:gd name="T3" fmla="*/ 141 h 141"/>
                <a:gd name="T4" fmla="*/ 64 w 141"/>
                <a:gd name="T5" fmla="*/ 137 h 141"/>
                <a:gd name="T6" fmla="*/ 81 w 141"/>
                <a:gd name="T7" fmla="*/ 137 h 141"/>
                <a:gd name="T8" fmla="*/ 81 w 141"/>
                <a:gd name="T9" fmla="*/ 141 h 141"/>
                <a:gd name="T10" fmla="*/ 48 w 141"/>
                <a:gd name="T11" fmla="*/ 133 h 141"/>
                <a:gd name="T12" fmla="*/ 90 w 141"/>
                <a:gd name="T13" fmla="*/ 137 h 141"/>
                <a:gd name="T14" fmla="*/ 93 w 141"/>
                <a:gd name="T15" fmla="*/ 138 h 141"/>
                <a:gd name="T16" fmla="*/ 35 w 141"/>
                <a:gd name="T17" fmla="*/ 130 h 141"/>
                <a:gd name="T18" fmla="*/ 102 w 141"/>
                <a:gd name="T19" fmla="*/ 133 h 141"/>
                <a:gd name="T20" fmla="*/ 109 w 141"/>
                <a:gd name="T21" fmla="*/ 130 h 141"/>
                <a:gd name="T22" fmla="*/ 26 w 141"/>
                <a:gd name="T23" fmla="*/ 126 h 141"/>
                <a:gd name="T24" fmla="*/ 32 w 141"/>
                <a:gd name="T25" fmla="*/ 130 h 141"/>
                <a:gd name="T26" fmla="*/ 118 w 141"/>
                <a:gd name="T27" fmla="*/ 120 h 141"/>
                <a:gd name="T28" fmla="*/ 22 w 141"/>
                <a:gd name="T29" fmla="*/ 122 h 141"/>
                <a:gd name="T30" fmla="*/ 24 w 141"/>
                <a:gd name="T31" fmla="*/ 122 h 141"/>
                <a:gd name="T32" fmla="*/ 123 w 141"/>
                <a:gd name="T33" fmla="*/ 112 h 141"/>
                <a:gd name="T34" fmla="*/ 15 w 141"/>
                <a:gd name="T35" fmla="*/ 114 h 141"/>
                <a:gd name="T36" fmla="*/ 17 w 141"/>
                <a:gd name="T37" fmla="*/ 111 h 141"/>
                <a:gd name="T38" fmla="*/ 126 w 141"/>
                <a:gd name="T39" fmla="*/ 107 h 141"/>
                <a:gd name="T40" fmla="*/ 128 w 141"/>
                <a:gd name="T41" fmla="*/ 111 h 141"/>
                <a:gd name="T42" fmla="*/ 9 w 141"/>
                <a:gd name="T43" fmla="*/ 96 h 141"/>
                <a:gd name="T44" fmla="*/ 132 w 141"/>
                <a:gd name="T45" fmla="*/ 100 h 141"/>
                <a:gd name="T46" fmla="*/ 135 w 141"/>
                <a:gd name="T47" fmla="*/ 99 h 141"/>
                <a:gd name="T48" fmla="*/ 3 w 141"/>
                <a:gd name="T49" fmla="*/ 84 h 141"/>
                <a:gd name="T50" fmla="*/ 137 w 141"/>
                <a:gd name="T51" fmla="*/ 90 h 141"/>
                <a:gd name="T52" fmla="*/ 140 w 141"/>
                <a:gd name="T53" fmla="*/ 82 h 141"/>
                <a:gd name="T54" fmla="*/ 0 w 141"/>
                <a:gd name="T55" fmla="*/ 75 h 141"/>
                <a:gd name="T56" fmla="*/ 2 w 141"/>
                <a:gd name="T57" fmla="*/ 82 h 141"/>
                <a:gd name="T58" fmla="*/ 137 w 141"/>
                <a:gd name="T59" fmla="*/ 70 h 141"/>
                <a:gd name="T60" fmla="*/ 141 w 141"/>
                <a:gd name="T61" fmla="*/ 68 h 141"/>
                <a:gd name="T62" fmla="*/ 2 w 141"/>
                <a:gd name="T63" fmla="*/ 71 h 141"/>
                <a:gd name="T64" fmla="*/ 4 w 141"/>
                <a:gd name="T65" fmla="*/ 64 h 141"/>
                <a:gd name="T66" fmla="*/ 1 w 141"/>
                <a:gd name="T67" fmla="*/ 57 h 141"/>
                <a:gd name="T68" fmla="*/ 3 w 141"/>
                <a:gd name="T69" fmla="*/ 60 h 141"/>
                <a:gd name="T70" fmla="*/ 138 w 141"/>
                <a:gd name="T71" fmla="*/ 51 h 141"/>
                <a:gd name="T72" fmla="*/ 5 w 141"/>
                <a:gd name="T73" fmla="*/ 49 h 141"/>
                <a:gd name="T74" fmla="*/ 8 w 141"/>
                <a:gd name="T75" fmla="*/ 47 h 141"/>
                <a:gd name="T76" fmla="*/ 131 w 141"/>
                <a:gd name="T77" fmla="*/ 39 h 141"/>
                <a:gd name="T78" fmla="*/ 11 w 141"/>
                <a:gd name="T79" fmla="*/ 38 h 141"/>
                <a:gd name="T80" fmla="*/ 16 w 141"/>
                <a:gd name="T81" fmla="*/ 33 h 141"/>
                <a:gd name="T82" fmla="*/ 125 w 141"/>
                <a:gd name="T83" fmla="*/ 32 h 141"/>
                <a:gd name="T84" fmla="*/ 129 w 141"/>
                <a:gd name="T85" fmla="*/ 38 h 141"/>
                <a:gd name="T86" fmla="*/ 23 w 141"/>
                <a:gd name="T87" fmla="*/ 21 h 141"/>
                <a:gd name="T88" fmla="*/ 121 w 141"/>
                <a:gd name="T89" fmla="*/ 28 h 141"/>
                <a:gd name="T90" fmla="*/ 124 w 141"/>
                <a:gd name="T91" fmla="*/ 28 h 141"/>
                <a:gd name="T92" fmla="*/ 29 w 141"/>
                <a:gd name="T93" fmla="*/ 14 h 141"/>
                <a:gd name="T94" fmla="*/ 115 w 141"/>
                <a:gd name="T95" fmla="*/ 20 h 141"/>
                <a:gd name="T96" fmla="*/ 116 w 141"/>
                <a:gd name="T97" fmla="*/ 17 h 141"/>
                <a:gd name="T98" fmla="*/ 34 w 141"/>
                <a:gd name="T99" fmla="*/ 10 h 141"/>
                <a:gd name="T100" fmla="*/ 35 w 141"/>
                <a:gd name="T101" fmla="*/ 14 h 141"/>
                <a:gd name="T102" fmla="*/ 101 w 141"/>
                <a:gd name="T103" fmla="*/ 7 h 141"/>
                <a:gd name="T104" fmla="*/ 43 w 141"/>
                <a:gd name="T105" fmla="*/ 8 h 141"/>
                <a:gd name="T106" fmla="*/ 46 w 141"/>
                <a:gd name="T107" fmla="*/ 9 h 141"/>
                <a:gd name="T108" fmla="*/ 88 w 141"/>
                <a:gd name="T109" fmla="*/ 4 h 141"/>
                <a:gd name="T110" fmla="*/ 56 w 141"/>
                <a:gd name="T111" fmla="*/ 6 h 141"/>
                <a:gd name="T112" fmla="*/ 62 w 141"/>
                <a:gd name="T113" fmla="*/ 5 h 141"/>
                <a:gd name="T114" fmla="*/ 78 w 141"/>
                <a:gd name="T115" fmla="*/ 5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1"/>
                    <a:pt x="58" y="140"/>
                  </a:cubicBezTo>
                  <a:cubicBezTo>
                    <a:pt x="57" y="140"/>
                    <a:pt x="56" y="139"/>
                    <a:pt x="56" y="138"/>
                  </a:cubicBezTo>
                  <a:cubicBezTo>
                    <a:pt x="56" y="137"/>
                    <a:pt x="57" y="136"/>
                    <a:pt x="58" y="136"/>
                  </a:cubicBezTo>
                  <a:cubicBezTo>
                    <a:pt x="60"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79" y="137"/>
                    <a:pt x="81" y="137"/>
                  </a:cubicBezTo>
                  <a:cubicBezTo>
                    <a:pt x="82" y="136"/>
                    <a:pt x="84" y="136"/>
                    <a:pt x="86" y="136"/>
                  </a:cubicBezTo>
                  <a:cubicBezTo>
                    <a:pt x="87" y="135"/>
                    <a:pt x="88" y="136"/>
                    <a:pt x="88" y="137"/>
                  </a:cubicBezTo>
                  <a:cubicBezTo>
                    <a:pt x="89" y="138"/>
                    <a:pt x="88" y="139"/>
                    <a:pt x="87" y="139"/>
                  </a:cubicBezTo>
                  <a:cubicBezTo>
                    <a:pt x="85" y="140"/>
                    <a:pt x="83" y="140"/>
                    <a:pt x="81" y="141"/>
                  </a:cubicBezTo>
                  <a:cubicBezTo>
                    <a:pt x="81" y="141"/>
                    <a:pt x="81" y="141"/>
                    <a:pt x="81" y="141"/>
                  </a:cubicBezTo>
                  <a:close/>
                  <a:moveTo>
                    <a:pt x="53" y="139"/>
                  </a:moveTo>
                  <a:cubicBezTo>
                    <a:pt x="52" y="139"/>
                    <a:pt x="52" y="139"/>
                    <a:pt x="52" y="139"/>
                  </a:cubicBezTo>
                  <a:cubicBezTo>
                    <a:pt x="50" y="138"/>
                    <a:pt x="48" y="138"/>
                    <a:pt x="46" y="137"/>
                  </a:cubicBezTo>
                  <a:cubicBezTo>
                    <a:pt x="45" y="137"/>
                    <a:pt x="45" y="136"/>
                    <a:pt x="45" y="135"/>
                  </a:cubicBezTo>
                  <a:cubicBezTo>
                    <a:pt x="46" y="134"/>
                    <a:pt x="47" y="133"/>
                    <a:pt x="48" y="133"/>
                  </a:cubicBezTo>
                  <a:cubicBezTo>
                    <a:pt x="49" y="134"/>
                    <a:pt x="51" y="135"/>
                    <a:pt x="53" y="135"/>
                  </a:cubicBezTo>
                  <a:cubicBezTo>
                    <a:pt x="54" y="135"/>
                    <a:pt x="55" y="137"/>
                    <a:pt x="54" y="138"/>
                  </a:cubicBezTo>
                  <a:cubicBezTo>
                    <a:pt x="54" y="138"/>
                    <a:pt x="53" y="139"/>
                    <a:pt x="53" y="139"/>
                  </a:cubicBezTo>
                  <a:close/>
                  <a:moveTo>
                    <a:pt x="92" y="138"/>
                  </a:moveTo>
                  <a:cubicBezTo>
                    <a:pt x="91" y="138"/>
                    <a:pt x="90" y="137"/>
                    <a:pt x="90" y="137"/>
                  </a:cubicBezTo>
                  <a:cubicBezTo>
                    <a:pt x="90" y="135"/>
                    <a:pt x="90" y="134"/>
                    <a:pt x="91" y="134"/>
                  </a:cubicBezTo>
                  <a:cubicBezTo>
                    <a:pt x="93" y="133"/>
                    <a:pt x="95" y="133"/>
                    <a:pt x="97" y="132"/>
                  </a:cubicBezTo>
                  <a:cubicBezTo>
                    <a:pt x="98" y="132"/>
                    <a:pt x="99" y="132"/>
                    <a:pt x="99" y="133"/>
                  </a:cubicBezTo>
                  <a:cubicBezTo>
                    <a:pt x="100" y="134"/>
                    <a:pt x="99" y="135"/>
                    <a:pt x="98" y="136"/>
                  </a:cubicBezTo>
                  <a:cubicBezTo>
                    <a:pt x="96" y="136"/>
                    <a:pt x="94" y="137"/>
                    <a:pt x="93" y="138"/>
                  </a:cubicBezTo>
                  <a:cubicBezTo>
                    <a:pt x="92" y="138"/>
                    <a:pt x="92" y="138"/>
                    <a:pt x="92" y="138"/>
                  </a:cubicBezTo>
                  <a:close/>
                  <a:moveTo>
                    <a:pt x="42" y="135"/>
                  </a:moveTo>
                  <a:cubicBezTo>
                    <a:pt x="41" y="135"/>
                    <a:pt x="41" y="135"/>
                    <a:pt x="41" y="135"/>
                  </a:cubicBezTo>
                  <a:cubicBezTo>
                    <a:pt x="39" y="134"/>
                    <a:pt x="37" y="133"/>
                    <a:pt x="36" y="132"/>
                  </a:cubicBezTo>
                  <a:cubicBezTo>
                    <a:pt x="35" y="132"/>
                    <a:pt x="34" y="131"/>
                    <a:pt x="35" y="130"/>
                  </a:cubicBezTo>
                  <a:cubicBezTo>
                    <a:pt x="35" y="129"/>
                    <a:pt x="37" y="128"/>
                    <a:pt x="38" y="129"/>
                  </a:cubicBezTo>
                  <a:cubicBezTo>
                    <a:pt x="39" y="130"/>
                    <a:pt x="41" y="131"/>
                    <a:pt x="43" y="131"/>
                  </a:cubicBezTo>
                  <a:cubicBezTo>
                    <a:pt x="44" y="132"/>
                    <a:pt x="44" y="133"/>
                    <a:pt x="44" y="134"/>
                  </a:cubicBezTo>
                  <a:cubicBezTo>
                    <a:pt x="43" y="135"/>
                    <a:pt x="43" y="135"/>
                    <a:pt x="42" y="135"/>
                  </a:cubicBezTo>
                  <a:close/>
                  <a:moveTo>
                    <a:pt x="102" y="133"/>
                  </a:moveTo>
                  <a:cubicBezTo>
                    <a:pt x="102" y="133"/>
                    <a:pt x="101" y="133"/>
                    <a:pt x="101" y="132"/>
                  </a:cubicBezTo>
                  <a:cubicBezTo>
                    <a:pt x="100" y="131"/>
                    <a:pt x="101" y="130"/>
                    <a:pt x="102" y="130"/>
                  </a:cubicBezTo>
                  <a:cubicBezTo>
                    <a:pt x="103" y="129"/>
                    <a:pt x="105" y="128"/>
                    <a:pt x="106" y="127"/>
                  </a:cubicBezTo>
                  <a:cubicBezTo>
                    <a:pt x="107" y="126"/>
                    <a:pt x="109" y="126"/>
                    <a:pt x="109" y="127"/>
                  </a:cubicBezTo>
                  <a:cubicBezTo>
                    <a:pt x="110" y="128"/>
                    <a:pt x="109" y="130"/>
                    <a:pt x="109" y="130"/>
                  </a:cubicBezTo>
                  <a:cubicBezTo>
                    <a:pt x="107" y="131"/>
                    <a:pt x="105" y="132"/>
                    <a:pt x="103" y="133"/>
                  </a:cubicBezTo>
                  <a:cubicBezTo>
                    <a:pt x="103" y="133"/>
                    <a:pt x="103" y="133"/>
                    <a:pt x="102" y="133"/>
                  </a:cubicBezTo>
                  <a:close/>
                  <a:moveTo>
                    <a:pt x="32" y="130"/>
                  </a:moveTo>
                  <a:cubicBezTo>
                    <a:pt x="31" y="130"/>
                    <a:pt x="31" y="129"/>
                    <a:pt x="31" y="129"/>
                  </a:cubicBezTo>
                  <a:cubicBezTo>
                    <a:pt x="29" y="128"/>
                    <a:pt x="27" y="127"/>
                    <a:pt x="26" y="126"/>
                  </a:cubicBezTo>
                  <a:cubicBezTo>
                    <a:pt x="25" y="125"/>
                    <a:pt x="25" y="124"/>
                    <a:pt x="26" y="123"/>
                  </a:cubicBezTo>
                  <a:cubicBezTo>
                    <a:pt x="26" y="122"/>
                    <a:pt x="28" y="122"/>
                    <a:pt x="28" y="123"/>
                  </a:cubicBezTo>
                  <a:cubicBezTo>
                    <a:pt x="30" y="124"/>
                    <a:pt x="31" y="125"/>
                    <a:pt x="33" y="126"/>
                  </a:cubicBezTo>
                  <a:cubicBezTo>
                    <a:pt x="34" y="127"/>
                    <a:pt x="34" y="128"/>
                    <a:pt x="33" y="129"/>
                  </a:cubicBezTo>
                  <a:cubicBezTo>
                    <a:pt x="33" y="129"/>
                    <a:pt x="32" y="130"/>
                    <a:pt x="32" y="130"/>
                  </a:cubicBezTo>
                  <a:close/>
                  <a:moveTo>
                    <a:pt x="112" y="127"/>
                  </a:moveTo>
                  <a:cubicBezTo>
                    <a:pt x="112" y="127"/>
                    <a:pt x="111" y="127"/>
                    <a:pt x="111" y="126"/>
                  </a:cubicBezTo>
                  <a:cubicBezTo>
                    <a:pt x="110" y="126"/>
                    <a:pt x="110" y="124"/>
                    <a:pt x="111" y="124"/>
                  </a:cubicBezTo>
                  <a:cubicBezTo>
                    <a:pt x="112" y="122"/>
                    <a:pt x="114" y="121"/>
                    <a:pt x="115" y="120"/>
                  </a:cubicBezTo>
                  <a:cubicBezTo>
                    <a:pt x="116" y="119"/>
                    <a:pt x="117" y="119"/>
                    <a:pt x="118" y="120"/>
                  </a:cubicBezTo>
                  <a:cubicBezTo>
                    <a:pt x="119" y="121"/>
                    <a:pt x="119" y="122"/>
                    <a:pt x="118" y="123"/>
                  </a:cubicBezTo>
                  <a:cubicBezTo>
                    <a:pt x="116" y="124"/>
                    <a:pt x="115" y="126"/>
                    <a:pt x="113" y="127"/>
                  </a:cubicBezTo>
                  <a:cubicBezTo>
                    <a:pt x="113" y="127"/>
                    <a:pt x="113" y="127"/>
                    <a:pt x="112" y="127"/>
                  </a:cubicBezTo>
                  <a:close/>
                  <a:moveTo>
                    <a:pt x="23" y="122"/>
                  </a:moveTo>
                  <a:cubicBezTo>
                    <a:pt x="22" y="122"/>
                    <a:pt x="22" y="122"/>
                    <a:pt x="22" y="122"/>
                  </a:cubicBezTo>
                  <a:cubicBezTo>
                    <a:pt x="20" y="121"/>
                    <a:pt x="19" y="119"/>
                    <a:pt x="17" y="118"/>
                  </a:cubicBezTo>
                  <a:cubicBezTo>
                    <a:pt x="17" y="117"/>
                    <a:pt x="17" y="116"/>
                    <a:pt x="18" y="115"/>
                  </a:cubicBezTo>
                  <a:cubicBezTo>
                    <a:pt x="18" y="114"/>
                    <a:pt x="20" y="114"/>
                    <a:pt x="20" y="115"/>
                  </a:cubicBezTo>
                  <a:cubicBezTo>
                    <a:pt x="22" y="116"/>
                    <a:pt x="23" y="118"/>
                    <a:pt x="24" y="119"/>
                  </a:cubicBezTo>
                  <a:cubicBezTo>
                    <a:pt x="25" y="120"/>
                    <a:pt x="25" y="121"/>
                    <a:pt x="24" y="122"/>
                  </a:cubicBezTo>
                  <a:cubicBezTo>
                    <a:pt x="24" y="122"/>
                    <a:pt x="23" y="122"/>
                    <a:pt x="23" y="122"/>
                  </a:cubicBezTo>
                  <a:close/>
                  <a:moveTo>
                    <a:pt x="121" y="120"/>
                  </a:moveTo>
                  <a:cubicBezTo>
                    <a:pt x="120" y="120"/>
                    <a:pt x="120" y="119"/>
                    <a:pt x="119" y="119"/>
                  </a:cubicBezTo>
                  <a:cubicBezTo>
                    <a:pt x="118" y="118"/>
                    <a:pt x="118" y="117"/>
                    <a:pt x="119" y="116"/>
                  </a:cubicBezTo>
                  <a:cubicBezTo>
                    <a:pt x="120" y="115"/>
                    <a:pt x="122" y="113"/>
                    <a:pt x="123" y="112"/>
                  </a:cubicBezTo>
                  <a:cubicBezTo>
                    <a:pt x="123" y="111"/>
                    <a:pt x="125" y="111"/>
                    <a:pt x="126" y="112"/>
                  </a:cubicBezTo>
                  <a:cubicBezTo>
                    <a:pt x="126" y="112"/>
                    <a:pt x="127" y="114"/>
                    <a:pt x="126" y="114"/>
                  </a:cubicBezTo>
                  <a:cubicBezTo>
                    <a:pt x="125" y="116"/>
                    <a:pt x="123" y="117"/>
                    <a:pt x="122" y="119"/>
                  </a:cubicBezTo>
                  <a:cubicBezTo>
                    <a:pt x="122" y="119"/>
                    <a:pt x="121" y="120"/>
                    <a:pt x="121" y="120"/>
                  </a:cubicBezTo>
                  <a:close/>
                  <a:moveTo>
                    <a:pt x="15" y="114"/>
                  </a:moveTo>
                  <a:cubicBezTo>
                    <a:pt x="15" y="114"/>
                    <a:pt x="14" y="114"/>
                    <a:pt x="14" y="113"/>
                  </a:cubicBezTo>
                  <a:cubicBezTo>
                    <a:pt x="13" y="111"/>
                    <a:pt x="11" y="110"/>
                    <a:pt x="10" y="108"/>
                  </a:cubicBezTo>
                  <a:cubicBezTo>
                    <a:pt x="10" y="107"/>
                    <a:pt x="10" y="106"/>
                    <a:pt x="11" y="105"/>
                  </a:cubicBezTo>
                  <a:cubicBezTo>
                    <a:pt x="12" y="105"/>
                    <a:pt x="13" y="105"/>
                    <a:pt x="14" y="106"/>
                  </a:cubicBezTo>
                  <a:cubicBezTo>
                    <a:pt x="15" y="108"/>
                    <a:pt x="16" y="109"/>
                    <a:pt x="17" y="111"/>
                  </a:cubicBezTo>
                  <a:cubicBezTo>
                    <a:pt x="18" y="112"/>
                    <a:pt x="17" y="113"/>
                    <a:pt x="17" y="113"/>
                  </a:cubicBezTo>
                  <a:cubicBezTo>
                    <a:pt x="16" y="114"/>
                    <a:pt x="16" y="114"/>
                    <a:pt x="15" y="114"/>
                  </a:cubicBezTo>
                  <a:close/>
                  <a:moveTo>
                    <a:pt x="128" y="111"/>
                  </a:moveTo>
                  <a:cubicBezTo>
                    <a:pt x="127" y="111"/>
                    <a:pt x="127" y="110"/>
                    <a:pt x="127" y="110"/>
                  </a:cubicBezTo>
                  <a:cubicBezTo>
                    <a:pt x="126" y="110"/>
                    <a:pt x="125" y="108"/>
                    <a:pt x="126" y="107"/>
                  </a:cubicBezTo>
                  <a:cubicBezTo>
                    <a:pt x="127" y="106"/>
                    <a:pt x="128" y="104"/>
                    <a:pt x="129" y="103"/>
                  </a:cubicBezTo>
                  <a:cubicBezTo>
                    <a:pt x="129" y="102"/>
                    <a:pt x="131" y="101"/>
                    <a:pt x="132" y="102"/>
                  </a:cubicBezTo>
                  <a:cubicBezTo>
                    <a:pt x="133" y="102"/>
                    <a:pt x="133" y="104"/>
                    <a:pt x="132" y="105"/>
                  </a:cubicBezTo>
                  <a:cubicBezTo>
                    <a:pt x="131" y="106"/>
                    <a:pt x="130" y="108"/>
                    <a:pt x="129" y="110"/>
                  </a:cubicBezTo>
                  <a:cubicBezTo>
                    <a:pt x="129" y="110"/>
                    <a:pt x="128" y="111"/>
                    <a:pt x="128" y="111"/>
                  </a:cubicBezTo>
                  <a:close/>
                  <a:moveTo>
                    <a:pt x="9" y="104"/>
                  </a:moveTo>
                  <a:cubicBezTo>
                    <a:pt x="9" y="104"/>
                    <a:pt x="8" y="104"/>
                    <a:pt x="7" y="103"/>
                  </a:cubicBezTo>
                  <a:cubicBezTo>
                    <a:pt x="7" y="101"/>
                    <a:pt x="6" y="100"/>
                    <a:pt x="5" y="98"/>
                  </a:cubicBezTo>
                  <a:cubicBezTo>
                    <a:pt x="5" y="97"/>
                    <a:pt x="5" y="96"/>
                    <a:pt x="6" y="95"/>
                  </a:cubicBezTo>
                  <a:cubicBezTo>
                    <a:pt x="7" y="95"/>
                    <a:pt x="8" y="95"/>
                    <a:pt x="9" y="96"/>
                  </a:cubicBezTo>
                  <a:cubicBezTo>
                    <a:pt x="9" y="98"/>
                    <a:pt x="10" y="100"/>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9"/>
                    <a:pt x="131" y="98"/>
                  </a:cubicBezTo>
                  <a:cubicBezTo>
                    <a:pt x="132" y="96"/>
                    <a:pt x="133" y="94"/>
                    <a:pt x="133" y="93"/>
                  </a:cubicBezTo>
                  <a:cubicBezTo>
                    <a:pt x="134" y="91"/>
                    <a:pt x="135" y="91"/>
                    <a:pt x="136" y="91"/>
                  </a:cubicBezTo>
                  <a:cubicBezTo>
                    <a:pt x="137" y="92"/>
                    <a:pt x="137" y="93"/>
                    <a:pt x="137" y="94"/>
                  </a:cubicBezTo>
                  <a:cubicBezTo>
                    <a:pt x="136" y="96"/>
                    <a:pt x="136" y="98"/>
                    <a:pt x="135" y="99"/>
                  </a:cubicBezTo>
                  <a:cubicBezTo>
                    <a:pt x="135" y="100"/>
                    <a:pt x="134" y="100"/>
                    <a:pt x="133" y="100"/>
                  </a:cubicBezTo>
                  <a:close/>
                  <a:moveTo>
                    <a:pt x="5" y="94"/>
                  </a:moveTo>
                  <a:cubicBezTo>
                    <a:pt x="4" y="94"/>
                    <a:pt x="3" y="93"/>
                    <a:pt x="3" y="92"/>
                  </a:cubicBezTo>
                  <a:cubicBezTo>
                    <a:pt x="2" y="90"/>
                    <a:pt x="2" y="88"/>
                    <a:pt x="1" y="87"/>
                  </a:cubicBezTo>
                  <a:cubicBezTo>
                    <a:pt x="1" y="85"/>
                    <a:pt x="2" y="84"/>
                    <a:pt x="3" y="84"/>
                  </a:cubicBezTo>
                  <a:cubicBezTo>
                    <a:pt x="4" y="84"/>
                    <a:pt x="5" y="85"/>
                    <a:pt x="5" y="86"/>
                  </a:cubicBezTo>
                  <a:cubicBezTo>
                    <a:pt x="6" y="87"/>
                    <a:pt x="6" y="89"/>
                    <a:pt x="7" y="91"/>
                  </a:cubicBezTo>
                  <a:cubicBezTo>
                    <a:pt x="7" y="92"/>
                    <a:pt x="7" y="93"/>
                    <a:pt x="5" y="94"/>
                  </a:cubicBezTo>
                  <a:cubicBezTo>
                    <a:pt x="5" y="94"/>
                    <a:pt x="5" y="94"/>
                    <a:pt x="5" y="94"/>
                  </a:cubicBezTo>
                  <a:close/>
                  <a:moveTo>
                    <a:pt x="137" y="90"/>
                  </a:moveTo>
                  <a:cubicBezTo>
                    <a:pt x="137" y="90"/>
                    <a:pt x="137" y="90"/>
                    <a:pt x="136" y="90"/>
                  </a:cubicBezTo>
                  <a:cubicBezTo>
                    <a:pt x="135" y="89"/>
                    <a:pt x="135" y="88"/>
                    <a:pt x="135" y="87"/>
                  </a:cubicBezTo>
                  <a:cubicBezTo>
                    <a:pt x="135" y="85"/>
                    <a:pt x="136" y="84"/>
                    <a:pt x="136" y="82"/>
                  </a:cubicBezTo>
                  <a:cubicBezTo>
                    <a:pt x="136" y="81"/>
                    <a:pt x="137" y="80"/>
                    <a:pt x="138" y="80"/>
                  </a:cubicBezTo>
                  <a:cubicBezTo>
                    <a:pt x="139" y="80"/>
                    <a:pt x="140" y="81"/>
                    <a:pt x="140" y="82"/>
                  </a:cubicBezTo>
                  <a:cubicBezTo>
                    <a:pt x="140" y="84"/>
                    <a:pt x="139" y="86"/>
                    <a:pt x="139" y="88"/>
                  </a:cubicBezTo>
                  <a:cubicBezTo>
                    <a:pt x="139" y="89"/>
                    <a:pt x="138" y="90"/>
                    <a:pt x="137" y="90"/>
                  </a:cubicBezTo>
                  <a:close/>
                  <a:moveTo>
                    <a:pt x="2" y="82"/>
                  </a:moveTo>
                  <a:cubicBezTo>
                    <a:pt x="1" y="82"/>
                    <a:pt x="0" y="82"/>
                    <a:pt x="0" y="81"/>
                  </a:cubicBezTo>
                  <a:cubicBezTo>
                    <a:pt x="0" y="79"/>
                    <a:pt x="0" y="77"/>
                    <a:pt x="0" y="75"/>
                  </a:cubicBezTo>
                  <a:cubicBezTo>
                    <a:pt x="0" y="74"/>
                    <a:pt x="1" y="73"/>
                    <a:pt x="2" y="73"/>
                  </a:cubicBezTo>
                  <a:cubicBezTo>
                    <a:pt x="3" y="73"/>
                    <a:pt x="4" y="74"/>
                    <a:pt x="4" y="75"/>
                  </a:cubicBezTo>
                  <a:cubicBezTo>
                    <a:pt x="4" y="77"/>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3"/>
                    <a:pt x="137" y="71"/>
                  </a:cubicBezTo>
                  <a:cubicBezTo>
                    <a:pt x="137" y="70"/>
                    <a:pt x="137" y="70"/>
                    <a:pt x="137" y="70"/>
                  </a:cubicBezTo>
                  <a:cubicBezTo>
                    <a:pt x="137" y="69"/>
                    <a:pt x="137" y="69"/>
                    <a:pt x="137" y="68"/>
                  </a:cubicBezTo>
                  <a:cubicBezTo>
                    <a:pt x="137" y="66"/>
                    <a:pt x="137" y="65"/>
                    <a:pt x="137" y="63"/>
                  </a:cubicBezTo>
                  <a:cubicBezTo>
                    <a:pt x="136" y="62"/>
                    <a:pt x="137" y="61"/>
                    <a:pt x="138" y="61"/>
                  </a:cubicBezTo>
                  <a:cubicBezTo>
                    <a:pt x="139" y="60"/>
                    <a:pt x="140" y="61"/>
                    <a:pt x="140"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0" y="71"/>
                    <a:pt x="0" y="70"/>
                    <a:pt x="0" y="69"/>
                  </a:cubicBezTo>
                  <a:cubicBezTo>
                    <a:pt x="0" y="67"/>
                    <a:pt x="0" y="65"/>
                    <a:pt x="0" y="63"/>
                  </a:cubicBezTo>
                  <a:cubicBezTo>
                    <a:pt x="0" y="62"/>
                    <a:pt x="1" y="61"/>
                    <a:pt x="2" y="61"/>
                  </a:cubicBezTo>
                  <a:cubicBezTo>
                    <a:pt x="3" y="62"/>
                    <a:pt x="4" y="62"/>
                    <a:pt x="4" y="64"/>
                  </a:cubicBezTo>
                  <a:cubicBezTo>
                    <a:pt x="4" y="65"/>
                    <a:pt x="4" y="67"/>
                    <a:pt x="4" y="69"/>
                  </a:cubicBezTo>
                  <a:cubicBezTo>
                    <a:pt x="4" y="70"/>
                    <a:pt x="3" y="71"/>
                    <a:pt x="2" y="71"/>
                  </a:cubicBezTo>
                  <a:close/>
                  <a:moveTo>
                    <a:pt x="3" y="60"/>
                  </a:moveTo>
                  <a:cubicBezTo>
                    <a:pt x="3" y="60"/>
                    <a:pt x="3" y="60"/>
                    <a:pt x="2" y="60"/>
                  </a:cubicBezTo>
                  <a:cubicBezTo>
                    <a:pt x="1" y="59"/>
                    <a:pt x="1" y="58"/>
                    <a:pt x="1" y="57"/>
                  </a:cubicBezTo>
                  <a:cubicBezTo>
                    <a:pt x="1" y="55"/>
                    <a:pt x="2" y="53"/>
                    <a:pt x="2" y="52"/>
                  </a:cubicBezTo>
                  <a:cubicBezTo>
                    <a:pt x="3" y="51"/>
                    <a:pt x="4" y="50"/>
                    <a:pt x="5" y="50"/>
                  </a:cubicBezTo>
                  <a:cubicBezTo>
                    <a:pt x="6" y="51"/>
                    <a:pt x="6" y="52"/>
                    <a:pt x="6" y="53"/>
                  </a:cubicBezTo>
                  <a:cubicBezTo>
                    <a:pt x="6" y="54"/>
                    <a:pt x="5" y="56"/>
                    <a:pt x="5" y="58"/>
                  </a:cubicBezTo>
                  <a:cubicBezTo>
                    <a:pt x="5" y="59"/>
                    <a:pt x="4" y="60"/>
                    <a:pt x="3" y="60"/>
                  </a:cubicBezTo>
                  <a:close/>
                  <a:moveTo>
                    <a:pt x="138" y="59"/>
                  </a:moveTo>
                  <a:cubicBezTo>
                    <a:pt x="137" y="59"/>
                    <a:pt x="136" y="58"/>
                    <a:pt x="136" y="57"/>
                  </a:cubicBezTo>
                  <a:cubicBezTo>
                    <a:pt x="135" y="55"/>
                    <a:pt x="135" y="54"/>
                    <a:pt x="134"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5" y="49"/>
                    <a:pt x="5" y="49"/>
                  </a:cubicBezTo>
                  <a:cubicBezTo>
                    <a:pt x="4" y="48"/>
                    <a:pt x="4" y="47"/>
                    <a:pt x="4" y="46"/>
                  </a:cubicBezTo>
                  <a:cubicBezTo>
                    <a:pt x="5" y="44"/>
                    <a:pt x="6" y="42"/>
                    <a:pt x="6" y="41"/>
                  </a:cubicBezTo>
                  <a:cubicBezTo>
                    <a:pt x="7" y="40"/>
                    <a:pt x="8" y="39"/>
                    <a:pt x="9" y="40"/>
                  </a:cubicBezTo>
                  <a:cubicBezTo>
                    <a:pt x="10" y="40"/>
                    <a:pt x="10" y="41"/>
                    <a:pt x="10" y="42"/>
                  </a:cubicBezTo>
                  <a:cubicBezTo>
                    <a:pt x="9" y="44"/>
                    <a:pt x="8" y="46"/>
                    <a:pt x="8" y="47"/>
                  </a:cubicBezTo>
                  <a:cubicBezTo>
                    <a:pt x="8" y="48"/>
                    <a:pt x="7" y="49"/>
                    <a:pt x="6" y="49"/>
                  </a:cubicBezTo>
                  <a:close/>
                  <a:moveTo>
                    <a:pt x="134" y="48"/>
                  </a:moveTo>
                  <a:cubicBezTo>
                    <a:pt x="134" y="48"/>
                    <a:pt x="133" y="47"/>
                    <a:pt x="133" y="47"/>
                  </a:cubicBezTo>
                  <a:cubicBezTo>
                    <a:pt x="132" y="45"/>
                    <a:pt x="131" y="43"/>
                    <a:pt x="130" y="42"/>
                  </a:cubicBezTo>
                  <a:cubicBezTo>
                    <a:pt x="130" y="41"/>
                    <a:pt x="130" y="39"/>
                    <a:pt x="131" y="39"/>
                  </a:cubicBezTo>
                  <a:cubicBezTo>
                    <a:pt x="132" y="38"/>
                    <a:pt x="133" y="39"/>
                    <a:pt x="134" y="40"/>
                  </a:cubicBezTo>
                  <a:cubicBezTo>
                    <a:pt x="135" y="42"/>
                    <a:pt x="136" y="43"/>
                    <a:pt x="136" y="45"/>
                  </a:cubicBezTo>
                  <a:cubicBezTo>
                    <a:pt x="137" y="46"/>
                    <a:pt x="136" y="47"/>
                    <a:pt x="135" y="48"/>
                  </a:cubicBezTo>
                  <a:cubicBezTo>
                    <a:pt x="135" y="48"/>
                    <a:pt x="135" y="48"/>
                    <a:pt x="134" y="48"/>
                  </a:cubicBezTo>
                  <a:close/>
                  <a:moveTo>
                    <a:pt x="11" y="38"/>
                  </a:moveTo>
                  <a:cubicBezTo>
                    <a:pt x="10" y="38"/>
                    <a:pt x="10" y="38"/>
                    <a:pt x="10" y="38"/>
                  </a:cubicBezTo>
                  <a:cubicBezTo>
                    <a:pt x="9" y="38"/>
                    <a:pt x="9" y="36"/>
                    <a:pt x="9" y="35"/>
                  </a:cubicBezTo>
                  <a:cubicBezTo>
                    <a:pt x="10" y="34"/>
                    <a:pt x="11" y="32"/>
                    <a:pt x="12" y="30"/>
                  </a:cubicBezTo>
                  <a:cubicBezTo>
                    <a:pt x="13" y="29"/>
                    <a:pt x="14" y="29"/>
                    <a:pt x="15" y="30"/>
                  </a:cubicBezTo>
                  <a:cubicBezTo>
                    <a:pt x="16" y="31"/>
                    <a:pt x="16" y="32"/>
                    <a:pt x="16" y="33"/>
                  </a:cubicBezTo>
                  <a:cubicBezTo>
                    <a:pt x="14" y="34"/>
                    <a:pt x="13" y="36"/>
                    <a:pt x="13" y="37"/>
                  </a:cubicBezTo>
                  <a:cubicBezTo>
                    <a:pt x="12" y="38"/>
                    <a:pt x="12" y="38"/>
                    <a:pt x="11" y="38"/>
                  </a:cubicBezTo>
                  <a:close/>
                  <a:moveTo>
                    <a:pt x="129" y="38"/>
                  </a:moveTo>
                  <a:cubicBezTo>
                    <a:pt x="129" y="38"/>
                    <a:pt x="128" y="37"/>
                    <a:pt x="128" y="37"/>
                  </a:cubicBezTo>
                  <a:cubicBezTo>
                    <a:pt x="127" y="35"/>
                    <a:pt x="126" y="34"/>
                    <a:pt x="125" y="32"/>
                  </a:cubicBezTo>
                  <a:cubicBezTo>
                    <a:pt x="124" y="31"/>
                    <a:pt x="124" y="30"/>
                    <a:pt x="125" y="29"/>
                  </a:cubicBezTo>
                  <a:cubicBezTo>
                    <a:pt x="126" y="29"/>
                    <a:pt x="127" y="29"/>
                    <a:pt x="128" y="30"/>
                  </a:cubicBezTo>
                  <a:cubicBezTo>
                    <a:pt x="129" y="31"/>
                    <a:pt x="130" y="33"/>
                    <a:pt x="131" y="35"/>
                  </a:cubicBezTo>
                  <a:cubicBezTo>
                    <a:pt x="132" y="36"/>
                    <a:pt x="131" y="37"/>
                    <a:pt x="130" y="37"/>
                  </a:cubicBezTo>
                  <a:cubicBezTo>
                    <a:pt x="130" y="38"/>
                    <a:pt x="130" y="38"/>
                    <a:pt x="129" y="38"/>
                  </a:cubicBezTo>
                  <a:close/>
                  <a:moveTo>
                    <a:pt x="17" y="29"/>
                  </a:moveTo>
                  <a:cubicBezTo>
                    <a:pt x="17" y="29"/>
                    <a:pt x="16" y="29"/>
                    <a:pt x="16" y="29"/>
                  </a:cubicBezTo>
                  <a:cubicBezTo>
                    <a:pt x="15" y="28"/>
                    <a:pt x="15" y="27"/>
                    <a:pt x="16" y="26"/>
                  </a:cubicBezTo>
                  <a:cubicBezTo>
                    <a:pt x="17" y="24"/>
                    <a:pt x="18" y="23"/>
                    <a:pt x="20" y="21"/>
                  </a:cubicBezTo>
                  <a:cubicBezTo>
                    <a:pt x="21" y="21"/>
                    <a:pt x="22" y="21"/>
                    <a:pt x="23" y="21"/>
                  </a:cubicBezTo>
                  <a:cubicBezTo>
                    <a:pt x="23" y="22"/>
                    <a:pt x="23" y="23"/>
                    <a:pt x="23" y="24"/>
                  </a:cubicBezTo>
                  <a:cubicBezTo>
                    <a:pt x="21" y="25"/>
                    <a:pt x="20" y="27"/>
                    <a:pt x="19" y="28"/>
                  </a:cubicBezTo>
                  <a:cubicBezTo>
                    <a:pt x="18" y="29"/>
                    <a:pt x="18" y="29"/>
                    <a:pt x="17" y="29"/>
                  </a:cubicBezTo>
                  <a:close/>
                  <a:moveTo>
                    <a:pt x="123" y="28"/>
                  </a:moveTo>
                  <a:cubicBezTo>
                    <a:pt x="122" y="28"/>
                    <a:pt x="122" y="28"/>
                    <a:pt x="121" y="28"/>
                  </a:cubicBezTo>
                  <a:cubicBezTo>
                    <a:pt x="120" y="26"/>
                    <a:pt x="119" y="25"/>
                    <a:pt x="117" y="24"/>
                  </a:cubicBezTo>
                  <a:cubicBezTo>
                    <a:pt x="117" y="23"/>
                    <a:pt x="117" y="22"/>
                    <a:pt x="117" y="21"/>
                  </a:cubicBezTo>
                  <a:cubicBezTo>
                    <a:pt x="118" y="20"/>
                    <a:pt x="119" y="20"/>
                    <a:pt x="120" y="21"/>
                  </a:cubicBezTo>
                  <a:cubicBezTo>
                    <a:pt x="122" y="22"/>
                    <a:pt x="123" y="24"/>
                    <a:pt x="124" y="25"/>
                  </a:cubicBezTo>
                  <a:cubicBezTo>
                    <a:pt x="125" y="26"/>
                    <a:pt x="125" y="27"/>
                    <a:pt x="124" y="28"/>
                  </a:cubicBezTo>
                  <a:cubicBezTo>
                    <a:pt x="124" y="28"/>
                    <a:pt x="123" y="28"/>
                    <a:pt x="123" y="28"/>
                  </a:cubicBezTo>
                  <a:close/>
                  <a:moveTo>
                    <a:pt x="25" y="21"/>
                  </a:moveTo>
                  <a:cubicBezTo>
                    <a:pt x="25" y="21"/>
                    <a:pt x="24" y="21"/>
                    <a:pt x="24" y="20"/>
                  </a:cubicBezTo>
                  <a:cubicBezTo>
                    <a:pt x="23" y="19"/>
                    <a:pt x="23" y="18"/>
                    <a:pt x="24" y="17"/>
                  </a:cubicBezTo>
                  <a:cubicBezTo>
                    <a:pt x="26" y="16"/>
                    <a:pt x="27" y="15"/>
                    <a:pt x="29" y="14"/>
                  </a:cubicBezTo>
                  <a:cubicBezTo>
                    <a:pt x="30" y="13"/>
                    <a:pt x="31" y="13"/>
                    <a:pt x="31" y="14"/>
                  </a:cubicBezTo>
                  <a:cubicBezTo>
                    <a:pt x="32" y="15"/>
                    <a:pt x="32" y="16"/>
                    <a:pt x="31" y="17"/>
                  </a:cubicBezTo>
                  <a:cubicBezTo>
                    <a:pt x="29" y="18"/>
                    <a:pt x="28" y="19"/>
                    <a:pt x="27" y="20"/>
                  </a:cubicBezTo>
                  <a:cubicBezTo>
                    <a:pt x="26" y="21"/>
                    <a:pt x="26" y="21"/>
                    <a:pt x="25" y="21"/>
                  </a:cubicBezTo>
                  <a:close/>
                  <a:moveTo>
                    <a:pt x="115" y="20"/>
                  </a:moveTo>
                  <a:cubicBezTo>
                    <a:pt x="114" y="20"/>
                    <a:pt x="114" y="20"/>
                    <a:pt x="113" y="20"/>
                  </a:cubicBezTo>
                  <a:cubicBezTo>
                    <a:pt x="112" y="19"/>
                    <a:pt x="110" y="17"/>
                    <a:pt x="109" y="16"/>
                  </a:cubicBezTo>
                  <a:cubicBezTo>
                    <a:pt x="108" y="16"/>
                    <a:pt x="108" y="15"/>
                    <a:pt x="109" y="14"/>
                  </a:cubicBezTo>
                  <a:cubicBezTo>
                    <a:pt x="109" y="13"/>
                    <a:pt x="110" y="13"/>
                    <a:pt x="111" y="13"/>
                  </a:cubicBezTo>
                  <a:cubicBezTo>
                    <a:pt x="113" y="14"/>
                    <a:pt x="114" y="15"/>
                    <a:pt x="116" y="17"/>
                  </a:cubicBezTo>
                  <a:cubicBezTo>
                    <a:pt x="117" y="17"/>
                    <a:pt x="117" y="19"/>
                    <a:pt x="116" y="20"/>
                  </a:cubicBezTo>
                  <a:cubicBezTo>
                    <a:pt x="116" y="20"/>
                    <a:pt x="115" y="20"/>
                    <a:pt x="115" y="20"/>
                  </a:cubicBezTo>
                  <a:close/>
                  <a:moveTo>
                    <a:pt x="35" y="14"/>
                  </a:moveTo>
                  <a:cubicBezTo>
                    <a:pt x="34" y="14"/>
                    <a:pt x="33" y="14"/>
                    <a:pt x="33" y="13"/>
                  </a:cubicBezTo>
                  <a:cubicBezTo>
                    <a:pt x="32" y="12"/>
                    <a:pt x="33" y="11"/>
                    <a:pt x="34" y="10"/>
                  </a:cubicBezTo>
                  <a:cubicBezTo>
                    <a:pt x="35" y="9"/>
                    <a:pt x="37" y="8"/>
                    <a:pt x="39" y="8"/>
                  </a:cubicBezTo>
                  <a:cubicBezTo>
                    <a:pt x="40" y="7"/>
                    <a:pt x="41" y="7"/>
                    <a:pt x="41" y="8"/>
                  </a:cubicBezTo>
                  <a:cubicBezTo>
                    <a:pt x="42" y="9"/>
                    <a:pt x="41" y="11"/>
                    <a:pt x="40" y="11"/>
                  </a:cubicBezTo>
                  <a:cubicBezTo>
                    <a:pt x="39" y="12"/>
                    <a:pt x="37" y="13"/>
                    <a:pt x="36" y="14"/>
                  </a:cubicBezTo>
                  <a:cubicBezTo>
                    <a:pt x="35" y="14"/>
                    <a:pt x="35" y="14"/>
                    <a:pt x="35" y="14"/>
                  </a:cubicBezTo>
                  <a:close/>
                  <a:moveTo>
                    <a:pt x="105" y="14"/>
                  </a:moveTo>
                  <a:cubicBezTo>
                    <a:pt x="105" y="14"/>
                    <a:pt x="105" y="14"/>
                    <a:pt x="104" y="13"/>
                  </a:cubicBezTo>
                  <a:cubicBezTo>
                    <a:pt x="103" y="12"/>
                    <a:pt x="101" y="12"/>
                    <a:pt x="99" y="11"/>
                  </a:cubicBezTo>
                  <a:cubicBezTo>
                    <a:pt x="98" y="10"/>
                    <a:pt x="98" y="9"/>
                    <a:pt x="99" y="8"/>
                  </a:cubicBezTo>
                  <a:cubicBezTo>
                    <a:pt x="99" y="7"/>
                    <a:pt x="100" y="7"/>
                    <a:pt x="101" y="7"/>
                  </a:cubicBezTo>
                  <a:cubicBezTo>
                    <a:pt x="103" y="8"/>
                    <a:pt x="105" y="9"/>
                    <a:pt x="106" y="10"/>
                  </a:cubicBezTo>
                  <a:cubicBezTo>
                    <a:pt x="107" y="10"/>
                    <a:pt x="108" y="12"/>
                    <a:pt x="107" y="13"/>
                  </a:cubicBezTo>
                  <a:cubicBezTo>
                    <a:pt x="107" y="13"/>
                    <a:pt x="106" y="14"/>
                    <a:pt x="105" y="14"/>
                  </a:cubicBezTo>
                  <a:close/>
                  <a:moveTo>
                    <a:pt x="45" y="9"/>
                  </a:moveTo>
                  <a:cubicBezTo>
                    <a:pt x="44" y="9"/>
                    <a:pt x="43" y="8"/>
                    <a:pt x="43" y="8"/>
                  </a:cubicBezTo>
                  <a:cubicBezTo>
                    <a:pt x="43" y="7"/>
                    <a:pt x="43" y="5"/>
                    <a:pt x="44" y="5"/>
                  </a:cubicBezTo>
                  <a:cubicBezTo>
                    <a:pt x="46" y="4"/>
                    <a:pt x="48" y="4"/>
                    <a:pt x="50" y="3"/>
                  </a:cubicBezTo>
                  <a:cubicBezTo>
                    <a:pt x="51" y="3"/>
                    <a:pt x="52" y="3"/>
                    <a:pt x="52" y="4"/>
                  </a:cubicBezTo>
                  <a:cubicBezTo>
                    <a:pt x="52" y="6"/>
                    <a:pt x="52" y="7"/>
                    <a:pt x="51" y="7"/>
                  </a:cubicBezTo>
                  <a:cubicBezTo>
                    <a:pt x="49" y="7"/>
                    <a:pt x="47" y="8"/>
                    <a:pt x="46" y="9"/>
                  </a:cubicBezTo>
                  <a:cubicBezTo>
                    <a:pt x="45" y="9"/>
                    <a:pt x="45" y="9"/>
                    <a:pt x="45" y="9"/>
                  </a:cubicBezTo>
                  <a:close/>
                  <a:moveTo>
                    <a:pt x="95" y="9"/>
                  </a:moveTo>
                  <a:cubicBezTo>
                    <a:pt x="95" y="9"/>
                    <a:pt x="95" y="9"/>
                    <a:pt x="94" y="9"/>
                  </a:cubicBezTo>
                  <a:cubicBezTo>
                    <a:pt x="93" y="8"/>
                    <a:pt x="91" y="7"/>
                    <a:pt x="89" y="7"/>
                  </a:cubicBezTo>
                  <a:cubicBezTo>
                    <a:pt x="88" y="6"/>
                    <a:pt x="87" y="5"/>
                    <a:pt x="88" y="4"/>
                  </a:cubicBezTo>
                  <a:cubicBezTo>
                    <a:pt x="88" y="3"/>
                    <a:pt x="89" y="3"/>
                    <a:pt x="90" y="3"/>
                  </a:cubicBezTo>
                  <a:cubicBezTo>
                    <a:pt x="92" y="3"/>
                    <a:pt x="94" y="4"/>
                    <a:pt x="96" y="5"/>
                  </a:cubicBezTo>
                  <a:cubicBezTo>
                    <a:pt x="97" y="5"/>
                    <a:pt x="97" y="6"/>
                    <a:pt x="97" y="7"/>
                  </a:cubicBezTo>
                  <a:cubicBezTo>
                    <a:pt x="97" y="8"/>
                    <a:pt x="96" y="9"/>
                    <a:pt x="95" y="9"/>
                  </a:cubicBezTo>
                  <a:close/>
                  <a:moveTo>
                    <a:pt x="56" y="6"/>
                  </a:moveTo>
                  <a:cubicBezTo>
                    <a:pt x="55" y="6"/>
                    <a:pt x="54" y="5"/>
                    <a:pt x="54" y="4"/>
                  </a:cubicBezTo>
                  <a:cubicBezTo>
                    <a:pt x="54" y="3"/>
                    <a:pt x="54" y="2"/>
                    <a:pt x="55" y="2"/>
                  </a:cubicBezTo>
                  <a:cubicBezTo>
                    <a:pt x="57" y="1"/>
                    <a:pt x="59" y="1"/>
                    <a:pt x="61" y="1"/>
                  </a:cubicBezTo>
                  <a:cubicBezTo>
                    <a:pt x="62" y="0"/>
                    <a:pt x="63" y="1"/>
                    <a:pt x="63" y="2"/>
                  </a:cubicBezTo>
                  <a:cubicBezTo>
                    <a:pt x="63"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8" y="5"/>
                  </a:cubicBezTo>
                  <a:cubicBezTo>
                    <a:pt x="77" y="4"/>
                    <a:pt x="76" y="3"/>
                    <a:pt x="76" y="2"/>
                  </a:cubicBezTo>
                  <a:cubicBezTo>
                    <a:pt x="77" y="1"/>
                    <a:pt x="78" y="0"/>
                    <a:pt x="79" y="1"/>
                  </a:cubicBezTo>
                  <a:cubicBezTo>
                    <a:pt x="81" y="1"/>
                    <a:pt x="83" y="1"/>
                    <a:pt x="84" y="1"/>
                  </a:cubicBezTo>
                  <a:cubicBezTo>
                    <a:pt x="86" y="2"/>
                    <a:pt x="86"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9" name="Freeform 529">
              <a:extLst>
                <a:ext uri="{FF2B5EF4-FFF2-40B4-BE49-F238E27FC236}">
                  <a16:creationId xmlns:a16="http://schemas.microsoft.com/office/drawing/2014/main" id="{B3CFA768-2828-434D-AE06-0CA34795A835}"/>
                </a:ext>
              </a:extLst>
            </p:cNvPr>
            <p:cNvSpPr>
              <a:spLocks noEditPoints="1"/>
            </p:cNvSpPr>
            <p:nvPr/>
          </p:nvSpPr>
          <p:spPr bwMode="auto">
            <a:xfrm rot="10800000">
              <a:off x="7128538" y="5085568"/>
              <a:ext cx="227254" cy="227936"/>
            </a:xfrm>
            <a:custGeom>
              <a:avLst/>
              <a:gdLst>
                <a:gd name="T0" fmla="*/ 70 w 141"/>
                <a:gd name="T1" fmla="*/ 137 h 141"/>
                <a:gd name="T2" fmla="*/ 76 w 141"/>
                <a:gd name="T3" fmla="*/ 141 h 141"/>
                <a:gd name="T4" fmla="*/ 56 w 141"/>
                <a:gd name="T5" fmla="*/ 138 h 141"/>
                <a:gd name="T6" fmla="*/ 81 w 141"/>
                <a:gd name="T7" fmla="*/ 141 h 141"/>
                <a:gd name="T8" fmla="*/ 87 w 141"/>
                <a:gd name="T9" fmla="*/ 139 h 141"/>
                <a:gd name="T10" fmla="*/ 47 w 141"/>
                <a:gd name="T11" fmla="*/ 137 h 141"/>
                <a:gd name="T12" fmla="*/ 53 w 141"/>
                <a:gd name="T13" fmla="*/ 139 h 141"/>
                <a:gd name="T14" fmla="*/ 100 w 141"/>
                <a:gd name="T15" fmla="*/ 133 h 141"/>
                <a:gd name="T16" fmla="*/ 41 w 141"/>
                <a:gd name="T17" fmla="*/ 135 h 141"/>
                <a:gd name="T18" fmla="*/ 44 w 141"/>
                <a:gd name="T19" fmla="*/ 134 h 141"/>
                <a:gd name="T20" fmla="*/ 107 w 141"/>
                <a:gd name="T21" fmla="*/ 127 h 141"/>
                <a:gd name="T22" fmla="*/ 32 w 141"/>
                <a:gd name="T23" fmla="*/ 130 h 141"/>
                <a:gd name="T24" fmla="*/ 33 w 141"/>
                <a:gd name="T25" fmla="*/ 126 h 141"/>
                <a:gd name="T26" fmla="*/ 111 w 141"/>
                <a:gd name="T27" fmla="*/ 124 h 141"/>
                <a:gd name="T28" fmla="*/ 112 w 141"/>
                <a:gd name="T29" fmla="*/ 127 h 141"/>
                <a:gd name="T30" fmla="*/ 21 w 141"/>
                <a:gd name="T31" fmla="*/ 115 h 141"/>
                <a:gd name="T32" fmla="*/ 120 w 141"/>
                <a:gd name="T33" fmla="*/ 119 h 141"/>
                <a:gd name="T34" fmla="*/ 122 w 141"/>
                <a:gd name="T35" fmla="*/ 119 h 141"/>
                <a:gd name="T36" fmla="*/ 11 w 141"/>
                <a:gd name="T37" fmla="*/ 105 h 141"/>
                <a:gd name="T38" fmla="*/ 128 w 141"/>
                <a:gd name="T39" fmla="*/ 111 h 141"/>
                <a:gd name="T40" fmla="*/ 133 w 141"/>
                <a:gd name="T41" fmla="*/ 105 h 141"/>
                <a:gd name="T42" fmla="*/ 5 w 141"/>
                <a:gd name="T43" fmla="*/ 98 h 141"/>
                <a:gd name="T44" fmla="*/ 10 w 141"/>
                <a:gd name="T45" fmla="*/ 104 h 141"/>
                <a:gd name="T46" fmla="*/ 136 w 141"/>
                <a:gd name="T47" fmla="*/ 91 h 141"/>
                <a:gd name="T48" fmla="*/ 3 w 141"/>
                <a:gd name="T49" fmla="*/ 92 h 141"/>
                <a:gd name="T50" fmla="*/ 6 w 141"/>
                <a:gd name="T51" fmla="*/ 94 h 141"/>
                <a:gd name="T52" fmla="*/ 136 w 141"/>
                <a:gd name="T53" fmla="*/ 82 h 141"/>
                <a:gd name="T54" fmla="*/ 3 w 141"/>
                <a:gd name="T55" fmla="*/ 82 h 141"/>
                <a:gd name="T56" fmla="*/ 5 w 141"/>
                <a:gd name="T57" fmla="*/ 80 h 141"/>
                <a:gd name="T58" fmla="*/ 137 w 141"/>
                <a:gd name="T59" fmla="*/ 76 h 141"/>
                <a:gd name="T60" fmla="*/ 139 w 141"/>
                <a:gd name="T61" fmla="*/ 61 h 141"/>
                <a:gd name="T62" fmla="*/ 141 w 141"/>
                <a:gd name="T63" fmla="*/ 77 h 141"/>
                <a:gd name="T64" fmla="*/ 0 w 141"/>
                <a:gd name="T65" fmla="*/ 63 h 141"/>
                <a:gd name="T66" fmla="*/ 3 w 141"/>
                <a:gd name="T67" fmla="*/ 60 h 141"/>
                <a:gd name="T68" fmla="*/ 6 w 141"/>
                <a:gd name="T69" fmla="*/ 53 h 141"/>
                <a:gd name="T70" fmla="*/ 135 w 141"/>
                <a:gd name="T71" fmla="*/ 52 h 141"/>
                <a:gd name="T72" fmla="*/ 138 w 141"/>
                <a:gd name="T73" fmla="*/ 59 h 141"/>
                <a:gd name="T74" fmla="*/ 9 w 141"/>
                <a:gd name="T75" fmla="*/ 40 h 141"/>
                <a:gd name="T76" fmla="*/ 133 w 141"/>
                <a:gd name="T77" fmla="*/ 47 h 141"/>
                <a:gd name="T78" fmla="*/ 135 w 141"/>
                <a:gd name="T79" fmla="*/ 48 h 141"/>
                <a:gd name="T80" fmla="*/ 13 w 141"/>
                <a:gd name="T81" fmla="*/ 30 h 141"/>
                <a:gd name="T82" fmla="*/ 130 w 141"/>
                <a:gd name="T83" fmla="*/ 38 h 141"/>
                <a:gd name="T84" fmla="*/ 131 w 141"/>
                <a:gd name="T85" fmla="*/ 35 h 141"/>
                <a:gd name="T86" fmla="*/ 16 w 141"/>
                <a:gd name="T87" fmla="*/ 26 h 141"/>
                <a:gd name="T88" fmla="*/ 18 w 141"/>
                <a:gd name="T89" fmla="*/ 29 h 141"/>
                <a:gd name="T90" fmla="*/ 121 w 141"/>
                <a:gd name="T91" fmla="*/ 21 h 141"/>
                <a:gd name="T92" fmla="*/ 24 w 141"/>
                <a:gd name="T93" fmla="*/ 20 h 141"/>
                <a:gd name="T94" fmla="*/ 27 w 141"/>
                <a:gd name="T95" fmla="*/ 20 h 141"/>
                <a:gd name="T96" fmla="*/ 109 w 141"/>
                <a:gd name="T97" fmla="*/ 14 h 141"/>
                <a:gd name="T98" fmla="*/ 35 w 141"/>
                <a:gd name="T99" fmla="*/ 14 h 141"/>
                <a:gd name="T100" fmla="*/ 41 w 141"/>
                <a:gd name="T101" fmla="*/ 11 h 141"/>
                <a:gd name="T102" fmla="*/ 100 w 141"/>
                <a:gd name="T103" fmla="*/ 11 h 141"/>
                <a:gd name="T104" fmla="*/ 106 w 141"/>
                <a:gd name="T105" fmla="*/ 14 h 141"/>
                <a:gd name="T106" fmla="*/ 52 w 141"/>
                <a:gd name="T107" fmla="*/ 4 h 141"/>
                <a:gd name="T108" fmla="*/ 95 w 141"/>
                <a:gd name="T109" fmla="*/ 9 h 141"/>
                <a:gd name="T110" fmla="*/ 97 w 141"/>
                <a:gd name="T111" fmla="*/ 7 h 141"/>
                <a:gd name="T112" fmla="*/ 61 w 141"/>
                <a:gd name="T113" fmla="*/ 1 h 141"/>
                <a:gd name="T114" fmla="*/ 84 w 141"/>
                <a:gd name="T115" fmla="*/ 5 h 141"/>
                <a:gd name="T116" fmla="*/ 85 w 141"/>
                <a:gd name="T117" fmla="*/ 1 h 141"/>
                <a:gd name="T118" fmla="*/ 67 w 141"/>
                <a:gd name="T119" fmla="*/ 0 h 141"/>
                <a:gd name="T120" fmla="*/ 67 w 141"/>
                <a:gd name="T121" fmla="*/ 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41">
                  <a:moveTo>
                    <a:pt x="71" y="141"/>
                  </a:moveTo>
                  <a:cubicBezTo>
                    <a:pt x="71" y="141"/>
                    <a:pt x="71" y="141"/>
                    <a:pt x="71" y="141"/>
                  </a:cubicBezTo>
                  <a:cubicBezTo>
                    <a:pt x="70" y="141"/>
                    <a:pt x="70" y="141"/>
                    <a:pt x="70" y="141"/>
                  </a:cubicBezTo>
                  <a:cubicBezTo>
                    <a:pt x="69" y="141"/>
                    <a:pt x="68" y="140"/>
                    <a:pt x="68" y="139"/>
                  </a:cubicBezTo>
                  <a:cubicBezTo>
                    <a:pt x="68" y="138"/>
                    <a:pt x="69" y="137"/>
                    <a:pt x="70" y="137"/>
                  </a:cubicBezTo>
                  <a:cubicBezTo>
                    <a:pt x="70" y="137"/>
                    <a:pt x="70" y="137"/>
                    <a:pt x="70" y="137"/>
                  </a:cubicBezTo>
                  <a:cubicBezTo>
                    <a:pt x="71" y="137"/>
                    <a:pt x="71" y="137"/>
                    <a:pt x="71" y="137"/>
                  </a:cubicBezTo>
                  <a:cubicBezTo>
                    <a:pt x="72" y="137"/>
                    <a:pt x="74" y="137"/>
                    <a:pt x="75" y="137"/>
                  </a:cubicBezTo>
                  <a:cubicBezTo>
                    <a:pt x="77" y="137"/>
                    <a:pt x="77" y="138"/>
                    <a:pt x="78" y="139"/>
                  </a:cubicBezTo>
                  <a:cubicBezTo>
                    <a:pt x="78" y="140"/>
                    <a:pt x="77" y="141"/>
                    <a:pt x="76" y="141"/>
                  </a:cubicBezTo>
                  <a:cubicBezTo>
                    <a:pt x="74" y="141"/>
                    <a:pt x="72" y="141"/>
                    <a:pt x="71" y="141"/>
                  </a:cubicBezTo>
                  <a:close/>
                  <a:moveTo>
                    <a:pt x="64" y="141"/>
                  </a:moveTo>
                  <a:cubicBezTo>
                    <a:pt x="64" y="141"/>
                    <a:pt x="64" y="141"/>
                    <a:pt x="64" y="141"/>
                  </a:cubicBezTo>
                  <a:cubicBezTo>
                    <a:pt x="62" y="141"/>
                    <a:pt x="60" y="141"/>
                    <a:pt x="58" y="140"/>
                  </a:cubicBezTo>
                  <a:cubicBezTo>
                    <a:pt x="57" y="140"/>
                    <a:pt x="56" y="139"/>
                    <a:pt x="56" y="138"/>
                  </a:cubicBezTo>
                  <a:cubicBezTo>
                    <a:pt x="57" y="137"/>
                    <a:pt x="58" y="136"/>
                    <a:pt x="59" y="136"/>
                  </a:cubicBezTo>
                  <a:cubicBezTo>
                    <a:pt x="61"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80" y="137"/>
                    <a:pt x="81" y="137"/>
                  </a:cubicBezTo>
                  <a:cubicBezTo>
                    <a:pt x="83" y="136"/>
                    <a:pt x="85" y="136"/>
                    <a:pt x="86" y="136"/>
                  </a:cubicBezTo>
                  <a:cubicBezTo>
                    <a:pt x="87" y="135"/>
                    <a:pt x="89" y="136"/>
                    <a:pt x="89" y="137"/>
                  </a:cubicBezTo>
                  <a:cubicBezTo>
                    <a:pt x="89" y="138"/>
                    <a:pt x="88" y="139"/>
                    <a:pt x="87" y="139"/>
                  </a:cubicBezTo>
                  <a:cubicBezTo>
                    <a:pt x="85" y="140"/>
                    <a:pt x="83" y="140"/>
                    <a:pt x="82" y="141"/>
                  </a:cubicBezTo>
                  <a:cubicBezTo>
                    <a:pt x="81" y="141"/>
                    <a:pt x="81" y="141"/>
                    <a:pt x="81" y="141"/>
                  </a:cubicBezTo>
                  <a:close/>
                  <a:moveTo>
                    <a:pt x="53" y="139"/>
                  </a:moveTo>
                  <a:cubicBezTo>
                    <a:pt x="53" y="139"/>
                    <a:pt x="53" y="139"/>
                    <a:pt x="52" y="139"/>
                  </a:cubicBezTo>
                  <a:cubicBezTo>
                    <a:pt x="50" y="138"/>
                    <a:pt x="49" y="138"/>
                    <a:pt x="47" y="137"/>
                  </a:cubicBezTo>
                  <a:cubicBezTo>
                    <a:pt x="46" y="137"/>
                    <a:pt x="45" y="136"/>
                    <a:pt x="46" y="135"/>
                  </a:cubicBezTo>
                  <a:cubicBezTo>
                    <a:pt x="46" y="134"/>
                    <a:pt x="47" y="133"/>
                    <a:pt x="48" y="133"/>
                  </a:cubicBezTo>
                  <a:cubicBezTo>
                    <a:pt x="50" y="134"/>
                    <a:pt x="52" y="135"/>
                    <a:pt x="53" y="135"/>
                  </a:cubicBezTo>
                  <a:cubicBezTo>
                    <a:pt x="54" y="135"/>
                    <a:pt x="55" y="137"/>
                    <a:pt x="55" y="138"/>
                  </a:cubicBezTo>
                  <a:cubicBezTo>
                    <a:pt x="55" y="138"/>
                    <a:pt x="54" y="139"/>
                    <a:pt x="53" y="139"/>
                  </a:cubicBezTo>
                  <a:close/>
                  <a:moveTo>
                    <a:pt x="92" y="138"/>
                  </a:moveTo>
                  <a:cubicBezTo>
                    <a:pt x="91" y="138"/>
                    <a:pt x="91" y="137"/>
                    <a:pt x="90" y="137"/>
                  </a:cubicBezTo>
                  <a:cubicBezTo>
                    <a:pt x="90" y="135"/>
                    <a:pt x="91" y="134"/>
                    <a:pt x="92" y="134"/>
                  </a:cubicBezTo>
                  <a:cubicBezTo>
                    <a:pt x="93" y="133"/>
                    <a:pt x="95" y="133"/>
                    <a:pt x="97" y="132"/>
                  </a:cubicBezTo>
                  <a:cubicBezTo>
                    <a:pt x="98" y="132"/>
                    <a:pt x="99" y="132"/>
                    <a:pt x="100" y="133"/>
                  </a:cubicBezTo>
                  <a:cubicBezTo>
                    <a:pt x="100" y="134"/>
                    <a:pt x="99" y="135"/>
                    <a:pt x="98" y="136"/>
                  </a:cubicBezTo>
                  <a:cubicBezTo>
                    <a:pt x="97" y="136"/>
                    <a:pt x="95" y="137"/>
                    <a:pt x="93" y="138"/>
                  </a:cubicBezTo>
                  <a:cubicBezTo>
                    <a:pt x="93" y="138"/>
                    <a:pt x="93" y="138"/>
                    <a:pt x="92" y="138"/>
                  </a:cubicBezTo>
                  <a:close/>
                  <a:moveTo>
                    <a:pt x="42" y="135"/>
                  </a:moveTo>
                  <a:cubicBezTo>
                    <a:pt x="42" y="135"/>
                    <a:pt x="42" y="135"/>
                    <a:pt x="41" y="135"/>
                  </a:cubicBezTo>
                  <a:cubicBezTo>
                    <a:pt x="39" y="134"/>
                    <a:pt x="38" y="133"/>
                    <a:pt x="36" y="132"/>
                  </a:cubicBezTo>
                  <a:cubicBezTo>
                    <a:pt x="35" y="132"/>
                    <a:pt x="35" y="131"/>
                    <a:pt x="35" y="130"/>
                  </a:cubicBezTo>
                  <a:cubicBezTo>
                    <a:pt x="36" y="129"/>
                    <a:pt x="37" y="128"/>
                    <a:pt x="38" y="129"/>
                  </a:cubicBezTo>
                  <a:cubicBezTo>
                    <a:pt x="40" y="130"/>
                    <a:pt x="41" y="131"/>
                    <a:pt x="43" y="131"/>
                  </a:cubicBezTo>
                  <a:cubicBezTo>
                    <a:pt x="44" y="132"/>
                    <a:pt x="44" y="133"/>
                    <a:pt x="44" y="134"/>
                  </a:cubicBezTo>
                  <a:cubicBezTo>
                    <a:pt x="44" y="135"/>
                    <a:pt x="43" y="135"/>
                    <a:pt x="42" y="135"/>
                  </a:cubicBezTo>
                  <a:close/>
                  <a:moveTo>
                    <a:pt x="103" y="133"/>
                  </a:moveTo>
                  <a:cubicBezTo>
                    <a:pt x="102" y="133"/>
                    <a:pt x="101" y="133"/>
                    <a:pt x="101" y="132"/>
                  </a:cubicBezTo>
                  <a:cubicBezTo>
                    <a:pt x="101" y="131"/>
                    <a:pt x="101" y="130"/>
                    <a:pt x="102" y="130"/>
                  </a:cubicBezTo>
                  <a:cubicBezTo>
                    <a:pt x="104" y="129"/>
                    <a:pt x="105" y="128"/>
                    <a:pt x="107" y="127"/>
                  </a:cubicBezTo>
                  <a:cubicBezTo>
                    <a:pt x="108" y="126"/>
                    <a:pt x="109" y="126"/>
                    <a:pt x="109" y="127"/>
                  </a:cubicBezTo>
                  <a:cubicBezTo>
                    <a:pt x="110" y="128"/>
                    <a:pt x="110" y="130"/>
                    <a:pt x="109" y="130"/>
                  </a:cubicBezTo>
                  <a:cubicBezTo>
                    <a:pt x="107" y="131"/>
                    <a:pt x="106" y="132"/>
                    <a:pt x="104" y="133"/>
                  </a:cubicBezTo>
                  <a:cubicBezTo>
                    <a:pt x="103" y="133"/>
                    <a:pt x="103" y="133"/>
                    <a:pt x="103" y="133"/>
                  </a:cubicBezTo>
                  <a:close/>
                  <a:moveTo>
                    <a:pt x="32" y="130"/>
                  </a:moveTo>
                  <a:cubicBezTo>
                    <a:pt x="32" y="130"/>
                    <a:pt x="31" y="129"/>
                    <a:pt x="31" y="129"/>
                  </a:cubicBezTo>
                  <a:cubicBezTo>
                    <a:pt x="29" y="128"/>
                    <a:pt x="28" y="127"/>
                    <a:pt x="26" y="126"/>
                  </a:cubicBezTo>
                  <a:cubicBezTo>
                    <a:pt x="25" y="125"/>
                    <a:pt x="25" y="124"/>
                    <a:pt x="26" y="123"/>
                  </a:cubicBezTo>
                  <a:cubicBezTo>
                    <a:pt x="27" y="122"/>
                    <a:pt x="28" y="122"/>
                    <a:pt x="29" y="123"/>
                  </a:cubicBezTo>
                  <a:cubicBezTo>
                    <a:pt x="30" y="124"/>
                    <a:pt x="32" y="125"/>
                    <a:pt x="33" y="126"/>
                  </a:cubicBezTo>
                  <a:cubicBezTo>
                    <a:pt x="34" y="127"/>
                    <a:pt x="34" y="128"/>
                    <a:pt x="34" y="129"/>
                  </a:cubicBezTo>
                  <a:cubicBezTo>
                    <a:pt x="33" y="129"/>
                    <a:pt x="33" y="130"/>
                    <a:pt x="32" y="130"/>
                  </a:cubicBezTo>
                  <a:close/>
                  <a:moveTo>
                    <a:pt x="112" y="127"/>
                  </a:moveTo>
                  <a:cubicBezTo>
                    <a:pt x="112" y="127"/>
                    <a:pt x="111" y="127"/>
                    <a:pt x="111" y="126"/>
                  </a:cubicBezTo>
                  <a:cubicBezTo>
                    <a:pt x="110" y="126"/>
                    <a:pt x="110" y="124"/>
                    <a:pt x="111" y="124"/>
                  </a:cubicBezTo>
                  <a:cubicBezTo>
                    <a:pt x="113" y="122"/>
                    <a:pt x="114" y="121"/>
                    <a:pt x="115" y="120"/>
                  </a:cubicBezTo>
                  <a:cubicBezTo>
                    <a:pt x="116" y="119"/>
                    <a:pt x="118" y="119"/>
                    <a:pt x="118" y="120"/>
                  </a:cubicBezTo>
                  <a:cubicBezTo>
                    <a:pt x="119" y="121"/>
                    <a:pt x="119" y="122"/>
                    <a:pt x="118" y="123"/>
                  </a:cubicBezTo>
                  <a:cubicBezTo>
                    <a:pt x="117" y="124"/>
                    <a:pt x="115" y="126"/>
                    <a:pt x="114" y="127"/>
                  </a:cubicBezTo>
                  <a:cubicBezTo>
                    <a:pt x="113" y="127"/>
                    <a:pt x="113" y="127"/>
                    <a:pt x="112" y="127"/>
                  </a:cubicBezTo>
                  <a:close/>
                  <a:moveTo>
                    <a:pt x="23" y="122"/>
                  </a:moveTo>
                  <a:cubicBezTo>
                    <a:pt x="23" y="122"/>
                    <a:pt x="22" y="122"/>
                    <a:pt x="22" y="122"/>
                  </a:cubicBezTo>
                  <a:cubicBezTo>
                    <a:pt x="20" y="121"/>
                    <a:pt x="19" y="119"/>
                    <a:pt x="18" y="118"/>
                  </a:cubicBezTo>
                  <a:cubicBezTo>
                    <a:pt x="17" y="117"/>
                    <a:pt x="17" y="116"/>
                    <a:pt x="18" y="115"/>
                  </a:cubicBezTo>
                  <a:cubicBezTo>
                    <a:pt x="19" y="114"/>
                    <a:pt x="20" y="114"/>
                    <a:pt x="21" y="115"/>
                  </a:cubicBezTo>
                  <a:cubicBezTo>
                    <a:pt x="22" y="116"/>
                    <a:pt x="23" y="118"/>
                    <a:pt x="25" y="119"/>
                  </a:cubicBezTo>
                  <a:cubicBezTo>
                    <a:pt x="25" y="120"/>
                    <a:pt x="25" y="121"/>
                    <a:pt x="25" y="122"/>
                  </a:cubicBezTo>
                  <a:cubicBezTo>
                    <a:pt x="24" y="122"/>
                    <a:pt x="24" y="122"/>
                    <a:pt x="23" y="122"/>
                  </a:cubicBezTo>
                  <a:close/>
                  <a:moveTo>
                    <a:pt x="121" y="120"/>
                  </a:moveTo>
                  <a:cubicBezTo>
                    <a:pt x="120" y="120"/>
                    <a:pt x="120" y="119"/>
                    <a:pt x="120" y="119"/>
                  </a:cubicBezTo>
                  <a:cubicBezTo>
                    <a:pt x="119" y="118"/>
                    <a:pt x="119" y="117"/>
                    <a:pt x="119" y="116"/>
                  </a:cubicBezTo>
                  <a:cubicBezTo>
                    <a:pt x="121" y="115"/>
                    <a:pt x="122" y="113"/>
                    <a:pt x="123" y="112"/>
                  </a:cubicBezTo>
                  <a:cubicBezTo>
                    <a:pt x="124" y="111"/>
                    <a:pt x="125" y="111"/>
                    <a:pt x="126" y="112"/>
                  </a:cubicBezTo>
                  <a:cubicBezTo>
                    <a:pt x="127" y="112"/>
                    <a:pt x="127" y="114"/>
                    <a:pt x="126" y="114"/>
                  </a:cubicBezTo>
                  <a:cubicBezTo>
                    <a:pt x="125" y="116"/>
                    <a:pt x="124" y="117"/>
                    <a:pt x="122" y="119"/>
                  </a:cubicBezTo>
                  <a:cubicBezTo>
                    <a:pt x="122" y="119"/>
                    <a:pt x="121" y="120"/>
                    <a:pt x="121" y="120"/>
                  </a:cubicBezTo>
                  <a:close/>
                  <a:moveTo>
                    <a:pt x="16" y="114"/>
                  </a:moveTo>
                  <a:cubicBezTo>
                    <a:pt x="15" y="114"/>
                    <a:pt x="14" y="114"/>
                    <a:pt x="14" y="113"/>
                  </a:cubicBezTo>
                  <a:cubicBezTo>
                    <a:pt x="13" y="111"/>
                    <a:pt x="12" y="110"/>
                    <a:pt x="11" y="108"/>
                  </a:cubicBezTo>
                  <a:cubicBezTo>
                    <a:pt x="10" y="107"/>
                    <a:pt x="10" y="106"/>
                    <a:pt x="11" y="105"/>
                  </a:cubicBezTo>
                  <a:cubicBezTo>
                    <a:pt x="12" y="105"/>
                    <a:pt x="14" y="105"/>
                    <a:pt x="14" y="106"/>
                  </a:cubicBezTo>
                  <a:cubicBezTo>
                    <a:pt x="15" y="108"/>
                    <a:pt x="16" y="109"/>
                    <a:pt x="17" y="111"/>
                  </a:cubicBezTo>
                  <a:cubicBezTo>
                    <a:pt x="18" y="112"/>
                    <a:pt x="18" y="113"/>
                    <a:pt x="17" y="113"/>
                  </a:cubicBezTo>
                  <a:cubicBezTo>
                    <a:pt x="16" y="114"/>
                    <a:pt x="16" y="114"/>
                    <a:pt x="16" y="114"/>
                  </a:cubicBezTo>
                  <a:close/>
                  <a:moveTo>
                    <a:pt x="128" y="111"/>
                  </a:moveTo>
                  <a:cubicBezTo>
                    <a:pt x="128" y="111"/>
                    <a:pt x="127" y="110"/>
                    <a:pt x="127" y="110"/>
                  </a:cubicBezTo>
                  <a:cubicBezTo>
                    <a:pt x="126" y="110"/>
                    <a:pt x="126" y="108"/>
                    <a:pt x="126" y="107"/>
                  </a:cubicBezTo>
                  <a:cubicBezTo>
                    <a:pt x="127" y="106"/>
                    <a:pt x="128" y="104"/>
                    <a:pt x="129" y="103"/>
                  </a:cubicBezTo>
                  <a:cubicBezTo>
                    <a:pt x="130" y="102"/>
                    <a:pt x="131" y="101"/>
                    <a:pt x="132" y="102"/>
                  </a:cubicBezTo>
                  <a:cubicBezTo>
                    <a:pt x="133" y="102"/>
                    <a:pt x="133" y="104"/>
                    <a:pt x="133" y="105"/>
                  </a:cubicBezTo>
                  <a:cubicBezTo>
                    <a:pt x="132" y="106"/>
                    <a:pt x="131" y="108"/>
                    <a:pt x="130" y="110"/>
                  </a:cubicBezTo>
                  <a:cubicBezTo>
                    <a:pt x="129" y="110"/>
                    <a:pt x="129" y="111"/>
                    <a:pt x="128" y="111"/>
                  </a:cubicBezTo>
                  <a:close/>
                  <a:moveTo>
                    <a:pt x="10" y="104"/>
                  </a:moveTo>
                  <a:cubicBezTo>
                    <a:pt x="9" y="104"/>
                    <a:pt x="8" y="104"/>
                    <a:pt x="8" y="103"/>
                  </a:cubicBezTo>
                  <a:cubicBezTo>
                    <a:pt x="7" y="101"/>
                    <a:pt x="6" y="100"/>
                    <a:pt x="5" y="98"/>
                  </a:cubicBezTo>
                  <a:cubicBezTo>
                    <a:pt x="5" y="97"/>
                    <a:pt x="5" y="96"/>
                    <a:pt x="6" y="95"/>
                  </a:cubicBezTo>
                  <a:cubicBezTo>
                    <a:pt x="7" y="95"/>
                    <a:pt x="9" y="95"/>
                    <a:pt x="9" y="96"/>
                  </a:cubicBezTo>
                  <a:cubicBezTo>
                    <a:pt x="10" y="98"/>
                    <a:pt x="11" y="100"/>
                    <a:pt x="11" y="101"/>
                  </a:cubicBezTo>
                  <a:cubicBezTo>
                    <a:pt x="12" y="102"/>
                    <a:pt x="11" y="103"/>
                    <a:pt x="11" y="104"/>
                  </a:cubicBezTo>
                  <a:cubicBezTo>
                    <a:pt x="10" y="104"/>
                    <a:pt x="10" y="104"/>
                    <a:pt x="10" y="104"/>
                  </a:cubicBezTo>
                  <a:close/>
                  <a:moveTo>
                    <a:pt x="133" y="100"/>
                  </a:moveTo>
                  <a:cubicBezTo>
                    <a:pt x="133" y="100"/>
                    <a:pt x="133" y="100"/>
                    <a:pt x="133" y="100"/>
                  </a:cubicBezTo>
                  <a:cubicBezTo>
                    <a:pt x="132" y="100"/>
                    <a:pt x="131" y="99"/>
                    <a:pt x="132" y="98"/>
                  </a:cubicBezTo>
                  <a:cubicBezTo>
                    <a:pt x="132" y="96"/>
                    <a:pt x="133" y="94"/>
                    <a:pt x="134" y="93"/>
                  </a:cubicBezTo>
                  <a:cubicBezTo>
                    <a:pt x="134" y="91"/>
                    <a:pt x="135" y="91"/>
                    <a:pt x="136" y="91"/>
                  </a:cubicBezTo>
                  <a:cubicBezTo>
                    <a:pt x="137" y="92"/>
                    <a:pt x="138" y="93"/>
                    <a:pt x="137" y="94"/>
                  </a:cubicBezTo>
                  <a:cubicBezTo>
                    <a:pt x="137" y="96"/>
                    <a:pt x="136" y="98"/>
                    <a:pt x="135" y="99"/>
                  </a:cubicBezTo>
                  <a:cubicBezTo>
                    <a:pt x="135" y="100"/>
                    <a:pt x="134" y="100"/>
                    <a:pt x="133" y="100"/>
                  </a:cubicBezTo>
                  <a:close/>
                  <a:moveTo>
                    <a:pt x="5" y="94"/>
                  </a:moveTo>
                  <a:cubicBezTo>
                    <a:pt x="4" y="94"/>
                    <a:pt x="4" y="93"/>
                    <a:pt x="3" y="92"/>
                  </a:cubicBezTo>
                  <a:cubicBezTo>
                    <a:pt x="3" y="90"/>
                    <a:pt x="2" y="88"/>
                    <a:pt x="2" y="87"/>
                  </a:cubicBezTo>
                  <a:cubicBezTo>
                    <a:pt x="2" y="85"/>
                    <a:pt x="2" y="84"/>
                    <a:pt x="3" y="84"/>
                  </a:cubicBezTo>
                  <a:cubicBezTo>
                    <a:pt x="4" y="84"/>
                    <a:pt x="5" y="85"/>
                    <a:pt x="6" y="86"/>
                  </a:cubicBezTo>
                  <a:cubicBezTo>
                    <a:pt x="6" y="87"/>
                    <a:pt x="7" y="89"/>
                    <a:pt x="7" y="91"/>
                  </a:cubicBezTo>
                  <a:cubicBezTo>
                    <a:pt x="7" y="92"/>
                    <a:pt x="7" y="93"/>
                    <a:pt x="6" y="94"/>
                  </a:cubicBezTo>
                  <a:cubicBezTo>
                    <a:pt x="6" y="94"/>
                    <a:pt x="5" y="94"/>
                    <a:pt x="5" y="94"/>
                  </a:cubicBezTo>
                  <a:close/>
                  <a:moveTo>
                    <a:pt x="137" y="90"/>
                  </a:moveTo>
                  <a:cubicBezTo>
                    <a:pt x="137" y="90"/>
                    <a:pt x="137" y="90"/>
                    <a:pt x="137" y="90"/>
                  </a:cubicBezTo>
                  <a:cubicBezTo>
                    <a:pt x="136" y="89"/>
                    <a:pt x="135" y="88"/>
                    <a:pt x="135" y="87"/>
                  </a:cubicBezTo>
                  <a:cubicBezTo>
                    <a:pt x="136" y="85"/>
                    <a:pt x="136" y="84"/>
                    <a:pt x="136" y="82"/>
                  </a:cubicBezTo>
                  <a:cubicBezTo>
                    <a:pt x="137" y="81"/>
                    <a:pt x="138" y="80"/>
                    <a:pt x="139" y="80"/>
                  </a:cubicBezTo>
                  <a:cubicBezTo>
                    <a:pt x="140" y="80"/>
                    <a:pt x="141" y="81"/>
                    <a:pt x="140" y="82"/>
                  </a:cubicBezTo>
                  <a:cubicBezTo>
                    <a:pt x="140" y="84"/>
                    <a:pt x="140" y="86"/>
                    <a:pt x="139" y="88"/>
                  </a:cubicBezTo>
                  <a:cubicBezTo>
                    <a:pt x="139" y="89"/>
                    <a:pt x="138" y="90"/>
                    <a:pt x="137" y="90"/>
                  </a:cubicBezTo>
                  <a:close/>
                  <a:moveTo>
                    <a:pt x="3" y="82"/>
                  </a:moveTo>
                  <a:cubicBezTo>
                    <a:pt x="2" y="82"/>
                    <a:pt x="1" y="82"/>
                    <a:pt x="1" y="81"/>
                  </a:cubicBezTo>
                  <a:cubicBezTo>
                    <a:pt x="0" y="79"/>
                    <a:pt x="0" y="77"/>
                    <a:pt x="0" y="75"/>
                  </a:cubicBezTo>
                  <a:cubicBezTo>
                    <a:pt x="0" y="74"/>
                    <a:pt x="1" y="73"/>
                    <a:pt x="2" y="73"/>
                  </a:cubicBezTo>
                  <a:cubicBezTo>
                    <a:pt x="3" y="73"/>
                    <a:pt x="4" y="74"/>
                    <a:pt x="4" y="75"/>
                  </a:cubicBezTo>
                  <a:cubicBezTo>
                    <a:pt x="4" y="77"/>
                    <a:pt x="4"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7" y="74"/>
                    <a:pt x="137" y="73"/>
                    <a:pt x="137" y="71"/>
                  </a:cubicBezTo>
                  <a:cubicBezTo>
                    <a:pt x="137" y="70"/>
                    <a:pt x="137" y="70"/>
                    <a:pt x="138" y="70"/>
                  </a:cubicBezTo>
                  <a:cubicBezTo>
                    <a:pt x="137" y="69"/>
                    <a:pt x="137" y="69"/>
                    <a:pt x="137" y="68"/>
                  </a:cubicBezTo>
                  <a:cubicBezTo>
                    <a:pt x="137" y="66"/>
                    <a:pt x="137" y="65"/>
                    <a:pt x="137" y="63"/>
                  </a:cubicBezTo>
                  <a:cubicBezTo>
                    <a:pt x="137" y="62"/>
                    <a:pt x="137" y="61"/>
                    <a:pt x="139" y="61"/>
                  </a:cubicBezTo>
                  <a:cubicBezTo>
                    <a:pt x="140" y="60"/>
                    <a:pt x="141" y="61"/>
                    <a:pt x="141"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3" y="61"/>
                  </a:cubicBezTo>
                  <a:cubicBezTo>
                    <a:pt x="4" y="62"/>
                    <a:pt x="4" y="62"/>
                    <a:pt x="4" y="64"/>
                  </a:cubicBezTo>
                  <a:cubicBezTo>
                    <a:pt x="4" y="65"/>
                    <a:pt x="4" y="67"/>
                    <a:pt x="4" y="69"/>
                  </a:cubicBezTo>
                  <a:cubicBezTo>
                    <a:pt x="4" y="70"/>
                    <a:pt x="3" y="71"/>
                    <a:pt x="2" y="71"/>
                  </a:cubicBezTo>
                  <a:close/>
                  <a:moveTo>
                    <a:pt x="3" y="60"/>
                  </a:moveTo>
                  <a:cubicBezTo>
                    <a:pt x="3" y="60"/>
                    <a:pt x="3" y="60"/>
                    <a:pt x="3" y="60"/>
                  </a:cubicBezTo>
                  <a:cubicBezTo>
                    <a:pt x="2" y="59"/>
                    <a:pt x="1" y="58"/>
                    <a:pt x="1" y="57"/>
                  </a:cubicBezTo>
                  <a:cubicBezTo>
                    <a:pt x="2" y="55"/>
                    <a:pt x="2" y="53"/>
                    <a:pt x="3" y="52"/>
                  </a:cubicBezTo>
                  <a:cubicBezTo>
                    <a:pt x="3" y="51"/>
                    <a:pt x="4" y="50"/>
                    <a:pt x="5" y="50"/>
                  </a:cubicBezTo>
                  <a:cubicBezTo>
                    <a:pt x="6" y="51"/>
                    <a:pt x="7" y="52"/>
                    <a:pt x="6" y="53"/>
                  </a:cubicBezTo>
                  <a:cubicBezTo>
                    <a:pt x="6" y="54"/>
                    <a:pt x="6" y="56"/>
                    <a:pt x="5" y="58"/>
                  </a:cubicBezTo>
                  <a:cubicBezTo>
                    <a:pt x="5" y="59"/>
                    <a:pt x="4" y="60"/>
                    <a:pt x="3" y="60"/>
                  </a:cubicBezTo>
                  <a:close/>
                  <a:moveTo>
                    <a:pt x="138" y="59"/>
                  </a:moveTo>
                  <a:cubicBezTo>
                    <a:pt x="137" y="59"/>
                    <a:pt x="136" y="58"/>
                    <a:pt x="136" y="57"/>
                  </a:cubicBezTo>
                  <a:cubicBezTo>
                    <a:pt x="136" y="55"/>
                    <a:pt x="135" y="54"/>
                    <a:pt x="135"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6" y="49"/>
                    <a:pt x="6" y="49"/>
                  </a:cubicBezTo>
                  <a:cubicBezTo>
                    <a:pt x="5" y="48"/>
                    <a:pt x="4" y="47"/>
                    <a:pt x="4" y="46"/>
                  </a:cubicBezTo>
                  <a:cubicBezTo>
                    <a:pt x="5" y="44"/>
                    <a:pt x="6" y="42"/>
                    <a:pt x="7" y="41"/>
                  </a:cubicBezTo>
                  <a:cubicBezTo>
                    <a:pt x="7" y="40"/>
                    <a:pt x="8" y="39"/>
                    <a:pt x="9" y="40"/>
                  </a:cubicBezTo>
                  <a:cubicBezTo>
                    <a:pt x="10" y="40"/>
                    <a:pt x="11" y="41"/>
                    <a:pt x="10" y="42"/>
                  </a:cubicBezTo>
                  <a:cubicBezTo>
                    <a:pt x="10" y="44"/>
                    <a:pt x="9" y="46"/>
                    <a:pt x="8" y="47"/>
                  </a:cubicBezTo>
                  <a:cubicBezTo>
                    <a:pt x="8" y="48"/>
                    <a:pt x="7" y="49"/>
                    <a:pt x="6" y="49"/>
                  </a:cubicBezTo>
                  <a:close/>
                  <a:moveTo>
                    <a:pt x="135" y="48"/>
                  </a:moveTo>
                  <a:cubicBezTo>
                    <a:pt x="134" y="48"/>
                    <a:pt x="133" y="47"/>
                    <a:pt x="133" y="47"/>
                  </a:cubicBezTo>
                  <a:cubicBezTo>
                    <a:pt x="132" y="45"/>
                    <a:pt x="131" y="43"/>
                    <a:pt x="131" y="42"/>
                  </a:cubicBezTo>
                  <a:cubicBezTo>
                    <a:pt x="130" y="41"/>
                    <a:pt x="131" y="39"/>
                    <a:pt x="132" y="39"/>
                  </a:cubicBezTo>
                  <a:cubicBezTo>
                    <a:pt x="133" y="38"/>
                    <a:pt x="134" y="39"/>
                    <a:pt x="134" y="40"/>
                  </a:cubicBezTo>
                  <a:cubicBezTo>
                    <a:pt x="135" y="42"/>
                    <a:pt x="136" y="43"/>
                    <a:pt x="137" y="45"/>
                  </a:cubicBezTo>
                  <a:cubicBezTo>
                    <a:pt x="137" y="46"/>
                    <a:pt x="136" y="47"/>
                    <a:pt x="135" y="48"/>
                  </a:cubicBezTo>
                  <a:cubicBezTo>
                    <a:pt x="135" y="48"/>
                    <a:pt x="135" y="48"/>
                    <a:pt x="135" y="48"/>
                  </a:cubicBezTo>
                  <a:close/>
                  <a:moveTo>
                    <a:pt x="11" y="38"/>
                  </a:moveTo>
                  <a:cubicBezTo>
                    <a:pt x="11" y="38"/>
                    <a:pt x="10" y="38"/>
                    <a:pt x="10" y="38"/>
                  </a:cubicBezTo>
                  <a:cubicBezTo>
                    <a:pt x="9" y="38"/>
                    <a:pt x="9" y="36"/>
                    <a:pt x="9" y="35"/>
                  </a:cubicBezTo>
                  <a:cubicBezTo>
                    <a:pt x="10" y="34"/>
                    <a:pt x="11" y="32"/>
                    <a:pt x="13" y="30"/>
                  </a:cubicBezTo>
                  <a:cubicBezTo>
                    <a:pt x="13" y="29"/>
                    <a:pt x="14" y="29"/>
                    <a:pt x="15" y="30"/>
                  </a:cubicBezTo>
                  <a:cubicBezTo>
                    <a:pt x="16" y="31"/>
                    <a:pt x="16" y="32"/>
                    <a:pt x="16" y="33"/>
                  </a:cubicBezTo>
                  <a:cubicBezTo>
                    <a:pt x="15" y="34"/>
                    <a:pt x="14" y="36"/>
                    <a:pt x="13" y="37"/>
                  </a:cubicBezTo>
                  <a:cubicBezTo>
                    <a:pt x="13" y="38"/>
                    <a:pt x="12" y="38"/>
                    <a:pt x="11" y="38"/>
                  </a:cubicBezTo>
                  <a:close/>
                  <a:moveTo>
                    <a:pt x="130" y="38"/>
                  </a:moveTo>
                  <a:cubicBezTo>
                    <a:pt x="129" y="38"/>
                    <a:pt x="128" y="37"/>
                    <a:pt x="128" y="37"/>
                  </a:cubicBezTo>
                  <a:cubicBezTo>
                    <a:pt x="127" y="35"/>
                    <a:pt x="126" y="34"/>
                    <a:pt x="125" y="32"/>
                  </a:cubicBezTo>
                  <a:cubicBezTo>
                    <a:pt x="124" y="31"/>
                    <a:pt x="125" y="30"/>
                    <a:pt x="125" y="29"/>
                  </a:cubicBezTo>
                  <a:cubicBezTo>
                    <a:pt x="126" y="29"/>
                    <a:pt x="128" y="29"/>
                    <a:pt x="128" y="30"/>
                  </a:cubicBezTo>
                  <a:cubicBezTo>
                    <a:pt x="129" y="31"/>
                    <a:pt x="130" y="33"/>
                    <a:pt x="131" y="35"/>
                  </a:cubicBezTo>
                  <a:cubicBezTo>
                    <a:pt x="132" y="36"/>
                    <a:pt x="132" y="37"/>
                    <a:pt x="131" y="37"/>
                  </a:cubicBezTo>
                  <a:cubicBezTo>
                    <a:pt x="130" y="38"/>
                    <a:pt x="130" y="38"/>
                    <a:pt x="130" y="38"/>
                  </a:cubicBezTo>
                  <a:close/>
                  <a:moveTo>
                    <a:pt x="18" y="29"/>
                  </a:moveTo>
                  <a:cubicBezTo>
                    <a:pt x="17" y="29"/>
                    <a:pt x="17" y="29"/>
                    <a:pt x="16" y="29"/>
                  </a:cubicBezTo>
                  <a:cubicBezTo>
                    <a:pt x="16" y="28"/>
                    <a:pt x="15" y="27"/>
                    <a:pt x="16" y="26"/>
                  </a:cubicBezTo>
                  <a:cubicBezTo>
                    <a:pt x="17" y="24"/>
                    <a:pt x="19" y="23"/>
                    <a:pt x="20" y="21"/>
                  </a:cubicBezTo>
                  <a:cubicBezTo>
                    <a:pt x="21" y="21"/>
                    <a:pt x="22" y="21"/>
                    <a:pt x="23" y="21"/>
                  </a:cubicBezTo>
                  <a:cubicBezTo>
                    <a:pt x="24" y="22"/>
                    <a:pt x="24" y="23"/>
                    <a:pt x="23" y="24"/>
                  </a:cubicBezTo>
                  <a:cubicBezTo>
                    <a:pt x="22" y="25"/>
                    <a:pt x="20" y="27"/>
                    <a:pt x="19" y="28"/>
                  </a:cubicBezTo>
                  <a:cubicBezTo>
                    <a:pt x="19" y="29"/>
                    <a:pt x="18" y="29"/>
                    <a:pt x="18" y="29"/>
                  </a:cubicBezTo>
                  <a:close/>
                  <a:moveTo>
                    <a:pt x="123" y="28"/>
                  </a:moveTo>
                  <a:cubicBezTo>
                    <a:pt x="122" y="28"/>
                    <a:pt x="122" y="28"/>
                    <a:pt x="122" y="28"/>
                  </a:cubicBezTo>
                  <a:cubicBezTo>
                    <a:pt x="120" y="26"/>
                    <a:pt x="119" y="25"/>
                    <a:pt x="118" y="24"/>
                  </a:cubicBezTo>
                  <a:cubicBezTo>
                    <a:pt x="117" y="23"/>
                    <a:pt x="117" y="22"/>
                    <a:pt x="118" y="21"/>
                  </a:cubicBezTo>
                  <a:cubicBezTo>
                    <a:pt x="119" y="20"/>
                    <a:pt x="120" y="20"/>
                    <a:pt x="121" y="21"/>
                  </a:cubicBezTo>
                  <a:cubicBezTo>
                    <a:pt x="122" y="22"/>
                    <a:pt x="123" y="24"/>
                    <a:pt x="125" y="25"/>
                  </a:cubicBezTo>
                  <a:cubicBezTo>
                    <a:pt x="125" y="26"/>
                    <a:pt x="125" y="27"/>
                    <a:pt x="124" y="28"/>
                  </a:cubicBezTo>
                  <a:cubicBezTo>
                    <a:pt x="124" y="28"/>
                    <a:pt x="124" y="28"/>
                    <a:pt x="123" y="28"/>
                  </a:cubicBezTo>
                  <a:close/>
                  <a:moveTo>
                    <a:pt x="26" y="21"/>
                  </a:moveTo>
                  <a:cubicBezTo>
                    <a:pt x="25" y="21"/>
                    <a:pt x="25" y="21"/>
                    <a:pt x="24" y="20"/>
                  </a:cubicBezTo>
                  <a:cubicBezTo>
                    <a:pt x="23" y="19"/>
                    <a:pt x="24" y="18"/>
                    <a:pt x="24" y="17"/>
                  </a:cubicBezTo>
                  <a:cubicBezTo>
                    <a:pt x="26" y="16"/>
                    <a:pt x="27" y="15"/>
                    <a:pt x="29" y="14"/>
                  </a:cubicBezTo>
                  <a:cubicBezTo>
                    <a:pt x="30" y="13"/>
                    <a:pt x="31" y="13"/>
                    <a:pt x="32" y="14"/>
                  </a:cubicBezTo>
                  <a:cubicBezTo>
                    <a:pt x="32" y="15"/>
                    <a:pt x="32" y="16"/>
                    <a:pt x="31" y="17"/>
                  </a:cubicBezTo>
                  <a:cubicBezTo>
                    <a:pt x="30" y="18"/>
                    <a:pt x="28" y="19"/>
                    <a:pt x="27" y="20"/>
                  </a:cubicBezTo>
                  <a:cubicBezTo>
                    <a:pt x="27" y="21"/>
                    <a:pt x="26" y="21"/>
                    <a:pt x="26" y="21"/>
                  </a:cubicBezTo>
                  <a:close/>
                  <a:moveTo>
                    <a:pt x="115" y="20"/>
                  </a:moveTo>
                  <a:cubicBezTo>
                    <a:pt x="115" y="20"/>
                    <a:pt x="114" y="20"/>
                    <a:pt x="114" y="20"/>
                  </a:cubicBezTo>
                  <a:cubicBezTo>
                    <a:pt x="112" y="19"/>
                    <a:pt x="111" y="17"/>
                    <a:pt x="109" y="16"/>
                  </a:cubicBezTo>
                  <a:cubicBezTo>
                    <a:pt x="108" y="16"/>
                    <a:pt x="108" y="15"/>
                    <a:pt x="109" y="14"/>
                  </a:cubicBezTo>
                  <a:cubicBezTo>
                    <a:pt x="109" y="13"/>
                    <a:pt x="111" y="12"/>
                    <a:pt x="112" y="13"/>
                  </a:cubicBezTo>
                  <a:cubicBezTo>
                    <a:pt x="113" y="14"/>
                    <a:pt x="115" y="15"/>
                    <a:pt x="116" y="17"/>
                  </a:cubicBezTo>
                  <a:cubicBezTo>
                    <a:pt x="117" y="17"/>
                    <a:pt x="117" y="19"/>
                    <a:pt x="117" y="20"/>
                  </a:cubicBezTo>
                  <a:cubicBezTo>
                    <a:pt x="116" y="20"/>
                    <a:pt x="116" y="20"/>
                    <a:pt x="115" y="20"/>
                  </a:cubicBezTo>
                  <a:close/>
                  <a:moveTo>
                    <a:pt x="35" y="14"/>
                  </a:moveTo>
                  <a:cubicBezTo>
                    <a:pt x="34" y="14"/>
                    <a:pt x="34" y="14"/>
                    <a:pt x="33" y="13"/>
                  </a:cubicBezTo>
                  <a:cubicBezTo>
                    <a:pt x="33" y="12"/>
                    <a:pt x="33" y="11"/>
                    <a:pt x="34" y="10"/>
                  </a:cubicBezTo>
                  <a:cubicBezTo>
                    <a:pt x="36" y="9"/>
                    <a:pt x="37" y="8"/>
                    <a:pt x="39" y="7"/>
                  </a:cubicBezTo>
                  <a:cubicBezTo>
                    <a:pt x="40" y="7"/>
                    <a:pt x="41" y="7"/>
                    <a:pt x="42" y="8"/>
                  </a:cubicBezTo>
                  <a:cubicBezTo>
                    <a:pt x="42" y="9"/>
                    <a:pt x="42" y="11"/>
                    <a:pt x="41" y="11"/>
                  </a:cubicBezTo>
                  <a:cubicBezTo>
                    <a:pt x="39" y="12"/>
                    <a:pt x="38" y="13"/>
                    <a:pt x="36" y="14"/>
                  </a:cubicBezTo>
                  <a:cubicBezTo>
                    <a:pt x="36" y="14"/>
                    <a:pt x="35" y="14"/>
                    <a:pt x="35" y="14"/>
                  </a:cubicBezTo>
                  <a:close/>
                  <a:moveTo>
                    <a:pt x="106" y="14"/>
                  </a:moveTo>
                  <a:cubicBezTo>
                    <a:pt x="105" y="14"/>
                    <a:pt x="105" y="14"/>
                    <a:pt x="105" y="13"/>
                  </a:cubicBezTo>
                  <a:cubicBezTo>
                    <a:pt x="103" y="12"/>
                    <a:pt x="101" y="12"/>
                    <a:pt x="100" y="11"/>
                  </a:cubicBezTo>
                  <a:cubicBezTo>
                    <a:pt x="99" y="10"/>
                    <a:pt x="98" y="9"/>
                    <a:pt x="99" y="8"/>
                  </a:cubicBezTo>
                  <a:cubicBezTo>
                    <a:pt x="99" y="7"/>
                    <a:pt x="101" y="7"/>
                    <a:pt x="102" y="7"/>
                  </a:cubicBezTo>
                  <a:cubicBezTo>
                    <a:pt x="103" y="8"/>
                    <a:pt x="105" y="9"/>
                    <a:pt x="107" y="10"/>
                  </a:cubicBezTo>
                  <a:cubicBezTo>
                    <a:pt x="108" y="10"/>
                    <a:pt x="108" y="12"/>
                    <a:pt x="107" y="13"/>
                  </a:cubicBezTo>
                  <a:cubicBezTo>
                    <a:pt x="107" y="13"/>
                    <a:pt x="106" y="14"/>
                    <a:pt x="106" y="14"/>
                  </a:cubicBezTo>
                  <a:close/>
                  <a:moveTo>
                    <a:pt x="45" y="9"/>
                  </a:moveTo>
                  <a:cubicBezTo>
                    <a:pt x="44" y="9"/>
                    <a:pt x="44" y="8"/>
                    <a:pt x="43" y="8"/>
                  </a:cubicBezTo>
                  <a:cubicBezTo>
                    <a:pt x="43" y="7"/>
                    <a:pt x="43" y="5"/>
                    <a:pt x="44" y="5"/>
                  </a:cubicBezTo>
                  <a:cubicBezTo>
                    <a:pt x="46" y="4"/>
                    <a:pt x="48" y="4"/>
                    <a:pt x="50" y="3"/>
                  </a:cubicBezTo>
                  <a:cubicBezTo>
                    <a:pt x="51" y="3"/>
                    <a:pt x="52" y="3"/>
                    <a:pt x="52" y="4"/>
                  </a:cubicBezTo>
                  <a:cubicBezTo>
                    <a:pt x="53" y="6"/>
                    <a:pt x="52" y="7"/>
                    <a:pt x="51" y="7"/>
                  </a:cubicBezTo>
                  <a:cubicBezTo>
                    <a:pt x="49" y="7"/>
                    <a:pt x="48" y="8"/>
                    <a:pt x="46" y="9"/>
                  </a:cubicBezTo>
                  <a:cubicBezTo>
                    <a:pt x="46" y="9"/>
                    <a:pt x="45" y="9"/>
                    <a:pt x="45" y="9"/>
                  </a:cubicBezTo>
                  <a:close/>
                  <a:moveTo>
                    <a:pt x="95" y="9"/>
                  </a:moveTo>
                  <a:cubicBezTo>
                    <a:pt x="95" y="9"/>
                    <a:pt x="95" y="9"/>
                    <a:pt x="95" y="9"/>
                  </a:cubicBezTo>
                  <a:cubicBezTo>
                    <a:pt x="93" y="8"/>
                    <a:pt x="91" y="7"/>
                    <a:pt x="89" y="7"/>
                  </a:cubicBezTo>
                  <a:cubicBezTo>
                    <a:pt x="88" y="6"/>
                    <a:pt x="88" y="5"/>
                    <a:pt x="88" y="4"/>
                  </a:cubicBezTo>
                  <a:cubicBezTo>
                    <a:pt x="88" y="3"/>
                    <a:pt x="89" y="3"/>
                    <a:pt x="91" y="3"/>
                  </a:cubicBezTo>
                  <a:cubicBezTo>
                    <a:pt x="92" y="3"/>
                    <a:pt x="94" y="4"/>
                    <a:pt x="96" y="5"/>
                  </a:cubicBezTo>
                  <a:cubicBezTo>
                    <a:pt x="97" y="5"/>
                    <a:pt x="98" y="6"/>
                    <a:pt x="97" y="7"/>
                  </a:cubicBezTo>
                  <a:cubicBezTo>
                    <a:pt x="97" y="8"/>
                    <a:pt x="96" y="9"/>
                    <a:pt x="95" y="9"/>
                  </a:cubicBezTo>
                  <a:close/>
                  <a:moveTo>
                    <a:pt x="56" y="6"/>
                  </a:moveTo>
                  <a:cubicBezTo>
                    <a:pt x="55" y="6"/>
                    <a:pt x="54" y="5"/>
                    <a:pt x="54" y="4"/>
                  </a:cubicBezTo>
                  <a:cubicBezTo>
                    <a:pt x="54" y="3"/>
                    <a:pt x="55" y="2"/>
                    <a:pt x="56" y="2"/>
                  </a:cubicBezTo>
                  <a:cubicBezTo>
                    <a:pt x="58" y="1"/>
                    <a:pt x="59" y="1"/>
                    <a:pt x="61" y="1"/>
                  </a:cubicBezTo>
                  <a:cubicBezTo>
                    <a:pt x="62" y="0"/>
                    <a:pt x="64" y="1"/>
                    <a:pt x="64" y="2"/>
                  </a:cubicBezTo>
                  <a:cubicBezTo>
                    <a:pt x="64"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9" y="5"/>
                  </a:cubicBezTo>
                  <a:cubicBezTo>
                    <a:pt x="77" y="4"/>
                    <a:pt x="77" y="3"/>
                    <a:pt x="77" y="2"/>
                  </a:cubicBezTo>
                  <a:cubicBezTo>
                    <a:pt x="77" y="1"/>
                    <a:pt x="78" y="0"/>
                    <a:pt x="79" y="1"/>
                  </a:cubicBezTo>
                  <a:cubicBezTo>
                    <a:pt x="81" y="1"/>
                    <a:pt x="83" y="1"/>
                    <a:pt x="85" y="1"/>
                  </a:cubicBezTo>
                  <a:cubicBezTo>
                    <a:pt x="86" y="2"/>
                    <a:pt x="87"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0" name="Freeform 530">
              <a:extLst>
                <a:ext uri="{FF2B5EF4-FFF2-40B4-BE49-F238E27FC236}">
                  <a16:creationId xmlns:a16="http://schemas.microsoft.com/office/drawing/2014/main" id="{04CC32EA-6CB1-4D7D-BC61-01811A685B69}"/>
                </a:ext>
              </a:extLst>
            </p:cNvPr>
            <p:cNvSpPr>
              <a:spLocks noEditPoints="1"/>
            </p:cNvSpPr>
            <p:nvPr/>
          </p:nvSpPr>
          <p:spPr bwMode="auto">
            <a:xfrm rot="10800000">
              <a:off x="4871695" y="2245235"/>
              <a:ext cx="229301" cy="227936"/>
            </a:xfrm>
            <a:custGeom>
              <a:avLst/>
              <a:gdLst>
                <a:gd name="T0" fmla="*/ 71 w 142"/>
                <a:gd name="T1" fmla="*/ 137 h 141"/>
                <a:gd name="T2" fmla="*/ 64 w 142"/>
                <a:gd name="T3" fmla="*/ 141 h 141"/>
                <a:gd name="T4" fmla="*/ 65 w 142"/>
                <a:gd name="T5" fmla="*/ 137 h 141"/>
                <a:gd name="T6" fmla="*/ 81 w 142"/>
                <a:gd name="T7" fmla="*/ 137 h 141"/>
                <a:gd name="T8" fmla="*/ 82 w 142"/>
                <a:gd name="T9" fmla="*/ 141 h 141"/>
                <a:gd name="T10" fmla="*/ 48 w 142"/>
                <a:gd name="T11" fmla="*/ 133 h 141"/>
                <a:gd name="T12" fmla="*/ 91 w 142"/>
                <a:gd name="T13" fmla="*/ 137 h 141"/>
                <a:gd name="T14" fmla="*/ 93 w 142"/>
                <a:gd name="T15" fmla="*/ 138 h 141"/>
                <a:gd name="T16" fmla="*/ 36 w 142"/>
                <a:gd name="T17" fmla="*/ 130 h 141"/>
                <a:gd name="T18" fmla="*/ 103 w 142"/>
                <a:gd name="T19" fmla="*/ 133 h 141"/>
                <a:gd name="T20" fmla="*/ 109 w 142"/>
                <a:gd name="T21" fmla="*/ 130 h 141"/>
                <a:gd name="T22" fmla="*/ 27 w 142"/>
                <a:gd name="T23" fmla="*/ 126 h 141"/>
                <a:gd name="T24" fmla="*/ 32 w 142"/>
                <a:gd name="T25" fmla="*/ 130 h 141"/>
                <a:gd name="T26" fmla="*/ 119 w 142"/>
                <a:gd name="T27" fmla="*/ 120 h 141"/>
                <a:gd name="T28" fmla="*/ 22 w 142"/>
                <a:gd name="T29" fmla="*/ 122 h 141"/>
                <a:gd name="T30" fmla="*/ 25 w 142"/>
                <a:gd name="T31" fmla="*/ 122 h 141"/>
                <a:gd name="T32" fmla="*/ 123 w 142"/>
                <a:gd name="T33" fmla="*/ 112 h 141"/>
                <a:gd name="T34" fmla="*/ 16 w 142"/>
                <a:gd name="T35" fmla="*/ 114 h 141"/>
                <a:gd name="T36" fmla="*/ 18 w 142"/>
                <a:gd name="T37" fmla="*/ 111 h 141"/>
                <a:gd name="T38" fmla="*/ 127 w 142"/>
                <a:gd name="T39" fmla="*/ 107 h 141"/>
                <a:gd name="T40" fmla="*/ 128 w 142"/>
                <a:gd name="T41" fmla="*/ 111 h 141"/>
                <a:gd name="T42" fmla="*/ 9 w 142"/>
                <a:gd name="T43" fmla="*/ 96 h 141"/>
                <a:gd name="T44" fmla="*/ 133 w 142"/>
                <a:gd name="T45" fmla="*/ 100 h 141"/>
                <a:gd name="T46" fmla="*/ 136 w 142"/>
                <a:gd name="T47" fmla="*/ 99 h 141"/>
                <a:gd name="T48" fmla="*/ 4 w 142"/>
                <a:gd name="T49" fmla="*/ 84 h 141"/>
                <a:gd name="T50" fmla="*/ 138 w 142"/>
                <a:gd name="T51" fmla="*/ 90 h 141"/>
                <a:gd name="T52" fmla="*/ 141 w 142"/>
                <a:gd name="T53" fmla="*/ 82 h 141"/>
                <a:gd name="T54" fmla="*/ 0 w 142"/>
                <a:gd name="T55" fmla="*/ 75 h 141"/>
                <a:gd name="T56" fmla="*/ 3 w 142"/>
                <a:gd name="T57" fmla="*/ 82 h 141"/>
                <a:gd name="T58" fmla="*/ 138 w 142"/>
                <a:gd name="T59" fmla="*/ 70 h 141"/>
                <a:gd name="T60" fmla="*/ 142 w 142"/>
                <a:gd name="T61" fmla="*/ 68 h 141"/>
                <a:gd name="T62" fmla="*/ 2 w 142"/>
                <a:gd name="T63" fmla="*/ 71 h 141"/>
                <a:gd name="T64" fmla="*/ 5 w 142"/>
                <a:gd name="T65" fmla="*/ 64 h 141"/>
                <a:gd name="T66" fmla="*/ 2 w 142"/>
                <a:gd name="T67" fmla="*/ 57 h 141"/>
                <a:gd name="T68" fmla="*/ 4 w 142"/>
                <a:gd name="T69" fmla="*/ 60 h 141"/>
                <a:gd name="T70" fmla="*/ 139 w 142"/>
                <a:gd name="T71" fmla="*/ 51 h 141"/>
                <a:gd name="T72" fmla="*/ 6 w 142"/>
                <a:gd name="T73" fmla="*/ 49 h 141"/>
                <a:gd name="T74" fmla="*/ 8 w 142"/>
                <a:gd name="T75" fmla="*/ 47 h 141"/>
                <a:gd name="T76" fmla="*/ 132 w 142"/>
                <a:gd name="T77" fmla="*/ 39 h 141"/>
                <a:gd name="T78" fmla="*/ 11 w 142"/>
                <a:gd name="T79" fmla="*/ 38 h 141"/>
                <a:gd name="T80" fmla="*/ 16 w 142"/>
                <a:gd name="T81" fmla="*/ 33 h 141"/>
                <a:gd name="T82" fmla="*/ 125 w 142"/>
                <a:gd name="T83" fmla="*/ 32 h 141"/>
                <a:gd name="T84" fmla="*/ 130 w 142"/>
                <a:gd name="T85" fmla="*/ 38 h 141"/>
                <a:gd name="T86" fmla="*/ 23 w 142"/>
                <a:gd name="T87" fmla="*/ 21 h 141"/>
                <a:gd name="T88" fmla="*/ 122 w 142"/>
                <a:gd name="T89" fmla="*/ 28 h 141"/>
                <a:gd name="T90" fmla="*/ 125 w 142"/>
                <a:gd name="T91" fmla="*/ 28 h 141"/>
                <a:gd name="T92" fmla="*/ 29 w 142"/>
                <a:gd name="T93" fmla="*/ 14 h 141"/>
                <a:gd name="T94" fmla="*/ 115 w 142"/>
                <a:gd name="T95" fmla="*/ 20 h 141"/>
                <a:gd name="T96" fmla="*/ 117 w 142"/>
                <a:gd name="T97" fmla="*/ 17 h 141"/>
                <a:gd name="T98" fmla="*/ 34 w 142"/>
                <a:gd name="T99" fmla="*/ 10 h 141"/>
                <a:gd name="T100" fmla="*/ 35 w 142"/>
                <a:gd name="T101" fmla="*/ 14 h 141"/>
                <a:gd name="T102" fmla="*/ 102 w 142"/>
                <a:gd name="T103" fmla="*/ 7 h 141"/>
                <a:gd name="T104" fmla="*/ 44 w 142"/>
                <a:gd name="T105" fmla="*/ 8 h 141"/>
                <a:gd name="T106" fmla="*/ 46 w 142"/>
                <a:gd name="T107" fmla="*/ 9 h 141"/>
                <a:gd name="T108" fmla="*/ 88 w 142"/>
                <a:gd name="T109" fmla="*/ 4 h 141"/>
                <a:gd name="T110" fmla="*/ 56 w 142"/>
                <a:gd name="T111" fmla="*/ 6 h 141"/>
                <a:gd name="T112" fmla="*/ 62 w 142"/>
                <a:gd name="T113" fmla="*/ 5 h 141"/>
                <a:gd name="T114" fmla="*/ 79 w 142"/>
                <a:gd name="T115" fmla="*/ 5 h 141"/>
                <a:gd name="T116" fmla="*/ 85 w 142"/>
                <a:gd name="T117" fmla="*/ 5 h 141"/>
                <a:gd name="T118" fmla="*/ 75 w 142"/>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1">
                  <a:moveTo>
                    <a:pt x="71" y="141"/>
                  </a:moveTo>
                  <a:cubicBezTo>
                    <a:pt x="70" y="141"/>
                    <a:pt x="70" y="141"/>
                    <a:pt x="70" y="141"/>
                  </a:cubicBezTo>
                  <a:cubicBezTo>
                    <a:pt x="69" y="141"/>
                    <a:pt x="68" y="140"/>
                    <a:pt x="68" y="139"/>
                  </a:cubicBezTo>
                  <a:cubicBezTo>
                    <a:pt x="68" y="138"/>
                    <a:pt x="69" y="138"/>
                    <a:pt x="70" y="137"/>
                  </a:cubicBezTo>
                  <a:cubicBezTo>
                    <a:pt x="71" y="137"/>
                    <a:pt x="71" y="137"/>
                    <a:pt x="71" y="137"/>
                  </a:cubicBezTo>
                  <a:cubicBezTo>
                    <a:pt x="73" y="137"/>
                    <a:pt x="74" y="137"/>
                    <a:pt x="76" y="137"/>
                  </a:cubicBezTo>
                  <a:cubicBezTo>
                    <a:pt x="77" y="137"/>
                    <a:pt x="78" y="138"/>
                    <a:pt x="78" y="139"/>
                  </a:cubicBezTo>
                  <a:cubicBezTo>
                    <a:pt x="78" y="140"/>
                    <a:pt x="77" y="141"/>
                    <a:pt x="76" y="141"/>
                  </a:cubicBezTo>
                  <a:cubicBezTo>
                    <a:pt x="74" y="141"/>
                    <a:pt x="73" y="141"/>
                    <a:pt x="71" y="141"/>
                  </a:cubicBezTo>
                  <a:close/>
                  <a:moveTo>
                    <a:pt x="64" y="141"/>
                  </a:moveTo>
                  <a:cubicBezTo>
                    <a:pt x="64" y="141"/>
                    <a:pt x="64" y="141"/>
                    <a:pt x="64" y="141"/>
                  </a:cubicBezTo>
                  <a:cubicBezTo>
                    <a:pt x="62" y="141"/>
                    <a:pt x="60" y="141"/>
                    <a:pt x="58" y="140"/>
                  </a:cubicBezTo>
                  <a:cubicBezTo>
                    <a:pt x="57" y="140"/>
                    <a:pt x="57" y="139"/>
                    <a:pt x="57" y="138"/>
                  </a:cubicBezTo>
                  <a:cubicBezTo>
                    <a:pt x="57" y="137"/>
                    <a:pt x="58" y="136"/>
                    <a:pt x="59" y="136"/>
                  </a:cubicBezTo>
                  <a:cubicBezTo>
                    <a:pt x="61" y="137"/>
                    <a:pt x="63" y="137"/>
                    <a:pt x="65" y="137"/>
                  </a:cubicBezTo>
                  <a:cubicBezTo>
                    <a:pt x="66" y="137"/>
                    <a:pt x="67" y="138"/>
                    <a:pt x="66" y="139"/>
                  </a:cubicBezTo>
                  <a:cubicBezTo>
                    <a:pt x="66" y="140"/>
                    <a:pt x="65" y="141"/>
                    <a:pt x="64" y="141"/>
                  </a:cubicBezTo>
                  <a:close/>
                  <a:moveTo>
                    <a:pt x="82" y="141"/>
                  </a:moveTo>
                  <a:cubicBezTo>
                    <a:pt x="81" y="141"/>
                    <a:pt x="80" y="140"/>
                    <a:pt x="80" y="139"/>
                  </a:cubicBezTo>
                  <a:cubicBezTo>
                    <a:pt x="79" y="138"/>
                    <a:pt x="80" y="137"/>
                    <a:pt x="81" y="137"/>
                  </a:cubicBezTo>
                  <a:cubicBezTo>
                    <a:pt x="83" y="136"/>
                    <a:pt x="85" y="136"/>
                    <a:pt x="87" y="136"/>
                  </a:cubicBezTo>
                  <a:cubicBezTo>
                    <a:pt x="88" y="135"/>
                    <a:pt x="89" y="136"/>
                    <a:pt x="89" y="137"/>
                  </a:cubicBezTo>
                  <a:cubicBezTo>
                    <a:pt x="89" y="138"/>
                    <a:pt x="89" y="139"/>
                    <a:pt x="88" y="139"/>
                  </a:cubicBezTo>
                  <a:cubicBezTo>
                    <a:pt x="86" y="140"/>
                    <a:pt x="84" y="140"/>
                    <a:pt x="82" y="141"/>
                  </a:cubicBezTo>
                  <a:cubicBezTo>
                    <a:pt x="82" y="141"/>
                    <a:pt x="82" y="141"/>
                    <a:pt x="82" y="141"/>
                  </a:cubicBezTo>
                  <a:close/>
                  <a:moveTo>
                    <a:pt x="53" y="139"/>
                  </a:moveTo>
                  <a:cubicBezTo>
                    <a:pt x="53" y="139"/>
                    <a:pt x="53" y="139"/>
                    <a:pt x="53" y="139"/>
                  </a:cubicBezTo>
                  <a:cubicBezTo>
                    <a:pt x="51" y="138"/>
                    <a:pt x="49" y="138"/>
                    <a:pt x="47" y="137"/>
                  </a:cubicBezTo>
                  <a:cubicBezTo>
                    <a:pt x="46" y="137"/>
                    <a:pt x="45" y="136"/>
                    <a:pt x="46" y="135"/>
                  </a:cubicBezTo>
                  <a:cubicBezTo>
                    <a:pt x="46" y="134"/>
                    <a:pt x="47" y="133"/>
                    <a:pt x="48" y="133"/>
                  </a:cubicBezTo>
                  <a:cubicBezTo>
                    <a:pt x="50" y="134"/>
                    <a:pt x="52" y="135"/>
                    <a:pt x="54" y="135"/>
                  </a:cubicBezTo>
                  <a:cubicBezTo>
                    <a:pt x="55" y="135"/>
                    <a:pt x="55" y="137"/>
                    <a:pt x="55" y="138"/>
                  </a:cubicBezTo>
                  <a:cubicBezTo>
                    <a:pt x="55" y="138"/>
                    <a:pt x="54" y="139"/>
                    <a:pt x="53" y="139"/>
                  </a:cubicBezTo>
                  <a:close/>
                  <a:moveTo>
                    <a:pt x="93" y="138"/>
                  </a:moveTo>
                  <a:cubicBezTo>
                    <a:pt x="92" y="138"/>
                    <a:pt x="91" y="137"/>
                    <a:pt x="91" y="137"/>
                  </a:cubicBezTo>
                  <a:cubicBezTo>
                    <a:pt x="90" y="135"/>
                    <a:pt x="91" y="134"/>
                    <a:pt x="92" y="134"/>
                  </a:cubicBezTo>
                  <a:cubicBezTo>
                    <a:pt x="94" y="133"/>
                    <a:pt x="96" y="133"/>
                    <a:pt x="97" y="132"/>
                  </a:cubicBezTo>
                  <a:cubicBezTo>
                    <a:pt x="98" y="132"/>
                    <a:pt x="99" y="132"/>
                    <a:pt x="100" y="133"/>
                  </a:cubicBezTo>
                  <a:cubicBezTo>
                    <a:pt x="100" y="134"/>
                    <a:pt x="100" y="135"/>
                    <a:pt x="99" y="136"/>
                  </a:cubicBezTo>
                  <a:cubicBezTo>
                    <a:pt x="97" y="136"/>
                    <a:pt x="95" y="137"/>
                    <a:pt x="93" y="138"/>
                  </a:cubicBezTo>
                  <a:cubicBezTo>
                    <a:pt x="93" y="138"/>
                    <a:pt x="93" y="138"/>
                    <a:pt x="93" y="138"/>
                  </a:cubicBezTo>
                  <a:close/>
                  <a:moveTo>
                    <a:pt x="42" y="135"/>
                  </a:moveTo>
                  <a:cubicBezTo>
                    <a:pt x="42" y="135"/>
                    <a:pt x="42" y="135"/>
                    <a:pt x="42" y="135"/>
                  </a:cubicBezTo>
                  <a:cubicBezTo>
                    <a:pt x="40" y="134"/>
                    <a:pt x="38" y="133"/>
                    <a:pt x="36" y="132"/>
                  </a:cubicBezTo>
                  <a:cubicBezTo>
                    <a:pt x="35" y="132"/>
                    <a:pt x="35" y="131"/>
                    <a:pt x="36" y="130"/>
                  </a:cubicBezTo>
                  <a:cubicBezTo>
                    <a:pt x="36" y="129"/>
                    <a:pt x="37" y="128"/>
                    <a:pt x="38" y="129"/>
                  </a:cubicBezTo>
                  <a:cubicBezTo>
                    <a:pt x="40" y="130"/>
                    <a:pt x="42" y="131"/>
                    <a:pt x="43" y="131"/>
                  </a:cubicBezTo>
                  <a:cubicBezTo>
                    <a:pt x="44" y="132"/>
                    <a:pt x="45" y="133"/>
                    <a:pt x="44" y="134"/>
                  </a:cubicBezTo>
                  <a:cubicBezTo>
                    <a:pt x="44" y="135"/>
                    <a:pt x="43" y="135"/>
                    <a:pt x="42" y="135"/>
                  </a:cubicBezTo>
                  <a:close/>
                  <a:moveTo>
                    <a:pt x="103" y="133"/>
                  </a:moveTo>
                  <a:cubicBezTo>
                    <a:pt x="102" y="133"/>
                    <a:pt x="102" y="133"/>
                    <a:pt x="101" y="132"/>
                  </a:cubicBezTo>
                  <a:cubicBezTo>
                    <a:pt x="101" y="131"/>
                    <a:pt x="101" y="130"/>
                    <a:pt x="102" y="130"/>
                  </a:cubicBezTo>
                  <a:cubicBezTo>
                    <a:pt x="104" y="129"/>
                    <a:pt x="105" y="128"/>
                    <a:pt x="107" y="127"/>
                  </a:cubicBezTo>
                  <a:cubicBezTo>
                    <a:pt x="108" y="126"/>
                    <a:pt x="109" y="126"/>
                    <a:pt x="110" y="127"/>
                  </a:cubicBezTo>
                  <a:cubicBezTo>
                    <a:pt x="110" y="128"/>
                    <a:pt x="110" y="130"/>
                    <a:pt x="109" y="130"/>
                  </a:cubicBezTo>
                  <a:cubicBezTo>
                    <a:pt x="108" y="131"/>
                    <a:pt x="106" y="132"/>
                    <a:pt x="104" y="133"/>
                  </a:cubicBezTo>
                  <a:cubicBezTo>
                    <a:pt x="104" y="133"/>
                    <a:pt x="103" y="133"/>
                    <a:pt x="103" y="133"/>
                  </a:cubicBezTo>
                  <a:close/>
                  <a:moveTo>
                    <a:pt x="32" y="130"/>
                  </a:moveTo>
                  <a:cubicBezTo>
                    <a:pt x="32" y="130"/>
                    <a:pt x="32" y="129"/>
                    <a:pt x="31" y="129"/>
                  </a:cubicBezTo>
                  <a:cubicBezTo>
                    <a:pt x="30" y="128"/>
                    <a:pt x="28" y="127"/>
                    <a:pt x="27" y="126"/>
                  </a:cubicBezTo>
                  <a:cubicBezTo>
                    <a:pt x="26" y="125"/>
                    <a:pt x="26" y="124"/>
                    <a:pt x="26" y="123"/>
                  </a:cubicBezTo>
                  <a:cubicBezTo>
                    <a:pt x="27" y="122"/>
                    <a:pt x="28" y="122"/>
                    <a:pt x="29" y="123"/>
                  </a:cubicBezTo>
                  <a:cubicBezTo>
                    <a:pt x="31" y="124"/>
                    <a:pt x="32" y="125"/>
                    <a:pt x="34" y="126"/>
                  </a:cubicBezTo>
                  <a:cubicBezTo>
                    <a:pt x="35" y="127"/>
                    <a:pt x="35" y="128"/>
                    <a:pt x="34" y="129"/>
                  </a:cubicBezTo>
                  <a:cubicBezTo>
                    <a:pt x="34" y="129"/>
                    <a:pt x="33" y="130"/>
                    <a:pt x="32" y="130"/>
                  </a:cubicBezTo>
                  <a:close/>
                  <a:moveTo>
                    <a:pt x="113" y="127"/>
                  </a:moveTo>
                  <a:cubicBezTo>
                    <a:pt x="112" y="127"/>
                    <a:pt x="112" y="127"/>
                    <a:pt x="111" y="126"/>
                  </a:cubicBezTo>
                  <a:cubicBezTo>
                    <a:pt x="111" y="126"/>
                    <a:pt x="111" y="124"/>
                    <a:pt x="112" y="124"/>
                  </a:cubicBezTo>
                  <a:cubicBezTo>
                    <a:pt x="113" y="122"/>
                    <a:pt x="114" y="121"/>
                    <a:pt x="116" y="120"/>
                  </a:cubicBezTo>
                  <a:cubicBezTo>
                    <a:pt x="117" y="119"/>
                    <a:pt x="118" y="119"/>
                    <a:pt x="119" y="120"/>
                  </a:cubicBezTo>
                  <a:cubicBezTo>
                    <a:pt x="119" y="121"/>
                    <a:pt x="119" y="122"/>
                    <a:pt x="118" y="123"/>
                  </a:cubicBezTo>
                  <a:cubicBezTo>
                    <a:pt x="117" y="124"/>
                    <a:pt x="116" y="126"/>
                    <a:pt x="114" y="127"/>
                  </a:cubicBezTo>
                  <a:cubicBezTo>
                    <a:pt x="114" y="127"/>
                    <a:pt x="113" y="127"/>
                    <a:pt x="113" y="127"/>
                  </a:cubicBezTo>
                  <a:close/>
                  <a:moveTo>
                    <a:pt x="24" y="122"/>
                  </a:moveTo>
                  <a:cubicBezTo>
                    <a:pt x="23" y="122"/>
                    <a:pt x="23" y="122"/>
                    <a:pt x="22" y="122"/>
                  </a:cubicBezTo>
                  <a:cubicBezTo>
                    <a:pt x="21" y="121"/>
                    <a:pt x="19" y="119"/>
                    <a:pt x="18" y="118"/>
                  </a:cubicBezTo>
                  <a:cubicBezTo>
                    <a:pt x="17" y="117"/>
                    <a:pt x="17" y="116"/>
                    <a:pt x="18" y="115"/>
                  </a:cubicBezTo>
                  <a:cubicBezTo>
                    <a:pt x="19" y="114"/>
                    <a:pt x="20" y="114"/>
                    <a:pt x="21" y="115"/>
                  </a:cubicBezTo>
                  <a:cubicBezTo>
                    <a:pt x="22" y="116"/>
                    <a:pt x="24" y="118"/>
                    <a:pt x="25" y="119"/>
                  </a:cubicBezTo>
                  <a:cubicBezTo>
                    <a:pt x="26" y="120"/>
                    <a:pt x="26" y="121"/>
                    <a:pt x="25" y="122"/>
                  </a:cubicBezTo>
                  <a:cubicBezTo>
                    <a:pt x="25" y="122"/>
                    <a:pt x="24" y="122"/>
                    <a:pt x="24" y="122"/>
                  </a:cubicBezTo>
                  <a:close/>
                  <a:moveTo>
                    <a:pt x="121" y="120"/>
                  </a:moveTo>
                  <a:cubicBezTo>
                    <a:pt x="121" y="120"/>
                    <a:pt x="120" y="119"/>
                    <a:pt x="120" y="119"/>
                  </a:cubicBezTo>
                  <a:cubicBezTo>
                    <a:pt x="119" y="118"/>
                    <a:pt x="119" y="117"/>
                    <a:pt x="120" y="116"/>
                  </a:cubicBezTo>
                  <a:cubicBezTo>
                    <a:pt x="121" y="115"/>
                    <a:pt x="122" y="113"/>
                    <a:pt x="123" y="112"/>
                  </a:cubicBezTo>
                  <a:cubicBezTo>
                    <a:pt x="124" y="111"/>
                    <a:pt x="125" y="111"/>
                    <a:pt x="126" y="112"/>
                  </a:cubicBezTo>
                  <a:cubicBezTo>
                    <a:pt x="127" y="112"/>
                    <a:pt x="127" y="114"/>
                    <a:pt x="127" y="114"/>
                  </a:cubicBezTo>
                  <a:cubicBezTo>
                    <a:pt x="125" y="116"/>
                    <a:pt x="124" y="117"/>
                    <a:pt x="123" y="119"/>
                  </a:cubicBezTo>
                  <a:cubicBezTo>
                    <a:pt x="122" y="119"/>
                    <a:pt x="122" y="120"/>
                    <a:pt x="121" y="120"/>
                  </a:cubicBezTo>
                  <a:close/>
                  <a:moveTo>
                    <a:pt x="16" y="114"/>
                  </a:moveTo>
                  <a:cubicBezTo>
                    <a:pt x="15" y="114"/>
                    <a:pt x="15" y="114"/>
                    <a:pt x="14" y="113"/>
                  </a:cubicBezTo>
                  <a:cubicBezTo>
                    <a:pt x="13" y="111"/>
                    <a:pt x="12" y="110"/>
                    <a:pt x="11" y="108"/>
                  </a:cubicBezTo>
                  <a:cubicBezTo>
                    <a:pt x="10" y="107"/>
                    <a:pt x="11" y="106"/>
                    <a:pt x="12" y="105"/>
                  </a:cubicBezTo>
                  <a:cubicBezTo>
                    <a:pt x="13" y="105"/>
                    <a:pt x="14" y="105"/>
                    <a:pt x="14" y="106"/>
                  </a:cubicBezTo>
                  <a:cubicBezTo>
                    <a:pt x="15" y="108"/>
                    <a:pt x="16" y="109"/>
                    <a:pt x="18" y="111"/>
                  </a:cubicBezTo>
                  <a:cubicBezTo>
                    <a:pt x="18" y="112"/>
                    <a:pt x="18" y="113"/>
                    <a:pt x="17" y="113"/>
                  </a:cubicBezTo>
                  <a:cubicBezTo>
                    <a:pt x="17" y="114"/>
                    <a:pt x="16" y="114"/>
                    <a:pt x="16" y="114"/>
                  </a:cubicBezTo>
                  <a:close/>
                  <a:moveTo>
                    <a:pt x="128" y="111"/>
                  </a:moveTo>
                  <a:cubicBezTo>
                    <a:pt x="128" y="111"/>
                    <a:pt x="128" y="110"/>
                    <a:pt x="127" y="110"/>
                  </a:cubicBezTo>
                  <a:cubicBezTo>
                    <a:pt x="126" y="110"/>
                    <a:pt x="126" y="108"/>
                    <a:pt x="127" y="107"/>
                  </a:cubicBezTo>
                  <a:cubicBezTo>
                    <a:pt x="128" y="106"/>
                    <a:pt x="129" y="104"/>
                    <a:pt x="129" y="103"/>
                  </a:cubicBezTo>
                  <a:cubicBezTo>
                    <a:pt x="130" y="102"/>
                    <a:pt x="131" y="101"/>
                    <a:pt x="132" y="102"/>
                  </a:cubicBezTo>
                  <a:cubicBezTo>
                    <a:pt x="133" y="102"/>
                    <a:pt x="134" y="104"/>
                    <a:pt x="133" y="105"/>
                  </a:cubicBezTo>
                  <a:cubicBezTo>
                    <a:pt x="132" y="106"/>
                    <a:pt x="131" y="108"/>
                    <a:pt x="130" y="110"/>
                  </a:cubicBezTo>
                  <a:cubicBezTo>
                    <a:pt x="130" y="110"/>
                    <a:pt x="129" y="111"/>
                    <a:pt x="128" y="111"/>
                  </a:cubicBezTo>
                  <a:close/>
                  <a:moveTo>
                    <a:pt x="10" y="104"/>
                  </a:moveTo>
                  <a:cubicBezTo>
                    <a:pt x="9" y="104"/>
                    <a:pt x="8" y="104"/>
                    <a:pt x="8" y="103"/>
                  </a:cubicBezTo>
                  <a:cubicBezTo>
                    <a:pt x="7" y="101"/>
                    <a:pt x="6" y="100"/>
                    <a:pt x="6" y="98"/>
                  </a:cubicBezTo>
                  <a:cubicBezTo>
                    <a:pt x="5" y="97"/>
                    <a:pt x="6" y="96"/>
                    <a:pt x="7" y="95"/>
                  </a:cubicBezTo>
                  <a:cubicBezTo>
                    <a:pt x="8" y="95"/>
                    <a:pt x="9" y="95"/>
                    <a:pt x="9" y="96"/>
                  </a:cubicBezTo>
                  <a:cubicBezTo>
                    <a:pt x="10" y="98"/>
                    <a:pt x="11" y="100"/>
                    <a:pt x="12" y="101"/>
                  </a:cubicBezTo>
                  <a:cubicBezTo>
                    <a:pt x="12" y="102"/>
                    <a:pt x="12" y="103"/>
                    <a:pt x="11" y="104"/>
                  </a:cubicBezTo>
                  <a:cubicBezTo>
                    <a:pt x="11" y="104"/>
                    <a:pt x="10" y="104"/>
                    <a:pt x="10" y="104"/>
                  </a:cubicBezTo>
                  <a:close/>
                  <a:moveTo>
                    <a:pt x="134" y="100"/>
                  </a:moveTo>
                  <a:cubicBezTo>
                    <a:pt x="134" y="100"/>
                    <a:pt x="133" y="100"/>
                    <a:pt x="133" y="100"/>
                  </a:cubicBezTo>
                  <a:cubicBezTo>
                    <a:pt x="132" y="100"/>
                    <a:pt x="132" y="99"/>
                    <a:pt x="132" y="98"/>
                  </a:cubicBezTo>
                  <a:cubicBezTo>
                    <a:pt x="133" y="96"/>
                    <a:pt x="133" y="94"/>
                    <a:pt x="134" y="93"/>
                  </a:cubicBezTo>
                  <a:cubicBezTo>
                    <a:pt x="134" y="91"/>
                    <a:pt x="135" y="91"/>
                    <a:pt x="137" y="91"/>
                  </a:cubicBezTo>
                  <a:cubicBezTo>
                    <a:pt x="138" y="92"/>
                    <a:pt x="138" y="93"/>
                    <a:pt x="138" y="94"/>
                  </a:cubicBezTo>
                  <a:cubicBezTo>
                    <a:pt x="137" y="96"/>
                    <a:pt x="136" y="98"/>
                    <a:pt x="136" y="99"/>
                  </a:cubicBezTo>
                  <a:cubicBezTo>
                    <a:pt x="135" y="100"/>
                    <a:pt x="135" y="100"/>
                    <a:pt x="134" y="100"/>
                  </a:cubicBezTo>
                  <a:close/>
                  <a:moveTo>
                    <a:pt x="6" y="94"/>
                  </a:moveTo>
                  <a:cubicBezTo>
                    <a:pt x="5" y="94"/>
                    <a:pt x="4" y="93"/>
                    <a:pt x="4" y="92"/>
                  </a:cubicBezTo>
                  <a:cubicBezTo>
                    <a:pt x="3" y="90"/>
                    <a:pt x="3" y="88"/>
                    <a:pt x="2" y="87"/>
                  </a:cubicBezTo>
                  <a:cubicBezTo>
                    <a:pt x="2" y="85"/>
                    <a:pt x="3" y="84"/>
                    <a:pt x="4" y="84"/>
                  </a:cubicBezTo>
                  <a:cubicBezTo>
                    <a:pt x="5" y="84"/>
                    <a:pt x="6" y="85"/>
                    <a:pt x="6" y="86"/>
                  </a:cubicBezTo>
                  <a:cubicBezTo>
                    <a:pt x="6" y="87"/>
                    <a:pt x="7" y="89"/>
                    <a:pt x="7" y="91"/>
                  </a:cubicBezTo>
                  <a:cubicBezTo>
                    <a:pt x="8" y="92"/>
                    <a:pt x="7" y="93"/>
                    <a:pt x="6" y="94"/>
                  </a:cubicBezTo>
                  <a:cubicBezTo>
                    <a:pt x="6" y="94"/>
                    <a:pt x="6" y="94"/>
                    <a:pt x="6" y="94"/>
                  </a:cubicBezTo>
                  <a:close/>
                  <a:moveTo>
                    <a:pt x="138" y="90"/>
                  </a:moveTo>
                  <a:cubicBezTo>
                    <a:pt x="137" y="90"/>
                    <a:pt x="137" y="90"/>
                    <a:pt x="137" y="90"/>
                  </a:cubicBezTo>
                  <a:cubicBezTo>
                    <a:pt x="136" y="89"/>
                    <a:pt x="135" y="88"/>
                    <a:pt x="136" y="87"/>
                  </a:cubicBezTo>
                  <a:cubicBezTo>
                    <a:pt x="136" y="85"/>
                    <a:pt x="136" y="84"/>
                    <a:pt x="137" y="82"/>
                  </a:cubicBezTo>
                  <a:cubicBezTo>
                    <a:pt x="137" y="81"/>
                    <a:pt x="138" y="80"/>
                    <a:pt x="139" y="80"/>
                  </a:cubicBezTo>
                  <a:cubicBezTo>
                    <a:pt x="140" y="80"/>
                    <a:pt x="141" y="81"/>
                    <a:pt x="141" y="82"/>
                  </a:cubicBezTo>
                  <a:cubicBezTo>
                    <a:pt x="140" y="84"/>
                    <a:pt x="140" y="86"/>
                    <a:pt x="139" y="88"/>
                  </a:cubicBezTo>
                  <a:cubicBezTo>
                    <a:pt x="139" y="89"/>
                    <a:pt x="138" y="90"/>
                    <a:pt x="138" y="90"/>
                  </a:cubicBezTo>
                  <a:close/>
                  <a:moveTo>
                    <a:pt x="3" y="82"/>
                  </a:moveTo>
                  <a:cubicBezTo>
                    <a:pt x="2" y="82"/>
                    <a:pt x="1" y="82"/>
                    <a:pt x="1" y="81"/>
                  </a:cubicBezTo>
                  <a:cubicBezTo>
                    <a:pt x="1" y="79"/>
                    <a:pt x="1" y="77"/>
                    <a:pt x="0" y="75"/>
                  </a:cubicBezTo>
                  <a:cubicBezTo>
                    <a:pt x="0" y="74"/>
                    <a:pt x="1" y="73"/>
                    <a:pt x="2" y="73"/>
                  </a:cubicBezTo>
                  <a:cubicBezTo>
                    <a:pt x="3" y="73"/>
                    <a:pt x="4" y="74"/>
                    <a:pt x="4" y="75"/>
                  </a:cubicBezTo>
                  <a:cubicBezTo>
                    <a:pt x="5" y="77"/>
                    <a:pt x="5"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8" y="74"/>
                    <a:pt x="138" y="73"/>
                    <a:pt x="138" y="71"/>
                  </a:cubicBezTo>
                  <a:cubicBezTo>
                    <a:pt x="138" y="70"/>
                    <a:pt x="138" y="70"/>
                    <a:pt x="138" y="70"/>
                  </a:cubicBezTo>
                  <a:cubicBezTo>
                    <a:pt x="138" y="69"/>
                    <a:pt x="138" y="69"/>
                    <a:pt x="138" y="68"/>
                  </a:cubicBezTo>
                  <a:cubicBezTo>
                    <a:pt x="138" y="66"/>
                    <a:pt x="137" y="65"/>
                    <a:pt x="137" y="63"/>
                  </a:cubicBezTo>
                  <a:cubicBezTo>
                    <a:pt x="137" y="62"/>
                    <a:pt x="138" y="61"/>
                    <a:pt x="139" y="61"/>
                  </a:cubicBezTo>
                  <a:cubicBezTo>
                    <a:pt x="140" y="60"/>
                    <a:pt x="141" y="61"/>
                    <a:pt x="141" y="62"/>
                  </a:cubicBezTo>
                  <a:cubicBezTo>
                    <a:pt x="141" y="64"/>
                    <a:pt x="142" y="66"/>
                    <a:pt x="142" y="68"/>
                  </a:cubicBezTo>
                  <a:cubicBezTo>
                    <a:pt x="142" y="69"/>
                    <a:pt x="141" y="69"/>
                    <a:pt x="141" y="69"/>
                  </a:cubicBezTo>
                  <a:cubicBezTo>
                    <a:pt x="141" y="70"/>
                    <a:pt x="142" y="70"/>
                    <a:pt x="142" y="71"/>
                  </a:cubicBezTo>
                  <a:cubicBezTo>
                    <a:pt x="142" y="73"/>
                    <a:pt x="142"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1" y="63"/>
                  </a:cubicBezTo>
                  <a:cubicBezTo>
                    <a:pt x="1" y="62"/>
                    <a:pt x="2" y="61"/>
                    <a:pt x="3" y="61"/>
                  </a:cubicBezTo>
                  <a:cubicBezTo>
                    <a:pt x="4" y="62"/>
                    <a:pt x="5" y="62"/>
                    <a:pt x="5" y="64"/>
                  </a:cubicBezTo>
                  <a:cubicBezTo>
                    <a:pt x="4" y="65"/>
                    <a:pt x="4" y="67"/>
                    <a:pt x="4" y="69"/>
                  </a:cubicBezTo>
                  <a:cubicBezTo>
                    <a:pt x="4" y="70"/>
                    <a:pt x="3" y="71"/>
                    <a:pt x="2" y="71"/>
                  </a:cubicBezTo>
                  <a:close/>
                  <a:moveTo>
                    <a:pt x="4" y="60"/>
                  </a:moveTo>
                  <a:cubicBezTo>
                    <a:pt x="3" y="60"/>
                    <a:pt x="3" y="60"/>
                    <a:pt x="3" y="60"/>
                  </a:cubicBezTo>
                  <a:cubicBezTo>
                    <a:pt x="2" y="59"/>
                    <a:pt x="1" y="58"/>
                    <a:pt x="2" y="57"/>
                  </a:cubicBezTo>
                  <a:cubicBezTo>
                    <a:pt x="2" y="55"/>
                    <a:pt x="2" y="53"/>
                    <a:pt x="3" y="52"/>
                  </a:cubicBezTo>
                  <a:cubicBezTo>
                    <a:pt x="3" y="51"/>
                    <a:pt x="4" y="50"/>
                    <a:pt x="5" y="50"/>
                  </a:cubicBezTo>
                  <a:cubicBezTo>
                    <a:pt x="6" y="51"/>
                    <a:pt x="7" y="52"/>
                    <a:pt x="7" y="53"/>
                  </a:cubicBezTo>
                  <a:cubicBezTo>
                    <a:pt x="6" y="54"/>
                    <a:pt x="6" y="56"/>
                    <a:pt x="5" y="58"/>
                  </a:cubicBezTo>
                  <a:cubicBezTo>
                    <a:pt x="5" y="59"/>
                    <a:pt x="4" y="60"/>
                    <a:pt x="4" y="60"/>
                  </a:cubicBezTo>
                  <a:close/>
                  <a:moveTo>
                    <a:pt x="138" y="59"/>
                  </a:moveTo>
                  <a:cubicBezTo>
                    <a:pt x="137" y="59"/>
                    <a:pt x="136" y="58"/>
                    <a:pt x="136" y="57"/>
                  </a:cubicBezTo>
                  <a:cubicBezTo>
                    <a:pt x="136" y="55"/>
                    <a:pt x="135" y="54"/>
                    <a:pt x="135" y="52"/>
                  </a:cubicBezTo>
                  <a:cubicBezTo>
                    <a:pt x="135" y="51"/>
                    <a:pt x="135" y="50"/>
                    <a:pt x="136" y="49"/>
                  </a:cubicBezTo>
                  <a:cubicBezTo>
                    <a:pt x="137" y="49"/>
                    <a:pt x="138" y="50"/>
                    <a:pt x="139" y="51"/>
                  </a:cubicBezTo>
                  <a:cubicBezTo>
                    <a:pt x="139" y="53"/>
                    <a:pt x="140" y="55"/>
                    <a:pt x="140" y="57"/>
                  </a:cubicBezTo>
                  <a:cubicBezTo>
                    <a:pt x="140" y="58"/>
                    <a:pt x="140" y="59"/>
                    <a:pt x="139" y="59"/>
                  </a:cubicBezTo>
                  <a:cubicBezTo>
                    <a:pt x="139" y="59"/>
                    <a:pt x="138" y="59"/>
                    <a:pt x="138" y="59"/>
                  </a:cubicBezTo>
                  <a:close/>
                  <a:moveTo>
                    <a:pt x="7" y="49"/>
                  </a:moveTo>
                  <a:cubicBezTo>
                    <a:pt x="6" y="49"/>
                    <a:pt x="6" y="49"/>
                    <a:pt x="6" y="49"/>
                  </a:cubicBezTo>
                  <a:cubicBezTo>
                    <a:pt x="5" y="48"/>
                    <a:pt x="4" y="47"/>
                    <a:pt x="5" y="46"/>
                  </a:cubicBezTo>
                  <a:cubicBezTo>
                    <a:pt x="5" y="44"/>
                    <a:pt x="6" y="42"/>
                    <a:pt x="7" y="41"/>
                  </a:cubicBezTo>
                  <a:cubicBezTo>
                    <a:pt x="7" y="40"/>
                    <a:pt x="9" y="39"/>
                    <a:pt x="10" y="40"/>
                  </a:cubicBezTo>
                  <a:cubicBezTo>
                    <a:pt x="11" y="40"/>
                    <a:pt x="11" y="41"/>
                    <a:pt x="11" y="42"/>
                  </a:cubicBezTo>
                  <a:cubicBezTo>
                    <a:pt x="10" y="44"/>
                    <a:pt x="9" y="46"/>
                    <a:pt x="8" y="47"/>
                  </a:cubicBezTo>
                  <a:cubicBezTo>
                    <a:pt x="8" y="48"/>
                    <a:pt x="7" y="49"/>
                    <a:pt x="7" y="49"/>
                  </a:cubicBezTo>
                  <a:close/>
                  <a:moveTo>
                    <a:pt x="135" y="48"/>
                  </a:moveTo>
                  <a:cubicBezTo>
                    <a:pt x="134" y="48"/>
                    <a:pt x="133" y="47"/>
                    <a:pt x="133" y="47"/>
                  </a:cubicBezTo>
                  <a:cubicBezTo>
                    <a:pt x="132" y="45"/>
                    <a:pt x="132" y="43"/>
                    <a:pt x="131" y="42"/>
                  </a:cubicBezTo>
                  <a:cubicBezTo>
                    <a:pt x="130" y="41"/>
                    <a:pt x="131" y="39"/>
                    <a:pt x="132" y="39"/>
                  </a:cubicBezTo>
                  <a:cubicBezTo>
                    <a:pt x="133" y="38"/>
                    <a:pt x="134" y="39"/>
                    <a:pt x="135" y="40"/>
                  </a:cubicBezTo>
                  <a:cubicBezTo>
                    <a:pt x="135" y="42"/>
                    <a:pt x="136" y="43"/>
                    <a:pt x="137" y="45"/>
                  </a:cubicBezTo>
                  <a:cubicBezTo>
                    <a:pt x="137" y="46"/>
                    <a:pt x="137" y="47"/>
                    <a:pt x="136" y="48"/>
                  </a:cubicBezTo>
                  <a:cubicBezTo>
                    <a:pt x="136" y="48"/>
                    <a:pt x="135" y="48"/>
                    <a:pt x="135" y="48"/>
                  </a:cubicBezTo>
                  <a:close/>
                  <a:moveTo>
                    <a:pt x="11" y="38"/>
                  </a:moveTo>
                  <a:cubicBezTo>
                    <a:pt x="11" y="38"/>
                    <a:pt x="11" y="38"/>
                    <a:pt x="10" y="38"/>
                  </a:cubicBezTo>
                  <a:cubicBezTo>
                    <a:pt x="10" y="38"/>
                    <a:pt x="9" y="36"/>
                    <a:pt x="10" y="35"/>
                  </a:cubicBezTo>
                  <a:cubicBezTo>
                    <a:pt x="11" y="34"/>
                    <a:pt x="12" y="32"/>
                    <a:pt x="13" y="30"/>
                  </a:cubicBezTo>
                  <a:cubicBezTo>
                    <a:pt x="14" y="29"/>
                    <a:pt x="15" y="29"/>
                    <a:pt x="16" y="30"/>
                  </a:cubicBezTo>
                  <a:cubicBezTo>
                    <a:pt x="17" y="31"/>
                    <a:pt x="17" y="32"/>
                    <a:pt x="16" y="33"/>
                  </a:cubicBezTo>
                  <a:cubicBezTo>
                    <a:pt x="15" y="34"/>
                    <a:pt x="14" y="36"/>
                    <a:pt x="13" y="37"/>
                  </a:cubicBezTo>
                  <a:cubicBezTo>
                    <a:pt x="13" y="38"/>
                    <a:pt x="12" y="38"/>
                    <a:pt x="11" y="38"/>
                  </a:cubicBezTo>
                  <a:close/>
                  <a:moveTo>
                    <a:pt x="130" y="38"/>
                  </a:moveTo>
                  <a:cubicBezTo>
                    <a:pt x="129" y="38"/>
                    <a:pt x="129" y="37"/>
                    <a:pt x="128" y="37"/>
                  </a:cubicBezTo>
                  <a:cubicBezTo>
                    <a:pt x="127" y="35"/>
                    <a:pt x="126" y="34"/>
                    <a:pt x="125" y="32"/>
                  </a:cubicBezTo>
                  <a:cubicBezTo>
                    <a:pt x="125" y="31"/>
                    <a:pt x="125" y="30"/>
                    <a:pt x="126" y="29"/>
                  </a:cubicBezTo>
                  <a:cubicBezTo>
                    <a:pt x="127" y="29"/>
                    <a:pt x="128" y="29"/>
                    <a:pt x="129" y="30"/>
                  </a:cubicBezTo>
                  <a:cubicBezTo>
                    <a:pt x="130" y="31"/>
                    <a:pt x="131" y="33"/>
                    <a:pt x="132" y="35"/>
                  </a:cubicBezTo>
                  <a:cubicBezTo>
                    <a:pt x="132" y="36"/>
                    <a:pt x="132" y="37"/>
                    <a:pt x="131" y="37"/>
                  </a:cubicBezTo>
                  <a:cubicBezTo>
                    <a:pt x="131" y="38"/>
                    <a:pt x="130" y="38"/>
                    <a:pt x="130" y="38"/>
                  </a:cubicBezTo>
                  <a:close/>
                  <a:moveTo>
                    <a:pt x="18" y="29"/>
                  </a:moveTo>
                  <a:cubicBezTo>
                    <a:pt x="18" y="29"/>
                    <a:pt x="17" y="29"/>
                    <a:pt x="17" y="29"/>
                  </a:cubicBezTo>
                  <a:cubicBezTo>
                    <a:pt x="16" y="28"/>
                    <a:pt x="16" y="27"/>
                    <a:pt x="16" y="26"/>
                  </a:cubicBezTo>
                  <a:cubicBezTo>
                    <a:pt x="18" y="24"/>
                    <a:pt x="19" y="23"/>
                    <a:pt x="20" y="21"/>
                  </a:cubicBezTo>
                  <a:cubicBezTo>
                    <a:pt x="21" y="21"/>
                    <a:pt x="22" y="21"/>
                    <a:pt x="23" y="21"/>
                  </a:cubicBezTo>
                  <a:cubicBezTo>
                    <a:pt x="24" y="22"/>
                    <a:pt x="24" y="23"/>
                    <a:pt x="23" y="24"/>
                  </a:cubicBezTo>
                  <a:cubicBezTo>
                    <a:pt x="22" y="25"/>
                    <a:pt x="21" y="27"/>
                    <a:pt x="20" y="28"/>
                  </a:cubicBezTo>
                  <a:cubicBezTo>
                    <a:pt x="19" y="29"/>
                    <a:pt x="19" y="29"/>
                    <a:pt x="18" y="29"/>
                  </a:cubicBezTo>
                  <a:close/>
                  <a:moveTo>
                    <a:pt x="123" y="28"/>
                  </a:moveTo>
                  <a:cubicBezTo>
                    <a:pt x="123" y="28"/>
                    <a:pt x="122" y="28"/>
                    <a:pt x="122" y="28"/>
                  </a:cubicBezTo>
                  <a:cubicBezTo>
                    <a:pt x="121" y="26"/>
                    <a:pt x="119" y="25"/>
                    <a:pt x="118" y="24"/>
                  </a:cubicBezTo>
                  <a:cubicBezTo>
                    <a:pt x="117" y="23"/>
                    <a:pt x="117" y="22"/>
                    <a:pt x="118" y="21"/>
                  </a:cubicBezTo>
                  <a:cubicBezTo>
                    <a:pt x="119" y="20"/>
                    <a:pt x="120" y="20"/>
                    <a:pt x="121" y="21"/>
                  </a:cubicBezTo>
                  <a:cubicBezTo>
                    <a:pt x="122" y="22"/>
                    <a:pt x="124" y="24"/>
                    <a:pt x="125" y="25"/>
                  </a:cubicBezTo>
                  <a:cubicBezTo>
                    <a:pt x="126" y="26"/>
                    <a:pt x="126" y="27"/>
                    <a:pt x="125" y="28"/>
                  </a:cubicBezTo>
                  <a:cubicBezTo>
                    <a:pt x="124" y="28"/>
                    <a:pt x="124" y="28"/>
                    <a:pt x="123" y="28"/>
                  </a:cubicBezTo>
                  <a:close/>
                  <a:moveTo>
                    <a:pt x="26" y="21"/>
                  </a:moveTo>
                  <a:cubicBezTo>
                    <a:pt x="25" y="21"/>
                    <a:pt x="25" y="21"/>
                    <a:pt x="24" y="20"/>
                  </a:cubicBezTo>
                  <a:cubicBezTo>
                    <a:pt x="24" y="19"/>
                    <a:pt x="24" y="18"/>
                    <a:pt x="25" y="17"/>
                  </a:cubicBezTo>
                  <a:cubicBezTo>
                    <a:pt x="26" y="16"/>
                    <a:pt x="28" y="15"/>
                    <a:pt x="29" y="14"/>
                  </a:cubicBezTo>
                  <a:cubicBezTo>
                    <a:pt x="30" y="13"/>
                    <a:pt x="31" y="13"/>
                    <a:pt x="32" y="14"/>
                  </a:cubicBezTo>
                  <a:cubicBezTo>
                    <a:pt x="33" y="15"/>
                    <a:pt x="33" y="16"/>
                    <a:pt x="32" y="17"/>
                  </a:cubicBezTo>
                  <a:cubicBezTo>
                    <a:pt x="30" y="18"/>
                    <a:pt x="29" y="19"/>
                    <a:pt x="27" y="20"/>
                  </a:cubicBezTo>
                  <a:cubicBezTo>
                    <a:pt x="27" y="21"/>
                    <a:pt x="26" y="21"/>
                    <a:pt x="26" y="21"/>
                  </a:cubicBezTo>
                  <a:close/>
                  <a:moveTo>
                    <a:pt x="115" y="20"/>
                  </a:moveTo>
                  <a:cubicBezTo>
                    <a:pt x="115" y="20"/>
                    <a:pt x="114" y="20"/>
                    <a:pt x="114" y="20"/>
                  </a:cubicBezTo>
                  <a:cubicBezTo>
                    <a:pt x="113" y="19"/>
                    <a:pt x="111" y="17"/>
                    <a:pt x="110" y="16"/>
                  </a:cubicBezTo>
                  <a:cubicBezTo>
                    <a:pt x="109" y="16"/>
                    <a:pt x="109" y="15"/>
                    <a:pt x="109" y="14"/>
                  </a:cubicBezTo>
                  <a:cubicBezTo>
                    <a:pt x="110" y="13"/>
                    <a:pt x="111" y="13"/>
                    <a:pt x="112" y="13"/>
                  </a:cubicBezTo>
                  <a:cubicBezTo>
                    <a:pt x="114" y="14"/>
                    <a:pt x="115" y="15"/>
                    <a:pt x="117" y="17"/>
                  </a:cubicBezTo>
                  <a:cubicBezTo>
                    <a:pt x="117" y="17"/>
                    <a:pt x="118" y="19"/>
                    <a:pt x="117" y="20"/>
                  </a:cubicBezTo>
                  <a:cubicBezTo>
                    <a:pt x="116" y="20"/>
                    <a:pt x="116" y="20"/>
                    <a:pt x="115" y="20"/>
                  </a:cubicBezTo>
                  <a:close/>
                  <a:moveTo>
                    <a:pt x="35" y="14"/>
                  </a:moveTo>
                  <a:cubicBezTo>
                    <a:pt x="35" y="14"/>
                    <a:pt x="34" y="14"/>
                    <a:pt x="34" y="13"/>
                  </a:cubicBezTo>
                  <a:cubicBezTo>
                    <a:pt x="33" y="12"/>
                    <a:pt x="33" y="11"/>
                    <a:pt x="34" y="10"/>
                  </a:cubicBezTo>
                  <a:cubicBezTo>
                    <a:pt x="36" y="9"/>
                    <a:pt x="38" y="8"/>
                    <a:pt x="39" y="8"/>
                  </a:cubicBezTo>
                  <a:cubicBezTo>
                    <a:pt x="40" y="7"/>
                    <a:pt x="42" y="7"/>
                    <a:pt x="42" y="8"/>
                  </a:cubicBezTo>
                  <a:cubicBezTo>
                    <a:pt x="43" y="9"/>
                    <a:pt x="42" y="11"/>
                    <a:pt x="41" y="11"/>
                  </a:cubicBezTo>
                  <a:cubicBezTo>
                    <a:pt x="39" y="12"/>
                    <a:pt x="38" y="13"/>
                    <a:pt x="36" y="14"/>
                  </a:cubicBezTo>
                  <a:cubicBezTo>
                    <a:pt x="36" y="14"/>
                    <a:pt x="36" y="14"/>
                    <a:pt x="35" y="14"/>
                  </a:cubicBezTo>
                  <a:close/>
                  <a:moveTo>
                    <a:pt x="106" y="14"/>
                  </a:moveTo>
                  <a:cubicBezTo>
                    <a:pt x="106" y="14"/>
                    <a:pt x="105" y="14"/>
                    <a:pt x="105" y="13"/>
                  </a:cubicBezTo>
                  <a:cubicBezTo>
                    <a:pt x="103" y="12"/>
                    <a:pt x="102" y="12"/>
                    <a:pt x="100" y="11"/>
                  </a:cubicBezTo>
                  <a:cubicBezTo>
                    <a:pt x="99" y="10"/>
                    <a:pt x="99" y="9"/>
                    <a:pt x="99" y="8"/>
                  </a:cubicBezTo>
                  <a:cubicBezTo>
                    <a:pt x="100" y="7"/>
                    <a:pt x="101" y="7"/>
                    <a:pt x="102" y="7"/>
                  </a:cubicBezTo>
                  <a:cubicBezTo>
                    <a:pt x="104" y="8"/>
                    <a:pt x="105" y="9"/>
                    <a:pt x="107" y="10"/>
                  </a:cubicBezTo>
                  <a:cubicBezTo>
                    <a:pt x="108" y="10"/>
                    <a:pt x="108" y="12"/>
                    <a:pt x="108" y="13"/>
                  </a:cubicBezTo>
                  <a:cubicBezTo>
                    <a:pt x="107" y="13"/>
                    <a:pt x="107" y="14"/>
                    <a:pt x="106" y="14"/>
                  </a:cubicBezTo>
                  <a:close/>
                  <a:moveTo>
                    <a:pt x="45" y="9"/>
                  </a:moveTo>
                  <a:cubicBezTo>
                    <a:pt x="45" y="9"/>
                    <a:pt x="44" y="8"/>
                    <a:pt x="44" y="8"/>
                  </a:cubicBezTo>
                  <a:cubicBezTo>
                    <a:pt x="43" y="7"/>
                    <a:pt x="44" y="5"/>
                    <a:pt x="45" y="5"/>
                  </a:cubicBezTo>
                  <a:cubicBezTo>
                    <a:pt x="47" y="4"/>
                    <a:pt x="48" y="4"/>
                    <a:pt x="50" y="3"/>
                  </a:cubicBezTo>
                  <a:cubicBezTo>
                    <a:pt x="51" y="3"/>
                    <a:pt x="52" y="3"/>
                    <a:pt x="53" y="4"/>
                  </a:cubicBezTo>
                  <a:cubicBezTo>
                    <a:pt x="53" y="6"/>
                    <a:pt x="52" y="7"/>
                    <a:pt x="51" y="7"/>
                  </a:cubicBezTo>
                  <a:cubicBezTo>
                    <a:pt x="50" y="7"/>
                    <a:pt x="48" y="8"/>
                    <a:pt x="46" y="9"/>
                  </a:cubicBezTo>
                  <a:cubicBezTo>
                    <a:pt x="46" y="9"/>
                    <a:pt x="46" y="9"/>
                    <a:pt x="45" y="9"/>
                  </a:cubicBezTo>
                  <a:close/>
                  <a:moveTo>
                    <a:pt x="96" y="9"/>
                  </a:moveTo>
                  <a:cubicBezTo>
                    <a:pt x="95" y="9"/>
                    <a:pt x="95" y="9"/>
                    <a:pt x="95" y="9"/>
                  </a:cubicBezTo>
                  <a:cubicBezTo>
                    <a:pt x="93" y="8"/>
                    <a:pt x="92" y="7"/>
                    <a:pt x="90" y="7"/>
                  </a:cubicBezTo>
                  <a:cubicBezTo>
                    <a:pt x="89" y="6"/>
                    <a:pt x="88" y="5"/>
                    <a:pt x="88" y="4"/>
                  </a:cubicBezTo>
                  <a:cubicBezTo>
                    <a:pt x="89" y="3"/>
                    <a:pt x="90" y="3"/>
                    <a:pt x="91" y="3"/>
                  </a:cubicBezTo>
                  <a:cubicBezTo>
                    <a:pt x="93" y="3"/>
                    <a:pt x="95" y="4"/>
                    <a:pt x="96" y="5"/>
                  </a:cubicBezTo>
                  <a:cubicBezTo>
                    <a:pt x="97" y="5"/>
                    <a:pt x="98" y="6"/>
                    <a:pt x="98" y="7"/>
                  </a:cubicBezTo>
                  <a:cubicBezTo>
                    <a:pt x="97" y="8"/>
                    <a:pt x="97" y="9"/>
                    <a:pt x="96" y="9"/>
                  </a:cubicBezTo>
                  <a:close/>
                  <a:moveTo>
                    <a:pt x="56" y="6"/>
                  </a:moveTo>
                  <a:cubicBezTo>
                    <a:pt x="55" y="6"/>
                    <a:pt x="55" y="5"/>
                    <a:pt x="54" y="4"/>
                  </a:cubicBezTo>
                  <a:cubicBezTo>
                    <a:pt x="54" y="3"/>
                    <a:pt x="55" y="2"/>
                    <a:pt x="56" y="2"/>
                  </a:cubicBezTo>
                  <a:cubicBezTo>
                    <a:pt x="58" y="1"/>
                    <a:pt x="60" y="1"/>
                    <a:pt x="62" y="1"/>
                  </a:cubicBezTo>
                  <a:cubicBezTo>
                    <a:pt x="63" y="0"/>
                    <a:pt x="64" y="1"/>
                    <a:pt x="64" y="2"/>
                  </a:cubicBezTo>
                  <a:cubicBezTo>
                    <a:pt x="64" y="3"/>
                    <a:pt x="63" y="4"/>
                    <a:pt x="62" y="5"/>
                  </a:cubicBezTo>
                  <a:cubicBezTo>
                    <a:pt x="60" y="5"/>
                    <a:pt x="59" y="5"/>
                    <a:pt x="57" y="6"/>
                  </a:cubicBezTo>
                  <a:cubicBezTo>
                    <a:pt x="57" y="6"/>
                    <a:pt x="57" y="6"/>
                    <a:pt x="56" y="6"/>
                  </a:cubicBezTo>
                  <a:close/>
                  <a:moveTo>
                    <a:pt x="85" y="5"/>
                  </a:moveTo>
                  <a:cubicBezTo>
                    <a:pt x="85" y="5"/>
                    <a:pt x="84" y="5"/>
                    <a:pt x="84" y="5"/>
                  </a:cubicBezTo>
                  <a:cubicBezTo>
                    <a:pt x="83" y="5"/>
                    <a:pt x="81" y="5"/>
                    <a:pt x="79" y="5"/>
                  </a:cubicBezTo>
                  <a:cubicBezTo>
                    <a:pt x="78" y="4"/>
                    <a:pt x="77" y="3"/>
                    <a:pt x="77" y="2"/>
                  </a:cubicBezTo>
                  <a:cubicBezTo>
                    <a:pt x="77" y="1"/>
                    <a:pt x="78" y="0"/>
                    <a:pt x="79" y="1"/>
                  </a:cubicBezTo>
                  <a:cubicBezTo>
                    <a:pt x="81" y="1"/>
                    <a:pt x="83" y="1"/>
                    <a:pt x="85" y="1"/>
                  </a:cubicBezTo>
                  <a:cubicBezTo>
                    <a:pt x="86" y="2"/>
                    <a:pt x="87" y="3"/>
                    <a:pt x="87" y="4"/>
                  </a:cubicBezTo>
                  <a:cubicBezTo>
                    <a:pt x="87" y="5"/>
                    <a:pt x="86" y="5"/>
                    <a:pt x="85" y="5"/>
                  </a:cubicBezTo>
                  <a:close/>
                  <a:moveTo>
                    <a:pt x="68" y="4"/>
                  </a:moveTo>
                  <a:cubicBezTo>
                    <a:pt x="67" y="4"/>
                    <a:pt x="66" y="3"/>
                    <a:pt x="66" y="2"/>
                  </a:cubicBezTo>
                  <a:cubicBezTo>
                    <a:pt x="66" y="1"/>
                    <a:pt x="66" y="0"/>
                    <a:pt x="68" y="0"/>
                  </a:cubicBezTo>
                  <a:cubicBezTo>
                    <a:pt x="70" y="0"/>
                    <a:pt x="72" y="0"/>
                    <a:pt x="73" y="0"/>
                  </a:cubicBezTo>
                  <a:cubicBezTo>
                    <a:pt x="75" y="0"/>
                    <a:pt x="75" y="1"/>
                    <a:pt x="75" y="2"/>
                  </a:cubicBezTo>
                  <a:cubicBezTo>
                    <a:pt x="75" y="3"/>
                    <a:pt x="74" y="4"/>
                    <a:pt x="73" y="4"/>
                  </a:cubicBezTo>
                  <a:cubicBezTo>
                    <a:pt x="71" y="4"/>
                    <a:pt x="70" y="4"/>
                    <a:pt x="68" y="4"/>
                  </a:cubicBezTo>
                  <a:cubicBezTo>
                    <a:pt x="68" y="4"/>
                    <a:pt x="68" y="4"/>
                    <a:pt x="68"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1" name="Freeform 531">
              <a:extLst>
                <a:ext uri="{FF2B5EF4-FFF2-40B4-BE49-F238E27FC236}">
                  <a16:creationId xmlns:a16="http://schemas.microsoft.com/office/drawing/2014/main" id="{93F1233E-047B-4C41-91C8-0E16A35780A4}"/>
                </a:ext>
              </a:extLst>
            </p:cNvPr>
            <p:cNvSpPr>
              <a:spLocks noEditPoints="1"/>
            </p:cNvSpPr>
            <p:nvPr/>
          </p:nvSpPr>
          <p:spPr bwMode="auto">
            <a:xfrm rot="10800000">
              <a:off x="4542756" y="2274580"/>
              <a:ext cx="3060081" cy="3060081"/>
            </a:xfrm>
            <a:custGeom>
              <a:avLst/>
              <a:gdLst>
                <a:gd name="T0" fmla="*/ 964 w 1896"/>
                <a:gd name="T1" fmla="*/ 1896 h 1896"/>
                <a:gd name="T2" fmla="*/ 1012 w 1896"/>
                <a:gd name="T3" fmla="*/ 1894 h 1896"/>
                <a:gd name="T4" fmla="*/ 1060 w 1896"/>
                <a:gd name="T5" fmla="*/ 1890 h 1896"/>
                <a:gd name="T6" fmla="*/ 1108 w 1896"/>
                <a:gd name="T7" fmla="*/ 1883 h 1896"/>
                <a:gd name="T8" fmla="*/ 1155 w 1896"/>
                <a:gd name="T9" fmla="*/ 1874 h 1896"/>
                <a:gd name="T10" fmla="*/ 1201 w 1896"/>
                <a:gd name="T11" fmla="*/ 1862 h 1896"/>
                <a:gd name="T12" fmla="*/ 1247 w 1896"/>
                <a:gd name="T13" fmla="*/ 1848 h 1896"/>
                <a:gd name="T14" fmla="*/ 1292 w 1896"/>
                <a:gd name="T15" fmla="*/ 1831 h 1896"/>
                <a:gd name="T16" fmla="*/ 1336 w 1896"/>
                <a:gd name="T17" fmla="*/ 1813 h 1896"/>
                <a:gd name="T18" fmla="*/ 1379 w 1896"/>
                <a:gd name="T19" fmla="*/ 1792 h 1896"/>
                <a:gd name="T20" fmla="*/ 1421 w 1896"/>
                <a:gd name="T21" fmla="*/ 1769 h 1896"/>
                <a:gd name="T22" fmla="*/ 1462 w 1896"/>
                <a:gd name="T23" fmla="*/ 1744 h 1896"/>
                <a:gd name="T24" fmla="*/ 1502 w 1896"/>
                <a:gd name="T25" fmla="*/ 1717 h 1896"/>
                <a:gd name="T26" fmla="*/ 1540 w 1896"/>
                <a:gd name="T27" fmla="*/ 1688 h 1896"/>
                <a:gd name="T28" fmla="*/ 1576 w 1896"/>
                <a:gd name="T29" fmla="*/ 1657 h 1896"/>
                <a:gd name="T30" fmla="*/ 1611 w 1896"/>
                <a:gd name="T31" fmla="*/ 1624 h 1896"/>
                <a:gd name="T32" fmla="*/ 1644 w 1896"/>
                <a:gd name="T33" fmla="*/ 1589 h 1896"/>
                <a:gd name="T34" fmla="*/ 1676 w 1896"/>
                <a:gd name="T35" fmla="*/ 1553 h 1896"/>
                <a:gd name="T36" fmla="*/ 1705 w 1896"/>
                <a:gd name="T37" fmla="*/ 1515 h 1896"/>
                <a:gd name="T38" fmla="*/ 1733 w 1896"/>
                <a:gd name="T39" fmla="*/ 1476 h 1896"/>
                <a:gd name="T40" fmla="*/ 1759 w 1896"/>
                <a:gd name="T41" fmla="*/ 1435 h 1896"/>
                <a:gd name="T42" fmla="*/ 1782 w 1896"/>
                <a:gd name="T43" fmla="*/ 1393 h 1896"/>
                <a:gd name="T44" fmla="*/ 1803 w 1896"/>
                <a:gd name="T45" fmla="*/ 1350 h 1896"/>
                <a:gd name="T46" fmla="*/ 1823 w 1896"/>
                <a:gd name="T47" fmla="*/ 1306 h 1896"/>
                <a:gd name="T48" fmla="*/ 1839 w 1896"/>
                <a:gd name="T49" fmla="*/ 1261 h 1896"/>
                <a:gd name="T50" fmla="*/ 1854 w 1896"/>
                <a:gd name="T51" fmla="*/ 1215 h 1896"/>
                <a:gd name="T52" fmla="*/ 1866 w 1896"/>
                <a:gd name="T53" fmla="*/ 1168 h 1896"/>
                <a:gd name="T54" fmla="*/ 1876 w 1896"/>
                <a:gd name="T55" fmla="*/ 1121 h 1896"/>
                <a:gd name="T56" fmla="*/ 1883 w 1896"/>
                <a:gd name="T57" fmla="*/ 1074 h 1896"/>
                <a:gd name="T58" fmla="*/ 1888 w 1896"/>
                <a:gd name="T59" fmla="*/ 1026 h 1896"/>
                <a:gd name="T60" fmla="*/ 1890 w 1896"/>
                <a:gd name="T61" fmla="*/ 926 h 1896"/>
                <a:gd name="T62" fmla="*/ 1888 w 1896"/>
                <a:gd name="T63" fmla="*/ 878 h 1896"/>
                <a:gd name="T64" fmla="*/ 1883 w 1896"/>
                <a:gd name="T65" fmla="*/ 830 h 1896"/>
                <a:gd name="T66" fmla="*/ 1876 w 1896"/>
                <a:gd name="T67" fmla="*/ 783 h 1896"/>
                <a:gd name="T68" fmla="*/ 1866 w 1896"/>
                <a:gd name="T69" fmla="*/ 736 h 1896"/>
                <a:gd name="T70" fmla="*/ 1854 w 1896"/>
                <a:gd name="T71" fmla="*/ 689 h 1896"/>
                <a:gd name="T72" fmla="*/ 1840 w 1896"/>
                <a:gd name="T73" fmla="*/ 644 h 1896"/>
                <a:gd name="T74" fmla="*/ 1823 w 1896"/>
                <a:gd name="T75" fmla="*/ 599 h 1896"/>
                <a:gd name="T76" fmla="*/ 1804 w 1896"/>
                <a:gd name="T77" fmla="*/ 555 h 1896"/>
                <a:gd name="T78" fmla="*/ 1783 w 1896"/>
                <a:gd name="T79" fmla="*/ 512 h 1896"/>
                <a:gd name="T80" fmla="*/ 1760 w 1896"/>
                <a:gd name="T81" fmla="*/ 470 h 1896"/>
                <a:gd name="T82" fmla="*/ 1735 w 1896"/>
                <a:gd name="T83" fmla="*/ 429 h 1896"/>
                <a:gd name="T84" fmla="*/ 1707 w 1896"/>
                <a:gd name="T85" fmla="*/ 390 h 1896"/>
                <a:gd name="T86" fmla="*/ 1678 w 1896"/>
                <a:gd name="T87" fmla="*/ 352 h 1896"/>
                <a:gd name="T88" fmla="*/ 1646 w 1896"/>
                <a:gd name="T89" fmla="*/ 316 h 1896"/>
                <a:gd name="T90" fmla="*/ 1613 w 1896"/>
                <a:gd name="T91" fmla="*/ 281 h 1896"/>
                <a:gd name="T92" fmla="*/ 1579 w 1896"/>
                <a:gd name="T93" fmla="*/ 248 h 1896"/>
                <a:gd name="T94" fmla="*/ 1542 w 1896"/>
                <a:gd name="T95" fmla="*/ 217 h 1896"/>
                <a:gd name="T96" fmla="*/ 1504 w 1896"/>
                <a:gd name="T97" fmla="*/ 188 h 1896"/>
                <a:gd name="T98" fmla="*/ 1465 w 1896"/>
                <a:gd name="T99" fmla="*/ 160 h 1896"/>
                <a:gd name="T100" fmla="*/ 1424 w 1896"/>
                <a:gd name="T101" fmla="*/ 135 h 1896"/>
                <a:gd name="T102" fmla="*/ 1382 w 1896"/>
                <a:gd name="T103" fmla="*/ 112 h 1896"/>
                <a:gd name="T104" fmla="*/ 1338 w 1896"/>
                <a:gd name="T105" fmla="*/ 91 h 1896"/>
                <a:gd name="T106" fmla="*/ 1294 w 1896"/>
                <a:gd name="T107" fmla="*/ 72 h 1896"/>
                <a:gd name="T108" fmla="*/ 1249 w 1896"/>
                <a:gd name="T109" fmla="*/ 55 h 1896"/>
                <a:gd name="T110" fmla="*/ 1203 w 1896"/>
                <a:gd name="T111" fmla="*/ 41 h 1896"/>
                <a:gd name="T112" fmla="*/ 1156 w 1896"/>
                <a:gd name="T113" fmla="*/ 29 h 1896"/>
                <a:gd name="T114" fmla="*/ 1109 w 1896"/>
                <a:gd name="T115" fmla="*/ 20 h 1896"/>
                <a:gd name="T116" fmla="*/ 1062 w 1896"/>
                <a:gd name="T117" fmla="*/ 13 h 1896"/>
                <a:gd name="T118" fmla="*/ 1014 w 1896"/>
                <a:gd name="T119" fmla="*/ 9 h 1896"/>
                <a:gd name="T120" fmla="*/ 966 w 1896"/>
                <a:gd name="T121" fmla="*/ 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96" h="1896">
                  <a:moveTo>
                    <a:pt x="940" y="1896"/>
                  </a:moveTo>
                  <a:cubicBezTo>
                    <a:pt x="940" y="1896"/>
                    <a:pt x="940" y="1896"/>
                    <a:pt x="940" y="1896"/>
                  </a:cubicBezTo>
                  <a:cubicBezTo>
                    <a:pt x="933" y="1896"/>
                    <a:pt x="924" y="1896"/>
                    <a:pt x="916" y="1896"/>
                  </a:cubicBezTo>
                  <a:cubicBezTo>
                    <a:pt x="913" y="1896"/>
                    <a:pt x="910" y="1893"/>
                    <a:pt x="911" y="1890"/>
                  </a:cubicBezTo>
                  <a:cubicBezTo>
                    <a:pt x="911" y="1886"/>
                    <a:pt x="913" y="1884"/>
                    <a:pt x="917" y="1884"/>
                  </a:cubicBezTo>
                  <a:cubicBezTo>
                    <a:pt x="925" y="1884"/>
                    <a:pt x="933" y="1884"/>
                    <a:pt x="941" y="1884"/>
                  </a:cubicBezTo>
                  <a:cubicBezTo>
                    <a:pt x="944" y="1884"/>
                    <a:pt x="947" y="1887"/>
                    <a:pt x="946" y="1890"/>
                  </a:cubicBezTo>
                  <a:cubicBezTo>
                    <a:pt x="946" y="1894"/>
                    <a:pt x="944" y="1896"/>
                    <a:pt x="940" y="1896"/>
                  </a:cubicBezTo>
                  <a:close/>
                  <a:moveTo>
                    <a:pt x="964" y="1896"/>
                  </a:moveTo>
                  <a:cubicBezTo>
                    <a:pt x="961" y="1896"/>
                    <a:pt x="959" y="1893"/>
                    <a:pt x="958" y="1890"/>
                  </a:cubicBezTo>
                  <a:cubicBezTo>
                    <a:pt x="958" y="1887"/>
                    <a:pt x="961" y="1884"/>
                    <a:pt x="964" y="1884"/>
                  </a:cubicBezTo>
                  <a:cubicBezTo>
                    <a:pt x="972" y="1884"/>
                    <a:pt x="980" y="1884"/>
                    <a:pt x="988" y="1883"/>
                  </a:cubicBezTo>
                  <a:cubicBezTo>
                    <a:pt x="991" y="1883"/>
                    <a:pt x="994" y="1886"/>
                    <a:pt x="994" y="1889"/>
                  </a:cubicBezTo>
                  <a:cubicBezTo>
                    <a:pt x="995" y="1892"/>
                    <a:pt x="992" y="1895"/>
                    <a:pt x="989" y="1895"/>
                  </a:cubicBezTo>
                  <a:cubicBezTo>
                    <a:pt x="981" y="1896"/>
                    <a:pt x="973" y="1896"/>
                    <a:pt x="965" y="1896"/>
                  </a:cubicBezTo>
                  <a:cubicBezTo>
                    <a:pt x="965" y="1896"/>
                    <a:pt x="965" y="1896"/>
                    <a:pt x="964" y="1896"/>
                  </a:cubicBezTo>
                  <a:close/>
                  <a:moveTo>
                    <a:pt x="893" y="1895"/>
                  </a:moveTo>
                  <a:cubicBezTo>
                    <a:pt x="892" y="1895"/>
                    <a:pt x="892" y="1895"/>
                    <a:pt x="892" y="1895"/>
                  </a:cubicBezTo>
                  <a:cubicBezTo>
                    <a:pt x="884" y="1894"/>
                    <a:pt x="876" y="1894"/>
                    <a:pt x="868" y="1893"/>
                  </a:cubicBezTo>
                  <a:cubicBezTo>
                    <a:pt x="865" y="1893"/>
                    <a:pt x="862" y="1890"/>
                    <a:pt x="863" y="1886"/>
                  </a:cubicBezTo>
                  <a:cubicBezTo>
                    <a:pt x="863" y="1883"/>
                    <a:pt x="866" y="1881"/>
                    <a:pt x="869" y="1881"/>
                  </a:cubicBezTo>
                  <a:cubicBezTo>
                    <a:pt x="877" y="1882"/>
                    <a:pt x="885" y="1882"/>
                    <a:pt x="893" y="1883"/>
                  </a:cubicBezTo>
                  <a:cubicBezTo>
                    <a:pt x="896" y="1883"/>
                    <a:pt x="899" y="1886"/>
                    <a:pt x="899" y="1889"/>
                  </a:cubicBezTo>
                  <a:cubicBezTo>
                    <a:pt x="898" y="1892"/>
                    <a:pt x="896" y="1895"/>
                    <a:pt x="893" y="1895"/>
                  </a:cubicBezTo>
                  <a:close/>
                  <a:moveTo>
                    <a:pt x="1012" y="1894"/>
                  </a:moveTo>
                  <a:cubicBezTo>
                    <a:pt x="1009" y="1894"/>
                    <a:pt x="1007" y="1892"/>
                    <a:pt x="1006" y="1889"/>
                  </a:cubicBezTo>
                  <a:cubicBezTo>
                    <a:pt x="1006" y="1885"/>
                    <a:pt x="1009" y="1882"/>
                    <a:pt x="1012" y="1882"/>
                  </a:cubicBezTo>
                  <a:cubicBezTo>
                    <a:pt x="1020" y="1882"/>
                    <a:pt x="1028" y="1881"/>
                    <a:pt x="1036" y="1880"/>
                  </a:cubicBezTo>
                  <a:cubicBezTo>
                    <a:pt x="1039" y="1880"/>
                    <a:pt x="1042" y="1882"/>
                    <a:pt x="1042" y="1886"/>
                  </a:cubicBezTo>
                  <a:cubicBezTo>
                    <a:pt x="1043" y="1889"/>
                    <a:pt x="1040" y="1892"/>
                    <a:pt x="1037" y="1892"/>
                  </a:cubicBezTo>
                  <a:cubicBezTo>
                    <a:pt x="1029" y="1893"/>
                    <a:pt x="1021" y="1894"/>
                    <a:pt x="1013" y="1894"/>
                  </a:cubicBezTo>
                  <a:cubicBezTo>
                    <a:pt x="1013" y="1894"/>
                    <a:pt x="1013" y="1894"/>
                    <a:pt x="1012" y="1894"/>
                  </a:cubicBezTo>
                  <a:close/>
                  <a:moveTo>
                    <a:pt x="845" y="1891"/>
                  </a:moveTo>
                  <a:cubicBezTo>
                    <a:pt x="845" y="1891"/>
                    <a:pt x="844" y="1891"/>
                    <a:pt x="844" y="1891"/>
                  </a:cubicBezTo>
                  <a:cubicBezTo>
                    <a:pt x="836" y="1890"/>
                    <a:pt x="828" y="1889"/>
                    <a:pt x="820" y="1888"/>
                  </a:cubicBezTo>
                  <a:cubicBezTo>
                    <a:pt x="817" y="1887"/>
                    <a:pt x="815" y="1884"/>
                    <a:pt x="815" y="1881"/>
                  </a:cubicBezTo>
                  <a:cubicBezTo>
                    <a:pt x="815" y="1878"/>
                    <a:pt x="818" y="1875"/>
                    <a:pt x="822" y="1876"/>
                  </a:cubicBezTo>
                  <a:cubicBezTo>
                    <a:pt x="830" y="1877"/>
                    <a:pt x="838" y="1878"/>
                    <a:pt x="845" y="1879"/>
                  </a:cubicBezTo>
                  <a:cubicBezTo>
                    <a:pt x="849" y="1879"/>
                    <a:pt x="851" y="1882"/>
                    <a:pt x="851" y="1885"/>
                  </a:cubicBezTo>
                  <a:cubicBezTo>
                    <a:pt x="850" y="1888"/>
                    <a:pt x="848" y="1891"/>
                    <a:pt x="845" y="1891"/>
                  </a:cubicBezTo>
                  <a:close/>
                  <a:moveTo>
                    <a:pt x="1060" y="1890"/>
                  </a:moveTo>
                  <a:cubicBezTo>
                    <a:pt x="1057" y="1890"/>
                    <a:pt x="1055" y="1887"/>
                    <a:pt x="1054" y="1884"/>
                  </a:cubicBezTo>
                  <a:cubicBezTo>
                    <a:pt x="1054" y="1881"/>
                    <a:pt x="1056" y="1878"/>
                    <a:pt x="1059" y="1878"/>
                  </a:cubicBezTo>
                  <a:cubicBezTo>
                    <a:pt x="1067" y="1877"/>
                    <a:pt x="1075" y="1876"/>
                    <a:pt x="1083" y="1875"/>
                  </a:cubicBezTo>
                  <a:cubicBezTo>
                    <a:pt x="1086" y="1874"/>
                    <a:pt x="1089" y="1876"/>
                    <a:pt x="1090" y="1880"/>
                  </a:cubicBezTo>
                  <a:cubicBezTo>
                    <a:pt x="1090" y="1883"/>
                    <a:pt x="1088" y="1886"/>
                    <a:pt x="1085" y="1887"/>
                  </a:cubicBezTo>
                  <a:cubicBezTo>
                    <a:pt x="1077" y="1888"/>
                    <a:pt x="1069" y="1889"/>
                    <a:pt x="1061" y="1890"/>
                  </a:cubicBezTo>
                  <a:cubicBezTo>
                    <a:pt x="1061" y="1890"/>
                    <a:pt x="1060" y="1890"/>
                    <a:pt x="1060" y="1890"/>
                  </a:cubicBezTo>
                  <a:close/>
                  <a:moveTo>
                    <a:pt x="797" y="1884"/>
                  </a:moveTo>
                  <a:cubicBezTo>
                    <a:pt x="797" y="1884"/>
                    <a:pt x="797" y="1884"/>
                    <a:pt x="796" y="1884"/>
                  </a:cubicBezTo>
                  <a:cubicBezTo>
                    <a:pt x="788" y="1883"/>
                    <a:pt x="780" y="1881"/>
                    <a:pt x="772" y="1880"/>
                  </a:cubicBezTo>
                  <a:cubicBezTo>
                    <a:pt x="769" y="1879"/>
                    <a:pt x="767" y="1876"/>
                    <a:pt x="768" y="1873"/>
                  </a:cubicBezTo>
                  <a:cubicBezTo>
                    <a:pt x="768" y="1870"/>
                    <a:pt x="771" y="1868"/>
                    <a:pt x="775" y="1868"/>
                  </a:cubicBezTo>
                  <a:cubicBezTo>
                    <a:pt x="782" y="1870"/>
                    <a:pt x="790" y="1871"/>
                    <a:pt x="798" y="1872"/>
                  </a:cubicBezTo>
                  <a:cubicBezTo>
                    <a:pt x="801" y="1873"/>
                    <a:pt x="804" y="1876"/>
                    <a:pt x="803" y="1879"/>
                  </a:cubicBezTo>
                  <a:cubicBezTo>
                    <a:pt x="803" y="1882"/>
                    <a:pt x="800" y="1884"/>
                    <a:pt x="797" y="1884"/>
                  </a:cubicBezTo>
                  <a:close/>
                  <a:moveTo>
                    <a:pt x="1108" y="1883"/>
                  </a:moveTo>
                  <a:cubicBezTo>
                    <a:pt x="1105" y="1883"/>
                    <a:pt x="1102" y="1881"/>
                    <a:pt x="1102" y="1878"/>
                  </a:cubicBezTo>
                  <a:cubicBezTo>
                    <a:pt x="1101" y="1875"/>
                    <a:pt x="1103" y="1871"/>
                    <a:pt x="1107" y="1871"/>
                  </a:cubicBezTo>
                  <a:cubicBezTo>
                    <a:pt x="1114" y="1870"/>
                    <a:pt x="1122" y="1868"/>
                    <a:pt x="1130" y="1867"/>
                  </a:cubicBezTo>
                  <a:cubicBezTo>
                    <a:pt x="1133" y="1866"/>
                    <a:pt x="1137" y="1868"/>
                    <a:pt x="1137" y="1871"/>
                  </a:cubicBezTo>
                  <a:cubicBezTo>
                    <a:pt x="1138" y="1875"/>
                    <a:pt x="1136" y="1878"/>
                    <a:pt x="1132" y="1878"/>
                  </a:cubicBezTo>
                  <a:cubicBezTo>
                    <a:pt x="1125" y="1880"/>
                    <a:pt x="1117" y="1881"/>
                    <a:pt x="1109" y="1883"/>
                  </a:cubicBezTo>
                  <a:cubicBezTo>
                    <a:pt x="1108" y="1883"/>
                    <a:pt x="1108" y="1883"/>
                    <a:pt x="1108" y="1883"/>
                  </a:cubicBezTo>
                  <a:close/>
                  <a:moveTo>
                    <a:pt x="750" y="1875"/>
                  </a:moveTo>
                  <a:cubicBezTo>
                    <a:pt x="750" y="1875"/>
                    <a:pt x="749" y="1875"/>
                    <a:pt x="749" y="1875"/>
                  </a:cubicBezTo>
                  <a:cubicBezTo>
                    <a:pt x="741" y="1874"/>
                    <a:pt x="733" y="1872"/>
                    <a:pt x="725" y="1870"/>
                  </a:cubicBezTo>
                  <a:cubicBezTo>
                    <a:pt x="722" y="1869"/>
                    <a:pt x="720" y="1866"/>
                    <a:pt x="721" y="1863"/>
                  </a:cubicBezTo>
                  <a:cubicBezTo>
                    <a:pt x="722" y="1859"/>
                    <a:pt x="725" y="1857"/>
                    <a:pt x="728" y="1858"/>
                  </a:cubicBezTo>
                  <a:cubicBezTo>
                    <a:pt x="736" y="1860"/>
                    <a:pt x="744" y="1862"/>
                    <a:pt x="751" y="1863"/>
                  </a:cubicBezTo>
                  <a:cubicBezTo>
                    <a:pt x="755" y="1864"/>
                    <a:pt x="757" y="1867"/>
                    <a:pt x="756" y="1871"/>
                  </a:cubicBezTo>
                  <a:cubicBezTo>
                    <a:pt x="755" y="1873"/>
                    <a:pt x="753" y="1875"/>
                    <a:pt x="750" y="1875"/>
                  </a:cubicBezTo>
                  <a:close/>
                  <a:moveTo>
                    <a:pt x="1155" y="1874"/>
                  </a:moveTo>
                  <a:cubicBezTo>
                    <a:pt x="1152" y="1874"/>
                    <a:pt x="1150" y="1872"/>
                    <a:pt x="1149" y="1869"/>
                  </a:cubicBezTo>
                  <a:cubicBezTo>
                    <a:pt x="1148" y="1866"/>
                    <a:pt x="1150" y="1862"/>
                    <a:pt x="1153" y="1862"/>
                  </a:cubicBezTo>
                  <a:cubicBezTo>
                    <a:pt x="1161" y="1860"/>
                    <a:pt x="1169" y="1858"/>
                    <a:pt x="1177" y="1856"/>
                  </a:cubicBezTo>
                  <a:cubicBezTo>
                    <a:pt x="1180" y="1855"/>
                    <a:pt x="1183" y="1857"/>
                    <a:pt x="1184" y="1861"/>
                  </a:cubicBezTo>
                  <a:cubicBezTo>
                    <a:pt x="1185" y="1864"/>
                    <a:pt x="1183" y="1867"/>
                    <a:pt x="1180" y="1868"/>
                  </a:cubicBezTo>
                  <a:cubicBezTo>
                    <a:pt x="1172" y="1870"/>
                    <a:pt x="1164" y="1872"/>
                    <a:pt x="1156" y="1873"/>
                  </a:cubicBezTo>
                  <a:cubicBezTo>
                    <a:pt x="1156" y="1874"/>
                    <a:pt x="1155" y="1874"/>
                    <a:pt x="1155" y="1874"/>
                  </a:cubicBezTo>
                  <a:close/>
                  <a:moveTo>
                    <a:pt x="703" y="1864"/>
                  </a:moveTo>
                  <a:cubicBezTo>
                    <a:pt x="703" y="1864"/>
                    <a:pt x="702" y="1864"/>
                    <a:pt x="702" y="1864"/>
                  </a:cubicBezTo>
                  <a:cubicBezTo>
                    <a:pt x="694" y="1862"/>
                    <a:pt x="686" y="1860"/>
                    <a:pt x="679" y="1857"/>
                  </a:cubicBezTo>
                  <a:cubicBezTo>
                    <a:pt x="675" y="1856"/>
                    <a:pt x="674" y="1853"/>
                    <a:pt x="675" y="1850"/>
                  </a:cubicBezTo>
                  <a:cubicBezTo>
                    <a:pt x="675" y="1847"/>
                    <a:pt x="679" y="1845"/>
                    <a:pt x="682" y="1846"/>
                  </a:cubicBezTo>
                  <a:cubicBezTo>
                    <a:pt x="690" y="1848"/>
                    <a:pt x="697" y="1850"/>
                    <a:pt x="705" y="1852"/>
                  </a:cubicBezTo>
                  <a:cubicBezTo>
                    <a:pt x="708" y="1853"/>
                    <a:pt x="710" y="1856"/>
                    <a:pt x="709" y="1860"/>
                  </a:cubicBezTo>
                  <a:cubicBezTo>
                    <a:pt x="708" y="1862"/>
                    <a:pt x="706" y="1864"/>
                    <a:pt x="703" y="1864"/>
                  </a:cubicBezTo>
                  <a:close/>
                  <a:moveTo>
                    <a:pt x="1201" y="1862"/>
                  </a:moveTo>
                  <a:cubicBezTo>
                    <a:pt x="1199" y="1862"/>
                    <a:pt x="1196" y="1860"/>
                    <a:pt x="1196" y="1858"/>
                  </a:cubicBezTo>
                  <a:cubicBezTo>
                    <a:pt x="1195" y="1854"/>
                    <a:pt x="1196" y="1851"/>
                    <a:pt x="1200" y="1850"/>
                  </a:cubicBezTo>
                  <a:cubicBezTo>
                    <a:pt x="1207" y="1848"/>
                    <a:pt x="1215" y="1846"/>
                    <a:pt x="1223" y="1843"/>
                  </a:cubicBezTo>
                  <a:cubicBezTo>
                    <a:pt x="1226" y="1842"/>
                    <a:pt x="1229" y="1844"/>
                    <a:pt x="1230" y="1847"/>
                  </a:cubicBezTo>
                  <a:cubicBezTo>
                    <a:pt x="1231" y="1851"/>
                    <a:pt x="1229" y="1854"/>
                    <a:pt x="1226" y="1855"/>
                  </a:cubicBezTo>
                  <a:cubicBezTo>
                    <a:pt x="1218" y="1857"/>
                    <a:pt x="1211" y="1860"/>
                    <a:pt x="1203" y="1862"/>
                  </a:cubicBezTo>
                  <a:cubicBezTo>
                    <a:pt x="1202" y="1862"/>
                    <a:pt x="1202" y="1862"/>
                    <a:pt x="1201" y="1862"/>
                  </a:cubicBezTo>
                  <a:close/>
                  <a:moveTo>
                    <a:pt x="657" y="1850"/>
                  </a:moveTo>
                  <a:cubicBezTo>
                    <a:pt x="657" y="1850"/>
                    <a:pt x="656" y="1850"/>
                    <a:pt x="655" y="1850"/>
                  </a:cubicBezTo>
                  <a:cubicBezTo>
                    <a:pt x="648" y="1848"/>
                    <a:pt x="640" y="1845"/>
                    <a:pt x="633" y="1842"/>
                  </a:cubicBezTo>
                  <a:cubicBezTo>
                    <a:pt x="629" y="1841"/>
                    <a:pt x="628" y="1838"/>
                    <a:pt x="629" y="1835"/>
                  </a:cubicBezTo>
                  <a:cubicBezTo>
                    <a:pt x="630" y="1832"/>
                    <a:pt x="633" y="1830"/>
                    <a:pt x="637" y="1831"/>
                  </a:cubicBezTo>
                  <a:cubicBezTo>
                    <a:pt x="644" y="1834"/>
                    <a:pt x="652" y="1836"/>
                    <a:pt x="659" y="1839"/>
                  </a:cubicBezTo>
                  <a:cubicBezTo>
                    <a:pt x="662" y="1840"/>
                    <a:pt x="664" y="1843"/>
                    <a:pt x="663" y="1846"/>
                  </a:cubicBezTo>
                  <a:cubicBezTo>
                    <a:pt x="662" y="1849"/>
                    <a:pt x="660" y="1850"/>
                    <a:pt x="657" y="1850"/>
                  </a:cubicBezTo>
                  <a:close/>
                  <a:moveTo>
                    <a:pt x="1247" y="1848"/>
                  </a:moveTo>
                  <a:cubicBezTo>
                    <a:pt x="1245" y="1848"/>
                    <a:pt x="1242" y="1846"/>
                    <a:pt x="1241" y="1844"/>
                  </a:cubicBezTo>
                  <a:cubicBezTo>
                    <a:pt x="1240" y="1841"/>
                    <a:pt x="1242" y="1837"/>
                    <a:pt x="1245" y="1836"/>
                  </a:cubicBezTo>
                  <a:cubicBezTo>
                    <a:pt x="1253" y="1834"/>
                    <a:pt x="1260" y="1831"/>
                    <a:pt x="1268" y="1828"/>
                  </a:cubicBezTo>
                  <a:cubicBezTo>
                    <a:pt x="1271" y="1827"/>
                    <a:pt x="1274" y="1829"/>
                    <a:pt x="1275" y="1832"/>
                  </a:cubicBezTo>
                  <a:cubicBezTo>
                    <a:pt x="1277" y="1835"/>
                    <a:pt x="1275" y="1838"/>
                    <a:pt x="1272" y="1840"/>
                  </a:cubicBezTo>
                  <a:cubicBezTo>
                    <a:pt x="1264" y="1842"/>
                    <a:pt x="1257" y="1845"/>
                    <a:pt x="1249" y="1848"/>
                  </a:cubicBezTo>
                  <a:cubicBezTo>
                    <a:pt x="1248" y="1848"/>
                    <a:pt x="1248" y="1848"/>
                    <a:pt x="1247" y="1848"/>
                  </a:cubicBezTo>
                  <a:close/>
                  <a:moveTo>
                    <a:pt x="612" y="1834"/>
                  </a:moveTo>
                  <a:cubicBezTo>
                    <a:pt x="611" y="1834"/>
                    <a:pt x="611" y="1834"/>
                    <a:pt x="610" y="1834"/>
                  </a:cubicBezTo>
                  <a:cubicBezTo>
                    <a:pt x="602" y="1831"/>
                    <a:pt x="595" y="1828"/>
                    <a:pt x="587" y="1825"/>
                  </a:cubicBezTo>
                  <a:cubicBezTo>
                    <a:pt x="584" y="1824"/>
                    <a:pt x="583" y="1820"/>
                    <a:pt x="584" y="1817"/>
                  </a:cubicBezTo>
                  <a:cubicBezTo>
                    <a:pt x="585" y="1814"/>
                    <a:pt x="589" y="1813"/>
                    <a:pt x="592" y="1814"/>
                  </a:cubicBezTo>
                  <a:cubicBezTo>
                    <a:pt x="599" y="1817"/>
                    <a:pt x="607" y="1820"/>
                    <a:pt x="614" y="1823"/>
                  </a:cubicBezTo>
                  <a:cubicBezTo>
                    <a:pt x="617" y="1824"/>
                    <a:pt x="619" y="1827"/>
                    <a:pt x="618" y="1831"/>
                  </a:cubicBezTo>
                  <a:cubicBezTo>
                    <a:pt x="617" y="1833"/>
                    <a:pt x="614" y="1834"/>
                    <a:pt x="612" y="1834"/>
                  </a:cubicBezTo>
                  <a:close/>
                  <a:moveTo>
                    <a:pt x="1292" y="1831"/>
                  </a:moveTo>
                  <a:cubicBezTo>
                    <a:pt x="1290" y="1831"/>
                    <a:pt x="1288" y="1830"/>
                    <a:pt x="1287" y="1828"/>
                  </a:cubicBezTo>
                  <a:cubicBezTo>
                    <a:pt x="1285" y="1825"/>
                    <a:pt x="1287" y="1821"/>
                    <a:pt x="1290" y="1820"/>
                  </a:cubicBezTo>
                  <a:cubicBezTo>
                    <a:pt x="1297" y="1817"/>
                    <a:pt x="1305" y="1814"/>
                    <a:pt x="1312" y="1811"/>
                  </a:cubicBezTo>
                  <a:cubicBezTo>
                    <a:pt x="1315" y="1810"/>
                    <a:pt x="1319" y="1811"/>
                    <a:pt x="1320" y="1814"/>
                  </a:cubicBezTo>
                  <a:cubicBezTo>
                    <a:pt x="1321" y="1817"/>
                    <a:pt x="1320" y="1821"/>
                    <a:pt x="1317" y="1822"/>
                  </a:cubicBezTo>
                  <a:cubicBezTo>
                    <a:pt x="1309" y="1825"/>
                    <a:pt x="1302" y="1828"/>
                    <a:pt x="1294" y="1831"/>
                  </a:cubicBezTo>
                  <a:cubicBezTo>
                    <a:pt x="1294" y="1831"/>
                    <a:pt x="1293" y="1831"/>
                    <a:pt x="1292" y="1831"/>
                  </a:cubicBezTo>
                  <a:close/>
                  <a:moveTo>
                    <a:pt x="567" y="1816"/>
                  </a:moveTo>
                  <a:cubicBezTo>
                    <a:pt x="567" y="1816"/>
                    <a:pt x="566" y="1816"/>
                    <a:pt x="565" y="1816"/>
                  </a:cubicBezTo>
                  <a:cubicBezTo>
                    <a:pt x="558" y="1812"/>
                    <a:pt x="550" y="1809"/>
                    <a:pt x="543" y="1805"/>
                  </a:cubicBezTo>
                  <a:cubicBezTo>
                    <a:pt x="540" y="1804"/>
                    <a:pt x="539" y="1800"/>
                    <a:pt x="540" y="1797"/>
                  </a:cubicBezTo>
                  <a:cubicBezTo>
                    <a:pt x="542" y="1794"/>
                    <a:pt x="545" y="1793"/>
                    <a:pt x="548" y="1795"/>
                  </a:cubicBezTo>
                  <a:cubicBezTo>
                    <a:pt x="555" y="1798"/>
                    <a:pt x="563" y="1801"/>
                    <a:pt x="570" y="1805"/>
                  </a:cubicBezTo>
                  <a:cubicBezTo>
                    <a:pt x="573" y="1806"/>
                    <a:pt x="574" y="1809"/>
                    <a:pt x="573" y="1812"/>
                  </a:cubicBezTo>
                  <a:cubicBezTo>
                    <a:pt x="572" y="1815"/>
                    <a:pt x="570" y="1816"/>
                    <a:pt x="567" y="1816"/>
                  </a:cubicBezTo>
                  <a:close/>
                  <a:moveTo>
                    <a:pt x="1336" y="1813"/>
                  </a:moveTo>
                  <a:cubicBezTo>
                    <a:pt x="1334" y="1813"/>
                    <a:pt x="1332" y="1812"/>
                    <a:pt x="1331" y="1809"/>
                  </a:cubicBezTo>
                  <a:cubicBezTo>
                    <a:pt x="1330" y="1806"/>
                    <a:pt x="1331" y="1803"/>
                    <a:pt x="1334" y="1801"/>
                  </a:cubicBezTo>
                  <a:cubicBezTo>
                    <a:pt x="1341" y="1798"/>
                    <a:pt x="1348" y="1795"/>
                    <a:pt x="1355" y="1791"/>
                  </a:cubicBezTo>
                  <a:cubicBezTo>
                    <a:pt x="1358" y="1790"/>
                    <a:pt x="1362" y="1791"/>
                    <a:pt x="1363" y="1794"/>
                  </a:cubicBezTo>
                  <a:cubicBezTo>
                    <a:pt x="1365" y="1797"/>
                    <a:pt x="1364" y="1801"/>
                    <a:pt x="1361" y="1802"/>
                  </a:cubicBezTo>
                  <a:cubicBezTo>
                    <a:pt x="1353" y="1806"/>
                    <a:pt x="1346" y="1809"/>
                    <a:pt x="1339" y="1812"/>
                  </a:cubicBezTo>
                  <a:cubicBezTo>
                    <a:pt x="1338" y="1813"/>
                    <a:pt x="1337" y="1813"/>
                    <a:pt x="1336" y="1813"/>
                  </a:cubicBezTo>
                  <a:close/>
                  <a:moveTo>
                    <a:pt x="524" y="1795"/>
                  </a:moveTo>
                  <a:cubicBezTo>
                    <a:pt x="523" y="1795"/>
                    <a:pt x="522" y="1795"/>
                    <a:pt x="521" y="1795"/>
                  </a:cubicBezTo>
                  <a:cubicBezTo>
                    <a:pt x="514" y="1791"/>
                    <a:pt x="507" y="1787"/>
                    <a:pt x="500" y="1784"/>
                  </a:cubicBezTo>
                  <a:cubicBezTo>
                    <a:pt x="497" y="1782"/>
                    <a:pt x="496" y="1778"/>
                    <a:pt x="497" y="1776"/>
                  </a:cubicBezTo>
                  <a:cubicBezTo>
                    <a:pt x="499" y="1773"/>
                    <a:pt x="503" y="1771"/>
                    <a:pt x="506" y="1773"/>
                  </a:cubicBezTo>
                  <a:cubicBezTo>
                    <a:pt x="512" y="1777"/>
                    <a:pt x="520" y="1781"/>
                    <a:pt x="527" y="1784"/>
                  </a:cubicBezTo>
                  <a:cubicBezTo>
                    <a:pt x="530" y="1786"/>
                    <a:pt x="531" y="1789"/>
                    <a:pt x="529" y="1792"/>
                  </a:cubicBezTo>
                  <a:cubicBezTo>
                    <a:pt x="528" y="1794"/>
                    <a:pt x="526" y="1795"/>
                    <a:pt x="524" y="1795"/>
                  </a:cubicBezTo>
                  <a:close/>
                  <a:moveTo>
                    <a:pt x="1379" y="1792"/>
                  </a:moveTo>
                  <a:cubicBezTo>
                    <a:pt x="1377" y="1792"/>
                    <a:pt x="1375" y="1791"/>
                    <a:pt x="1374" y="1789"/>
                  </a:cubicBezTo>
                  <a:cubicBezTo>
                    <a:pt x="1373" y="1786"/>
                    <a:pt x="1374" y="1782"/>
                    <a:pt x="1377" y="1781"/>
                  </a:cubicBezTo>
                  <a:cubicBezTo>
                    <a:pt x="1384" y="1777"/>
                    <a:pt x="1391" y="1773"/>
                    <a:pt x="1398" y="1770"/>
                  </a:cubicBezTo>
                  <a:cubicBezTo>
                    <a:pt x="1401" y="1768"/>
                    <a:pt x="1404" y="1769"/>
                    <a:pt x="1406" y="1772"/>
                  </a:cubicBezTo>
                  <a:cubicBezTo>
                    <a:pt x="1407" y="1775"/>
                    <a:pt x="1406" y="1778"/>
                    <a:pt x="1403" y="1780"/>
                  </a:cubicBezTo>
                  <a:cubicBezTo>
                    <a:pt x="1396" y="1784"/>
                    <a:pt x="1389" y="1788"/>
                    <a:pt x="1382" y="1791"/>
                  </a:cubicBezTo>
                  <a:cubicBezTo>
                    <a:pt x="1381" y="1792"/>
                    <a:pt x="1380" y="1792"/>
                    <a:pt x="1379" y="1792"/>
                  </a:cubicBezTo>
                  <a:close/>
                  <a:moveTo>
                    <a:pt x="482" y="1773"/>
                  </a:moveTo>
                  <a:cubicBezTo>
                    <a:pt x="481" y="1773"/>
                    <a:pt x="480" y="1772"/>
                    <a:pt x="479" y="1772"/>
                  </a:cubicBezTo>
                  <a:cubicBezTo>
                    <a:pt x="472" y="1768"/>
                    <a:pt x="465" y="1764"/>
                    <a:pt x="458" y="1760"/>
                  </a:cubicBezTo>
                  <a:cubicBezTo>
                    <a:pt x="455" y="1758"/>
                    <a:pt x="454" y="1754"/>
                    <a:pt x="456" y="1751"/>
                  </a:cubicBezTo>
                  <a:cubicBezTo>
                    <a:pt x="458" y="1749"/>
                    <a:pt x="461" y="1748"/>
                    <a:pt x="464" y="1749"/>
                  </a:cubicBezTo>
                  <a:cubicBezTo>
                    <a:pt x="471" y="1753"/>
                    <a:pt x="478" y="1758"/>
                    <a:pt x="485" y="1761"/>
                  </a:cubicBezTo>
                  <a:cubicBezTo>
                    <a:pt x="488" y="1763"/>
                    <a:pt x="489" y="1767"/>
                    <a:pt x="487" y="1770"/>
                  </a:cubicBezTo>
                  <a:cubicBezTo>
                    <a:pt x="486" y="1772"/>
                    <a:pt x="484" y="1773"/>
                    <a:pt x="482" y="1773"/>
                  </a:cubicBezTo>
                  <a:close/>
                  <a:moveTo>
                    <a:pt x="1421" y="1769"/>
                  </a:moveTo>
                  <a:cubicBezTo>
                    <a:pt x="1419" y="1769"/>
                    <a:pt x="1417" y="1768"/>
                    <a:pt x="1416" y="1766"/>
                  </a:cubicBezTo>
                  <a:cubicBezTo>
                    <a:pt x="1415" y="1763"/>
                    <a:pt x="1416" y="1760"/>
                    <a:pt x="1418" y="1758"/>
                  </a:cubicBezTo>
                  <a:cubicBezTo>
                    <a:pt x="1425" y="1754"/>
                    <a:pt x="1432" y="1750"/>
                    <a:pt x="1439" y="1746"/>
                  </a:cubicBezTo>
                  <a:cubicBezTo>
                    <a:pt x="1442" y="1744"/>
                    <a:pt x="1445" y="1745"/>
                    <a:pt x="1447" y="1748"/>
                  </a:cubicBezTo>
                  <a:cubicBezTo>
                    <a:pt x="1449" y="1750"/>
                    <a:pt x="1448" y="1754"/>
                    <a:pt x="1445" y="1756"/>
                  </a:cubicBezTo>
                  <a:cubicBezTo>
                    <a:pt x="1438" y="1760"/>
                    <a:pt x="1431" y="1764"/>
                    <a:pt x="1424" y="1768"/>
                  </a:cubicBezTo>
                  <a:cubicBezTo>
                    <a:pt x="1423" y="1769"/>
                    <a:pt x="1422" y="1769"/>
                    <a:pt x="1421" y="1769"/>
                  </a:cubicBezTo>
                  <a:close/>
                  <a:moveTo>
                    <a:pt x="441" y="1748"/>
                  </a:moveTo>
                  <a:cubicBezTo>
                    <a:pt x="439" y="1748"/>
                    <a:pt x="438" y="1747"/>
                    <a:pt x="437" y="1747"/>
                  </a:cubicBezTo>
                  <a:cubicBezTo>
                    <a:pt x="431" y="1743"/>
                    <a:pt x="424" y="1738"/>
                    <a:pt x="417" y="1734"/>
                  </a:cubicBezTo>
                  <a:cubicBezTo>
                    <a:pt x="414" y="1732"/>
                    <a:pt x="414" y="1728"/>
                    <a:pt x="416" y="1725"/>
                  </a:cubicBezTo>
                  <a:cubicBezTo>
                    <a:pt x="417" y="1722"/>
                    <a:pt x="421" y="1722"/>
                    <a:pt x="424" y="1724"/>
                  </a:cubicBezTo>
                  <a:cubicBezTo>
                    <a:pt x="430" y="1728"/>
                    <a:pt x="437" y="1732"/>
                    <a:pt x="444" y="1737"/>
                  </a:cubicBezTo>
                  <a:cubicBezTo>
                    <a:pt x="447" y="1739"/>
                    <a:pt x="447" y="1742"/>
                    <a:pt x="446" y="1745"/>
                  </a:cubicBezTo>
                  <a:cubicBezTo>
                    <a:pt x="444" y="1747"/>
                    <a:pt x="443" y="1748"/>
                    <a:pt x="441" y="1748"/>
                  </a:cubicBezTo>
                  <a:close/>
                  <a:moveTo>
                    <a:pt x="1462" y="1744"/>
                  </a:moveTo>
                  <a:cubicBezTo>
                    <a:pt x="1460" y="1744"/>
                    <a:pt x="1458" y="1743"/>
                    <a:pt x="1457" y="1741"/>
                  </a:cubicBezTo>
                  <a:cubicBezTo>
                    <a:pt x="1455" y="1738"/>
                    <a:pt x="1456" y="1735"/>
                    <a:pt x="1459" y="1733"/>
                  </a:cubicBezTo>
                  <a:cubicBezTo>
                    <a:pt x="1466" y="1729"/>
                    <a:pt x="1472" y="1724"/>
                    <a:pt x="1479" y="1720"/>
                  </a:cubicBezTo>
                  <a:cubicBezTo>
                    <a:pt x="1481" y="1718"/>
                    <a:pt x="1485" y="1718"/>
                    <a:pt x="1487" y="1721"/>
                  </a:cubicBezTo>
                  <a:cubicBezTo>
                    <a:pt x="1489" y="1724"/>
                    <a:pt x="1488" y="1728"/>
                    <a:pt x="1485" y="1730"/>
                  </a:cubicBezTo>
                  <a:cubicBezTo>
                    <a:pt x="1479" y="1734"/>
                    <a:pt x="1472" y="1739"/>
                    <a:pt x="1465" y="1743"/>
                  </a:cubicBezTo>
                  <a:cubicBezTo>
                    <a:pt x="1464" y="1744"/>
                    <a:pt x="1463" y="1744"/>
                    <a:pt x="1462" y="1744"/>
                  </a:cubicBezTo>
                  <a:close/>
                  <a:moveTo>
                    <a:pt x="401" y="1721"/>
                  </a:moveTo>
                  <a:cubicBezTo>
                    <a:pt x="400" y="1721"/>
                    <a:pt x="398" y="1720"/>
                    <a:pt x="397" y="1720"/>
                  </a:cubicBezTo>
                  <a:cubicBezTo>
                    <a:pt x="391" y="1715"/>
                    <a:pt x="384" y="1710"/>
                    <a:pt x="378" y="1705"/>
                  </a:cubicBezTo>
                  <a:cubicBezTo>
                    <a:pt x="375" y="1703"/>
                    <a:pt x="375" y="1700"/>
                    <a:pt x="377" y="1697"/>
                  </a:cubicBezTo>
                  <a:cubicBezTo>
                    <a:pt x="379" y="1694"/>
                    <a:pt x="382" y="1694"/>
                    <a:pt x="385" y="1696"/>
                  </a:cubicBezTo>
                  <a:cubicBezTo>
                    <a:pt x="391" y="1701"/>
                    <a:pt x="398" y="1705"/>
                    <a:pt x="404" y="1710"/>
                  </a:cubicBezTo>
                  <a:cubicBezTo>
                    <a:pt x="407" y="1712"/>
                    <a:pt x="408" y="1716"/>
                    <a:pt x="406" y="1718"/>
                  </a:cubicBezTo>
                  <a:cubicBezTo>
                    <a:pt x="405" y="1720"/>
                    <a:pt x="403" y="1721"/>
                    <a:pt x="401" y="1721"/>
                  </a:cubicBezTo>
                  <a:close/>
                  <a:moveTo>
                    <a:pt x="1502" y="1717"/>
                  </a:moveTo>
                  <a:cubicBezTo>
                    <a:pt x="1500" y="1717"/>
                    <a:pt x="1498" y="1716"/>
                    <a:pt x="1497" y="1714"/>
                  </a:cubicBezTo>
                  <a:cubicBezTo>
                    <a:pt x="1495" y="1712"/>
                    <a:pt x="1495" y="1708"/>
                    <a:pt x="1498" y="1706"/>
                  </a:cubicBezTo>
                  <a:cubicBezTo>
                    <a:pt x="1504" y="1701"/>
                    <a:pt x="1511" y="1697"/>
                    <a:pt x="1517" y="1692"/>
                  </a:cubicBezTo>
                  <a:cubicBezTo>
                    <a:pt x="1520" y="1690"/>
                    <a:pt x="1524" y="1690"/>
                    <a:pt x="1526" y="1693"/>
                  </a:cubicBezTo>
                  <a:cubicBezTo>
                    <a:pt x="1528" y="1695"/>
                    <a:pt x="1527" y="1699"/>
                    <a:pt x="1524" y="1701"/>
                  </a:cubicBezTo>
                  <a:cubicBezTo>
                    <a:pt x="1518" y="1706"/>
                    <a:pt x="1512" y="1711"/>
                    <a:pt x="1505" y="1716"/>
                  </a:cubicBezTo>
                  <a:cubicBezTo>
                    <a:pt x="1504" y="1716"/>
                    <a:pt x="1503" y="1717"/>
                    <a:pt x="1502" y="1717"/>
                  </a:cubicBezTo>
                  <a:close/>
                  <a:moveTo>
                    <a:pt x="362" y="1692"/>
                  </a:moveTo>
                  <a:cubicBezTo>
                    <a:pt x="361" y="1692"/>
                    <a:pt x="360" y="1691"/>
                    <a:pt x="359" y="1691"/>
                  </a:cubicBezTo>
                  <a:cubicBezTo>
                    <a:pt x="352" y="1686"/>
                    <a:pt x="346" y="1680"/>
                    <a:pt x="340" y="1675"/>
                  </a:cubicBezTo>
                  <a:cubicBezTo>
                    <a:pt x="337" y="1673"/>
                    <a:pt x="337" y="1669"/>
                    <a:pt x="339" y="1667"/>
                  </a:cubicBezTo>
                  <a:cubicBezTo>
                    <a:pt x="341" y="1664"/>
                    <a:pt x="345" y="1664"/>
                    <a:pt x="348" y="1666"/>
                  </a:cubicBezTo>
                  <a:cubicBezTo>
                    <a:pt x="354" y="1671"/>
                    <a:pt x="360" y="1676"/>
                    <a:pt x="366" y="1681"/>
                  </a:cubicBezTo>
                  <a:cubicBezTo>
                    <a:pt x="369" y="1683"/>
                    <a:pt x="369" y="1687"/>
                    <a:pt x="367" y="1690"/>
                  </a:cubicBezTo>
                  <a:cubicBezTo>
                    <a:pt x="366" y="1691"/>
                    <a:pt x="364" y="1692"/>
                    <a:pt x="362" y="1692"/>
                  </a:cubicBezTo>
                  <a:close/>
                  <a:moveTo>
                    <a:pt x="1540" y="1688"/>
                  </a:moveTo>
                  <a:cubicBezTo>
                    <a:pt x="1538" y="1688"/>
                    <a:pt x="1536" y="1687"/>
                    <a:pt x="1535" y="1685"/>
                  </a:cubicBezTo>
                  <a:cubicBezTo>
                    <a:pt x="1533" y="1683"/>
                    <a:pt x="1533" y="1679"/>
                    <a:pt x="1536" y="1677"/>
                  </a:cubicBezTo>
                  <a:cubicBezTo>
                    <a:pt x="1542" y="1672"/>
                    <a:pt x="1548" y="1667"/>
                    <a:pt x="1554" y="1662"/>
                  </a:cubicBezTo>
                  <a:cubicBezTo>
                    <a:pt x="1557" y="1660"/>
                    <a:pt x="1561" y="1660"/>
                    <a:pt x="1563" y="1662"/>
                  </a:cubicBezTo>
                  <a:cubicBezTo>
                    <a:pt x="1565" y="1665"/>
                    <a:pt x="1565" y="1669"/>
                    <a:pt x="1562" y="1671"/>
                  </a:cubicBezTo>
                  <a:cubicBezTo>
                    <a:pt x="1556" y="1676"/>
                    <a:pt x="1550" y="1681"/>
                    <a:pt x="1543" y="1686"/>
                  </a:cubicBezTo>
                  <a:cubicBezTo>
                    <a:pt x="1542" y="1687"/>
                    <a:pt x="1541" y="1688"/>
                    <a:pt x="1540" y="1688"/>
                  </a:cubicBezTo>
                  <a:close/>
                  <a:moveTo>
                    <a:pt x="326" y="1661"/>
                  </a:moveTo>
                  <a:cubicBezTo>
                    <a:pt x="324" y="1661"/>
                    <a:pt x="323" y="1661"/>
                    <a:pt x="322" y="1660"/>
                  </a:cubicBezTo>
                  <a:cubicBezTo>
                    <a:pt x="316" y="1654"/>
                    <a:pt x="310" y="1649"/>
                    <a:pt x="304" y="1643"/>
                  </a:cubicBezTo>
                  <a:cubicBezTo>
                    <a:pt x="301" y="1641"/>
                    <a:pt x="301" y="1637"/>
                    <a:pt x="303" y="1635"/>
                  </a:cubicBezTo>
                  <a:cubicBezTo>
                    <a:pt x="306" y="1632"/>
                    <a:pt x="310" y="1632"/>
                    <a:pt x="312" y="1635"/>
                  </a:cubicBezTo>
                  <a:cubicBezTo>
                    <a:pt x="318" y="1640"/>
                    <a:pt x="324" y="1645"/>
                    <a:pt x="330" y="1651"/>
                  </a:cubicBezTo>
                  <a:cubicBezTo>
                    <a:pt x="332" y="1653"/>
                    <a:pt x="332" y="1657"/>
                    <a:pt x="330" y="1659"/>
                  </a:cubicBezTo>
                  <a:cubicBezTo>
                    <a:pt x="329" y="1660"/>
                    <a:pt x="327" y="1661"/>
                    <a:pt x="326" y="1661"/>
                  </a:cubicBezTo>
                  <a:close/>
                  <a:moveTo>
                    <a:pt x="1576" y="1657"/>
                  </a:moveTo>
                  <a:cubicBezTo>
                    <a:pt x="1575" y="1657"/>
                    <a:pt x="1573" y="1656"/>
                    <a:pt x="1572" y="1655"/>
                  </a:cubicBezTo>
                  <a:cubicBezTo>
                    <a:pt x="1570" y="1652"/>
                    <a:pt x="1570" y="1648"/>
                    <a:pt x="1572" y="1646"/>
                  </a:cubicBezTo>
                  <a:cubicBezTo>
                    <a:pt x="1578" y="1641"/>
                    <a:pt x="1584" y="1635"/>
                    <a:pt x="1590" y="1630"/>
                  </a:cubicBezTo>
                  <a:cubicBezTo>
                    <a:pt x="1592" y="1628"/>
                    <a:pt x="1596" y="1628"/>
                    <a:pt x="1598" y="1630"/>
                  </a:cubicBezTo>
                  <a:cubicBezTo>
                    <a:pt x="1601" y="1633"/>
                    <a:pt x="1600" y="1636"/>
                    <a:pt x="1598" y="1639"/>
                  </a:cubicBezTo>
                  <a:cubicBezTo>
                    <a:pt x="1592" y="1644"/>
                    <a:pt x="1586" y="1650"/>
                    <a:pt x="1580" y="1655"/>
                  </a:cubicBezTo>
                  <a:cubicBezTo>
                    <a:pt x="1579" y="1656"/>
                    <a:pt x="1578" y="1657"/>
                    <a:pt x="1576" y="1657"/>
                  </a:cubicBezTo>
                  <a:close/>
                  <a:moveTo>
                    <a:pt x="290" y="1628"/>
                  </a:moveTo>
                  <a:cubicBezTo>
                    <a:pt x="289" y="1628"/>
                    <a:pt x="287" y="1628"/>
                    <a:pt x="286" y="1627"/>
                  </a:cubicBezTo>
                  <a:cubicBezTo>
                    <a:pt x="281" y="1621"/>
                    <a:pt x="275" y="1615"/>
                    <a:pt x="269" y="1610"/>
                  </a:cubicBezTo>
                  <a:cubicBezTo>
                    <a:pt x="267" y="1607"/>
                    <a:pt x="267" y="1603"/>
                    <a:pt x="269" y="1601"/>
                  </a:cubicBezTo>
                  <a:cubicBezTo>
                    <a:pt x="272" y="1599"/>
                    <a:pt x="276" y="1599"/>
                    <a:pt x="278" y="1601"/>
                  </a:cubicBezTo>
                  <a:cubicBezTo>
                    <a:pt x="283" y="1607"/>
                    <a:pt x="289" y="1613"/>
                    <a:pt x="295" y="1618"/>
                  </a:cubicBezTo>
                  <a:cubicBezTo>
                    <a:pt x="297" y="1620"/>
                    <a:pt x="297" y="1624"/>
                    <a:pt x="295" y="1627"/>
                  </a:cubicBezTo>
                  <a:cubicBezTo>
                    <a:pt x="294" y="1628"/>
                    <a:pt x="292" y="1628"/>
                    <a:pt x="290" y="1628"/>
                  </a:cubicBezTo>
                  <a:close/>
                  <a:moveTo>
                    <a:pt x="1611" y="1624"/>
                  </a:moveTo>
                  <a:cubicBezTo>
                    <a:pt x="1610" y="1624"/>
                    <a:pt x="1608" y="1623"/>
                    <a:pt x="1607" y="1622"/>
                  </a:cubicBezTo>
                  <a:cubicBezTo>
                    <a:pt x="1605" y="1620"/>
                    <a:pt x="1605" y="1616"/>
                    <a:pt x="1607" y="1613"/>
                  </a:cubicBezTo>
                  <a:cubicBezTo>
                    <a:pt x="1613" y="1608"/>
                    <a:pt x="1618" y="1602"/>
                    <a:pt x="1624" y="1596"/>
                  </a:cubicBezTo>
                  <a:cubicBezTo>
                    <a:pt x="1626" y="1594"/>
                    <a:pt x="1630" y="1594"/>
                    <a:pt x="1632" y="1596"/>
                  </a:cubicBezTo>
                  <a:cubicBezTo>
                    <a:pt x="1635" y="1599"/>
                    <a:pt x="1635" y="1602"/>
                    <a:pt x="1632" y="1605"/>
                  </a:cubicBezTo>
                  <a:cubicBezTo>
                    <a:pt x="1627" y="1610"/>
                    <a:pt x="1621" y="1616"/>
                    <a:pt x="1615" y="1622"/>
                  </a:cubicBezTo>
                  <a:cubicBezTo>
                    <a:pt x="1614" y="1623"/>
                    <a:pt x="1613" y="1624"/>
                    <a:pt x="1611" y="1624"/>
                  </a:cubicBezTo>
                  <a:close/>
                  <a:moveTo>
                    <a:pt x="257" y="1594"/>
                  </a:moveTo>
                  <a:cubicBezTo>
                    <a:pt x="255" y="1594"/>
                    <a:pt x="254" y="1593"/>
                    <a:pt x="253" y="1592"/>
                  </a:cubicBezTo>
                  <a:cubicBezTo>
                    <a:pt x="247" y="1586"/>
                    <a:pt x="242" y="1580"/>
                    <a:pt x="236" y="1574"/>
                  </a:cubicBezTo>
                  <a:cubicBezTo>
                    <a:pt x="234" y="1572"/>
                    <a:pt x="234" y="1568"/>
                    <a:pt x="237" y="1566"/>
                  </a:cubicBezTo>
                  <a:cubicBezTo>
                    <a:pt x="239" y="1564"/>
                    <a:pt x="243" y="1564"/>
                    <a:pt x="245" y="1566"/>
                  </a:cubicBezTo>
                  <a:cubicBezTo>
                    <a:pt x="251" y="1572"/>
                    <a:pt x="256" y="1578"/>
                    <a:pt x="261" y="1584"/>
                  </a:cubicBezTo>
                  <a:cubicBezTo>
                    <a:pt x="264" y="1586"/>
                    <a:pt x="264" y="1590"/>
                    <a:pt x="261" y="1592"/>
                  </a:cubicBezTo>
                  <a:cubicBezTo>
                    <a:pt x="260" y="1594"/>
                    <a:pt x="258" y="1594"/>
                    <a:pt x="257" y="1594"/>
                  </a:cubicBezTo>
                  <a:close/>
                  <a:moveTo>
                    <a:pt x="1644" y="1589"/>
                  </a:moveTo>
                  <a:cubicBezTo>
                    <a:pt x="1643" y="1589"/>
                    <a:pt x="1641" y="1589"/>
                    <a:pt x="1640" y="1587"/>
                  </a:cubicBezTo>
                  <a:cubicBezTo>
                    <a:pt x="1638" y="1585"/>
                    <a:pt x="1638" y="1581"/>
                    <a:pt x="1640" y="1579"/>
                  </a:cubicBezTo>
                  <a:cubicBezTo>
                    <a:pt x="1645" y="1573"/>
                    <a:pt x="1651" y="1567"/>
                    <a:pt x="1656" y="1561"/>
                  </a:cubicBezTo>
                  <a:cubicBezTo>
                    <a:pt x="1658" y="1559"/>
                    <a:pt x="1662" y="1558"/>
                    <a:pt x="1664" y="1561"/>
                  </a:cubicBezTo>
                  <a:cubicBezTo>
                    <a:pt x="1667" y="1563"/>
                    <a:pt x="1667" y="1567"/>
                    <a:pt x="1665" y="1569"/>
                  </a:cubicBezTo>
                  <a:cubicBezTo>
                    <a:pt x="1660" y="1575"/>
                    <a:pt x="1654" y="1581"/>
                    <a:pt x="1649" y="1587"/>
                  </a:cubicBezTo>
                  <a:cubicBezTo>
                    <a:pt x="1648" y="1588"/>
                    <a:pt x="1646" y="1589"/>
                    <a:pt x="1644" y="1589"/>
                  </a:cubicBezTo>
                  <a:close/>
                  <a:moveTo>
                    <a:pt x="225" y="1558"/>
                  </a:moveTo>
                  <a:cubicBezTo>
                    <a:pt x="224" y="1558"/>
                    <a:pt x="222" y="1557"/>
                    <a:pt x="221" y="1556"/>
                  </a:cubicBezTo>
                  <a:cubicBezTo>
                    <a:pt x="216" y="1550"/>
                    <a:pt x="210" y="1543"/>
                    <a:pt x="205" y="1537"/>
                  </a:cubicBezTo>
                  <a:cubicBezTo>
                    <a:pt x="203" y="1535"/>
                    <a:pt x="204" y="1531"/>
                    <a:pt x="206" y="1529"/>
                  </a:cubicBezTo>
                  <a:cubicBezTo>
                    <a:pt x="209" y="1527"/>
                    <a:pt x="213" y="1527"/>
                    <a:pt x="215" y="1530"/>
                  </a:cubicBezTo>
                  <a:cubicBezTo>
                    <a:pt x="220" y="1536"/>
                    <a:pt x="225" y="1542"/>
                    <a:pt x="230" y="1548"/>
                  </a:cubicBezTo>
                  <a:cubicBezTo>
                    <a:pt x="232" y="1551"/>
                    <a:pt x="232" y="1555"/>
                    <a:pt x="229" y="1557"/>
                  </a:cubicBezTo>
                  <a:cubicBezTo>
                    <a:pt x="228" y="1558"/>
                    <a:pt x="227" y="1558"/>
                    <a:pt x="225" y="1558"/>
                  </a:cubicBezTo>
                  <a:close/>
                  <a:moveTo>
                    <a:pt x="1676" y="1553"/>
                  </a:moveTo>
                  <a:cubicBezTo>
                    <a:pt x="1674" y="1553"/>
                    <a:pt x="1673" y="1552"/>
                    <a:pt x="1672" y="1551"/>
                  </a:cubicBezTo>
                  <a:cubicBezTo>
                    <a:pt x="1669" y="1549"/>
                    <a:pt x="1669" y="1546"/>
                    <a:pt x="1671" y="1543"/>
                  </a:cubicBezTo>
                  <a:cubicBezTo>
                    <a:pt x="1676" y="1537"/>
                    <a:pt x="1681" y="1531"/>
                    <a:pt x="1686" y="1524"/>
                  </a:cubicBezTo>
                  <a:cubicBezTo>
                    <a:pt x="1688" y="1522"/>
                    <a:pt x="1692" y="1521"/>
                    <a:pt x="1695" y="1523"/>
                  </a:cubicBezTo>
                  <a:cubicBezTo>
                    <a:pt x="1697" y="1525"/>
                    <a:pt x="1698" y="1529"/>
                    <a:pt x="1696" y="1532"/>
                  </a:cubicBezTo>
                  <a:cubicBezTo>
                    <a:pt x="1691" y="1538"/>
                    <a:pt x="1685" y="1544"/>
                    <a:pt x="1680" y="1551"/>
                  </a:cubicBezTo>
                  <a:cubicBezTo>
                    <a:pt x="1679" y="1552"/>
                    <a:pt x="1678" y="1553"/>
                    <a:pt x="1676" y="1553"/>
                  </a:cubicBezTo>
                  <a:close/>
                  <a:moveTo>
                    <a:pt x="196" y="1521"/>
                  </a:moveTo>
                  <a:cubicBezTo>
                    <a:pt x="194" y="1521"/>
                    <a:pt x="192" y="1520"/>
                    <a:pt x="191" y="1518"/>
                  </a:cubicBezTo>
                  <a:cubicBezTo>
                    <a:pt x="186" y="1512"/>
                    <a:pt x="181" y="1505"/>
                    <a:pt x="176" y="1499"/>
                  </a:cubicBezTo>
                  <a:cubicBezTo>
                    <a:pt x="175" y="1496"/>
                    <a:pt x="175" y="1492"/>
                    <a:pt x="178" y="1490"/>
                  </a:cubicBezTo>
                  <a:cubicBezTo>
                    <a:pt x="181" y="1488"/>
                    <a:pt x="184" y="1489"/>
                    <a:pt x="186" y="1492"/>
                  </a:cubicBezTo>
                  <a:cubicBezTo>
                    <a:pt x="191" y="1498"/>
                    <a:pt x="196" y="1505"/>
                    <a:pt x="200" y="1511"/>
                  </a:cubicBezTo>
                  <a:cubicBezTo>
                    <a:pt x="202" y="1514"/>
                    <a:pt x="202" y="1517"/>
                    <a:pt x="199" y="1519"/>
                  </a:cubicBezTo>
                  <a:cubicBezTo>
                    <a:pt x="198" y="1520"/>
                    <a:pt x="197" y="1521"/>
                    <a:pt x="196" y="1521"/>
                  </a:cubicBezTo>
                  <a:close/>
                  <a:moveTo>
                    <a:pt x="1705" y="1515"/>
                  </a:moveTo>
                  <a:cubicBezTo>
                    <a:pt x="1704" y="1515"/>
                    <a:pt x="1703" y="1515"/>
                    <a:pt x="1702" y="1514"/>
                  </a:cubicBezTo>
                  <a:cubicBezTo>
                    <a:pt x="1699" y="1512"/>
                    <a:pt x="1699" y="1508"/>
                    <a:pt x="1701" y="1505"/>
                  </a:cubicBezTo>
                  <a:cubicBezTo>
                    <a:pt x="1705" y="1499"/>
                    <a:pt x="1710" y="1493"/>
                    <a:pt x="1715" y="1486"/>
                  </a:cubicBezTo>
                  <a:cubicBezTo>
                    <a:pt x="1716" y="1483"/>
                    <a:pt x="1720" y="1483"/>
                    <a:pt x="1723" y="1485"/>
                  </a:cubicBezTo>
                  <a:cubicBezTo>
                    <a:pt x="1726" y="1486"/>
                    <a:pt x="1726" y="1490"/>
                    <a:pt x="1724" y="1493"/>
                  </a:cubicBezTo>
                  <a:cubicBezTo>
                    <a:pt x="1720" y="1500"/>
                    <a:pt x="1715" y="1506"/>
                    <a:pt x="1710" y="1513"/>
                  </a:cubicBezTo>
                  <a:cubicBezTo>
                    <a:pt x="1709" y="1514"/>
                    <a:pt x="1707" y="1515"/>
                    <a:pt x="1705" y="1515"/>
                  </a:cubicBezTo>
                  <a:close/>
                  <a:moveTo>
                    <a:pt x="168" y="1482"/>
                  </a:moveTo>
                  <a:cubicBezTo>
                    <a:pt x="166" y="1482"/>
                    <a:pt x="164" y="1481"/>
                    <a:pt x="163" y="1479"/>
                  </a:cubicBezTo>
                  <a:cubicBezTo>
                    <a:pt x="158" y="1472"/>
                    <a:pt x="154" y="1465"/>
                    <a:pt x="149" y="1459"/>
                  </a:cubicBezTo>
                  <a:cubicBezTo>
                    <a:pt x="148" y="1456"/>
                    <a:pt x="148" y="1452"/>
                    <a:pt x="151" y="1450"/>
                  </a:cubicBezTo>
                  <a:cubicBezTo>
                    <a:pt x="154" y="1449"/>
                    <a:pt x="158" y="1449"/>
                    <a:pt x="160" y="1452"/>
                  </a:cubicBezTo>
                  <a:cubicBezTo>
                    <a:pt x="164" y="1459"/>
                    <a:pt x="168" y="1466"/>
                    <a:pt x="173" y="1472"/>
                  </a:cubicBezTo>
                  <a:cubicBezTo>
                    <a:pt x="174" y="1475"/>
                    <a:pt x="174" y="1479"/>
                    <a:pt x="171" y="1480"/>
                  </a:cubicBezTo>
                  <a:cubicBezTo>
                    <a:pt x="170" y="1481"/>
                    <a:pt x="169" y="1482"/>
                    <a:pt x="168" y="1482"/>
                  </a:cubicBezTo>
                  <a:close/>
                  <a:moveTo>
                    <a:pt x="1733" y="1476"/>
                  </a:moveTo>
                  <a:cubicBezTo>
                    <a:pt x="1732" y="1476"/>
                    <a:pt x="1731" y="1475"/>
                    <a:pt x="1730" y="1475"/>
                  </a:cubicBezTo>
                  <a:cubicBezTo>
                    <a:pt x="1727" y="1473"/>
                    <a:pt x="1726" y="1469"/>
                    <a:pt x="1728" y="1466"/>
                  </a:cubicBezTo>
                  <a:cubicBezTo>
                    <a:pt x="1732" y="1460"/>
                    <a:pt x="1737" y="1453"/>
                    <a:pt x="1741" y="1446"/>
                  </a:cubicBezTo>
                  <a:cubicBezTo>
                    <a:pt x="1743" y="1443"/>
                    <a:pt x="1746" y="1443"/>
                    <a:pt x="1749" y="1444"/>
                  </a:cubicBezTo>
                  <a:cubicBezTo>
                    <a:pt x="1752" y="1446"/>
                    <a:pt x="1753" y="1450"/>
                    <a:pt x="1751" y="1453"/>
                  </a:cubicBezTo>
                  <a:cubicBezTo>
                    <a:pt x="1747" y="1460"/>
                    <a:pt x="1742" y="1466"/>
                    <a:pt x="1738" y="1473"/>
                  </a:cubicBezTo>
                  <a:cubicBezTo>
                    <a:pt x="1737" y="1475"/>
                    <a:pt x="1735" y="1476"/>
                    <a:pt x="1733" y="1476"/>
                  </a:cubicBezTo>
                  <a:close/>
                  <a:moveTo>
                    <a:pt x="142" y="1441"/>
                  </a:moveTo>
                  <a:cubicBezTo>
                    <a:pt x="140" y="1441"/>
                    <a:pt x="138" y="1440"/>
                    <a:pt x="137" y="1438"/>
                  </a:cubicBezTo>
                  <a:cubicBezTo>
                    <a:pt x="133" y="1431"/>
                    <a:pt x="128" y="1424"/>
                    <a:pt x="124" y="1417"/>
                  </a:cubicBezTo>
                  <a:cubicBezTo>
                    <a:pt x="123" y="1415"/>
                    <a:pt x="124" y="1411"/>
                    <a:pt x="127" y="1409"/>
                  </a:cubicBezTo>
                  <a:cubicBezTo>
                    <a:pt x="130" y="1408"/>
                    <a:pt x="133" y="1409"/>
                    <a:pt x="135" y="1412"/>
                  </a:cubicBezTo>
                  <a:cubicBezTo>
                    <a:pt x="139" y="1418"/>
                    <a:pt x="143" y="1425"/>
                    <a:pt x="147" y="1432"/>
                  </a:cubicBezTo>
                  <a:cubicBezTo>
                    <a:pt x="149" y="1435"/>
                    <a:pt x="148" y="1439"/>
                    <a:pt x="145" y="1440"/>
                  </a:cubicBezTo>
                  <a:cubicBezTo>
                    <a:pt x="144" y="1441"/>
                    <a:pt x="143" y="1441"/>
                    <a:pt x="142" y="1441"/>
                  </a:cubicBezTo>
                  <a:close/>
                  <a:moveTo>
                    <a:pt x="1759" y="1435"/>
                  </a:moveTo>
                  <a:cubicBezTo>
                    <a:pt x="1758" y="1435"/>
                    <a:pt x="1757" y="1435"/>
                    <a:pt x="1756" y="1434"/>
                  </a:cubicBezTo>
                  <a:cubicBezTo>
                    <a:pt x="1753" y="1432"/>
                    <a:pt x="1752" y="1429"/>
                    <a:pt x="1753" y="1426"/>
                  </a:cubicBezTo>
                  <a:cubicBezTo>
                    <a:pt x="1758" y="1419"/>
                    <a:pt x="1762" y="1412"/>
                    <a:pt x="1765" y="1405"/>
                  </a:cubicBezTo>
                  <a:cubicBezTo>
                    <a:pt x="1767" y="1402"/>
                    <a:pt x="1771" y="1401"/>
                    <a:pt x="1774" y="1403"/>
                  </a:cubicBezTo>
                  <a:cubicBezTo>
                    <a:pt x="1776" y="1405"/>
                    <a:pt x="1777" y="1408"/>
                    <a:pt x="1776" y="1411"/>
                  </a:cubicBezTo>
                  <a:cubicBezTo>
                    <a:pt x="1772" y="1418"/>
                    <a:pt x="1768" y="1425"/>
                    <a:pt x="1764" y="1432"/>
                  </a:cubicBezTo>
                  <a:cubicBezTo>
                    <a:pt x="1763" y="1434"/>
                    <a:pt x="1761" y="1435"/>
                    <a:pt x="1759" y="1435"/>
                  </a:cubicBezTo>
                  <a:close/>
                  <a:moveTo>
                    <a:pt x="118" y="1400"/>
                  </a:moveTo>
                  <a:cubicBezTo>
                    <a:pt x="116" y="1400"/>
                    <a:pt x="114" y="1398"/>
                    <a:pt x="113" y="1396"/>
                  </a:cubicBezTo>
                  <a:cubicBezTo>
                    <a:pt x="109" y="1389"/>
                    <a:pt x="105" y="1382"/>
                    <a:pt x="102" y="1375"/>
                  </a:cubicBezTo>
                  <a:cubicBezTo>
                    <a:pt x="100" y="1372"/>
                    <a:pt x="101" y="1368"/>
                    <a:pt x="104" y="1367"/>
                  </a:cubicBezTo>
                  <a:cubicBezTo>
                    <a:pt x="107" y="1366"/>
                    <a:pt x="111" y="1367"/>
                    <a:pt x="112" y="1370"/>
                  </a:cubicBezTo>
                  <a:cubicBezTo>
                    <a:pt x="116" y="1377"/>
                    <a:pt x="120" y="1384"/>
                    <a:pt x="123" y="1391"/>
                  </a:cubicBezTo>
                  <a:cubicBezTo>
                    <a:pt x="125" y="1394"/>
                    <a:pt x="124" y="1397"/>
                    <a:pt x="121" y="1399"/>
                  </a:cubicBezTo>
                  <a:cubicBezTo>
                    <a:pt x="120" y="1399"/>
                    <a:pt x="119" y="1400"/>
                    <a:pt x="118" y="1400"/>
                  </a:cubicBezTo>
                  <a:close/>
                  <a:moveTo>
                    <a:pt x="1782" y="1393"/>
                  </a:moveTo>
                  <a:cubicBezTo>
                    <a:pt x="1781" y="1393"/>
                    <a:pt x="1780" y="1393"/>
                    <a:pt x="1779" y="1392"/>
                  </a:cubicBezTo>
                  <a:cubicBezTo>
                    <a:pt x="1776" y="1391"/>
                    <a:pt x="1775" y="1387"/>
                    <a:pt x="1777" y="1384"/>
                  </a:cubicBezTo>
                  <a:cubicBezTo>
                    <a:pt x="1781" y="1377"/>
                    <a:pt x="1784" y="1370"/>
                    <a:pt x="1788" y="1363"/>
                  </a:cubicBezTo>
                  <a:cubicBezTo>
                    <a:pt x="1789" y="1360"/>
                    <a:pt x="1793" y="1359"/>
                    <a:pt x="1796" y="1360"/>
                  </a:cubicBezTo>
                  <a:cubicBezTo>
                    <a:pt x="1799" y="1362"/>
                    <a:pt x="1800" y="1365"/>
                    <a:pt x="1798" y="1368"/>
                  </a:cubicBezTo>
                  <a:cubicBezTo>
                    <a:pt x="1795" y="1375"/>
                    <a:pt x="1791" y="1383"/>
                    <a:pt x="1787" y="1390"/>
                  </a:cubicBezTo>
                  <a:cubicBezTo>
                    <a:pt x="1786" y="1392"/>
                    <a:pt x="1784" y="1393"/>
                    <a:pt x="1782" y="1393"/>
                  </a:cubicBezTo>
                  <a:close/>
                  <a:moveTo>
                    <a:pt x="97" y="1357"/>
                  </a:moveTo>
                  <a:cubicBezTo>
                    <a:pt x="94" y="1357"/>
                    <a:pt x="92" y="1356"/>
                    <a:pt x="91" y="1353"/>
                  </a:cubicBezTo>
                  <a:cubicBezTo>
                    <a:pt x="88" y="1346"/>
                    <a:pt x="84" y="1339"/>
                    <a:pt x="81" y="1332"/>
                  </a:cubicBezTo>
                  <a:cubicBezTo>
                    <a:pt x="80" y="1329"/>
                    <a:pt x="81" y="1325"/>
                    <a:pt x="84" y="1324"/>
                  </a:cubicBezTo>
                  <a:cubicBezTo>
                    <a:pt x="87" y="1322"/>
                    <a:pt x="91" y="1324"/>
                    <a:pt x="92" y="1327"/>
                  </a:cubicBezTo>
                  <a:cubicBezTo>
                    <a:pt x="95" y="1334"/>
                    <a:pt x="99" y="1341"/>
                    <a:pt x="102" y="1348"/>
                  </a:cubicBezTo>
                  <a:cubicBezTo>
                    <a:pt x="103" y="1351"/>
                    <a:pt x="102" y="1355"/>
                    <a:pt x="99" y="1356"/>
                  </a:cubicBezTo>
                  <a:cubicBezTo>
                    <a:pt x="98" y="1357"/>
                    <a:pt x="97" y="1357"/>
                    <a:pt x="97" y="1357"/>
                  </a:cubicBezTo>
                  <a:close/>
                  <a:moveTo>
                    <a:pt x="1803" y="1350"/>
                  </a:moveTo>
                  <a:cubicBezTo>
                    <a:pt x="1803" y="1350"/>
                    <a:pt x="1802" y="1350"/>
                    <a:pt x="1801" y="1349"/>
                  </a:cubicBezTo>
                  <a:cubicBezTo>
                    <a:pt x="1798" y="1348"/>
                    <a:pt x="1797" y="1344"/>
                    <a:pt x="1798" y="1341"/>
                  </a:cubicBezTo>
                  <a:cubicBezTo>
                    <a:pt x="1801" y="1334"/>
                    <a:pt x="1805" y="1327"/>
                    <a:pt x="1808" y="1320"/>
                  </a:cubicBezTo>
                  <a:cubicBezTo>
                    <a:pt x="1809" y="1317"/>
                    <a:pt x="1813" y="1315"/>
                    <a:pt x="1816" y="1316"/>
                  </a:cubicBezTo>
                  <a:cubicBezTo>
                    <a:pt x="1819" y="1318"/>
                    <a:pt x="1820" y="1321"/>
                    <a:pt x="1819" y="1324"/>
                  </a:cubicBezTo>
                  <a:cubicBezTo>
                    <a:pt x="1816" y="1332"/>
                    <a:pt x="1812" y="1339"/>
                    <a:pt x="1809" y="1346"/>
                  </a:cubicBezTo>
                  <a:cubicBezTo>
                    <a:pt x="1808" y="1349"/>
                    <a:pt x="1806" y="1350"/>
                    <a:pt x="1803" y="1350"/>
                  </a:cubicBezTo>
                  <a:close/>
                  <a:moveTo>
                    <a:pt x="77" y="1313"/>
                  </a:moveTo>
                  <a:cubicBezTo>
                    <a:pt x="75" y="1313"/>
                    <a:pt x="73" y="1312"/>
                    <a:pt x="72" y="1309"/>
                  </a:cubicBezTo>
                  <a:cubicBezTo>
                    <a:pt x="69" y="1302"/>
                    <a:pt x="66" y="1294"/>
                    <a:pt x="63" y="1287"/>
                  </a:cubicBezTo>
                  <a:cubicBezTo>
                    <a:pt x="62" y="1284"/>
                    <a:pt x="63" y="1280"/>
                    <a:pt x="66" y="1279"/>
                  </a:cubicBezTo>
                  <a:cubicBezTo>
                    <a:pt x="69" y="1278"/>
                    <a:pt x="73" y="1280"/>
                    <a:pt x="74" y="1283"/>
                  </a:cubicBezTo>
                  <a:cubicBezTo>
                    <a:pt x="77" y="1290"/>
                    <a:pt x="80" y="1297"/>
                    <a:pt x="83" y="1305"/>
                  </a:cubicBezTo>
                  <a:cubicBezTo>
                    <a:pt x="84" y="1308"/>
                    <a:pt x="83" y="1311"/>
                    <a:pt x="79" y="1313"/>
                  </a:cubicBezTo>
                  <a:cubicBezTo>
                    <a:pt x="79" y="1313"/>
                    <a:pt x="78" y="1313"/>
                    <a:pt x="77" y="1313"/>
                  </a:cubicBezTo>
                  <a:close/>
                  <a:moveTo>
                    <a:pt x="1823" y="1306"/>
                  </a:moveTo>
                  <a:cubicBezTo>
                    <a:pt x="1822" y="1306"/>
                    <a:pt x="1821" y="1306"/>
                    <a:pt x="1820" y="1305"/>
                  </a:cubicBezTo>
                  <a:cubicBezTo>
                    <a:pt x="1817" y="1304"/>
                    <a:pt x="1816" y="1301"/>
                    <a:pt x="1817" y="1298"/>
                  </a:cubicBezTo>
                  <a:cubicBezTo>
                    <a:pt x="1820" y="1290"/>
                    <a:pt x="1823" y="1283"/>
                    <a:pt x="1826" y="1275"/>
                  </a:cubicBezTo>
                  <a:cubicBezTo>
                    <a:pt x="1827" y="1272"/>
                    <a:pt x="1830" y="1271"/>
                    <a:pt x="1833" y="1272"/>
                  </a:cubicBezTo>
                  <a:cubicBezTo>
                    <a:pt x="1836" y="1273"/>
                    <a:pt x="1838" y="1276"/>
                    <a:pt x="1837" y="1279"/>
                  </a:cubicBezTo>
                  <a:cubicBezTo>
                    <a:pt x="1834" y="1287"/>
                    <a:pt x="1831" y="1295"/>
                    <a:pt x="1828" y="1302"/>
                  </a:cubicBezTo>
                  <a:cubicBezTo>
                    <a:pt x="1827" y="1304"/>
                    <a:pt x="1825" y="1306"/>
                    <a:pt x="1823" y="1306"/>
                  </a:cubicBezTo>
                  <a:close/>
                  <a:moveTo>
                    <a:pt x="60" y="1268"/>
                  </a:moveTo>
                  <a:cubicBezTo>
                    <a:pt x="58" y="1268"/>
                    <a:pt x="55" y="1267"/>
                    <a:pt x="54" y="1264"/>
                  </a:cubicBezTo>
                  <a:cubicBezTo>
                    <a:pt x="52" y="1257"/>
                    <a:pt x="49" y="1249"/>
                    <a:pt x="47" y="1241"/>
                  </a:cubicBezTo>
                  <a:cubicBezTo>
                    <a:pt x="46" y="1238"/>
                    <a:pt x="47" y="1235"/>
                    <a:pt x="50" y="1234"/>
                  </a:cubicBezTo>
                  <a:cubicBezTo>
                    <a:pt x="54" y="1233"/>
                    <a:pt x="57" y="1235"/>
                    <a:pt x="58" y="1238"/>
                  </a:cubicBezTo>
                  <a:cubicBezTo>
                    <a:pt x="60" y="1245"/>
                    <a:pt x="63" y="1253"/>
                    <a:pt x="66" y="1260"/>
                  </a:cubicBezTo>
                  <a:cubicBezTo>
                    <a:pt x="67" y="1263"/>
                    <a:pt x="65" y="1267"/>
                    <a:pt x="62" y="1268"/>
                  </a:cubicBezTo>
                  <a:cubicBezTo>
                    <a:pt x="61" y="1268"/>
                    <a:pt x="61" y="1268"/>
                    <a:pt x="60" y="1268"/>
                  </a:cubicBezTo>
                  <a:close/>
                  <a:moveTo>
                    <a:pt x="1839" y="1261"/>
                  </a:moveTo>
                  <a:cubicBezTo>
                    <a:pt x="1839" y="1261"/>
                    <a:pt x="1838" y="1261"/>
                    <a:pt x="1837" y="1260"/>
                  </a:cubicBezTo>
                  <a:cubicBezTo>
                    <a:pt x="1834" y="1259"/>
                    <a:pt x="1833" y="1256"/>
                    <a:pt x="1834" y="1253"/>
                  </a:cubicBezTo>
                  <a:cubicBezTo>
                    <a:pt x="1836" y="1245"/>
                    <a:pt x="1839" y="1238"/>
                    <a:pt x="1841" y="1230"/>
                  </a:cubicBezTo>
                  <a:cubicBezTo>
                    <a:pt x="1842" y="1227"/>
                    <a:pt x="1846" y="1225"/>
                    <a:pt x="1849" y="1226"/>
                  </a:cubicBezTo>
                  <a:cubicBezTo>
                    <a:pt x="1852" y="1227"/>
                    <a:pt x="1854" y="1230"/>
                    <a:pt x="1853" y="1234"/>
                  </a:cubicBezTo>
                  <a:cubicBezTo>
                    <a:pt x="1850" y="1241"/>
                    <a:pt x="1848" y="1249"/>
                    <a:pt x="1845" y="1257"/>
                  </a:cubicBezTo>
                  <a:cubicBezTo>
                    <a:pt x="1844" y="1259"/>
                    <a:pt x="1842" y="1261"/>
                    <a:pt x="1839" y="1261"/>
                  </a:cubicBezTo>
                  <a:close/>
                  <a:moveTo>
                    <a:pt x="45" y="1223"/>
                  </a:moveTo>
                  <a:cubicBezTo>
                    <a:pt x="43" y="1223"/>
                    <a:pt x="40" y="1221"/>
                    <a:pt x="39" y="1218"/>
                  </a:cubicBezTo>
                  <a:cubicBezTo>
                    <a:pt x="37" y="1211"/>
                    <a:pt x="35" y="1203"/>
                    <a:pt x="33" y="1195"/>
                  </a:cubicBezTo>
                  <a:cubicBezTo>
                    <a:pt x="32" y="1192"/>
                    <a:pt x="34" y="1189"/>
                    <a:pt x="37" y="1188"/>
                  </a:cubicBezTo>
                  <a:cubicBezTo>
                    <a:pt x="40" y="1187"/>
                    <a:pt x="44" y="1189"/>
                    <a:pt x="44" y="1192"/>
                  </a:cubicBezTo>
                  <a:cubicBezTo>
                    <a:pt x="47" y="1200"/>
                    <a:pt x="49" y="1207"/>
                    <a:pt x="51" y="1215"/>
                  </a:cubicBezTo>
                  <a:cubicBezTo>
                    <a:pt x="52" y="1218"/>
                    <a:pt x="50" y="1221"/>
                    <a:pt x="47" y="1222"/>
                  </a:cubicBezTo>
                  <a:cubicBezTo>
                    <a:pt x="46" y="1223"/>
                    <a:pt x="46" y="1223"/>
                    <a:pt x="45" y="1223"/>
                  </a:cubicBezTo>
                  <a:close/>
                  <a:moveTo>
                    <a:pt x="1854" y="1215"/>
                  </a:moveTo>
                  <a:cubicBezTo>
                    <a:pt x="1853" y="1215"/>
                    <a:pt x="1853" y="1215"/>
                    <a:pt x="1852" y="1215"/>
                  </a:cubicBezTo>
                  <a:cubicBezTo>
                    <a:pt x="1849" y="1214"/>
                    <a:pt x="1847" y="1210"/>
                    <a:pt x="1848" y="1207"/>
                  </a:cubicBezTo>
                  <a:cubicBezTo>
                    <a:pt x="1850" y="1200"/>
                    <a:pt x="1852" y="1192"/>
                    <a:pt x="1854" y="1184"/>
                  </a:cubicBezTo>
                  <a:cubicBezTo>
                    <a:pt x="1855" y="1181"/>
                    <a:pt x="1858" y="1179"/>
                    <a:pt x="1862" y="1180"/>
                  </a:cubicBezTo>
                  <a:cubicBezTo>
                    <a:pt x="1865" y="1181"/>
                    <a:pt x="1867" y="1184"/>
                    <a:pt x="1866" y="1187"/>
                  </a:cubicBezTo>
                  <a:cubicBezTo>
                    <a:pt x="1864" y="1195"/>
                    <a:pt x="1862" y="1203"/>
                    <a:pt x="1860" y="1210"/>
                  </a:cubicBezTo>
                  <a:cubicBezTo>
                    <a:pt x="1859" y="1213"/>
                    <a:pt x="1856" y="1215"/>
                    <a:pt x="1854" y="1215"/>
                  </a:cubicBezTo>
                  <a:close/>
                  <a:moveTo>
                    <a:pt x="33" y="1176"/>
                  </a:moveTo>
                  <a:cubicBezTo>
                    <a:pt x="30" y="1176"/>
                    <a:pt x="28" y="1174"/>
                    <a:pt x="27" y="1172"/>
                  </a:cubicBezTo>
                  <a:cubicBezTo>
                    <a:pt x="25" y="1164"/>
                    <a:pt x="23" y="1156"/>
                    <a:pt x="22" y="1148"/>
                  </a:cubicBezTo>
                  <a:cubicBezTo>
                    <a:pt x="21" y="1145"/>
                    <a:pt x="23" y="1142"/>
                    <a:pt x="26" y="1141"/>
                  </a:cubicBezTo>
                  <a:cubicBezTo>
                    <a:pt x="29" y="1140"/>
                    <a:pt x="33" y="1142"/>
                    <a:pt x="33" y="1146"/>
                  </a:cubicBezTo>
                  <a:cubicBezTo>
                    <a:pt x="35" y="1153"/>
                    <a:pt x="37" y="1161"/>
                    <a:pt x="39" y="1169"/>
                  </a:cubicBezTo>
                  <a:cubicBezTo>
                    <a:pt x="39" y="1172"/>
                    <a:pt x="37" y="1175"/>
                    <a:pt x="34" y="1176"/>
                  </a:cubicBezTo>
                  <a:cubicBezTo>
                    <a:pt x="34" y="1176"/>
                    <a:pt x="33" y="1176"/>
                    <a:pt x="33" y="1176"/>
                  </a:cubicBezTo>
                  <a:close/>
                  <a:moveTo>
                    <a:pt x="1866" y="1168"/>
                  </a:moveTo>
                  <a:cubicBezTo>
                    <a:pt x="1865" y="1168"/>
                    <a:pt x="1865" y="1168"/>
                    <a:pt x="1865" y="1168"/>
                  </a:cubicBezTo>
                  <a:cubicBezTo>
                    <a:pt x="1861" y="1167"/>
                    <a:pt x="1859" y="1164"/>
                    <a:pt x="1860" y="1161"/>
                  </a:cubicBezTo>
                  <a:cubicBezTo>
                    <a:pt x="1862" y="1153"/>
                    <a:pt x="1864" y="1145"/>
                    <a:pt x="1865" y="1138"/>
                  </a:cubicBezTo>
                  <a:cubicBezTo>
                    <a:pt x="1866" y="1134"/>
                    <a:pt x="1869" y="1132"/>
                    <a:pt x="1872" y="1133"/>
                  </a:cubicBezTo>
                  <a:cubicBezTo>
                    <a:pt x="1875" y="1134"/>
                    <a:pt x="1878" y="1137"/>
                    <a:pt x="1877" y="1140"/>
                  </a:cubicBezTo>
                  <a:cubicBezTo>
                    <a:pt x="1875" y="1148"/>
                    <a:pt x="1874" y="1156"/>
                    <a:pt x="1872" y="1164"/>
                  </a:cubicBezTo>
                  <a:cubicBezTo>
                    <a:pt x="1871" y="1167"/>
                    <a:pt x="1869" y="1168"/>
                    <a:pt x="1866" y="1168"/>
                  </a:cubicBezTo>
                  <a:close/>
                  <a:moveTo>
                    <a:pt x="23" y="1129"/>
                  </a:moveTo>
                  <a:cubicBezTo>
                    <a:pt x="20" y="1129"/>
                    <a:pt x="17" y="1127"/>
                    <a:pt x="17" y="1125"/>
                  </a:cubicBezTo>
                  <a:cubicBezTo>
                    <a:pt x="15" y="1117"/>
                    <a:pt x="14" y="1109"/>
                    <a:pt x="13" y="1101"/>
                  </a:cubicBezTo>
                  <a:cubicBezTo>
                    <a:pt x="12" y="1097"/>
                    <a:pt x="14" y="1094"/>
                    <a:pt x="18" y="1094"/>
                  </a:cubicBezTo>
                  <a:cubicBezTo>
                    <a:pt x="21" y="1093"/>
                    <a:pt x="24" y="1096"/>
                    <a:pt x="24" y="1099"/>
                  </a:cubicBezTo>
                  <a:cubicBezTo>
                    <a:pt x="26" y="1107"/>
                    <a:pt x="27" y="1115"/>
                    <a:pt x="29" y="1122"/>
                  </a:cubicBezTo>
                  <a:cubicBezTo>
                    <a:pt x="29" y="1126"/>
                    <a:pt x="27" y="1129"/>
                    <a:pt x="24" y="1129"/>
                  </a:cubicBezTo>
                  <a:cubicBezTo>
                    <a:pt x="23" y="1129"/>
                    <a:pt x="23" y="1129"/>
                    <a:pt x="23" y="1129"/>
                  </a:cubicBezTo>
                  <a:close/>
                  <a:moveTo>
                    <a:pt x="1876" y="1121"/>
                  </a:moveTo>
                  <a:cubicBezTo>
                    <a:pt x="1875" y="1121"/>
                    <a:pt x="1875" y="1121"/>
                    <a:pt x="1874" y="1121"/>
                  </a:cubicBezTo>
                  <a:cubicBezTo>
                    <a:pt x="1871" y="1121"/>
                    <a:pt x="1869" y="1118"/>
                    <a:pt x="1870" y="1114"/>
                  </a:cubicBezTo>
                  <a:cubicBezTo>
                    <a:pt x="1871" y="1107"/>
                    <a:pt x="1872" y="1099"/>
                    <a:pt x="1874" y="1091"/>
                  </a:cubicBezTo>
                  <a:cubicBezTo>
                    <a:pt x="1874" y="1088"/>
                    <a:pt x="1877" y="1085"/>
                    <a:pt x="1880" y="1086"/>
                  </a:cubicBezTo>
                  <a:cubicBezTo>
                    <a:pt x="1884" y="1086"/>
                    <a:pt x="1886" y="1089"/>
                    <a:pt x="1885" y="1093"/>
                  </a:cubicBezTo>
                  <a:cubicBezTo>
                    <a:pt x="1884" y="1101"/>
                    <a:pt x="1883" y="1109"/>
                    <a:pt x="1881" y="1116"/>
                  </a:cubicBezTo>
                  <a:cubicBezTo>
                    <a:pt x="1881" y="1119"/>
                    <a:pt x="1878" y="1121"/>
                    <a:pt x="1876" y="1121"/>
                  </a:cubicBezTo>
                  <a:close/>
                  <a:moveTo>
                    <a:pt x="15" y="1082"/>
                  </a:moveTo>
                  <a:cubicBezTo>
                    <a:pt x="12" y="1082"/>
                    <a:pt x="9" y="1080"/>
                    <a:pt x="9" y="1077"/>
                  </a:cubicBezTo>
                  <a:cubicBezTo>
                    <a:pt x="8" y="1069"/>
                    <a:pt x="7" y="1061"/>
                    <a:pt x="6" y="1053"/>
                  </a:cubicBezTo>
                  <a:cubicBezTo>
                    <a:pt x="6" y="1050"/>
                    <a:pt x="8" y="1047"/>
                    <a:pt x="11" y="1046"/>
                  </a:cubicBezTo>
                  <a:cubicBezTo>
                    <a:pt x="15" y="1046"/>
                    <a:pt x="18" y="1048"/>
                    <a:pt x="18" y="1052"/>
                  </a:cubicBezTo>
                  <a:cubicBezTo>
                    <a:pt x="19" y="1059"/>
                    <a:pt x="20" y="1067"/>
                    <a:pt x="21" y="1075"/>
                  </a:cubicBezTo>
                  <a:cubicBezTo>
                    <a:pt x="21" y="1079"/>
                    <a:pt x="19" y="1082"/>
                    <a:pt x="16" y="1082"/>
                  </a:cubicBezTo>
                  <a:cubicBezTo>
                    <a:pt x="16" y="1082"/>
                    <a:pt x="15" y="1082"/>
                    <a:pt x="15" y="1082"/>
                  </a:cubicBezTo>
                  <a:close/>
                  <a:moveTo>
                    <a:pt x="1883" y="1074"/>
                  </a:moveTo>
                  <a:cubicBezTo>
                    <a:pt x="1883" y="1074"/>
                    <a:pt x="1882" y="1074"/>
                    <a:pt x="1882" y="1074"/>
                  </a:cubicBezTo>
                  <a:cubicBezTo>
                    <a:pt x="1879" y="1073"/>
                    <a:pt x="1876" y="1070"/>
                    <a:pt x="1877" y="1067"/>
                  </a:cubicBezTo>
                  <a:cubicBezTo>
                    <a:pt x="1878" y="1059"/>
                    <a:pt x="1879" y="1051"/>
                    <a:pt x="1880" y="1044"/>
                  </a:cubicBezTo>
                  <a:cubicBezTo>
                    <a:pt x="1880" y="1040"/>
                    <a:pt x="1883" y="1038"/>
                    <a:pt x="1886" y="1038"/>
                  </a:cubicBezTo>
                  <a:cubicBezTo>
                    <a:pt x="1889" y="1038"/>
                    <a:pt x="1892" y="1041"/>
                    <a:pt x="1891" y="1045"/>
                  </a:cubicBezTo>
                  <a:cubicBezTo>
                    <a:pt x="1891" y="1053"/>
                    <a:pt x="1890" y="1061"/>
                    <a:pt x="1889" y="1069"/>
                  </a:cubicBezTo>
                  <a:cubicBezTo>
                    <a:pt x="1888" y="1072"/>
                    <a:pt x="1886" y="1074"/>
                    <a:pt x="1883" y="1074"/>
                  </a:cubicBezTo>
                  <a:close/>
                  <a:moveTo>
                    <a:pt x="10" y="1034"/>
                  </a:moveTo>
                  <a:cubicBezTo>
                    <a:pt x="7" y="1034"/>
                    <a:pt x="4" y="1032"/>
                    <a:pt x="4" y="1029"/>
                  </a:cubicBezTo>
                  <a:cubicBezTo>
                    <a:pt x="3" y="1021"/>
                    <a:pt x="3" y="1013"/>
                    <a:pt x="2" y="1005"/>
                  </a:cubicBezTo>
                  <a:cubicBezTo>
                    <a:pt x="2" y="1001"/>
                    <a:pt x="4" y="999"/>
                    <a:pt x="8" y="998"/>
                  </a:cubicBezTo>
                  <a:cubicBezTo>
                    <a:pt x="11" y="998"/>
                    <a:pt x="14" y="1001"/>
                    <a:pt x="14" y="1004"/>
                  </a:cubicBezTo>
                  <a:cubicBezTo>
                    <a:pt x="15" y="1012"/>
                    <a:pt x="15" y="1020"/>
                    <a:pt x="16" y="1028"/>
                  </a:cubicBezTo>
                  <a:cubicBezTo>
                    <a:pt x="16" y="1031"/>
                    <a:pt x="14" y="1034"/>
                    <a:pt x="10" y="1034"/>
                  </a:cubicBezTo>
                  <a:cubicBezTo>
                    <a:pt x="10" y="1034"/>
                    <a:pt x="10" y="1034"/>
                    <a:pt x="10" y="1034"/>
                  </a:cubicBezTo>
                  <a:close/>
                  <a:moveTo>
                    <a:pt x="1888" y="1026"/>
                  </a:moveTo>
                  <a:cubicBezTo>
                    <a:pt x="1887" y="1026"/>
                    <a:pt x="1887" y="1026"/>
                    <a:pt x="1887" y="1026"/>
                  </a:cubicBezTo>
                  <a:cubicBezTo>
                    <a:pt x="1884" y="1026"/>
                    <a:pt x="1881" y="1023"/>
                    <a:pt x="1882" y="1020"/>
                  </a:cubicBezTo>
                  <a:cubicBezTo>
                    <a:pt x="1882" y="1012"/>
                    <a:pt x="1883" y="1004"/>
                    <a:pt x="1883" y="996"/>
                  </a:cubicBezTo>
                  <a:cubicBezTo>
                    <a:pt x="1883" y="993"/>
                    <a:pt x="1886" y="990"/>
                    <a:pt x="1889" y="990"/>
                  </a:cubicBezTo>
                  <a:cubicBezTo>
                    <a:pt x="1893" y="990"/>
                    <a:pt x="1895" y="993"/>
                    <a:pt x="1895" y="997"/>
                  </a:cubicBezTo>
                  <a:cubicBezTo>
                    <a:pt x="1895" y="1005"/>
                    <a:pt x="1894" y="1013"/>
                    <a:pt x="1894" y="1021"/>
                  </a:cubicBezTo>
                  <a:cubicBezTo>
                    <a:pt x="1893" y="1024"/>
                    <a:pt x="1891" y="1026"/>
                    <a:pt x="1888" y="1026"/>
                  </a:cubicBezTo>
                  <a:close/>
                  <a:moveTo>
                    <a:pt x="7" y="986"/>
                  </a:moveTo>
                  <a:cubicBezTo>
                    <a:pt x="4" y="986"/>
                    <a:pt x="1" y="984"/>
                    <a:pt x="1" y="981"/>
                  </a:cubicBezTo>
                  <a:cubicBezTo>
                    <a:pt x="1" y="973"/>
                    <a:pt x="1" y="965"/>
                    <a:pt x="0" y="957"/>
                  </a:cubicBezTo>
                  <a:cubicBezTo>
                    <a:pt x="0" y="953"/>
                    <a:pt x="3" y="951"/>
                    <a:pt x="6" y="950"/>
                  </a:cubicBezTo>
                  <a:cubicBezTo>
                    <a:pt x="6" y="950"/>
                    <a:pt x="6" y="950"/>
                    <a:pt x="6" y="950"/>
                  </a:cubicBezTo>
                  <a:cubicBezTo>
                    <a:pt x="10" y="950"/>
                    <a:pt x="12" y="953"/>
                    <a:pt x="12" y="956"/>
                  </a:cubicBezTo>
                  <a:cubicBezTo>
                    <a:pt x="13" y="964"/>
                    <a:pt x="13" y="972"/>
                    <a:pt x="13" y="980"/>
                  </a:cubicBezTo>
                  <a:cubicBezTo>
                    <a:pt x="13" y="984"/>
                    <a:pt x="10" y="986"/>
                    <a:pt x="7" y="986"/>
                  </a:cubicBezTo>
                  <a:cubicBezTo>
                    <a:pt x="7" y="986"/>
                    <a:pt x="7" y="986"/>
                    <a:pt x="7" y="986"/>
                  </a:cubicBezTo>
                  <a:close/>
                  <a:moveTo>
                    <a:pt x="1890" y="978"/>
                  </a:moveTo>
                  <a:cubicBezTo>
                    <a:pt x="1890" y="978"/>
                    <a:pt x="1890" y="978"/>
                    <a:pt x="1890" y="978"/>
                  </a:cubicBezTo>
                  <a:cubicBezTo>
                    <a:pt x="1887" y="978"/>
                    <a:pt x="1884" y="975"/>
                    <a:pt x="1884" y="972"/>
                  </a:cubicBezTo>
                  <a:cubicBezTo>
                    <a:pt x="1884" y="964"/>
                    <a:pt x="1884" y="956"/>
                    <a:pt x="1884" y="948"/>
                  </a:cubicBezTo>
                  <a:cubicBezTo>
                    <a:pt x="1884" y="943"/>
                    <a:pt x="1884" y="937"/>
                    <a:pt x="1884" y="932"/>
                  </a:cubicBezTo>
                  <a:cubicBezTo>
                    <a:pt x="1884" y="929"/>
                    <a:pt x="1887" y="926"/>
                    <a:pt x="1890" y="926"/>
                  </a:cubicBezTo>
                  <a:cubicBezTo>
                    <a:pt x="1890" y="926"/>
                    <a:pt x="1890" y="926"/>
                    <a:pt x="1890" y="926"/>
                  </a:cubicBezTo>
                  <a:cubicBezTo>
                    <a:pt x="1893" y="926"/>
                    <a:pt x="1896" y="929"/>
                    <a:pt x="1896" y="932"/>
                  </a:cubicBezTo>
                  <a:cubicBezTo>
                    <a:pt x="1896" y="937"/>
                    <a:pt x="1896" y="943"/>
                    <a:pt x="1896" y="948"/>
                  </a:cubicBezTo>
                  <a:cubicBezTo>
                    <a:pt x="1896" y="956"/>
                    <a:pt x="1896" y="964"/>
                    <a:pt x="1896" y="972"/>
                  </a:cubicBezTo>
                  <a:cubicBezTo>
                    <a:pt x="1896" y="976"/>
                    <a:pt x="1893" y="978"/>
                    <a:pt x="1890" y="978"/>
                  </a:cubicBezTo>
                  <a:close/>
                  <a:moveTo>
                    <a:pt x="7" y="938"/>
                  </a:moveTo>
                  <a:cubicBezTo>
                    <a:pt x="7" y="938"/>
                    <a:pt x="6" y="938"/>
                    <a:pt x="6" y="938"/>
                  </a:cubicBezTo>
                  <a:cubicBezTo>
                    <a:pt x="3" y="938"/>
                    <a:pt x="0" y="936"/>
                    <a:pt x="1" y="932"/>
                  </a:cubicBezTo>
                  <a:cubicBezTo>
                    <a:pt x="1" y="924"/>
                    <a:pt x="1" y="916"/>
                    <a:pt x="1" y="908"/>
                  </a:cubicBezTo>
                  <a:cubicBezTo>
                    <a:pt x="1" y="905"/>
                    <a:pt x="4" y="902"/>
                    <a:pt x="7" y="902"/>
                  </a:cubicBezTo>
                  <a:cubicBezTo>
                    <a:pt x="11" y="903"/>
                    <a:pt x="13" y="905"/>
                    <a:pt x="13" y="909"/>
                  </a:cubicBezTo>
                  <a:cubicBezTo>
                    <a:pt x="13" y="917"/>
                    <a:pt x="13" y="925"/>
                    <a:pt x="13" y="933"/>
                  </a:cubicBezTo>
                  <a:cubicBezTo>
                    <a:pt x="12" y="936"/>
                    <a:pt x="10" y="938"/>
                    <a:pt x="7" y="938"/>
                  </a:cubicBezTo>
                  <a:close/>
                  <a:moveTo>
                    <a:pt x="1889" y="914"/>
                  </a:moveTo>
                  <a:cubicBezTo>
                    <a:pt x="1886" y="914"/>
                    <a:pt x="1884" y="912"/>
                    <a:pt x="1883" y="908"/>
                  </a:cubicBezTo>
                  <a:cubicBezTo>
                    <a:pt x="1883" y="900"/>
                    <a:pt x="1883" y="892"/>
                    <a:pt x="1882" y="885"/>
                  </a:cubicBezTo>
                  <a:cubicBezTo>
                    <a:pt x="1882" y="881"/>
                    <a:pt x="1884" y="878"/>
                    <a:pt x="1888" y="878"/>
                  </a:cubicBezTo>
                  <a:cubicBezTo>
                    <a:pt x="1891" y="878"/>
                    <a:pt x="1894" y="880"/>
                    <a:pt x="1894" y="884"/>
                  </a:cubicBezTo>
                  <a:cubicBezTo>
                    <a:pt x="1895" y="892"/>
                    <a:pt x="1895" y="900"/>
                    <a:pt x="1895" y="908"/>
                  </a:cubicBezTo>
                  <a:cubicBezTo>
                    <a:pt x="1896" y="911"/>
                    <a:pt x="1893" y="914"/>
                    <a:pt x="1890" y="914"/>
                  </a:cubicBezTo>
                  <a:cubicBezTo>
                    <a:pt x="1890" y="914"/>
                    <a:pt x="1890" y="914"/>
                    <a:pt x="1889" y="914"/>
                  </a:cubicBezTo>
                  <a:close/>
                  <a:moveTo>
                    <a:pt x="9" y="891"/>
                  </a:moveTo>
                  <a:cubicBezTo>
                    <a:pt x="8" y="891"/>
                    <a:pt x="8" y="891"/>
                    <a:pt x="8" y="891"/>
                  </a:cubicBezTo>
                  <a:cubicBezTo>
                    <a:pt x="5" y="890"/>
                    <a:pt x="2" y="887"/>
                    <a:pt x="3" y="884"/>
                  </a:cubicBezTo>
                  <a:cubicBezTo>
                    <a:pt x="3" y="876"/>
                    <a:pt x="4" y="868"/>
                    <a:pt x="4" y="860"/>
                  </a:cubicBezTo>
                  <a:cubicBezTo>
                    <a:pt x="5" y="857"/>
                    <a:pt x="8" y="854"/>
                    <a:pt x="11" y="855"/>
                  </a:cubicBezTo>
                  <a:cubicBezTo>
                    <a:pt x="14" y="855"/>
                    <a:pt x="17" y="858"/>
                    <a:pt x="16" y="861"/>
                  </a:cubicBezTo>
                  <a:cubicBezTo>
                    <a:pt x="16" y="869"/>
                    <a:pt x="15" y="877"/>
                    <a:pt x="15" y="885"/>
                  </a:cubicBezTo>
                  <a:cubicBezTo>
                    <a:pt x="14" y="888"/>
                    <a:pt x="12" y="891"/>
                    <a:pt x="9" y="891"/>
                  </a:cubicBezTo>
                  <a:close/>
                  <a:moveTo>
                    <a:pt x="1886" y="866"/>
                  </a:moveTo>
                  <a:cubicBezTo>
                    <a:pt x="1883" y="866"/>
                    <a:pt x="1881" y="864"/>
                    <a:pt x="1880" y="861"/>
                  </a:cubicBezTo>
                  <a:cubicBezTo>
                    <a:pt x="1880" y="853"/>
                    <a:pt x="1879" y="845"/>
                    <a:pt x="1878" y="837"/>
                  </a:cubicBezTo>
                  <a:cubicBezTo>
                    <a:pt x="1877" y="834"/>
                    <a:pt x="1880" y="831"/>
                    <a:pt x="1883" y="830"/>
                  </a:cubicBezTo>
                  <a:cubicBezTo>
                    <a:pt x="1886" y="830"/>
                    <a:pt x="1889" y="832"/>
                    <a:pt x="1890" y="836"/>
                  </a:cubicBezTo>
                  <a:cubicBezTo>
                    <a:pt x="1891" y="844"/>
                    <a:pt x="1891" y="852"/>
                    <a:pt x="1892" y="860"/>
                  </a:cubicBezTo>
                  <a:cubicBezTo>
                    <a:pt x="1893" y="863"/>
                    <a:pt x="1890" y="866"/>
                    <a:pt x="1887" y="866"/>
                  </a:cubicBezTo>
                  <a:cubicBezTo>
                    <a:pt x="1887" y="866"/>
                    <a:pt x="1886" y="866"/>
                    <a:pt x="1886" y="866"/>
                  </a:cubicBezTo>
                  <a:close/>
                  <a:moveTo>
                    <a:pt x="13" y="843"/>
                  </a:moveTo>
                  <a:cubicBezTo>
                    <a:pt x="13" y="843"/>
                    <a:pt x="12" y="843"/>
                    <a:pt x="12" y="843"/>
                  </a:cubicBezTo>
                  <a:cubicBezTo>
                    <a:pt x="9" y="842"/>
                    <a:pt x="7" y="839"/>
                    <a:pt x="7" y="836"/>
                  </a:cubicBezTo>
                  <a:cubicBezTo>
                    <a:pt x="8" y="828"/>
                    <a:pt x="9" y="820"/>
                    <a:pt x="10" y="812"/>
                  </a:cubicBezTo>
                  <a:cubicBezTo>
                    <a:pt x="11" y="809"/>
                    <a:pt x="14" y="807"/>
                    <a:pt x="17" y="807"/>
                  </a:cubicBezTo>
                  <a:cubicBezTo>
                    <a:pt x="20" y="807"/>
                    <a:pt x="22" y="811"/>
                    <a:pt x="22" y="814"/>
                  </a:cubicBezTo>
                  <a:cubicBezTo>
                    <a:pt x="21" y="822"/>
                    <a:pt x="20" y="830"/>
                    <a:pt x="19" y="837"/>
                  </a:cubicBezTo>
                  <a:cubicBezTo>
                    <a:pt x="19" y="841"/>
                    <a:pt x="16" y="843"/>
                    <a:pt x="13" y="843"/>
                  </a:cubicBezTo>
                  <a:close/>
                  <a:moveTo>
                    <a:pt x="1881" y="819"/>
                  </a:moveTo>
                  <a:cubicBezTo>
                    <a:pt x="1878" y="819"/>
                    <a:pt x="1875" y="816"/>
                    <a:pt x="1875" y="813"/>
                  </a:cubicBezTo>
                  <a:cubicBezTo>
                    <a:pt x="1874" y="806"/>
                    <a:pt x="1872" y="798"/>
                    <a:pt x="1871" y="790"/>
                  </a:cubicBezTo>
                  <a:cubicBezTo>
                    <a:pt x="1870" y="787"/>
                    <a:pt x="1873" y="783"/>
                    <a:pt x="1876" y="783"/>
                  </a:cubicBezTo>
                  <a:cubicBezTo>
                    <a:pt x="1879" y="782"/>
                    <a:pt x="1882" y="785"/>
                    <a:pt x="1883" y="788"/>
                  </a:cubicBezTo>
                  <a:cubicBezTo>
                    <a:pt x="1884" y="796"/>
                    <a:pt x="1885" y="804"/>
                    <a:pt x="1887" y="812"/>
                  </a:cubicBezTo>
                  <a:cubicBezTo>
                    <a:pt x="1887" y="815"/>
                    <a:pt x="1885" y="818"/>
                    <a:pt x="1881" y="818"/>
                  </a:cubicBezTo>
                  <a:cubicBezTo>
                    <a:pt x="1881" y="819"/>
                    <a:pt x="1881" y="819"/>
                    <a:pt x="1881" y="819"/>
                  </a:cubicBezTo>
                  <a:close/>
                  <a:moveTo>
                    <a:pt x="20" y="795"/>
                  </a:moveTo>
                  <a:cubicBezTo>
                    <a:pt x="19" y="795"/>
                    <a:pt x="19" y="795"/>
                    <a:pt x="19" y="795"/>
                  </a:cubicBezTo>
                  <a:cubicBezTo>
                    <a:pt x="16" y="795"/>
                    <a:pt x="13" y="792"/>
                    <a:pt x="14" y="788"/>
                  </a:cubicBezTo>
                  <a:cubicBezTo>
                    <a:pt x="15" y="780"/>
                    <a:pt x="17" y="772"/>
                    <a:pt x="18" y="765"/>
                  </a:cubicBezTo>
                  <a:cubicBezTo>
                    <a:pt x="19" y="761"/>
                    <a:pt x="22" y="759"/>
                    <a:pt x="25" y="760"/>
                  </a:cubicBezTo>
                  <a:cubicBezTo>
                    <a:pt x="29" y="760"/>
                    <a:pt x="31" y="764"/>
                    <a:pt x="30" y="767"/>
                  </a:cubicBezTo>
                  <a:cubicBezTo>
                    <a:pt x="28" y="775"/>
                    <a:pt x="27" y="782"/>
                    <a:pt x="26" y="790"/>
                  </a:cubicBezTo>
                  <a:cubicBezTo>
                    <a:pt x="25" y="793"/>
                    <a:pt x="23" y="795"/>
                    <a:pt x="20" y="795"/>
                  </a:cubicBezTo>
                  <a:close/>
                  <a:moveTo>
                    <a:pt x="1873" y="771"/>
                  </a:moveTo>
                  <a:cubicBezTo>
                    <a:pt x="1870" y="771"/>
                    <a:pt x="1867" y="769"/>
                    <a:pt x="1867" y="766"/>
                  </a:cubicBezTo>
                  <a:cubicBezTo>
                    <a:pt x="1865" y="759"/>
                    <a:pt x="1863" y="751"/>
                    <a:pt x="1862" y="743"/>
                  </a:cubicBezTo>
                  <a:cubicBezTo>
                    <a:pt x="1861" y="740"/>
                    <a:pt x="1863" y="737"/>
                    <a:pt x="1866" y="736"/>
                  </a:cubicBezTo>
                  <a:cubicBezTo>
                    <a:pt x="1870" y="735"/>
                    <a:pt x="1873" y="737"/>
                    <a:pt x="1873" y="740"/>
                  </a:cubicBezTo>
                  <a:cubicBezTo>
                    <a:pt x="1875" y="748"/>
                    <a:pt x="1877" y="756"/>
                    <a:pt x="1878" y="764"/>
                  </a:cubicBezTo>
                  <a:cubicBezTo>
                    <a:pt x="1879" y="767"/>
                    <a:pt x="1877" y="770"/>
                    <a:pt x="1874" y="771"/>
                  </a:cubicBezTo>
                  <a:cubicBezTo>
                    <a:pt x="1873" y="771"/>
                    <a:pt x="1873" y="771"/>
                    <a:pt x="1873" y="771"/>
                  </a:cubicBezTo>
                  <a:close/>
                  <a:moveTo>
                    <a:pt x="29" y="748"/>
                  </a:moveTo>
                  <a:cubicBezTo>
                    <a:pt x="29" y="748"/>
                    <a:pt x="28" y="748"/>
                    <a:pt x="28" y="748"/>
                  </a:cubicBezTo>
                  <a:cubicBezTo>
                    <a:pt x="25" y="747"/>
                    <a:pt x="22" y="744"/>
                    <a:pt x="23" y="741"/>
                  </a:cubicBezTo>
                  <a:cubicBezTo>
                    <a:pt x="25" y="733"/>
                    <a:pt x="27" y="725"/>
                    <a:pt x="29" y="717"/>
                  </a:cubicBezTo>
                  <a:cubicBezTo>
                    <a:pt x="30" y="714"/>
                    <a:pt x="33" y="712"/>
                    <a:pt x="36" y="713"/>
                  </a:cubicBezTo>
                  <a:cubicBezTo>
                    <a:pt x="39" y="714"/>
                    <a:pt x="41" y="717"/>
                    <a:pt x="40" y="720"/>
                  </a:cubicBezTo>
                  <a:cubicBezTo>
                    <a:pt x="38" y="728"/>
                    <a:pt x="37" y="736"/>
                    <a:pt x="35" y="743"/>
                  </a:cubicBezTo>
                  <a:cubicBezTo>
                    <a:pt x="34" y="746"/>
                    <a:pt x="32" y="748"/>
                    <a:pt x="29" y="748"/>
                  </a:cubicBezTo>
                  <a:close/>
                  <a:moveTo>
                    <a:pt x="1862" y="724"/>
                  </a:moveTo>
                  <a:cubicBezTo>
                    <a:pt x="1859" y="724"/>
                    <a:pt x="1857" y="723"/>
                    <a:pt x="1856" y="720"/>
                  </a:cubicBezTo>
                  <a:cubicBezTo>
                    <a:pt x="1854" y="712"/>
                    <a:pt x="1852" y="704"/>
                    <a:pt x="1850" y="697"/>
                  </a:cubicBezTo>
                  <a:cubicBezTo>
                    <a:pt x="1849" y="694"/>
                    <a:pt x="1851" y="690"/>
                    <a:pt x="1854" y="689"/>
                  </a:cubicBezTo>
                  <a:cubicBezTo>
                    <a:pt x="1858" y="689"/>
                    <a:pt x="1861" y="690"/>
                    <a:pt x="1862" y="694"/>
                  </a:cubicBezTo>
                  <a:cubicBezTo>
                    <a:pt x="1864" y="701"/>
                    <a:pt x="1866" y="709"/>
                    <a:pt x="1868" y="717"/>
                  </a:cubicBezTo>
                  <a:cubicBezTo>
                    <a:pt x="1869" y="720"/>
                    <a:pt x="1867" y="723"/>
                    <a:pt x="1864" y="724"/>
                  </a:cubicBezTo>
                  <a:cubicBezTo>
                    <a:pt x="1863" y="724"/>
                    <a:pt x="1863" y="724"/>
                    <a:pt x="1862" y="724"/>
                  </a:cubicBezTo>
                  <a:close/>
                  <a:moveTo>
                    <a:pt x="41" y="702"/>
                  </a:moveTo>
                  <a:cubicBezTo>
                    <a:pt x="40" y="702"/>
                    <a:pt x="40" y="702"/>
                    <a:pt x="39" y="701"/>
                  </a:cubicBezTo>
                  <a:cubicBezTo>
                    <a:pt x="36" y="701"/>
                    <a:pt x="34" y="697"/>
                    <a:pt x="35" y="694"/>
                  </a:cubicBezTo>
                  <a:cubicBezTo>
                    <a:pt x="37" y="686"/>
                    <a:pt x="39" y="678"/>
                    <a:pt x="42" y="671"/>
                  </a:cubicBezTo>
                  <a:cubicBezTo>
                    <a:pt x="43" y="668"/>
                    <a:pt x="46" y="666"/>
                    <a:pt x="49" y="667"/>
                  </a:cubicBezTo>
                  <a:cubicBezTo>
                    <a:pt x="52" y="668"/>
                    <a:pt x="54" y="671"/>
                    <a:pt x="53" y="674"/>
                  </a:cubicBezTo>
                  <a:cubicBezTo>
                    <a:pt x="51" y="682"/>
                    <a:pt x="49" y="690"/>
                    <a:pt x="46" y="697"/>
                  </a:cubicBezTo>
                  <a:cubicBezTo>
                    <a:pt x="46" y="700"/>
                    <a:pt x="43" y="702"/>
                    <a:pt x="41" y="702"/>
                  </a:cubicBezTo>
                  <a:close/>
                  <a:moveTo>
                    <a:pt x="1849" y="678"/>
                  </a:moveTo>
                  <a:cubicBezTo>
                    <a:pt x="1847" y="678"/>
                    <a:pt x="1844" y="677"/>
                    <a:pt x="1843" y="674"/>
                  </a:cubicBezTo>
                  <a:cubicBezTo>
                    <a:pt x="1841" y="666"/>
                    <a:pt x="1839" y="659"/>
                    <a:pt x="1836" y="651"/>
                  </a:cubicBezTo>
                  <a:cubicBezTo>
                    <a:pt x="1835" y="648"/>
                    <a:pt x="1837" y="645"/>
                    <a:pt x="1840" y="644"/>
                  </a:cubicBezTo>
                  <a:cubicBezTo>
                    <a:pt x="1843" y="643"/>
                    <a:pt x="1847" y="644"/>
                    <a:pt x="1848" y="647"/>
                  </a:cubicBezTo>
                  <a:cubicBezTo>
                    <a:pt x="1850" y="655"/>
                    <a:pt x="1853" y="663"/>
                    <a:pt x="1855" y="670"/>
                  </a:cubicBezTo>
                  <a:cubicBezTo>
                    <a:pt x="1856" y="674"/>
                    <a:pt x="1854" y="677"/>
                    <a:pt x="1851" y="678"/>
                  </a:cubicBezTo>
                  <a:cubicBezTo>
                    <a:pt x="1850" y="678"/>
                    <a:pt x="1850" y="678"/>
                    <a:pt x="1849" y="678"/>
                  </a:cubicBezTo>
                  <a:close/>
                  <a:moveTo>
                    <a:pt x="55" y="656"/>
                  </a:moveTo>
                  <a:cubicBezTo>
                    <a:pt x="54" y="656"/>
                    <a:pt x="53" y="656"/>
                    <a:pt x="53" y="655"/>
                  </a:cubicBezTo>
                  <a:cubicBezTo>
                    <a:pt x="50" y="654"/>
                    <a:pt x="48" y="651"/>
                    <a:pt x="49" y="648"/>
                  </a:cubicBezTo>
                  <a:cubicBezTo>
                    <a:pt x="52" y="640"/>
                    <a:pt x="54" y="632"/>
                    <a:pt x="57" y="625"/>
                  </a:cubicBezTo>
                  <a:cubicBezTo>
                    <a:pt x="58" y="622"/>
                    <a:pt x="62" y="620"/>
                    <a:pt x="65" y="621"/>
                  </a:cubicBezTo>
                  <a:cubicBezTo>
                    <a:pt x="68" y="622"/>
                    <a:pt x="69" y="626"/>
                    <a:pt x="68" y="629"/>
                  </a:cubicBezTo>
                  <a:cubicBezTo>
                    <a:pt x="66" y="636"/>
                    <a:pt x="63" y="644"/>
                    <a:pt x="60" y="652"/>
                  </a:cubicBezTo>
                  <a:cubicBezTo>
                    <a:pt x="60" y="654"/>
                    <a:pt x="57" y="656"/>
                    <a:pt x="55" y="656"/>
                  </a:cubicBezTo>
                  <a:close/>
                  <a:moveTo>
                    <a:pt x="1834" y="633"/>
                  </a:moveTo>
                  <a:cubicBezTo>
                    <a:pt x="1832" y="633"/>
                    <a:pt x="1829" y="631"/>
                    <a:pt x="1828" y="629"/>
                  </a:cubicBezTo>
                  <a:cubicBezTo>
                    <a:pt x="1826" y="621"/>
                    <a:pt x="1823" y="614"/>
                    <a:pt x="1820" y="606"/>
                  </a:cubicBezTo>
                  <a:cubicBezTo>
                    <a:pt x="1819" y="603"/>
                    <a:pt x="1820" y="600"/>
                    <a:pt x="1823" y="599"/>
                  </a:cubicBezTo>
                  <a:cubicBezTo>
                    <a:pt x="1826" y="597"/>
                    <a:pt x="1830" y="599"/>
                    <a:pt x="1831" y="602"/>
                  </a:cubicBezTo>
                  <a:cubicBezTo>
                    <a:pt x="1834" y="610"/>
                    <a:pt x="1837" y="617"/>
                    <a:pt x="1840" y="625"/>
                  </a:cubicBezTo>
                  <a:cubicBezTo>
                    <a:pt x="1841" y="628"/>
                    <a:pt x="1839" y="631"/>
                    <a:pt x="1836" y="632"/>
                  </a:cubicBezTo>
                  <a:cubicBezTo>
                    <a:pt x="1835" y="633"/>
                    <a:pt x="1835" y="633"/>
                    <a:pt x="1834" y="633"/>
                  </a:cubicBezTo>
                  <a:close/>
                  <a:moveTo>
                    <a:pt x="71" y="610"/>
                  </a:moveTo>
                  <a:cubicBezTo>
                    <a:pt x="70" y="610"/>
                    <a:pt x="70" y="610"/>
                    <a:pt x="69" y="610"/>
                  </a:cubicBezTo>
                  <a:cubicBezTo>
                    <a:pt x="66" y="609"/>
                    <a:pt x="64" y="605"/>
                    <a:pt x="66" y="602"/>
                  </a:cubicBezTo>
                  <a:cubicBezTo>
                    <a:pt x="69" y="595"/>
                    <a:pt x="72" y="587"/>
                    <a:pt x="75" y="580"/>
                  </a:cubicBezTo>
                  <a:cubicBezTo>
                    <a:pt x="76" y="577"/>
                    <a:pt x="80" y="575"/>
                    <a:pt x="83" y="577"/>
                  </a:cubicBezTo>
                  <a:cubicBezTo>
                    <a:pt x="86" y="578"/>
                    <a:pt x="87" y="581"/>
                    <a:pt x="86" y="584"/>
                  </a:cubicBezTo>
                  <a:cubicBezTo>
                    <a:pt x="83" y="592"/>
                    <a:pt x="80" y="599"/>
                    <a:pt x="77" y="607"/>
                  </a:cubicBezTo>
                  <a:cubicBezTo>
                    <a:pt x="76" y="609"/>
                    <a:pt x="74" y="610"/>
                    <a:pt x="71" y="610"/>
                  </a:cubicBezTo>
                  <a:close/>
                  <a:moveTo>
                    <a:pt x="1816" y="588"/>
                  </a:moveTo>
                  <a:cubicBezTo>
                    <a:pt x="1814" y="588"/>
                    <a:pt x="1812" y="587"/>
                    <a:pt x="1811" y="584"/>
                  </a:cubicBezTo>
                  <a:cubicBezTo>
                    <a:pt x="1808" y="577"/>
                    <a:pt x="1805" y="570"/>
                    <a:pt x="1801" y="563"/>
                  </a:cubicBezTo>
                  <a:cubicBezTo>
                    <a:pt x="1800" y="560"/>
                    <a:pt x="1801" y="556"/>
                    <a:pt x="1804" y="555"/>
                  </a:cubicBezTo>
                  <a:cubicBezTo>
                    <a:pt x="1807" y="553"/>
                    <a:pt x="1811" y="555"/>
                    <a:pt x="1812" y="558"/>
                  </a:cubicBezTo>
                  <a:cubicBezTo>
                    <a:pt x="1816" y="565"/>
                    <a:pt x="1819" y="572"/>
                    <a:pt x="1822" y="580"/>
                  </a:cubicBezTo>
                  <a:cubicBezTo>
                    <a:pt x="1823" y="583"/>
                    <a:pt x="1822" y="586"/>
                    <a:pt x="1819" y="588"/>
                  </a:cubicBezTo>
                  <a:cubicBezTo>
                    <a:pt x="1818" y="588"/>
                    <a:pt x="1817" y="588"/>
                    <a:pt x="1816" y="588"/>
                  </a:cubicBezTo>
                  <a:close/>
                  <a:moveTo>
                    <a:pt x="90" y="566"/>
                  </a:moveTo>
                  <a:cubicBezTo>
                    <a:pt x="89" y="566"/>
                    <a:pt x="88" y="566"/>
                    <a:pt x="87" y="566"/>
                  </a:cubicBezTo>
                  <a:cubicBezTo>
                    <a:pt x="84" y="564"/>
                    <a:pt x="83" y="561"/>
                    <a:pt x="84" y="558"/>
                  </a:cubicBezTo>
                  <a:cubicBezTo>
                    <a:pt x="88" y="550"/>
                    <a:pt x="91" y="543"/>
                    <a:pt x="95" y="536"/>
                  </a:cubicBezTo>
                  <a:cubicBezTo>
                    <a:pt x="96" y="533"/>
                    <a:pt x="100" y="531"/>
                    <a:pt x="103" y="533"/>
                  </a:cubicBezTo>
                  <a:cubicBezTo>
                    <a:pt x="106" y="534"/>
                    <a:pt x="107" y="538"/>
                    <a:pt x="105" y="541"/>
                  </a:cubicBezTo>
                  <a:cubicBezTo>
                    <a:pt x="102" y="548"/>
                    <a:pt x="99" y="555"/>
                    <a:pt x="95" y="563"/>
                  </a:cubicBezTo>
                  <a:cubicBezTo>
                    <a:pt x="94" y="565"/>
                    <a:pt x="92" y="566"/>
                    <a:pt x="90" y="566"/>
                  </a:cubicBezTo>
                  <a:close/>
                  <a:moveTo>
                    <a:pt x="1797" y="545"/>
                  </a:moveTo>
                  <a:cubicBezTo>
                    <a:pt x="1795" y="545"/>
                    <a:pt x="1792" y="543"/>
                    <a:pt x="1791" y="541"/>
                  </a:cubicBezTo>
                  <a:cubicBezTo>
                    <a:pt x="1788" y="534"/>
                    <a:pt x="1784" y="527"/>
                    <a:pt x="1781" y="520"/>
                  </a:cubicBezTo>
                  <a:cubicBezTo>
                    <a:pt x="1779" y="517"/>
                    <a:pt x="1780" y="513"/>
                    <a:pt x="1783" y="512"/>
                  </a:cubicBezTo>
                  <a:cubicBezTo>
                    <a:pt x="1786" y="510"/>
                    <a:pt x="1790" y="511"/>
                    <a:pt x="1791" y="514"/>
                  </a:cubicBezTo>
                  <a:cubicBezTo>
                    <a:pt x="1795" y="521"/>
                    <a:pt x="1799" y="529"/>
                    <a:pt x="1802" y="536"/>
                  </a:cubicBezTo>
                  <a:cubicBezTo>
                    <a:pt x="1804" y="539"/>
                    <a:pt x="1802" y="542"/>
                    <a:pt x="1799" y="544"/>
                  </a:cubicBezTo>
                  <a:cubicBezTo>
                    <a:pt x="1799" y="544"/>
                    <a:pt x="1798" y="545"/>
                    <a:pt x="1797" y="545"/>
                  </a:cubicBezTo>
                  <a:close/>
                  <a:moveTo>
                    <a:pt x="111" y="523"/>
                  </a:moveTo>
                  <a:cubicBezTo>
                    <a:pt x="110" y="523"/>
                    <a:pt x="109" y="523"/>
                    <a:pt x="108" y="522"/>
                  </a:cubicBezTo>
                  <a:cubicBezTo>
                    <a:pt x="105" y="521"/>
                    <a:pt x="104" y="517"/>
                    <a:pt x="106" y="514"/>
                  </a:cubicBezTo>
                  <a:cubicBezTo>
                    <a:pt x="109" y="507"/>
                    <a:pt x="113" y="500"/>
                    <a:pt x="117" y="493"/>
                  </a:cubicBezTo>
                  <a:cubicBezTo>
                    <a:pt x="118" y="490"/>
                    <a:pt x="122" y="489"/>
                    <a:pt x="125" y="490"/>
                  </a:cubicBezTo>
                  <a:cubicBezTo>
                    <a:pt x="128" y="492"/>
                    <a:pt x="129" y="496"/>
                    <a:pt x="127" y="498"/>
                  </a:cubicBezTo>
                  <a:cubicBezTo>
                    <a:pt x="124" y="505"/>
                    <a:pt x="120" y="512"/>
                    <a:pt x="116" y="520"/>
                  </a:cubicBezTo>
                  <a:cubicBezTo>
                    <a:pt x="115" y="522"/>
                    <a:pt x="113" y="523"/>
                    <a:pt x="111" y="523"/>
                  </a:cubicBezTo>
                  <a:close/>
                  <a:moveTo>
                    <a:pt x="1775" y="502"/>
                  </a:moveTo>
                  <a:cubicBezTo>
                    <a:pt x="1773" y="502"/>
                    <a:pt x="1771" y="501"/>
                    <a:pt x="1770" y="499"/>
                  </a:cubicBezTo>
                  <a:cubicBezTo>
                    <a:pt x="1766" y="492"/>
                    <a:pt x="1762" y="485"/>
                    <a:pt x="1758" y="478"/>
                  </a:cubicBezTo>
                  <a:cubicBezTo>
                    <a:pt x="1756" y="475"/>
                    <a:pt x="1757" y="472"/>
                    <a:pt x="1760" y="470"/>
                  </a:cubicBezTo>
                  <a:cubicBezTo>
                    <a:pt x="1763" y="468"/>
                    <a:pt x="1767" y="469"/>
                    <a:pt x="1768" y="472"/>
                  </a:cubicBezTo>
                  <a:cubicBezTo>
                    <a:pt x="1772" y="479"/>
                    <a:pt x="1776" y="486"/>
                    <a:pt x="1780" y="493"/>
                  </a:cubicBezTo>
                  <a:cubicBezTo>
                    <a:pt x="1782" y="496"/>
                    <a:pt x="1781" y="500"/>
                    <a:pt x="1778" y="501"/>
                  </a:cubicBezTo>
                  <a:cubicBezTo>
                    <a:pt x="1777" y="502"/>
                    <a:pt x="1776" y="502"/>
                    <a:pt x="1775" y="502"/>
                  </a:cubicBezTo>
                  <a:close/>
                  <a:moveTo>
                    <a:pt x="134" y="481"/>
                  </a:moveTo>
                  <a:cubicBezTo>
                    <a:pt x="133" y="481"/>
                    <a:pt x="132" y="480"/>
                    <a:pt x="131" y="480"/>
                  </a:cubicBezTo>
                  <a:cubicBezTo>
                    <a:pt x="128" y="478"/>
                    <a:pt x="127" y="474"/>
                    <a:pt x="129" y="472"/>
                  </a:cubicBezTo>
                  <a:cubicBezTo>
                    <a:pt x="133" y="465"/>
                    <a:pt x="137" y="458"/>
                    <a:pt x="141" y="451"/>
                  </a:cubicBezTo>
                  <a:cubicBezTo>
                    <a:pt x="143" y="448"/>
                    <a:pt x="147" y="447"/>
                    <a:pt x="150" y="449"/>
                  </a:cubicBezTo>
                  <a:cubicBezTo>
                    <a:pt x="152" y="451"/>
                    <a:pt x="153" y="454"/>
                    <a:pt x="151" y="457"/>
                  </a:cubicBezTo>
                  <a:cubicBezTo>
                    <a:pt x="147" y="464"/>
                    <a:pt x="143" y="471"/>
                    <a:pt x="139" y="478"/>
                  </a:cubicBezTo>
                  <a:cubicBezTo>
                    <a:pt x="138" y="480"/>
                    <a:pt x="136" y="481"/>
                    <a:pt x="134" y="481"/>
                  </a:cubicBezTo>
                  <a:close/>
                  <a:moveTo>
                    <a:pt x="1751" y="461"/>
                  </a:moveTo>
                  <a:cubicBezTo>
                    <a:pt x="1749" y="461"/>
                    <a:pt x="1747" y="460"/>
                    <a:pt x="1746" y="458"/>
                  </a:cubicBezTo>
                  <a:cubicBezTo>
                    <a:pt x="1741" y="451"/>
                    <a:pt x="1737" y="444"/>
                    <a:pt x="1733" y="438"/>
                  </a:cubicBezTo>
                  <a:cubicBezTo>
                    <a:pt x="1731" y="435"/>
                    <a:pt x="1732" y="431"/>
                    <a:pt x="1735" y="429"/>
                  </a:cubicBezTo>
                  <a:cubicBezTo>
                    <a:pt x="1737" y="428"/>
                    <a:pt x="1741" y="428"/>
                    <a:pt x="1743" y="431"/>
                  </a:cubicBezTo>
                  <a:cubicBezTo>
                    <a:pt x="1747" y="438"/>
                    <a:pt x="1752" y="445"/>
                    <a:pt x="1756" y="451"/>
                  </a:cubicBezTo>
                  <a:cubicBezTo>
                    <a:pt x="1758" y="454"/>
                    <a:pt x="1757" y="458"/>
                    <a:pt x="1754" y="460"/>
                  </a:cubicBezTo>
                  <a:cubicBezTo>
                    <a:pt x="1753" y="460"/>
                    <a:pt x="1752" y="461"/>
                    <a:pt x="1751" y="461"/>
                  </a:cubicBezTo>
                  <a:close/>
                  <a:moveTo>
                    <a:pt x="159" y="440"/>
                  </a:moveTo>
                  <a:cubicBezTo>
                    <a:pt x="158" y="440"/>
                    <a:pt x="157" y="439"/>
                    <a:pt x="156" y="439"/>
                  </a:cubicBezTo>
                  <a:cubicBezTo>
                    <a:pt x="153" y="437"/>
                    <a:pt x="152" y="433"/>
                    <a:pt x="154" y="430"/>
                  </a:cubicBezTo>
                  <a:cubicBezTo>
                    <a:pt x="159" y="424"/>
                    <a:pt x="163" y="417"/>
                    <a:pt x="168" y="410"/>
                  </a:cubicBezTo>
                  <a:cubicBezTo>
                    <a:pt x="170" y="408"/>
                    <a:pt x="173" y="407"/>
                    <a:pt x="176" y="409"/>
                  </a:cubicBezTo>
                  <a:cubicBezTo>
                    <a:pt x="179" y="411"/>
                    <a:pt x="179" y="415"/>
                    <a:pt x="178" y="417"/>
                  </a:cubicBezTo>
                  <a:cubicBezTo>
                    <a:pt x="173" y="424"/>
                    <a:pt x="169" y="430"/>
                    <a:pt x="164" y="437"/>
                  </a:cubicBezTo>
                  <a:cubicBezTo>
                    <a:pt x="163" y="439"/>
                    <a:pt x="161" y="440"/>
                    <a:pt x="159" y="440"/>
                  </a:cubicBezTo>
                  <a:close/>
                  <a:moveTo>
                    <a:pt x="1725" y="420"/>
                  </a:moveTo>
                  <a:cubicBezTo>
                    <a:pt x="1723" y="420"/>
                    <a:pt x="1721" y="420"/>
                    <a:pt x="1720" y="418"/>
                  </a:cubicBezTo>
                  <a:cubicBezTo>
                    <a:pt x="1715" y="411"/>
                    <a:pt x="1711" y="405"/>
                    <a:pt x="1706" y="398"/>
                  </a:cubicBezTo>
                  <a:cubicBezTo>
                    <a:pt x="1704" y="396"/>
                    <a:pt x="1705" y="392"/>
                    <a:pt x="1707" y="390"/>
                  </a:cubicBezTo>
                  <a:cubicBezTo>
                    <a:pt x="1710" y="388"/>
                    <a:pt x="1714" y="389"/>
                    <a:pt x="1716" y="391"/>
                  </a:cubicBezTo>
                  <a:cubicBezTo>
                    <a:pt x="1720" y="398"/>
                    <a:pt x="1725" y="404"/>
                    <a:pt x="1729" y="411"/>
                  </a:cubicBezTo>
                  <a:cubicBezTo>
                    <a:pt x="1731" y="414"/>
                    <a:pt x="1731" y="418"/>
                    <a:pt x="1728" y="419"/>
                  </a:cubicBezTo>
                  <a:cubicBezTo>
                    <a:pt x="1727" y="420"/>
                    <a:pt x="1726" y="420"/>
                    <a:pt x="1725" y="420"/>
                  </a:cubicBezTo>
                  <a:close/>
                  <a:moveTo>
                    <a:pt x="187" y="400"/>
                  </a:moveTo>
                  <a:cubicBezTo>
                    <a:pt x="185" y="400"/>
                    <a:pt x="184" y="400"/>
                    <a:pt x="183" y="399"/>
                  </a:cubicBezTo>
                  <a:cubicBezTo>
                    <a:pt x="180" y="397"/>
                    <a:pt x="180" y="393"/>
                    <a:pt x="182" y="391"/>
                  </a:cubicBezTo>
                  <a:cubicBezTo>
                    <a:pt x="186" y="384"/>
                    <a:pt x="191" y="378"/>
                    <a:pt x="196" y="371"/>
                  </a:cubicBezTo>
                  <a:cubicBezTo>
                    <a:pt x="198" y="369"/>
                    <a:pt x="202" y="368"/>
                    <a:pt x="205" y="370"/>
                  </a:cubicBezTo>
                  <a:cubicBezTo>
                    <a:pt x="207" y="372"/>
                    <a:pt x="208" y="376"/>
                    <a:pt x="206" y="379"/>
                  </a:cubicBezTo>
                  <a:cubicBezTo>
                    <a:pt x="201" y="385"/>
                    <a:pt x="196" y="391"/>
                    <a:pt x="191" y="398"/>
                  </a:cubicBezTo>
                  <a:cubicBezTo>
                    <a:pt x="190" y="399"/>
                    <a:pt x="188" y="400"/>
                    <a:pt x="187" y="400"/>
                  </a:cubicBezTo>
                  <a:close/>
                  <a:moveTo>
                    <a:pt x="1696" y="382"/>
                  </a:moveTo>
                  <a:cubicBezTo>
                    <a:pt x="1695" y="382"/>
                    <a:pt x="1693" y="381"/>
                    <a:pt x="1692" y="379"/>
                  </a:cubicBezTo>
                  <a:cubicBezTo>
                    <a:pt x="1687" y="373"/>
                    <a:pt x="1682" y="367"/>
                    <a:pt x="1677" y="361"/>
                  </a:cubicBezTo>
                  <a:cubicBezTo>
                    <a:pt x="1675" y="358"/>
                    <a:pt x="1675" y="354"/>
                    <a:pt x="1678" y="352"/>
                  </a:cubicBezTo>
                  <a:cubicBezTo>
                    <a:pt x="1680" y="350"/>
                    <a:pt x="1684" y="351"/>
                    <a:pt x="1686" y="353"/>
                  </a:cubicBezTo>
                  <a:cubicBezTo>
                    <a:pt x="1691" y="359"/>
                    <a:pt x="1696" y="366"/>
                    <a:pt x="1701" y="372"/>
                  </a:cubicBezTo>
                  <a:cubicBezTo>
                    <a:pt x="1703" y="375"/>
                    <a:pt x="1703" y="378"/>
                    <a:pt x="1700" y="380"/>
                  </a:cubicBezTo>
                  <a:cubicBezTo>
                    <a:pt x="1699" y="381"/>
                    <a:pt x="1698" y="382"/>
                    <a:pt x="1696" y="382"/>
                  </a:cubicBezTo>
                  <a:close/>
                  <a:moveTo>
                    <a:pt x="216" y="362"/>
                  </a:moveTo>
                  <a:cubicBezTo>
                    <a:pt x="214" y="362"/>
                    <a:pt x="213" y="362"/>
                    <a:pt x="212" y="361"/>
                  </a:cubicBezTo>
                  <a:cubicBezTo>
                    <a:pt x="209" y="359"/>
                    <a:pt x="209" y="355"/>
                    <a:pt x="211" y="352"/>
                  </a:cubicBezTo>
                  <a:cubicBezTo>
                    <a:pt x="216" y="346"/>
                    <a:pt x="221" y="340"/>
                    <a:pt x="227" y="334"/>
                  </a:cubicBezTo>
                  <a:cubicBezTo>
                    <a:pt x="229" y="331"/>
                    <a:pt x="232" y="331"/>
                    <a:pt x="235" y="333"/>
                  </a:cubicBezTo>
                  <a:cubicBezTo>
                    <a:pt x="238" y="335"/>
                    <a:pt x="238" y="339"/>
                    <a:pt x="236" y="342"/>
                  </a:cubicBezTo>
                  <a:cubicBezTo>
                    <a:pt x="231" y="348"/>
                    <a:pt x="225" y="354"/>
                    <a:pt x="220" y="360"/>
                  </a:cubicBezTo>
                  <a:cubicBezTo>
                    <a:pt x="219" y="361"/>
                    <a:pt x="218" y="362"/>
                    <a:pt x="216" y="362"/>
                  </a:cubicBezTo>
                  <a:close/>
                  <a:moveTo>
                    <a:pt x="1666" y="344"/>
                  </a:moveTo>
                  <a:cubicBezTo>
                    <a:pt x="1665" y="344"/>
                    <a:pt x="1663" y="344"/>
                    <a:pt x="1662" y="342"/>
                  </a:cubicBezTo>
                  <a:cubicBezTo>
                    <a:pt x="1657" y="336"/>
                    <a:pt x="1651" y="330"/>
                    <a:pt x="1646" y="324"/>
                  </a:cubicBezTo>
                  <a:cubicBezTo>
                    <a:pt x="1644" y="322"/>
                    <a:pt x="1644" y="318"/>
                    <a:pt x="1646" y="316"/>
                  </a:cubicBezTo>
                  <a:cubicBezTo>
                    <a:pt x="1649" y="314"/>
                    <a:pt x="1653" y="314"/>
                    <a:pt x="1655" y="316"/>
                  </a:cubicBezTo>
                  <a:cubicBezTo>
                    <a:pt x="1660" y="322"/>
                    <a:pt x="1666" y="328"/>
                    <a:pt x="1671" y="335"/>
                  </a:cubicBezTo>
                  <a:cubicBezTo>
                    <a:pt x="1673" y="337"/>
                    <a:pt x="1673" y="341"/>
                    <a:pt x="1670" y="343"/>
                  </a:cubicBezTo>
                  <a:cubicBezTo>
                    <a:pt x="1669" y="344"/>
                    <a:pt x="1668" y="344"/>
                    <a:pt x="1666" y="344"/>
                  </a:cubicBezTo>
                  <a:close/>
                  <a:moveTo>
                    <a:pt x="247" y="326"/>
                  </a:moveTo>
                  <a:cubicBezTo>
                    <a:pt x="245" y="326"/>
                    <a:pt x="244" y="325"/>
                    <a:pt x="243" y="324"/>
                  </a:cubicBezTo>
                  <a:cubicBezTo>
                    <a:pt x="240" y="322"/>
                    <a:pt x="240" y="318"/>
                    <a:pt x="242" y="316"/>
                  </a:cubicBezTo>
                  <a:cubicBezTo>
                    <a:pt x="248" y="310"/>
                    <a:pt x="253" y="304"/>
                    <a:pt x="259" y="298"/>
                  </a:cubicBezTo>
                  <a:cubicBezTo>
                    <a:pt x="261" y="295"/>
                    <a:pt x="265" y="295"/>
                    <a:pt x="267" y="298"/>
                  </a:cubicBezTo>
                  <a:cubicBezTo>
                    <a:pt x="270" y="300"/>
                    <a:pt x="270" y="304"/>
                    <a:pt x="268" y="306"/>
                  </a:cubicBezTo>
                  <a:cubicBezTo>
                    <a:pt x="262" y="312"/>
                    <a:pt x="257" y="318"/>
                    <a:pt x="251" y="324"/>
                  </a:cubicBezTo>
                  <a:cubicBezTo>
                    <a:pt x="250" y="325"/>
                    <a:pt x="249" y="326"/>
                    <a:pt x="247" y="326"/>
                  </a:cubicBezTo>
                  <a:close/>
                  <a:moveTo>
                    <a:pt x="1634" y="309"/>
                  </a:moveTo>
                  <a:cubicBezTo>
                    <a:pt x="1633" y="309"/>
                    <a:pt x="1631" y="308"/>
                    <a:pt x="1630" y="307"/>
                  </a:cubicBezTo>
                  <a:cubicBezTo>
                    <a:pt x="1624" y="301"/>
                    <a:pt x="1619" y="295"/>
                    <a:pt x="1613" y="290"/>
                  </a:cubicBezTo>
                  <a:cubicBezTo>
                    <a:pt x="1611" y="287"/>
                    <a:pt x="1611" y="283"/>
                    <a:pt x="1613" y="281"/>
                  </a:cubicBezTo>
                  <a:cubicBezTo>
                    <a:pt x="1616" y="279"/>
                    <a:pt x="1620" y="279"/>
                    <a:pt x="1622" y="281"/>
                  </a:cubicBezTo>
                  <a:cubicBezTo>
                    <a:pt x="1627" y="287"/>
                    <a:pt x="1633" y="293"/>
                    <a:pt x="1639" y="299"/>
                  </a:cubicBezTo>
                  <a:cubicBezTo>
                    <a:pt x="1641" y="301"/>
                    <a:pt x="1641" y="305"/>
                    <a:pt x="1638" y="307"/>
                  </a:cubicBezTo>
                  <a:cubicBezTo>
                    <a:pt x="1637" y="308"/>
                    <a:pt x="1636" y="309"/>
                    <a:pt x="1634" y="309"/>
                  </a:cubicBezTo>
                  <a:close/>
                  <a:moveTo>
                    <a:pt x="280" y="291"/>
                  </a:moveTo>
                  <a:cubicBezTo>
                    <a:pt x="278" y="291"/>
                    <a:pt x="277" y="290"/>
                    <a:pt x="276" y="289"/>
                  </a:cubicBezTo>
                  <a:cubicBezTo>
                    <a:pt x="273" y="287"/>
                    <a:pt x="273" y="283"/>
                    <a:pt x="276" y="280"/>
                  </a:cubicBezTo>
                  <a:cubicBezTo>
                    <a:pt x="281" y="275"/>
                    <a:pt x="287" y="269"/>
                    <a:pt x="293" y="264"/>
                  </a:cubicBezTo>
                  <a:cubicBezTo>
                    <a:pt x="295" y="261"/>
                    <a:pt x="299" y="261"/>
                    <a:pt x="301" y="264"/>
                  </a:cubicBezTo>
                  <a:cubicBezTo>
                    <a:pt x="304" y="266"/>
                    <a:pt x="304" y="270"/>
                    <a:pt x="301" y="272"/>
                  </a:cubicBezTo>
                  <a:cubicBezTo>
                    <a:pt x="295" y="278"/>
                    <a:pt x="290" y="283"/>
                    <a:pt x="284" y="289"/>
                  </a:cubicBezTo>
                  <a:cubicBezTo>
                    <a:pt x="283" y="290"/>
                    <a:pt x="281" y="291"/>
                    <a:pt x="280" y="291"/>
                  </a:cubicBezTo>
                  <a:close/>
                  <a:moveTo>
                    <a:pt x="1600" y="275"/>
                  </a:moveTo>
                  <a:cubicBezTo>
                    <a:pt x="1599" y="275"/>
                    <a:pt x="1598" y="274"/>
                    <a:pt x="1596" y="273"/>
                  </a:cubicBezTo>
                  <a:cubicBezTo>
                    <a:pt x="1591" y="267"/>
                    <a:pt x="1585" y="262"/>
                    <a:pt x="1579" y="257"/>
                  </a:cubicBezTo>
                  <a:cubicBezTo>
                    <a:pt x="1576" y="254"/>
                    <a:pt x="1576" y="251"/>
                    <a:pt x="1579" y="248"/>
                  </a:cubicBezTo>
                  <a:cubicBezTo>
                    <a:pt x="1581" y="246"/>
                    <a:pt x="1585" y="246"/>
                    <a:pt x="1587" y="248"/>
                  </a:cubicBezTo>
                  <a:cubicBezTo>
                    <a:pt x="1593" y="253"/>
                    <a:pt x="1599" y="259"/>
                    <a:pt x="1605" y="264"/>
                  </a:cubicBezTo>
                  <a:cubicBezTo>
                    <a:pt x="1607" y="267"/>
                    <a:pt x="1607" y="270"/>
                    <a:pt x="1605" y="273"/>
                  </a:cubicBezTo>
                  <a:cubicBezTo>
                    <a:pt x="1604" y="274"/>
                    <a:pt x="1602" y="275"/>
                    <a:pt x="1600" y="275"/>
                  </a:cubicBezTo>
                  <a:close/>
                  <a:moveTo>
                    <a:pt x="315" y="258"/>
                  </a:moveTo>
                  <a:cubicBezTo>
                    <a:pt x="313" y="258"/>
                    <a:pt x="311" y="257"/>
                    <a:pt x="310" y="256"/>
                  </a:cubicBezTo>
                  <a:cubicBezTo>
                    <a:pt x="308" y="253"/>
                    <a:pt x="308" y="249"/>
                    <a:pt x="310" y="247"/>
                  </a:cubicBezTo>
                  <a:cubicBezTo>
                    <a:pt x="316" y="242"/>
                    <a:pt x="322" y="236"/>
                    <a:pt x="329" y="231"/>
                  </a:cubicBezTo>
                  <a:cubicBezTo>
                    <a:pt x="331" y="229"/>
                    <a:pt x="335" y="229"/>
                    <a:pt x="337" y="232"/>
                  </a:cubicBezTo>
                  <a:cubicBezTo>
                    <a:pt x="339" y="234"/>
                    <a:pt x="339" y="238"/>
                    <a:pt x="336" y="240"/>
                  </a:cubicBezTo>
                  <a:cubicBezTo>
                    <a:pt x="330" y="245"/>
                    <a:pt x="324" y="251"/>
                    <a:pt x="319" y="256"/>
                  </a:cubicBezTo>
                  <a:cubicBezTo>
                    <a:pt x="317" y="257"/>
                    <a:pt x="316" y="258"/>
                    <a:pt x="315" y="258"/>
                  </a:cubicBezTo>
                  <a:close/>
                  <a:moveTo>
                    <a:pt x="1565" y="242"/>
                  </a:moveTo>
                  <a:cubicBezTo>
                    <a:pt x="1564" y="242"/>
                    <a:pt x="1562" y="242"/>
                    <a:pt x="1561" y="241"/>
                  </a:cubicBezTo>
                  <a:cubicBezTo>
                    <a:pt x="1555" y="236"/>
                    <a:pt x="1549" y="230"/>
                    <a:pt x="1543" y="225"/>
                  </a:cubicBezTo>
                  <a:cubicBezTo>
                    <a:pt x="1540" y="223"/>
                    <a:pt x="1540" y="219"/>
                    <a:pt x="1542" y="217"/>
                  </a:cubicBezTo>
                  <a:cubicBezTo>
                    <a:pt x="1544" y="214"/>
                    <a:pt x="1548" y="214"/>
                    <a:pt x="1551" y="216"/>
                  </a:cubicBezTo>
                  <a:cubicBezTo>
                    <a:pt x="1557" y="221"/>
                    <a:pt x="1563" y="226"/>
                    <a:pt x="1569" y="232"/>
                  </a:cubicBezTo>
                  <a:cubicBezTo>
                    <a:pt x="1571" y="234"/>
                    <a:pt x="1572" y="238"/>
                    <a:pt x="1570" y="240"/>
                  </a:cubicBezTo>
                  <a:cubicBezTo>
                    <a:pt x="1568" y="242"/>
                    <a:pt x="1567" y="242"/>
                    <a:pt x="1565" y="242"/>
                  </a:cubicBezTo>
                  <a:close/>
                  <a:moveTo>
                    <a:pt x="351" y="226"/>
                  </a:moveTo>
                  <a:cubicBezTo>
                    <a:pt x="349" y="226"/>
                    <a:pt x="347" y="225"/>
                    <a:pt x="346" y="224"/>
                  </a:cubicBezTo>
                  <a:cubicBezTo>
                    <a:pt x="344" y="221"/>
                    <a:pt x="344" y="218"/>
                    <a:pt x="347" y="216"/>
                  </a:cubicBezTo>
                  <a:cubicBezTo>
                    <a:pt x="353" y="210"/>
                    <a:pt x="359" y="205"/>
                    <a:pt x="366" y="200"/>
                  </a:cubicBezTo>
                  <a:cubicBezTo>
                    <a:pt x="368" y="198"/>
                    <a:pt x="372" y="199"/>
                    <a:pt x="374" y="201"/>
                  </a:cubicBezTo>
                  <a:cubicBezTo>
                    <a:pt x="376" y="204"/>
                    <a:pt x="376" y="208"/>
                    <a:pt x="373" y="210"/>
                  </a:cubicBezTo>
                  <a:cubicBezTo>
                    <a:pt x="367" y="215"/>
                    <a:pt x="361" y="220"/>
                    <a:pt x="355" y="225"/>
                  </a:cubicBezTo>
                  <a:cubicBezTo>
                    <a:pt x="353" y="226"/>
                    <a:pt x="352" y="226"/>
                    <a:pt x="351" y="226"/>
                  </a:cubicBezTo>
                  <a:close/>
                  <a:moveTo>
                    <a:pt x="1528" y="212"/>
                  </a:moveTo>
                  <a:cubicBezTo>
                    <a:pt x="1527" y="212"/>
                    <a:pt x="1525" y="211"/>
                    <a:pt x="1524" y="210"/>
                  </a:cubicBezTo>
                  <a:cubicBezTo>
                    <a:pt x="1518" y="206"/>
                    <a:pt x="1512" y="201"/>
                    <a:pt x="1505" y="196"/>
                  </a:cubicBezTo>
                  <a:cubicBezTo>
                    <a:pt x="1503" y="194"/>
                    <a:pt x="1502" y="190"/>
                    <a:pt x="1504" y="188"/>
                  </a:cubicBezTo>
                  <a:cubicBezTo>
                    <a:pt x="1506" y="185"/>
                    <a:pt x="1510" y="184"/>
                    <a:pt x="1512" y="186"/>
                  </a:cubicBezTo>
                  <a:cubicBezTo>
                    <a:pt x="1519" y="191"/>
                    <a:pt x="1525" y="196"/>
                    <a:pt x="1532" y="201"/>
                  </a:cubicBezTo>
                  <a:cubicBezTo>
                    <a:pt x="1534" y="203"/>
                    <a:pt x="1535" y="207"/>
                    <a:pt x="1533" y="209"/>
                  </a:cubicBezTo>
                  <a:cubicBezTo>
                    <a:pt x="1532" y="211"/>
                    <a:pt x="1530" y="212"/>
                    <a:pt x="1528" y="212"/>
                  </a:cubicBezTo>
                  <a:close/>
                  <a:moveTo>
                    <a:pt x="389" y="197"/>
                  </a:moveTo>
                  <a:cubicBezTo>
                    <a:pt x="387" y="197"/>
                    <a:pt x="385" y="196"/>
                    <a:pt x="384" y="194"/>
                  </a:cubicBezTo>
                  <a:cubicBezTo>
                    <a:pt x="382" y="192"/>
                    <a:pt x="382" y="188"/>
                    <a:pt x="385" y="186"/>
                  </a:cubicBezTo>
                  <a:cubicBezTo>
                    <a:pt x="391" y="181"/>
                    <a:pt x="398" y="176"/>
                    <a:pt x="405" y="172"/>
                  </a:cubicBezTo>
                  <a:cubicBezTo>
                    <a:pt x="407" y="170"/>
                    <a:pt x="411" y="170"/>
                    <a:pt x="413" y="173"/>
                  </a:cubicBezTo>
                  <a:cubicBezTo>
                    <a:pt x="415" y="176"/>
                    <a:pt x="414" y="180"/>
                    <a:pt x="411" y="182"/>
                  </a:cubicBezTo>
                  <a:cubicBezTo>
                    <a:pt x="405" y="186"/>
                    <a:pt x="398" y="191"/>
                    <a:pt x="392" y="195"/>
                  </a:cubicBezTo>
                  <a:cubicBezTo>
                    <a:pt x="391" y="196"/>
                    <a:pt x="390" y="197"/>
                    <a:pt x="389" y="197"/>
                  </a:cubicBezTo>
                  <a:close/>
                  <a:moveTo>
                    <a:pt x="1489" y="183"/>
                  </a:moveTo>
                  <a:cubicBezTo>
                    <a:pt x="1488" y="183"/>
                    <a:pt x="1487" y="183"/>
                    <a:pt x="1486" y="182"/>
                  </a:cubicBezTo>
                  <a:cubicBezTo>
                    <a:pt x="1479" y="177"/>
                    <a:pt x="1473" y="173"/>
                    <a:pt x="1466" y="169"/>
                  </a:cubicBezTo>
                  <a:cubicBezTo>
                    <a:pt x="1463" y="167"/>
                    <a:pt x="1463" y="163"/>
                    <a:pt x="1465" y="160"/>
                  </a:cubicBezTo>
                  <a:cubicBezTo>
                    <a:pt x="1466" y="157"/>
                    <a:pt x="1470" y="157"/>
                    <a:pt x="1473" y="159"/>
                  </a:cubicBezTo>
                  <a:cubicBezTo>
                    <a:pt x="1480" y="163"/>
                    <a:pt x="1486" y="168"/>
                    <a:pt x="1493" y="172"/>
                  </a:cubicBezTo>
                  <a:cubicBezTo>
                    <a:pt x="1496" y="174"/>
                    <a:pt x="1496" y="178"/>
                    <a:pt x="1494" y="181"/>
                  </a:cubicBezTo>
                  <a:cubicBezTo>
                    <a:pt x="1493" y="182"/>
                    <a:pt x="1491" y="183"/>
                    <a:pt x="1489" y="183"/>
                  </a:cubicBezTo>
                  <a:close/>
                  <a:moveTo>
                    <a:pt x="428" y="169"/>
                  </a:moveTo>
                  <a:cubicBezTo>
                    <a:pt x="426" y="169"/>
                    <a:pt x="424" y="168"/>
                    <a:pt x="423" y="166"/>
                  </a:cubicBezTo>
                  <a:cubicBezTo>
                    <a:pt x="421" y="164"/>
                    <a:pt x="422" y="160"/>
                    <a:pt x="424" y="158"/>
                  </a:cubicBezTo>
                  <a:cubicBezTo>
                    <a:pt x="431" y="154"/>
                    <a:pt x="438" y="149"/>
                    <a:pt x="445" y="145"/>
                  </a:cubicBezTo>
                  <a:cubicBezTo>
                    <a:pt x="448" y="143"/>
                    <a:pt x="451" y="144"/>
                    <a:pt x="453" y="147"/>
                  </a:cubicBezTo>
                  <a:cubicBezTo>
                    <a:pt x="455" y="150"/>
                    <a:pt x="454" y="153"/>
                    <a:pt x="451" y="155"/>
                  </a:cubicBezTo>
                  <a:cubicBezTo>
                    <a:pt x="444" y="159"/>
                    <a:pt x="438" y="164"/>
                    <a:pt x="431" y="168"/>
                  </a:cubicBezTo>
                  <a:cubicBezTo>
                    <a:pt x="430" y="169"/>
                    <a:pt x="429" y="169"/>
                    <a:pt x="428" y="169"/>
                  </a:cubicBezTo>
                  <a:close/>
                  <a:moveTo>
                    <a:pt x="1449" y="157"/>
                  </a:moveTo>
                  <a:cubicBezTo>
                    <a:pt x="1448" y="157"/>
                    <a:pt x="1447" y="156"/>
                    <a:pt x="1446" y="156"/>
                  </a:cubicBezTo>
                  <a:cubicBezTo>
                    <a:pt x="1439" y="151"/>
                    <a:pt x="1433" y="147"/>
                    <a:pt x="1426" y="143"/>
                  </a:cubicBezTo>
                  <a:cubicBezTo>
                    <a:pt x="1423" y="141"/>
                    <a:pt x="1422" y="138"/>
                    <a:pt x="1424" y="135"/>
                  </a:cubicBezTo>
                  <a:cubicBezTo>
                    <a:pt x="1425" y="132"/>
                    <a:pt x="1429" y="131"/>
                    <a:pt x="1432" y="133"/>
                  </a:cubicBezTo>
                  <a:cubicBezTo>
                    <a:pt x="1439" y="137"/>
                    <a:pt x="1446" y="141"/>
                    <a:pt x="1453" y="145"/>
                  </a:cubicBezTo>
                  <a:cubicBezTo>
                    <a:pt x="1455" y="147"/>
                    <a:pt x="1456" y="151"/>
                    <a:pt x="1454" y="154"/>
                  </a:cubicBezTo>
                  <a:cubicBezTo>
                    <a:pt x="1453" y="156"/>
                    <a:pt x="1451" y="157"/>
                    <a:pt x="1449" y="157"/>
                  </a:cubicBezTo>
                  <a:close/>
                  <a:moveTo>
                    <a:pt x="468" y="144"/>
                  </a:moveTo>
                  <a:cubicBezTo>
                    <a:pt x="466" y="144"/>
                    <a:pt x="464" y="143"/>
                    <a:pt x="463" y="141"/>
                  </a:cubicBezTo>
                  <a:cubicBezTo>
                    <a:pt x="462" y="138"/>
                    <a:pt x="462" y="134"/>
                    <a:pt x="465" y="133"/>
                  </a:cubicBezTo>
                  <a:cubicBezTo>
                    <a:pt x="472" y="128"/>
                    <a:pt x="479" y="124"/>
                    <a:pt x="486" y="120"/>
                  </a:cubicBezTo>
                  <a:cubicBezTo>
                    <a:pt x="489" y="119"/>
                    <a:pt x="493" y="120"/>
                    <a:pt x="494" y="123"/>
                  </a:cubicBezTo>
                  <a:cubicBezTo>
                    <a:pt x="496" y="126"/>
                    <a:pt x="495" y="129"/>
                    <a:pt x="492" y="131"/>
                  </a:cubicBezTo>
                  <a:cubicBezTo>
                    <a:pt x="485" y="135"/>
                    <a:pt x="478" y="139"/>
                    <a:pt x="471" y="143"/>
                  </a:cubicBezTo>
                  <a:cubicBezTo>
                    <a:pt x="470" y="143"/>
                    <a:pt x="469" y="144"/>
                    <a:pt x="468" y="144"/>
                  </a:cubicBezTo>
                  <a:close/>
                  <a:moveTo>
                    <a:pt x="1408" y="132"/>
                  </a:moveTo>
                  <a:cubicBezTo>
                    <a:pt x="1407" y="132"/>
                    <a:pt x="1406" y="132"/>
                    <a:pt x="1405" y="131"/>
                  </a:cubicBezTo>
                  <a:cubicBezTo>
                    <a:pt x="1398" y="127"/>
                    <a:pt x="1391" y="123"/>
                    <a:pt x="1384" y="120"/>
                  </a:cubicBezTo>
                  <a:cubicBezTo>
                    <a:pt x="1381" y="118"/>
                    <a:pt x="1380" y="115"/>
                    <a:pt x="1382" y="112"/>
                  </a:cubicBezTo>
                  <a:cubicBezTo>
                    <a:pt x="1383" y="109"/>
                    <a:pt x="1387" y="108"/>
                    <a:pt x="1390" y="109"/>
                  </a:cubicBezTo>
                  <a:cubicBezTo>
                    <a:pt x="1397" y="113"/>
                    <a:pt x="1404" y="117"/>
                    <a:pt x="1411" y="121"/>
                  </a:cubicBezTo>
                  <a:cubicBezTo>
                    <a:pt x="1414" y="122"/>
                    <a:pt x="1415" y="126"/>
                    <a:pt x="1413" y="129"/>
                  </a:cubicBezTo>
                  <a:cubicBezTo>
                    <a:pt x="1412" y="131"/>
                    <a:pt x="1410" y="132"/>
                    <a:pt x="1408" y="132"/>
                  </a:cubicBezTo>
                  <a:close/>
                  <a:moveTo>
                    <a:pt x="510" y="120"/>
                  </a:moveTo>
                  <a:cubicBezTo>
                    <a:pt x="508" y="120"/>
                    <a:pt x="506" y="119"/>
                    <a:pt x="505" y="117"/>
                  </a:cubicBezTo>
                  <a:cubicBezTo>
                    <a:pt x="503" y="114"/>
                    <a:pt x="504" y="111"/>
                    <a:pt x="507" y="109"/>
                  </a:cubicBezTo>
                  <a:cubicBezTo>
                    <a:pt x="514" y="105"/>
                    <a:pt x="522" y="102"/>
                    <a:pt x="529" y="98"/>
                  </a:cubicBezTo>
                  <a:cubicBezTo>
                    <a:pt x="532" y="97"/>
                    <a:pt x="535" y="98"/>
                    <a:pt x="537" y="101"/>
                  </a:cubicBezTo>
                  <a:cubicBezTo>
                    <a:pt x="538" y="104"/>
                    <a:pt x="537" y="107"/>
                    <a:pt x="534" y="109"/>
                  </a:cubicBezTo>
                  <a:cubicBezTo>
                    <a:pt x="527" y="112"/>
                    <a:pt x="520" y="116"/>
                    <a:pt x="513" y="120"/>
                  </a:cubicBezTo>
                  <a:cubicBezTo>
                    <a:pt x="512" y="120"/>
                    <a:pt x="511" y="120"/>
                    <a:pt x="510" y="120"/>
                  </a:cubicBezTo>
                  <a:close/>
                  <a:moveTo>
                    <a:pt x="1366" y="110"/>
                  </a:moveTo>
                  <a:cubicBezTo>
                    <a:pt x="1365" y="110"/>
                    <a:pt x="1364" y="109"/>
                    <a:pt x="1363" y="109"/>
                  </a:cubicBezTo>
                  <a:cubicBezTo>
                    <a:pt x="1356" y="105"/>
                    <a:pt x="1349" y="102"/>
                    <a:pt x="1341" y="99"/>
                  </a:cubicBezTo>
                  <a:cubicBezTo>
                    <a:pt x="1338" y="97"/>
                    <a:pt x="1337" y="94"/>
                    <a:pt x="1338" y="91"/>
                  </a:cubicBezTo>
                  <a:cubicBezTo>
                    <a:pt x="1340" y="88"/>
                    <a:pt x="1343" y="86"/>
                    <a:pt x="1346" y="88"/>
                  </a:cubicBezTo>
                  <a:cubicBezTo>
                    <a:pt x="1354" y="91"/>
                    <a:pt x="1361" y="95"/>
                    <a:pt x="1368" y="98"/>
                  </a:cubicBezTo>
                  <a:cubicBezTo>
                    <a:pt x="1371" y="100"/>
                    <a:pt x="1372" y="103"/>
                    <a:pt x="1371" y="106"/>
                  </a:cubicBezTo>
                  <a:cubicBezTo>
                    <a:pt x="1370" y="108"/>
                    <a:pt x="1368" y="110"/>
                    <a:pt x="1366" y="110"/>
                  </a:cubicBezTo>
                  <a:close/>
                  <a:moveTo>
                    <a:pt x="553" y="99"/>
                  </a:moveTo>
                  <a:cubicBezTo>
                    <a:pt x="551" y="99"/>
                    <a:pt x="549" y="98"/>
                    <a:pt x="548" y="96"/>
                  </a:cubicBezTo>
                  <a:cubicBezTo>
                    <a:pt x="546" y="93"/>
                    <a:pt x="548" y="89"/>
                    <a:pt x="551" y="88"/>
                  </a:cubicBezTo>
                  <a:cubicBezTo>
                    <a:pt x="558" y="84"/>
                    <a:pt x="565" y="81"/>
                    <a:pt x="572" y="78"/>
                  </a:cubicBezTo>
                  <a:cubicBezTo>
                    <a:pt x="576" y="76"/>
                    <a:pt x="579" y="78"/>
                    <a:pt x="580" y="81"/>
                  </a:cubicBezTo>
                  <a:cubicBezTo>
                    <a:pt x="582" y="84"/>
                    <a:pt x="580" y="87"/>
                    <a:pt x="577" y="89"/>
                  </a:cubicBezTo>
                  <a:cubicBezTo>
                    <a:pt x="570" y="92"/>
                    <a:pt x="563" y="95"/>
                    <a:pt x="556" y="99"/>
                  </a:cubicBezTo>
                  <a:cubicBezTo>
                    <a:pt x="555" y="99"/>
                    <a:pt x="554" y="99"/>
                    <a:pt x="553" y="99"/>
                  </a:cubicBezTo>
                  <a:close/>
                  <a:moveTo>
                    <a:pt x="1322" y="89"/>
                  </a:moveTo>
                  <a:cubicBezTo>
                    <a:pt x="1321" y="89"/>
                    <a:pt x="1320" y="89"/>
                    <a:pt x="1320" y="89"/>
                  </a:cubicBezTo>
                  <a:cubicBezTo>
                    <a:pt x="1312" y="86"/>
                    <a:pt x="1305" y="83"/>
                    <a:pt x="1297" y="80"/>
                  </a:cubicBezTo>
                  <a:cubicBezTo>
                    <a:pt x="1294" y="78"/>
                    <a:pt x="1293" y="75"/>
                    <a:pt x="1294" y="72"/>
                  </a:cubicBezTo>
                  <a:cubicBezTo>
                    <a:pt x="1295" y="69"/>
                    <a:pt x="1299" y="67"/>
                    <a:pt x="1302" y="68"/>
                  </a:cubicBezTo>
                  <a:cubicBezTo>
                    <a:pt x="1309" y="71"/>
                    <a:pt x="1317" y="75"/>
                    <a:pt x="1324" y="78"/>
                  </a:cubicBezTo>
                  <a:cubicBezTo>
                    <a:pt x="1327" y="79"/>
                    <a:pt x="1329" y="83"/>
                    <a:pt x="1327" y="86"/>
                  </a:cubicBezTo>
                  <a:cubicBezTo>
                    <a:pt x="1326" y="88"/>
                    <a:pt x="1324" y="89"/>
                    <a:pt x="1322" y="89"/>
                  </a:cubicBezTo>
                  <a:close/>
                  <a:moveTo>
                    <a:pt x="597" y="80"/>
                  </a:moveTo>
                  <a:cubicBezTo>
                    <a:pt x="595" y="80"/>
                    <a:pt x="592" y="79"/>
                    <a:pt x="591" y="76"/>
                  </a:cubicBezTo>
                  <a:cubicBezTo>
                    <a:pt x="590" y="73"/>
                    <a:pt x="592" y="70"/>
                    <a:pt x="595" y="69"/>
                  </a:cubicBezTo>
                  <a:cubicBezTo>
                    <a:pt x="602" y="66"/>
                    <a:pt x="610" y="63"/>
                    <a:pt x="617" y="60"/>
                  </a:cubicBezTo>
                  <a:cubicBezTo>
                    <a:pt x="620" y="59"/>
                    <a:pt x="624" y="60"/>
                    <a:pt x="625" y="63"/>
                  </a:cubicBezTo>
                  <a:cubicBezTo>
                    <a:pt x="626" y="66"/>
                    <a:pt x="625" y="70"/>
                    <a:pt x="621" y="71"/>
                  </a:cubicBezTo>
                  <a:cubicBezTo>
                    <a:pt x="614" y="74"/>
                    <a:pt x="606" y="77"/>
                    <a:pt x="599" y="80"/>
                  </a:cubicBezTo>
                  <a:cubicBezTo>
                    <a:pt x="598" y="80"/>
                    <a:pt x="598" y="80"/>
                    <a:pt x="597" y="80"/>
                  </a:cubicBezTo>
                  <a:close/>
                  <a:moveTo>
                    <a:pt x="1277" y="71"/>
                  </a:moveTo>
                  <a:cubicBezTo>
                    <a:pt x="1277" y="71"/>
                    <a:pt x="1276" y="71"/>
                    <a:pt x="1275" y="71"/>
                  </a:cubicBezTo>
                  <a:cubicBezTo>
                    <a:pt x="1268" y="68"/>
                    <a:pt x="1260" y="65"/>
                    <a:pt x="1253" y="63"/>
                  </a:cubicBezTo>
                  <a:cubicBezTo>
                    <a:pt x="1250" y="62"/>
                    <a:pt x="1248" y="58"/>
                    <a:pt x="1249" y="55"/>
                  </a:cubicBezTo>
                  <a:cubicBezTo>
                    <a:pt x="1250" y="52"/>
                    <a:pt x="1253" y="50"/>
                    <a:pt x="1257" y="52"/>
                  </a:cubicBezTo>
                  <a:cubicBezTo>
                    <a:pt x="1264" y="54"/>
                    <a:pt x="1272" y="57"/>
                    <a:pt x="1279" y="60"/>
                  </a:cubicBezTo>
                  <a:cubicBezTo>
                    <a:pt x="1282" y="61"/>
                    <a:pt x="1284" y="64"/>
                    <a:pt x="1283" y="67"/>
                  </a:cubicBezTo>
                  <a:cubicBezTo>
                    <a:pt x="1282" y="70"/>
                    <a:pt x="1280" y="71"/>
                    <a:pt x="1277" y="71"/>
                  </a:cubicBezTo>
                  <a:close/>
                  <a:moveTo>
                    <a:pt x="642" y="63"/>
                  </a:moveTo>
                  <a:cubicBezTo>
                    <a:pt x="639" y="63"/>
                    <a:pt x="637" y="62"/>
                    <a:pt x="636" y="59"/>
                  </a:cubicBezTo>
                  <a:cubicBezTo>
                    <a:pt x="635" y="56"/>
                    <a:pt x="637" y="53"/>
                    <a:pt x="640" y="52"/>
                  </a:cubicBezTo>
                  <a:cubicBezTo>
                    <a:pt x="648" y="49"/>
                    <a:pt x="655" y="47"/>
                    <a:pt x="663" y="44"/>
                  </a:cubicBezTo>
                  <a:cubicBezTo>
                    <a:pt x="666" y="43"/>
                    <a:pt x="669" y="45"/>
                    <a:pt x="670" y="48"/>
                  </a:cubicBezTo>
                  <a:cubicBezTo>
                    <a:pt x="671" y="51"/>
                    <a:pt x="670" y="55"/>
                    <a:pt x="666" y="56"/>
                  </a:cubicBezTo>
                  <a:cubicBezTo>
                    <a:pt x="659" y="58"/>
                    <a:pt x="651" y="60"/>
                    <a:pt x="644" y="63"/>
                  </a:cubicBezTo>
                  <a:cubicBezTo>
                    <a:pt x="643" y="63"/>
                    <a:pt x="643" y="63"/>
                    <a:pt x="642" y="63"/>
                  </a:cubicBezTo>
                  <a:close/>
                  <a:moveTo>
                    <a:pt x="1232" y="56"/>
                  </a:moveTo>
                  <a:cubicBezTo>
                    <a:pt x="1231" y="56"/>
                    <a:pt x="1231" y="56"/>
                    <a:pt x="1230" y="55"/>
                  </a:cubicBezTo>
                  <a:cubicBezTo>
                    <a:pt x="1222" y="53"/>
                    <a:pt x="1215" y="51"/>
                    <a:pt x="1207" y="49"/>
                  </a:cubicBezTo>
                  <a:cubicBezTo>
                    <a:pt x="1204" y="48"/>
                    <a:pt x="1202" y="44"/>
                    <a:pt x="1203" y="41"/>
                  </a:cubicBezTo>
                  <a:cubicBezTo>
                    <a:pt x="1204" y="38"/>
                    <a:pt x="1207" y="36"/>
                    <a:pt x="1210" y="37"/>
                  </a:cubicBezTo>
                  <a:cubicBezTo>
                    <a:pt x="1218" y="39"/>
                    <a:pt x="1226" y="42"/>
                    <a:pt x="1234" y="44"/>
                  </a:cubicBezTo>
                  <a:cubicBezTo>
                    <a:pt x="1237" y="45"/>
                    <a:pt x="1238" y="48"/>
                    <a:pt x="1237" y="52"/>
                  </a:cubicBezTo>
                  <a:cubicBezTo>
                    <a:pt x="1237" y="54"/>
                    <a:pt x="1234" y="56"/>
                    <a:pt x="1232" y="56"/>
                  </a:cubicBezTo>
                  <a:close/>
                  <a:moveTo>
                    <a:pt x="688" y="49"/>
                  </a:moveTo>
                  <a:cubicBezTo>
                    <a:pt x="685" y="49"/>
                    <a:pt x="683" y="47"/>
                    <a:pt x="682" y="45"/>
                  </a:cubicBezTo>
                  <a:cubicBezTo>
                    <a:pt x="681" y="41"/>
                    <a:pt x="683" y="38"/>
                    <a:pt x="686" y="37"/>
                  </a:cubicBezTo>
                  <a:cubicBezTo>
                    <a:pt x="694" y="35"/>
                    <a:pt x="702" y="33"/>
                    <a:pt x="709" y="31"/>
                  </a:cubicBezTo>
                  <a:cubicBezTo>
                    <a:pt x="713" y="30"/>
                    <a:pt x="716" y="32"/>
                    <a:pt x="717" y="35"/>
                  </a:cubicBezTo>
                  <a:cubicBezTo>
                    <a:pt x="717" y="38"/>
                    <a:pt x="716" y="42"/>
                    <a:pt x="712" y="42"/>
                  </a:cubicBezTo>
                  <a:cubicBezTo>
                    <a:pt x="705" y="44"/>
                    <a:pt x="697" y="46"/>
                    <a:pt x="689" y="49"/>
                  </a:cubicBezTo>
                  <a:cubicBezTo>
                    <a:pt x="689" y="49"/>
                    <a:pt x="688" y="49"/>
                    <a:pt x="688" y="49"/>
                  </a:cubicBezTo>
                  <a:close/>
                  <a:moveTo>
                    <a:pt x="1186" y="42"/>
                  </a:moveTo>
                  <a:cubicBezTo>
                    <a:pt x="1185" y="42"/>
                    <a:pt x="1185" y="42"/>
                    <a:pt x="1184" y="42"/>
                  </a:cubicBezTo>
                  <a:cubicBezTo>
                    <a:pt x="1176" y="40"/>
                    <a:pt x="1169" y="38"/>
                    <a:pt x="1161" y="37"/>
                  </a:cubicBezTo>
                  <a:cubicBezTo>
                    <a:pt x="1158" y="36"/>
                    <a:pt x="1156" y="33"/>
                    <a:pt x="1156" y="29"/>
                  </a:cubicBezTo>
                  <a:cubicBezTo>
                    <a:pt x="1157" y="26"/>
                    <a:pt x="1160" y="24"/>
                    <a:pt x="1164" y="25"/>
                  </a:cubicBezTo>
                  <a:cubicBezTo>
                    <a:pt x="1171" y="27"/>
                    <a:pt x="1179" y="29"/>
                    <a:pt x="1187" y="31"/>
                  </a:cubicBezTo>
                  <a:cubicBezTo>
                    <a:pt x="1190" y="31"/>
                    <a:pt x="1192" y="35"/>
                    <a:pt x="1191" y="38"/>
                  </a:cubicBezTo>
                  <a:cubicBezTo>
                    <a:pt x="1191" y="41"/>
                    <a:pt x="1188" y="42"/>
                    <a:pt x="1186" y="42"/>
                  </a:cubicBezTo>
                  <a:close/>
                  <a:moveTo>
                    <a:pt x="734" y="37"/>
                  </a:moveTo>
                  <a:cubicBezTo>
                    <a:pt x="731" y="37"/>
                    <a:pt x="729" y="35"/>
                    <a:pt x="728" y="32"/>
                  </a:cubicBezTo>
                  <a:cubicBezTo>
                    <a:pt x="728" y="29"/>
                    <a:pt x="730" y="26"/>
                    <a:pt x="733" y="25"/>
                  </a:cubicBezTo>
                  <a:cubicBezTo>
                    <a:pt x="741" y="23"/>
                    <a:pt x="748" y="21"/>
                    <a:pt x="756" y="20"/>
                  </a:cubicBezTo>
                  <a:cubicBezTo>
                    <a:pt x="760" y="19"/>
                    <a:pt x="763" y="21"/>
                    <a:pt x="763" y="24"/>
                  </a:cubicBezTo>
                  <a:cubicBezTo>
                    <a:pt x="764" y="28"/>
                    <a:pt x="762" y="31"/>
                    <a:pt x="759" y="32"/>
                  </a:cubicBezTo>
                  <a:cubicBezTo>
                    <a:pt x="751" y="33"/>
                    <a:pt x="743" y="35"/>
                    <a:pt x="735" y="37"/>
                  </a:cubicBezTo>
                  <a:cubicBezTo>
                    <a:pt x="735" y="37"/>
                    <a:pt x="735" y="37"/>
                    <a:pt x="734" y="37"/>
                  </a:cubicBezTo>
                  <a:close/>
                  <a:moveTo>
                    <a:pt x="1139" y="32"/>
                  </a:moveTo>
                  <a:cubicBezTo>
                    <a:pt x="1138" y="32"/>
                    <a:pt x="1138" y="32"/>
                    <a:pt x="1138" y="31"/>
                  </a:cubicBezTo>
                  <a:cubicBezTo>
                    <a:pt x="1130" y="30"/>
                    <a:pt x="1122" y="28"/>
                    <a:pt x="1114" y="27"/>
                  </a:cubicBezTo>
                  <a:cubicBezTo>
                    <a:pt x="1111" y="26"/>
                    <a:pt x="1109" y="23"/>
                    <a:pt x="1109" y="20"/>
                  </a:cubicBezTo>
                  <a:cubicBezTo>
                    <a:pt x="1110" y="17"/>
                    <a:pt x="1113" y="15"/>
                    <a:pt x="1116" y="15"/>
                  </a:cubicBezTo>
                  <a:cubicBezTo>
                    <a:pt x="1124" y="17"/>
                    <a:pt x="1132" y="18"/>
                    <a:pt x="1140" y="20"/>
                  </a:cubicBezTo>
                  <a:cubicBezTo>
                    <a:pt x="1143" y="20"/>
                    <a:pt x="1145" y="24"/>
                    <a:pt x="1145" y="27"/>
                  </a:cubicBezTo>
                  <a:cubicBezTo>
                    <a:pt x="1144" y="30"/>
                    <a:pt x="1142" y="32"/>
                    <a:pt x="1139" y="32"/>
                  </a:cubicBezTo>
                  <a:close/>
                  <a:moveTo>
                    <a:pt x="781" y="27"/>
                  </a:moveTo>
                  <a:cubicBezTo>
                    <a:pt x="778" y="27"/>
                    <a:pt x="776" y="25"/>
                    <a:pt x="775" y="22"/>
                  </a:cubicBezTo>
                  <a:cubicBezTo>
                    <a:pt x="775" y="19"/>
                    <a:pt x="777" y="16"/>
                    <a:pt x="780" y="15"/>
                  </a:cubicBezTo>
                  <a:cubicBezTo>
                    <a:pt x="788" y="14"/>
                    <a:pt x="796" y="13"/>
                    <a:pt x="804" y="11"/>
                  </a:cubicBezTo>
                  <a:cubicBezTo>
                    <a:pt x="807" y="11"/>
                    <a:pt x="810" y="13"/>
                    <a:pt x="811" y="16"/>
                  </a:cubicBezTo>
                  <a:cubicBezTo>
                    <a:pt x="811" y="20"/>
                    <a:pt x="809" y="23"/>
                    <a:pt x="806" y="23"/>
                  </a:cubicBezTo>
                  <a:cubicBezTo>
                    <a:pt x="798" y="24"/>
                    <a:pt x="790" y="26"/>
                    <a:pt x="782" y="27"/>
                  </a:cubicBezTo>
                  <a:cubicBezTo>
                    <a:pt x="782" y="27"/>
                    <a:pt x="781" y="27"/>
                    <a:pt x="781" y="27"/>
                  </a:cubicBezTo>
                  <a:close/>
                  <a:moveTo>
                    <a:pt x="1092" y="23"/>
                  </a:moveTo>
                  <a:cubicBezTo>
                    <a:pt x="1091" y="23"/>
                    <a:pt x="1091" y="23"/>
                    <a:pt x="1091" y="23"/>
                  </a:cubicBezTo>
                  <a:cubicBezTo>
                    <a:pt x="1083" y="22"/>
                    <a:pt x="1075" y="21"/>
                    <a:pt x="1067" y="20"/>
                  </a:cubicBezTo>
                  <a:cubicBezTo>
                    <a:pt x="1064" y="19"/>
                    <a:pt x="1061" y="16"/>
                    <a:pt x="1062" y="13"/>
                  </a:cubicBezTo>
                  <a:cubicBezTo>
                    <a:pt x="1062" y="10"/>
                    <a:pt x="1065" y="8"/>
                    <a:pt x="1069" y="8"/>
                  </a:cubicBezTo>
                  <a:cubicBezTo>
                    <a:pt x="1077" y="9"/>
                    <a:pt x="1085" y="10"/>
                    <a:pt x="1093" y="11"/>
                  </a:cubicBezTo>
                  <a:cubicBezTo>
                    <a:pt x="1096" y="12"/>
                    <a:pt x="1098" y="15"/>
                    <a:pt x="1098" y="18"/>
                  </a:cubicBezTo>
                  <a:cubicBezTo>
                    <a:pt x="1097" y="21"/>
                    <a:pt x="1095" y="23"/>
                    <a:pt x="1092" y="23"/>
                  </a:cubicBezTo>
                  <a:close/>
                  <a:moveTo>
                    <a:pt x="829" y="20"/>
                  </a:moveTo>
                  <a:cubicBezTo>
                    <a:pt x="826" y="20"/>
                    <a:pt x="823" y="18"/>
                    <a:pt x="823" y="15"/>
                  </a:cubicBezTo>
                  <a:cubicBezTo>
                    <a:pt x="822" y="11"/>
                    <a:pt x="824" y="8"/>
                    <a:pt x="828" y="8"/>
                  </a:cubicBezTo>
                  <a:cubicBezTo>
                    <a:pt x="836" y="7"/>
                    <a:pt x="844" y="6"/>
                    <a:pt x="852" y="5"/>
                  </a:cubicBezTo>
                  <a:cubicBezTo>
                    <a:pt x="855" y="5"/>
                    <a:pt x="858" y="7"/>
                    <a:pt x="858" y="11"/>
                  </a:cubicBezTo>
                  <a:cubicBezTo>
                    <a:pt x="859" y="14"/>
                    <a:pt x="856" y="17"/>
                    <a:pt x="853" y="17"/>
                  </a:cubicBezTo>
                  <a:cubicBezTo>
                    <a:pt x="845" y="18"/>
                    <a:pt x="837" y="19"/>
                    <a:pt x="829" y="20"/>
                  </a:cubicBezTo>
                  <a:cubicBezTo>
                    <a:pt x="829" y="20"/>
                    <a:pt x="829" y="20"/>
                    <a:pt x="829" y="20"/>
                  </a:cubicBezTo>
                  <a:close/>
                  <a:moveTo>
                    <a:pt x="1044" y="17"/>
                  </a:moveTo>
                  <a:cubicBezTo>
                    <a:pt x="1044" y="17"/>
                    <a:pt x="1044" y="17"/>
                    <a:pt x="1043" y="17"/>
                  </a:cubicBezTo>
                  <a:cubicBezTo>
                    <a:pt x="1036" y="16"/>
                    <a:pt x="1028" y="16"/>
                    <a:pt x="1020" y="15"/>
                  </a:cubicBezTo>
                  <a:cubicBezTo>
                    <a:pt x="1016" y="15"/>
                    <a:pt x="1014" y="12"/>
                    <a:pt x="1014" y="9"/>
                  </a:cubicBezTo>
                  <a:cubicBezTo>
                    <a:pt x="1014" y="5"/>
                    <a:pt x="1017" y="3"/>
                    <a:pt x="1021" y="3"/>
                  </a:cubicBezTo>
                  <a:cubicBezTo>
                    <a:pt x="1029" y="4"/>
                    <a:pt x="1037" y="4"/>
                    <a:pt x="1045" y="5"/>
                  </a:cubicBezTo>
                  <a:cubicBezTo>
                    <a:pt x="1048" y="6"/>
                    <a:pt x="1050" y="8"/>
                    <a:pt x="1050" y="12"/>
                  </a:cubicBezTo>
                  <a:cubicBezTo>
                    <a:pt x="1050" y="15"/>
                    <a:pt x="1047" y="17"/>
                    <a:pt x="1044" y="17"/>
                  </a:cubicBezTo>
                  <a:close/>
                  <a:moveTo>
                    <a:pt x="876" y="15"/>
                  </a:moveTo>
                  <a:cubicBezTo>
                    <a:pt x="873" y="15"/>
                    <a:pt x="871" y="13"/>
                    <a:pt x="870" y="10"/>
                  </a:cubicBezTo>
                  <a:cubicBezTo>
                    <a:pt x="870" y="6"/>
                    <a:pt x="873" y="3"/>
                    <a:pt x="876" y="3"/>
                  </a:cubicBezTo>
                  <a:cubicBezTo>
                    <a:pt x="884" y="2"/>
                    <a:pt x="892" y="2"/>
                    <a:pt x="900" y="2"/>
                  </a:cubicBezTo>
                  <a:cubicBezTo>
                    <a:pt x="903" y="1"/>
                    <a:pt x="906" y="4"/>
                    <a:pt x="906" y="7"/>
                  </a:cubicBezTo>
                  <a:cubicBezTo>
                    <a:pt x="906" y="11"/>
                    <a:pt x="904" y="13"/>
                    <a:pt x="901" y="14"/>
                  </a:cubicBezTo>
                  <a:cubicBezTo>
                    <a:pt x="893" y="14"/>
                    <a:pt x="885" y="14"/>
                    <a:pt x="877" y="15"/>
                  </a:cubicBezTo>
                  <a:cubicBezTo>
                    <a:pt x="877" y="15"/>
                    <a:pt x="876" y="15"/>
                    <a:pt x="876" y="15"/>
                  </a:cubicBezTo>
                  <a:close/>
                  <a:moveTo>
                    <a:pt x="996" y="14"/>
                  </a:moveTo>
                  <a:cubicBezTo>
                    <a:pt x="996" y="14"/>
                    <a:pt x="996" y="14"/>
                    <a:pt x="996" y="14"/>
                  </a:cubicBezTo>
                  <a:cubicBezTo>
                    <a:pt x="988" y="13"/>
                    <a:pt x="980" y="13"/>
                    <a:pt x="972" y="13"/>
                  </a:cubicBezTo>
                  <a:cubicBezTo>
                    <a:pt x="969" y="13"/>
                    <a:pt x="966" y="10"/>
                    <a:pt x="966" y="6"/>
                  </a:cubicBezTo>
                  <a:cubicBezTo>
                    <a:pt x="966" y="3"/>
                    <a:pt x="969" y="0"/>
                    <a:pt x="972" y="1"/>
                  </a:cubicBezTo>
                  <a:cubicBezTo>
                    <a:pt x="980" y="1"/>
                    <a:pt x="988" y="1"/>
                    <a:pt x="996" y="2"/>
                  </a:cubicBezTo>
                  <a:cubicBezTo>
                    <a:pt x="1000" y="2"/>
                    <a:pt x="1002" y="5"/>
                    <a:pt x="1002" y="8"/>
                  </a:cubicBezTo>
                  <a:cubicBezTo>
                    <a:pt x="1002" y="11"/>
                    <a:pt x="999" y="14"/>
                    <a:pt x="996" y="14"/>
                  </a:cubicBezTo>
                  <a:close/>
                  <a:moveTo>
                    <a:pt x="924" y="13"/>
                  </a:moveTo>
                  <a:cubicBezTo>
                    <a:pt x="921" y="13"/>
                    <a:pt x="918" y="10"/>
                    <a:pt x="918" y="7"/>
                  </a:cubicBezTo>
                  <a:cubicBezTo>
                    <a:pt x="918" y="3"/>
                    <a:pt x="921" y="1"/>
                    <a:pt x="924" y="1"/>
                  </a:cubicBezTo>
                  <a:cubicBezTo>
                    <a:pt x="932" y="0"/>
                    <a:pt x="940" y="0"/>
                    <a:pt x="948" y="0"/>
                  </a:cubicBezTo>
                  <a:cubicBezTo>
                    <a:pt x="952" y="0"/>
                    <a:pt x="954" y="3"/>
                    <a:pt x="954" y="6"/>
                  </a:cubicBezTo>
                  <a:cubicBezTo>
                    <a:pt x="954" y="10"/>
                    <a:pt x="952" y="12"/>
                    <a:pt x="948" y="12"/>
                  </a:cubicBezTo>
                  <a:cubicBezTo>
                    <a:pt x="940" y="12"/>
                    <a:pt x="932" y="12"/>
                    <a:pt x="924" y="13"/>
                  </a:cubicBezTo>
                  <a:cubicBezTo>
                    <a:pt x="924" y="13"/>
                    <a:pt x="924" y="13"/>
                    <a:pt x="924" y="1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2" name="Oval 532">
              <a:extLst>
                <a:ext uri="{FF2B5EF4-FFF2-40B4-BE49-F238E27FC236}">
                  <a16:creationId xmlns:a16="http://schemas.microsoft.com/office/drawing/2014/main" id="{FA4F5606-F470-479B-8469-36D817844E8B}"/>
                </a:ext>
              </a:extLst>
            </p:cNvPr>
            <p:cNvSpPr>
              <a:spLocks noChangeArrowheads="1"/>
            </p:cNvSpPr>
            <p:nvPr/>
          </p:nvSpPr>
          <p:spPr bwMode="auto">
            <a:xfrm rot="10800000">
              <a:off x="4972014" y="5288937"/>
              <a:ext cx="141948" cy="14263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3" name="Group 412">
              <a:extLst>
                <a:ext uri="{FF2B5EF4-FFF2-40B4-BE49-F238E27FC236}">
                  <a16:creationId xmlns:a16="http://schemas.microsoft.com/office/drawing/2014/main" id="{BF288501-3F9E-497E-962D-92597CAFE5F2}"/>
                </a:ext>
              </a:extLst>
            </p:cNvPr>
            <p:cNvGrpSpPr/>
            <p:nvPr/>
          </p:nvGrpSpPr>
          <p:grpSpPr>
            <a:xfrm flipH="1" flipV="1">
              <a:off x="5466104" y="2999335"/>
              <a:ext cx="1199054" cy="1382633"/>
              <a:chOff x="8363008" y="2950704"/>
              <a:chExt cx="1318960" cy="1520896"/>
            </a:xfrm>
            <a:solidFill>
              <a:srgbClr val="44546A">
                <a:lumMod val="75000"/>
              </a:srgbClr>
            </a:solidFill>
          </p:grpSpPr>
          <p:sp>
            <p:nvSpPr>
              <p:cNvPr id="546" name="Freeform 533">
                <a:extLst>
                  <a:ext uri="{FF2B5EF4-FFF2-40B4-BE49-F238E27FC236}">
                    <a16:creationId xmlns:a16="http://schemas.microsoft.com/office/drawing/2014/main" id="{A66325BD-5796-4330-BDA1-12DC6E8D4227}"/>
                  </a:ext>
                </a:extLst>
              </p:cNvPr>
              <p:cNvSpPr>
                <a:spLocks/>
              </p:cNvSpPr>
              <p:nvPr/>
            </p:nvSpPr>
            <p:spPr bwMode="auto">
              <a:xfrm rot="10800000">
                <a:off x="8363008" y="2950704"/>
                <a:ext cx="1318960" cy="1520896"/>
              </a:xfrm>
              <a:custGeom>
                <a:avLst/>
                <a:gdLst>
                  <a:gd name="T0" fmla="*/ 1757 w 1757"/>
                  <a:gd name="T1" fmla="*/ 1520 h 2026"/>
                  <a:gd name="T2" fmla="*/ 880 w 1757"/>
                  <a:gd name="T3" fmla="*/ 2026 h 2026"/>
                  <a:gd name="T4" fmla="*/ 0 w 1757"/>
                  <a:gd name="T5" fmla="*/ 1520 h 2026"/>
                  <a:gd name="T6" fmla="*/ 0 w 1757"/>
                  <a:gd name="T7" fmla="*/ 506 h 2026"/>
                  <a:gd name="T8" fmla="*/ 880 w 1757"/>
                  <a:gd name="T9" fmla="*/ 0 h 2026"/>
                  <a:gd name="T10" fmla="*/ 1757 w 1757"/>
                  <a:gd name="T11" fmla="*/ 506 h 2026"/>
                  <a:gd name="T12" fmla="*/ 1757 w 1757"/>
                  <a:gd name="T13" fmla="*/ 1520 h 2026"/>
                </a:gdLst>
                <a:ahLst/>
                <a:cxnLst>
                  <a:cxn ang="0">
                    <a:pos x="T0" y="T1"/>
                  </a:cxn>
                  <a:cxn ang="0">
                    <a:pos x="T2" y="T3"/>
                  </a:cxn>
                  <a:cxn ang="0">
                    <a:pos x="T4" y="T5"/>
                  </a:cxn>
                  <a:cxn ang="0">
                    <a:pos x="T6" y="T7"/>
                  </a:cxn>
                  <a:cxn ang="0">
                    <a:pos x="T8" y="T9"/>
                  </a:cxn>
                  <a:cxn ang="0">
                    <a:pos x="T10" y="T11"/>
                  </a:cxn>
                  <a:cxn ang="0">
                    <a:pos x="T12" y="T13"/>
                  </a:cxn>
                </a:cxnLst>
                <a:rect l="0" t="0" r="r" b="b"/>
                <a:pathLst>
                  <a:path w="1757" h="2026">
                    <a:moveTo>
                      <a:pt x="1757" y="1520"/>
                    </a:moveTo>
                    <a:lnTo>
                      <a:pt x="880" y="2026"/>
                    </a:lnTo>
                    <a:lnTo>
                      <a:pt x="0" y="1520"/>
                    </a:lnTo>
                    <a:lnTo>
                      <a:pt x="0" y="506"/>
                    </a:lnTo>
                    <a:lnTo>
                      <a:pt x="880" y="0"/>
                    </a:lnTo>
                    <a:lnTo>
                      <a:pt x="1757" y="506"/>
                    </a:lnTo>
                    <a:lnTo>
                      <a:pt x="1757" y="1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8" name="Oval 537">
                <a:extLst>
                  <a:ext uri="{FF2B5EF4-FFF2-40B4-BE49-F238E27FC236}">
                    <a16:creationId xmlns:a16="http://schemas.microsoft.com/office/drawing/2014/main" id="{3A066773-D290-4520-A98F-7F3ACD73FE99}"/>
                  </a:ext>
                </a:extLst>
              </p:cNvPr>
              <p:cNvSpPr>
                <a:spLocks noChangeArrowheads="1"/>
              </p:cNvSpPr>
              <p:nvPr/>
            </p:nvSpPr>
            <p:spPr bwMode="auto">
              <a:xfrm rot="10800000">
                <a:off x="9001844" y="3946118"/>
                <a:ext cx="24773" cy="2477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4" name="Freeform 538">
              <a:extLst>
                <a:ext uri="{FF2B5EF4-FFF2-40B4-BE49-F238E27FC236}">
                  <a16:creationId xmlns:a16="http://schemas.microsoft.com/office/drawing/2014/main" id="{7059011A-A188-4F05-B716-C0324520E0F4}"/>
                </a:ext>
              </a:extLst>
            </p:cNvPr>
            <p:cNvSpPr>
              <a:spLocks noEditPoints="1"/>
            </p:cNvSpPr>
            <p:nvPr/>
          </p:nvSpPr>
          <p:spPr bwMode="auto">
            <a:xfrm rot="10800000">
              <a:off x="5404684" y="2937915"/>
              <a:ext cx="1321894" cy="1508885"/>
            </a:xfrm>
            <a:custGeom>
              <a:avLst/>
              <a:gdLst>
                <a:gd name="T0" fmla="*/ 418 w 819"/>
                <a:gd name="T1" fmla="*/ 935 h 935"/>
                <a:gd name="T2" fmla="*/ 397 w 819"/>
                <a:gd name="T3" fmla="*/ 933 h 935"/>
                <a:gd name="T4" fmla="*/ 460 w 819"/>
                <a:gd name="T5" fmla="*/ 911 h 935"/>
                <a:gd name="T6" fmla="*/ 356 w 819"/>
                <a:gd name="T7" fmla="*/ 909 h 935"/>
                <a:gd name="T8" fmla="*/ 501 w 819"/>
                <a:gd name="T9" fmla="*/ 887 h 935"/>
                <a:gd name="T10" fmla="*/ 314 w 819"/>
                <a:gd name="T11" fmla="*/ 885 h 935"/>
                <a:gd name="T12" fmla="*/ 543 w 819"/>
                <a:gd name="T13" fmla="*/ 863 h 935"/>
                <a:gd name="T14" fmla="*/ 273 w 819"/>
                <a:gd name="T15" fmla="*/ 861 h 935"/>
                <a:gd name="T16" fmla="*/ 584 w 819"/>
                <a:gd name="T17" fmla="*/ 839 h 935"/>
                <a:gd name="T18" fmla="*/ 231 w 819"/>
                <a:gd name="T19" fmla="*/ 837 h 935"/>
                <a:gd name="T20" fmla="*/ 626 w 819"/>
                <a:gd name="T21" fmla="*/ 815 h 935"/>
                <a:gd name="T22" fmla="*/ 190 w 819"/>
                <a:gd name="T23" fmla="*/ 813 h 935"/>
                <a:gd name="T24" fmla="*/ 668 w 819"/>
                <a:gd name="T25" fmla="*/ 791 h 935"/>
                <a:gd name="T26" fmla="*/ 148 w 819"/>
                <a:gd name="T27" fmla="*/ 789 h 935"/>
                <a:gd name="T28" fmla="*/ 709 w 819"/>
                <a:gd name="T29" fmla="*/ 767 h 935"/>
                <a:gd name="T30" fmla="*/ 106 w 819"/>
                <a:gd name="T31" fmla="*/ 765 h 935"/>
                <a:gd name="T32" fmla="*/ 751 w 819"/>
                <a:gd name="T33" fmla="*/ 743 h 935"/>
                <a:gd name="T34" fmla="*/ 65 w 819"/>
                <a:gd name="T35" fmla="*/ 741 h 935"/>
                <a:gd name="T36" fmla="*/ 819 w 819"/>
                <a:gd name="T37" fmla="*/ 705 h 935"/>
                <a:gd name="T38" fmla="*/ 12 w 819"/>
                <a:gd name="T39" fmla="*/ 697 h 935"/>
                <a:gd name="T40" fmla="*/ 6 w 819"/>
                <a:gd name="T41" fmla="*/ 643 h 935"/>
                <a:gd name="T42" fmla="*/ 819 w 819"/>
                <a:gd name="T43" fmla="*/ 641 h 935"/>
                <a:gd name="T44" fmla="*/ 12 w 819"/>
                <a:gd name="T45" fmla="*/ 625 h 935"/>
                <a:gd name="T46" fmla="*/ 813 w 819"/>
                <a:gd name="T47" fmla="*/ 623 h 935"/>
                <a:gd name="T48" fmla="*/ 813 w 819"/>
                <a:gd name="T49" fmla="*/ 575 h 935"/>
                <a:gd name="T50" fmla="*/ 0 w 819"/>
                <a:gd name="T51" fmla="*/ 529 h 935"/>
                <a:gd name="T52" fmla="*/ 807 w 819"/>
                <a:gd name="T53" fmla="*/ 497 h 935"/>
                <a:gd name="T54" fmla="*/ 6 w 819"/>
                <a:gd name="T55" fmla="*/ 451 h 935"/>
                <a:gd name="T56" fmla="*/ 819 w 819"/>
                <a:gd name="T57" fmla="*/ 449 h 935"/>
                <a:gd name="T58" fmla="*/ 12 w 819"/>
                <a:gd name="T59" fmla="*/ 433 h 935"/>
                <a:gd name="T60" fmla="*/ 813 w 819"/>
                <a:gd name="T61" fmla="*/ 431 h 935"/>
                <a:gd name="T62" fmla="*/ 813 w 819"/>
                <a:gd name="T63" fmla="*/ 383 h 935"/>
                <a:gd name="T64" fmla="*/ 0 w 819"/>
                <a:gd name="T65" fmla="*/ 337 h 935"/>
                <a:gd name="T66" fmla="*/ 807 w 819"/>
                <a:gd name="T67" fmla="*/ 305 h 935"/>
                <a:gd name="T68" fmla="*/ 6 w 819"/>
                <a:gd name="T69" fmla="*/ 259 h 935"/>
                <a:gd name="T70" fmla="*/ 819 w 819"/>
                <a:gd name="T71" fmla="*/ 257 h 935"/>
                <a:gd name="T72" fmla="*/ 25 w 819"/>
                <a:gd name="T73" fmla="*/ 232 h 935"/>
                <a:gd name="T74" fmla="*/ 794 w 819"/>
                <a:gd name="T75" fmla="*/ 217 h 935"/>
                <a:gd name="T76" fmla="*/ 68 w 819"/>
                <a:gd name="T77" fmla="*/ 199 h 935"/>
                <a:gd name="T78" fmla="*/ 752 w 819"/>
                <a:gd name="T79" fmla="*/ 193 h 935"/>
                <a:gd name="T80" fmla="*/ 110 w 819"/>
                <a:gd name="T81" fmla="*/ 175 h 935"/>
                <a:gd name="T82" fmla="*/ 710 w 819"/>
                <a:gd name="T83" fmla="*/ 169 h 935"/>
                <a:gd name="T84" fmla="*/ 151 w 819"/>
                <a:gd name="T85" fmla="*/ 151 h 935"/>
                <a:gd name="T86" fmla="*/ 669 w 819"/>
                <a:gd name="T87" fmla="*/ 145 h 935"/>
                <a:gd name="T88" fmla="*/ 193 w 819"/>
                <a:gd name="T89" fmla="*/ 127 h 935"/>
                <a:gd name="T90" fmla="*/ 627 w 819"/>
                <a:gd name="T91" fmla="*/ 121 h 935"/>
                <a:gd name="T92" fmla="*/ 235 w 819"/>
                <a:gd name="T93" fmla="*/ 103 h 935"/>
                <a:gd name="T94" fmla="*/ 586 w 819"/>
                <a:gd name="T95" fmla="*/ 97 h 935"/>
                <a:gd name="T96" fmla="*/ 276 w 819"/>
                <a:gd name="T97" fmla="*/ 79 h 935"/>
                <a:gd name="T98" fmla="*/ 544 w 819"/>
                <a:gd name="T99" fmla="*/ 73 h 935"/>
                <a:gd name="T100" fmla="*/ 318 w 819"/>
                <a:gd name="T101" fmla="*/ 55 h 935"/>
                <a:gd name="T102" fmla="*/ 503 w 819"/>
                <a:gd name="T103" fmla="*/ 49 h 935"/>
                <a:gd name="T104" fmla="*/ 359 w 819"/>
                <a:gd name="T105" fmla="*/ 31 h 935"/>
                <a:gd name="T106" fmla="*/ 461 w 819"/>
                <a:gd name="T107" fmla="*/ 25 h 935"/>
                <a:gd name="T108" fmla="*/ 401 w 819"/>
                <a:gd name="T109" fmla="*/ 7 h 935"/>
                <a:gd name="T110" fmla="*/ 420 w 819"/>
                <a:gd name="T111" fmla="*/ 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9" h="935">
                  <a:moveTo>
                    <a:pt x="418" y="935"/>
                  </a:moveTo>
                  <a:cubicBezTo>
                    <a:pt x="416" y="935"/>
                    <a:pt x="414" y="934"/>
                    <a:pt x="413" y="932"/>
                  </a:cubicBezTo>
                  <a:cubicBezTo>
                    <a:pt x="411" y="929"/>
                    <a:pt x="412" y="926"/>
                    <a:pt x="415" y="924"/>
                  </a:cubicBezTo>
                  <a:cubicBezTo>
                    <a:pt x="436" y="912"/>
                    <a:pt x="436" y="912"/>
                    <a:pt x="436" y="912"/>
                  </a:cubicBezTo>
                  <a:cubicBezTo>
                    <a:pt x="439" y="911"/>
                    <a:pt x="442" y="911"/>
                    <a:pt x="444" y="914"/>
                  </a:cubicBezTo>
                  <a:cubicBezTo>
                    <a:pt x="446" y="917"/>
                    <a:pt x="445" y="921"/>
                    <a:pt x="442" y="923"/>
                  </a:cubicBezTo>
                  <a:cubicBezTo>
                    <a:pt x="421" y="935"/>
                    <a:pt x="421" y="935"/>
                    <a:pt x="421" y="935"/>
                  </a:cubicBezTo>
                  <a:cubicBezTo>
                    <a:pt x="420" y="935"/>
                    <a:pt x="419" y="935"/>
                    <a:pt x="418" y="935"/>
                  </a:cubicBezTo>
                  <a:close/>
                  <a:moveTo>
                    <a:pt x="397" y="933"/>
                  </a:moveTo>
                  <a:cubicBezTo>
                    <a:pt x="396" y="933"/>
                    <a:pt x="395" y="933"/>
                    <a:pt x="394" y="933"/>
                  </a:cubicBezTo>
                  <a:cubicBezTo>
                    <a:pt x="374" y="921"/>
                    <a:pt x="374" y="921"/>
                    <a:pt x="374" y="921"/>
                  </a:cubicBezTo>
                  <a:cubicBezTo>
                    <a:pt x="371" y="919"/>
                    <a:pt x="370" y="915"/>
                    <a:pt x="371" y="912"/>
                  </a:cubicBezTo>
                  <a:cubicBezTo>
                    <a:pt x="373" y="909"/>
                    <a:pt x="377" y="908"/>
                    <a:pt x="380" y="910"/>
                  </a:cubicBezTo>
                  <a:cubicBezTo>
                    <a:pt x="400" y="922"/>
                    <a:pt x="400" y="922"/>
                    <a:pt x="400" y="922"/>
                  </a:cubicBezTo>
                  <a:cubicBezTo>
                    <a:pt x="403" y="924"/>
                    <a:pt x="404" y="927"/>
                    <a:pt x="403" y="930"/>
                  </a:cubicBezTo>
                  <a:cubicBezTo>
                    <a:pt x="401" y="932"/>
                    <a:pt x="399" y="933"/>
                    <a:pt x="397" y="933"/>
                  </a:cubicBezTo>
                  <a:close/>
                  <a:moveTo>
                    <a:pt x="460" y="911"/>
                  </a:moveTo>
                  <a:cubicBezTo>
                    <a:pt x="458" y="911"/>
                    <a:pt x="456" y="910"/>
                    <a:pt x="455" y="908"/>
                  </a:cubicBezTo>
                  <a:cubicBezTo>
                    <a:pt x="453" y="905"/>
                    <a:pt x="454" y="902"/>
                    <a:pt x="457" y="900"/>
                  </a:cubicBezTo>
                  <a:cubicBezTo>
                    <a:pt x="478" y="888"/>
                    <a:pt x="478" y="888"/>
                    <a:pt x="478" y="888"/>
                  </a:cubicBezTo>
                  <a:cubicBezTo>
                    <a:pt x="480" y="887"/>
                    <a:pt x="484" y="887"/>
                    <a:pt x="486" y="890"/>
                  </a:cubicBezTo>
                  <a:cubicBezTo>
                    <a:pt x="487" y="893"/>
                    <a:pt x="486" y="897"/>
                    <a:pt x="484" y="899"/>
                  </a:cubicBezTo>
                  <a:cubicBezTo>
                    <a:pt x="463" y="911"/>
                    <a:pt x="463" y="911"/>
                    <a:pt x="463" y="911"/>
                  </a:cubicBezTo>
                  <a:cubicBezTo>
                    <a:pt x="462" y="911"/>
                    <a:pt x="461" y="911"/>
                    <a:pt x="460" y="911"/>
                  </a:cubicBezTo>
                  <a:close/>
                  <a:moveTo>
                    <a:pt x="356" y="909"/>
                  </a:moveTo>
                  <a:cubicBezTo>
                    <a:pt x="355" y="909"/>
                    <a:pt x="354" y="909"/>
                    <a:pt x="353" y="909"/>
                  </a:cubicBezTo>
                  <a:cubicBezTo>
                    <a:pt x="332" y="897"/>
                    <a:pt x="332" y="897"/>
                    <a:pt x="332" y="897"/>
                  </a:cubicBezTo>
                  <a:cubicBezTo>
                    <a:pt x="329" y="895"/>
                    <a:pt x="328" y="891"/>
                    <a:pt x="330" y="888"/>
                  </a:cubicBezTo>
                  <a:cubicBezTo>
                    <a:pt x="331" y="885"/>
                    <a:pt x="335" y="884"/>
                    <a:pt x="338" y="886"/>
                  </a:cubicBezTo>
                  <a:cubicBezTo>
                    <a:pt x="359" y="898"/>
                    <a:pt x="359" y="898"/>
                    <a:pt x="359" y="898"/>
                  </a:cubicBezTo>
                  <a:cubicBezTo>
                    <a:pt x="362" y="900"/>
                    <a:pt x="363" y="903"/>
                    <a:pt x="361" y="906"/>
                  </a:cubicBezTo>
                  <a:cubicBezTo>
                    <a:pt x="360" y="908"/>
                    <a:pt x="358" y="909"/>
                    <a:pt x="356" y="909"/>
                  </a:cubicBezTo>
                  <a:close/>
                  <a:moveTo>
                    <a:pt x="501" y="887"/>
                  </a:moveTo>
                  <a:cubicBezTo>
                    <a:pt x="499" y="887"/>
                    <a:pt x="497" y="886"/>
                    <a:pt x="496" y="884"/>
                  </a:cubicBezTo>
                  <a:cubicBezTo>
                    <a:pt x="494" y="881"/>
                    <a:pt x="495" y="878"/>
                    <a:pt x="498" y="876"/>
                  </a:cubicBezTo>
                  <a:cubicBezTo>
                    <a:pt x="519" y="864"/>
                    <a:pt x="519" y="864"/>
                    <a:pt x="519" y="864"/>
                  </a:cubicBezTo>
                  <a:cubicBezTo>
                    <a:pt x="522" y="862"/>
                    <a:pt x="526" y="863"/>
                    <a:pt x="527" y="866"/>
                  </a:cubicBezTo>
                  <a:cubicBezTo>
                    <a:pt x="529" y="869"/>
                    <a:pt x="528" y="873"/>
                    <a:pt x="525" y="875"/>
                  </a:cubicBezTo>
                  <a:cubicBezTo>
                    <a:pt x="504" y="887"/>
                    <a:pt x="504" y="887"/>
                    <a:pt x="504" y="887"/>
                  </a:cubicBezTo>
                  <a:cubicBezTo>
                    <a:pt x="503" y="887"/>
                    <a:pt x="502" y="887"/>
                    <a:pt x="501" y="887"/>
                  </a:cubicBezTo>
                  <a:close/>
                  <a:moveTo>
                    <a:pt x="314" y="885"/>
                  </a:moveTo>
                  <a:cubicBezTo>
                    <a:pt x="313" y="885"/>
                    <a:pt x="312" y="885"/>
                    <a:pt x="311" y="885"/>
                  </a:cubicBezTo>
                  <a:cubicBezTo>
                    <a:pt x="290" y="873"/>
                    <a:pt x="290" y="873"/>
                    <a:pt x="290" y="873"/>
                  </a:cubicBezTo>
                  <a:cubicBezTo>
                    <a:pt x="288" y="871"/>
                    <a:pt x="287" y="867"/>
                    <a:pt x="288" y="864"/>
                  </a:cubicBezTo>
                  <a:cubicBezTo>
                    <a:pt x="290" y="861"/>
                    <a:pt x="294" y="860"/>
                    <a:pt x="296" y="862"/>
                  </a:cubicBezTo>
                  <a:cubicBezTo>
                    <a:pt x="317" y="874"/>
                    <a:pt x="317" y="874"/>
                    <a:pt x="317" y="874"/>
                  </a:cubicBezTo>
                  <a:cubicBezTo>
                    <a:pt x="320" y="876"/>
                    <a:pt x="321" y="879"/>
                    <a:pt x="319" y="882"/>
                  </a:cubicBezTo>
                  <a:cubicBezTo>
                    <a:pt x="318" y="884"/>
                    <a:pt x="316" y="885"/>
                    <a:pt x="314" y="885"/>
                  </a:cubicBezTo>
                  <a:close/>
                  <a:moveTo>
                    <a:pt x="543" y="863"/>
                  </a:moveTo>
                  <a:cubicBezTo>
                    <a:pt x="541" y="863"/>
                    <a:pt x="539" y="862"/>
                    <a:pt x="538" y="860"/>
                  </a:cubicBezTo>
                  <a:cubicBezTo>
                    <a:pt x="536" y="857"/>
                    <a:pt x="537" y="854"/>
                    <a:pt x="540" y="852"/>
                  </a:cubicBezTo>
                  <a:cubicBezTo>
                    <a:pt x="561" y="840"/>
                    <a:pt x="561" y="840"/>
                    <a:pt x="561" y="840"/>
                  </a:cubicBezTo>
                  <a:cubicBezTo>
                    <a:pt x="564" y="838"/>
                    <a:pt x="567" y="839"/>
                    <a:pt x="569" y="842"/>
                  </a:cubicBezTo>
                  <a:cubicBezTo>
                    <a:pt x="570" y="845"/>
                    <a:pt x="570" y="849"/>
                    <a:pt x="567" y="851"/>
                  </a:cubicBezTo>
                  <a:cubicBezTo>
                    <a:pt x="546" y="863"/>
                    <a:pt x="546" y="863"/>
                    <a:pt x="546" y="863"/>
                  </a:cubicBezTo>
                  <a:cubicBezTo>
                    <a:pt x="545" y="863"/>
                    <a:pt x="544" y="863"/>
                    <a:pt x="543" y="863"/>
                  </a:cubicBezTo>
                  <a:close/>
                  <a:moveTo>
                    <a:pt x="273" y="861"/>
                  </a:moveTo>
                  <a:cubicBezTo>
                    <a:pt x="272" y="861"/>
                    <a:pt x="271" y="861"/>
                    <a:pt x="270" y="861"/>
                  </a:cubicBezTo>
                  <a:cubicBezTo>
                    <a:pt x="249" y="849"/>
                    <a:pt x="249" y="849"/>
                    <a:pt x="249" y="849"/>
                  </a:cubicBezTo>
                  <a:cubicBezTo>
                    <a:pt x="246" y="847"/>
                    <a:pt x="245" y="843"/>
                    <a:pt x="247" y="840"/>
                  </a:cubicBezTo>
                  <a:cubicBezTo>
                    <a:pt x="248" y="837"/>
                    <a:pt x="252" y="836"/>
                    <a:pt x="255" y="838"/>
                  </a:cubicBezTo>
                  <a:cubicBezTo>
                    <a:pt x="276" y="850"/>
                    <a:pt x="276" y="850"/>
                    <a:pt x="276" y="850"/>
                  </a:cubicBezTo>
                  <a:cubicBezTo>
                    <a:pt x="279" y="852"/>
                    <a:pt x="280" y="855"/>
                    <a:pt x="278" y="858"/>
                  </a:cubicBezTo>
                  <a:cubicBezTo>
                    <a:pt x="277" y="860"/>
                    <a:pt x="275" y="861"/>
                    <a:pt x="273" y="861"/>
                  </a:cubicBezTo>
                  <a:close/>
                  <a:moveTo>
                    <a:pt x="584" y="839"/>
                  </a:moveTo>
                  <a:cubicBezTo>
                    <a:pt x="582" y="839"/>
                    <a:pt x="580" y="838"/>
                    <a:pt x="579" y="836"/>
                  </a:cubicBezTo>
                  <a:cubicBezTo>
                    <a:pt x="578" y="833"/>
                    <a:pt x="579" y="830"/>
                    <a:pt x="581" y="828"/>
                  </a:cubicBezTo>
                  <a:cubicBezTo>
                    <a:pt x="602" y="816"/>
                    <a:pt x="602" y="816"/>
                    <a:pt x="602" y="816"/>
                  </a:cubicBezTo>
                  <a:cubicBezTo>
                    <a:pt x="605" y="814"/>
                    <a:pt x="609" y="815"/>
                    <a:pt x="610" y="818"/>
                  </a:cubicBezTo>
                  <a:cubicBezTo>
                    <a:pt x="612" y="821"/>
                    <a:pt x="611" y="825"/>
                    <a:pt x="608" y="827"/>
                  </a:cubicBezTo>
                  <a:cubicBezTo>
                    <a:pt x="587" y="839"/>
                    <a:pt x="587" y="839"/>
                    <a:pt x="587" y="839"/>
                  </a:cubicBezTo>
                  <a:cubicBezTo>
                    <a:pt x="586" y="839"/>
                    <a:pt x="585" y="839"/>
                    <a:pt x="584" y="839"/>
                  </a:cubicBezTo>
                  <a:close/>
                  <a:moveTo>
                    <a:pt x="231" y="837"/>
                  </a:moveTo>
                  <a:cubicBezTo>
                    <a:pt x="230" y="837"/>
                    <a:pt x="229" y="837"/>
                    <a:pt x="228" y="837"/>
                  </a:cubicBezTo>
                  <a:cubicBezTo>
                    <a:pt x="207" y="825"/>
                    <a:pt x="207" y="825"/>
                    <a:pt x="207" y="825"/>
                  </a:cubicBezTo>
                  <a:cubicBezTo>
                    <a:pt x="204" y="823"/>
                    <a:pt x="203" y="819"/>
                    <a:pt x="205" y="816"/>
                  </a:cubicBezTo>
                  <a:cubicBezTo>
                    <a:pt x="207" y="813"/>
                    <a:pt x="210" y="812"/>
                    <a:pt x="213" y="814"/>
                  </a:cubicBezTo>
                  <a:cubicBezTo>
                    <a:pt x="234" y="826"/>
                    <a:pt x="234" y="826"/>
                    <a:pt x="234" y="826"/>
                  </a:cubicBezTo>
                  <a:cubicBezTo>
                    <a:pt x="237" y="828"/>
                    <a:pt x="238" y="831"/>
                    <a:pt x="236" y="834"/>
                  </a:cubicBezTo>
                  <a:cubicBezTo>
                    <a:pt x="235" y="836"/>
                    <a:pt x="233" y="837"/>
                    <a:pt x="231" y="837"/>
                  </a:cubicBezTo>
                  <a:close/>
                  <a:moveTo>
                    <a:pt x="626" y="815"/>
                  </a:moveTo>
                  <a:cubicBezTo>
                    <a:pt x="624" y="815"/>
                    <a:pt x="622" y="814"/>
                    <a:pt x="621" y="812"/>
                  </a:cubicBezTo>
                  <a:cubicBezTo>
                    <a:pt x="619" y="809"/>
                    <a:pt x="620" y="806"/>
                    <a:pt x="623" y="804"/>
                  </a:cubicBezTo>
                  <a:cubicBezTo>
                    <a:pt x="644" y="792"/>
                    <a:pt x="644" y="792"/>
                    <a:pt x="644" y="792"/>
                  </a:cubicBezTo>
                  <a:cubicBezTo>
                    <a:pt x="647" y="790"/>
                    <a:pt x="650" y="791"/>
                    <a:pt x="652" y="794"/>
                  </a:cubicBezTo>
                  <a:cubicBezTo>
                    <a:pt x="654" y="797"/>
                    <a:pt x="653" y="801"/>
                    <a:pt x="650" y="803"/>
                  </a:cubicBezTo>
                  <a:cubicBezTo>
                    <a:pt x="629" y="815"/>
                    <a:pt x="629" y="815"/>
                    <a:pt x="629" y="815"/>
                  </a:cubicBezTo>
                  <a:cubicBezTo>
                    <a:pt x="628" y="815"/>
                    <a:pt x="627" y="815"/>
                    <a:pt x="626" y="815"/>
                  </a:cubicBezTo>
                  <a:close/>
                  <a:moveTo>
                    <a:pt x="190" y="813"/>
                  </a:moveTo>
                  <a:cubicBezTo>
                    <a:pt x="188" y="813"/>
                    <a:pt x="187" y="813"/>
                    <a:pt x="187" y="813"/>
                  </a:cubicBezTo>
                  <a:cubicBezTo>
                    <a:pt x="166" y="801"/>
                    <a:pt x="166" y="801"/>
                    <a:pt x="166" y="801"/>
                  </a:cubicBezTo>
                  <a:cubicBezTo>
                    <a:pt x="163" y="799"/>
                    <a:pt x="162" y="795"/>
                    <a:pt x="164" y="792"/>
                  </a:cubicBezTo>
                  <a:cubicBezTo>
                    <a:pt x="165" y="789"/>
                    <a:pt x="169" y="788"/>
                    <a:pt x="172" y="790"/>
                  </a:cubicBezTo>
                  <a:cubicBezTo>
                    <a:pt x="193" y="802"/>
                    <a:pt x="193" y="802"/>
                    <a:pt x="193" y="802"/>
                  </a:cubicBezTo>
                  <a:cubicBezTo>
                    <a:pt x="195" y="804"/>
                    <a:pt x="196" y="807"/>
                    <a:pt x="195" y="810"/>
                  </a:cubicBezTo>
                  <a:cubicBezTo>
                    <a:pt x="194" y="812"/>
                    <a:pt x="192" y="813"/>
                    <a:pt x="190" y="813"/>
                  </a:cubicBezTo>
                  <a:close/>
                  <a:moveTo>
                    <a:pt x="668" y="791"/>
                  </a:moveTo>
                  <a:cubicBezTo>
                    <a:pt x="665" y="791"/>
                    <a:pt x="663" y="790"/>
                    <a:pt x="662" y="788"/>
                  </a:cubicBezTo>
                  <a:cubicBezTo>
                    <a:pt x="661" y="785"/>
                    <a:pt x="662" y="782"/>
                    <a:pt x="665" y="780"/>
                  </a:cubicBezTo>
                  <a:cubicBezTo>
                    <a:pt x="685" y="768"/>
                    <a:pt x="685" y="768"/>
                    <a:pt x="685" y="768"/>
                  </a:cubicBezTo>
                  <a:cubicBezTo>
                    <a:pt x="688" y="766"/>
                    <a:pt x="692" y="767"/>
                    <a:pt x="694" y="770"/>
                  </a:cubicBezTo>
                  <a:cubicBezTo>
                    <a:pt x="695" y="773"/>
                    <a:pt x="694" y="777"/>
                    <a:pt x="691" y="779"/>
                  </a:cubicBezTo>
                  <a:cubicBezTo>
                    <a:pt x="671" y="791"/>
                    <a:pt x="671" y="791"/>
                    <a:pt x="671" y="791"/>
                  </a:cubicBezTo>
                  <a:cubicBezTo>
                    <a:pt x="670" y="791"/>
                    <a:pt x="669" y="791"/>
                    <a:pt x="668" y="791"/>
                  </a:cubicBezTo>
                  <a:close/>
                  <a:moveTo>
                    <a:pt x="148" y="789"/>
                  </a:moveTo>
                  <a:cubicBezTo>
                    <a:pt x="147" y="789"/>
                    <a:pt x="146" y="789"/>
                    <a:pt x="145" y="789"/>
                  </a:cubicBezTo>
                  <a:cubicBezTo>
                    <a:pt x="124" y="777"/>
                    <a:pt x="124" y="777"/>
                    <a:pt x="124" y="777"/>
                  </a:cubicBezTo>
                  <a:cubicBezTo>
                    <a:pt x="121" y="775"/>
                    <a:pt x="120" y="771"/>
                    <a:pt x="122" y="768"/>
                  </a:cubicBezTo>
                  <a:cubicBezTo>
                    <a:pt x="124" y="765"/>
                    <a:pt x="127" y="764"/>
                    <a:pt x="130" y="766"/>
                  </a:cubicBezTo>
                  <a:cubicBezTo>
                    <a:pt x="151" y="778"/>
                    <a:pt x="151" y="778"/>
                    <a:pt x="151" y="778"/>
                  </a:cubicBezTo>
                  <a:cubicBezTo>
                    <a:pt x="154" y="780"/>
                    <a:pt x="155" y="783"/>
                    <a:pt x="153" y="786"/>
                  </a:cubicBezTo>
                  <a:cubicBezTo>
                    <a:pt x="152" y="788"/>
                    <a:pt x="150" y="789"/>
                    <a:pt x="148" y="789"/>
                  </a:cubicBezTo>
                  <a:close/>
                  <a:moveTo>
                    <a:pt x="709" y="767"/>
                  </a:moveTo>
                  <a:cubicBezTo>
                    <a:pt x="707" y="767"/>
                    <a:pt x="705" y="766"/>
                    <a:pt x="704" y="764"/>
                  </a:cubicBezTo>
                  <a:cubicBezTo>
                    <a:pt x="702" y="761"/>
                    <a:pt x="703" y="758"/>
                    <a:pt x="706" y="756"/>
                  </a:cubicBezTo>
                  <a:cubicBezTo>
                    <a:pt x="727" y="744"/>
                    <a:pt x="727" y="744"/>
                    <a:pt x="727" y="744"/>
                  </a:cubicBezTo>
                  <a:cubicBezTo>
                    <a:pt x="730" y="742"/>
                    <a:pt x="733" y="743"/>
                    <a:pt x="735" y="746"/>
                  </a:cubicBezTo>
                  <a:cubicBezTo>
                    <a:pt x="737" y="749"/>
                    <a:pt x="736" y="753"/>
                    <a:pt x="733" y="755"/>
                  </a:cubicBezTo>
                  <a:cubicBezTo>
                    <a:pt x="712" y="767"/>
                    <a:pt x="712" y="767"/>
                    <a:pt x="712" y="767"/>
                  </a:cubicBezTo>
                  <a:cubicBezTo>
                    <a:pt x="711" y="767"/>
                    <a:pt x="710" y="767"/>
                    <a:pt x="709" y="767"/>
                  </a:cubicBezTo>
                  <a:close/>
                  <a:moveTo>
                    <a:pt x="106" y="765"/>
                  </a:moveTo>
                  <a:cubicBezTo>
                    <a:pt x="105" y="765"/>
                    <a:pt x="104" y="765"/>
                    <a:pt x="103" y="765"/>
                  </a:cubicBezTo>
                  <a:cubicBezTo>
                    <a:pt x="83" y="753"/>
                    <a:pt x="83" y="753"/>
                    <a:pt x="83" y="753"/>
                  </a:cubicBezTo>
                  <a:cubicBezTo>
                    <a:pt x="80" y="751"/>
                    <a:pt x="79" y="747"/>
                    <a:pt x="80" y="744"/>
                  </a:cubicBezTo>
                  <a:cubicBezTo>
                    <a:pt x="82" y="741"/>
                    <a:pt x="86" y="740"/>
                    <a:pt x="89" y="742"/>
                  </a:cubicBezTo>
                  <a:cubicBezTo>
                    <a:pt x="109" y="754"/>
                    <a:pt x="109" y="754"/>
                    <a:pt x="109" y="754"/>
                  </a:cubicBezTo>
                  <a:cubicBezTo>
                    <a:pt x="112" y="756"/>
                    <a:pt x="113" y="759"/>
                    <a:pt x="112" y="762"/>
                  </a:cubicBezTo>
                  <a:cubicBezTo>
                    <a:pt x="110" y="764"/>
                    <a:pt x="108" y="765"/>
                    <a:pt x="106" y="765"/>
                  </a:cubicBezTo>
                  <a:close/>
                  <a:moveTo>
                    <a:pt x="751" y="743"/>
                  </a:moveTo>
                  <a:cubicBezTo>
                    <a:pt x="749" y="743"/>
                    <a:pt x="747" y="742"/>
                    <a:pt x="746" y="740"/>
                  </a:cubicBezTo>
                  <a:cubicBezTo>
                    <a:pt x="744" y="737"/>
                    <a:pt x="745" y="734"/>
                    <a:pt x="748" y="732"/>
                  </a:cubicBezTo>
                  <a:cubicBezTo>
                    <a:pt x="768" y="720"/>
                    <a:pt x="768" y="720"/>
                    <a:pt x="768" y="720"/>
                  </a:cubicBezTo>
                  <a:cubicBezTo>
                    <a:pt x="771" y="718"/>
                    <a:pt x="775" y="719"/>
                    <a:pt x="777" y="722"/>
                  </a:cubicBezTo>
                  <a:cubicBezTo>
                    <a:pt x="778" y="725"/>
                    <a:pt x="777" y="729"/>
                    <a:pt x="774" y="731"/>
                  </a:cubicBezTo>
                  <a:cubicBezTo>
                    <a:pt x="754" y="743"/>
                    <a:pt x="754" y="743"/>
                    <a:pt x="754" y="743"/>
                  </a:cubicBezTo>
                  <a:cubicBezTo>
                    <a:pt x="753" y="743"/>
                    <a:pt x="752" y="743"/>
                    <a:pt x="751" y="743"/>
                  </a:cubicBezTo>
                  <a:close/>
                  <a:moveTo>
                    <a:pt x="65" y="741"/>
                  </a:moveTo>
                  <a:cubicBezTo>
                    <a:pt x="64" y="741"/>
                    <a:pt x="63" y="741"/>
                    <a:pt x="62" y="741"/>
                  </a:cubicBezTo>
                  <a:cubicBezTo>
                    <a:pt x="41" y="729"/>
                    <a:pt x="41" y="729"/>
                    <a:pt x="41" y="729"/>
                  </a:cubicBezTo>
                  <a:cubicBezTo>
                    <a:pt x="38" y="727"/>
                    <a:pt x="37" y="723"/>
                    <a:pt x="39" y="720"/>
                  </a:cubicBezTo>
                  <a:cubicBezTo>
                    <a:pt x="40" y="717"/>
                    <a:pt x="44" y="716"/>
                    <a:pt x="47" y="718"/>
                  </a:cubicBezTo>
                  <a:cubicBezTo>
                    <a:pt x="68" y="730"/>
                    <a:pt x="68" y="730"/>
                    <a:pt x="68" y="730"/>
                  </a:cubicBezTo>
                  <a:cubicBezTo>
                    <a:pt x="71" y="732"/>
                    <a:pt x="72" y="735"/>
                    <a:pt x="70" y="738"/>
                  </a:cubicBezTo>
                  <a:cubicBezTo>
                    <a:pt x="69" y="740"/>
                    <a:pt x="67" y="741"/>
                    <a:pt x="65" y="741"/>
                  </a:cubicBezTo>
                  <a:close/>
                  <a:moveTo>
                    <a:pt x="792" y="719"/>
                  </a:moveTo>
                  <a:cubicBezTo>
                    <a:pt x="790" y="719"/>
                    <a:pt x="788" y="718"/>
                    <a:pt x="787" y="716"/>
                  </a:cubicBezTo>
                  <a:cubicBezTo>
                    <a:pt x="785" y="713"/>
                    <a:pt x="786" y="710"/>
                    <a:pt x="789" y="708"/>
                  </a:cubicBezTo>
                  <a:cubicBezTo>
                    <a:pt x="807" y="698"/>
                    <a:pt x="807" y="698"/>
                    <a:pt x="807" y="698"/>
                  </a:cubicBezTo>
                  <a:cubicBezTo>
                    <a:pt x="807" y="689"/>
                    <a:pt x="807" y="689"/>
                    <a:pt x="807" y="689"/>
                  </a:cubicBezTo>
                  <a:cubicBezTo>
                    <a:pt x="807" y="686"/>
                    <a:pt x="810" y="683"/>
                    <a:pt x="813" y="683"/>
                  </a:cubicBezTo>
                  <a:cubicBezTo>
                    <a:pt x="816" y="683"/>
                    <a:pt x="819" y="686"/>
                    <a:pt x="819" y="689"/>
                  </a:cubicBezTo>
                  <a:cubicBezTo>
                    <a:pt x="819" y="705"/>
                    <a:pt x="819" y="705"/>
                    <a:pt x="819" y="705"/>
                  </a:cubicBezTo>
                  <a:cubicBezTo>
                    <a:pt x="795" y="719"/>
                    <a:pt x="795" y="719"/>
                    <a:pt x="795" y="719"/>
                  </a:cubicBezTo>
                  <a:cubicBezTo>
                    <a:pt x="794" y="719"/>
                    <a:pt x="793" y="719"/>
                    <a:pt x="792" y="719"/>
                  </a:cubicBezTo>
                  <a:close/>
                  <a:moveTo>
                    <a:pt x="23" y="717"/>
                  </a:moveTo>
                  <a:cubicBezTo>
                    <a:pt x="22" y="717"/>
                    <a:pt x="21" y="717"/>
                    <a:pt x="20" y="717"/>
                  </a:cubicBezTo>
                  <a:cubicBezTo>
                    <a:pt x="0" y="705"/>
                    <a:pt x="0" y="705"/>
                    <a:pt x="0" y="705"/>
                  </a:cubicBezTo>
                  <a:cubicBezTo>
                    <a:pt x="0" y="697"/>
                    <a:pt x="0" y="697"/>
                    <a:pt x="0" y="697"/>
                  </a:cubicBezTo>
                  <a:cubicBezTo>
                    <a:pt x="0" y="694"/>
                    <a:pt x="3" y="691"/>
                    <a:pt x="6" y="691"/>
                  </a:cubicBezTo>
                  <a:cubicBezTo>
                    <a:pt x="9" y="691"/>
                    <a:pt x="12" y="694"/>
                    <a:pt x="12" y="697"/>
                  </a:cubicBezTo>
                  <a:cubicBezTo>
                    <a:pt x="12" y="698"/>
                    <a:pt x="12" y="698"/>
                    <a:pt x="12" y="698"/>
                  </a:cubicBezTo>
                  <a:cubicBezTo>
                    <a:pt x="26" y="706"/>
                    <a:pt x="26" y="706"/>
                    <a:pt x="26" y="706"/>
                  </a:cubicBezTo>
                  <a:cubicBezTo>
                    <a:pt x="29" y="708"/>
                    <a:pt x="30" y="711"/>
                    <a:pt x="28" y="714"/>
                  </a:cubicBezTo>
                  <a:cubicBezTo>
                    <a:pt x="27" y="716"/>
                    <a:pt x="25" y="717"/>
                    <a:pt x="23" y="717"/>
                  </a:cubicBezTo>
                  <a:close/>
                  <a:moveTo>
                    <a:pt x="6" y="679"/>
                  </a:moveTo>
                  <a:cubicBezTo>
                    <a:pt x="3" y="679"/>
                    <a:pt x="0" y="677"/>
                    <a:pt x="0" y="673"/>
                  </a:cubicBezTo>
                  <a:cubicBezTo>
                    <a:pt x="0" y="649"/>
                    <a:pt x="0" y="649"/>
                    <a:pt x="0" y="649"/>
                  </a:cubicBezTo>
                  <a:cubicBezTo>
                    <a:pt x="0" y="646"/>
                    <a:pt x="3" y="643"/>
                    <a:pt x="6" y="643"/>
                  </a:cubicBezTo>
                  <a:cubicBezTo>
                    <a:pt x="9" y="643"/>
                    <a:pt x="12" y="646"/>
                    <a:pt x="12" y="649"/>
                  </a:cubicBezTo>
                  <a:cubicBezTo>
                    <a:pt x="12" y="673"/>
                    <a:pt x="12" y="673"/>
                    <a:pt x="12" y="673"/>
                  </a:cubicBezTo>
                  <a:cubicBezTo>
                    <a:pt x="12" y="677"/>
                    <a:pt x="9" y="679"/>
                    <a:pt x="6" y="679"/>
                  </a:cubicBezTo>
                  <a:close/>
                  <a:moveTo>
                    <a:pt x="813" y="671"/>
                  </a:moveTo>
                  <a:cubicBezTo>
                    <a:pt x="810" y="671"/>
                    <a:pt x="807" y="669"/>
                    <a:pt x="807" y="665"/>
                  </a:cubicBezTo>
                  <a:cubicBezTo>
                    <a:pt x="807" y="641"/>
                    <a:pt x="807" y="641"/>
                    <a:pt x="807" y="641"/>
                  </a:cubicBezTo>
                  <a:cubicBezTo>
                    <a:pt x="807" y="638"/>
                    <a:pt x="810" y="635"/>
                    <a:pt x="813" y="635"/>
                  </a:cubicBezTo>
                  <a:cubicBezTo>
                    <a:pt x="816" y="635"/>
                    <a:pt x="819" y="638"/>
                    <a:pt x="819" y="641"/>
                  </a:cubicBezTo>
                  <a:cubicBezTo>
                    <a:pt x="819" y="665"/>
                    <a:pt x="819" y="665"/>
                    <a:pt x="819" y="665"/>
                  </a:cubicBezTo>
                  <a:cubicBezTo>
                    <a:pt x="819" y="669"/>
                    <a:pt x="816" y="671"/>
                    <a:pt x="813" y="671"/>
                  </a:cubicBezTo>
                  <a:close/>
                  <a:moveTo>
                    <a:pt x="6" y="631"/>
                  </a:moveTo>
                  <a:cubicBezTo>
                    <a:pt x="3" y="631"/>
                    <a:pt x="0" y="629"/>
                    <a:pt x="0" y="625"/>
                  </a:cubicBezTo>
                  <a:cubicBezTo>
                    <a:pt x="0" y="601"/>
                    <a:pt x="0" y="601"/>
                    <a:pt x="0" y="601"/>
                  </a:cubicBezTo>
                  <a:cubicBezTo>
                    <a:pt x="0" y="598"/>
                    <a:pt x="3" y="595"/>
                    <a:pt x="6" y="595"/>
                  </a:cubicBezTo>
                  <a:cubicBezTo>
                    <a:pt x="9" y="595"/>
                    <a:pt x="12" y="598"/>
                    <a:pt x="12" y="601"/>
                  </a:cubicBezTo>
                  <a:cubicBezTo>
                    <a:pt x="12" y="625"/>
                    <a:pt x="12" y="625"/>
                    <a:pt x="12" y="625"/>
                  </a:cubicBezTo>
                  <a:cubicBezTo>
                    <a:pt x="12" y="629"/>
                    <a:pt x="9" y="631"/>
                    <a:pt x="6" y="631"/>
                  </a:cubicBezTo>
                  <a:close/>
                  <a:moveTo>
                    <a:pt x="813" y="623"/>
                  </a:moveTo>
                  <a:cubicBezTo>
                    <a:pt x="810" y="623"/>
                    <a:pt x="807" y="621"/>
                    <a:pt x="807" y="617"/>
                  </a:cubicBezTo>
                  <a:cubicBezTo>
                    <a:pt x="807" y="593"/>
                    <a:pt x="807" y="593"/>
                    <a:pt x="807" y="593"/>
                  </a:cubicBezTo>
                  <a:cubicBezTo>
                    <a:pt x="807" y="590"/>
                    <a:pt x="810" y="587"/>
                    <a:pt x="813" y="587"/>
                  </a:cubicBezTo>
                  <a:cubicBezTo>
                    <a:pt x="816" y="587"/>
                    <a:pt x="819" y="590"/>
                    <a:pt x="819" y="593"/>
                  </a:cubicBezTo>
                  <a:cubicBezTo>
                    <a:pt x="819" y="617"/>
                    <a:pt x="819" y="617"/>
                    <a:pt x="819" y="617"/>
                  </a:cubicBezTo>
                  <a:cubicBezTo>
                    <a:pt x="819" y="621"/>
                    <a:pt x="816" y="623"/>
                    <a:pt x="813" y="623"/>
                  </a:cubicBezTo>
                  <a:close/>
                  <a:moveTo>
                    <a:pt x="6" y="583"/>
                  </a:moveTo>
                  <a:cubicBezTo>
                    <a:pt x="3" y="583"/>
                    <a:pt x="0" y="581"/>
                    <a:pt x="0" y="577"/>
                  </a:cubicBezTo>
                  <a:cubicBezTo>
                    <a:pt x="0" y="553"/>
                    <a:pt x="0" y="553"/>
                    <a:pt x="0" y="553"/>
                  </a:cubicBezTo>
                  <a:cubicBezTo>
                    <a:pt x="0" y="550"/>
                    <a:pt x="3" y="547"/>
                    <a:pt x="6" y="547"/>
                  </a:cubicBezTo>
                  <a:cubicBezTo>
                    <a:pt x="9" y="547"/>
                    <a:pt x="12" y="550"/>
                    <a:pt x="12" y="553"/>
                  </a:cubicBezTo>
                  <a:cubicBezTo>
                    <a:pt x="12" y="577"/>
                    <a:pt x="12" y="577"/>
                    <a:pt x="12" y="577"/>
                  </a:cubicBezTo>
                  <a:cubicBezTo>
                    <a:pt x="12" y="581"/>
                    <a:pt x="9" y="583"/>
                    <a:pt x="6" y="583"/>
                  </a:cubicBezTo>
                  <a:close/>
                  <a:moveTo>
                    <a:pt x="813" y="575"/>
                  </a:moveTo>
                  <a:cubicBezTo>
                    <a:pt x="810" y="575"/>
                    <a:pt x="807" y="573"/>
                    <a:pt x="807" y="569"/>
                  </a:cubicBezTo>
                  <a:cubicBezTo>
                    <a:pt x="807" y="545"/>
                    <a:pt x="807" y="545"/>
                    <a:pt x="807" y="545"/>
                  </a:cubicBezTo>
                  <a:cubicBezTo>
                    <a:pt x="807" y="542"/>
                    <a:pt x="810" y="539"/>
                    <a:pt x="813" y="539"/>
                  </a:cubicBezTo>
                  <a:cubicBezTo>
                    <a:pt x="816" y="539"/>
                    <a:pt x="819" y="542"/>
                    <a:pt x="819" y="545"/>
                  </a:cubicBezTo>
                  <a:cubicBezTo>
                    <a:pt x="819" y="569"/>
                    <a:pt x="819" y="569"/>
                    <a:pt x="819" y="569"/>
                  </a:cubicBezTo>
                  <a:cubicBezTo>
                    <a:pt x="819" y="573"/>
                    <a:pt x="816" y="575"/>
                    <a:pt x="813" y="575"/>
                  </a:cubicBezTo>
                  <a:close/>
                  <a:moveTo>
                    <a:pt x="6" y="535"/>
                  </a:moveTo>
                  <a:cubicBezTo>
                    <a:pt x="3" y="535"/>
                    <a:pt x="0" y="533"/>
                    <a:pt x="0" y="529"/>
                  </a:cubicBezTo>
                  <a:cubicBezTo>
                    <a:pt x="0" y="505"/>
                    <a:pt x="0" y="505"/>
                    <a:pt x="0" y="505"/>
                  </a:cubicBezTo>
                  <a:cubicBezTo>
                    <a:pt x="0" y="502"/>
                    <a:pt x="3" y="499"/>
                    <a:pt x="6" y="499"/>
                  </a:cubicBezTo>
                  <a:cubicBezTo>
                    <a:pt x="9" y="499"/>
                    <a:pt x="12" y="502"/>
                    <a:pt x="12" y="505"/>
                  </a:cubicBezTo>
                  <a:cubicBezTo>
                    <a:pt x="12" y="529"/>
                    <a:pt x="12" y="529"/>
                    <a:pt x="12" y="529"/>
                  </a:cubicBezTo>
                  <a:cubicBezTo>
                    <a:pt x="12" y="533"/>
                    <a:pt x="9" y="535"/>
                    <a:pt x="6" y="535"/>
                  </a:cubicBezTo>
                  <a:close/>
                  <a:moveTo>
                    <a:pt x="813" y="527"/>
                  </a:moveTo>
                  <a:cubicBezTo>
                    <a:pt x="810" y="527"/>
                    <a:pt x="807" y="525"/>
                    <a:pt x="807" y="521"/>
                  </a:cubicBezTo>
                  <a:cubicBezTo>
                    <a:pt x="807" y="497"/>
                    <a:pt x="807" y="497"/>
                    <a:pt x="807" y="497"/>
                  </a:cubicBezTo>
                  <a:cubicBezTo>
                    <a:pt x="807" y="494"/>
                    <a:pt x="810" y="491"/>
                    <a:pt x="813" y="491"/>
                  </a:cubicBezTo>
                  <a:cubicBezTo>
                    <a:pt x="816" y="491"/>
                    <a:pt x="819" y="494"/>
                    <a:pt x="819" y="497"/>
                  </a:cubicBezTo>
                  <a:cubicBezTo>
                    <a:pt x="819" y="521"/>
                    <a:pt x="819" y="521"/>
                    <a:pt x="819" y="521"/>
                  </a:cubicBezTo>
                  <a:cubicBezTo>
                    <a:pt x="819" y="525"/>
                    <a:pt x="816" y="527"/>
                    <a:pt x="813" y="527"/>
                  </a:cubicBezTo>
                  <a:close/>
                  <a:moveTo>
                    <a:pt x="6" y="487"/>
                  </a:moveTo>
                  <a:cubicBezTo>
                    <a:pt x="3" y="487"/>
                    <a:pt x="0" y="485"/>
                    <a:pt x="0" y="481"/>
                  </a:cubicBezTo>
                  <a:cubicBezTo>
                    <a:pt x="0" y="457"/>
                    <a:pt x="0" y="457"/>
                    <a:pt x="0" y="457"/>
                  </a:cubicBezTo>
                  <a:cubicBezTo>
                    <a:pt x="0" y="454"/>
                    <a:pt x="3" y="451"/>
                    <a:pt x="6" y="451"/>
                  </a:cubicBezTo>
                  <a:cubicBezTo>
                    <a:pt x="9" y="451"/>
                    <a:pt x="12" y="454"/>
                    <a:pt x="12" y="457"/>
                  </a:cubicBezTo>
                  <a:cubicBezTo>
                    <a:pt x="12" y="481"/>
                    <a:pt x="12" y="481"/>
                    <a:pt x="12" y="481"/>
                  </a:cubicBezTo>
                  <a:cubicBezTo>
                    <a:pt x="12" y="485"/>
                    <a:pt x="9" y="487"/>
                    <a:pt x="6" y="487"/>
                  </a:cubicBezTo>
                  <a:close/>
                  <a:moveTo>
                    <a:pt x="813" y="479"/>
                  </a:moveTo>
                  <a:cubicBezTo>
                    <a:pt x="810" y="479"/>
                    <a:pt x="807" y="477"/>
                    <a:pt x="807" y="473"/>
                  </a:cubicBezTo>
                  <a:cubicBezTo>
                    <a:pt x="807" y="449"/>
                    <a:pt x="807" y="449"/>
                    <a:pt x="807" y="449"/>
                  </a:cubicBezTo>
                  <a:cubicBezTo>
                    <a:pt x="807" y="446"/>
                    <a:pt x="810" y="443"/>
                    <a:pt x="813" y="443"/>
                  </a:cubicBezTo>
                  <a:cubicBezTo>
                    <a:pt x="816" y="443"/>
                    <a:pt x="819" y="446"/>
                    <a:pt x="819" y="449"/>
                  </a:cubicBezTo>
                  <a:cubicBezTo>
                    <a:pt x="819" y="473"/>
                    <a:pt x="819" y="473"/>
                    <a:pt x="819" y="473"/>
                  </a:cubicBezTo>
                  <a:cubicBezTo>
                    <a:pt x="819" y="477"/>
                    <a:pt x="816" y="479"/>
                    <a:pt x="813" y="479"/>
                  </a:cubicBezTo>
                  <a:close/>
                  <a:moveTo>
                    <a:pt x="6" y="439"/>
                  </a:moveTo>
                  <a:cubicBezTo>
                    <a:pt x="3" y="439"/>
                    <a:pt x="0" y="437"/>
                    <a:pt x="0" y="433"/>
                  </a:cubicBezTo>
                  <a:cubicBezTo>
                    <a:pt x="0" y="409"/>
                    <a:pt x="0" y="409"/>
                    <a:pt x="0" y="409"/>
                  </a:cubicBezTo>
                  <a:cubicBezTo>
                    <a:pt x="0" y="406"/>
                    <a:pt x="3" y="403"/>
                    <a:pt x="6" y="403"/>
                  </a:cubicBezTo>
                  <a:cubicBezTo>
                    <a:pt x="9" y="403"/>
                    <a:pt x="12" y="406"/>
                    <a:pt x="12" y="409"/>
                  </a:cubicBezTo>
                  <a:cubicBezTo>
                    <a:pt x="12" y="433"/>
                    <a:pt x="12" y="433"/>
                    <a:pt x="12" y="433"/>
                  </a:cubicBezTo>
                  <a:cubicBezTo>
                    <a:pt x="12" y="437"/>
                    <a:pt x="9" y="439"/>
                    <a:pt x="6" y="439"/>
                  </a:cubicBezTo>
                  <a:close/>
                  <a:moveTo>
                    <a:pt x="813" y="431"/>
                  </a:moveTo>
                  <a:cubicBezTo>
                    <a:pt x="810" y="431"/>
                    <a:pt x="807" y="429"/>
                    <a:pt x="807" y="425"/>
                  </a:cubicBezTo>
                  <a:cubicBezTo>
                    <a:pt x="807" y="401"/>
                    <a:pt x="807" y="401"/>
                    <a:pt x="807" y="401"/>
                  </a:cubicBezTo>
                  <a:cubicBezTo>
                    <a:pt x="807" y="398"/>
                    <a:pt x="810" y="395"/>
                    <a:pt x="813" y="395"/>
                  </a:cubicBezTo>
                  <a:cubicBezTo>
                    <a:pt x="816" y="395"/>
                    <a:pt x="819" y="398"/>
                    <a:pt x="819" y="401"/>
                  </a:cubicBezTo>
                  <a:cubicBezTo>
                    <a:pt x="819" y="425"/>
                    <a:pt x="819" y="425"/>
                    <a:pt x="819" y="425"/>
                  </a:cubicBezTo>
                  <a:cubicBezTo>
                    <a:pt x="819" y="429"/>
                    <a:pt x="816" y="431"/>
                    <a:pt x="813" y="431"/>
                  </a:cubicBezTo>
                  <a:close/>
                  <a:moveTo>
                    <a:pt x="6" y="391"/>
                  </a:moveTo>
                  <a:cubicBezTo>
                    <a:pt x="3" y="391"/>
                    <a:pt x="0" y="389"/>
                    <a:pt x="0" y="385"/>
                  </a:cubicBezTo>
                  <a:cubicBezTo>
                    <a:pt x="0" y="361"/>
                    <a:pt x="0" y="361"/>
                    <a:pt x="0" y="361"/>
                  </a:cubicBezTo>
                  <a:cubicBezTo>
                    <a:pt x="0" y="358"/>
                    <a:pt x="3" y="355"/>
                    <a:pt x="6" y="355"/>
                  </a:cubicBezTo>
                  <a:cubicBezTo>
                    <a:pt x="9" y="355"/>
                    <a:pt x="12" y="358"/>
                    <a:pt x="12" y="361"/>
                  </a:cubicBezTo>
                  <a:cubicBezTo>
                    <a:pt x="12" y="385"/>
                    <a:pt x="12" y="385"/>
                    <a:pt x="12" y="385"/>
                  </a:cubicBezTo>
                  <a:cubicBezTo>
                    <a:pt x="12" y="389"/>
                    <a:pt x="9" y="391"/>
                    <a:pt x="6" y="391"/>
                  </a:cubicBezTo>
                  <a:close/>
                  <a:moveTo>
                    <a:pt x="813" y="383"/>
                  </a:moveTo>
                  <a:cubicBezTo>
                    <a:pt x="810" y="383"/>
                    <a:pt x="807" y="381"/>
                    <a:pt x="807" y="377"/>
                  </a:cubicBezTo>
                  <a:cubicBezTo>
                    <a:pt x="807" y="353"/>
                    <a:pt x="807" y="353"/>
                    <a:pt x="807" y="353"/>
                  </a:cubicBezTo>
                  <a:cubicBezTo>
                    <a:pt x="807" y="350"/>
                    <a:pt x="810" y="347"/>
                    <a:pt x="813" y="347"/>
                  </a:cubicBezTo>
                  <a:cubicBezTo>
                    <a:pt x="816" y="347"/>
                    <a:pt x="819" y="350"/>
                    <a:pt x="819" y="353"/>
                  </a:cubicBezTo>
                  <a:cubicBezTo>
                    <a:pt x="819" y="377"/>
                    <a:pt x="819" y="377"/>
                    <a:pt x="819" y="377"/>
                  </a:cubicBezTo>
                  <a:cubicBezTo>
                    <a:pt x="819" y="381"/>
                    <a:pt x="816" y="383"/>
                    <a:pt x="813" y="383"/>
                  </a:cubicBezTo>
                  <a:close/>
                  <a:moveTo>
                    <a:pt x="6" y="343"/>
                  </a:moveTo>
                  <a:cubicBezTo>
                    <a:pt x="3" y="343"/>
                    <a:pt x="0" y="341"/>
                    <a:pt x="0" y="337"/>
                  </a:cubicBezTo>
                  <a:cubicBezTo>
                    <a:pt x="0" y="313"/>
                    <a:pt x="0" y="313"/>
                    <a:pt x="0" y="313"/>
                  </a:cubicBezTo>
                  <a:cubicBezTo>
                    <a:pt x="0" y="310"/>
                    <a:pt x="3" y="307"/>
                    <a:pt x="6" y="307"/>
                  </a:cubicBezTo>
                  <a:cubicBezTo>
                    <a:pt x="9" y="307"/>
                    <a:pt x="12" y="310"/>
                    <a:pt x="12" y="313"/>
                  </a:cubicBezTo>
                  <a:cubicBezTo>
                    <a:pt x="12" y="337"/>
                    <a:pt x="12" y="337"/>
                    <a:pt x="12" y="337"/>
                  </a:cubicBezTo>
                  <a:cubicBezTo>
                    <a:pt x="12" y="341"/>
                    <a:pt x="9" y="343"/>
                    <a:pt x="6" y="343"/>
                  </a:cubicBezTo>
                  <a:close/>
                  <a:moveTo>
                    <a:pt x="813" y="335"/>
                  </a:moveTo>
                  <a:cubicBezTo>
                    <a:pt x="810" y="335"/>
                    <a:pt x="807" y="333"/>
                    <a:pt x="807" y="329"/>
                  </a:cubicBezTo>
                  <a:cubicBezTo>
                    <a:pt x="807" y="305"/>
                    <a:pt x="807" y="305"/>
                    <a:pt x="807" y="305"/>
                  </a:cubicBezTo>
                  <a:cubicBezTo>
                    <a:pt x="807" y="302"/>
                    <a:pt x="810" y="299"/>
                    <a:pt x="813" y="299"/>
                  </a:cubicBezTo>
                  <a:cubicBezTo>
                    <a:pt x="816" y="299"/>
                    <a:pt x="819" y="302"/>
                    <a:pt x="819" y="305"/>
                  </a:cubicBezTo>
                  <a:cubicBezTo>
                    <a:pt x="819" y="329"/>
                    <a:pt x="819" y="329"/>
                    <a:pt x="819" y="329"/>
                  </a:cubicBezTo>
                  <a:cubicBezTo>
                    <a:pt x="819" y="333"/>
                    <a:pt x="816" y="335"/>
                    <a:pt x="813" y="335"/>
                  </a:cubicBezTo>
                  <a:close/>
                  <a:moveTo>
                    <a:pt x="6" y="295"/>
                  </a:moveTo>
                  <a:cubicBezTo>
                    <a:pt x="3" y="295"/>
                    <a:pt x="0" y="293"/>
                    <a:pt x="0" y="289"/>
                  </a:cubicBezTo>
                  <a:cubicBezTo>
                    <a:pt x="0" y="265"/>
                    <a:pt x="0" y="265"/>
                    <a:pt x="0" y="265"/>
                  </a:cubicBezTo>
                  <a:cubicBezTo>
                    <a:pt x="0" y="262"/>
                    <a:pt x="3" y="259"/>
                    <a:pt x="6" y="259"/>
                  </a:cubicBezTo>
                  <a:cubicBezTo>
                    <a:pt x="9" y="259"/>
                    <a:pt x="12" y="262"/>
                    <a:pt x="12" y="265"/>
                  </a:cubicBezTo>
                  <a:cubicBezTo>
                    <a:pt x="12" y="289"/>
                    <a:pt x="12" y="289"/>
                    <a:pt x="12" y="289"/>
                  </a:cubicBezTo>
                  <a:cubicBezTo>
                    <a:pt x="12" y="293"/>
                    <a:pt x="9" y="295"/>
                    <a:pt x="6" y="295"/>
                  </a:cubicBezTo>
                  <a:close/>
                  <a:moveTo>
                    <a:pt x="813" y="287"/>
                  </a:moveTo>
                  <a:cubicBezTo>
                    <a:pt x="810" y="287"/>
                    <a:pt x="807" y="285"/>
                    <a:pt x="807" y="281"/>
                  </a:cubicBezTo>
                  <a:cubicBezTo>
                    <a:pt x="807" y="257"/>
                    <a:pt x="807" y="257"/>
                    <a:pt x="807" y="257"/>
                  </a:cubicBezTo>
                  <a:cubicBezTo>
                    <a:pt x="807" y="254"/>
                    <a:pt x="810" y="251"/>
                    <a:pt x="813" y="251"/>
                  </a:cubicBezTo>
                  <a:cubicBezTo>
                    <a:pt x="816" y="251"/>
                    <a:pt x="819" y="254"/>
                    <a:pt x="819" y="257"/>
                  </a:cubicBezTo>
                  <a:cubicBezTo>
                    <a:pt x="819" y="281"/>
                    <a:pt x="819" y="281"/>
                    <a:pt x="819" y="281"/>
                  </a:cubicBezTo>
                  <a:cubicBezTo>
                    <a:pt x="819" y="285"/>
                    <a:pt x="816" y="287"/>
                    <a:pt x="813" y="287"/>
                  </a:cubicBezTo>
                  <a:close/>
                  <a:moveTo>
                    <a:pt x="6" y="247"/>
                  </a:moveTo>
                  <a:cubicBezTo>
                    <a:pt x="3" y="247"/>
                    <a:pt x="0" y="245"/>
                    <a:pt x="0" y="241"/>
                  </a:cubicBezTo>
                  <a:cubicBezTo>
                    <a:pt x="0" y="232"/>
                    <a:pt x="0" y="232"/>
                    <a:pt x="0" y="232"/>
                  </a:cubicBezTo>
                  <a:cubicBezTo>
                    <a:pt x="19" y="221"/>
                    <a:pt x="19" y="221"/>
                    <a:pt x="19" y="221"/>
                  </a:cubicBezTo>
                  <a:cubicBezTo>
                    <a:pt x="21" y="219"/>
                    <a:pt x="25" y="220"/>
                    <a:pt x="27" y="223"/>
                  </a:cubicBezTo>
                  <a:cubicBezTo>
                    <a:pt x="28" y="226"/>
                    <a:pt x="27" y="230"/>
                    <a:pt x="25" y="232"/>
                  </a:cubicBezTo>
                  <a:cubicBezTo>
                    <a:pt x="12" y="239"/>
                    <a:pt x="12" y="239"/>
                    <a:pt x="12" y="239"/>
                  </a:cubicBezTo>
                  <a:cubicBezTo>
                    <a:pt x="12" y="241"/>
                    <a:pt x="12" y="241"/>
                    <a:pt x="12" y="241"/>
                  </a:cubicBezTo>
                  <a:cubicBezTo>
                    <a:pt x="12" y="245"/>
                    <a:pt x="9" y="247"/>
                    <a:pt x="6" y="247"/>
                  </a:cubicBezTo>
                  <a:close/>
                  <a:moveTo>
                    <a:pt x="811" y="240"/>
                  </a:moveTo>
                  <a:cubicBezTo>
                    <a:pt x="810" y="240"/>
                    <a:pt x="809" y="240"/>
                    <a:pt x="808" y="240"/>
                  </a:cubicBezTo>
                  <a:cubicBezTo>
                    <a:pt x="788" y="228"/>
                    <a:pt x="788" y="228"/>
                    <a:pt x="788" y="228"/>
                  </a:cubicBezTo>
                  <a:cubicBezTo>
                    <a:pt x="785" y="226"/>
                    <a:pt x="784" y="222"/>
                    <a:pt x="785" y="219"/>
                  </a:cubicBezTo>
                  <a:cubicBezTo>
                    <a:pt x="787" y="217"/>
                    <a:pt x="791" y="216"/>
                    <a:pt x="794" y="217"/>
                  </a:cubicBezTo>
                  <a:cubicBezTo>
                    <a:pt x="814" y="229"/>
                    <a:pt x="814" y="229"/>
                    <a:pt x="814" y="229"/>
                  </a:cubicBezTo>
                  <a:cubicBezTo>
                    <a:pt x="817" y="231"/>
                    <a:pt x="818" y="235"/>
                    <a:pt x="817" y="237"/>
                  </a:cubicBezTo>
                  <a:cubicBezTo>
                    <a:pt x="815" y="239"/>
                    <a:pt x="813" y="240"/>
                    <a:pt x="811" y="240"/>
                  </a:cubicBezTo>
                  <a:close/>
                  <a:moveTo>
                    <a:pt x="42" y="220"/>
                  </a:moveTo>
                  <a:cubicBezTo>
                    <a:pt x="40" y="220"/>
                    <a:pt x="38" y="219"/>
                    <a:pt x="37" y="217"/>
                  </a:cubicBezTo>
                  <a:cubicBezTo>
                    <a:pt x="36" y="214"/>
                    <a:pt x="37" y="211"/>
                    <a:pt x="39" y="209"/>
                  </a:cubicBezTo>
                  <a:cubicBezTo>
                    <a:pt x="60" y="197"/>
                    <a:pt x="60" y="197"/>
                    <a:pt x="60" y="197"/>
                  </a:cubicBezTo>
                  <a:cubicBezTo>
                    <a:pt x="63" y="195"/>
                    <a:pt x="67" y="196"/>
                    <a:pt x="68" y="199"/>
                  </a:cubicBezTo>
                  <a:cubicBezTo>
                    <a:pt x="70" y="202"/>
                    <a:pt x="69" y="206"/>
                    <a:pt x="66" y="208"/>
                  </a:cubicBezTo>
                  <a:cubicBezTo>
                    <a:pt x="45" y="220"/>
                    <a:pt x="45" y="220"/>
                    <a:pt x="45" y="220"/>
                  </a:cubicBezTo>
                  <a:cubicBezTo>
                    <a:pt x="44" y="220"/>
                    <a:pt x="43" y="220"/>
                    <a:pt x="42" y="220"/>
                  </a:cubicBezTo>
                  <a:close/>
                  <a:moveTo>
                    <a:pt x="770" y="216"/>
                  </a:moveTo>
                  <a:cubicBezTo>
                    <a:pt x="769" y="216"/>
                    <a:pt x="768" y="216"/>
                    <a:pt x="767" y="216"/>
                  </a:cubicBezTo>
                  <a:cubicBezTo>
                    <a:pt x="746" y="204"/>
                    <a:pt x="746" y="204"/>
                    <a:pt x="746" y="204"/>
                  </a:cubicBezTo>
                  <a:cubicBezTo>
                    <a:pt x="743" y="202"/>
                    <a:pt x="742" y="198"/>
                    <a:pt x="744" y="195"/>
                  </a:cubicBezTo>
                  <a:cubicBezTo>
                    <a:pt x="746" y="193"/>
                    <a:pt x="749" y="192"/>
                    <a:pt x="752" y="193"/>
                  </a:cubicBezTo>
                  <a:cubicBezTo>
                    <a:pt x="773" y="205"/>
                    <a:pt x="773" y="205"/>
                    <a:pt x="773" y="205"/>
                  </a:cubicBezTo>
                  <a:cubicBezTo>
                    <a:pt x="776" y="207"/>
                    <a:pt x="777" y="211"/>
                    <a:pt x="775" y="213"/>
                  </a:cubicBezTo>
                  <a:cubicBezTo>
                    <a:pt x="774" y="215"/>
                    <a:pt x="772" y="216"/>
                    <a:pt x="770" y="216"/>
                  </a:cubicBezTo>
                  <a:close/>
                  <a:moveTo>
                    <a:pt x="84" y="196"/>
                  </a:moveTo>
                  <a:cubicBezTo>
                    <a:pt x="82" y="196"/>
                    <a:pt x="80" y="195"/>
                    <a:pt x="79" y="193"/>
                  </a:cubicBezTo>
                  <a:cubicBezTo>
                    <a:pt x="77" y="190"/>
                    <a:pt x="78" y="187"/>
                    <a:pt x="81" y="185"/>
                  </a:cubicBezTo>
                  <a:cubicBezTo>
                    <a:pt x="102" y="173"/>
                    <a:pt x="102" y="173"/>
                    <a:pt x="102" y="173"/>
                  </a:cubicBezTo>
                  <a:cubicBezTo>
                    <a:pt x="105" y="171"/>
                    <a:pt x="108" y="172"/>
                    <a:pt x="110" y="175"/>
                  </a:cubicBezTo>
                  <a:cubicBezTo>
                    <a:pt x="112" y="178"/>
                    <a:pt x="111" y="182"/>
                    <a:pt x="108" y="184"/>
                  </a:cubicBezTo>
                  <a:cubicBezTo>
                    <a:pt x="87" y="196"/>
                    <a:pt x="87" y="196"/>
                    <a:pt x="87" y="196"/>
                  </a:cubicBezTo>
                  <a:cubicBezTo>
                    <a:pt x="86" y="196"/>
                    <a:pt x="85" y="196"/>
                    <a:pt x="84" y="196"/>
                  </a:cubicBezTo>
                  <a:close/>
                  <a:moveTo>
                    <a:pt x="728" y="192"/>
                  </a:moveTo>
                  <a:cubicBezTo>
                    <a:pt x="727" y="192"/>
                    <a:pt x="726" y="192"/>
                    <a:pt x="725" y="192"/>
                  </a:cubicBezTo>
                  <a:cubicBezTo>
                    <a:pt x="704" y="180"/>
                    <a:pt x="704" y="180"/>
                    <a:pt x="704" y="180"/>
                  </a:cubicBezTo>
                  <a:cubicBezTo>
                    <a:pt x="702" y="178"/>
                    <a:pt x="701" y="174"/>
                    <a:pt x="702" y="171"/>
                  </a:cubicBezTo>
                  <a:cubicBezTo>
                    <a:pt x="704" y="169"/>
                    <a:pt x="708" y="168"/>
                    <a:pt x="710" y="169"/>
                  </a:cubicBezTo>
                  <a:cubicBezTo>
                    <a:pt x="731" y="181"/>
                    <a:pt x="731" y="181"/>
                    <a:pt x="731" y="181"/>
                  </a:cubicBezTo>
                  <a:cubicBezTo>
                    <a:pt x="734" y="183"/>
                    <a:pt x="735" y="187"/>
                    <a:pt x="733" y="189"/>
                  </a:cubicBezTo>
                  <a:cubicBezTo>
                    <a:pt x="732" y="191"/>
                    <a:pt x="730" y="192"/>
                    <a:pt x="728" y="192"/>
                  </a:cubicBezTo>
                  <a:close/>
                  <a:moveTo>
                    <a:pt x="126" y="172"/>
                  </a:moveTo>
                  <a:cubicBezTo>
                    <a:pt x="123" y="172"/>
                    <a:pt x="121" y="171"/>
                    <a:pt x="120" y="169"/>
                  </a:cubicBezTo>
                  <a:cubicBezTo>
                    <a:pt x="119" y="166"/>
                    <a:pt x="120" y="163"/>
                    <a:pt x="123" y="161"/>
                  </a:cubicBezTo>
                  <a:cubicBezTo>
                    <a:pt x="143" y="149"/>
                    <a:pt x="143" y="149"/>
                    <a:pt x="143" y="149"/>
                  </a:cubicBezTo>
                  <a:cubicBezTo>
                    <a:pt x="146" y="147"/>
                    <a:pt x="150" y="148"/>
                    <a:pt x="151" y="151"/>
                  </a:cubicBezTo>
                  <a:cubicBezTo>
                    <a:pt x="153" y="154"/>
                    <a:pt x="152" y="158"/>
                    <a:pt x="149" y="160"/>
                  </a:cubicBezTo>
                  <a:cubicBezTo>
                    <a:pt x="129" y="172"/>
                    <a:pt x="129" y="172"/>
                    <a:pt x="129" y="172"/>
                  </a:cubicBezTo>
                  <a:cubicBezTo>
                    <a:pt x="128" y="172"/>
                    <a:pt x="127" y="172"/>
                    <a:pt x="126" y="172"/>
                  </a:cubicBezTo>
                  <a:close/>
                  <a:moveTo>
                    <a:pt x="687" y="168"/>
                  </a:moveTo>
                  <a:cubicBezTo>
                    <a:pt x="686" y="168"/>
                    <a:pt x="685" y="168"/>
                    <a:pt x="684" y="168"/>
                  </a:cubicBezTo>
                  <a:cubicBezTo>
                    <a:pt x="663" y="156"/>
                    <a:pt x="663" y="156"/>
                    <a:pt x="663" y="156"/>
                  </a:cubicBezTo>
                  <a:cubicBezTo>
                    <a:pt x="660" y="154"/>
                    <a:pt x="659" y="150"/>
                    <a:pt x="661" y="147"/>
                  </a:cubicBezTo>
                  <a:cubicBezTo>
                    <a:pt x="662" y="145"/>
                    <a:pt x="666" y="144"/>
                    <a:pt x="669" y="145"/>
                  </a:cubicBezTo>
                  <a:cubicBezTo>
                    <a:pt x="690" y="157"/>
                    <a:pt x="690" y="157"/>
                    <a:pt x="690" y="157"/>
                  </a:cubicBezTo>
                  <a:cubicBezTo>
                    <a:pt x="693" y="159"/>
                    <a:pt x="694" y="163"/>
                    <a:pt x="692" y="165"/>
                  </a:cubicBezTo>
                  <a:cubicBezTo>
                    <a:pt x="691" y="167"/>
                    <a:pt x="689" y="168"/>
                    <a:pt x="687" y="168"/>
                  </a:cubicBezTo>
                  <a:close/>
                  <a:moveTo>
                    <a:pt x="167" y="148"/>
                  </a:moveTo>
                  <a:cubicBezTo>
                    <a:pt x="165" y="148"/>
                    <a:pt x="163" y="147"/>
                    <a:pt x="162" y="145"/>
                  </a:cubicBezTo>
                  <a:cubicBezTo>
                    <a:pt x="160" y="142"/>
                    <a:pt x="161" y="139"/>
                    <a:pt x="164" y="137"/>
                  </a:cubicBezTo>
                  <a:cubicBezTo>
                    <a:pt x="185" y="125"/>
                    <a:pt x="185" y="125"/>
                    <a:pt x="185" y="125"/>
                  </a:cubicBezTo>
                  <a:cubicBezTo>
                    <a:pt x="188" y="123"/>
                    <a:pt x="191" y="124"/>
                    <a:pt x="193" y="127"/>
                  </a:cubicBezTo>
                  <a:cubicBezTo>
                    <a:pt x="195" y="130"/>
                    <a:pt x="194" y="134"/>
                    <a:pt x="191" y="136"/>
                  </a:cubicBezTo>
                  <a:cubicBezTo>
                    <a:pt x="170" y="148"/>
                    <a:pt x="170" y="148"/>
                    <a:pt x="170" y="148"/>
                  </a:cubicBezTo>
                  <a:cubicBezTo>
                    <a:pt x="169" y="148"/>
                    <a:pt x="168" y="148"/>
                    <a:pt x="167" y="148"/>
                  </a:cubicBezTo>
                  <a:close/>
                  <a:moveTo>
                    <a:pt x="645" y="144"/>
                  </a:moveTo>
                  <a:cubicBezTo>
                    <a:pt x="644" y="144"/>
                    <a:pt x="643" y="144"/>
                    <a:pt x="642" y="144"/>
                  </a:cubicBezTo>
                  <a:cubicBezTo>
                    <a:pt x="621" y="132"/>
                    <a:pt x="621" y="132"/>
                    <a:pt x="621" y="132"/>
                  </a:cubicBezTo>
                  <a:cubicBezTo>
                    <a:pt x="618" y="130"/>
                    <a:pt x="617" y="126"/>
                    <a:pt x="619" y="123"/>
                  </a:cubicBezTo>
                  <a:cubicBezTo>
                    <a:pt x="621" y="121"/>
                    <a:pt x="624" y="120"/>
                    <a:pt x="627" y="121"/>
                  </a:cubicBezTo>
                  <a:cubicBezTo>
                    <a:pt x="648" y="133"/>
                    <a:pt x="648" y="133"/>
                    <a:pt x="648" y="133"/>
                  </a:cubicBezTo>
                  <a:cubicBezTo>
                    <a:pt x="651" y="135"/>
                    <a:pt x="652" y="139"/>
                    <a:pt x="650" y="141"/>
                  </a:cubicBezTo>
                  <a:cubicBezTo>
                    <a:pt x="649" y="143"/>
                    <a:pt x="647" y="144"/>
                    <a:pt x="645" y="144"/>
                  </a:cubicBezTo>
                  <a:close/>
                  <a:moveTo>
                    <a:pt x="209" y="124"/>
                  </a:moveTo>
                  <a:cubicBezTo>
                    <a:pt x="207" y="124"/>
                    <a:pt x="205" y="123"/>
                    <a:pt x="203" y="121"/>
                  </a:cubicBezTo>
                  <a:cubicBezTo>
                    <a:pt x="202" y="118"/>
                    <a:pt x="203" y="115"/>
                    <a:pt x="206" y="113"/>
                  </a:cubicBezTo>
                  <a:cubicBezTo>
                    <a:pt x="226" y="101"/>
                    <a:pt x="226" y="101"/>
                    <a:pt x="226" y="101"/>
                  </a:cubicBezTo>
                  <a:cubicBezTo>
                    <a:pt x="229" y="99"/>
                    <a:pt x="233" y="100"/>
                    <a:pt x="235" y="103"/>
                  </a:cubicBezTo>
                  <a:cubicBezTo>
                    <a:pt x="236" y="106"/>
                    <a:pt x="235" y="110"/>
                    <a:pt x="232" y="112"/>
                  </a:cubicBezTo>
                  <a:cubicBezTo>
                    <a:pt x="212" y="124"/>
                    <a:pt x="212" y="124"/>
                    <a:pt x="212" y="124"/>
                  </a:cubicBezTo>
                  <a:cubicBezTo>
                    <a:pt x="211" y="124"/>
                    <a:pt x="210" y="124"/>
                    <a:pt x="209" y="124"/>
                  </a:cubicBezTo>
                  <a:close/>
                  <a:moveTo>
                    <a:pt x="604" y="120"/>
                  </a:moveTo>
                  <a:cubicBezTo>
                    <a:pt x="603" y="120"/>
                    <a:pt x="602" y="120"/>
                    <a:pt x="601" y="120"/>
                  </a:cubicBezTo>
                  <a:cubicBezTo>
                    <a:pt x="580" y="108"/>
                    <a:pt x="580" y="108"/>
                    <a:pt x="580" y="108"/>
                  </a:cubicBezTo>
                  <a:cubicBezTo>
                    <a:pt x="577" y="106"/>
                    <a:pt x="576" y="102"/>
                    <a:pt x="578" y="99"/>
                  </a:cubicBezTo>
                  <a:cubicBezTo>
                    <a:pt x="579" y="97"/>
                    <a:pt x="583" y="96"/>
                    <a:pt x="586" y="97"/>
                  </a:cubicBezTo>
                  <a:cubicBezTo>
                    <a:pt x="607" y="109"/>
                    <a:pt x="607" y="109"/>
                    <a:pt x="607" y="109"/>
                  </a:cubicBezTo>
                  <a:cubicBezTo>
                    <a:pt x="609" y="111"/>
                    <a:pt x="610" y="115"/>
                    <a:pt x="609" y="117"/>
                  </a:cubicBezTo>
                  <a:cubicBezTo>
                    <a:pt x="608" y="119"/>
                    <a:pt x="606" y="120"/>
                    <a:pt x="604" y="120"/>
                  </a:cubicBezTo>
                  <a:close/>
                  <a:moveTo>
                    <a:pt x="250" y="100"/>
                  </a:moveTo>
                  <a:cubicBezTo>
                    <a:pt x="248" y="100"/>
                    <a:pt x="246" y="99"/>
                    <a:pt x="245" y="97"/>
                  </a:cubicBezTo>
                  <a:cubicBezTo>
                    <a:pt x="243" y="94"/>
                    <a:pt x="244" y="91"/>
                    <a:pt x="247" y="89"/>
                  </a:cubicBezTo>
                  <a:cubicBezTo>
                    <a:pt x="268" y="77"/>
                    <a:pt x="268" y="77"/>
                    <a:pt x="268" y="77"/>
                  </a:cubicBezTo>
                  <a:cubicBezTo>
                    <a:pt x="271" y="75"/>
                    <a:pt x="275" y="76"/>
                    <a:pt x="276" y="79"/>
                  </a:cubicBezTo>
                  <a:cubicBezTo>
                    <a:pt x="278" y="82"/>
                    <a:pt x="277" y="86"/>
                    <a:pt x="274" y="88"/>
                  </a:cubicBezTo>
                  <a:cubicBezTo>
                    <a:pt x="253" y="100"/>
                    <a:pt x="253" y="100"/>
                    <a:pt x="253" y="100"/>
                  </a:cubicBezTo>
                  <a:cubicBezTo>
                    <a:pt x="252" y="100"/>
                    <a:pt x="251" y="100"/>
                    <a:pt x="250" y="100"/>
                  </a:cubicBezTo>
                  <a:close/>
                  <a:moveTo>
                    <a:pt x="562" y="96"/>
                  </a:moveTo>
                  <a:cubicBezTo>
                    <a:pt x="561" y="96"/>
                    <a:pt x="560" y="96"/>
                    <a:pt x="559" y="96"/>
                  </a:cubicBezTo>
                  <a:cubicBezTo>
                    <a:pt x="538" y="84"/>
                    <a:pt x="538" y="84"/>
                    <a:pt x="538" y="84"/>
                  </a:cubicBezTo>
                  <a:cubicBezTo>
                    <a:pt x="535" y="82"/>
                    <a:pt x="534" y="78"/>
                    <a:pt x="536" y="75"/>
                  </a:cubicBezTo>
                  <a:cubicBezTo>
                    <a:pt x="538" y="73"/>
                    <a:pt x="541" y="72"/>
                    <a:pt x="544" y="73"/>
                  </a:cubicBezTo>
                  <a:cubicBezTo>
                    <a:pt x="565" y="85"/>
                    <a:pt x="565" y="85"/>
                    <a:pt x="565" y="85"/>
                  </a:cubicBezTo>
                  <a:cubicBezTo>
                    <a:pt x="568" y="87"/>
                    <a:pt x="569" y="91"/>
                    <a:pt x="567" y="93"/>
                  </a:cubicBezTo>
                  <a:cubicBezTo>
                    <a:pt x="566" y="95"/>
                    <a:pt x="564" y="96"/>
                    <a:pt x="562" y="96"/>
                  </a:cubicBezTo>
                  <a:close/>
                  <a:moveTo>
                    <a:pt x="292" y="76"/>
                  </a:moveTo>
                  <a:cubicBezTo>
                    <a:pt x="290" y="76"/>
                    <a:pt x="288" y="75"/>
                    <a:pt x="287" y="73"/>
                  </a:cubicBezTo>
                  <a:cubicBezTo>
                    <a:pt x="285" y="70"/>
                    <a:pt x="286" y="67"/>
                    <a:pt x="289" y="65"/>
                  </a:cubicBezTo>
                  <a:cubicBezTo>
                    <a:pt x="310" y="53"/>
                    <a:pt x="310" y="53"/>
                    <a:pt x="310" y="53"/>
                  </a:cubicBezTo>
                  <a:cubicBezTo>
                    <a:pt x="312" y="51"/>
                    <a:pt x="316" y="52"/>
                    <a:pt x="318" y="55"/>
                  </a:cubicBezTo>
                  <a:cubicBezTo>
                    <a:pt x="319" y="58"/>
                    <a:pt x="318" y="62"/>
                    <a:pt x="316" y="64"/>
                  </a:cubicBezTo>
                  <a:cubicBezTo>
                    <a:pt x="295" y="76"/>
                    <a:pt x="295" y="76"/>
                    <a:pt x="295" y="76"/>
                  </a:cubicBezTo>
                  <a:cubicBezTo>
                    <a:pt x="294" y="76"/>
                    <a:pt x="293" y="76"/>
                    <a:pt x="292" y="76"/>
                  </a:cubicBezTo>
                  <a:close/>
                  <a:moveTo>
                    <a:pt x="520" y="72"/>
                  </a:moveTo>
                  <a:cubicBezTo>
                    <a:pt x="519" y="72"/>
                    <a:pt x="518" y="72"/>
                    <a:pt x="517" y="72"/>
                  </a:cubicBezTo>
                  <a:cubicBezTo>
                    <a:pt x="497" y="60"/>
                    <a:pt x="497" y="60"/>
                    <a:pt x="497" y="60"/>
                  </a:cubicBezTo>
                  <a:cubicBezTo>
                    <a:pt x="494" y="58"/>
                    <a:pt x="493" y="54"/>
                    <a:pt x="494" y="51"/>
                  </a:cubicBezTo>
                  <a:cubicBezTo>
                    <a:pt x="496" y="49"/>
                    <a:pt x="500" y="48"/>
                    <a:pt x="503" y="49"/>
                  </a:cubicBezTo>
                  <a:cubicBezTo>
                    <a:pt x="523" y="61"/>
                    <a:pt x="523" y="61"/>
                    <a:pt x="523" y="61"/>
                  </a:cubicBezTo>
                  <a:cubicBezTo>
                    <a:pt x="526" y="63"/>
                    <a:pt x="527" y="67"/>
                    <a:pt x="526" y="69"/>
                  </a:cubicBezTo>
                  <a:cubicBezTo>
                    <a:pt x="525" y="71"/>
                    <a:pt x="522" y="72"/>
                    <a:pt x="520" y="72"/>
                  </a:cubicBezTo>
                  <a:close/>
                  <a:moveTo>
                    <a:pt x="333" y="52"/>
                  </a:moveTo>
                  <a:cubicBezTo>
                    <a:pt x="331" y="52"/>
                    <a:pt x="329" y="51"/>
                    <a:pt x="328" y="49"/>
                  </a:cubicBezTo>
                  <a:cubicBezTo>
                    <a:pt x="327" y="46"/>
                    <a:pt x="327" y="43"/>
                    <a:pt x="330" y="41"/>
                  </a:cubicBezTo>
                  <a:cubicBezTo>
                    <a:pt x="351" y="29"/>
                    <a:pt x="351" y="29"/>
                    <a:pt x="351" y="29"/>
                  </a:cubicBezTo>
                  <a:cubicBezTo>
                    <a:pt x="354" y="27"/>
                    <a:pt x="358" y="28"/>
                    <a:pt x="359" y="31"/>
                  </a:cubicBezTo>
                  <a:cubicBezTo>
                    <a:pt x="361" y="34"/>
                    <a:pt x="360" y="38"/>
                    <a:pt x="357" y="40"/>
                  </a:cubicBezTo>
                  <a:cubicBezTo>
                    <a:pt x="336" y="52"/>
                    <a:pt x="336" y="52"/>
                    <a:pt x="336" y="52"/>
                  </a:cubicBezTo>
                  <a:cubicBezTo>
                    <a:pt x="335" y="52"/>
                    <a:pt x="334" y="52"/>
                    <a:pt x="333" y="52"/>
                  </a:cubicBezTo>
                  <a:close/>
                  <a:moveTo>
                    <a:pt x="479" y="48"/>
                  </a:moveTo>
                  <a:cubicBezTo>
                    <a:pt x="478" y="48"/>
                    <a:pt x="477" y="48"/>
                    <a:pt x="476" y="48"/>
                  </a:cubicBezTo>
                  <a:cubicBezTo>
                    <a:pt x="455" y="36"/>
                    <a:pt x="455" y="36"/>
                    <a:pt x="455" y="36"/>
                  </a:cubicBezTo>
                  <a:cubicBezTo>
                    <a:pt x="452" y="34"/>
                    <a:pt x="451" y="30"/>
                    <a:pt x="453" y="27"/>
                  </a:cubicBezTo>
                  <a:cubicBezTo>
                    <a:pt x="455" y="25"/>
                    <a:pt x="458" y="24"/>
                    <a:pt x="461" y="25"/>
                  </a:cubicBezTo>
                  <a:cubicBezTo>
                    <a:pt x="482" y="37"/>
                    <a:pt x="482" y="37"/>
                    <a:pt x="482" y="37"/>
                  </a:cubicBezTo>
                  <a:cubicBezTo>
                    <a:pt x="485" y="39"/>
                    <a:pt x="486" y="43"/>
                    <a:pt x="484" y="45"/>
                  </a:cubicBezTo>
                  <a:cubicBezTo>
                    <a:pt x="483" y="47"/>
                    <a:pt x="481" y="48"/>
                    <a:pt x="479" y="48"/>
                  </a:cubicBezTo>
                  <a:close/>
                  <a:moveTo>
                    <a:pt x="375" y="28"/>
                  </a:moveTo>
                  <a:cubicBezTo>
                    <a:pt x="373" y="28"/>
                    <a:pt x="371" y="27"/>
                    <a:pt x="370" y="25"/>
                  </a:cubicBezTo>
                  <a:cubicBezTo>
                    <a:pt x="368" y="22"/>
                    <a:pt x="369" y="19"/>
                    <a:pt x="372" y="17"/>
                  </a:cubicBezTo>
                  <a:cubicBezTo>
                    <a:pt x="393" y="5"/>
                    <a:pt x="393" y="5"/>
                    <a:pt x="393" y="5"/>
                  </a:cubicBezTo>
                  <a:cubicBezTo>
                    <a:pt x="396" y="3"/>
                    <a:pt x="399" y="4"/>
                    <a:pt x="401" y="7"/>
                  </a:cubicBezTo>
                  <a:cubicBezTo>
                    <a:pt x="403" y="10"/>
                    <a:pt x="402" y="14"/>
                    <a:pt x="399" y="16"/>
                  </a:cubicBezTo>
                  <a:cubicBezTo>
                    <a:pt x="378" y="28"/>
                    <a:pt x="378" y="28"/>
                    <a:pt x="378" y="28"/>
                  </a:cubicBezTo>
                  <a:cubicBezTo>
                    <a:pt x="377" y="28"/>
                    <a:pt x="376" y="28"/>
                    <a:pt x="375" y="28"/>
                  </a:cubicBezTo>
                  <a:close/>
                  <a:moveTo>
                    <a:pt x="437" y="24"/>
                  </a:moveTo>
                  <a:cubicBezTo>
                    <a:pt x="436" y="24"/>
                    <a:pt x="435" y="24"/>
                    <a:pt x="434" y="24"/>
                  </a:cubicBezTo>
                  <a:cubicBezTo>
                    <a:pt x="414" y="12"/>
                    <a:pt x="414" y="12"/>
                    <a:pt x="414" y="12"/>
                  </a:cubicBezTo>
                  <a:cubicBezTo>
                    <a:pt x="411" y="10"/>
                    <a:pt x="410" y="6"/>
                    <a:pt x="411" y="3"/>
                  </a:cubicBezTo>
                  <a:cubicBezTo>
                    <a:pt x="413" y="1"/>
                    <a:pt x="417" y="0"/>
                    <a:pt x="420" y="1"/>
                  </a:cubicBezTo>
                  <a:cubicBezTo>
                    <a:pt x="440" y="13"/>
                    <a:pt x="440" y="13"/>
                    <a:pt x="440" y="13"/>
                  </a:cubicBezTo>
                  <a:cubicBezTo>
                    <a:pt x="443" y="15"/>
                    <a:pt x="444" y="19"/>
                    <a:pt x="442" y="21"/>
                  </a:cubicBezTo>
                  <a:cubicBezTo>
                    <a:pt x="441" y="23"/>
                    <a:pt x="439" y="24"/>
                    <a:pt x="437" y="24"/>
                  </a:cubicBezTo>
                  <a:close/>
                </a:path>
              </a:pathLst>
            </a:cu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5" name="Group 414">
              <a:extLst>
                <a:ext uri="{FF2B5EF4-FFF2-40B4-BE49-F238E27FC236}">
                  <a16:creationId xmlns:a16="http://schemas.microsoft.com/office/drawing/2014/main" id="{E4AAFFE2-034B-4B70-9C00-C0D734EC385E}"/>
                </a:ext>
              </a:extLst>
            </p:cNvPr>
            <p:cNvGrpSpPr/>
            <p:nvPr/>
          </p:nvGrpSpPr>
          <p:grpSpPr>
            <a:xfrm flipH="1" flipV="1">
              <a:off x="7181769" y="3911082"/>
              <a:ext cx="653782" cy="753419"/>
              <a:chOff x="10250240" y="3953625"/>
              <a:chExt cx="719160" cy="828761"/>
            </a:xfrm>
          </p:grpSpPr>
          <p:sp>
            <p:nvSpPr>
              <p:cNvPr id="532" name="Freeform 539">
                <a:extLst>
                  <a:ext uri="{FF2B5EF4-FFF2-40B4-BE49-F238E27FC236}">
                    <a16:creationId xmlns:a16="http://schemas.microsoft.com/office/drawing/2014/main" id="{B32FA744-B620-40B2-9B2D-3E159C0E0048}"/>
                  </a:ext>
                </a:extLst>
              </p:cNvPr>
              <p:cNvSpPr>
                <a:spLocks/>
              </p:cNvSpPr>
              <p:nvPr/>
            </p:nvSpPr>
            <p:spPr bwMode="auto">
              <a:xfrm rot="10800000">
                <a:off x="10250240" y="3953625"/>
                <a:ext cx="719160" cy="828761"/>
              </a:xfrm>
              <a:custGeom>
                <a:avLst/>
                <a:gdLst>
                  <a:gd name="T0" fmla="*/ 958 w 958"/>
                  <a:gd name="T1" fmla="*/ 827 h 1104"/>
                  <a:gd name="T2" fmla="*/ 478 w 958"/>
                  <a:gd name="T3" fmla="*/ 1104 h 1104"/>
                  <a:gd name="T4" fmla="*/ 0 w 958"/>
                  <a:gd name="T5" fmla="*/ 827 h 1104"/>
                  <a:gd name="T6" fmla="*/ 0 w 958"/>
                  <a:gd name="T7" fmla="*/ 274 h 1104"/>
                  <a:gd name="T8" fmla="*/ 478 w 958"/>
                  <a:gd name="T9" fmla="*/ 0 h 1104"/>
                  <a:gd name="T10" fmla="*/ 958 w 958"/>
                  <a:gd name="T11" fmla="*/ 274 h 1104"/>
                  <a:gd name="T12" fmla="*/ 958 w 958"/>
                  <a:gd name="T13" fmla="*/ 827 h 1104"/>
                </a:gdLst>
                <a:ahLst/>
                <a:cxnLst>
                  <a:cxn ang="0">
                    <a:pos x="T0" y="T1"/>
                  </a:cxn>
                  <a:cxn ang="0">
                    <a:pos x="T2" y="T3"/>
                  </a:cxn>
                  <a:cxn ang="0">
                    <a:pos x="T4" y="T5"/>
                  </a:cxn>
                  <a:cxn ang="0">
                    <a:pos x="T6" y="T7"/>
                  </a:cxn>
                  <a:cxn ang="0">
                    <a:pos x="T8" y="T9"/>
                  </a:cxn>
                  <a:cxn ang="0">
                    <a:pos x="T10" y="T11"/>
                  </a:cxn>
                  <a:cxn ang="0">
                    <a:pos x="T12" y="T13"/>
                  </a:cxn>
                </a:cxnLst>
                <a:rect l="0" t="0" r="r" b="b"/>
                <a:pathLst>
                  <a:path w="958" h="1104">
                    <a:moveTo>
                      <a:pt x="958" y="827"/>
                    </a:moveTo>
                    <a:lnTo>
                      <a:pt x="478" y="1104"/>
                    </a:lnTo>
                    <a:lnTo>
                      <a:pt x="0" y="827"/>
                    </a:lnTo>
                    <a:lnTo>
                      <a:pt x="0" y="274"/>
                    </a:lnTo>
                    <a:lnTo>
                      <a:pt x="478" y="0"/>
                    </a:lnTo>
                    <a:lnTo>
                      <a:pt x="958" y="274"/>
                    </a:lnTo>
                    <a:lnTo>
                      <a:pt x="958" y="827"/>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3" name="Freeform 540">
                <a:extLst>
                  <a:ext uri="{FF2B5EF4-FFF2-40B4-BE49-F238E27FC236}">
                    <a16:creationId xmlns:a16="http://schemas.microsoft.com/office/drawing/2014/main" id="{37BC5DB8-B6E0-4747-AC47-D92527D40CD6}"/>
                  </a:ext>
                </a:extLst>
              </p:cNvPr>
              <p:cNvSpPr>
                <a:spLocks/>
              </p:cNvSpPr>
              <p:nvPr/>
            </p:nvSpPr>
            <p:spPr bwMode="auto">
              <a:xfrm rot="10800000">
                <a:off x="10329813" y="3953625"/>
                <a:ext cx="554008" cy="355076"/>
              </a:xfrm>
              <a:custGeom>
                <a:avLst/>
                <a:gdLst>
                  <a:gd name="T0" fmla="*/ 302 w 312"/>
                  <a:gd name="T1" fmla="*/ 92 h 200"/>
                  <a:gd name="T2" fmla="*/ 208 w 312"/>
                  <a:gd name="T3" fmla="*/ 45 h 200"/>
                  <a:gd name="T4" fmla="*/ 207 w 312"/>
                  <a:gd name="T5" fmla="*/ 45 h 200"/>
                  <a:gd name="T6" fmla="*/ 206 w 312"/>
                  <a:gd name="T7" fmla="*/ 45 h 200"/>
                  <a:gd name="T8" fmla="*/ 197 w 312"/>
                  <a:gd name="T9" fmla="*/ 32 h 200"/>
                  <a:gd name="T10" fmla="*/ 191 w 312"/>
                  <a:gd name="T11" fmla="*/ 6 h 200"/>
                  <a:gd name="T12" fmla="*/ 191 w 312"/>
                  <a:gd name="T13" fmla="*/ 0 h 200"/>
                  <a:gd name="T14" fmla="*/ 121 w 312"/>
                  <a:gd name="T15" fmla="*/ 0 h 200"/>
                  <a:gd name="T16" fmla="*/ 121 w 312"/>
                  <a:gd name="T17" fmla="*/ 6 h 200"/>
                  <a:gd name="T18" fmla="*/ 116 w 312"/>
                  <a:gd name="T19" fmla="*/ 32 h 200"/>
                  <a:gd name="T20" fmla="*/ 106 w 312"/>
                  <a:gd name="T21" fmla="*/ 45 h 200"/>
                  <a:gd name="T22" fmla="*/ 106 w 312"/>
                  <a:gd name="T23" fmla="*/ 45 h 200"/>
                  <a:gd name="T24" fmla="*/ 104 w 312"/>
                  <a:gd name="T25" fmla="*/ 45 h 200"/>
                  <a:gd name="T26" fmla="*/ 11 w 312"/>
                  <a:gd name="T27" fmla="*/ 92 h 200"/>
                  <a:gd name="T28" fmla="*/ 0 w 312"/>
                  <a:gd name="T29" fmla="*/ 111 h 200"/>
                  <a:gd name="T30" fmla="*/ 154 w 312"/>
                  <a:gd name="T31" fmla="*/ 200 h 200"/>
                  <a:gd name="T32" fmla="*/ 312 w 312"/>
                  <a:gd name="T33" fmla="*/ 109 h 200"/>
                  <a:gd name="T34" fmla="*/ 302 w 312"/>
                  <a:gd name="T35" fmla="*/ 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200">
                    <a:moveTo>
                      <a:pt x="302" y="92"/>
                    </a:moveTo>
                    <a:cubicBezTo>
                      <a:pt x="290" y="81"/>
                      <a:pt x="258" y="58"/>
                      <a:pt x="208" y="45"/>
                    </a:cubicBezTo>
                    <a:cubicBezTo>
                      <a:pt x="207" y="45"/>
                      <a:pt x="207" y="45"/>
                      <a:pt x="207" y="45"/>
                    </a:cubicBezTo>
                    <a:cubicBezTo>
                      <a:pt x="206" y="45"/>
                      <a:pt x="206" y="45"/>
                      <a:pt x="206" y="45"/>
                    </a:cubicBezTo>
                    <a:cubicBezTo>
                      <a:pt x="203" y="41"/>
                      <a:pt x="199" y="37"/>
                      <a:pt x="197" y="32"/>
                    </a:cubicBezTo>
                    <a:cubicBezTo>
                      <a:pt x="193" y="24"/>
                      <a:pt x="191" y="15"/>
                      <a:pt x="191" y="6"/>
                    </a:cubicBezTo>
                    <a:cubicBezTo>
                      <a:pt x="191" y="0"/>
                      <a:pt x="191" y="0"/>
                      <a:pt x="191" y="0"/>
                    </a:cubicBezTo>
                    <a:cubicBezTo>
                      <a:pt x="121" y="0"/>
                      <a:pt x="121" y="0"/>
                      <a:pt x="121" y="0"/>
                    </a:cubicBezTo>
                    <a:cubicBezTo>
                      <a:pt x="121" y="6"/>
                      <a:pt x="121" y="6"/>
                      <a:pt x="121" y="6"/>
                    </a:cubicBezTo>
                    <a:cubicBezTo>
                      <a:pt x="121" y="15"/>
                      <a:pt x="119" y="24"/>
                      <a:pt x="116" y="32"/>
                    </a:cubicBezTo>
                    <a:cubicBezTo>
                      <a:pt x="113" y="37"/>
                      <a:pt x="110" y="41"/>
                      <a:pt x="106" y="45"/>
                    </a:cubicBezTo>
                    <a:cubicBezTo>
                      <a:pt x="106" y="45"/>
                      <a:pt x="106" y="45"/>
                      <a:pt x="106" y="45"/>
                    </a:cubicBezTo>
                    <a:cubicBezTo>
                      <a:pt x="104" y="45"/>
                      <a:pt x="104" y="45"/>
                      <a:pt x="104" y="45"/>
                    </a:cubicBezTo>
                    <a:cubicBezTo>
                      <a:pt x="55" y="58"/>
                      <a:pt x="22" y="81"/>
                      <a:pt x="11" y="92"/>
                    </a:cubicBezTo>
                    <a:cubicBezTo>
                      <a:pt x="6" y="97"/>
                      <a:pt x="2" y="103"/>
                      <a:pt x="0" y="111"/>
                    </a:cubicBezTo>
                    <a:cubicBezTo>
                      <a:pt x="154" y="200"/>
                      <a:pt x="154" y="200"/>
                      <a:pt x="154" y="200"/>
                    </a:cubicBezTo>
                    <a:cubicBezTo>
                      <a:pt x="312" y="109"/>
                      <a:pt x="312" y="109"/>
                      <a:pt x="312" y="109"/>
                    </a:cubicBezTo>
                    <a:cubicBezTo>
                      <a:pt x="310" y="102"/>
                      <a:pt x="306" y="96"/>
                      <a:pt x="302" y="92"/>
                    </a:cubicBezTo>
                    <a:close/>
                  </a:path>
                </a:pathLst>
              </a:custGeom>
              <a:solidFill>
                <a:srgbClr val="2580B7">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4" name="Freeform 541">
                <a:extLst>
                  <a:ext uri="{FF2B5EF4-FFF2-40B4-BE49-F238E27FC236}">
                    <a16:creationId xmlns:a16="http://schemas.microsoft.com/office/drawing/2014/main" id="{5B27324F-65A8-47BA-9956-3871FBBDE869}"/>
                  </a:ext>
                </a:extLst>
              </p:cNvPr>
              <p:cNvSpPr>
                <a:spLocks/>
              </p:cNvSpPr>
              <p:nvPr/>
            </p:nvSpPr>
            <p:spPr bwMode="auto">
              <a:xfrm rot="10800000">
                <a:off x="10329813" y="3953625"/>
                <a:ext cx="554008" cy="274752"/>
              </a:xfrm>
              <a:custGeom>
                <a:avLst/>
                <a:gdLst>
                  <a:gd name="T0" fmla="*/ 302 w 312"/>
                  <a:gd name="T1" fmla="*/ 47 h 155"/>
                  <a:gd name="T2" fmla="*/ 208 w 312"/>
                  <a:gd name="T3" fmla="*/ 0 h 155"/>
                  <a:gd name="T4" fmla="*/ 207 w 312"/>
                  <a:gd name="T5" fmla="*/ 0 h 155"/>
                  <a:gd name="T6" fmla="*/ 155 w 312"/>
                  <a:gd name="T7" fmla="*/ 57 h 155"/>
                  <a:gd name="T8" fmla="*/ 106 w 312"/>
                  <a:gd name="T9" fmla="*/ 0 h 155"/>
                  <a:gd name="T10" fmla="*/ 104 w 312"/>
                  <a:gd name="T11" fmla="*/ 0 h 155"/>
                  <a:gd name="T12" fmla="*/ 11 w 312"/>
                  <a:gd name="T13" fmla="*/ 47 h 155"/>
                  <a:gd name="T14" fmla="*/ 0 w 312"/>
                  <a:gd name="T15" fmla="*/ 66 h 155"/>
                  <a:gd name="T16" fmla="*/ 154 w 312"/>
                  <a:gd name="T17" fmla="*/ 155 h 155"/>
                  <a:gd name="T18" fmla="*/ 312 w 312"/>
                  <a:gd name="T19" fmla="*/ 64 h 155"/>
                  <a:gd name="T20" fmla="*/ 302 w 312"/>
                  <a:gd name="T21" fmla="*/ 4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155">
                    <a:moveTo>
                      <a:pt x="302" y="47"/>
                    </a:moveTo>
                    <a:cubicBezTo>
                      <a:pt x="290" y="36"/>
                      <a:pt x="258" y="13"/>
                      <a:pt x="208" y="0"/>
                    </a:cubicBezTo>
                    <a:cubicBezTo>
                      <a:pt x="207" y="0"/>
                      <a:pt x="207" y="0"/>
                      <a:pt x="207" y="0"/>
                    </a:cubicBezTo>
                    <a:cubicBezTo>
                      <a:pt x="155" y="57"/>
                      <a:pt x="155" y="57"/>
                      <a:pt x="155" y="57"/>
                    </a:cubicBezTo>
                    <a:cubicBezTo>
                      <a:pt x="106" y="0"/>
                      <a:pt x="106" y="0"/>
                      <a:pt x="106" y="0"/>
                    </a:cubicBezTo>
                    <a:cubicBezTo>
                      <a:pt x="104" y="0"/>
                      <a:pt x="104" y="0"/>
                      <a:pt x="104" y="0"/>
                    </a:cubicBezTo>
                    <a:cubicBezTo>
                      <a:pt x="55" y="13"/>
                      <a:pt x="22" y="36"/>
                      <a:pt x="11" y="47"/>
                    </a:cubicBezTo>
                    <a:cubicBezTo>
                      <a:pt x="6" y="52"/>
                      <a:pt x="2" y="58"/>
                      <a:pt x="0" y="66"/>
                    </a:cubicBezTo>
                    <a:cubicBezTo>
                      <a:pt x="154" y="155"/>
                      <a:pt x="154" y="155"/>
                      <a:pt x="154" y="155"/>
                    </a:cubicBezTo>
                    <a:cubicBezTo>
                      <a:pt x="312" y="64"/>
                      <a:pt x="312" y="64"/>
                      <a:pt x="312" y="64"/>
                    </a:cubicBezTo>
                    <a:cubicBezTo>
                      <a:pt x="310" y="57"/>
                      <a:pt x="306" y="51"/>
                      <a:pt x="302" y="47"/>
                    </a:cubicBezTo>
                    <a:close/>
                  </a:path>
                </a:pathLst>
              </a:custGeom>
              <a:solidFill>
                <a:srgbClr val="2580B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5" name="Freeform 542">
                <a:extLst>
                  <a:ext uri="{FF2B5EF4-FFF2-40B4-BE49-F238E27FC236}">
                    <a16:creationId xmlns:a16="http://schemas.microsoft.com/office/drawing/2014/main" id="{90624078-E6C3-412A-9491-0CB161378801}"/>
                  </a:ext>
                </a:extLst>
              </p:cNvPr>
              <p:cNvSpPr>
                <a:spLocks/>
              </p:cNvSpPr>
              <p:nvPr/>
            </p:nvSpPr>
            <p:spPr bwMode="auto">
              <a:xfrm rot="10800000">
                <a:off x="10441666" y="4225374"/>
                <a:ext cx="330303" cy="335558"/>
              </a:xfrm>
              <a:custGeom>
                <a:avLst/>
                <a:gdLst>
                  <a:gd name="T0" fmla="*/ 184 w 186"/>
                  <a:gd name="T1" fmla="*/ 89 h 189"/>
                  <a:gd name="T2" fmla="*/ 178 w 186"/>
                  <a:gd name="T3" fmla="*/ 82 h 189"/>
                  <a:gd name="T4" fmla="*/ 178 w 186"/>
                  <a:gd name="T5" fmla="*/ 80 h 189"/>
                  <a:gd name="T6" fmla="*/ 178 w 186"/>
                  <a:gd name="T7" fmla="*/ 72 h 189"/>
                  <a:gd name="T8" fmla="*/ 171 w 186"/>
                  <a:gd name="T9" fmla="*/ 46 h 189"/>
                  <a:gd name="T10" fmla="*/ 159 w 186"/>
                  <a:gd name="T11" fmla="*/ 26 h 189"/>
                  <a:gd name="T12" fmla="*/ 143 w 186"/>
                  <a:gd name="T13" fmla="*/ 13 h 189"/>
                  <a:gd name="T14" fmla="*/ 133 w 186"/>
                  <a:gd name="T15" fmla="*/ 7 h 189"/>
                  <a:gd name="T16" fmla="*/ 129 w 186"/>
                  <a:gd name="T17" fmla="*/ 6 h 189"/>
                  <a:gd name="T18" fmla="*/ 127 w 186"/>
                  <a:gd name="T19" fmla="*/ 5 h 189"/>
                  <a:gd name="T20" fmla="*/ 105 w 186"/>
                  <a:gd name="T21" fmla="*/ 0 h 189"/>
                  <a:gd name="T22" fmla="*/ 93 w 186"/>
                  <a:gd name="T23" fmla="*/ 0 h 189"/>
                  <a:gd name="T24" fmla="*/ 89 w 186"/>
                  <a:gd name="T25" fmla="*/ 0 h 189"/>
                  <a:gd name="T26" fmla="*/ 64 w 186"/>
                  <a:gd name="T27" fmla="*/ 4 h 189"/>
                  <a:gd name="T28" fmla="*/ 14 w 186"/>
                  <a:gd name="T29" fmla="*/ 48 h 189"/>
                  <a:gd name="T30" fmla="*/ 9 w 186"/>
                  <a:gd name="T31" fmla="*/ 73 h 189"/>
                  <a:gd name="T32" fmla="*/ 8 w 186"/>
                  <a:gd name="T33" fmla="*/ 80 h 189"/>
                  <a:gd name="T34" fmla="*/ 8 w 186"/>
                  <a:gd name="T35" fmla="*/ 82 h 189"/>
                  <a:gd name="T36" fmla="*/ 2 w 186"/>
                  <a:gd name="T37" fmla="*/ 89 h 189"/>
                  <a:gd name="T38" fmla="*/ 0 w 186"/>
                  <a:gd name="T39" fmla="*/ 99 h 189"/>
                  <a:gd name="T40" fmla="*/ 2 w 186"/>
                  <a:gd name="T41" fmla="*/ 108 h 189"/>
                  <a:gd name="T42" fmla="*/ 10 w 186"/>
                  <a:gd name="T43" fmla="*/ 118 h 189"/>
                  <a:gd name="T44" fmla="*/ 15 w 186"/>
                  <a:gd name="T45" fmla="*/ 119 h 189"/>
                  <a:gd name="T46" fmla="*/ 15 w 186"/>
                  <a:gd name="T47" fmla="*/ 119 h 189"/>
                  <a:gd name="T48" fmla="*/ 53 w 186"/>
                  <a:gd name="T49" fmla="*/ 174 h 189"/>
                  <a:gd name="T50" fmla="*/ 93 w 186"/>
                  <a:gd name="T51" fmla="*/ 189 h 189"/>
                  <a:gd name="T52" fmla="*/ 134 w 186"/>
                  <a:gd name="T53" fmla="*/ 174 h 189"/>
                  <a:gd name="T54" fmla="*/ 171 w 186"/>
                  <a:gd name="T55" fmla="*/ 119 h 189"/>
                  <a:gd name="T56" fmla="*/ 172 w 186"/>
                  <a:gd name="T57" fmla="*/ 119 h 189"/>
                  <a:gd name="T58" fmla="*/ 186 w 186"/>
                  <a:gd name="T59" fmla="*/ 99 h 189"/>
                  <a:gd name="T60" fmla="*/ 184 w 186"/>
                  <a:gd name="T61" fmla="*/ 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89">
                    <a:moveTo>
                      <a:pt x="184" y="89"/>
                    </a:moveTo>
                    <a:cubicBezTo>
                      <a:pt x="183" y="86"/>
                      <a:pt x="181" y="83"/>
                      <a:pt x="178" y="82"/>
                    </a:cubicBezTo>
                    <a:cubicBezTo>
                      <a:pt x="178" y="81"/>
                      <a:pt x="178" y="80"/>
                      <a:pt x="178" y="80"/>
                    </a:cubicBezTo>
                    <a:cubicBezTo>
                      <a:pt x="178" y="77"/>
                      <a:pt x="178" y="75"/>
                      <a:pt x="178" y="72"/>
                    </a:cubicBezTo>
                    <a:cubicBezTo>
                      <a:pt x="177" y="63"/>
                      <a:pt x="175" y="54"/>
                      <a:pt x="171" y="46"/>
                    </a:cubicBezTo>
                    <a:cubicBezTo>
                      <a:pt x="168" y="38"/>
                      <a:pt x="164" y="32"/>
                      <a:pt x="159" y="26"/>
                    </a:cubicBezTo>
                    <a:cubicBezTo>
                      <a:pt x="154" y="21"/>
                      <a:pt x="149" y="17"/>
                      <a:pt x="143" y="13"/>
                    </a:cubicBezTo>
                    <a:cubicBezTo>
                      <a:pt x="140" y="11"/>
                      <a:pt x="137" y="9"/>
                      <a:pt x="133" y="7"/>
                    </a:cubicBezTo>
                    <a:cubicBezTo>
                      <a:pt x="132" y="7"/>
                      <a:pt x="130" y="6"/>
                      <a:pt x="129" y="6"/>
                    </a:cubicBezTo>
                    <a:cubicBezTo>
                      <a:pt x="128" y="6"/>
                      <a:pt x="127" y="5"/>
                      <a:pt x="127" y="5"/>
                    </a:cubicBezTo>
                    <a:cubicBezTo>
                      <a:pt x="120" y="3"/>
                      <a:pt x="113" y="1"/>
                      <a:pt x="105" y="0"/>
                    </a:cubicBezTo>
                    <a:cubicBezTo>
                      <a:pt x="101" y="0"/>
                      <a:pt x="97" y="0"/>
                      <a:pt x="93" y="0"/>
                    </a:cubicBezTo>
                    <a:cubicBezTo>
                      <a:pt x="92" y="0"/>
                      <a:pt x="90" y="0"/>
                      <a:pt x="89" y="0"/>
                    </a:cubicBezTo>
                    <a:cubicBezTo>
                      <a:pt x="80" y="0"/>
                      <a:pt x="72" y="1"/>
                      <a:pt x="64" y="4"/>
                    </a:cubicBezTo>
                    <a:cubicBezTo>
                      <a:pt x="40" y="11"/>
                      <a:pt x="23" y="26"/>
                      <a:pt x="14" y="48"/>
                    </a:cubicBezTo>
                    <a:cubicBezTo>
                      <a:pt x="11" y="55"/>
                      <a:pt x="9" y="64"/>
                      <a:pt x="9" y="73"/>
                    </a:cubicBezTo>
                    <a:cubicBezTo>
                      <a:pt x="8" y="75"/>
                      <a:pt x="8" y="77"/>
                      <a:pt x="8" y="80"/>
                    </a:cubicBezTo>
                    <a:cubicBezTo>
                      <a:pt x="8" y="80"/>
                      <a:pt x="8" y="81"/>
                      <a:pt x="8" y="82"/>
                    </a:cubicBezTo>
                    <a:cubicBezTo>
                      <a:pt x="6" y="83"/>
                      <a:pt x="4" y="86"/>
                      <a:pt x="2" y="89"/>
                    </a:cubicBezTo>
                    <a:cubicBezTo>
                      <a:pt x="1" y="92"/>
                      <a:pt x="0" y="96"/>
                      <a:pt x="0" y="99"/>
                    </a:cubicBezTo>
                    <a:cubicBezTo>
                      <a:pt x="0" y="102"/>
                      <a:pt x="1" y="106"/>
                      <a:pt x="2" y="108"/>
                    </a:cubicBezTo>
                    <a:cubicBezTo>
                      <a:pt x="3" y="113"/>
                      <a:pt x="6" y="116"/>
                      <a:pt x="10" y="118"/>
                    </a:cubicBezTo>
                    <a:cubicBezTo>
                      <a:pt x="12" y="119"/>
                      <a:pt x="13" y="119"/>
                      <a:pt x="15" y="119"/>
                    </a:cubicBezTo>
                    <a:cubicBezTo>
                      <a:pt x="15" y="119"/>
                      <a:pt x="15" y="119"/>
                      <a:pt x="15" y="119"/>
                    </a:cubicBezTo>
                    <a:cubicBezTo>
                      <a:pt x="22" y="139"/>
                      <a:pt x="35" y="160"/>
                      <a:pt x="53" y="174"/>
                    </a:cubicBezTo>
                    <a:cubicBezTo>
                      <a:pt x="64" y="183"/>
                      <a:pt x="78" y="189"/>
                      <a:pt x="93" y="189"/>
                    </a:cubicBezTo>
                    <a:cubicBezTo>
                      <a:pt x="108" y="189"/>
                      <a:pt x="122" y="183"/>
                      <a:pt x="134" y="174"/>
                    </a:cubicBezTo>
                    <a:cubicBezTo>
                      <a:pt x="151" y="160"/>
                      <a:pt x="165" y="139"/>
                      <a:pt x="171" y="119"/>
                    </a:cubicBezTo>
                    <a:cubicBezTo>
                      <a:pt x="172" y="119"/>
                      <a:pt x="172" y="119"/>
                      <a:pt x="172" y="119"/>
                    </a:cubicBezTo>
                    <a:cubicBezTo>
                      <a:pt x="180" y="119"/>
                      <a:pt x="186" y="110"/>
                      <a:pt x="186" y="99"/>
                    </a:cubicBezTo>
                    <a:cubicBezTo>
                      <a:pt x="186" y="96"/>
                      <a:pt x="186" y="92"/>
                      <a:pt x="184" y="8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6" name="Freeform 543">
                <a:extLst>
                  <a:ext uri="{FF2B5EF4-FFF2-40B4-BE49-F238E27FC236}">
                    <a16:creationId xmlns:a16="http://schemas.microsoft.com/office/drawing/2014/main" id="{EA26C56A-7CFF-4753-AC01-0254E2A524D4}"/>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7" name="Freeform 544">
                <a:extLst>
                  <a:ext uri="{FF2B5EF4-FFF2-40B4-BE49-F238E27FC236}">
                    <a16:creationId xmlns:a16="http://schemas.microsoft.com/office/drawing/2014/main" id="{2E050CFD-943D-4EDC-A22C-4CABAFA5BB95}"/>
                  </a:ext>
                </a:extLst>
              </p:cNvPr>
              <p:cNvSpPr>
                <a:spLocks/>
              </p:cNvSpPr>
              <p:nvPr/>
            </p:nvSpPr>
            <p:spPr bwMode="auto">
              <a:xfrm rot="10800000">
                <a:off x="10422148" y="4306449"/>
                <a:ext cx="367838" cy="313037"/>
              </a:xfrm>
              <a:custGeom>
                <a:avLst/>
                <a:gdLst>
                  <a:gd name="T0" fmla="*/ 195 w 207"/>
                  <a:gd name="T1" fmla="*/ 93 h 176"/>
                  <a:gd name="T2" fmla="*/ 102 w 207"/>
                  <a:gd name="T3" fmla="*/ 0 h 176"/>
                  <a:gd name="T4" fmla="*/ 11 w 207"/>
                  <a:gd name="T5" fmla="*/ 93 h 176"/>
                  <a:gd name="T6" fmla="*/ 103 w 207"/>
                  <a:gd name="T7" fmla="*/ 69 h 176"/>
                  <a:gd name="T8" fmla="*/ 195 w 207"/>
                  <a:gd name="T9" fmla="*/ 93 h 176"/>
                </a:gdLst>
                <a:ahLst/>
                <a:cxnLst>
                  <a:cxn ang="0">
                    <a:pos x="T0" y="T1"/>
                  </a:cxn>
                  <a:cxn ang="0">
                    <a:pos x="T2" y="T3"/>
                  </a:cxn>
                  <a:cxn ang="0">
                    <a:pos x="T4" y="T5"/>
                  </a:cxn>
                  <a:cxn ang="0">
                    <a:pos x="T6" y="T7"/>
                  </a:cxn>
                  <a:cxn ang="0">
                    <a:pos x="T8" y="T9"/>
                  </a:cxn>
                </a:cxnLst>
                <a:rect l="0" t="0" r="r" b="b"/>
                <a:pathLst>
                  <a:path w="207" h="176">
                    <a:moveTo>
                      <a:pt x="195" y="93"/>
                    </a:moveTo>
                    <a:cubicBezTo>
                      <a:pt x="186" y="27"/>
                      <a:pt x="165" y="0"/>
                      <a:pt x="102" y="0"/>
                    </a:cubicBezTo>
                    <a:cubicBezTo>
                      <a:pt x="50" y="0"/>
                      <a:pt x="20" y="27"/>
                      <a:pt x="11" y="93"/>
                    </a:cubicBezTo>
                    <a:cubicBezTo>
                      <a:pt x="0" y="176"/>
                      <a:pt x="61" y="69"/>
                      <a:pt x="103" y="69"/>
                    </a:cubicBezTo>
                    <a:cubicBezTo>
                      <a:pt x="147" y="69"/>
                      <a:pt x="207" y="176"/>
                      <a:pt x="195" y="9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8" name="Freeform 545">
                <a:extLst>
                  <a:ext uri="{FF2B5EF4-FFF2-40B4-BE49-F238E27FC236}">
                    <a16:creationId xmlns:a16="http://schemas.microsoft.com/office/drawing/2014/main" id="{460BC179-E22E-41A1-837E-1E7CE0F78A33}"/>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9" name="Freeform 546">
                <a:extLst>
                  <a:ext uri="{FF2B5EF4-FFF2-40B4-BE49-F238E27FC236}">
                    <a16:creationId xmlns:a16="http://schemas.microsoft.com/office/drawing/2014/main" id="{F9D009C8-BB13-4737-822A-003A3DF30E4B}"/>
                  </a:ext>
                </a:extLst>
              </p:cNvPr>
              <p:cNvSpPr>
                <a:spLocks/>
              </p:cNvSpPr>
              <p:nvPr/>
            </p:nvSpPr>
            <p:spPr bwMode="auto">
              <a:xfrm rot="10800000">
                <a:off x="10502471" y="4468597"/>
                <a:ext cx="187672"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0" name="Freeform 547">
                <a:extLst>
                  <a:ext uri="{FF2B5EF4-FFF2-40B4-BE49-F238E27FC236}">
                    <a16:creationId xmlns:a16="http://schemas.microsoft.com/office/drawing/2014/main" id="{2277CA84-DD64-4764-B117-6B36C0F35E1B}"/>
                  </a:ext>
                </a:extLst>
              </p:cNvPr>
              <p:cNvSpPr>
                <a:spLocks/>
              </p:cNvSpPr>
              <p:nvPr/>
            </p:nvSpPr>
            <p:spPr bwMode="auto">
              <a:xfrm rot="10800000">
                <a:off x="10473945" y="4498625"/>
                <a:ext cx="188423"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1" name="Freeform 548">
                <a:extLst>
                  <a:ext uri="{FF2B5EF4-FFF2-40B4-BE49-F238E27FC236}">
                    <a16:creationId xmlns:a16="http://schemas.microsoft.com/office/drawing/2014/main" id="{75939AF3-04F4-4FA0-810B-B7AAEB1DDEE0}"/>
                  </a:ext>
                </a:extLst>
              </p:cNvPr>
              <p:cNvSpPr>
                <a:spLocks/>
              </p:cNvSpPr>
              <p:nvPr/>
            </p:nvSpPr>
            <p:spPr bwMode="auto">
              <a:xfrm rot="10800000">
                <a:off x="10445419" y="4470099"/>
                <a:ext cx="144132" cy="218450"/>
              </a:xfrm>
              <a:custGeom>
                <a:avLst/>
                <a:gdLst>
                  <a:gd name="T0" fmla="*/ 16 w 81"/>
                  <a:gd name="T1" fmla="*/ 123 h 123"/>
                  <a:gd name="T2" fmla="*/ 64 w 81"/>
                  <a:gd name="T3" fmla="*/ 63 h 123"/>
                  <a:gd name="T4" fmla="*/ 25 w 81"/>
                  <a:gd name="T5" fmla="*/ 0 h 123"/>
                  <a:gd name="T6" fmla="*/ 2 w 81"/>
                  <a:gd name="T7" fmla="*/ 66 h 123"/>
                  <a:gd name="T8" fmla="*/ 16 w 81"/>
                  <a:gd name="T9" fmla="*/ 123 h 123"/>
                </a:gdLst>
                <a:ahLst/>
                <a:cxnLst>
                  <a:cxn ang="0">
                    <a:pos x="T0" y="T1"/>
                  </a:cxn>
                  <a:cxn ang="0">
                    <a:pos x="T2" y="T3"/>
                  </a:cxn>
                  <a:cxn ang="0">
                    <a:pos x="T4" y="T5"/>
                  </a:cxn>
                  <a:cxn ang="0">
                    <a:pos x="T6" y="T7"/>
                  </a:cxn>
                  <a:cxn ang="0">
                    <a:pos x="T8" y="T9"/>
                  </a:cxn>
                </a:cxnLst>
                <a:rect l="0" t="0" r="r" b="b"/>
                <a:pathLst>
                  <a:path w="81" h="123">
                    <a:moveTo>
                      <a:pt x="16" y="123"/>
                    </a:moveTo>
                    <a:cubicBezTo>
                      <a:pt x="16" y="123"/>
                      <a:pt x="81" y="98"/>
                      <a:pt x="64" y="63"/>
                    </a:cubicBezTo>
                    <a:cubicBezTo>
                      <a:pt x="47" y="29"/>
                      <a:pt x="17" y="31"/>
                      <a:pt x="25" y="0"/>
                    </a:cubicBezTo>
                    <a:cubicBezTo>
                      <a:pt x="25" y="0"/>
                      <a:pt x="4" y="23"/>
                      <a:pt x="2" y="66"/>
                    </a:cubicBezTo>
                    <a:cubicBezTo>
                      <a:pt x="0" y="113"/>
                      <a:pt x="16" y="123"/>
                      <a:pt x="16" y="12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2" name="Freeform 549">
                <a:extLst>
                  <a:ext uri="{FF2B5EF4-FFF2-40B4-BE49-F238E27FC236}">
                    <a16:creationId xmlns:a16="http://schemas.microsoft.com/office/drawing/2014/main" id="{5E39BDB1-FA3A-460E-B485-6B3FDEEAE037}"/>
                  </a:ext>
                </a:extLst>
              </p:cNvPr>
              <p:cNvSpPr>
                <a:spLocks/>
              </p:cNvSpPr>
              <p:nvPr/>
            </p:nvSpPr>
            <p:spPr bwMode="auto">
              <a:xfrm rot="10800000">
                <a:off x="10727678" y="4345484"/>
                <a:ext cx="53299" cy="89332"/>
              </a:xfrm>
              <a:custGeom>
                <a:avLst/>
                <a:gdLst>
                  <a:gd name="T0" fmla="*/ 27 w 30"/>
                  <a:gd name="T1" fmla="*/ 22 h 50"/>
                  <a:gd name="T2" fmla="*/ 21 w 30"/>
                  <a:gd name="T3" fmla="*/ 48 h 50"/>
                  <a:gd name="T4" fmla="*/ 3 w 30"/>
                  <a:gd name="T5" fmla="*/ 28 h 50"/>
                  <a:gd name="T6" fmla="*/ 9 w 30"/>
                  <a:gd name="T7" fmla="*/ 1 h 50"/>
                  <a:gd name="T8" fmla="*/ 27 w 30"/>
                  <a:gd name="T9" fmla="*/ 22 h 50"/>
                </a:gdLst>
                <a:ahLst/>
                <a:cxnLst>
                  <a:cxn ang="0">
                    <a:pos x="T0" y="T1"/>
                  </a:cxn>
                  <a:cxn ang="0">
                    <a:pos x="T2" y="T3"/>
                  </a:cxn>
                  <a:cxn ang="0">
                    <a:pos x="T4" y="T5"/>
                  </a:cxn>
                  <a:cxn ang="0">
                    <a:pos x="T6" y="T7"/>
                  </a:cxn>
                  <a:cxn ang="0">
                    <a:pos x="T8" y="T9"/>
                  </a:cxn>
                </a:cxnLst>
                <a:rect l="0" t="0" r="r" b="b"/>
                <a:pathLst>
                  <a:path w="30" h="50">
                    <a:moveTo>
                      <a:pt x="27" y="22"/>
                    </a:moveTo>
                    <a:cubicBezTo>
                      <a:pt x="30" y="34"/>
                      <a:pt x="27" y="46"/>
                      <a:pt x="21" y="48"/>
                    </a:cubicBezTo>
                    <a:cubicBezTo>
                      <a:pt x="14" y="50"/>
                      <a:pt x="6" y="41"/>
                      <a:pt x="3" y="28"/>
                    </a:cubicBezTo>
                    <a:cubicBezTo>
                      <a:pt x="0" y="15"/>
                      <a:pt x="2" y="3"/>
                      <a:pt x="9" y="1"/>
                    </a:cubicBezTo>
                    <a:cubicBezTo>
                      <a:pt x="15" y="0"/>
                      <a:pt x="23" y="9"/>
                      <a:pt x="27" y="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3" name="Freeform 550">
                <a:extLst>
                  <a:ext uri="{FF2B5EF4-FFF2-40B4-BE49-F238E27FC236}">
                    <a16:creationId xmlns:a16="http://schemas.microsoft.com/office/drawing/2014/main" id="{B3FE6ED8-5CD3-4CD4-8080-EEDF600A1D9A}"/>
                  </a:ext>
                </a:extLst>
              </p:cNvPr>
              <p:cNvSpPr>
                <a:spLocks/>
              </p:cNvSpPr>
              <p:nvPr/>
            </p:nvSpPr>
            <p:spPr bwMode="auto">
              <a:xfrm rot="10800000">
                <a:off x="10429655" y="4347736"/>
                <a:ext cx="53299" cy="88581"/>
              </a:xfrm>
              <a:custGeom>
                <a:avLst/>
                <a:gdLst>
                  <a:gd name="T0" fmla="*/ 3 w 30"/>
                  <a:gd name="T1" fmla="*/ 23 h 50"/>
                  <a:gd name="T2" fmla="*/ 20 w 30"/>
                  <a:gd name="T3" fmla="*/ 2 h 50"/>
                  <a:gd name="T4" fmla="*/ 27 w 30"/>
                  <a:gd name="T5" fmla="*/ 28 h 50"/>
                  <a:gd name="T6" fmla="*/ 10 w 30"/>
                  <a:gd name="T7" fmla="*/ 49 h 50"/>
                  <a:gd name="T8" fmla="*/ 3 w 30"/>
                  <a:gd name="T9" fmla="*/ 23 h 50"/>
                </a:gdLst>
                <a:ahLst/>
                <a:cxnLst>
                  <a:cxn ang="0">
                    <a:pos x="T0" y="T1"/>
                  </a:cxn>
                  <a:cxn ang="0">
                    <a:pos x="T2" y="T3"/>
                  </a:cxn>
                  <a:cxn ang="0">
                    <a:pos x="T4" y="T5"/>
                  </a:cxn>
                  <a:cxn ang="0">
                    <a:pos x="T6" y="T7"/>
                  </a:cxn>
                  <a:cxn ang="0">
                    <a:pos x="T8" y="T9"/>
                  </a:cxn>
                </a:cxnLst>
                <a:rect l="0" t="0" r="r" b="b"/>
                <a:pathLst>
                  <a:path w="30" h="50">
                    <a:moveTo>
                      <a:pt x="3" y="23"/>
                    </a:moveTo>
                    <a:cubicBezTo>
                      <a:pt x="6" y="10"/>
                      <a:pt x="13" y="0"/>
                      <a:pt x="20" y="2"/>
                    </a:cubicBezTo>
                    <a:cubicBezTo>
                      <a:pt x="26" y="3"/>
                      <a:pt x="30" y="15"/>
                      <a:pt x="27" y="28"/>
                    </a:cubicBezTo>
                    <a:cubicBezTo>
                      <a:pt x="24" y="41"/>
                      <a:pt x="16" y="50"/>
                      <a:pt x="10" y="49"/>
                    </a:cubicBezTo>
                    <a:cubicBezTo>
                      <a:pt x="3" y="47"/>
                      <a:pt x="0" y="36"/>
                      <a:pt x="3" y="23"/>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4" name="Freeform 551">
                <a:extLst>
                  <a:ext uri="{FF2B5EF4-FFF2-40B4-BE49-F238E27FC236}">
                    <a16:creationId xmlns:a16="http://schemas.microsoft.com/office/drawing/2014/main" id="{55D435F5-A618-45BD-9953-BA7E49F8DDF3}"/>
                  </a:ext>
                </a:extLst>
              </p:cNvPr>
              <p:cNvSpPr>
                <a:spLocks/>
              </p:cNvSpPr>
              <p:nvPr/>
            </p:nvSpPr>
            <p:spPr bwMode="auto">
              <a:xfrm rot="10800000">
                <a:off x="10558773" y="4384520"/>
                <a:ext cx="202686" cy="181667"/>
              </a:xfrm>
              <a:custGeom>
                <a:avLst/>
                <a:gdLst>
                  <a:gd name="T0" fmla="*/ 114 w 114"/>
                  <a:gd name="T1" fmla="*/ 47 h 102"/>
                  <a:gd name="T2" fmla="*/ 39 w 114"/>
                  <a:gd name="T3" fmla="*/ 30 h 102"/>
                  <a:gd name="T4" fmla="*/ 0 w 114"/>
                  <a:gd name="T5" fmla="*/ 93 h 102"/>
                  <a:gd name="T6" fmla="*/ 70 w 114"/>
                  <a:gd name="T7" fmla="*/ 84 h 102"/>
                  <a:gd name="T8" fmla="*/ 114 w 114"/>
                  <a:gd name="T9" fmla="*/ 47 h 102"/>
                </a:gdLst>
                <a:ahLst/>
                <a:cxnLst>
                  <a:cxn ang="0">
                    <a:pos x="T0" y="T1"/>
                  </a:cxn>
                  <a:cxn ang="0">
                    <a:pos x="T2" y="T3"/>
                  </a:cxn>
                  <a:cxn ang="0">
                    <a:pos x="T4" y="T5"/>
                  </a:cxn>
                  <a:cxn ang="0">
                    <a:pos x="T6" y="T7"/>
                  </a:cxn>
                  <a:cxn ang="0">
                    <a:pos x="T8" y="T9"/>
                  </a:cxn>
                </a:cxnLst>
                <a:rect l="0" t="0" r="r" b="b"/>
                <a:pathLst>
                  <a:path w="114" h="102">
                    <a:moveTo>
                      <a:pt x="114" y="47"/>
                    </a:moveTo>
                    <a:cubicBezTo>
                      <a:pt x="114" y="47"/>
                      <a:pt x="63" y="0"/>
                      <a:pt x="39" y="30"/>
                    </a:cubicBezTo>
                    <a:cubicBezTo>
                      <a:pt x="16" y="61"/>
                      <a:pt x="31" y="87"/>
                      <a:pt x="0" y="93"/>
                    </a:cubicBezTo>
                    <a:cubicBezTo>
                      <a:pt x="0" y="93"/>
                      <a:pt x="30" y="102"/>
                      <a:pt x="70" y="84"/>
                    </a:cubicBezTo>
                    <a:cubicBezTo>
                      <a:pt x="112" y="65"/>
                      <a:pt x="114" y="47"/>
                      <a:pt x="114" y="47"/>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5" name="Freeform 552">
                <a:extLst>
                  <a:ext uri="{FF2B5EF4-FFF2-40B4-BE49-F238E27FC236}">
                    <a16:creationId xmlns:a16="http://schemas.microsoft.com/office/drawing/2014/main" id="{B9564BDB-73B0-4756-B5F6-005CA9653047}"/>
                  </a:ext>
                </a:extLst>
              </p:cNvPr>
              <p:cNvSpPr>
                <a:spLocks/>
              </p:cNvSpPr>
              <p:nvPr/>
            </p:nvSpPr>
            <p:spPr bwMode="auto">
              <a:xfrm rot="10800000">
                <a:off x="10459682" y="4363501"/>
                <a:ext cx="154642" cy="216949"/>
              </a:xfrm>
              <a:custGeom>
                <a:avLst/>
                <a:gdLst>
                  <a:gd name="T0" fmla="*/ 60 w 87"/>
                  <a:gd name="T1" fmla="*/ 0 h 122"/>
                  <a:gd name="T2" fmla="*/ 22 w 87"/>
                  <a:gd name="T3" fmla="*/ 66 h 122"/>
                  <a:gd name="T4" fmla="*/ 70 w 87"/>
                  <a:gd name="T5" fmla="*/ 122 h 122"/>
                  <a:gd name="T6" fmla="*/ 82 w 87"/>
                  <a:gd name="T7" fmla="*/ 54 h 122"/>
                  <a:gd name="T8" fmla="*/ 60 w 87"/>
                  <a:gd name="T9" fmla="*/ 0 h 122"/>
                </a:gdLst>
                <a:ahLst/>
                <a:cxnLst>
                  <a:cxn ang="0">
                    <a:pos x="T0" y="T1"/>
                  </a:cxn>
                  <a:cxn ang="0">
                    <a:pos x="T2" y="T3"/>
                  </a:cxn>
                  <a:cxn ang="0">
                    <a:pos x="T4" y="T5"/>
                  </a:cxn>
                  <a:cxn ang="0">
                    <a:pos x="T6" y="T7"/>
                  </a:cxn>
                  <a:cxn ang="0">
                    <a:pos x="T8" y="T9"/>
                  </a:cxn>
                </a:cxnLst>
                <a:rect l="0" t="0" r="r" b="b"/>
                <a:pathLst>
                  <a:path w="87" h="122">
                    <a:moveTo>
                      <a:pt x="60" y="0"/>
                    </a:moveTo>
                    <a:cubicBezTo>
                      <a:pt x="60" y="0"/>
                      <a:pt x="0" y="34"/>
                      <a:pt x="22" y="66"/>
                    </a:cubicBezTo>
                    <a:cubicBezTo>
                      <a:pt x="43" y="98"/>
                      <a:pt x="73" y="91"/>
                      <a:pt x="70" y="122"/>
                    </a:cubicBezTo>
                    <a:cubicBezTo>
                      <a:pt x="70" y="122"/>
                      <a:pt x="87" y="96"/>
                      <a:pt x="82" y="54"/>
                    </a:cubicBezTo>
                    <a:cubicBezTo>
                      <a:pt x="77" y="8"/>
                      <a:pt x="60" y="0"/>
                      <a:pt x="60"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6" name="Freeform 553">
              <a:extLst>
                <a:ext uri="{FF2B5EF4-FFF2-40B4-BE49-F238E27FC236}">
                  <a16:creationId xmlns:a16="http://schemas.microsoft.com/office/drawing/2014/main" id="{FD0B112C-B8DC-4CE2-9480-3D780073643D}"/>
                </a:ext>
              </a:extLst>
            </p:cNvPr>
            <p:cNvSpPr>
              <a:spLocks noEditPoints="1"/>
            </p:cNvSpPr>
            <p:nvPr/>
          </p:nvSpPr>
          <p:spPr bwMode="auto">
            <a:xfrm rot="10800000">
              <a:off x="7037774" y="3838060"/>
              <a:ext cx="943138" cy="943138"/>
            </a:xfrm>
            <a:custGeom>
              <a:avLst/>
              <a:gdLst>
                <a:gd name="T0" fmla="*/ 315 w 584"/>
                <a:gd name="T1" fmla="*/ 583 h 584"/>
                <a:gd name="T2" fmla="*/ 246 w 584"/>
                <a:gd name="T3" fmla="*/ 576 h 584"/>
                <a:gd name="T4" fmla="*/ 332 w 584"/>
                <a:gd name="T5" fmla="*/ 577 h 584"/>
                <a:gd name="T6" fmla="*/ 336 w 584"/>
                <a:gd name="T7" fmla="*/ 580 h 584"/>
                <a:gd name="T8" fmla="*/ 230 w 584"/>
                <a:gd name="T9" fmla="*/ 569 h 584"/>
                <a:gd name="T10" fmla="*/ 397 w 584"/>
                <a:gd name="T11" fmla="*/ 556 h 584"/>
                <a:gd name="T12" fmla="*/ 187 w 584"/>
                <a:gd name="T13" fmla="*/ 564 h 584"/>
                <a:gd name="T14" fmla="*/ 188 w 584"/>
                <a:gd name="T15" fmla="*/ 564 h 584"/>
                <a:gd name="T16" fmla="*/ 439 w 584"/>
                <a:gd name="T17" fmla="*/ 544 h 584"/>
                <a:gd name="T18" fmla="*/ 128 w 584"/>
                <a:gd name="T19" fmla="*/ 528 h 584"/>
                <a:gd name="T20" fmla="*/ 451 w 584"/>
                <a:gd name="T21" fmla="*/ 532 h 584"/>
                <a:gd name="T22" fmla="*/ 455 w 584"/>
                <a:gd name="T23" fmla="*/ 533 h 584"/>
                <a:gd name="T24" fmla="*/ 116 w 584"/>
                <a:gd name="T25" fmla="*/ 515 h 584"/>
                <a:gd name="T26" fmla="*/ 500 w 584"/>
                <a:gd name="T27" fmla="*/ 484 h 584"/>
                <a:gd name="T28" fmla="*/ 79 w 584"/>
                <a:gd name="T29" fmla="*/ 491 h 584"/>
                <a:gd name="T30" fmla="*/ 82 w 584"/>
                <a:gd name="T31" fmla="*/ 493 h 584"/>
                <a:gd name="T32" fmla="*/ 533 w 584"/>
                <a:gd name="T33" fmla="*/ 456 h 584"/>
                <a:gd name="T34" fmla="*/ 41 w 584"/>
                <a:gd name="T35" fmla="*/ 434 h 584"/>
                <a:gd name="T36" fmla="*/ 540 w 584"/>
                <a:gd name="T37" fmla="*/ 439 h 584"/>
                <a:gd name="T38" fmla="*/ 542 w 584"/>
                <a:gd name="T39" fmla="*/ 439 h 584"/>
                <a:gd name="T40" fmla="*/ 37 w 584"/>
                <a:gd name="T41" fmla="*/ 416 h 584"/>
                <a:gd name="T42" fmla="*/ 564 w 584"/>
                <a:gd name="T43" fmla="*/ 375 h 584"/>
                <a:gd name="T44" fmla="*/ 13 w 584"/>
                <a:gd name="T45" fmla="*/ 380 h 584"/>
                <a:gd name="T46" fmla="*/ 17 w 584"/>
                <a:gd name="T47" fmla="*/ 382 h 584"/>
                <a:gd name="T48" fmla="*/ 581 w 584"/>
                <a:gd name="T49" fmla="*/ 335 h 584"/>
                <a:gd name="T50" fmla="*/ 5 w 584"/>
                <a:gd name="T51" fmla="*/ 311 h 584"/>
                <a:gd name="T52" fmla="*/ 579 w 584"/>
                <a:gd name="T53" fmla="*/ 317 h 584"/>
                <a:gd name="T54" fmla="*/ 584 w 584"/>
                <a:gd name="T55" fmla="*/ 292 h 584"/>
                <a:gd name="T56" fmla="*/ 1 w 584"/>
                <a:gd name="T57" fmla="*/ 272 h 584"/>
                <a:gd name="T58" fmla="*/ 4 w 584"/>
                <a:gd name="T59" fmla="*/ 298 h 584"/>
                <a:gd name="T60" fmla="*/ 583 w 584"/>
                <a:gd name="T61" fmla="*/ 266 h 584"/>
                <a:gd name="T62" fmla="*/ 7 w 584"/>
                <a:gd name="T63" fmla="*/ 229 h 584"/>
                <a:gd name="T64" fmla="*/ 568 w 584"/>
                <a:gd name="T65" fmla="*/ 224 h 584"/>
                <a:gd name="T66" fmla="*/ 572 w 584"/>
                <a:gd name="T67" fmla="*/ 228 h 584"/>
                <a:gd name="T68" fmla="*/ 27 w 584"/>
                <a:gd name="T69" fmla="*/ 190 h 584"/>
                <a:gd name="T70" fmla="*/ 548 w 584"/>
                <a:gd name="T71" fmla="*/ 160 h 584"/>
                <a:gd name="T72" fmla="*/ 30 w 584"/>
                <a:gd name="T73" fmla="*/ 172 h 584"/>
                <a:gd name="T74" fmla="*/ 31 w 584"/>
                <a:gd name="T75" fmla="*/ 173 h 584"/>
                <a:gd name="T76" fmla="*/ 543 w 584"/>
                <a:gd name="T77" fmla="*/ 142 h 584"/>
                <a:gd name="T78" fmla="*/ 62 w 584"/>
                <a:gd name="T79" fmla="*/ 112 h 584"/>
                <a:gd name="T80" fmla="*/ 512 w 584"/>
                <a:gd name="T81" fmla="*/ 112 h 584"/>
                <a:gd name="T82" fmla="*/ 515 w 584"/>
                <a:gd name="T83" fmla="*/ 113 h 584"/>
                <a:gd name="T84" fmla="*/ 97 w 584"/>
                <a:gd name="T85" fmla="*/ 85 h 584"/>
                <a:gd name="T86" fmla="*/ 466 w 584"/>
                <a:gd name="T87" fmla="*/ 62 h 584"/>
                <a:gd name="T88" fmla="*/ 107 w 584"/>
                <a:gd name="T89" fmla="*/ 71 h 584"/>
                <a:gd name="T90" fmla="*/ 110 w 584"/>
                <a:gd name="T91" fmla="*/ 72 h 584"/>
                <a:gd name="T92" fmla="*/ 454 w 584"/>
                <a:gd name="T93" fmla="*/ 48 h 584"/>
                <a:gd name="T94" fmla="*/ 163 w 584"/>
                <a:gd name="T95" fmla="*/ 30 h 584"/>
                <a:gd name="T96" fmla="*/ 412 w 584"/>
                <a:gd name="T97" fmla="*/ 34 h 584"/>
                <a:gd name="T98" fmla="*/ 414 w 584"/>
                <a:gd name="T99" fmla="*/ 35 h 584"/>
                <a:gd name="T100" fmla="*/ 205 w 584"/>
                <a:gd name="T101" fmla="*/ 21 h 584"/>
                <a:gd name="T102" fmla="*/ 349 w 584"/>
                <a:gd name="T103" fmla="*/ 9 h 584"/>
                <a:gd name="T104" fmla="*/ 221 w 584"/>
                <a:gd name="T105" fmla="*/ 12 h 584"/>
                <a:gd name="T106" fmla="*/ 225 w 584"/>
                <a:gd name="T107" fmla="*/ 15 h 584"/>
                <a:gd name="T108" fmla="*/ 332 w 584"/>
                <a:gd name="T109" fmla="*/ 2 h 584"/>
                <a:gd name="T110" fmla="*/ 289 w 584"/>
                <a:gd name="T11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584">
                  <a:moveTo>
                    <a:pt x="293" y="584"/>
                  </a:moveTo>
                  <a:cubicBezTo>
                    <a:pt x="291" y="584"/>
                    <a:pt x="289" y="582"/>
                    <a:pt x="289" y="580"/>
                  </a:cubicBezTo>
                  <a:cubicBezTo>
                    <a:pt x="289" y="577"/>
                    <a:pt x="291" y="576"/>
                    <a:pt x="293" y="576"/>
                  </a:cubicBezTo>
                  <a:cubicBezTo>
                    <a:pt x="300" y="576"/>
                    <a:pt x="307" y="575"/>
                    <a:pt x="314" y="575"/>
                  </a:cubicBezTo>
                  <a:cubicBezTo>
                    <a:pt x="316" y="575"/>
                    <a:pt x="318" y="576"/>
                    <a:pt x="319" y="578"/>
                  </a:cubicBezTo>
                  <a:cubicBezTo>
                    <a:pt x="319" y="581"/>
                    <a:pt x="317" y="583"/>
                    <a:pt x="315" y="583"/>
                  </a:cubicBezTo>
                  <a:cubicBezTo>
                    <a:pt x="308" y="583"/>
                    <a:pt x="300" y="584"/>
                    <a:pt x="293" y="584"/>
                  </a:cubicBezTo>
                  <a:cubicBezTo>
                    <a:pt x="293" y="584"/>
                    <a:pt x="293" y="584"/>
                    <a:pt x="293" y="584"/>
                  </a:cubicBezTo>
                  <a:close/>
                  <a:moveTo>
                    <a:pt x="272" y="583"/>
                  </a:moveTo>
                  <a:cubicBezTo>
                    <a:pt x="271" y="583"/>
                    <a:pt x="271" y="583"/>
                    <a:pt x="271" y="583"/>
                  </a:cubicBezTo>
                  <a:cubicBezTo>
                    <a:pt x="264" y="582"/>
                    <a:pt x="257" y="582"/>
                    <a:pt x="250" y="581"/>
                  </a:cubicBezTo>
                  <a:cubicBezTo>
                    <a:pt x="247" y="580"/>
                    <a:pt x="246" y="578"/>
                    <a:pt x="246" y="576"/>
                  </a:cubicBezTo>
                  <a:cubicBezTo>
                    <a:pt x="247" y="574"/>
                    <a:pt x="249" y="572"/>
                    <a:pt x="251" y="573"/>
                  </a:cubicBezTo>
                  <a:cubicBezTo>
                    <a:pt x="258" y="574"/>
                    <a:pt x="265" y="574"/>
                    <a:pt x="272" y="575"/>
                  </a:cubicBezTo>
                  <a:cubicBezTo>
                    <a:pt x="274" y="575"/>
                    <a:pt x="276" y="577"/>
                    <a:pt x="276" y="579"/>
                  </a:cubicBezTo>
                  <a:cubicBezTo>
                    <a:pt x="275" y="581"/>
                    <a:pt x="274" y="583"/>
                    <a:pt x="272" y="583"/>
                  </a:cubicBezTo>
                  <a:close/>
                  <a:moveTo>
                    <a:pt x="336" y="580"/>
                  </a:moveTo>
                  <a:cubicBezTo>
                    <a:pt x="334" y="580"/>
                    <a:pt x="332" y="579"/>
                    <a:pt x="332" y="577"/>
                  </a:cubicBezTo>
                  <a:cubicBezTo>
                    <a:pt x="332" y="575"/>
                    <a:pt x="333" y="573"/>
                    <a:pt x="335" y="572"/>
                  </a:cubicBezTo>
                  <a:cubicBezTo>
                    <a:pt x="342" y="571"/>
                    <a:pt x="349" y="570"/>
                    <a:pt x="356" y="568"/>
                  </a:cubicBezTo>
                  <a:cubicBezTo>
                    <a:pt x="358" y="568"/>
                    <a:pt x="360" y="569"/>
                    <a:pt x="361" y="571"/>
                  </a:cubicBezTo>
                  <a:cubicBezTo>
                    <a:pt x="361" y="574"/>
                    <a:pt x="360" y="576"/>
                    <a:pt x="358" y="576"/>
                  </a:cubicBezTo>
                  <a:cubicBezTo>
                    <a:pt x="351" y="578"/>
                    <a:pt x="344" y="579"/>
                    <a:pt x="336" y="580"/>
                  </a:cubicBezTo>
                  <a:cubicBezTo>
                    <a:pt x="336" y="580"/>
                    <a:pt x="336" y="580"/>
                    <a:pt x="336" y="580"/>
                  </a:cubicBezTo>
                  <a:close/>
                  <a:moveTo>
                    <a:pt x="229" y="577"/>
                  </a:moveTo>
                  <a:cubicBezTo>
                    <a:pt x="229" y="577"/>
                    <a:pt x="229" y="577"/>
                    <a:pt x="228" y="577"/>
                  </a:cubicBezTo>
                  <a:cubicBezTo>
                    <a:pt x="221" y="575"/>
                    <a:pt x="214" y="573"/>
                    <a:pt x="207" y="571"/>
                  </a:cubicBezTo>
                  <a:cubicBezTo>
                    <a:pt x="205" y="570"/>
                    <a:pt x="204" y="568"/>
                    <a:pt x="204" y="566"/>
                  </a:cubicBezTo>
                  <a:cubicBezTo>
                    <a:pt x="205" y="564"/>
                    <a:pt x="207" y="563"/>
                    <a:pt x="209" y="563"/>
                  </a:cubicBezTo>
                  <a:cubicBezTo>
                    <a:pt x="216" y="565"/>
                    <a:pt x="223" y="567"/>
                    <a:pt x="230" y="569"/>
                  </a:cubicBezTo>
                  <a:cubicBezTo>
                    <a:pt x="232" y="569"/>
                    <a:pt x="233" y="571"/>
                    <a:pt x="233" y="574"/>
                  </a:cubicBezTo>
                  <a:cubicBezTo>
                    <a:pt x="233" y="575"/>
                    <a:pt x="231" y="577"/>
                    <a:pt x="229" y="577"/>
                  </a:cubicBezTo>
                  <a:close/>
                  <a:moveTo>
                    <a:pt x="378" y="571"/>
                  </a:moveTo>
                  <a:cubicBezTo>
                    <a:pt x="376" y="571"/>
                    <a:pt x="374" y="570"/>
                    <a:pt x="374" y="568"/>
                  </a:cubicBezTo>
                  <a:cubicBezTo>
                    <a:pt x="373" y="566"/>
                    <a:pt x="374" y="563"/>
                    <a:pt x="377" y="563"/>
                  </a:cubicBezTo>
                  <a:cubicBezTo>
                    <a:pt x="383" y="561"/>
                    <a:pt x="390" y="558"/>
                    <a:pt x="397" y="556"/>
                  </a:cubicBezTo>
                  <a:cubicBezTo>
                    <a:pt x="399" y="555"/>
                    <a:pt x="401" y="556"/>
                    <a:pt x="402" y="558"/>
                  </a:cubicBezTo>
                  <a:cubicBezTo>
                    <a:pt x="403" y="560"/>
                    <a:pt x="402" y="562"/>
                    <a:pt x="399" y="563"/>
                  </a:cubicBezTo>
                  <a:cubicBezTo>
                    <a:pt x="393" y="566"/>
                    <a:pt x="386" y="568"/>
                    <a:pt x="379" y="570"/>
                  </a:cubicBezTo>
                  <a:cubicBezTo>
                    <a:pt x="379" y="571"/>
                    <a:pt x="378" y="571"/>
                    <a:pt x="378" y="571"/>
                  </a:cubicBezTo>
                  <a:close/>
                  <a:moveTo>
                    <a:pt x="188" y="564"/>
                  </a:moveTo>
                  <a:cubicBezTo>
                    <a:pt x="187" y="564"/>
                    <a:pt x="187" y="564"/>
                    <a:pt x="187" y="564"/>
                  </a:cubicBezTo>
                  <a:cubicBezTo>
                    <a:pt x="180" y="561"/>
                    <a:pt x="173" y="558"/>
                    <a:pt x="166" y="555"/>
                  </a:cubicBezTo>
                  <a:cubicBezTo>
                    <a:pt x="164" y="554"/>
                    <a:pt x="164" y="552"/>
                    <a:pt x="165" y="550"/>
                  </a:cubicBezTo>
                  <a:cubicBezTo>
                    <a:pt x="166" y="548"/>
                    <a:pt x="168" y="547"/>
                    <a:pt x="170" y="548"/>
                  </a:cubicBezTo>
                  <a:cubicBezTo>
                    <a:pt x="176" y="551"/>
                    <a:pt x="183" y="554"/>
                    <a:pt x="189" y="557"/>
                  </a:cubicBezTo>
                  <a:cubicBezTo>
                    <a:pt x="191" y="557"/>
                    <a:pt x="192" y="560"/>
                    <a:pt x="192" y="562"/>
                  </a:cubicBezTo>
                  <a:cubicBezTo>
                    <a:pt x="191" y="563"/>
                    <a:pt x="190" y="564"/>
                    <a:pt x="188" y="564"/>
                  </a:cubicBezTo>
                  <a:close/>
                  <a:moveTo>
                    <a:pt x="418" y="555"/>
                  </a:moveTo>
                  <a:cubicBezTo>
                    <a:pt x="416" y="555"/>
                    <a:pt x="415" y="554"/>
                    <a:pt x="414" y="553"/>
                  </a:cubicBezTo>
                  <a:cubicBezTo>
                    <a:pt x="413" y="551"/>
                    <a:pt x="414" y="548"/>
                    <a:pt x="416" y="547"/>
                  </a:cubicBezTo>
                  <a:cubicBezTo>
                    <a:pt x="422" y="544"/>
                    <a:pt x="429" y="541"/>
                    <a:pt x="435" y="537"/>
                  </a:cubicBezTo>
                  <a:cubicBezTo>
                    <a:pt x="436" y="536"/>
                    <a:pt x="439" y="537"/>
                    <a:pt x="440" y="539"/>
                  </a:cubicBezTo>
                  <a:cubicBezTo>
                    <a:pt x="441" y="541"/>
                    <a:pt x="441" y="543"/>
                    <a:pt x="439" y="544"/>
                  </a:cubicBezTo>
                  <a:cubicBezTo>
                    <a:pt x="432" y="548"/>
                    <a:pt x="426" y="551"/>
                    <a:pt x="419" y="554"/>
                  </a:cubicBezTo>
                  <a:cubicBezTo>
                    <a:pt x="419" y="555"/>
                    <a:pt x="418" y="555"/>
                    <a:pt x="418" y="555"/>
                  </a:cubicBezTo>
                  <a:close/>
                  <a:moveTo>
                    <a:pt x="149" y="546"/>
                  </a:moveTo>
                  <a:cubicBezTo>
                    <a:pt x="148" y="546"/>
                    <a:pt x="148" y="546"/>
                    <a:pt x="147" y="545"/>
                  </a:cubicBezTo>
                  <a:cubicBezTo>
                    <a:pt x="141" y="542"/>
                    <a:pt x="135" y="538"/>
                    <a:pt x="129" y="534"/>
                  </a:cubicBezTo>
                  <a:cubicBezTo>
                    <a:pt x="127" y="532"/>
                    <a:pt x="126" y="530"/>
                    <a:pt x="128" y="528"/>
                  </a:cubicBezTo>
                  <a:cubicBezTo>
                    <a:pt x="129" y="526"/>
                    <a:pt x="131" y="526"/>
                    <a:pt x="133" y="527"/>
                  </a:cubicBezTo>
                  <a:cubicBezTo>
                    <a:pt x="139" y="531"/>
                    <a:pt x="145" y="535"/>
                    <a:pt x="151" y="538"/>
                  </a:cubicBezTo>
                  <a:cubicBezTo>
                    <a:pt x="153" y="539"/>
                    <a:pt x="154" y="542"/>
                    <a:pt x="153" y="544"/>
                  </a:cubicBezTo>
                  <a:cubicBezTo>
                    <a:pt x="152" y="545"/>
                    <a:pt x="151" y="546"/>
                    <a:pt x="149" y="546"/>
                  </a:cubicBezTo>
                  <a:close/>
                  <a:moveTo>
                    <a:pt x="455" y="533"/>
                  </a:moveTo>
                  <a:cubicBezTo>
                    <a:pt x="453" y="533"/>
                    <a:pt x="452" y="533"/>
                    <a:pt x="451" y="532"/>
                  </a:cubicBezTo>
                  <a:cubicBezTo>
                    <a:pt x="450" y="530"/>
                    <a:pt x="451" y="527"/>
                    <a:pt x="452" y="526"/>
                  </a:cubicBezTo>
                  <a:cubicBezTo>
                    <a:pt x="458" y="522"/>
                    <a:pt x="464" y="518"/>
                    <a:pt x="469" y="513"/>
                  </a:cubicBezTo>
                  <a:cubicBezTo>
                    <a:pt x="471" y="512"/>
                    <a:pt x="474" y="512"/>
                    <a:pt x="475" y="514"/>
                  </a:cubicBezTo>
                  <a:cubicBezTo>
                    <a:pt x="476" y="516"/>
                    <a:pt x="476" y="518"/>
                    <a:pt x="474" y="520"/>
                  </a:cubicBezTo>
                  <a:cubicBezTo>
                    <a:pt x="469" y="524"/>
                    <a:pt x="463" y="528"/>
                    <a:pt x="457" y="533"/>
                  </a:cubicBezTo>
                  <a:cubicBezTo>
                    <a:pt x="456" y="533"/>
                    <a:pt x="456" y="533"/>
                    <a:pt x="455" y="533"/>
                  </a:cubicBezTo>
                  <a:close/>
                  <a:moveTo>
                    <a:pt x="114" y="522"/>
                  </a:moveTo>
                  <a:cubicBezTo>
                    <a:pt x="113" y="522"/>
                    <a:pt x="112" y="521"/>
                    <a:pt x="111" y="521"/>
                  </a:cubicBezTo>
                  <a:cubicBezTo>
                    <a:pt x="105" y="516"/>
                    <a:pt x="100" y="512"/>
                    <a:pt x="94" y="507"/>
                  </a:cubicBezTo>
                  <a:cubicBezTo>
                    <a:pt x="93" y="505"/>
                    <a:pt x="93" y="503"/>
                    <a:pt x="94" y="501"/>
                  </a:cubicBezTo>
                  <a:cubicBezTo>
                    <a:pt x="96" y="499"/>
                    <a:pt x="98" y="499"/>
                    <a:pt x="100" y="501"/>
                  </a:cubicBezTo>
                  <a:cubicBezTo>
                    <a:pt x="105" y="506"/>
                    <a:pt x="111" y="510"/>
                    <a:pt x="116" y="515"/>
                  </a:cubicBezTo>
                  <a:cubicBezTo>
                    <a:pt x="118" y="516"/>
                    <a:pt x="118" y="518"/>
                    <a:pt x="117" y="520"/>
                  </a:cubicBezTo>
                  <a:cubicBezTo>
                    <a:pt x="116" y="521"/>
                    <a:pt x="115" y="522"/>
                    <a:pt x="114" y="522"/>
                  </a:cubicBezTo>
                  <a:close/>
                  <a:moveTo>
                    <a:pt x="488" y="506"/>
                  </a:moveTo>
                  <a:cubicBezTo>
                    <a:pt x="487" y="506"/>
                    <a:pt x="486" y="506"/>
                    <a:pt x="485" y="505"/>
                  </a:cubicBezTo>
                  <a:cubicBezTo>
                    <a:pt x="484" y="504"/>
                    <a:pt x="484" y="501"/>
                    <a:pt x="486" y="499"/>
                  </a:cubicBezTo>
                  <a:cubicBezTo>
                    <a:pt x="491" y="495"/>
                    <a:pt x="496" y="490"/>
                    <a:pt x="500" y="484"/>
                  </a:cubicBezTo>
                  <a:cubicBezTo>
                    <a:pt x="502" y="483"/>
                    <a:pt x="505" y="483"/>
                    <a:pt x="506" y="484"/>
                  </a:cubicBezTo>
                  <a:cubicBezTo>
                    <a:pt x="508" y="486"/>
                    <a:pt x="508" y="488"/>
                    <a:pt x="506" y="490"/>
                  </a:cubicBezTo>
                  <a:cubicBezTo>
                    <a:pt x="501" y="495"/>
                    <a:pt x="496" y="500"/>
                    <a:pt x="491" y="505"/>
                  </a:cubicBezTo>
                  <a:cubicBezTo>
                    <a:pt x="490" y="506"/>
                    <a:pt x="489" y="506"/>
                    <a:pt x="488" y="506"/>
                  </a:cubicBezTo>
                  <a:close/>
                  <a:moveTo>
                    <a:pt x="82" y="493"/>
                  </a:moveTo>
                  <a:cubicBezTo>
                    <a:pt x="81" y="493"/>
                    <a:pt x="80" y="492"/>
                    <a:pt x="79" y="491"/>
                  </a:cubicBezTo>
                  <a:cubicBezTo>
                    <a:pt x="74" y="486"/>
                    <a:pt x="69" y="481"/>
                    <a:pt x="65" y="475"/>
                  </a:cubicBezTo>
                  <a:cubicBezTo>
                    <a:pt x="63" y="473"/>
                    <a:pt x="64" y="471"/>
                    <a:pt x="65" y="469"/>
                  </a:cubicBezTo>
                  <a:cubicBezTo>
                    <a:pt x="67" y="468"/>
                    <a:pt x="70" y="468"/>
                    <a:pt x="71" y="470"/>
                  </a:cubicBezTo>
                  <a:cubicBezTo>
                    <a:pt x="75" y="475"/>
                    <a:pt x="80" y="481"/>
                    <a:pt x="85" y="486"/>
                  </a:cubicBezTo>
                  <a:cubicBezTo>
                    <a:pt x="86" y="488"/>
                    <a:pt x="86" y="490"/>
                    <a:pt x="85" y="492"/>
                  </a:cubicBezTo>
                  <a:cubicBezTo>
                    <a:pt x="84" y="492"/>
                    <a:pt x="83" y="493"/>
                    <a:pt x="82" y="493"/>
                  </a:cubicBezTo>
                  <a:close/>
                  <a:moveTo>
                    <a:pt x="517" y="475"/>
                  </a:moveTo>
                  <a:cubicBezTo>
                    <a:pt x="517" y="475"/>
                    <a:pt x="516" y="475"/>
                    <a:pt x="515" y="474"/>
                  </a:cubicBezTo>
                  <a:cubicBezTo>
                    <a:pt x="513" y="473"/>
                    <a:pt x="513" y="470"/>
                    <a:pt x="514" y="468"/>
                  </a:cubicBezTo>
                  <a:cubicBezTo>
                    <a:pt x="519" y="463"/>
                    <a:pt x="523" y="457"/>
                    <a:pt x="527" y="451"/>
                  </a:cubicBezTo>
                  <a:cubicBezTo>
                    <a:pt x="528" y="450"/>
                    <a:pt x="531" y="449"/>
                    <a:pt x="532" y="450"/>
                  </a:cubicBezTo>
                  <a:cubicBezTo>
                    <a:pt x="534" y="452"/>
                    <a:pt x="535" y="454"/>
                    <a:pt x="533" y="456"/>
                  </a:cubicBezTo>
                  <a:cubicBezTo>
                    <a:pt x="529" y="462"/>
                    <a:pt x="525" y="468"/>
                    <a:pt x="521" y="473"/>
                  </a:cubicBezTo>
                  <a:cubicBezTo>
                    <a:pt x="520" y="474"/>
                    <a:pt x="519" y="475"/>
                    <a:pt x="517" y="475"/>
                  </a:cubicBezTo>
                  <a:close/>
                  <a:moveTo>
                    <a:pt x="55" y="459"/>
                  </a:moveTo>
                  <a:cubicBezTo>
                    <a:pt x="54" y="459"/>
                    <a:pt x="52" y="459"/>
                    <a:pt x="52" y="458"/>
                  </a:cubicBezTo>
                  <a:cubicBezTo>
                    <a:pt x="48" y="452"/>
                    <a:pt x="44" y="445"/>
                    <a:pt x="40" y="439"/>
                  </a:cubicBezTo>
                  <a:cubicBezTo>
                    <a:pt x="39" y="437"/>
                    <a:pt x="39" y="435"/>
                    <a:pt x="41" y="434"/>
                  </a:cubicBezTo>
                  <a:cubicBezTo>
                    <a:pt x="43" y="433"/>
                    <a:pt x="46" y="433"/>
                    <a:pt x="47" y="435"/>
                  </a:cubicBezTo>
                  <a:cubicBezTo>
                    <a:pt x="50" y="441"/>
                    <a:pt x="54" y="447"/>
                    <a:pt x="58" y="453"/>
                  </a:cubicBezTo>
                  <a:cubicBezTo>
                    <a:pt x="59" y="455"/>
                    <a:pt x="59" y="457"/>
                    <a:pt x="57" y="459"/>
                  </a:cubicBezTo>
                  <a:cubicBezTo>
                    <a:pt x="57" y="459"/>
                    <a:pt x="56" y="459"/>
                    <a:pt x="55" y="459"/>
                  </a:cubicBezTo>
                  <a:close/>
                  <a:moveTo>
                    <a:pt x="542" y="439"/>
                  </a:moveTo>
                  <a:cubicBezTo>
                    <a:pt x="541" y="439"/>
                    <a:pt x="540" y="439"/>
                    <a:pt x="540" y="439"/>
                  </a:cubicBezTo>
                  <a:cubicBezTo>
                    <a:pt x="538" y="438"/>
                    <a:pt x="537" y="435"/>
                    <a:pt x="538" y="433"/>
                  </a:cubicBezTo>
                  <a:cubicBezTo>
                    <a:pt x="542" y="427"/>
                    <a:pt x="545" y="421"/>
                    <a:pt x="548" y="415"/>
                  </a:cubicBezTo>
                  <a:cubicBezTo>
                    <a:pt x="549" y="413"/>
                    <a:pt x="551" y="412"/>
                    <a:pt x="553" y="413"/>
                  </a:cubicBezTo>
                  <a:cubicBezTo>
                    <a:pt x="555" y="414"/>
                    <a:pt x="556" y="416"/>
                    <a:pt x="555" y="418"/>
                  </a:cubicBezTo>
                  <a:cubicBezTo>
                    <a:pt x="552" y="425"/>
                    <a:pt x="549" y="431"/>
                    <a:pt x="545" y="437"/>
                  </a:cubicBezTo>
                  <a:cubicBezTo>
                    <a:pt x="544" y="439"/>
                    <a:pt x="543" y="439"/>
                    <a:pt x="542" y="439"/>
                  </a:cubicBezTo>
                  <a:close/>
                  <a:moveTo>
                    <a:pt x="33" y="422"/>
                  </a:moveTo>
                  <a:cubicBezTo>
                    <a:pt x="32" y="422"/>
                    <a:pt x="30" y="421"/>
                    <a:pt x="30" y="420"/>
                  </a:cubicBezTo>
                  <a:cubicBezTo>
                    <a:pt x="26" y="413"/>
                    <a:pt x="23" y="407"/>
                    <a:pt x="21" y="400"/>
                  </a:cubicBezTo>
                  <a:cubicBezTo>
                    <a:pt x="20" y="398"/>
                    <a:pt x="21" y="396"/>
                    <a:pt x="23" y="395"/>
                  </a:cubicBezTo>
                  <a:cubicBezTo>
                    <a:pt x="25" y="394"/>
                    <a:pt x="27" y="395"/>
                    <a:pt x="28" y="397"/>
                  </a:cubicBezTo>
                  <a:cubicBezTo>
                    <a:pt x="31" y="404"/>
                    <a:pt x="34" y="410"/>
                    <a:pt x="37" y="416"/>
                  </a:cubicBezTo>
                  <a:cubicBezTo>
                    <a:pt x="38" y="418"/>
                    <a:pt x="37" y="421"/>
                    <a:pt x="35" y="422"/>
                  </a:cubicBezTo>
                  <a:cubicBezTo>
                    <a:pt x="34" y="422"/>
                    <a:pt x="34" y="422"/>
                    <a:pt x="33" y="422"/>
                  </a:cubicBezTo>
                  <a:close/>
                  <a:moveTo>
                    <a:pt x="560" y="401"/>
                  </a:moveTo>
                  <a:cubicBezTo>
                    <a:pt x="560" y="401"/>
                    <a:pt x="559" y="401"/>
                    <a:pt x="559" y="400"/>
                  </a:cubicBezTo>
                  <a:cubicBezTo>
                    <a:pt x="557" y="400"/>
                    <a:pt x="556" y="397"/>
                    <a:pt x="557" y="395"/>
                  </a:cubicBezTo>
                  <a:cubicBezTo>
                    <a:pt x="559" y="389"/>
                    <a:pt x="561" y="382"/>
                    <a:pt x="564" y="375"/>
                  </a:cubicBezTo>
                  <a:cubicBezTo>
                    <a:pt x="564" y="373"/>
                    <a:pt x="566" y="372"/>
                    <a:pt x="569" y="373"/>
                  </a:cubicBezTo>
                  <a:cubicBezTo>
                    <a:pt x="571" y="373"/>
                    <a:pt x="572" y="375"/>
                    <a:pt x="571" y="378"/>
                  </a:cubicBezTo>
                  <a:cubicBezTo>
                    <a:pt x="569" y="384"/>
                    <a:pt x="567" y="391"/>
                    <a:pt x="564" y="398"/>
                  </a:cubicBezTo>
                  <a:cubicBezTo>
                    <a:pt x="563" y="400"/>
                    <a:pt x="562" y="401"/>
                    <a:pt x="560" y="401"/>
                  </a:cubicBezTo>
                  <a:close/>
                  <a:moveTo>
                    <a:pt x="17" y="382"/>
                  </a:moveTo>
                  <a:cubicBezTo>
                    <a:pt x="16" y="382"/>
                    <a:pt x="14" y="381"/>
                    <a:pt x="13" y="380"/>
                  </a:cubicBezTo>
                  <a:cubicBezTo>
                    <a:pt x="11" y="373"/>
                    <a:pt x="9" y="366"/>
                    <a:pt x="8" y="359"/>
                  </a:cubicBezTo>
                  <a:cubicBezTo>
                    <a:pt x="7" y="356"/>
                    <a:pt x="9" y="354"/>
                    <a:pt x="11" y="354"/>
                  </a:cubicBezTo>
                  <a:cubicBezTo>
                    <a:pt x="13" y="353"/>
                    <a:pt x="15" y="355"/>
                    <a:pt x="15" y="357"/>
                  </a:cubicBezTo>
                  <a:cubicBezTo>
                    <a:pt x="17" y="364"/>
                    <a:pt x="19" y="370"/>
                    <a:pt x="21" y="377"/>
                  </a:cubicBezTo>
                  <a:cubicBezTo>
                    <a:pt x="22" y="379"/>
                    <a:pt x="21" y="382"/>
                    <a:pt x="18" y="382"/>
                  </a:cubicBezTo>
                  <a:cubicBezTo>
                    <a:pt x="18" y="382"/>
                    <a:pt x="18" y="382"/>
                    <a:pt x="17" y="382"/>
                  </a:cubicBezTo>
                  <a:close/>
                  <a:moveTo>
                    <a:pt x="573" y="360"/>
                  </a:moveTo>
                  <a:cubicBezTo>
                    <a:pt x="573" y="360"/>
                    <a:pt x="572" y="360"/>
                    <a:pt x="572" y="359"/>
                  </a:cubicBezTo>
                  <a:cubicBezTo>
                    <a:pt x="570" y="359"/>
                    <a:pt x="568" y="357"/>
                    <a:pt x="569" y="355"/>
                  </a:cubicBezTo>
                  <a:cubicBezTo>
                    <a:pt x="571" y="348"/>
                    <a:pt x="572" y="341"/>
                    <a:pt x="573" y="334"/>
                  </a:cubicBezTo>
                  <a:cubicBezTo>
                    <a:pt x="573" y="332"/>
                    <a:pt x="575" y="330"/>
                    <a:pt x="577" y="330"/>
                  </a:cubicBezTo>
                  <a:cubicBezTo>
                    <a:pt x="580" y="331"/>
                    <a:pt x="581" y="333"/>
                    <a:pt x="581" y="335"/>
                  </a:cubicBezTo>
                  <a:cubicBezTo>
                    <a:pt x="580" y="342"/>
                    <a:pt x="578" y="349"/>
                    <a:pt x="577" y="356"/>
                  </a:cubicBezTo>
                  <a:cubicBezTo>
                    <a:pt x="576" y="358"/>
                    <a:pt x="575" y="360"/>
                    <a:pt x="573" y="360"/>
                  </a:cubicBezTo>
                  <a:close/>
                  <a:moveTo>
                    <a:pt x="7" y="341"/>
                  </a:moveTo>
                  <a:cubicBezTo>
                    <a:pt x="6" y="341"/>
                    <a:pt x="4" y="339"/>
                    <a:pt x="4" y="337"/>
                  </a:cubicBezTo>
                  <a:cubicBezTo>
                    <a:pt x="2" y="330"/>
                    <a:pt x="2" y="323"/>
                    <a:pt x="1" y="316"/>
                  </a:cubicBezTo>
                  <a:cubicBezTo>
                    <a:pt x="1" y="313"/>
                    <a:pt x="2" y="311"/>
                    <a:pt x="5" y="311"/>
                  </a:cubicBezTo>
                  <a:cubicBezTo>
                    <a:pt x="7" y="311"/>
                    <a:pt x="9" y="313"/>
                    <a:pt x="9" y="315"/>
                  </a:cubicBezTo>
                  <a:cubicBezTo>
                    <a:pt x="10" y="322"/>
                    <a:pt x="10" y="329"/>
                    <a:pt x="11" y="336"/>
                  </a:cubicBezTo>
                  <a:cubicBezTo>
                    <a:pt x="12" y="338"/>
                    <a:pt x="10" y="340"/>
                    <a:pt x="8" y="340"/>
                  </a:cubicBezTo>
                  <a:cubicBezTo>
                    <a:pt x="8" y="341"/>
                    <a:pt x="8" y="341"/>
                    <a:pt x="7" y="341"/>
                  </a:cubicBezTo>
                  <a:close/>
                  <a:moveTo>
                    <a:pt x="579" y="317"/>
                  </a:moveTo>
                  <a:cubicBezTo>
                    <a:pt x="579" y="317"/>
                    <a:pt x="579" y="317"/>
                    <a:pt x="579" y="317"/>
                  </a:cubicBezTo>
                  <a:cubicBezTo>
                    <a:pt x="577" y="317"/>
                    <a:pt x="575" y="315"/>
                    <a:pt x="575" y="313"/>
                  </a:cubicBezTo>
                  <a:cubicBezTo>
                    <a:pt x="576" y="306"/>
                    <a:pt x="576" y="299"/>
                    <a:pt x="576" y="292"/>
                  </a:cubicBezTo>
                  <a:cubicBezTo>
                    <a:pt x="576" y="290"/>
                    <a:pt x="576" y="289"/>
                    <a:pt x="576" y="287"/>
                  </a:cubicBezTo>
                  <a:cubicBezTo>
                    <a:pt x="576" y="285"/>
                    <a:pt x="578" y="283"/>
                    <a:pt x="580" y="283"/>
                  </a:cubicBezTo>
                  <a:cubicBezTo>
                    <a:pt x="582" y="283"/>
                    <a:pt x="584" y="285"/>
                    <a:pt x="584" y="287"/>
                  </a:cubicBezTo>
                  <a:cubicBezTo>
                    <a:pt x="584" y="289"/>
                    <a:pt x="584" y="290"/>
                    <a:pt x="584" y="292"/>
                  </a:cubicBezTo>
                  <a:cubicBezTo>
                    <a:pt x="584" y="299"/>
                    <a:pt x="584" y="306"/>
                    <a:pt x="583" y="313"/>
                  </a:cubicBezTo>
                  <a:cubicBezTo>
                    <a:pt x="583" y="315"/>
                    <a:pt x="581" y="317"/>
                    <a:pt x="579" y="317"/>
                  </a:cubicBezTo>
                  <a:close/>
                  <a:moveTo>
                    <a:pt x="4" y="298"/>
                  </a:moveTo>
                  <a:cubicBezTo>
                    <a:pt x="2" y="298"/>
                    <a:pt x="0" y="296"/>
                    <a:pt x="0" y="294"/>
                  </a:cubicBezTo>
                  <a:cubicBezTo>
                    <a:pt x="0" y="292"/>
                    <a:pt x="0" y="292"/>
                    <a:pt x="0" y="292"/>
                  </a:cubicBezTo>
                  <a:cubicBezTo>
                    <a:pt x="0" y="285"/>
                    <a:pt x="0" y="278"/>
                    <a:pt x="1" y="272"/>
                  </a:cubicBezTo>
                  <a:cubicBezTo>
                    <a:pt x="1" y="270"/>
                    <a:pt x="3" y="268"/>
                    <a:pt x="5" y="268"/>
                  </a:cubicBezTo>
                  <a:cubicBezTo>
                    <a:pt x="7" y="268"/>
                    <a:pt x="9" y="270"/>
                    <a:pt x="9" y="273"/>
                  </a:cubicBezTo>
                  <a:cubicBezTo>
                    <a:pt x="8" y="279"/>
                    <a:pt x="8" y="285"/>
                    <a:pt x="8" y="292"/>
                  </a:cubicBezTo>
                  <a:cubicBezTo>
                    <a:pt x="8" y="294"/>
                    <a:pt x="8" y="294"/>
                    <a:pt x="8" y="294"/>
                  </a:cubicBezTo>
                  <a:cubicBezTo>
                    <a:pt x="8" y="296"/>
                    <a:pt x="6" y="298"/>
                    <a:pt x="4" y="298"/>
                  </a:cubicBezTo>
                  <a:cubicBezTo>
                    <a:pt x="4" y="298"/>
                    <a:pt x="4" y="298"/>
                    <a:pt x="4" y="298"/>
                  </a:cubicBezTo>
                  <a:close/>
                  <a:moveTo>
                    <a:pt x="579" y="270"/>
                  </a:moveTo>
                  <a:cubicBezTo>
                    <a:pt x="577" y="270"/>
                    <a:pt x="575" y="268"/>
                    <a:pt x="575" y="266"/>
                  </a:cubicBezTo>
                  <a:cubicBezTo>
                    <a:pt x="574" y="259"/>
                    <a:pt x="573" y="252"/>
                    <a:pt x="572" y="245"/>
                  </a:cubicBezTo>
                  <a:cubicBezTo>
                    <a:pt x="572" y="243"/>
                    <a:pt x="573" y="241"/>
                    <a:pt x="576" y="241"/>
                  </a:cubicBezTo>
                  <a:cubicBezTo>
                    <a:pt x="578" y="240"/>
                    <a:pt x="580" y="242"/>
                    <a:pt x="580" y="244"/>
                  </a:cubicBezTo>
                  <a:cubicBezTo>
                    <a:pt x="581" y="251"/>
                    <a:pt x="582" y="258"/>
                    <a:pt x="583" y="266"/>
                  </a:cubicBezTo>
                  <a:cubicBezTo>
                    <a:pt x="583" y="268"/>
                    <a:pt x="581" y="270"/>
                    <a:pt x="579" y="270"/>
                  </a:cubicBezTo>
                  <a:cubicBezTo>
                    <a:pt x="579" y="270"/>
                    <a:pt x="579" y="270"/>
                    <a:pt x="579" y="270"/>
                  </a:cubicBezTo>
                  <a:close/>
                  <a:moveTo>
                    <a:pt x="7" y="255"/>
                  </a:moveTo>
                  <a:cubicBezTo>
                    <a:pt x="7" y="255"/>
                    <a:pt x="6" y="255"/>
                    <a:pt x="6" y="255"/>
                  </a:cubicBezTo>
                  <a:cubicBezTo>
                    <a:pt x="4" y="255"/>
                    <a:pt x="3" y="253"/>
                    <a:pt x="3" y="250"/>
                  </a:cubicBezTo>
                  <a:cubicBezTo>
                    <a:pt x="4" y="243"/>
                    <a:pt x="5" y="236"/>
                    <a:pt x="7" y="229"/>
                  </a:cubicBezTo>
                  <a:cubicBezTo>
                    <a:pt x="7" y="227"/>
                    <a:pt x="9" y="225"/>
                    <a:pt x="12" y="226"/>
                  </a:cubicBezTo>
                  <a:cubicBezTo>
                    <a:pt x="14" y="226"/>
                    <a:pt x="15" y="228"/>
                    <a:pt x="15" y="231"/>
                  </a:cubicBezTo>
                  <a:cubicBezTo>
                    <a:pt x="13" y="237"/>
                    <a:pt x="12" y="244"/>
                    <a:pt x="11" y="251"/>
                  </a:cubicBezTo>
                  <a:cubicBezTo>
                    <a:pt x="11" y="253"/>
                    <a:pt x="9" y="255"/>
                    <a:pt x="7" y="255"/>
                  </a:cubicBezTo>
                  <a:close/>
                  <a:moveTo>
                    <a:pt x="572" y="228"/>
                  </a:moveTo>
                  <a:cubicBezTo>
                    <a:pt x="570" y="228"/>
                    <a:pt x="568" y="226"/>
                    <a:pt x="568" y="224"/>
                  </a:cubicBezTo>
                  <a:cubicBezTo>
                    <a:pt x="566" y="218"/>
                    <a:pt x="564" y="211"/>
                    <a:pt x="562" y="204"/>
                  </a:cubicBezTo>
                  <a:cubicBezTo>
                    <a:pt x="562" y="202"/>
                    <a:pt x="563" y="200"/>
                    <a:pt x="565" y="199"/>
                  </a:cubicBezTo>
                  <a:cubicBezTo>
                    <a:pt x="567" y="198"/>
                    <a:pt x="569" y="200"/>
                    <a:pt x="570" y="202"/>
                  </a:cubicBezTo>
                  <a:cubicBezTo>
                    <a:pt x="572" y="208"/>
                    <a:pt x="574" y="216"/>
                    <a:pt x="576" y="223"/>
                  </a:cubicBezTo>
                  <a:cubicBezTo>
                    <a:pt x="576" y="225"/>
                    <a:pt x="575" y="227"/>
                    <a:pt x="573" y="227"/>
                  </a:cubicBezTo>
                  <a:cubicBezTo>
                    <a:pt x="573" y="227"/>
                    <a:pt x="572" y="228"/>
                    <a:pt x="572" y="228"/>
                  </a:cubicBezTo>
                  <a:close/>
                  <a:moveTo>
                    <a:pt x="16" y="213"/>
                  </a:moveTo>
                  <a:cubicBezTo>
                    <a:pt x="16" y="213"/>
                    <a:pt x="15" y="213"/>
                    <a:pt x="15" y="213"/>
                  </a:cubicBezTo>
                  <a:cubicBezTo>
                    <a:pt x="13" y="212"/>
                    <a:pt x="12" y="210"/>
                    <a:pt x="12" y="208"/>
                  </a:cubicBezTo>
                  <a:cubicBezTo>
                    <a:pt x="14" y="201"/>
                    <a:pt x="17" y="194"/>
                    <a:pt x="19" y="187"/>
                  </a:cubicBezTo>
                  <a:cubicBezTo>
                    <a:pt x="20" y="185"/>
                    <a:pt x="22" y="184"/>
                    <a:pt x="24" y="185"/>
                  </a:cubicBezTo>
                  <a:cubicBezTo>
                    <a:pt x="26" y="186"/>
                    <a:pt x="27" y="188"/>
                    <a:pt x="27" y="190"/>
                  </a:cubicBezTo>
                  <a:cubicBezTo>
                    <a:pt x="24" y="197"/>
                    <a:pt x="22" y="203"/>
                    <a:pt x="20" y="210"/>
                  </a:cubicBezTo>
                  <a:cubicBezTo>
                    <a:pt x="19" y="212"/>
                    <a:pt x="18" y="213"/>
                    <a:pt x="16" y="213"/>
                  </a:cubicBezTo>
                  <a:close/>
                  <a:moveTo>
                    <a:pt x="559" y="187"/>
                  </a:moveTo>
                  <a:cubicBezTo>
                    <a:pt x="557" y="187"/>
                    <a:pt x="556" y="186"/>
                    <a:pt x="555" y="184"/>
                  </a:cubicBezTo>
                  <a:cubicBezTo>
                    <a:pt x="552" y="178"/>
                    <a:pt x="549" y="171"/>
                    <a:pt x="546" y="165"/>
                  </a:cubicBezTo>
                  <a:cubicBezTo>
                    <a:pt x="545" y="163"/>
                    <a:pt x="546" y="161"/>
                    <a:pt x="548" y="160"/>
                  </a:cubicBezTo>
                  <a:cubicBezTo>
                    <a:pt x="550" y="159"/>
                    <a:pt x="552" y="159"/>
                    <a:pt x="553" y="161"/>
                  </a:cubicBezTo>
                  <a:cubicBezTo>
                    <a:pt x="557" y="168"/>
                    <a:pt x="560" y="174"/>
                    <a:pt x="562" y="181"/>
                  </a:cubicBezTo>
                  <a:cubicBezTo>
                    <a:pt x="563" y="183"/>
                    <a:pt x="562" y="186"/>
                    <a:pt x="560" y="186"/>
                  </a:cubicBezTo>
                  <a:cubicBezTo>
                    <a:pt x="560" y="187"/>
                    <a:pt x="559" y="187"/>
                    <a:pt x="559" y="187"/>
                  </a:cubicBezTo>
                  <a:close/>
                  <a:moveTo>
                    <a:pt x="31" y="173"/>
                  </a:moveTo>
                  <a:cubicBezTo>
                    <a:pt x="31" y="173"/>
                    <a:pt x="30" y="173"/>
                    <a:pt x="30" y="172"/>
                  </a:cubicBezTo>
                  <a:cubicBezTo>
                    <a:pt x="28" y="171"/>
                    <a:pt x="27" y="169"/>
                    <a:pt x="28" y="167"/>
                  </a:cubicBezTo>
                  <a:cubicBezTo>
                    <a:pt x="31" y="161"/>
                    <a:pt x="34" y="154"/>
                    <a:pt x="38" y="148"/>
                  </a:cubicBezTo>
                  <a:cubicBezTo>
                    <a:pt x="39" y="146"/>
                    <a:pt x="41" y="145"/>
                    <a:pt x="43" y="146"/>
                  </a:cubicBezTo>
                  <a:cubicBezTo>
                    <a:pt x="45" y="147"/>
                    <a:pt x="46" y="150"/>
                    <a:pt x="45" y="152"/>
                  </a:cubicBezTo>
                  <a:cubicBezTo>
                    <a:pt x="41" y="158"/>
                    <a:pt x="38" y="164"/>
                    <a:pt x="35" y="171"/>
                  </a:cubicBezTo>
                  <a:cubicBezTo>
                    <a:pt x="34" y="172"/>
                    <a:pt x="33" y="173"/>
                    <a:pt x="31" y="173"/>
                  </a:cubicBezTo>
                  <a:close/>
                  <a:moveTo>
                    <a:pt x="540" y="148"/>
                  </a:moveTo>
                  <a:cubicBezTo>
                    <a:pt x="538" y="148"/>
                    <a:pt x="537" y="148"/>
                    <a:pt x="536" y="146"/>
                  </a:cubicBezTo>
                  <a:cubicBezTo>
                    <a:pt x="532" y="140"/>
                    <a:pt x="529" y="134"/>
                    <a:pt x="525" y="129"/>
                  </a:cubicBezTo>
                  <a:cubicBezTo>
                    <a:pt x="523" y="127"/>
                    <a:pt x="524" y="124"/>
                    <a:pt x="526" y="123"/>
                  </a:cubicBezTo>
                  <a:cubicBezTo>
                    <a:pt x="527" y="122"/>
                    <a:pt x="530" y="122"/>
                    <a:pt x="531" y="124"/>
                  </a:cubicBezTo>
                  <a:cubicBezTo>
                    <a:pt x="535" y="130"/>
                    <a:pt x="539" y="136"/>
                    <a:pt x="543" y="142"/>
                  </a:cubicBezTo>
                  <a:cubicBezTo>
                    <a:pt x="544" y="144"/>
                    <a:pt x="543" y="147"/>
                    <a:pt x="542" y="148"/>
                  </a:cubicBezTo>
                  <a:cubicBezTo>
                    <a:pt x="541" y="148"/>
                    <a:pt x="540" y="148"/>
                    <a:pt x="540" y="148"/>
                  </a:cubicBezTo>
                  <a:close/>
                  <a:moveTo>
                    <a:pt x="53" y="135"/>
                  </a:moveTo>
                  <a:cubicBezTo>
                    <a:pt x="52" y="135"/>
                    <a:pt x="51" y="135"/>
                    <a:pt x="50" y="135"/>
                  </a:cubicBezTo>
                  <a:cubicBezTo>
                    <a:pt x="49" y="134"/>
                    <a:pt x="48" y="131"/>
                    <a:pt x="49" y="129"/>
                  </a:cubicBezTo>
                  <a:cubicBezTo>
                    <a:pt x="53" y="123"/>
                    <a:pt x="58" y="117"/>
                    <a:pt x="62" y="112"/>
                  </a:cubicBezTo>
                  <a:cubicBezTo>
                    <a:pt x="63" y="110"/>
                    <a:pt x="66" y="110"/>
                    <a:pt x="68" y="111"/>
                  </a:cubicBezTo>
                  <a:cubicBezTo>
                    <a:pt x="69" y="112"/>
                    <a:pt x="70" y="115"/>
                    <a:pt x="68" y="117"/>
                  </a:cubicBezTo>
                  <a:cubicBezTo>
                    <a:pt x="64" y="122"/>
                    <a:pt x="60" y="128"/>
                    <a:pt x="56" y="134"/>
                  </a:cubicBezTo>
                  <a:cubicBezTo>
                    <a:pt x="55" y="135"/>
                    <a:pt x="54" y="135"/>
                    <a:pt x="53" y="135"/>
                  </a:cubicBezTo>
                  <a:close/>
                  <a:moveTo>
                    <a:pt x="515" y="113"/>
                  </a:moveTo>
                  <a:cubicBezTo>
                    <a:pt x="514" y="113"/>
                    <a:pt x="513" y="113"/>
                    <a:pt x="512" y="112"/>
                  </a:cubicBezTo>
                  <a:cubicBezTo>
                    <a:pt x="507" y="106"/>
                    <a:pt x="503" y="101"/>
                    <a:pt x="498" y="96"/>
                  </a:cubicBezTo>
                  <a:cubicBezTo>
                    <a:pt x="496" y="94"/>
                    <a:pt x="496" y="92"/>
                    <a:pt x="498" y="90"/>
                  </a:cubicBezTo>
                  <a:cubicBezTo>
                    <a:pt x="499" y="89"/>
                    <a:pt x="502" y="89"/>
                    <a:pt x="503" y="90"/>
                  </a:cubicBezTo>
                  <a:cubicBezTo>
                    <a:pt x="508" y="96"/>
                    <a:pt x="513" y="101"/>
                    <a:pt x="518" y="107"/>
                  </a:cubicBezTo>
                  <a:cubicBezTo>
                    <a:pt x="519" y="108"/>
                    <a:pt x="519" y="111"/>
                    <a:pt x="517" y="112"/>
                  </a:cubicBezTo>
                  <a:cubicBezTo>
                    <a:pt x="517" y="113"/>
                    <a:pt x="516" y="113"/>
                    <a:pt x="515" y="113"/>
                  </a:cubicBezTo>
                  <a:close/>
                  <a:moveTo>
                    <a:pt x="79" y="102"/>
                  </a:moveTo>
                  <a:cubicBezTo>
                    <a:pt x="78" y="102"/>
                    <a:pt x="77" y="101"/>
                    <a:pt x="76" y="101"/>
                  </a:cubicBezTo>
                  <a:cubicBezTo>
                    <a:pt x="75" y="99"/>
                    <a:pt x="75" y="97"/>
                    <a:pt x="76" y="95"/>
                  </a:cubicBezTo>
                  <a:cubicBezTo>
                    <a:pt x="81" y="90"/>
                    <a:pt x="86" y="84"/>
                    <a:pt x="91" y="79"/>
                  </a:cubicBezTo>
                  <a:cubicBezTo>
                    <a:pt x="93" y="78"/>
                    <a:pt x="96" y="78"/>
                    <a:pt x="97" y="80"/>
                  </a:cubicBezTo>
                  <a:cubicBezTo>
                    <a:pt x="99" y="81"/>
                    <a:pt x="99" y="84"/>
                    <a:pt x="97" y="85"/>
                  </a:cubicBezTo>
                  <a:cubicBezTo>
                    <a:pt x="92" y="90"/>
                    <a:pt x="87" y="95"/>
                    <a:pt x="82" y="100"/>
                  </a:cubicBezTo>
                  <a:cubicBezTo>
                    <a:pt x="81" y="101"/>
                    <a:pt x="80" y="102"/>
                    <a:pt x="79" y="102"/>
                  </a:cubicBezTo>
                  <a:close/>
                  <a:moveTo>
                    <a:pt x="485" y="82"/>
                  </a:moveTo>
                  <a:cubicBezTo>
                    <a:pt x="484" y="82"/>
                    <a:pt x="483" y="82"/>
                    <a:pt x="483" y="81"/>
                  </a:cubicBezTo>
                  <a:cubicBezTo>
                    <a:pt x="477" y="76"/>
                    <a:pt x="472" y="72"/>
                    <a:pt x="466" y="67"/>
                  </a:cubicBezTo>
                  <a:cubicBezTo>
                    <a:pt x="465" y="66"/>
                    <a:pt x="464" y="63"/>
                    <a:pt x="466" y="62"/>
                  </a:cubicBezTo>
                  <a:cubicBezTo>
                    <a:pt x="467" y="60"/>
                    <a:pt x="469" y="60"/>
                    <a:pt x="471" y="61"/>
                  </a:cubicBezTo>
                  <a:cubicBezTo>
                    <a:pt x="477" y="65"/>
                    <a:pt x="483" y="70"/>
                    <a:pt x="488" y="75"/>
                  </a:cubicBezTo>
                  <a:cubicBezTo>
                    <a:pt x="490" y="77"/>
                    <a:pt x="490" y="79"/>
                    <a:pt x="488" y="81"/>
                  </a:cubicBezTo>
                  <a:cubicBezTo>
                    <a:pt x="487" y="82"/>
                    <a:pt x="486" y="82"/>
                    <a:pt x="485" y="82"/>
                  </a:cubicBezTo>
                  <a:close/>
                  <a:moveTo>
                    <a:pt x="110" y="72"/>
                  </a:moveTo>
                  <a:cubicBezTo>
                    <a:pt x="109" y="72"/>
                    <a:pt x="108" y="72"/>
                    <a:pt x="107" y="71"/>
                  </a:cubicBezTo>
                  <a:cubicBezTo>
                    <a:pt x="106" y="69"/>
                    <a:pt x="106" y="66"/>
                    <a:pt x="108" y="65"/>
                  </a:cubicBezTo>
                  <a:cubicBezTo>
                    <a:pt x="113" y="60"/>
                    <a:pt x="119" y="56"/>
                    <a:pt x="125" y="52"/>
                  </a:cubicBezTo>
                  <a:cubicBezTo>
                    <a:pt x="127" y="51"/>
                    <a:pt x="130" y="51"/>
                    <a:pt x="131" y="53"/>
                  </a:cubicBezTo>
                  <a:cubicBezTo>
                    <a:pt x="132" y="55"/>
                    <a:pt x="132" y="57"/>
                    <a:pt x="130" y="58"/>
                  </a:cubicBezTo>
                  <a:cubicBezTo>
                    <a:pt x="124" y="62"/>
                    <a:pt x="118" y="67"/>
                    <a:pt x="113" y="71"/>
                  </a:cubicBezTo>
                  <a:cubicBezTo>
                    <a:pt x="112" y="72"/>
                    <a:pt x="111" y="72"/>
                    <a:pt x="110" y="72"/>
                  </a:cubicBezTo>
                  <a:close/>
                  <a:moveTo>
                    <a:pt x="451" y="56"/>
                  </a:moveTo>
                  <a:cubicBezTo>
                    <a:pt x="451" y="56"/>
                    <a:pt x="450" y="55"/>
                    <a:pt x="449" y="55"/>
                  </a:cubicBezTo>
                  <a:cubicBezTo>
                    <a:pt x="443" y="51"/>
                    <a:pt x="437" y="47"/>
                    <a:pt x="431" y="44"/>
                  </a:cubicBezTo>
                  <a:cubicBezTo>
                    <a:pt x="429" y="43"/>
                    <a:pt x="428" y="40"/>
                    <a:pt x="429" y="38"/>
                  </a:cubicBezTo>
                  <a:cubicBezTo>
                    <a:pt x="431" y="37"/>
                    <a:pt x="433" y="36"/>
                    <a:pt x="435" y="37"/>
                  </a:cubicBezTo>
                  <a:cubicBezTo>
                    <a:pt x="441" y="40"/>
                    <a:pt x="447" y="44"/>
                    <a:pt x="454" y="48"/>
                  </a:cubicBezTo>
                  <a:cubicBezTo>
                    <a:pt x="455" y="50"/>
                    <a:pt x="456" y="52"/>
                    <a:pt x="455" y="54"/>
                  </a:cubicBezTo>
                  <a:cubicBezTo>
                    <a:pt x="454" y="55"/>
                    <a:pt x="453" y="56"/>
                    <a:pt x="451" y="56"/>
                  </a:cubicBezTo>
                  <a:close/>
                  <a:moveTo>
                    <a:pt x="146" y="48"/>
                  </a:moveTo>
                  <a:cubicBezTo>
                    <a:pt x="144" y="48"/>
                    <a:pt x="143" y="47"/>
                    <a:pt x="142" y="46"/>
                  </a:cubicBezTo>
                  <a:cubicBezTo>
                    <a:pt x="141" y="44"/>
                    <a:pt x="142" y="41"/>
                    <a:pt x="144" y="40"/>
                  </a:cubicBezTo>
                  <a:cubicBezTo>
                    <a:pt x="150" y="36"/>
                    <a:pt x="156" y="33"/>
                    <a:pt x="163" y="30"/>
                  </a:cubicBezTo>
                  <a:cubicBezTo>
                    <a:pt x="165" y="29"/>
                    <a:pt x="167" y="30"/>
                    <a:pt x="168" y="32"/>
                  </a:cubicBezTo>
                  <a:cubicBezTo>
                    <a:pt x="169" y="34"/>
                    <a:pt x="168" y="36"/>
                    <a:pt x="166" y="37"/>
                  </a:cubicBezTo>
                  <a:cubicBezTo>
                    <a:pt x="160" y="40"/>
                    <a:pt x="154" y="43"/>
                    <a:pt x="148" y="47"/>
                  </a:cubicBezTo>
                  <a:cubicBezTo>
                    <a:pt x="147" y="47"/>
                    <a:pt x="146" y="48"/>
                    <a:pt x="146" y="48"/>
                  </a:cubicBezTo>
                  <a:close/>
                  <a:moveTo>
                    <a:pt x="414" y="35"/>
                  </a:moveTo>
                  <a:cubicBezTo>
                    <a:pt x="413" y="35"/>
                    <a:pt x="413" y="34"/>
                    <a:pt x="412" y="34"/>
                  </a:cubicBezTo>
                  <a:cubicBezTo>
                    <a:pt x="406" y="31"/>
                    <a:pt x="399" y="28"/>
                    <a:pt x="393" y="26"/>
                  </a:cubicBezTo>
                  <a:cubicBezTo>
                    <a:pt x="391" y="25"/>
                    <a:pt x="389" y="23"/>
                    <a:pt x="390" y="21"/>
                  </a:cubicBezTo>
                  <a:cubicBezTo>
                    <a:pt x="391" y="19"/>
                    <a:pt x="393" y="18"/>
                    <a:pt x="395" y="18"/>
                  </a:cubicBezTo>
                  <a:cubicBezTo>
                    <a:pt x="402" y="21"/>
                    <a:pt x="409" y="24"/>
                    <a:pt x="416" y="27"/>
                  </a:cubicBezTo>
                  <a:cubicBezTo>
                    <a:pt x="418" y="28"/>
                    <a:pt x="418" y="30"/>
                    <a:pt x="417" y="32"/>
                  </a:cubicBezTo>
                  <a:cubicBezTo>
                    <a:pt x="417" y="34"/>
                    <a:pt x="415" y="35"/>
                    <a:pt x="414" y="35"/>
                  </a:cubicBezTo>
                  <a:close/>
                  <a:moveTo>
                    <a:pt x="184" y="29"/>
                  </a:moveTo>
                  <a:cubicBezTo>
                    <a:pt x="182" y="29"/>
                    <a:pt x="181" y="28"/>
                    <a:pt x="180" y="26"/>
                  </a:cubicBezTo>
                  <a:cubicBezTo>
                    <a:pt x="179" y="24"/>
                    <a:pt x="180" y="22"/>
                    <a:pt x="183" y="21"/>
                  </a:cubicBezTo>
                  <a:cubicBezTo>
                    <a:pt x="189" y="18"/>
                    <a:pt x="196" y="16"/>
                    <a:pt x="203" y="13"/>
                  </a:cubicBezTo>
                  <a:cubicBezTo>
                    <a:pt x="205" y="13"/>
                    <a:pt x="207" y="14"/>
                    <a:pt x="208" y="16"/>
                  </a:cubicBezTo>
                  <a:cubicBezTo>
                    <a:pt x="209" y="18"/>
                    <a:pt x="208" y="20"/>
                    <a:pt x="205" y="21"/>
                  </a:cubicBezTo>
                  <a:cubicBezTo>
                    <a:pt x="199" y="23"/>
                    <a:pt x="192" y="26"/>
                    <a:pt x="186" y="28"/>
                  </a:cubicBezTo>
                  <a:cubicBezTo>
                    <a:pt x="185" y="28"/>
                    <a:pt x="185" y="29"/>
                    <a:pt x="184" y="29"/>
                  </a:cubicBezTo>
                  <a:close/>
                  <a:moveTo>
                    <a:pt x="374" y="19"/>
                  </a:moveTo>
                  <a:cubicBezTo>
                    <a:pt x="373" y="19"/>
                    <a:pt x="373" y="19"/>
                    <a:pt x="373" y="19"/>
                  </a:cubicBezTo>
                  <a:cubicBezTo>
                    <a:pt x="366" y="17"/>
                    <a:pt x="359" y="15"/>
                    <a:pt x="352" y="14"/>
                  </a:cubicBezTo>
                  <a:cubicBezTo>
                    <a:pt x="350" y="14"/>
                    <a:pt x="348" y="11"/>
                    <a:pt x="349" y="9"/>
                  </a:cubicBezTo>
                  <a:cubicBezTo>
                    <a:pt x="349" y="7"/>
                    <a:pt x="352" y="6"/>
                    <a:pt x="354" y="6"/>
                  </a:cubicBezTo>
                  <a:cubicBezTo>
                    <a:pt x="361" y="8"/>
                    <a:pt x="368" y="9"/>
                    <a:pt x="375" y="12"/>
                  </a:cubicBezTo>
                  <a:cubicBezTo>
                    <a:pt x="377" y="12"/>
                    <a:pt x="378" y="14"/>
                    <a:pt x="377" y="16"/>
                  </a:cubicBezTo>
                  <a:cubicBezTo>
                    <a:pt x="377" y="18"/>
                    <a:pt x="375" y="19"/>
                    <a:pt x="374" y="19"/>
                  </a:cubicBezTo>
                  <a:close/>
                  <a:moveTo>
                    <a:pt x="225" y="15"/>
                  </a:moveTo>
                  <a:cubicBezTo>
                    <a:pt x="223" y="15"/>
                    <a:pt x="221" y="14"/>
                    <a:pt x="221" y="12"/>
                  </a:cubicBezTo>
                  <a:cubicBezTo>
                    <a:pt x="221" y="10"/>
                    <a:pt x="222" y="8"/>
                    <a:pt x="224" y="8"/>
                  </a:cubicBezTo>
                  <a:cubicBezTo>
                    <a:pt x="231" y="6"/>
                    <a:pt x="238" y="4"/>
                    <a:pt x="245" y="3"/>
                  </a:cubicBezTo>
                  <a:cubicBezTo>
                    <a:pt x="248" y="3"/>
                    <a:pt x="250" y="4"/>
                    <a:pt x="250" y="7"/>
                  </a:cubicBezTo>
                  <a:cubicBezTo>
                    <a:pt x="250" y="9"/>
                    <a:pt x="249" y="11"/>
                    <a:pt x="247" y="11"/>
                  </a:cubicBezTo>
                  <a:cubicBezTo>
                    <a:pt x="240" y="12"/>
                    <a:pt x="233" y="14"/>
                    <a:pt x="226" y="15"/>
                  </a:cubicBezTo>
                  <a:cubicBezTo>
                    <a:pt x="226" y="15"/>
                    <a:pt x="225" y="15"/>
                    <a:pt x="225" y="15"/>
                  </a:cubicBezTo>
                  <a:close/>
                  <a:moveTo>
                    <a:pt x="332" y="10"/>
                  </a:moveTo>
                  <a:cubicBezTo>
                    <a:pt x="331" y="10"/>
                    <a:pt x="331" y="10"/>
                    <a:pt x="331" y="10"/>
                  </a:cubicBezTo>
                  <a:cubicBezTo>
                    <a:pt x="324" y="9"/>
                    <a:pt x="317" y="9"/>
                    <a:pt x="310" y="8"/>
                  </a:cubicBezTo>
                  <a:cubicBezTo>
                    <a:pt x="308" y="8"/>
                    <a:pt x="306" y="6"/>
                    <a:pt x="306" y="4"/>
                  </a:cubicBezTo>
                  <a:cubicBezTo>
                    <a:pt x="306" y="2"/>
                    <a:pt x="308" y="0"/>
                    <a:pt x="311" y="0"/>
                  </a:cubicBezTo>
                  <a:cubicBezTo>
                    <a:pt x="318" y="1"/>
                    <a:pt x="325" y="1"/>
                    <a:pt x="332" y="2"/>
                  </a:cubicBezTo>
                  <a:cubicBezTo>
                    <a:pt x="334" y="3"/>
                    <a:pt x="336" y="5"/>
                    <a:pt x="336" y="7"/>
                  </a:cubicBezTo>
                  <a:cubicBezTo>
                    <a:pt x="335" y="9"/>
                    <a:pt x="334" y="10"/>
                    <a:pt x="332" y="10"/>
                  </a:cubicBezTo>
                  <a:close/>
                  <a:moveTo>
                    <a:pt x="267" y="9"/>
                  </a:moveTo>
                  <a:cubicBezTo>
                    <a:pt x="265" y="9"/>
                    <a:pt x="264" y="7"/>
                    <a:pt x="263" y="5"/>
                  </a:cubicBezTo>
                  <a:cubicBezTo>
                    <a:pt x="263" y="3"/>
                    <a:pt x="265" y="1"/>
                    <a:pt x="267" y="1"/>
                  </a:cubicBezTo>
                  <a:cubicBezTo>
                    <a:pt x="274" y="0"/>
                    <a:pt x="282" y="0"/>
                    <a:pt x="289" y="0"/>
                  </a:cubicBezTo>
                  <a:cubicBezTo>
                    <a:pt x="291" y="0"/>
                    <a:pt x="293" y="1"/>
                    <a:pt x="293" y="4"/>
                  </a:cubicBezTo>
                  <a:cubicBezTo>
                    <a:pt x="293" y="6"/>
                    <a:pt x="291" y="8"/>
                    <a:pt x="289" y="8"/>
                  </a:cubicBezTo>
                  <a:cubicBezTo>
                    <a:pt x="282" y="8"/>
                    <a:pt x="275" y="8"/>
                    <a:pt x="268" y="9"/>
                  </a:cubicBezTo>
                  <a:cubicBezTo>
                    <a:pt x="268" y="9"/>
                    <a:pt x="267" y="9"/>
                    <a:pt x="267" y="9"/>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7" name="Group 416">
              <a:extLst>
                <a:ext uri="{FF2B5EF4-FFF2-40B4-BE49-F238E27FC236}">
                  <a16:creationId xmlns:a16="http://schemas.microsoft.com/office/drawing/2014/main" id="{E5BEF306-E107-4281-8979-812580C65679}"/>
                </a:ext>
              </a:extLst>
            </p:cNvPr>
            <p:cNvGrpSpPr/>
            <p:nvPr/>
          </p:nvGrpSpPr>
          <p:grpSpPr>
            <a:xfrm flipH="1" flipV="1">
              <a:off x="4413092" y="2873084"/>
              <a:ext cx="580078" cy="668113"/>
              <a:chOff x="7204695" y="2811827"/>
              <a:chExt cx="638086" cy="734924"/>
            </a:xfrm>
          </p:grpSpPr>
          <p:sp>
            <p:nvSpPr>
              <p:cNvPr id="530" name="Freeform 554">
                <a:extLst>
                  <a:ext uri="{FF2B5EF4-FFF2-40B4-BE49-F238E27FC236}">
                    <a16:creationId xmlns:a16="http://schemas.microsoft.com/office/drawing/2014/main" id="{119179E6-5312-4876-955C-5AE651B6D8AC}"/>
                  </a:ext>
                </a:extLst>
              </p:cNvPr>
              <p:cNvSpPr>
                <a:spLocks/>
              </p:cNvSpPr>
              <p:nvPr/>
            </p:nvSpPr>
            <p:spPr bwMode="auto">
              <a:xfrm rot="10800000">
                <a:off x="7204695" y="2811827"/>
                <a:ext cx="638086" cy="734924"/>
              </a:xfrm>
              <a:custGeom>
                <a:avLst/>
                <a:gdLst>
                  <a:gd name="T0" fmla="*/ 850 w 850"/>
                  <a:gd name="T1" fmla="*/ 735 h 979"/>
                  <a:gd name="T2" fmla="*/ 424 w 850"/>
                  <a:gd name="T3" fmla="*/ 979 h 979"/>
                  <a:gd name="T4" fmla="*/ 0 w 850"/>
                  <a:gd name="T5" fmla="*/ 735 h 979"/>
                  <a:gd name="T6" fmla="*/ 0 w 850"/>
                  <a:gd name="T7" fmla="*/ 246 h 979"/>
                  <a:gd name="T8" fmla="*/ 424 w 850"/>
                  <a:gd name="T9" fmla="*/ 0 h 979"/>
                  <a:gd name="T10" fmla="*/ 850 w 850"/>
                  <a:gd name="T11" fmla="*/ 246 h 979"/>
                  <a:gd name="T12" fmla="*/ 850 w 850"/>
                  <a:gd name="T13" fmla="*/ 735 h 979"/>
                </a:gdLst>
                <a:ahLst/>
                <a:cxnLst>
                  <a:cxn ang="0">
                    <a:pos x="T0" y="T1"/>
                  </a:cxn>
                  <a:cxn ang="0">
                    <a:pos x="T2" y="T3"/>
                  </a:cxn>
                  <a:cxn ang="0">
                    <a:pos x="T4" y="T5"/>
                  </a:cxn>
                  <a:cxn ang="0">
                    <a:pos x="T6" y="T7"/>
                  </a:cxn>
                  <a:cxn ang="0">
                    <a:pos x="T8" y="T9"/>
                  </a:cxn>
                  <a:cxn ang="0">
                    <a:pos x="T10" y="T11"/>
                  </a:cxn>
                  <a:cxn ang="0">
                    <a:pos x="T12" y="T13"/>
                  </a:cxn>
                </a:cxnLst>
                <a:rect l="0" t="0" r="r" b="b"/>
                <a:pathLst>
                  <a:path w="850" h="979">
                    <a:moveTo>
                      <a:pt x="850" y="735"/>
                    </a:moveTo>
                    <a:lnTo>
                      <a:pt x="424" y="979"/>
                    </a:lnTo>
                    <a:lnTo>
                      <a:pt x="0" y="735"/>
                    </a:lnTo>
                    <a:lnTo>
                      <a:pt x="0" y="246"/>
                    </a:lnTo>
                    <a:lnTo>
                      <a:pt x="424" y="0"/>
                    </a:lnTo>
                    <a:lnTo>
                      <a:pt x="850" y="246"/>
                    </a:lnTo>
                    <a:lnTo>
                      <a:pt x="850" y="735"/>
                    </a:ln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1" name="Freeform 555">
                <a:extLst>
                  <a:ext uri="{FF2B5EF4-FFF2-40B4-BE49-F238E27FC236}">
                    <a16:creationId xmlns:a16="http://schemas.microsoft.com/office/drawing/2014/main" id="{A7D443FE-858B-4BAA-875B-85E1E13EABB9}"/>
                  </a:ext>
                </a:extLst>
              </p:cNvPr>
              <p:cNvSpPr>
                <a:spLocks/>
              </p:cNvSpPr>
              <p:nvPr/>
            </p:nvSpPr>
            <p:spPr bwMode="auto">
              <a:xfrm rot="10800000">
                <a:off x="7267002" y="3064058"/>
                <a:ext cx="500709" cy="300276"/>
              </a:xfrm>
              <a:custGeom>
                <a:avLst/>
                <a:gdLst>
                  <a:gd name="T0" fmla="*/ 259 w 282"/>
                  <a:gd name="T1" fmla="*/ 109 h 169"/>
                  <a:gd name="T2" fmla="*/ 261 w 282"/>
                  <a:gd name="T3" fmla="*/ 97 h 169"/>
                  <a:gd name="T4" fmla="*/ 212 w 282"/>
                  <a:gd name="T5" fmla="*/ 48 h 169"/>
                  <a:gd name="T6" fmla="*/ 210 w 282"/>
                  <a:gd name="T7" fmla="*/ 48 h 169"/>
                  <a:gd name="T8" fmla="*/ 140 w 282"/>
                  <a:gd name="T9" fmla="*/ 0 h 169"/>
                  <a:gd name="T10" fmla="*/ 66 w 282"/>
                  <a:gd name="T11" fmla="*/ 61 h 169"/>
                  <a:gd name="T12" fmla="*/ 28 w 282"/>
                  <a:gd name="T13" fmla="*/ 102 h 169"/>
                  <a:gd name="T14" fmla="*/ 29 w 282"/>
                  <a:gd name="T15" fmla="*/ 108 h 169"/>
                  <a:gd name="T16" fmla="*/ 0 w 282"/>
                  <a:gd name="T17" fmla="*/ 138 h 169"/>
                  <a:gd name="T18" fmla="*/ 0 w 282"/>
                  <a:gd name="T19" fmla="*/ 139 h 169"/>
                  <a:gd name="T20" fmla="*/ 30 w 282"/>
                  <a:gd name="T21" fmla="*/ 169 h 169"/>
                  <a:gd name="T22" fmla="*/ 124 w 282"/>
                  <a:gd name="T23" fmla="*/ 169 h 169"/>
                  <a:gd name="T24" fmla="*/ 124 w 282"/>
                  <a:gd name="T25" fmla="*/ 115 h 169"/>
                  <a:gd name="T26" fmla="*/ 89 w 282"/>
                  <a:gd name="T27" fmla="*/ 115 h 169"/>
                  <a:gd name="T28" fmla="*/ 142 w 282"/>
                  <a:gd name="T29" fmla="*/ 61 h 169"/>
                  <a:gd name="T30" fmla="*/ 196 w 282"/>
                  <a:gd name="T31" fmla="*/ 115 h 169"/>
                  <a:gd name="T32" fmla="*/ 160 w 282"/>
                  <a:gd name="T33" fmla="*/ 115 h 169"/>
                  <a:gd name="T34" fmla="*/ 160 w 282"/>
                  <a:gd name="T35" fmla="*/ 169 h 169"/>
                  <a:gd name="T36" fmla="*/ 253 w 282"/>
                  <a:gd name="T37" fmla="*/ 169 h 169"/>
                  <a:gd name="T38" fmla="*/ 282 w 282"/>
                  <a:gd name="T39" fmla="*/ 139 h 169"/>
                  <a:gd name="T40" fmla="*/ 282 w 282"/>
                  <a:gd name="T41" fmla="*/ 138 h 169"/>
                  <a:gd name="T42" fmla="*/ 259 w 282"/>
                  <a:gd name="T43" fmla="*/ 10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69">
                    <a:moveTo>
                      <a:pt x="259" y="109"/>
                    </a:moveTo>
                    <a:cubicBezTo>
                      <a:pt x="260" y="105"/>
                      <a:pt x="261" y="101"/>
                      <a:pt x="261" y="97"/>
                    </a:cubicBezTo>
                    <a:cubicBezTo>
                      <a:pt x="261" y="70"/>
                      <a:pt x="239" y="48"/>
                      <a:pt x="212" y="48"/>
                    </a:cubicBezTo>
                    <a:cubicBezTo>
                      <a:pt x="211" y="48"/>
                      <a:pt x="210" y="48"/>
                      <a:pt x="210" y="48"/>
                    </a:cubicBezTo>
                    <a:cubicBezTo>
                      <a:pt x="199" y="20"/>
                      <a:pt x="172" y="0"/>
                      <a:pt x="140" y="0"/>
                    </a:cubicBezTo>
                    <a:cubicBezTo>
                      <a:pt x="103" y="0"/>
                      <a:pt x="73" y="26"/>
                      <a:pt x="66" y="61"/>
                    </a:cubicBezTo>
                    <a:cubicBezTo>
                      <a:pt x="45" y="62"/>
                      <a:pt x="28" y="80"/>
                      <a:pt x="28" y="102"/>
                    </a:cubicBezTo>
                    <a:cubicBezTo>
                      <a:pt x="28" y="104"/>
                      <a:pt x="29" y="106"/>
                      <a:pt x="29" y="108"/>
                    </a:cubicBezTo>
                    <a:cubicBezTo>
                      <a:pt x="13" y="109"/>
                      <a:pt x="0" y="122"/>
                      <a:pt x="0" y="138"/>
                    </a:cubicBezTo>
                    <a:cubicBezTo>
                      <a:pt x="0" y="139"/>
                      <a:pt x="0" y="139"/>
                      <a:pt x="0" y="139"/>
                    </a:cubicBezTo>
                    <a:cubicBezTo>
                      <a:pt x="0" y="156"/>
                      <a:pt x="14" y="169"/>
                      <a:pt x="30" y="169"/>
                    </a:cubicBezTo>
                    <a:cubicBezTo>
                      <a:pt x="124" y="169"/>
                      <a:pt x="124" y="169"/>
                      <a:pt x="124" y="169"/>
                    </a:cubicBezTo>
                    <a:cubicBezTo>
                      <a:pt x="124" y="115"/>
                      <a:pt x="124" y="115"/>
                      <a:pt x="124" y="115"/>
                    </a:cubicBezTo>
                    <a:cubicBezTo>
                      <a:pt x="89" y="115"/>
                      <a:pt x="89" y="115"/>
                      <a:pt x="89" y="115"/>
                    </a:cubicBezTo>
                    <a:cubicBezTo>
                      <a:pt x="142" y="61"/>
                      <a:pt x="142" y="61"/>
                      <a:pt x="142" y="61"/>
                    </a:cubicBezTo>
                    <a:cubicBezTo>
                      <a:pt x="196" y="115"/>
                      <a:pt x="196" y="115"/>
                      <a:pt x="196" y="115"/>
                    </a:cubicBezTo>
                    <a:cubicBezTo>
                      <a:pt x="160" y="115"/>
                      <a:pt x="160" y="115"/>
                      <a:pt x="160" y="115"/>
                    </a:cubicBezTo>
                    <a:cubicBezTo>
                      <a:pt x="160" y="169"/>
                      <a:pt x="160" y="169"/>
                      <a:pt x="160" y="169"/>
                    </a:cubicBezTo>
                    <a:cubicBezTo>
                      <a:pt x="253" y="169"/>
                      <a:pt x="253" y="169"/>
                      <a:pt x="253" y="169"/>
                    </a:cubicBezTo>
                    <a:cubicBezTo>
                      <a:pt x="269" y="169"/>
                      <a:pt x="282" y="156"/>
                      <a:pt x="282" y="139"/>
                    </a:cubicBezTo>
                    <a:cubicBezTo>
                      <a:pt x="282" y="138"/>
                      <a:pt x="282" y="138"/>
                      <a:pt x="282" y="138"/>
                    </a:cubicBezTo>
                    <a:cubicBezTo>
                      <a:pt x="282" y="124"/>
                      <a:pt x="273" y="112"/>
                      <a:pt x="259"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8" name="Freeform 556">
              <a:extLst>
                <a:ext uri="{FF2B5EF4-FFF2-40B4-BE49-F238E27FC236}">
                  <a16:creationId xmlns:a16="http://schemas.microsoft.com/office/drawing/2014/main" id="{E076CE99-8C29-444D-A336-B85E412AC3D6}"/>
                </a:ext>
              </a:extLst>
            </p:cNvPr>
            <p:cNvSpPr>
              <a:spLocks noEditPoints="1"/>
            </p:cNvSpPr>
            <p:nvPr/>
          </p:nvSpPr>
          <p:spPr bwMode="auto">
            <a:xfrm rot="10800000">
              <a:off x="4277968" y="2778224"/>
              <a:ext cx="845549" cy="845549"/>
            </a:xfrm>
            <a:custGeom>
              <a:avLst/>
              <a:gdLst>
                <a:gd name="T0" fmla="*/ 259 w 524"/>
                <a:gd name="T1" fmla="*/ 516 h 524"/>
                <a:gd name="T2" fmla="*/ 262 w 524"/>
                <a:gd name="T3" fmla="*/ 524 h 524"/>
                <a:gd name="T4" fmla="*/ 217 w 524"/>
                <a:gd name="T5" fmla="*/ 512 h 524"/>
                <a:gd name="T6" fmla="*/ 298 w 524"/>
                <a:gd name="T7" fmla="*/ 518 h 524"/>
                <a:gd name="T8" fmla="*/ 303 w 524"/>
                <a:gd name="T9" fmla="*/ 521 h 524"/>
                <a:gd name="T10" fmla="*/ 171 w 524"/>
                <a:gd name="T11" fmla="*/ 504 h 524"/>
                <a:gd name="T12" fmla="*/ 344 w 524"/>
                <a:gd name="T13" fmla="*/ 511 h 524"/>
                <a:gd name="T14" fmla="*/ 365 w 524"/>
                <a:gd name="T15" fmla="*/ 503 h 524"/>
                <a:gd name="T16" fmla="*/ 134 w 524"/>
                <a:gd name="T17" fmla="*/ 491 h 524"/>
                <a:gd name="T18" fmla="*/ 155 w 524"/>
                <a:gd name="T19" fmla="*/ 501 h 524"/>
                <a:gd name="T20" fmla="*/ 405 w 524"/>
                <a:gd name="T21" fmla="*/ 477 h 524"/>
                <a:gd name="T22" fmla="*/ 115 w 524"/>
                <a:gd name="T23" fmla="*/ 479 h 524"/>
                <a:gd name="T24" fmla="*/ 121 w 524"/>
                <a:gd name="T25" fmla="*/ 478 h 524"/>
                <a:gd name="T26" fmla="*/ 433 w 524"/>
                <a:gd name="T27" fmla="*/ 450 h 524"/>
                <a:gd name="T28" fmla="*/ 84 w 524"/>
                <a:gd name="T29" fmla="*/ 453 h 524"/>
                <a:gd name="T30" fmla="*/ 87 w 524"/>
                <a:gd name="T31" fmla="*/ 446 h 524"/>
                <a:gd name="T32" fmla="*/ 448 w 524"/>
                <a:gd name="T33" fmla="*/ 435 h 524"/>
                <a:gd name="T34" fmla="*/ 451 w 524"/>
                <a:gd name="T35" fmla="*/ 442 h 524"/>
                <a:gd name="T36" fmla="*/ 47 w 524"/>
                <a:gd name="T37" fmla="*/ 397 h 524"/>
                <a:gd name="T38" fmla="*/ 475 w 524"/>
                <a:gd name="T39" fmla="*/ 408 h 524"/>
                <a:gd name="T40" fmla="*/ 481 w 524"/>
                <a:gd name="T41" fmla="*/ 407 h 524"/>
                <a:gd name="T42" fmla="*/ 22 w 524"/>
                <a:gd name="T43" fmla="*/ 357 h 524"/>
                <a:gd name="T44" fmla="*/ 498 w 524"/>
                <a:gd name="T45" fmla="*/ 371 h 524"/>
                <a:gd name="T46" fmla="*/ 510 w 524"/>
                <a:gd name="T47" fmla="*/ 348 h 524"/>
                <a:gd name="T48" fmla="*/ 7 w 524"/>
                <a:gd name="T49" fmla="*/ 321 h 524"/>
                <a:gd name="T50" fmla="*/ 17 w 524"/>
                <a:gd name="T51" fmla="*/ 345 h 524"/>
                <a:gd name="T52" fmla="*/ 517 w 524"/>
                <a:gd name="T53" fmla="*/ 301 h 524"/>
                <a:gd name="T54" fmla="*/ 3 w 524"/>
                <a:gd name="T55" fmla="*/ 300 h 524"/>
                <a:gd name="T56" fmla="*/ 7 w 524"/>
                <a:gd name="T57" fmla="*/ 303 h 524"/>
                <a:gd name="T58" fmla="*/ 516 w 524"/>
                <a:gd name="T59" fmla="*/ 262 h 524"/>
                <a:gd name="T60" fmla="*/ 4 w 524"/>
                <a:gd name="T61" fmla="*/ 260 h 524"/>
                <a:gd name="T62" fmla="*/ 10 w 524"/>
                <a:gd name="T63" fmla="*/ 235 h 524"/>
                <a:gd name="T64" fmla="*/ 515 w 524"/>
                <a:gd name="T65" fmla="*/ 232 h 524"/>
                <a:gd name="T66" fmla="*/ 520 w 524"/>
                <a:gd name="T67" fmla="*/ 257 h 524"/>
                <a:gd name="T68" fmla="*/ 15 w 524"/>
                <a:gd name="T69" fmla="*/ 189 h 524"/>
                <a:gd name="T70" fmla="*/ 511 w 524"/>
                <a:gd name="T71" fmla="*/ 211 h 524"/>
                <a:gd name="T72" fmla="*/ 516 w 524"/>
                <a:gd name="T73" fmla="*/ 214 h 524"/>
                <a:gd name="T74" fmla="*/ 25 w 524"/>
                <a:gd name="T75" fmla="*/ 151 h 524"/>
                <a:gd name="T76" fmla="*/ 503 w 524"/>
                <a:gd name="T77" fmla="*/ 173 h 524"/>
                <a:gd name="T78" fmla="*/ 507 w 524"/>
                <a:gd name="T79" fmla="*/ 168 h 524"/>
                <a:gd name="T80" fmla="*/ 35 w 524"/>
                <a:gd name="T81" fmla="*/ 131 h 524"/>
                <a:gd name="T82" fmla="*/ 39 w 524"/>
                <a:gd name="T83" fmla="*/ 137 h 524"/>
                <a:gd name="T84" fmla="*/ 476 w 524"/>
                <a:gd name="T85" fmla="*/ 110 h 524"/>
                <a:gd name="T86" fmla="*/ 61 w 524"/>
                <a:gd name="T87" fmla="*/ 101 h 524"/>
                <a:gd name="T88" fmla="*/ 66 w 524"/>
                <a:gd name="T89" fmla="*/ 101 h 524"/>
                <a:gd name="T90" fmla="*/ 442 w 524"/>
                <a:gd name="T91" fmla="*/ 77 h 524"/>
                <a:gd name="T92" fmla="*/ 93 w 524"/>
                <a:gd name="T93" fmla="*/ 71 h 524"/>
                <a:gd name="T94" fmla="*/ 113 w 524"/>
                <a:gd name="T95" fmla="*/ 57 h 524"/>
                <a:gd name="T96" fmla="*/ 410 w 524"/>
                <a:gd name="T97" fmla="*/ 55 h 524"/>
                <a:gd name="T98" fmla="*/ 429 w 524"/>
                <a:gd name="T99" fmla="*/ 69 h 524"/>
                <a:gd name="T100" fmla="*/ 150 w 524"/>
                <a:gd name="T101" fmla="*/ 30 h 524"/>
                <a:gd name="T102" fmla="*/ 392 w 524"/>
                <a:gd name="T103" fmla="*/ 44 h 524"/>
                <a:gd name="T104" fmla="*/ 397 w 524"/>
                <a:gd name="T105" fmla="*/ 42 h 524"/>
                <a:gd name="T106" fmla="*/ 185 w 524"/>
                <a:gd name="T107" fmla="*/ 12 h 524"/>
                <a:gd name="T108" fmla="*/ 355 w 524"/>
                <a:gd name="T109" fmla="*/ 26 h 524"/>
                <a:gd name="T110" fmla="*/ 357 w 524"/>
                <a:gd name="T111" fmla="*/ 18 h 524"/>
                <a:gd name="T112" fmla="*/ 207 w 524"/>
                <a:gd name="T113" fmla="*/ 6 h 524"/>
                <a:gd name="T114" fmla="*/ 207 w 524"/>
                <a:gd name="T115" fmla="*/ 14 h 524"/>
                <a:gd name="T116" fmla="*/ 293 w 524"/>
                <a:gd name="T117" fmla="*/ 2 h 524"/>
                <a:gd name="T118" fmla="*/ 246 w 524"/>
                <a:gd name="T119" fmla="*/ 5 h 524"/>
                <a:gd name="T120" fmla="*/ 250 w 524"/>
                <a:gd name="T121" fmla="*/ 9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524">
                  <a:moveTo>
                    <a:pt x="262" y="524"/>
                  </a:moveTo>
                  <a:cubicBezTo>
                    <a:pt x="259" y="524"/>
                    <a:pt x="259" y="524"/>
                    <a:pt x="259" y="524"/>
                  </a:cubicBezTo>
                  <a:cubicBezTo>
                    <a:pt x="257" y="524"/>
                    <a:pt x="255" y="522"/>
                    <a:pt x="255" y="520"/>
                  </a:cubicBezTo>
                  <a:cubicBezTo>
                    <a:pt x="255" y="518"/>
                    <a:pt x="257" y="516"/>
                    <a:pt x="259" y="516"/>
                  </a:cubicBezTo>
                  <a:cubicBezTo>
                    <a:pt x="259" y="516"/>
                    <a:pt x="259" y="516"/>
                    <a:pt x="259" y="516"/>
                  </a:cubicBezTo>
                  <a:cubicBezTo>
                    <a:pt x="262" y="516"/>
                    <a:pt x="262" y="516"/>
                    <a:pt x="262" y="516"/>
                  </a:cubicBezTo>
                  <a:cubicBezTo>
                    <a:pt x="268" y="516"/>
                    <a:pt x="274" y="516"/>
                    <a:pt x="280" y="516"/>
                  </a:cubicBezTo>
                  <a:cubicBezTo>
                    <a:pt x="283" y="515"/>
                    <a:pt x="285" y="517"/>
                    <a:pt x="285" y="519"/>
                  </a:cubicBezTo>
                  <a:cubicBezTo>
                    <a:pt x="285" y="522"/>
                    <a:pt x="283" y="524"/>
                    <a:pt x="281" y="524"/>
                  </a:cubicBezTo>
                  <a:cubicBezTo>
                    <a:pt x="275" y="524"/>
                    <a:pt x="269" y="524"/>
                    <a:pt x="262" y="524"/>
                  </a:cubicBezTo>
                  <a:close/>
                  <a:moveTo>
                    <a:pt x="238" y="523"/>
                  </a:moveTo>
                  <a:cubicBezTo>
                    <a:pt x="238" y="523"/>
                    <a:pt x="238" y="523"/>
                    <a:pt x="237" y="523"/>
                  </a:cubicBezTo>
                  <a:cubicBezTo>
                    <a:pt x="230" y="522"/>
                    <a:pt x="223" y="521"/>
                    <a:pt x="216" y="520"/>
                  </a:cubicBezTo>
                  <a:cubicBezTo>
                    <a:pt x="214" y="520"/>
                    <a:pt x="212" y="518"/>
                    <a:pt x="213" y="516"/>
                  </a:cubicBezTo>
                  <a:cubicBezTo>
                    <a:pt x="213" y="513"/>
                    <a:pt x="215" y="512"/>
                    <a:pt x="217" y="512"/>
                  </a:cubicBezTo>
                  <a:cubicBezTo>
                    <a:pt x="224" y="514"/>
                    <a:pt x="231" y="515"/>
                    <a:pt x="238" y="515"/>
                  </a:cubicBezTo>
                  <a:cubicBezTo>
                    <a:pt x="240" y="515"/>
                    <a:pt x="242" y="517"/>
                    <a:pt x="242" y="520"/>
                  </a:cubicBezTo>
                  <a:cubicBezTo>
                    <a:pt x="242" y="522"/>
                    <a:pt x="240" y="523"/>
                    <a:pt x="238" y="523"/>
                  </a:cubicBezTo>
                  <a:close/>
                  <a:moveTo>
                    <a:pt x="302" y="521"/>
                  </a:moveTo>
                  <a:cubicBezTo>
                    <a:pt x="300" y="521"/>
                    <a:pt x="298" y="520"/>
                    <a:pt x="298" y="518"/>
                  </a:cubicBezTo>
                  <a:cubicBezTo>
                    <a:pt x="298" y="516"/>
                    <a:pt x="299" y="514"/>
                    <a:pt x="301" y="513"/>
                  </a:cubicBezTo>
                  <a:cubicBezTo>
                    <a:pt x="308" y="512"/>
                    <a:pt x="315" y="511"/>
                    <a:pt x="322" y="509"/>
                  </a:cubicBezTo>
                  <a:cubicBezTo>
                    <a:pt x="324" y="509"/>
                    <a:pt x="327" y="510"/>
                    <a:pt x="327" y="512"/>
                  </a:cubicBezTo>
                  <a:cubicBezTo>
                    <a:pt x="328" y="514"/>
                    <a:pt x="326" y="516"/>
                    <a:pt x="324" y="517"/>
                  </a:cubicBezTo>
                  <a:cubicBezTo>
                    <a:pt x="317" y="519"/>
                    <a:pt x="310" y="520"/>
                    <a:pt x="303" y="521"/>
                  </a:cubicBezTo>
                  <a:cubicBezTo>
                    <a:pt x="302" y="521"/>
                    <a:pt x="302" y="521"/>
                    <a:pt x="302" y="521"/>
                  </a:cubicBezTo>
                  <a:close/>
                  <a:moveTo>
                    <a:pt x="196" y="516"/>
                  </a:moveTo>
                  <a:cubicBezTo>
                    <a:pt x="195" y="516"/>
                    <a:pt x="195" y="516"/>
                    <a:pt x="195" y="515"/>
                  </a:cubicBezTo>
                  <a:cubicBezTo>
                    <a:pt x="187" y="514"/>
                    <a:pt x="180" y="511"/>
                    <a:pt x="174" y="509"/>
                  </a:cubicBezTo>
                  <a:cubicBezTo>
                    <a:pt x="172" y="508"/>
                    <a:pt x="171" y="506"/>
                    <a:pt x="171" y="504"/>
                  </a:cubicBezTo>
                  <a:cubicBezTo>
                    <a:pt x="172" y="502"/>
                    <a:pt x="174" y="501"/>
                    <a:pt x="176" y="501"/>
                  </a:cubicBezTo>
                  <a:cubicBezTo>
                    <a:pt x="183" y="504"/>
                    <a:pt x="190" y="506"/>
                    <a:pt x="197" y="508"/>
                  </a:cubicBezTo>
                  <a:cubicBezTo>
                    <a:pt x="199" y="508"/>
                    <a:pt x="200" y="511"/>
                    <a:pt x="199" y="513"/>
                  </a:cubicBezTo>
                  <a:cubicBezTo>
                    <a:pt x="199" y="514"/>
                    <a:pt x="197" y="516"/>
                    <a:pt x="196" y="516"/>
                  </a:cubicBezTo>
                  <a:close/>
                  <a:moveTo>
                    <a:pt x="344" y="511"/>
                  </a:moveTo>
                  <a:cubicBezTo>
                    <a:pt x="342" y="511"/>
                    <a:pt x="341" y="510"/>
                    <a:pt x="340" y="508"/>
                  </a:cubicBezTo>
                  <a:cubicBezTo>
                    <a:pt x="339" y="506"/>
                    <a:pt x="340" y="504"/>
                    <a:pt x="343" y="503"/>
                  </a:cubicBezTo>
                  <a:cubicBezTo>
                    <a:pt x="349" y="501"/>
                    <a:pt x="356" y="499"/>
                    <a:pt x="362" y="496"/>
                  </a:cubicBezTo>
                  <a:cubicBezTo>
                    <a:pt x="364" y="495"/>
                    <a:pt x="367" y="496"/>
                    <a:pt x="368" y="498"/>
                  </a:cubicBezTo>
                  <a:cubicBezTo>
                    <a:pt x="368" y="500"/>
                    <a:pt x="368" y="502"/>
                    <a:pt x="365" y="503"/>
                  </a:cubicBezTo>
                  <a:cubicBezTo>
                    <a:pt x="359" y="506"/>
                    <a:pt x="352" y="509"/>
                    <a:pt x="345" y="511"/>
                  </a:cubicBezTo>
                  <a:cubicBezTo>
                    <a:pt x="345" y="511"/>
                    <a:pt x="344" y="511"/>
                    <a:pt x="344" y="511"/>
                  </a:cubicBezTo>
                  <a:close/>
                  <a:moveTo>
                    <a:pt x="155" y="501"/>
                  </a:moveTo>
                  <a:cubicBezTo>
                    <a:pt x="155" y="501"/>
                    <a:pt x="154" y="501"/>
                    <a:pt x="153" y="501"/>
                  </a:cubicBezTo>
                  <a:cubicBezTo>
                    <a:pt x="147" y="498"/>
                    <a:pt x="140" y="494"/>
                    <a:pt x="134" y="491"/>
                  </a:cubicBezTo>
                  <a:cubicBezTo>
                    <a:pt x="132" y="490"/>
                    <a:pt x="131" y="487"/>
                    <a:pt x="132" y="485"/>
                  </a:cubicBezTo>
                  <a:cubicBezTo>
                    <a:pt x="134" y="483"/>
                    <a:pt x="136" y="483"/>
                    <a:pt x="138" y="484"/>
                  </a:cubicBezTo>
                  <a:cubicBezTo>
                    <a:pt x="144" y="487"/>
                    <a:pt x="150" y="491"/>
                    <a:pt x="157" y="493"/>
                  </a:cubicBezTo>
                  <a:cubicBezTo>
                    <a:pt x="159" y="494"/>
                    <a:pt x="160" y="497"/>
                    <a:pt x="159" y="499"/>
                  </a:cubicBezTo>
                  <a:cubicBezTo>
                    <a:pt x="158" y="500"/>
                    <a:pt x="157" y="501"/>
                    <a:pt x="155" y="501"/>
                  </a:cubicBezTo>
                  <a:close/>
                  <a:moveTo>
                    <a:pt x="383" y="494"/>
                  </a:moveTo>
                  <a:cubicBezTo>
                    <a:pt x="382" y="494"/>
                    <a:pt x="380" y="494"/>
                    <a:pt x="380" y="492"/>
                  </a:cubicBezTo>
                  <a:cubicBezTo>
                    <a:pt x="379" y="490"/>
                    <a:pt x="379" y="488"/>
                    <a:pt x="381" y="487"/>
                  </a:cubicBezTo>
                  <a:cubicBezTo>
                    <a:pt x="388" y="483"/>
                    <a:pt x="394" y="480"/>
                    <a:pt x="400" y="476"/>
                  </a:cubicBezTo>
                  <a:cubicBezTo>
                    <a:pt x="401" y="475"/>
                    <a:pt x="404" y="475"/>
                    <a:pt x="405" y="477"/>
                  </a:cubicBezTo>
                  <a:cubicBezTo>
                    <a:pt x="406" y="479"/>
                    <a:pt x="406" y="482"/>
                    <a:pt x="404" y="483"/>
                  </a:cubicBezTo>
                  <a:cubicBezTo>
                    <a:pt x="398" y="487"/>
                    <a:pt x="392" y="490"/>
                    <a:pt x="385" y="494"/>
                  </a:cubicBezTo>
                  <a:cubicBezTo>
                    <a:pt x="385" y="494"/>
                    <a:pt x="384" y="494"/>
                    <a:pt x="383" y="494"/>
                  </a:cubicBezTo>
                  <a:close/>
                  <a:moveTo>
                    <a:pt x="118" y="480"/>
                  </a:moveTo>
                  <a:cubicBezTo>
                    <a:pt x="117" y="480"/>
                    <a:pt x="116" y="480"/>
                    <a:pt x="115" y="479"/>
                  </a:cubicBezTo>
                  <a:cubicBezTo>
                    <a:pt x="109" y="475"/>
                    <a:pt x="104" y="471"/>
                    <a:pt x="98" y="466"/>
                  </a:cubicBezTo>
                  <a:cubicBezTo>
                    <a:pt x="96" y="465"/>
                    <a:pt x="96" y="462"/>
                    <a:pt x="97" y="461"/>
                  </a:cubicBezTo>
                  <a:cubicBezTo>
                    <a:pt x="99" y="459"/>
                    <a:pt x="101" y="459"/>
                    <a:pt x="103" y="460"/>
                  </a:cubicBezTo>
                  <a:cubicBezTo>
                    <a:pt x="108" y="465"/>
                    <a:pt x="114" y="469"/>
                    <a:pt x="120" y="473"/>
                  </a:cubicBezTo>
                  <a:cubicBezTo>
                    <a:pt x="122" y="474"/>
                    <a:pt x="122" y="476"/>
                    <a:pt x="121" y="478"/>
                  </a:cubicBezTo>
                  <a:cubicBezTo>
                    <a:pt x="120" y="479"/>
                    <a:pt x="119" y="480"/>
                    <a:pt x="118" y="480"/>
                  </a:cubicBezTo>
                  <a:close/>
                  <a:moveTo>
                    <a:pt x="419" y="471"/>
                  </a:moveTo>
                  <a:cubicBezTo>
                    <a:pt x="418" y="471"/>
                    <a:pt x="417" y="471"/>
                    <a:pt x="416" y="469"/>
                  </a:cubicBezTo>
                  <a:cubicBezTo>
                    <a:pt x="415" y="468"/>
                    <a:pt x="415" y="465"/>
                    <a:pt x="417" y="464"/>
                  </a:cubicBezTo>
                  <a:cubicBezTo>
                    <a:pt x="422" y="460"/>
                    <a:pt x="428" y="455"/>
                    <a:pt x="433" y="450"/>
                  </a:cubicBezTo>
                  <a:cubicBezTo>
                    <a:pt x="435" y="449"/>
                    <a:pt x="437" y="449"/>
                    <a:pt x="439" y="451"/>
                  </a:cubicBezTo>
                  <a:cubicBezTo>
                    <a:pt x="440" y="452"/>
                    <a:pt x="440" y="455"/>
                    <a:pt x="439" y="456"/>
                  </a:cubicBezTo>
                  <a:cubicBezTo>
                    <a:pt x="433" y="461"/>
                    <a:pt x="428" y="466"/>
                    <a:pt x="422" y="470"/>
                  </a:cubicBezTo>
                  <a:cubicBezTo>
                    <a:pt x="421" y="471"/>
                    <a:pt x="420" y="471"/>
                    <a:pt x="419" y="471"/>
                  </a:cubicBezTo>
                  <a:close/>
                  <a:moveTo>
                    <a:pt x="84" y="453"/>
                  </a:moveTo>
                  <a:cubicBezTo>
                    <a:pt x="83" y="453"/>
                    <a:pt x="82" y="453"/>
                    <a:pt x="82" y="452"/>
                  </a:cubicBezTo>
                  <a:cubicBezTo>
                    <a:pt x="76" y="447"/>
                    <a:pt x="71" y="442"/>
                    <a:pt x="66" y="436"/>
                  </a:cubicBezTo>
                  <a:cubicBezTo>
                    <a:pt x="65" y="435"/>
                    <a:pt x="65" y="432"/>
                    <a:pt x="67" y="431"/>
                  </a:cubicBezTo>
                  <a:cubicBezTo>
                    <a:pt x="68" y="429"/>
                    <a:pt x="71" y="429"/>
                    <a:pt x="72" y="431"/>
                  </a:cubicBezTo>
                  <a:cubicBezTo>
                    <a:pt x="77" y="436"/>
                    <a:pt x="82" y="441"/>
                    <a:pt x="87" y="446"/>
                  </a:cubicBezTo>
                  <a:cubicBezTo>
                    <a:pt x="89" y="448"/>
                    <a:pt x="89" y="450"/>
                    <a:pt x="87" y="452"/>
                  </a:cubicBezTo>
                  <a:cubicBezTo>
                    <a:pt x="86" y="453"/>
                    <a:pt x="85" y="453"/>
                    <a:pt x="84" y="453"/>
                  </a:cubicBezTo>
                  <a:close/>
                  <a:moveTo>
                    <a:pt x="451" y="442"/>
                  </a:moveTo>
                  <a:cubicBezTo>
                    <a:pt x="450" y="442"/>
                    <a:pt x="449" y="442"/>
                    <a:pt x="448" y="441"/>
                  </a:cubicBezTo>
                  <a:cubicBezTo>
                    <a:pt x="447" y="440"/>
                    <a:pt x="447" y="437"/>
                    <a:pt x="448" y="435"/>
                  </a:cubicBezTo>
                  <a:cubicBezTo>
                    <a:pt x="453" y="430"/>
                    <a:pt x="458" y="425"/>
                    <a:pt x="462" y="419"/>
                  </a:cubicBezTo>
                  <a:cubicBezTo>
                    <a:pt x="463" y="418"/>
                    <a:pt x="466" y="417"/>
                    <a:pt x="468" y="419"/>
                  </a:cubicBezTo>
                  <a:cubicBezTo>
                    <a:pt x="469" y="420"/>
                    <a:pt x="470" y="423"/>
                    <a:pt x="468" y="424"/>
                  </a:cubicBezTo>
                  <a:cubicBezTo>
                    <a:pt x="464" y="430"/>
                    <a:pt x="459" y="436"/>
                    <a:pt x="454" y="441"/>
                  </a:cubicBezTo>
                  <a:cubicBezTo>
                    <a:pt x="453" y="442"/>
                    <a:pt x="452" y="442"/>
                    <a:pt x="451" y="442"/>
                  </a:cubicBezTo>
                  <a:close/>
                  <a:moveTo>
                    <a:pt x="56" y="421"/>
                  </a:moveTo>
                  <a:cubicBezTo>
                    <a:pt x="55" y="421"/>
                    <a:pt x="53" y="420"/>
                    <a:pt x="53" y="419"/>
                  </a:cubicBezTo>
                  <a:cubicBezTo>
                    <a:pt x="48" y="414"/>
                    <a:pt x="44" y="407"/>
                    <a:pt x="40" y="401"/>
                  </a:cubicBezTo>
                  <a:cubicBezTo>
                    <a:pt x="39" y="399"/>
                    <a:pt x="40" y="397"/>
                    <a:pt x="41" y="396"/>
                  </a:cubicBezTo>
                  <a:cubicBezTo>
                    <a:pt x="43" y="395"/>
                    <a:pt x="46" y="395"/>
                    <a:pt x="47" y="397"/>
                  </a:cubicBezTo>
                  <a:cubicBezTo>
                    <a:pt x="51" y="403"/>
                    <a:pt x="55" y="409"/>
                    <a:pt x="59" y="415"/>
                  </a:cubicBezTo>
                  <a:cubicBezTo>
                    <a:pt x="60" y="416"/>
                    <a:pt x="60" y="419"/>
                    <a:pt x="58" y="420"/>
                  </a:cubicBezTo>
                  <a:cubicBezTo>
                    <a:pt x="57" y="421"/>
                    <a:pt x="57" y="421"/>
                    <a:pt x="56" y="421"/>
                  </a:cubicBezTo>
                  <a:close/>
                  <a:moveTo>
                    <a:pt x="478" y="408"/>
                  </a:moveTo>
                  <a:cubicBezTo>
                    <a:pt x="477" y="408"/>
                    <a:pt x="476" y="408"/>
                    <a:pt x="475" y="408"/>
                  </a:cubicBezTo>
                  <a:cubicBezTo>
                    <a:pt x="474" y="407"/>
                    <a:pt x="473" y="404"/>
                    <a:pt x="474" y="402"/>
                  </a:cubicBezTo>
                  <a:cubicBezTo>
                    <a:pt x="478" y="396"/>
                    <a:pt x="482" y="390"/>
                    <a:pt x="485" y="384"/>
                  </a:cubicBezTo>
                  <a:cubicBezTo>
                    <a:pt x="486" y="382"/>
                    <a:pt x="489" y="381"/>
                    <a:pt x="491" y="382"/>
                  </a:cubicBezTo>
                  <a:cubicBezTo>
                    <a:pt x="493" y="384"/>
                    <a:pt x="493" y="386"/>
                    <a:pt x="492" y="388"/>
                  </a:cubicBezTo>
                  <a:cubicBezTo>
                    <a:pt x="489" y="394"/>
                    <a:pt x="485" y="401"/>
                    <a:pt x="481" y="407"/>
                  </a:cubicBezTo>
                  <a:cubicBezTo>
                    <a:pt x="480" y="408"/>
                    <a:pt x="479" y="408"/>
                    <a:pt x="478" y="408"/>
                  </a:cubicBezTo>
                  <a:close/>
                  <a:moveTo>
                    <a:pt x="33" y="385"/>
                  </a:moveTo>
                  <a:cubicBezTo>
                    <a:pt x="31" y="385"/>
                    <a:pt x="30" y="384"/>
                    <a:pt x="29" y="382"/>
                  </a:cubicBezTo>
                  <a:cubicBezTo>
                    <a:pt x="26" y="376"/>
                    <a:pt x="23" y="369"/>
                    <a:pt x="20" y="363"/>
                  </a:cubicBezTo>
                  <a:cubicBezTo>
                    <a:pt x="19" y="361"/>
                    <a:pt x="20" y="358"/>
                    <a:pt x="22" y="357"/>
                  </a:cubicBezTo>
                  <a:cubicBezTo>
                    <a:pt x="24" y="357"/>
                    <a:pt x="27" y="358"/>
                    <a:pt x="28" y="360"/>
                  </a:cubicBezTo>
                  <a:cubicBezTo>
                    <a:pt x="30" y="366"/>
                    <a:pt x="33" y="372"/>
                    <a:pt x="36" y="379"/>
                  </a:cubicBezTo>
                  <a:cubicBezTo>
                    <a:pt x="38" y="381"/>
                    <a:pt x="37" y="383"/>
                    <a:pt x="35" y="384"/>
                  </a:cubicBezTo>
                  <a:cubicBezTo>
                    <a:pt x="34" y="384"/>
                    <a:pt x="34" y="385"/>
                    <a:pt x="33" y="385"/>
                  </a:cubicBezTo>
                  <a:close/>
                  <a:moveTo>
                    <a:pt x="498" y="371"/>
                  </a:moveTo>
                  <a:cubicBezTo>
                    <a:pt x="498" y="371"/>
                    <a:pt x="497" y="371"/>
                    <a:pt x="497" y="370"/>
                  </a:cubicBezTo>
                  <a:cubicBezTo>
                    <a:pt x="495" y="369"/>
                    <a:pt x="494" y="367"/>
                    <a:pt x="495" y="365"/>
                  </a:cubicBezTo>
                  <a:cubicBezTo>
                    <a:pt x="498" y="359"/>
                    <a:pt x="500" y="352"/>
                    <a:pt x="502" y="345"/>
                  </a:cubicBezTo>
                  <a:cubicBezTo>
                    <a:pt x="503" y="343"/>
                    <a:pt x="505" y="342"/>
                    <a:pt x="508" y="343"/>
                  </a:cubicBezTo>
                  <a:cubicBezTo>
                    <a:pt x="510" y="344"/>
                    <a:pt x="511" y="346"/>
                    <a:pt x="510" y="348"/>
                  </a:cubicBezTo>
                  <a:cubicBezTo>
                    <a:pt x="508" y="355"/>
                    <a:pt x="505" y="362"/>
                    <a:pt x="502" y="368"/>
                  </a:cubicBezTo>
                  <a:cubicBezTo>
                    <a:pt x="501" y="370"/>
                    <a:pt x="500" y="371"/>
                    <a:pt x="498" y="371"/>
                  </a:cubicBezTo>
                  <a:close/>
                  <a:moveTo>
                    <a:pt x="17" y="345"/>
                  </a:moveTo>
                  <a:cubicBezTo>
                    <a:pt x="15" y="345"/>
                    <a:pt x="13" y="344"/>
                    <a:pt x="13" y="342"/>
                  </a:cubicBezTo>
                  <a:cubicBezTo>
                    <a:pt x="10" y="335"/>
                    <a:pt x="9" y="328"/>
                    <a:pt x="7" y="321"/>
                  </a:cubicBezTo>
                  <a:cubicBezTo>
                    <a:pt x="6" y="319"/>
                    <a:pt x="8" y="317"/>
                    <a:pt x="10" y="316"/>
                  </a:cubicBezTo>
                  <a:cubicBezTo>
                    <a:pt x="12" y="316"/>
                    <a:pt x="14" y="317"/>
                    <a:pt x="15" y="319"/>
                  </a:cubicBezTo>
                  <a:cubicBezTo>
                    <a:pt x="16" y="326"/>
                    <a:pt x="18" y="333"/>
                    <a:pt x="20" y="340"/>
                  </a:cubicBezTo>
                  <a:cubicBezTo>
                    <a:pt x="21" y="342"/>
                    <a:pt x="20" y="344"/>
                    <a:pt x="18" y="345"/>
                  </a:cubicBezTo>
                  <a:cubicBezTo>
                    <a:pt x="17" y="345"/>
                    <a:pt x="17" y="345"/>
                    <a:pt x="17" y="345"/>
                  </a:cubicBezTo>
                  <a:close/>
                  <a:moveTo>
                    <a:pt x="512" y="330"/>
                  </a:moveTo>
                  <a:cubicBezTo>
                    <a:pt x="512" y="330"/>
                    <a:pt x="512" y="330"/>
                    <a:pt x="511" y="330"/>
                  </a:cubicBezTo>
                  <a:cubicBezTo>
                    <a:pt x="509" y="329"/>
                    <a:pt x="508" y="327"/>
                    <a:pt x="508" y="325"/>
                  </a:cubicBezTo>
                  <a:cubicBezTo>
                    <a:pt x="510" y="318"/>
                    <a:pt x="512" y="311"/>
                    <a:pt x="513" y="304"/>
                  </a:cubicBezTo>
                  <a:cubicBezTo>
                    <a:pt x="513" y="302"/>
                    <a:pt x="515" y="301"/>
                    <a:pt x="517" y="301"/>
                  </a:cubicBezTo>
                  <a:cubicBezTo>
                    <a:pt x="520" y="302"/>
                    <a:pt x="521" y="304"/>
                    <a:pt x="521" y="306"/>
                  </a:cubicBezTo>
                  <a:cubicBezTo>
                    <a:pt x="520" y="313"/>
                    <a:pt x="518" y="320"/>
                    <a:pt x="516" y="327"/>
                  </a:cubicBezTo>
                  <a:cubicBezTo>
                    <a:pt x="516" y="329"/>
                    <a:pt x="514" y="330"/>
                    <a:pt x="512" y="330"/>
                  </a:cubicBezTo>
                  <a:close/>
                  <a:moveTo>
                    <a:pt x="7" y="303"/>
                  </a:moveTo>
                  <a:cubicBezTo>
                    <a:pt x="5" y="303"/>
                    <a:pt x="3" y="302"/>
                    <a:pt x="3" y="300"/>
                  </a:cubicBezTo>
                  <a:cubicBezTo>
                    <a:pt x="2" y="292"/>
                    <a:pt x="1" y="285"/>
                    <a:pt x="1" y="278"/>
                  </a:cubicBezTo>
                  <a:cubicBezTo>
                    <a:pt x="1" y="276"/>
                    <a:pt x="2" y="274"/>
                    <a:pt x="5" y="274"/>
                  </a:cubicBezTo>
                  <a:cubicBezTo>
                    <a:pt x="7" y="274"/>
                    <a:pt x="9" y="275"/>
                    <a:pt x="9" y="277"/>
                  </a:cubicBezTo>
                  <a:cubicBezTo>
                    <a:pt x="9" y="284"/>
                    <a:pt x="10" y="292"/>
                    <a:pt x="11" y="298"/>
                  </a:cubicBezTo>
                  <a:cubicBezTo>
                    <a:pt x="11" y="301"/>
                    <a:pt x="10" y="303"/>
                    <a:pt x="7" y="303"/>
                  </a:cubicBezTo>
                  <a:cubicBezTo>
                    <a:pt x="7" y="303"/>
                    <a:pt x="7" y="303"/>
                    <a:pt x="7" y="303"/>
                  </a:cubicBezTo>
                  <a:close/>
                  <a:moveTo>
                    <a:pt x="519" y="288"/>
                  </a:moveTo>
                  <a:cubicBezTo>
                    <a:pt x="519" y="288"/>
                    <a:pt x="519" y="288"/>
                    <a:pt x="519" y="288"/>
                  </a:cubicBezTo>
                  <a:cubicBezTo>
                    <a:pt x="517" y="288"/>
                    <a:pt x="515" y="286"/>
                    <a:pt x="515" y="283"/>
                  </a:cubicBezTo>
                  <a:cubicBezTo>
                    <a:pt x="516" y="276"/>
                    <a:pt x="516" y="269"/>
                    <a:pt x="516" y="262"/>
                  </a:cubicBezTo>
                  <a:cubicBezTo>
                    <a:pt x="516" y="260"/>
                    <a:pt x="518" y="258"/>
                    <a:pt x="520" y="258"/>
                  </a:cubicBezTo>
                  <a:cubicBezTo>
                    <a:pt x="523" y="258"/>
                    <a:pt x="524" y="260"/>
                    <a:pt x="524" y="262"/>
                  </a:cubicBezTo>
                  <a:cubicBezTo>
                    <a:pt x="524" y="270"/>
                    <a:pt x="524" y="277"/>
                    <a:pt x="523" y="284"/>
                  </a:cubicBezTo>
                  <a:cubicBezTo>
                    <a:pt x="523" y="286"/>
                    <a:pt x="522" y="288"/>
                    <a:pt x="519" y="288"/>
                  </a:cubicBezTo>
                  <a:close/>
                  <a:moveTo>
                    <a:pt x="4" y="260"/>
                  </a:moveTo>
                  <a:cubicBezTo>
                    <a:pt x="4" y="260"/>
                    <a:pt x="4" y="260"/>
                    <a:pt x="4" y="260"/>
                  </a:cubicBezTo>
                  <a:cubicBezTo>
                    <a:pt x="2" y="260"/>
                    <a:pt x="0" y="258"/>
                    <a:pt x="0" y="256"/>
                  </a:cubicBezTo>
                  <a:cubicBezTo>
                    <a:pt x="1" y="249"/>
                    <a:pt x="1" y="242"/>
                    <a:pt x="2" y="234"/>
                  </a:cubicBezTo>
                  <a:cubicBezTo>
                    <a:pt x="2" y="232"/>
                    <a:pt x="4" y="231"/>
                    <a:pt x="6" y="231"/>
                  </a:cubicBezTo>
                  <a:cubicBezTo>
                    <a:pt x="8" y="231"/>
                    <a:pt x="10" y="233"/>
                    <a:pt x="10" y="235"/>
                  </a:cubicBezTo>
                  <a:cubicBezTo>
                    <a:pt x="9" y="242"/>
                    <a:pt x="9" y="249"/>
                    <a:pt x="8" y="256"/>
                  </a:cubicBezTo>
                  <a:cubicBezTo>
                    <a:pt x="8" y="258"/>
                    <a:pt x="7" y="260"/>
                    <a:pt x="4" y="260"/>
                  </a:cubicBezTo>
                  <a:close/>
                  <a:moveTo>
                    <a:pt x="520" y="257"/>
                  </a:moveTo>
                  <a:cubicBezTo>
                    <a:pt x="518" y="257"/>
                    <a:pt x="516" y="255"/>
                    <a:pt x="516" y="253"/>
                  </a:cubicBezTo>
                  <a:cubicBezTo>
                    <a:pt x="516" y="246"/>
                    <a:pt x="515" y="239"/>
                    <a:pt x="515" y="232"/>
                  </a:cubicBezTo>
                  <a:cubicBezTo>
                    <a:pt x="514" y="230"/>
                    <a:pt x="516" y="228"/>
                    <a:pt x="518" y="228"/>
                  </a:cubicBezTo>
                  <a:cubicBezTo>
                    <a:pt x="520" y="227"/>
                    <a:pt x="522" y="229"/>
                    <a:pt x="522" y="231"/>
                  </a:cubicBezTo>
                  <a:cubicBezTo>
                    <a:pt x="523" y="238"/>
                    <a:pt x="524" y="246"/>
                    <a:pt x="524" y="253"/>
                  </a:cubicBezTo>
                  <a:cubicBezTo>
                    <a:pt x="524" y="255"/>
                    <a:pt x="523" y="257"/>
                    <a:pt x="520" y="257"/>
                  </a:cubicBezTo>
                  <a:cubicBezTo>
                    <a:pt x="520" y="257"/>
                    <a:pt x="520" y="257"/>
                    <a:pt x="520" y="257"/>
                  </a:cubicBezTo>
                  <a:close/>
                  <a:moveTo>
                    <a:pt x="9" y="218"/>
                  </a:moveTo>
                  <a:cubicBezTo>
                    <a:pt x="9" y="218"/>
                    <a:pt x="8" y="217"/>
                    <a:pt x="8" y="217"/>
                  </a:cubicBezTo>
                  <a:cubicBezTo>
                    <a:pt x="6" y="217"/>
                    <a:pt x="5" y="215"/>
                    <a:pt x="5" y="213"/>
                  </a:cubicBezTo>
                  <a:cubicBezTo>
                    <a:pt x="6" y="206"/>
                    <a:pt x="8" y="198"/>
                    <a:pt x="10" y="192"/>
                  </a:cubicBezTo>
                  <a:cubicBezTo>
                    <a:pt x="11" y="189"/>
                    <a:pt x="13" y="188"/>
                    <a:pt x="15" y="189"/>
                  </a:cubicBezTo>
                  <a:cubicBezTo>
                    <a:pt x="17" y="189"/>
                    <a:pt x="18" y="192"/>
                    <a:pt x="18" y="194"/>
                  </a:cubicBezTo>
                  <a:cubicBezTo>
                    <a:pt x="16" y="200"/>
                    <a:pt x="14" y="207"/>
                    <a:pt x="13" y="214"/>
                  </a:cubicBezTo>
                  <a:cubicBezTo>
                    <a:pt x="12" y="216"/>
                    <a:pt x="11" y="218"/>
                    <a:pt x="9" y="218"/>
                  </a:cubicBezTo>
                  <a:close/>
                  <a:moveTo>
                    <a:pt x="515" y="214"/>
                  </a:moveTo>
                  <a:cubicBezTo>
                    <a:pt x="513" y="214"/>
                    <a:pt x="512" y="213"/>
                    <a:pt x="511" y="211"/>
                  </a:cubicBezTo>
                  <a:cubicBezTo>
                    <a:pt x="510" y="204"/>
                    <a:pt x="508" y="197"/>
                    <a:pt x="506" y="191"/>
                  </a:cubicBezTo>
                  <a:cubicBezTo>
                    <a:pt x="505" y="189"/>
                    <a:pt x="507" y="186"/>
                    <a:pt x="509" y="186"/>
                  </a:cubicBezTo>
                  <a:cubicBezTo>
                    <a:pt x="511" y="185"/>
                    <a:pt x="513" y="186"/>
                    <a:pt x="514" y="188"/>
                  </a:cubicBezTo>
                  <a:cubicBezTo>
                    <a:pt x="516" y="195"/>
                    <a:pt x="518" y="203"/>
                    <a:pt x="519" y="210"/>
                  </a:cubicBezTo>
                  <a:cubicBezTo>
                    <a:pt x="519" y="212"/>
                    <a:pt x="518" y="214"/>
                    <a:pt x="516" y="214"/>
                  </a:cubicBezTo>
                  <a:cubicBezTo>
                    <a:pt x="516" y="214"/>
                    <a:pt x="515" y="214"/>
                    <a:pt x="515" y="214"/>
                  </a:cubicBezTo>
                  <a:close/>
                  <a:moveTo>
                    <a:pt x="21" y="176"/>
                  </a:moveTo>
                  <a:cubicBezTo>
                    <a:pt x="20" y="176"/>
                    <a:pt x="20" y="176"/>
                    <a:pt x="19" y="176"/>
                  </a:cubicBezTo>
                  <a:cubicBezTo>
                    <a:pt x="17" y="175"/>
                    <a:pt x="16" y="173"/>
                    <a:pt x="17" y="171"/>
                  </a:cubicBezTo>
                  <a:cubicBezTo>
                    <a:pt x="19" y="164"/>
                    <a:pt x="22" y="157"/>
                    <a:pt x="25" y="151"/>
                  </a:cubicBezTo>
                  <a:cubicBezTo>
                    <a:pt x="26" y="149"/>
                    <a:pt x="29" y="148"/>
                    <a:pt x="31" y="149"/>
                  </a:cubicBezTo>
                  <a:cubicBezTo>
                    <a:pt x="33" y="150"/>
                    <a:pt x="33" y="152"/>
                    <a:pt x="32" y="154"/>
                  </a:cubicBezTo>
                  <a:cubicBezTo>
                    <a:pt x="29" y="160"/>
                    <a:pt x="27" y="167"/>
                    <a:pt x="24" y="174"/>
                  </a:cubicBezTo>
                  <a:cubicBezTo>
                    <a:pt x="24" y="175"/>
                    <a:pt x="22" y="176"/>
                    <a:pt x="21" y="176"/>
                  </a:cubicBezTo>
                  <a:close/>
                  <a:moveTo>
                    <a:pt x="503" y="173"/>
                  </a:moveTo>
                  <a:cubicBezTo>
                    <a:pt x="501" y="173"/>
                    <a:pt x="500" y="172"/>
                    <a:pt x="499" y="171"/>
                  </a:cubicBezTo>
                  <a:cubicBezTo>
                    <a:pt x="497" y="164"/>
                    <a:pt x="494" y="158"/>
                    <a:pt x="491" y="151"/>
                  </a:cubicBezTo>
                  <a:cubicBezTo>
                    <a:pt x="490" y="149"/>
                    <a:pt x="491" y="147"/>
                    <a:pt x="493" y="146"/>
                  </a:cubicBezTo>
                  <a:cubicBezTo>
                    <a:pt x="495" y="145"/>
                    <a:pt x="497" y="146"/>
                    <a:pt x="498" y="148"/>
                  </a:cubicBezTo>
                  <a:cubicBezTo>
                    <a:pt x="501" y="154"/>
                    <a:pt x="504" y="161"/>
                    <a:pt x="507" y="168"/>
                  </a:cubicBezTo>
                  <a:cubicBezTo>
                    <a:pt x="508" y="170"/>
                    <a:pt x="507" y="172"/>
                    <a:pt x="504" y="173"/>
                  </a:cubicBezTo>
                  <a:cubicBezTo>
                    <a:pt x="504" y="173"/>
                    <a:pt x="504" y="173"/>
                    <a:pt x="503" y="173"/>
                  </a:cubicBezTo>
                  <a:close/>
                  <a:moveTo>
                    <a:pt x="39" y="137"/>
                  </a:moveTo>
                  <a:cubicBezTo>
                    <a:pt x="38" y="137"/>
                    <a:pt x="37" y="137"/>
                    <a:pt x="37" y="137"/>
                  </a:cubicBezTo>
                  <a:cubicBezTo>
                    <a:pt x="35" y="136"/>
                    <a:pt x="34" y="133"/>
                    <a:pt x="35" y="131"/>
                  </a:cubicBezTo>
                  <a:cubicBezTo>
                    <a:pt x="39" y="125"/>
                    <a:pt x="43" y="119"/>
                    <a:pt x="47" y="113"/>
                  </a:cubicBezTo>
                  <a:cubicBezTo>
                    <a:pt x="48" y="111"/>
                    <a:pt x="51" y="111"/>
                    <a:pt x="53" y="112"/>
                  </a:cubicBezTo>
                  <a:cubicBezTo>
                    <a:pt x="54" y="113"/>
                    <a:pt x="55" y="116"/>
                    <a:pt x="54" y="117"/>
                  </a:cubicBezTo>
                  <a:cubicBezTo>
                    <a:pt x="50" y="123"/>
                    <a:pt x="46" y="129"/>
                    <a:pt x="42" y="135"/>
                  </a:cubicBezTo>
                  <a:cubicBezTo>
                    <a:pt x="42" y="137"/>
                    <a:pt x="40" y="137"/>
                    <a:pt x="39" y="137"/>
                  </a:cubicBezTo>
                  <a:close/>
                  <a:moveTo>
                    <a:pt x="484" y="135"/>
                  </a:moveTo>
                  <a:cubicBezTo>
                    <a:pt x="483" y="135"/>
                    <a:pt x="482" y="134"/>
                    <a:pt x="481" y="133"/>
                  </a:cubicBezTo>
                  <a:cubicBezTo>
                    <a:pt x="477" y="127"/>
                    <a:pt x="473" y="121"/>
                    <a:pt x="469" y="115"/>
                  </a:cubicBezTo>
                  <a:cubicBezTo>
                    <a:pt x="468" y="113"/>
                    <a:pt x="468" y="111"/>
                    <a:pt x="470" y="109"/>
                  </a:cubicBezTo>
                  <a:cubicBezTo>
                    <a:pt x="472" y="108"/>
                    <a:pt x="474" y="109"/>
                    <a:pt x="476" y="110"/>
                  </a:cubicBezTo>
                  <a:cubicBezTo>
                    <a:pt x="480" y="116"/>
                    <a:pt x="484" y="122"/>
                    <a:pt x="488" y="129"/>
                  </a:cubicBezTo>
                  <a:cubicBezTo>
                    <a:pt x="489" y="131"/>
                    <a:pt x="488" y="133"/>
                    <a:pt x="486" y="134"/>
                  </a:cubicBezTo>
                  <a:cubicBezTo>
                    <a:pt x="486" y="134"/>
                    <a:pt x="485" y="135"/>
                    <a:pt x="484" y="135"/>
                  </a:cubicBezTo>
                  <a:close/>
                  <a:moveTo>
                    <a:pt x="63" y="102"/>
                  </a:moveTo>
                  <a:cubicBezTo>
                    <a:pt x="62" y="102"/>
                    <a:pt x="62" y="102"/>
                    <a:pt x="61" y="101"/>
                  </a:cubicBezTo>
                  <a:cubicBezTo>
                    <a:pt x="59" y="100"/>
                    <a:pt x="59" y="97"/>
                    <a:pt x="60" y="95"/>
                  </a:cubicBezTo>
                  <a:cubicBezTo>
                    <a:pt x="65" y="90"/>
                    <a:pt x="70" y="84"/>
                    <a:pt x="75" y="79"/>
                  </a:cubicBezTo>
                  <a:cubicBezTo>
                    <a:pt x="76" y="78"/>
                    <a:pt x="79" y="78"/>
                    <a:pt x="81" y="79"/>
                  </a:cubicBezTo>
                  <a:cubicBezTo>
                    <a:pt x="82" y="81"/>
                    <a:pt x="82" y="83"/>
                    <a:pt x="81" y="85"/>
                  </a:cubicBezTo>
                  <a:cubicBezTo>
                    <a:pt x="76" y="90"/>
                    <a:pt x="71" y="95"/>
                    <a:pt x="66" y="101"/>
                  </a:cubicBezTo>
                  <a:cubicBezTo>
                    <a:pt x="66" y="102"/>
                    <a:pt x="65" y="102"/>
                    <a:pt x="63" y="102"/>
                  </a:cubicBezTo>
                  <a:close/>
                  <a:moveTo>
                    <a:pt x="459" y="100"/>
                  </a:moveTo>
                  <a:cubicBezTo>
                    <a:pt x="458" y="100"/>
                    <a:pt x="457" y="99"/>
                    <a:pt x="456" y="98"/>
                  </a:cubicBezTo>
                  <a:cubicBezTo>
                    <a:pt x="452" y="93"/>
                    <a:pt x="447" y="88"/>
                    <a:pt x="442" y="83"/>
                  </a:cubicBezTo>
                  <a:cubicBezTo>
                    <a:pt x="440" y="81"/>
                    <a:pt x="440" y="79"/>
                    <a:pt x="442" y="77"/>
                  </a:cubicBezTo>
                  <a:cubicBezTo>
                    <a:pt x="443" y="75"/>
                    <a:pt x="446" y="75"/>
                    <a:pt x="448" y="77"/>
                  </a:cubicBezTo>
                  <a:cubicBezTo>
                    <a:pt x="453" y="82"/>
                    <a:pt x="458" y="88"/>
                    <a:pt x="462" y="93"/>
                  </a:cubicBezTo>
                  <a:cubicBezTo>
                    <a:pt x="464" y="95"/>
                    <a:pt x="464" y="97"/>
                    <a:pt x="462" y="99"/>
                  </a:cubicBezTo>
                  <a:cubicBezTo>
                    <a:pt x="461" y="99"/>
                    <a:pt x="460" y="100"/>
                    <a:pt x="459" y="100"/>
                  </a:cubicBezTo>
                  <a:close/>
                  <a:moveTo>
                    <a:pt x="93" y="71"/>
                  </a:moveTo>
                  <a:cubicBezTo>
                    <a:pt x="92" y="71"/>
                    <a:pt x="91" y="71"/>
                    <a:pt x="90" y="70"/>
                  </a:cubicBezTo>
                  <a:cubicBezTo>
                    <a:pt x="89" y="68"/>
                    <a:pt x="89" y="66"/>
                    <a:pt x="91" y="64"/>
                  </a:cubicBezTo>
                  <a:cubicBezTo>
                    <a:pt x="96" y="60"/>
                    <a:pt x="102" y="55"/>
                    <a:pt x="108" y="51"/>
                  </a:cubicBezTo>
                  <a:cubicBezTo>
                    <a:pt x="110" y="49"/>
                    <a:pt x="112" y="50"/>
                    <a:pt x="113" y="52"/>
                  </a:cubicBezTo>
                  <a:cubicBezTo>
                    <a:pt x="115" y="53"/>
                    <a:pt x="114" y="56"/>
                    <a:pt x="113" y="57"/>
                  </a:cubicBezTo>
                  <a:cubicBezTo>
                    <a:pt x="107" y="61"/>
                    <a:pt x="101" y="66"/>
                    <a:pt x="96" y="70"/>
                  </a:cubicBezTo>
                  <a:cubicBezTo>
                    <a:pt x="95" y="71"/>
                    <a:pt x="94" y="71"/>
                    <a:pt x="93" y="71"/>
                  </a:cubicBezTo>
                  <a:close/>
                  <a:moveTo>
                    <a:pt x="429" y="69"/>
                  </a:moveTo>
                  <a:cubicBezTo>
                    <a:pt x="428" y="69"/>
                    <a:pt x="427" y="69"/>
                    <a:pt x="426" y="68"/>
                  </a:cubicBezTo>
                  <a:cubicBezTo>
                    <a:pt x="421" y="64"/>
                    <a:pt x="415" y="59"/>
                    <a:pt x="410" y="55"/>
                  </a:cubicBezTo>
                  <a:cubicBezTo>
                    <a:pt x="408" y="54"/>
                    <a:pt x="407" y="52"/>
                    <a:pt x="409" y="50"/>
                  </a:cubicBezTo>
                  <a:cubicBezTo>
                    <a:pt x="410" y="48"/>
                    <a:pt x="413" y="48"/>
                    <a:pt x="414" y="49"/>
                  </a:cubicBezTo>
                  <a:cubicBezTo>
                    <a:pt x="420" y="53"/>
                    <a:pt x="426" y="58"/>
                    <a:pt x="432" y="62"/>
                  </a:cubicBezTo>
                  <a:cubicBezTo>
                    <a:pt x="433" y="64"/>
                    <a:pt x="433" y="66"/>
                    <a:pt x="432" y="68"/>
                  </a:cubicBezTo>
                  <a:cubicBezTo>
                    <a:pt x="431" y="69"/>
                    <a:pt x="430" y="69"/>
                    <a:pt x="429" y="69"/>
                  </a:cubicBezTo>
                  <a:close/>
                  <a:moveTo>
                    <a:pt x="128" y="46"/>
                  </a:moveTo>
                  <a:cubicBezTo>
                    <a:pt x="127" y="46"/>
                    <a:pt x="125" y="45"/>
                    <a:pt x="125" y="44"/>
                  </a:cubicBezTo>
                  <a:cubicBezTo>
                    <a:pt x="123" y="42"/>
                    <a:pt x="124" y="40"/>
                    <a:pt x="126" y="39"/>
                  </a:cubicBezTo>
                  <a:cubicBezTo>
                    <a:pt x="132" y="35"/>
                    <a:pt x="139" y="31"/>
                    <a:pt x="145" y="28"/>
                  </a:cubicBezTo>
                  <a:cubicBezTo>
                    <a:pt x="147" y="27"/>
                    <a:pt x="149" y="28"/>
                    <a:pt x="150" y="30"/>
                  </a:cubicBezTo>
                  <a:cubicBezTo>
                    <a:pt x="151" y="32"/>
                    <a:pt x="151" y="34"/>
                    <a:pt x="149" y="35"/>
                  </a:cubicBezTo>
                  <a:cubicBezTo>
                    <a:pt x="142" y="38"/>
                    <a:pt x="136" y="42"/>
                    <a:pt x="130" y="45"/>
                  </a:cubicBezTo>
                  <a:cubicBezTo>
                    <a:pt x="129" y="46"/>
                    <a:pt x="129" y="46"/>
                    <a:pt x="128" y="46"/>
                  </a:cubicBezTo>
                  <a:close/>
                  <a:moveTo>
                    <a:pt x="394" y="44"/>
                  </a:moveTo>
                  <a:cubicBezTo>
                    <a:pt x="393" y="44"/>
                    <a:pt x="393" y="44"/>
                    <a:pt x="392" y="44"/>
                  </a:cubicBezTo>
                  <a:cubicBezTo>
                    <a:pt x="386" y="40"/>
                    <a:pt x="380" y="37"/>
                    <a:pt x="373" y="34"/>
                  </a:cubicBezTo>
                  <a:cubicBezTo>
                    <a:pt x="371" y="33"/>
                    <a:pt x="370" y="30"/>
                    <a:pt x="371" y="28"/>
                  </a:cubicBezTo>
                  <a:cubicBezTo>
                    <a:pt x="372" y="26"/>
                    <a:pt x="375" y="26"/>
                    <a:pt x="377" y="27"/>
                  </a:cubicBezTo>
                  <a:cubicBezTo>
                    <a:pt x="383" y="30"/>
                    <a:pt x="390" y="33"/>
                    <a:pt x="396" y="37"/>
                  </a:cubicBezTo>
                  <a:cubicBezTo>
                    <a:pt x="398" y="38"/>
                    <a:pt x="399" y="41"/>
                    <a:pt x="397" y="42"/>
                  </a:cubicBezTo>
                  <a:cubicBezTo>
                    <a:pt x="397" y="44"/>
                    <a:pt x="395" y="44"/>
                    <a:pt x="394" y="44"/>
                  </a:cubicBezTo>
                  <a:close/>
                  <a:moveTo>
                    <a:pt x="166" y="27"/>
                  </a:moveTo>
                  <a:cubicBezTo>
                    <a:pt x="165" y="27"/>
                    <a:pt x="163" y="26"/>
                    <a:pt x="163" y="24"/>
                  </a:cubicBezTo>
                  <a:cubicBezTo>
                    <a:pt x="162" y="22"/>
                    <a:pt x="163" y="20"/>
                    <a:pt x="165" y="19"/>
                  </a:cubicBezTo>
                  <a:cubicBezTo>
                    <a:pt x="172" y="16"/>
                    <a:pt x="179" y="14"/>
                    <a:pt x="185" y="12"/>
                  </a:cubicBezTo>
                  <a:cubicBezTo>
                    <a:pt x="188" y="11"/>
                    <a:pt x="190" y="12"/>
                    <a:pt x="190" y="14"/>
                  </a:cubicBezTo>
                  <a:cubicBezTo>
                    <a:pt x="191" y="17"/>
                    <a:pt x="190" y="19"/>
                    <a:pt x="188" y="19"/>
                  </a:cubicBezTo>
                  <a:cubicBezTo>
                    <a:pt x="181" y="21"/>
                    <a:pt x="174" y="24"/>
                    <a:pt x="168" y="26"/>
                  </a:cubicBezTo>
                  <a:cubicBezTo>
                    <a:pt x="167" y="27"/>
                    <a:pt x="167" y="27"/>
                    <a:pt x="166" y="27"/>
                  </a:cubicBezTo>
                  <a:close/>
                  <a:moveTo>
                    <a:pt x="355" y="26"/>
                  </a:moveTo>
                  <a:cubicBezTo>
                    <a:pt x="355" y="26"/>
                    <a:pt x="354" y="26"/>
                    <a:pt x="354" y="25"/>
                  </a:cubicBezTo>
                  <a:cubicBezTo>
                    <a:pt x="347" y="23"/>
                    <a:pt x="341" y="21"/>
                    <a:pt x="334" y="19"/>
                  </a:cubicBezTo>
                  <a:cubicBezTo>
                    <a:pt x="332" y="18"/>
                    <a:pt x="331" y="16"/>
                    <a:pt x="331" y="14"/>
                  </a:cubicBezTo>
                  <a:cubicBezTo>
                    <a:pt x="332" y="11"/>
                    <a:pt x="334" y="10"/>
                    <a:pt x="336" y="11"/>
                  </a:cubicBezTo>
                  <a:cubicBezTo>
                    <a:pt x="343" y="13"/>
                    <a:pt x="350" y="15"/>
                    <a:pt x="357" y="18"/>
                  </a:cubicBezTo>
                  <a:cubicBezTo>
                    <a:pt x="359" y="19"/>
                    <a:pt x="360" y="21"/>
                    <a:pt x="359" y="23"/>
                  </a:cubicBezTo>
                  <a:cubicBezTo>
                    <a:pt x="358" y="25"/>
                    <a:pt x="357" y="26"/>
                    <a:pt x="355" y="26"/>
                  </a:cubicBezTo>
                  <a:close/>
                  <a:moveTo>
                    <a:pt x="207" y="14"/>
                  </a:moveTo>
                  <a:cubicBezTo>
                    <a:pt x="206" y="14"/>
                    <a:pt x="204" y="13"/>
                    <a:pt x="204" y="11"/>
                  </a:cubicBezTo>
                  <a:cubicBezTo>
                    <a:pt x="203" y="9"/>
                    <a:pt x="204" y="7"/>
                    <a:pt x="207" y="6"/>
                  </a:cubicBezTo>
                  <a:cubicBezTo>
                    <a:pt x="214" y="5"/>
                    <a:pt x="221" y="3"/>
                    <a:pt x="228" y="3"/>
                  </a:cubicBezTo>
                  <a:cubicBezTo>
                    <a:pt x="230" y="2"/>
                    <a:pt x="232" y="4"/>
                    <a:pt x="233" y="6"/>
                  </a:cubicBezTo>
                  <a:cubicBezTo>
                    <a:pt x="233" y="8"/>
                    <a:pt x="231" y="10"/>
                    <a:pt x="229" y="10"/>
                  </a:cubicBezTo>
                  <a:cubicBezTo>
                    <a:pt x="222" y="11"/>
                    <a:pt x="215" y="13"/>
                    <a:pt x="208" y="14"/>
                  </a:cubicBezTo>
                  <a:cubicBezTo>
                    <a:pt x="208" y="14"/>
                    <a:pt x="208" y="14"/>
                    <a:pt x="207" y="14"/>
                  </a:cubicBezTo>
                  <a:close/>
                  <a:moveTo>
                    <a:pt x="314" y="14"/>
                  </a:moveTo>
                  <a:cubicBezTo>
                    <a:pt x="314" y="14"/>
                    <a:pt x="314" y="13"/>
                    <a:pt x="313" y="13"/>
                  </a:cubicBezTo>
                  <a:cubicBezTo>
                    <a:pt x="306" y="12"/>
                    <a:pt x="299" y="11"/>
                    <a:pt x="292" y="10"/>
                  </a:cubicBezTo>
                  <a:cubicBezTo>
                    <a:pt x="290" y="10"/>
                    <a:pt x="289" y="8"/>
                    <a:pt x="289" y="6"/>
                  </a:cubicBezTo>
                  <a:cubicBezTo>
                    <a:pt x="289" y="3"/>
                    <a:pt x="291" y="2"/>
                    <a:pt x="293" y="2"/>
                  </a:cubicBezTo>
                  <a:cubicBezTo>
                    <a:pt x="301" y="3"/>
                    <a:pt x="308" y="4"/>
                    <a:pt x="315" y="6"/>
                  </a:cubicBezTo>
                  <a:cubicBezTo>
                    <a:pt x="317" y="6"/>
                    <a:pt x="319" y="8"/>
                    <a:pt x="318" y="10"/>
                  </a:cubicBezTo>
                  <a:cubicBezTo>
                    <a:pt x="318" y="12"/>
                    <a:pt x="316" y="14"/>
                    <a:pt x="314" y="14"/>
                  </a:cubicBezTo>
                  <a:close/>
                  <a:moveTo>
                    <a:pt x="250" y="9"/>
                  </a:moveTo>
                  <a:cubicBezTo>
                    <a:pt x="248" y="9"/>
                    <a:pt x="246" y="7"/>
                    <a:pt x="246" y="5"/>
                  </a:cubicBezTo>
                  <a:cubicBezTo>
                    <a:pt x="246" y="3"/>
                    <a:pt x="248" y="1"/>
                    <a:pt x="250" y="1"/>
                  </a:cubicBezTo>
                  <a:cubicBezTo>
                    <a:pt x="257" y="0"/>
                    <a:pt x="264" y="0"/>
                    <a:pt x="272" y="0"/>
                  </a:cubicBezTo>
                  <a:cubicBezTo>
                    <a:pt x="274" y="1"/>
                    <a:pt x="276" y="2"/>
                    <a:pt x="276" y="5"/>
                  </a:cubicBezTo>
                  <a:cubicBezTo>
                    <a:pt x="275" y="7"/>
                    <a:pt x="274" y="9"/>
                    <a:pt x="271" y="8"/>
                  </a:cubicBezTo>
                  <a:cubicBezTo>
                    <a:pt x="264" y="8"/>
                    <a:pt x="257" y="8"/>
                    <a:pt x="250" y="9"/>
                  </a:cubicBezTo>
                  <a:cubicBezTo>
                    <a:pt x="250" y="9"/>
                    <a:pt x="250" y="9"/>
                    <a:pt x="250" y="9"/>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9" name="Group 418">
              <a:extLst>
                <a:ext uri="{FF2B5EF4-FFF2-40B4-BE49-F238E27FC236}">
                  <a16:creationId xmlns:a16="http://schemas.microsoft.com/office/drawing/2014/main" id="{61F54C51-0D03-4BE8-B259-23E77C9D1A00}"/>
                </a:ext>
              </a:extLst>
            </p:cNvPr>
            <p:cNvGrpSpPr/>
            <p:nvPr/>
          </p:nvGrpSpPr>
          <p:grpSpPr>
            <a:xfrm flipH="1" flipV="1">
              <a:off x="4335976" y="4119227"/>
              <a:ext cx="894003" cy="1032538"/>
              <a:chOff x="7119867" y="4182585"/>
              <a:chExt cx="983403" cy="1135792"/>
            </a:xfrm>
          </p:grpSpPr>
          <p:sp>
            <p:nvSpPr>
              <p:cNvPr id="513" name="Freeform 557">
                <a:extLst>
                  <a:ext uri="{FF2B5EF4-FFF2-40B4-BE49-F238E27FC236}">
                    <a16:creationId xmlns:a16="http://schemas.microsoft.com/office/drawing/2014/main" id="{5A479AF5-8FFB-4E9F-8824-749833EF32B6}"/>
                  </a:ext>
                </a:extLst>
              </p:cNvPr>
              <p:cNvSpPr>
                <a:spLocks/>
              </p:cNvSpPr>
              <p:nvPr/>
            </p:nvSpPr>
            <p:spPr bwMode="auto">
              <a:xfrm rot="10800000" flipV="1">
                <a:off x="7171665" y="4182585"/>
                <a:ext cx="931605" cy="1075737"/>
              </a:xfrm>
              <a:custGeom>
                <a:avLst/>
                <a:gdLst>
                  <a:gd name="T0" fmla="*/ 1241 w 1241"/>
                  <a:gd name="T1" fmla="*/ 359 h 1433"/>
                  <a:gd name="T2" fmla="*/ 1241 w 1241"/>
                  <a:gd name="T3" fmla="*/ 1076 h 1433"/>
                  <a:gd name="T4" fmla="*/ 1114 w 1241"/>
                  <a:gd name="T5" fmla="*/ 1149 h 1433"/>
                  <a:gd name="T6" fmla="*/ 619 w 1241"/>
                  <a:gd name="T7" fmla="*/ 1433 h 1433"/>
                  <a:gd name="T8" fmla="*/ 135 w 1241"/>
                  <a:gd name="T9" fmla="*/ 1152 h 1433"/>
                  <a:gd name="T10" fmla="*/ 0 w 1241"/>
                  <a:gd name="T11" fmla="*/ 1076 h 1433"/>
                  <a:gd name="T12" fmla="*/ 0 w 1241"/>
                  <a:gd name="T13" fmla="*/ 359 h 1433"/>
                  <a:gd name="T14" fmla="*/ 619 w 1241"/>
                  <a:gd name="T15" fmla="*/ 0 h 1433"/>
                  <a:gd name="T16" fmla="*/ 1241 w 1241"/>
                  <a:gd name="T17" fmla="*/ 359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1" h="1433">
                    <a:moveTo>
                      <a:pt x="1241" y="359"/>
                    </a:moveTo>
                    <a:lnTo>
                      <a:pt x="1241" y="1076"/>
                    </a:lnTo>
                    <a:lnTo>
                      <a:pt x="1114" y="1149"/>
                    </a:lnTo>
                    <a:lnTo>
                      <a:pt x="619" y="1433"/>
                    </a:lnTo>
                    <a:lnTo>
                      <a:pt x="135" y="1152"/>
                    </a:lnTo>
                    <a:lnTo>
                      <a:pt x="0" y="1076"/>
                    </a:lnTo>
                    <a:lnTo>
                      <a:pt x="0" y="359"/>
                    </a:lnTo>
                    <a:lnTo>
                      <a:pt x="619" y="0"/>
                    </a:lnTo>
                    <a:lnTo>
                      <a:pt x="1241" y="359"/>
                    </a:ln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4" name="Freeform 558">
                <a:extLst>
                  <a:ext uri="{FF2B5EF4-FFF2-40B4-BE49-F238E27FC236}">
                    <a16:creationId xmlns:a16="http://schemas.microsoft.com/office/drawing/2014/main" id="{C521BD7F-D38A-4B9B-84F6-76FC3A09300E}"/>
                  </a:ext>
                </a:extLst>
              </p:cNvPr>
              <p:cNvSpPr>
                <a:spLocks/>
              </p:cNvSpPr>
              <p:nvPr/>
            </p:nvSpPr>
            <p:spPr bwMode="auto">
              <a:xfrm rot="10800000">
                <a:off x="7267002" y="4182585"/>
                <a:ext cx="734924" cy="464676"/>
              </a:xfrm>
              <a:custGeom>
                <a:avLst/>
                <a:gdLst>
                  <a:gd name="T0" fmla="*/ 402 w 414"/>
                  <a:gd name="T1" fmla="*/ 124 h 262"/>
                  <a:gd name="T2" fmla="*/ 277 w 414"/>
                  <a:gd name="T3" fmla="*/ 61 h 262"/>
                  <a:gd name="T4" fmla="*/ 275 w 414"/>
                  <a:gd name="T5" fmla="*/ 60 h 262"/>
                  <a:gd name="T6" fmla="*/ 274 w 414"/>
                  <a:gd name="T7" fmla="*/ 61 h 262"/>
                  <a:gd name="T8" fmla="*/ 262 w 414"/>
                  <a:gd name="T9" fmla="*/ 43 h 262"/>
                  <a:gd name="T10" fmla="*/ 254 w 414"/>
                  <a:gd name="T11" fmla="*/ 8 h 262"/>
                  <a:gd name="T12" fmla="*/ 254 w 414"/>
                  <a:gd name="T13" fmla="*/ 0 h 262"/>
                  <a:gd name="T14" fmla="*/ 160 w 414"/>
                  <a:gd name="T15" fmla="*/ 0 h 262"/>
                  <a:gd name="T16" fmla="*/ 160 w 414"/>
                  <a:gd name="T17" fmla="*/ 8 h 262"/>
                  <a:gd name="T18" fmla="*/ 153 w 414"/>
                  <a:gd name="T19" fmla="*/ 43 h 262"/>
                  <a:gd name="T20" fmla="*/ 140 w 414"/>
                  <a:gd name="T21" fmla="*/ 61 h 262"/>
                  <a:gd name="T22" fmla="*/ 139 w 414"/>
                  <a:gd name="T23" fmla="*/ 60 h 262"/>
                  <a:gd name="T24" fmla="*/ 138 w 414"/>
                  <a:gd name="T25" fmla="*/ 61 h 262"/>
                  <a:gd name="T26" fmla="*/ 12 w 414"/>
                  <a:gd name="T27" fmla="*/ 124 h 262"/>
                  <a:gd name="T28" fmla="*/ 0 w 414"/>
                  <a:gd name="T29" fmla="*/ 143 h 262"/>
                  <a:gd name="T30" fmla="*/ 205 w 414"/>
                  <a:gd name="T31" fmla="*/ 262 h 262"/>
                  <a:gd name="T32" fmla="*/ 414 w 414"/>
                  <a:gd name="T33" fmla="*/ 142 h 262"/>
                  <a:gd name="T34" fmla="*/ 402 w 414"/>
                  <a:gd name="T35" fmla="*/ 1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4" h="262">
                    <a:moveTo>
                      <a:pt x="402" y="124"/>
                    </a:moveTo>
                    <a:cubicBezTo>
                      <a:pt x="387" y="108"/>
                      <a:pt x="343" y="78"/>
                      <a:pt x="277" y="61"/>
                    </a:cubicBezTo>
                    <a:cubicBezTo>
                      <a:pt x="275" y="60"/>
                      <a:pt x="275" y="60"/>
                      <a:pt x="275" y="60"/>
                    </a:cubicBezTo>
                    <a:cubicBezTo>
                      <a:pt x="274" y="61"/>
                      <a:pt x="274" y="61"/>
                      <a:pt x="274" y="61"/>
                    </a:cubicBezTo>
                    <a:cubicBezTo>
                      <a:pt x="269" y="55"/>
                      <a:pt x="265" y="49"/>
                      <a:pt x="262" y="43"/>
                    </a:cubicBezTo>
                    <a:cubicBezTo>
                      <a:pt x="257" y="32"/>
                      <a:pt x="254" y="21"/>
                      <a:pt x="254" y="8"/>
                    </a:cubicBezTo>
                    <a:cubicBezTo>
                      <a:pt x="254" y="0"/>
                      <a:pt x="254" y="0"/>
                      <a:pt x="254" y="0"/>
                    </a:cubicBezTo>
                    <a:cubicBezTo>
                      <a:pt x="160" y="0"/>
                      <a:pt x="160" y="0"/>
                      <a:pt x="160" y="0"/>
                    </a:cubicBezTo>
                    <a:cubicBezTo>
                      <a:pt x="160" y="8"/>
                      <a:pt x="160" y="8"/>
                      <a:pt x="160" y="8"/>
                    </a:cubicBezTo>
                    <a:cubicBezTo>
                      <a:pt x="160" y="21"/>
                      <a:pt x="158" y="32"/>
                      <a:pt x="153" y="43"/>
                    </a:cubicBezTo>
                    <a:cubicBezTo>
                      <a:pt x="149" y="49"/>
                      <a:pt x="145" y="55"/>
                      <a:pt x="140" y="61"/>
                    </a:cubicBezTo>
                    <a:cubicBezTo>
                      <a:pt x="139" y="60"/>
                      <a:pt x="139" y="60"/>
                      <a:pt x="139" y="60"/>
                    </a:cubicBezTo>
                    <a:cubicBezTo>
                      <a:pt x="138" y="61"/>
                      <a:pt x="138" y="61"/>
                      <a:pt x="138" y="61"/>
                    </a:cubicBezTo>
                    <a:cubicBezTo>
                      <a:pt x="71" y="78"/>
                      <a:pt x="28" y="108"/>
                      <a:pt x="12" y="124"/>
                    </a:cubicBezTo>
                    <a:cubicBezTo>
                      <a:pt x="7" y="129"/>
                      <a:pt x="3" y="136"/>
                      <a:pt x="0" y="143"/>
                    </a:cubicBezTo>
                    <a:cubicBezTo>
                      <a:pt x="205" y="262"/>
                      <a:pt x="205" y="262"/>
                      <a:pt x="205" y="262"/>
                    </a:cubicBezTo>
                    <a:cubicBezTo>
                      <a:pt x="414" y="142"/>
                      <a:pt x="414" y="142"/>
                      <a:pt x="414" y="142"/>
                    </a:cubicBezTo>
                    <a:cubicBezTo>
                      <a:pt x="411" y="135"/>
                      <a:pt x="407" y="129"/>
                      <a:pt x="402" y="124"/>
                    </a:cubicBezTo>
                    <a:close/>
                  </a:path>
                </a:pathLst>
              </a:custGeom>
              <a:solidFill>
                <a:srgbClr val="F59B11">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5" name="Freeform 559">
                <a:extLst>
                  <a:ext uri="{FF2B5EF4-FFF2-40B4-BE49-F238E27FC236}">
                    <a16:creationId xmlns:a16="http://schemas.microsoft.com/office/drawing/2014/main" id="{CAD18E4E-3DE4-4F6A-A249-D11B61CC45D6}"/>
                  </a:ext>
                </a:extLst>
              </p:cNvPr>
              <p:cNvSpPr>
                <a:spLocks/>
              </p:cNvSpPr>
              <p:nvPr/>
            </p:nvSpPr>
            <p:spPr bwMode="auto">
              <a:xfrm rot="10800000">
                <a:off x="7267002" y="4182585"/>
                <a:ext cx="734924" cy="358829"/>
              </a:xfrm>
              <a:custGeom>
                <a:avLst/>
                <a:gdLst>
                  <a:gd name="T0" fmla="*/ 402 w 414"/>
                  <a:gd name="T1" fmla="*/ 64 h 202"/>
                  <a:gd name="T2" fmla="*/ 277 w 414"/>
                  <a:gd name="T3" fmla="*/ 1 h 202"/>
                  <a:gd name="T4" fmla="*/ 275 w 414"/>
                  <a:gd name="T5" fmla="*/ 0 h 202"/>
                  <a:gd name="T6" fmla="*/ 205 w 414"/>
                  <a:gd name="T7" fmla="*/ 77 h 202"/>
                  <a:gd name="T8" fmla="*/ 139 w 414"/>
                  <a:gd name="T9" fmla="*/ 0 h 202"/>
                  <a:gd name="T10" fmla="*/ 138 w 414"/>
                  <a:gd name="T11" fmla="*/ 1 h 202"/>
                  <a:gd name="T12" fmla="*/ 12 w 414"/>
                  <a:gd name="T13" fmla="*/ 64 h 202"/>
                  <a:gd name="T14" fmla="*/ 0 w 414"/>
                  <a:gd name="T15" fmla="*/ 83 h 202"/>
                  <a:gd name="T16" fmla="*/ 205 w 414"/>
                  <a:gd name="T17" fmla="*/ 202 h 202"/>
                  <a:gd name="T18" fmla="*/ 414 w 414"/>
                  <a:gd name="T19" fmla="*/ 82 h 202"/>
                  <a:gd name="T20" fmla="*/ 402 w 414"/>
                  <a:gd name="T21" fmla="*/ 6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4" h="202">
                    <a:moveTo>
                      <a:pt x="402" y="64"/>
                    </a:moveTo>
                    <a:cubicBezTo>
                      <a:pt x="387" y="48"/>
                      <a:pt x="343" y="18"/>
                      <a:pt x="277" y="1"/>
                    </a:cubicBezTo>
                    <a:cubicBezTo>
                      <a:pt x="275" y="0"/>
                      <a:pt x="275" y="0"/>
                      <a:pt x="275" y="0"/>
                    </a:cubicBezTo>
                    <a:cubicBezTo>
                      <a:pt x="205" y="77"/>
                      <a:pt x="205" y="77"/>
                      <a:pt x="205" y="77"/>
                    </a:cubicBezTo>
                    <a:cubicBezTo>
                      <a:pt x="139" y="0"/>
                      <a:pt x="139" y="0"/>
                      <a:pt x="139" y="0"/>
                    </a:cubicBezTo>
                    <a:cubicBezTo>
                      <a:pt x="138" y="1"/>
                      <a:pt x="138" y="1"/>
                      <a:pt x="138" y="1"/>
                    </a:cubicBezTo>
                    <a:cubicBezTo>
                      <a:pt x="71" y="18"/>
                      <a:pt x="28" y="48"/>
                      <a:pt x="12" y="64"/>
                    </a:cubicBezTo>
                    <a:cubicBezTo>
                      <a:pt x="7" y="69"/>
                      <a:pt x="3" y="76"/>
                      <a:pt x="0" y="83"/>
                    </a:cubicBezTo>
                    <a:cubicBezTo>
                      <a:pt x="205" y="202"/>
                      <a:pt x="205" y="202"/>
                      <a:pt x="205" y="202"/>
                    </a:cubicBezTo>
                    <a:cubicBezTo>
                      <a:pt x="414" y="82"/>
                      <a:pt x="414" y="82"/>
                      <a:pt x="414" y="82"/>
                    </a:cubicBezTo>
                    <a:cubicBezTo>
                      <a:pt x="411" y="75"/>
                      <a:pt x="407" y="69"/>
                      <a:pt x="402" y="64"/>
                    </a:cubicBezTo>
                    <a:close/>
                  </a:path>
                </a:pathLst>
              </a:custGeom>
              <a:solidFill>
                <a:srgbClr val="179E8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516" name="Group 515">
                <a:extLst>
                  <a:ext uri="{FF2B5EF4-FFF2-40B4-BE49-F238E27FC236}">
                    <a16:creationId xmlns:a16="http://schemas.microsoft.com/office/drawing/2014/main" id="{85BE0752-F9A0-4A53-8712-7764FB623BE8}"/>
                  </a:ext>
                </a:extLst>
              </p:cNvPr>
              <p:cNvGrpSpPr/>
              <p:nvPr/>
            </p:nvGrpSpPr>
            <p:grpSpPr>
              <a:xfrm>
                <a:off x="7387863" y="4536159"/>
                <a:ext cx="493953" cy="589291"/>
                <a:chOff x="7387863" y="4536159"/>
                <a:chExt cx="493953" cy="589291"/>
              </a:xfrm>
            </p:grpSpPr>
            <p:sp>
              <p:nvSpPr>
                <p:cNvPr id="518" name="Freeform 560">
                  <a:extLst>
                    <a:ext uri="{FF2B5EF4-FFF2-40B4-BE49-F238E27FC236}">
                      <a16:creationId xmlns:a16="http://schemas.microsoft.com/office/drawing/2014/main" id="{A4A3C980-B574-4E5A-9C59-A3C3ADCD410B}"/>
                    </a:ext>
                  </a:extLst>
                </p:cNvPr>
                <p:cNvSpPr>
                  <a:spLocks/>
                </p:cNvSpPr>
                <p:nvPr/>
              </p:nvSpPr>
              <p:spPr bwMode="auto">
                <a:xfrm rot="10800000">
                  <a:off x="7412636" y="4536159"/>
                  <a:ext cx="443657" cy="450413"/>
                </a:xfrm>
                <a:custGeom>
                  <a:avLst/>
                  <a:gdLst>
                    <a:gd name="T0" fmla="*/ 247 w 250"/>
                    <a:gd name="T1" fmla="*/ 120 h 254"/>
                    <a:gd name="T2" fmla="*/ 239 w 250"/>
                    <a:gd name="T3" fmla="*/ 110 h 254"/>
                    <a:gd name="T4" fmla="*/ 239 w 250"/>
                    <a:gd name="T5" fmla="*/ 108 h 254"/>
                    <a:gd name="T6" fmla="*/ 239 w 250"/>
                    <a:gd name="T7" fmla="*/ 98 h 254"/>
                    <a:gd name="T8" fmla="*/ 236 w 250"/>
                    <a:gd name="T9" fmla="*/ 80 h 254"/>
                    <a:gd name="T10" fmla="*/ 201 w 250"/>
                    <a:gd name="T11" fmla="*/ 25 h 254"/>
                    <a:gd name="T12" fmla="*/ 200 w 250"/>
                    <a:gd name="T13" fmla="*/ 24 h 254"/>
                    <a:gd name="T14" fmla="*/ 197 w 250"/>
                    <a:gd name="T15" fmla="*/ 22 h 254"/>
                    <a:gd name="T16" fmla="*/ 173 w 250"/>
                    <a:gd name="T17" fmla="*/ 9 h 254"/>
                    <a:gd name="T18" fmla="*/ 159 w 250"/>
                    <a:gd name="T19" fmla="*/ 4 h 254"/>
                    <a:gd name="T20" fmla="*/ 125 w 250"/>
                    <a:gd name="T21" fmla="*/ 0 h 254"/>
                    <a:gd name="T22" fmla="*/ 118 w 250"/>
                    <a:gd name="T23" fmla="*/ 1 h 254"/>
                    <a:gd name="T24" fmla="*/ 113 w 250"/>
                    <a:gd name="T25" fmla="*/ 1 h 254"/>
                    <a:gd name="T26" fmla="*/ 93 w 250"/>
                    <a:gd name="T27" fmla="*/ 4 h 254"/>
                    <a:gd name="T28" fmla="*/ 60 w 250"/>
                    <a:gd name="T29" fmla="*/ 17 h 254"/>
                    <a:gd name="T30" fmla="*/ 51 w 250"/>
                    <a:gd name="T31" fmla="*/ 23 h 254"/>
                    <a:gd name="T32" fmla="*/ 29 w 250"/>
                    <a:gd name="T33" fmla="*/ 46 h 254"/>
                    <a:gd name="T34" fmla="*/ 19 w 250"/>
                    <a:gd name="T35" fmla="*/ 65 h 254"/>
                    <a:gd name="T36" fmla="*/ 15 w 250"/>
                    <a:gd name="T37" fmla="*/ 77 h 254"/>
                    <a:gd name="T38" fmla="*/ 12 w 250"/>
                    <a:gd name="T39" fmla="*/ 98 h 254"/>
                    <a:gd name="T40" fmla="*/ 11 w 250"/>
                    <a:gd name="T41" fmla="*/ 108 h 254"/>
                    <a:gd name="T42" fmla="*/ 11 w 250"/>
                    <a:gd name="T43" fmla="*/ 110 h 254"/>
                    <a:gd name="T44" fmla="*/ 3 w 250"/>
                    <a:gd name="T45" fmla="*/ 120 h 254"/>
                    <a:gd name="T46" fmla="*/ 0 w 250"/>
                    <a:gd name="T47" fmla="*/ 134 h 254"/>
                    <a:gd name="T48" fmla="*/ 3 w 250"/>
                    <a:gd name="T49" fmla="*/ 146 h 254"/>
                    <a:gd name="T50" fmla="*/ 3 w 250"/>
                    <a:gd name="T51" fmla="*/ 146 h 254"/>
                    <a:gd name="T52" fmla="*/ 14 w 250"/>
                    <a:gd name="T53" fmla="*/ 159 h 254"/>
                    <a:gd name="T54" fmla="*/ 20 w 250"/>
                    <a:gd name="T55" fmla="*/ 160 h 254"/>
                    <a:gd name="T56" fmla="*/ 21 w 250"/>
                    <a:gd name="T57" fmla="*/ 161 h 254"/>
                    <a:gd name="T58" fmla="*/ 71 w 250"/>
                    <a:gd name="T59" fmla="*/ 234 h 254"/>
                    <a:gd name="T60" fmla="*/ 125 w 250"/>
                    <a:gd name="T61" fmla="*/ 254 h 254"/>
                    <a:gd name="T62" fmla="*/ 180 w 250"/>
                    <a:gd name="T63" fmla="*/ 234 h 254"/>
                    <a:gd name="T64" fmla="*/ 230 w 250"/>
                    <a:gd name="T65" fmla="*/ 160 h 254"/>
                    <a:gd name="T66" fmla="*/ 231 w 250"/>
                    <a:gd name="T67" fmla="*/ 160 h 254"/>
                    <a:gd name="T68" fmla="*/ 250 w 250"/>
                    <a:gd name="T69" fmla="*/ 134 h 254"/>
                    <a:gd name="T70" fmla="*/ 247 w 250"/>
                    <a:gd name="T71" fmla="*/ 1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0" h="254">
                      <a:moveTo>
                        <a:pt x="247" y="120"/>
                      </a:moveTo>
                      <a:cubicBezTo>
                        <a:pt x="245" y="116"/>
                        <a:pt x="243" y="112"/>
                        <a:pt x="239" y="110"/>
                      </a:cubicBezTo>
                      <a:cubicBezTo>
                        <a:pt x="239" y="108"/>
                        <a:pt x="239" y="108"/>
                        <a:pt x="239" y="108"/>
                      </a:cubicBezTo>
                      <a:cubicBezTo>
                        <a:pt x="239" y="105"/>
                        <a:pt x="239" y="101"/>
                        <a:pt x="239" y="98"/>
                      </a:cubicBezTo>
                      <a:cubicBezTo>
                        <a:pt x="238" y="92"/>
                        <a:pt x="237" y="86"/>
                        <a:pt x="236" y="80"/>
                      </a:cubicBezTo>
                      <a:cubicBezTo>
                        <a:pt x="231" y="57"/>
                        <a:pt x="219" y="38"/>
                        <a:pt x="201" y="25"/>
                      </a:cubicBezTo>
                      <a:cubicBezTo>
                        <a:pt x="201" y="24"/>
                        <a:pt x="201" y="24"/>
                        <a:pt x="200" y="24"/>
                      </a:cubicBezTo>
                      <a:cubicBezTo>
                        <a:pt x="199" y="23"/>
                        <a:pt x="198" y="22"/>
                        <a:pt x="197" y="22"/>
                      </a:cubicBezTo>
                      <a:cubicBezTo>
                        <a:pt x="190" y="16"/>
                        <a:pt x="182" y="12"/>
                        <a:pt x="173" y="9"/>
                      </a:cubicBezTo>
                      <a:cubicBezTo>
                        <a:pt x="169" y="7"/>
                        <a:pt x="164" y="6"/>
                        <a:pt x="159" y="4"/>
                      </a:cubicBezTo>
                      <a:cubicBezTo>
                        <a:pt x="149" y="2"/>
                        <a:pt x="137" y="0"/>
                        <a:pt x="125" y="0"/>
                      </a:cubicBezTo>
                      <a:cubicBezTo>
                        <a:pt x="123" y="0"/>
                        <a:pt x="120" y="1"/>
                        <a:pt x="118" y="1"/>
                      </a:cubicBezTo>
                      <a:cubicBezTo>
                        <a:pt x="116" y="1"/>
                        <a:pt x="115" y="1"/>
                        <a:pt x="113" y="1"/>
                      </a:cubicBezTo>
                      <a:cubicBezTo>
                        <a:pt x="106" y="1"/>
                        <a:pt x="99" y="3"/>
                        <a:pt x="93" y="4"/>
                      </a:cubicBezTo>
                      <a:cubicBezTo>
                        <a:pt x="81" y="7"/>
                        <a:pt x="70" y="11"/>
                        <a:pt x="60" y="17"/>
                      </a:cubicBezTo>
                      <a:cubicBezTo>
                        <a:pt x="57" y="19"/>
                        <a:pt x="54" y="21"/>
                        <a:pt x="51" y="23"/>
                      </a:cubicBezTo>
                      <a:cubicBezTo>
                        <a:pt x="43" y="29"/>
                        <a:pt x="35" y="37"/>
                        <a:pt x="29" y="46"/>
                      </a:cubicBezTo>
                      <a:cubicBezTo>
                        <a:pt x="25" y="52"/>
                        <a:pt x="22" y="58"/>
                        <a:pt x="19" y="65"/>
                      </a:cubicBezTo>
                      <a:cubicBezTo>
                        <a:pt x="18" y="69"/>
                        <a:pt x="16" y="73"/>
                        <a:pt x="15" y="77"/>
                      </a:cubicBezTo>
                      <a:cubicBezTo>
                        <a:pt x="13" y="84"/>
                        <a:pt x="12" y="91"/>
                        <a:pt x="12" y="98"/>
                      </a:cubicBezTo>
                      <a:cubicBezTo>
                        <a:pt x="11" y="102"/>
                        <a:pt x="11" y="105"/>
                        <a:pt x="11" y="108"/>
                      </a:cubicBezTo>
                      <a:cubicBezTo>
                        <a:pt x="11" y="109"/>
                        <a:pt x="11" y="109"/>
                        <a:pt x="11" y="110"/>
                      </a:cubicBezTo>
                      <a:cubicBezTo>
                        <a:pt x="8" y="112"/>
                        <a:pt x="5" y="116"/>
                        <a:pt x="3" y="120"/>
                      </a:cubicBezTo>
                      <a:cubicBezTo>
                        <a:pt x="1" y="124"/>
                        <a:pt x="0" y="129"/>
                        <a:pt x="0" y="134"/>
                      </a:cubicBezTo>
                      <a:cubicBezTo>
                        <a:pt x="0" y="138"/>
                        <a:pt x="1" y="143"/>
                        <a:pt x="3" y="146"/>
                      </a:cubicBezTo>
                      <a:cubicBezTo>
                        <a:pt x="3" y="146"/>
                        <a:pt x="3" y="146"/>
                        <a:pt x="3" y="146"/>
                      </a:cubicBezTo>
                      <a:cubicBezTo>
                        <a:pt x="5" y="152"/>
                        <a:pt x="9" y="157"/>
                        <a:pt x="14" y="159"/>
                      </a:cubicBezTo>
                      <a:cubicBezTo>
                        <a:pt x="16" y="160"/>
                        <a:pt x="18" y="160"/>
                        <a:pt x="20" y="160"/>
                      </a:cubicBezTo>
                      <a:cubicBezTo>
                        <a:pt x="20" y="160"/>
                        <a:pt x="20" y="160"/>
                        <a:pt x="21" y="161"/>
                      </a:cubicBezTo>
                      <a:cubicBezTo>
                        <a:pt x="30" y="188"/>
                        <a:pt x="47" y="216"/>
                        <a:pt x="71" y="234"/>
                      </a:cubicBezTo>
                      <a:cubicBezTo>
                        <a:pt x="86" y="246"/>
                        <a:pt x="105" y="254"/>
                        <a:pt x="125" y="254"/>
                      </a:cubicBezTo>
                      <a:cubicBezTo>
                        <a:pt x="146" y="254"/>
                        <a:pt x="164" y="246"/>
                        <a:pt x="180" y="234"/>
                      </a:cubicBezTo>
                      <a:cubicBezTo>
                        <a:pt x="203" y="216"/>
                        <a:pt x="221" y="187"/>
                        <a:pt x="230" y="160"/>
                      </a:cubicBezTo>
                      <a:cubicBezTo>
                        <a:pt x="231" y="160"/>
                        <a:pt x="231" y="160"/>
                        <a:pt x="231" y="160"/>
                      </a:cubicBezTo>
                      <a:cubicBezTo>
                        <a:pt x="242" y="160"/>
                        <a:pt x="250" y="149"/>
                        <a:pt x="250" y="134"/>
                      </a:cubicBezTo>
                      <a:cubicBezTo>
                        <a:pt x="250" y="129"/>
                        <a:pt x="249" y="124"/>
                        <a:pt x="247" y="12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9" name="Freeform 561">
                  <a:extLst>
                    <a:ext uri="{FF2B5EF4-FFF2-40B4-BE49-F238E27FC236}">
                      <a16:creationId xmlns:a16="http://schemas.microsoft.com/office/drawing/2014/main" id="{79FD0BAA-739D-4BC0-8AE9-9E00CEC8BA73}"/>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0" name="Freeform 562">
                  <a:extLst>
                    <a:ext uri="{FF2B5EF4-FFF2-40B4-BE49-F238E27FC236}">
                      <a16:creationId xmlns:a16="http://schemas.microsoft.com/office/drawing/2014/main" id="{897CDD98-DA64-469A-9DDD-C73463C7661F}"/>
                    </a:ext>
                  </a:extLst>
                </p:cNvPr>
                <p:cNvSpPr>
                  <a:spLocks/>
                </p:cNvSpPr>
                <p:nvPr/>
              </p:nvSpPr>
              <p:spPr bwMode="auto">
                <a:xfrm rot="10800000">
                  <a:off x="7387863" y="4645760"/>
                  <a:ext cx="493953" cy="418884"/>
                </a:xfrm>
                <a:custGeom>
                  <a:avLst/>
                  <a:gdLst>
                    <a:gd name="T0" fmla="*/ 263 w 278"/>
                    <a:gd name="T1" fmla="*/ 125 h 236"/>
                    <a:gd name="T2" fmla="*/ 137 w 278"/>
                    <a:gd name="T3" fmla="*/ 0 h 236"/>
                    <a:gd name="T4" fmla="*/ 16 w 278"/>
                    <a:gd name="T5" fmla="*/ 125 h 236"/>
                    <a:gd name="T6" fmla="*/ 139 w 278"/>
                    <a:gd name="T7" fmla="*/ 93 h 236"/>
                    <a:gd name="T8" fmla="*/ 263 w 278"/>
                    <a:gd name="T9" fmla="*/ 125 h 236"/>
                  </a:gdLst>
                  <a:ahLst/>
                  <a:cxnLst>
                    <a:cxn ang="0">
                      <a:pos x="T0" y="T1"/>
                    </a:cxn>
                    <a:cxn ang="0">
                      <a:pos x="T2" y="T3"/>
                    </a:cxn>
                    <a:cxn ang="0">
                      <a:pos x="T4" y="T5"/>
                    </a:cxn>
                    <a:cxn ang="0">
                      <a:pos x="T6" y="T7"/>
                    </a:cxn>
                    <a:cxn ang="0">
                      <a:pos x="T8" y="T9"/>
                    </a:cxn>
                  </a:cxnLst>
                  <a:rect l="0" t="0" r="r" b="b"/>
                  <a:pathLst>
                    <a:path w="278" h="236">
                      <a:moveTo>
                        <a:pt x="263" y="125"/>
                      </a:moveTo>
                      <a:cubicBezTo>
                        <a:pt x="251" y="36"/>
                        <a:pt x="222" y="0"/>
                        <a:pt x="137" y="0"/>
                      </a:cubicBezTo>
                      <a:cubicBezTo>
                        <a:pt x="67" y="0"/>
                        <a:pt x="28" y="36"/>
                        <a:pt x="16" y="125"/>
                      </a:cubicBezTo>
                      <a:cubicBezTo>
                        <a:pt x="0" y="236"/>
                        <a:pt x="83" y="93"/>
                        <a:pt x="139" y="93"/>
                      </a:cubicBezTo>
                      <a:cubicBezTo>
                        <a:pt x="198" y="93"/>
                        <a:pt x="278" y="236"/>
                        <a:pt x="263" y="125"/>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1" name="Freeform 563">
                  <a:extLst>
                    <a:ext uri="{FF2B5EF4-FFF2-40B4-BE49-F238E27FC236}">
                      <a16:creationId xmlns:a16="http://schemas.microsoft.com/office/drawing/2014/main" id="{7667F6B9-240E-4CE1-A993-BDF2D7ADC927}"/>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2" name="Freeform 564">
                  <a:extLst>
                    <a:ext uri="{FF2B5EF4-FFF2-40B4-BE49-F238E27FC236}">
                      <a16:creationId xmlns:a16="http://schemas.microsoft.com/office/drawing/2014/main" id="{EC72AA78-F4DC-4BC6-BAC0-DFE662746A8D}"/>
                    </a:ext>
                  </a:extLst>
                </p:cNvPr>
                <p:cNvSpPr>
                  <a:spLocks/>
                </p:cNvSpPr>
                <p:nvPr/>
              </p:nvSpPr>
              <p:spPr bwMode="auto">
                <a:xfrm rot="10800000">
                  <a:off x="7503469" y="4825175"/>
                  <a:ext cx="271749" cy="241722"/>
                </a:xfrm>
                <a:custGeom>
                  <a:avLst/>
                  <a:gdLst>
                    <a:gd name="T0" fmla="*/ 153 w 153"/>
                    <a:gd name="T1" fmla="*/ 63 h 136"/>
                    <a:gd name="T2" fmla="*/ 52 w 153"/>
                    <a:gd name="T3" fmla="*/ 41 h 136"/>
                    <a:gd name="T4" fmla="*/ 0 w 153"/>
                    <a:gd name="T5" fmla="*/ 125 h 136"/>
                    <a:gd name="T6" fmla="*/ 93 w 153"/>
                    <a:gd name="T7" fmla="*/ 113 h 136"/>
                    <a:gd name="T8" fmla="*/ 153 w 153"/>
                    <a:gd name="T9" fmla="*/ 63 h 136"/>
                  </a:gdLst>
                  <a:ahLst/>
                  <a:cxnLst>
                    <a:cxn ang="0">
                      <a:pos x="T0" y="T1"/>
                    </a:cxn>
                    <a:cxn ang="0">
                      <a:pos x="T2" y="T3"/>
                    </a:cxn>
                    <a:cxn ang="0">
                      <a:pos x="T4" y="T5"/>
                    </a:cxn>
                    <a:cxn ang="0">
                      <a:pos x="T6" y="T7"/>
                    </a:cxn>
                    <a:cxn ang="0">
                      <a:pos x="T8" y="T9"/>
                    </a:cxn>
                  </a:cxnLst>
                  <a:rect l="0" t="0" r="r" b="b"/>
                  <a:pathLst>
                    <a:path w="153" h="136">
                      <a:moveTo>
                        <a:pt x="153" y="63"/>
                      </a:moveTo>
                      <a:cubicBezTo>
                        <a:pt x="153" y="63"/>
                        <a:pt x="84" y="0"/>
                        <a:pt x="52" y="41"/>
                      </a:cubicBezTo>
                      <a:cubicBezTo>
                        <a:pt x="21" y="82"/>
                        <a:pt x="41" y="116"/>
                        <a:pt x="0" y="125"/>
                      </a:cubicBezTo>
                      <a:cubicBezTo>
                        <a:pt x="0" y="125"/>
                        <a:pt x="40" y="136"/>
                        <a:pt x="93" y="113"/>
                      </a:cubicBezTo>
                      <a:cubicBezTo>
                        <a:pt x="149" y="88"/>
                        <a:pt x="153" y="63"/>
                        <a:pt x="153" y="6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3" name="Freeform 565">
                  <a:extLst>
                    <a:ext uri="{FF2B5EF4-FFF2-40B4-BE49-F238E27FC236}">
                      <a16:creationId xmlns:a16="http://schemas.microsoft.com/office/drawing/2014/main" id="{A623A5B3-D6EB-4391-AA0C-20502FE74A21}"/>
                    </a:ext>
                  </a:extLst>
                </p:cNvPr>
                <p:cNvSpPr>
                  <a:spLocks/>
                </p:cNvSpPr>
                <p:nvPr/>
              </p:nvSpPr>
              <p:spPr bwMode="auto">
                <a:xfrm rot="10800000">
                  <a:off x="7629585" y="4860457"/>
                  <a:ext cx="213196" cy="264993"/>
                </a:xfrm>
                <a:custGeom>
                  <a:avLst/>
                  <a:gdLst>
                    <a:gd name="T0" fmla="*/ 7 w 120"/>
                    <a:gd name="T1" fmla="*/ 120 h 149"/>
                    <a:gd name="T2" fmla="*/ 107 w 120"/>
                    <a:gd name="T3" fmla="*/ 98 h 149"/>
                    <a:gd name="T4" fmla="*/ 120 w 120"/>
                    <a:gd name="T5" fmla="*/ 0 h 149"/>
                    <a:gd name="T6" fmla="*/ 41 w 120"/>
                    <a:gd name="T7" fmla="*/ 49 h 149"/>
                    <a:gd name="T8" fmla="*/ 7 w 120"/>
                    <a:gd name="T9" fmla="*/ 120 h 149"/>
                  </a:gdLst>
                  <a:ahLst/>
                  <a:cxnLst>
                    <a:cxn ang="0">
                      <a:pos x="T0" y="T1"/>
                    </a:cxn>
                    <a:cxn ang="0">
                      <a:pos x="T2" y="T3"/>
                    </a:cxn>
                    <a:cxn ang="0">
                      <a:pos x="T4" y="T5"/>
                    </a:cxn>
                    <a:cxn ang="0">
                      <a:pos x="T6" y="T7"/>
                    </a:cxn>
                    <a:cxn ang="0">
                      <a:pos x="T8" y="T9"/>
                    </a:cxn>
                  </a:cxnLst>
                  <a:rect l="0" t="0" r="r" b="b"/>
                  <a:pathLst>
                    <a:path w="120" h="149">
                      <a:moveTo>
                        <a:pt x="7" y="120"/>
                      </a:moveTo>
                      <a:cubicBezTo>
                        <a:pt x="7" y="120"/>
                        <a:pt x="96" y="149"/>
                        <a:pt x="107" y="98"/>
                      </a:cubicBezTo>
                      <a:cubicBezTo>
                        <a:pt x="120" y="48"/>
                        <a:pt x="86" y="25"/>
                        <a:pt x="120" y="0"/>
                      </a:cubicBezTo>
                      <a:cubicBezTo>
                        <a:pt x="120" y="0"/>
                        <a:pt x="79"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4" name="Freeform 566">
                  <a:extLst>
                    <a:ext uri="{FF2B5EF4-FFF2-40B4-BE49-F238E27FC236}">
                      <a16:creationId xmlns:a16="http://schemas.microsoft.com/office/drawing/2014/main" id="{B5F91D43-EADB-4E13-B38D-10D83D167DD8}"/>
                    </a:ext>
                  </a:extLst>
                </p:cNvPr>
                <p:cNvSpPr>
                  <a:spLocks/>
                </p:cNvSpPr>
                <p:nvPr/>
              </p:nvSpPr>
              <p:spPr bwMode="auto">
                <a:xfrm rot="10800000">
                  <a:off x="7554516" y="4860457"/>
                  <a:ext cx="215448" cy="264993"/>
                </a:xfrm>
                <a:custGeom>
                  <a:avLst/>
                  <a:gdLst>
                    <a:gd name="T0" fmla="*/ 7 w 121"/>
                    <a:gd name="T1" fmla="*/ 120 h 149"/>
                    <a:gd name="T2" fmla="*/ 108 w 121"/>
                    <a:gd name="T3" fmla="*/ 98 h 149"/>
                    <a:gd name="T4" fmla="*/ 121 w 121"/>
                    <a:gd name="T5" fmla="*/ 0 h 149"/>
                    <a:gd name="T6" fmla="*/ 41 w 121"/>
                    <a:gd name="T7" fmla="*/ 49 h 149"/>
                    <a:gd name="T8" fmla="*/ 7 w 121"/>
                    <a:gd name="T9" fmla="*/ 120 h 149"/>
                  </a:gdLst>
                  <a:ahLst/>
                  <a:cxnLst>
                    <a:cxn ang="0">
                      <a:pos x="T0" y="T1"/>
                    </a:cxn>
                    <a:cxn ang="0">
                      <a:pos x="T2" y="T3"/>
                    </a:cxn>
                    <a:cxn ang="0">
                      <a:pos x="T4" y="T5"/>
                    </a:cxn>
                    <a:cxn ang="0">
                      <a:pos x="T6" y="T7"/>
                    </a:cxn>
                    <a:cxn ang="0">
                      <a:pos x="T8" y="T9"/>
                    </a:cxn>
                  </a:cxnLst>
                  <a:rect l="0" t="0" r="r" b="b"/>
                  <a:pathLst>
                    <a:path w="121" h="149">
                      <a:moveTo>
                        <a:pt x="7" y="120"/>
                      </a:moveTo>
                      <a:cubicBezTo>
                        <a:pt x="7" y="120"/>
                        <a:pt x="96" y="149"/>
                        <a:pt x="108" y="98"/>
                      </a:cubicBezTo>
                      <a:cubicBezTo>
                        <a:pt x="120" y="48"/>
                        <a:pt x="87" y="25"/>
                        <a:pt x="121" y="0"/>
                      </a:cubicBezTo>
                      <a:cubicBezTo>
                        <a:pt x="121" y="0"/>
                        <a:pt x="80"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5" name="Freeform 567">
                  <a:extLst>
                    <a:ext uri="{FF2B5EF4-FFF2-40B4-BE49-F238E27FC236}">
                      <a16:creationId xmlns:a16="http://schemas.microsoft.com/office/drawing/2014/main" id="{D52192E4-F85E-4012-AEEA-B7C51F79DAE8}"/>
                    </a:ext>
                  </a:extLst>
                </p:cNvPr>
                <p:cNvSpPr>
                  <a:spLocks/>
                </p:cNvSpPr>
                <p:nvPr/>
              </p:nvSpPr>
              <p:spPr bwMode="auto">
                <a:xfrm rot="10800000">
                  <a:off x="7476445" y="4858956"/>
                  <a:ext cx="215448" cy="262741"/>
                </a:xfrm>
                <a:custGeom>
                  <a:avLst/>
                  <a:gdLst>
                    <a:gd name="T0" fmla="*/ 8 w 121"/>
                    <a:gd name="T1" fmla="*/ 119 h 148"/>
                    <a:gd name="T2" fmla="*/ 108 w 121"/>
                    <a:gd name="T3" fmla="*/ 98 h 148"/>
                    <a:gd name="T4" fmla="*/ 121 w 121"/>
                    <a:gd name="T5" fmla="*/ 0 h 148"/>
                    <a:gd name="T6" fmla="*/ 42 w 121"/>
                    <a:gd name="T7" fmla="*/ 49 h 148"/>
                    <a:gd name="T8" fmla="*/ 8 w 121"/>
                    <a:gd name="T9" fmla="*/ 119 h 148"/>
                  </a:gdLst>
                  <a:ahLst/>
                  <a:cxnLst>
                    <a:cxn ang="0">
                      <a:pos x="T0" y="T1"/>
                    </a:cxn>
                    <a:cxn ang="0">
                      <a:pos x="T2" y="T3"/>
                    </a:cxn>
                    <a:cxn ang="0">
                      <a:pos x="T4" y="T5"/>
                    </a:cxn>
                    <a:cxn ang="0">
                      <a:pos x="T6" y="T7"/>
                    </a:cxn>
                    <a:cxn ang="0">
                      <a:pos x="T8" y="T9"/>
                    </a:cxn>
                  </a:cxnLst>
                  <a:rect l="0" t="0" r="r" b="b"/>
                  <a:pathLst>
                    <a:path w="121" h="148">
                      <a:moveTo>
                        <a:pt x="8" y="119"/>
                      </a:moveTo>
                      <a:cubicBezTo>
                        <a:pt x="8" y="119"/>
                        <a:pt x="96" y="148"/>
                        <a:pt x="108" y="98"/>
                      </a:cubicBezTo>
                      <a:cubicBezTo>
                        <a:pt x="120" y="48"/>
                        <a:pt x="87" y="25"/>
                        <a:pt x="121" y="0"/>
                      </a:cubicBezTo>
                      <a:cubicBezTo>
                        <a:pt x="121" y="0"/>
                        <a:pt x="80" y="6"/>
                        <a:pt x="42" y="49"/>
                      </a:cubicBezTo>
                      <a:cubicBezTo>
                        <a:pt x="0" y="95"/>
                        <a:pt x="8" y="119"/>
                        <a:pt x="8" y="119"/>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6" name="Freeform 568">
                  <a:extLst>
                    <a:ext uri="{FF2B5EF4-FFF2-40B4-BE49-F238E27FC236}">
                      <a16:creationId xmlns:a16="http://schemas.microsoft.com/office/drawing/2014/main" id="{5E15514C-65A2-4F4B-88B8-807812AF72EA}"/>
                    </a:ext>
                  </a:extLst>
                </p:cNvPr>
                <p:cNvSpPr>
                  <a:spLocks/>
                </p:cNvSpPr>
                <p:nvPr/>
              </p:nvSpPr>
              <p:spPr bwMode="auto">
                <a:xfrm rot="10800000">
                  <a:off x="7796238" y="4697558"/>
                  <a:ext cx="72817" cy="118609"/>
                </a:xfrm>
                <a:custGeom>
                  <a:avLst/>
                  <a:gdLst>
                    <a:gd name="T0" fmla="*/ 36 w 41"/>
                    <a:gd name="T1" fmla="*/ 29 h 67"/>
                    <a:gd name="T2" fmla="*/ 29 w 41"/>
                    <a:gd name="T3" fmla="*/ 65 h 67"/>
                    <a:gd name="T4" fmla="*/ 5 w 41"/>
                    <a:gd name="T5" fmla="*/ 37 h 67"/>
                    <a:gd name="T6" fmla="*/ 12 w 41"/>
                    <a:gd name="T7" fmla="*/ 2 h 67"/>
                    <a:gd name="T8" fmla="*/ 36 w 41"/>
                    <a:gd name="T9" fmla="*/ 29 h 67"/>
                  </a:gdLst>
                  <a:ahLst/>
                  <a:cxnLst>
                    <a:cxn ang="0">
                      <a:pos x="T0" y="T1"/>
                    </a:cxn>
                    <a:cxn ang="0">
                      <a:pos x="T2" y="T3"/>
                    </a:cxn>
                    <a:cxn ang="0">
                      <a:pos x="T4" y="T5"/>
                    </a:cxn>
                    <a:cxn ang="0">
                      <a:pos x="T6" y="T7"/>
                    </a:cxn>
                    <a:cxn ang="0">
                      <a:pos x="T8" y="T9"/>
                    </a:cxn>
                  </a:cxnLst>
                  <a:rect l="0" t="0" r="r" b="b"/>
                  <a:pathLst>
                    <a:path w="41" h="67">
                      <a:moveTo>
                        <a:pt x="36" y="29"/>
                      </a:moveTo>
                      <a:cubicBezTo>
                        <a:pt x="41" y="46"/>
                        <a:pt x="37" y="62"/>
                        <a:pt x="29" y="65"/>
                      </a:cubicBezTo>
                      <a:cubicBezTo>
                        <a:pt x="20" y="67"/>
                        <a:pt x="9" y="55"/>
                        <a:pt x="5" y="37"/>
                      </a:cubicBezTo>
                      <a:cubicBezTo>
                        <a:pt x="0" y="20"/>
                        <a:pt x="3" y="4"/>
                        <a:pt x="12" y="2"/>
                      </a:cubicBezTo>
                      <a:cubicBezTo>
                        <a:pt x="21" y="0"/>
                        <a:pt x="32" y="12"/>
                        <a:pt x="36" y="2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7" name="Freeform 569">
                  <a:extLst>
                    <a:ext uri="{FF2B5EF4-FFF2-40B4-BE49-F238E27FC236}">
                      <a16:creationId xmlns:a16="http://schemas.microsoft.com/office/drawing/2014/main" id="{A6E2671D-89B5-45B6-AD95-BEDCB63115AC}"/>
                    </a:ext>
                  </a:extLst>
                </p:cNvPr>
                <p:cNvSpPr>
                  <a:spLocks/>
                </p:cNvSpPr>
                <p:nvPr/>
              </p:nvSpPr>
              <p:spPr bwMode="auto">
                <a:xfrm rot="10800000">
                  <a:off x="7398373" y="4699059"/>
                  <a:ext cx="69814" cy="119360"/>
                </a:xfrm>
                <a:custGeom>
                  <a:avLst/>
                  <a:gdLst>
                    <a:gd name="T0" fmla="*/ 4 w 39"/>
                    <a:gd name="T1" fmla="*/ 30 h 67"/>
                    <a:gd name="T2" fmla="*/ 26 w 39"/>
                    <a:gd name="T3" fmla="*/ 2 h 67"/>
                    <a:gd name="T4" fmla="*/ 36 w 39"/>
                    <a:gd name="T5" fmla="*/ 37 h 67"/>
                    <a:gd name="T6" fmla="*/ 13 w 39"/>
                    <a:gd name="T7" fmla="*/ 65 h 67"/>
                    <a:gd name="T8" fmla="*/ 4 w 39"/>
                    <a:gd name="T9" fmla="*/ 30 h 67"/>
                  </a:gdLst>
                  <a:ahLst/>
                  <a:cxnLst>
                    <a:cxn ang="0">
                      <a:pos x="T0" y="T1"/>
                    </a:cxn>
                    <a:cxn ang="0">
                      <a:pos x="T2" y="T3"/>
                    </a:cxn>
                    <a:cxn ang="0">
                      <a:pos x="T4" y="T5"/>
                    </a:cxn>
                    <a:cxn ang="0">
                      <a:pos x="T6" y="T7"/>
                    </a:cxn>
                    <a:cxn ang="0">
                      <a:pos x="T8" y="T9"/>
                    </a:cxn>
                  </a:cxnLst>
                  <a:rect l="0" t="0" r="r" b="b"/>
                  <a:pathLst>
                    <a:path w="39" h="67">
                      <a:moveTo>
                        <a:pt x="4" y="30"/>
                      </a:moveTo>
                      <a:cubicBezTo>
                        <a:pt x="7" y="13"/>
                        <a:pt x="18" y="0"/>
                        <a:pt x="26" y="2"/>
                      </a:cubicBezTo>
                      <a:cubicBezTo>
                        <a:pt x="35" y="4"/>
                        <a:pt x="39" y="19"/>
                        <a:pt x="36" y="37"/>
                      </a:cubicBezTo>
                      <a:cubicBezTo>
                        <a:pt x="32" y="54"/>
                        <a:pt x="22" y="67"/>
                        <a:pt x="13" y="65"/>
                      </a:cubicBezTo>
                      <a:cubicBezTo>
                        <a:pt x="4" y="63"/>
                        <a:pt x="0" y="48"/>
                        <a:pt x="4" y="3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8" name="Freeform 570">
                  <a:extLst>
                    <a:ext uri="{FF2B5EF4-FFF2-40B4-BE49-F238E27FC236}">
                      <a16:creationId xmlns:a16="http://schemas.microsoft.com/office/drawing/2014/main" id="{FDC8517F-B7C4-4883-A148-1E452E1E5D56}"/>
                    </a:ext>
                  </a:extLst>
                </p:cNvPr>
                <p:cNvSpPr>
                  <a:spLocks/>
                </p:cNvSpPr>
                <p:nvPr/>
              </p:nvSpPr>
              <p:spPr bwMode="auto">
                <a:xfrm rot="10800000">
                  <a:off x="7675377" y="4745602"/>
                  <a:ext cx="161398" cy="221453"/>
                </a:xfrm>
                <a:custGeom>
                  <a:avLst/>
                  <a:gdLst>
                    <a:gd name="T0" fmla="*/ 82 w 91"/>
                    <a:gd name="T1" fmla="*/ 12 h 125"/>
                    <a:gd name="T2" fmla="*/ 3 w 91"/>
                    <a:gd name="T3" fmla="*/ 43 h 125"/>
                    <a:gd name="T4" fmla="*/ 5 w 91"/>
                    <a:gd name="T5" fmla="*/ 125 h 125"/>
                    <a:gd name="T6" fmla="*/ 64 w 91"/>
                    <a:gd name="T7" fmla="*/ 74 h 125"/>
                    <a:gd name="T8" fmla="*/ 82 w 91"/>
                    <a:gd name="T9" fmla="*/ 12 h 125"/>
                  </a:gdLst>
                  <a:ahLst/>
                  <a:cxnLst>
                    <a:cxn ang="0">
                      <a:pos x="T0" y="T1"/>
                    </a:cxn>
                    <a:cxn ang="0">
                      <a:pos x="T2" y="T3"/>
                    </a:cxn>
                    <a:cxn ang="0">
                      <a:pos x="T4" y="T5"/>
                    </a:cxn>
                    <a:cxn ang="0">
                      <a:pos x="T6" y="T7"/>
                    </a:cxn>
                    <a:cxn ang="0">
                      <a:pos x="T8" y="T9"/>
                    </a:cxn>
                  </a:cxnLst>
                  <a:rect l="0" t="0" r="r" b="b"/>
                  <a:pathLst>
                    <a:path w="91" h="125">
                      <a:moveTo>
                        <a:pt x="82" y="12"/>
                      </a:moveTo>
                      <a:cubicBezTo>
                        <a:pt x="82" y="12"/>
                        <a:pt x="6" y="0"/>
                        <a:pt x="3" y="43"/>
                      </a:cubicBezTo>
                      <a:cubicBezTo>
                        <a:pt x="0" y="85"/>
                        <a:pt x="30" y="100"/>
                        <a:pt x="5" y="125"/>
                      </a:cubicBezTo>
                      <a:cubicBezTo>
                        <a:pt x="5" y="125"/>
                        <a:pt x="38" y="114"/>
                        <a:pt x="64" y="74"/>
                      </a:cubicBezTo>
                      <a:cubicBezTo>
                        <a:pt x="91" y="31"/>
                        <a:pt x="82" y="12"/>
                        <a:pt x="82"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9" name="Freeform 571">
                  <a:extLst>
                    <a:ext uri="{FF2B5EF4-FFF2-40B4-BE49-F238E27FC236}">
                      <a16:creationId xmlns:a16="http://schemas.microsoft.com/office/drawing/2014/main" id="{345CD45B-E177-4F6E-B7B5-CBF97E36642C}"/>
                    </a:ext>
                  </a:extLst>
                </p:cNvPr>
                <p:cNvSpPr>
                  <a:spLocks/>
                </p:cNvSpPr>
                <p:nvPr/>
              </p:nvSpPr>
              <p:spPr bwMode="auto">
                <a:xfrm rot="10800000">
                  <a:off x="7428401" y="4741848"/>
                  <a:ext cx="163650" cy="221453"/>
                </a:xfrm>
                <a:custGeom>
                  <a:avLst/>
                  <a:gdLst>
                    <a:gd name="T0" fmla="*/ 10 w 92"/>
                    <a:gd name="T1" fmla="*/ 12 h 125"/>
                    <a:gd name="T2" fmla="*/ 89 w 92"/>
                    <a:gd name="T3" fmla="*/ 43 h 125"/>
                    <a:gd name="T4" fmla="*/ 86 w 92"/>
                    <a:gd name="T5" fmla="*/ 125 h 125"/>
                    <a:gd name="T6" fmla="*/ 28 w 92"/>
                    <a:gd name="T7" fmla="*/ 74 h 125"/>
                    <a:gd name="T8" fmla="*/ 10 w 92"/>
                    <a:gd name="T9" fmla="*/ 12 h 125"/>
                  </a:gdLst>
                  <a:ahLst/>
                  <a:cxnLst>
                    <a:cxn ang="0">
                      <a:pos x="T0" y="T1"/>
                    </a:cxn>
                    <a:cxn ang="0">
                      <a:pos x="T2" y="T3"/>
                    </a:cxn>
                    <a:cxn ang="0">
                      <a:pos x="T4" y="T5"/>
                    </a:cxn>
                    <a:cxn ang="0">
                      <a:pos x="T6" y="T7"/>
                    </a:cxn>
                    <a:cxn ang="0">
                      <a:pos x="T8" y="T9"/>
                    </a:cxn>
                  </a:cxnLst>
                  <a:rect l="0" t="0" r="r" b="b"/>
                  <a:pathLst>
                    <a:path w="92" h="125">
                      <a:moveTo>
                        <a:pt x="10" y="12"/>
                      </a:moveTo>
                      <a:cubicBezTo>
                        <a:pt x="10" y="12"/>
                        <a:pt x="86" y="0"/>
                        <a:pt x="89" y="43"/>
                      </a:cubicBezTo>
                      <a:cubicBezTo>
                        <a:pt x="92" y="85"/>
                        <a:pt x="62" y="100"/>
                        <a:pt x="86" y="125"/>
                      </a:cubicBezTo>
                      <a:cubicBezTo>
                        <a:pt x="86" y="125"/>
                        <a:pt x="53" y="114"/>
                        <a:pt x="28" y="74"/>
                      </a:cubicBezTo>
                      <a:cubicBezTo>
                        <a:pt x="0" y="30"/>
                        <a:pt x="10" y="12"/>
                        <a:pt x="10"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517" name="Freeform 572">
                <a:extLst>
                  <a:ext uri="{FF2B5EF4-FFF2-40B4-BE49-F238E27FC236}">
                    <a16:creationId xmlns:a16="http://schemas.microsoft.com/office/drawing/2014/main" id="{B84E7BA8-9D18-48D3-B9DC-5828EB8E97D5}"/>
                  </a:ext>
                </a:extLst>
              </p:cNvPr>
              <p:cNvSpPr>
                <a:spLocks noEditPoints="1"/>
              </p:cNvSpPr>
              <p:nvPr/>
            </p:nvSpPr>
            <p:spPr bwMode="auto">
              <a:xfrm rot="10800000">
                <a:off x="7119867" y="4418301"/>
                <a:ext cx="525482" cy="900076"/>
              </a:xfrm>
              <a:custGeom>
                <a:avLst/>
                <a:gdLst>
                  <a:gd name="T0" fmla="*/ 288 w 296"/>
                  <a:gd name="T1" fmla="*/ 503 h 507"/>
                  <a:gd name="T2" fmla="*/ 292 w 296"/>
                  <a:gd name="T3" fmla="*/ 480 h 507"/>
                  <a:gd name="T4" fmla="*/ 296 w 296"/>
                  <a:gd name="T5" fmla="*/ 503 h 507"/>
                  <a:gd name="T6" fmla="*/ 292 w 296"/>
                  <a:gd name="T7" fmla="*/ 466 h 507"/>
                  <a:gd name="T8" fmla="*/ 288 w 296"/>
                  <a:gd name="T9" fmla="*/ 441 h 507"/>
                  <a:gd name="T10" fmla="*/ 296 w 296"/>
                  <a:gd name="T11" fmla="*/ 441 h 507"/>
                  <a:gd name="T12" fmla="*/ 292 w 296"/>
                  <a:gd name="T13" fmla="*/ 466 h 507"/>
                  <a:gd name="T14" fmla="*/ 288 w 296"/>
                  <a:gd name="T15" fmla="*/ 419 h 507"/>
                  <a:gd name="T16" fmla="*/ 292 w 296"/>
                  <a:gd name="T17" fmla="*/ 394 h 507"/>
                  <a:gd name="T18" fmla="*/ 296 w 296"/>
                  <a:gd name="T19" fmla="*/ 419 h 507"/>
                  <a:gd name="T20" fmla="*/ 292 w 296"/>
                  <a:gd name="T21" fmla="*/ 380 h 507"/>
                  <a:gd name="T22" fmla="*/ 288 w 296"/>
                  <a:gd name="T23" fmla="*/ 355 h 507"/>
                  <a:gd name="T24" fmla="*/ 296 w 296"/>
                  <a:gd name="T25" fmla="*/ 355 h 507"/>
                  <a:gd name="T26" fmla="*/ 292 w 296"/>
                  <a:gd name="T27" fmla="*/ 380 h 507"/>
                  <a:gd name="T28" fmla="*/ 288 w 296"/>
                  <a:gd name="T29" fmla="*/ 333 h 507"/>
                  <a:gd name="T30" fmla="*/ 292 w 296"/>
                  <a:gd name="T31" fmla="*/ 308 h 507"/>
                  <a:gd name="T32" fmla="*/ 296 w 296"/>
                  <a:gd name="T33" fmla="*/ 333 h 507"/>
                  <a:gd name="T34" fmla="*/ 292 w 296"/>
                  <a:gd name="T35" fmla="*/ 294 h 507"/>
                  <a:gd name="T36" fmla="*/ 288 w 296"/>
                  <a:gd name="T37" fmla="*/ 269 h 507"/>
                  <a:gd name="T38" fmla="*/ 296 w 296"/>
                  <a:gd name="T39" fmla="*/ 269 h 507"/>
                  <a:gd name="T40" fmla="*/ 292 w 296"/>
                  <a:gd name="T41" fmla="*/ 294 h 507"/>
                  <a:gd name="T42" fmla="*/ 288 w 296"/>
                  <a:gd name="T43" fmla="*/ 247 h 507"/>
                  <a:gd name="T44" fmla="*/ 292 w 296"/>
                  <a:gd name="T45" fmla="*/ 222 h 507"/>
                  <a:gd name="T46" fmla="*/ 296 w 296"/>
                  <a:gd name="T47" fmla="*/ 247 h 507"/>
                  <a:gd name="T48" fmla="*/ 292 w 296"/>
                  <a:gd name="T49" fmla="*/ 208 h 507"/>
                  <a:gd name="T50" fmla="*/ 288 w 296"/>
                  <a:gd name="T51" fmla="*/ 183 h 507"/>
                  <a:gd name="T52" fmla="*/ 296 w 296"/>
                  <a:gd name="T53" fmla="*/ 183 h 507"/>
                  <a:gd name="T54" fmla="*/ 292 w 296"/>
                  <a:gd name="T55" fmla="*/ 208 h 507"/>
                  <a:gd name="T56" fmla="*/ 282 w 296"/>
                  <a:gd name="T57" fmla="*/ 170 h 507"/>
                  <a:gd name="T58" fmla="*/ 262 w 296"/>
                  <a:gd name="T59" fmla="*/ 154 h 507"/>
                  <a:gd name="T60" fmla="*/ 286 w 296"/>
                  <a:gd name="T61" fmla="*/ 163 h 507"/>
                  <a:gd name="T62" fmla="*/ 284 w 296"/>
                  <a:gd name="T63" fmla="*/ 170 h 507"/>
                  <a:gd name="T64" fmla="*/ 244 w 296"/>
                  <a:gd name="T65" fmla="*/ 148 h 507"/>
                  <a:gd name="T66" fmla="*/ 224 w 296"/>
                  <a:gd name="T67" fmla="*/ 132 h 507"/>
                  <a:gd name="T68" fmla="*/ 248 w 296"/>
                  <a:gd name="T69" fmla="*/ 141 h 507"/>
                  <a:gd name="T70" fmla="*/ 246 w 296"/>
                  <a:gd name="T71" fmla="*/ 149 h 507"/>
                  <a:gd name="T72" fmla="*/ 207 w 296"/>
                  <a:gd name="T73" fmla="*/ 127 h 507"/>
                  <a:gd name="T74" fmla="*/ 187 w 296"/>
                  <a:gd name="T75" fmla="*/ 111 h 507"/>
                  <a:gd name="T76" fmla="*/ 211 w 296"/>
                  <a:gd name="T77" fmla="*/ 120 h 507"/>
                  <a:gd name="T78" fmla="*/ 209 w 296"/>
                  <a:gd name="T79" fmla="*/ 127 h 507"/>
                  <a:gd name="T80" fmla="*/ 170 w 296"/>
                  <a:gd name="T81" fmla="*/ 105 h 507"/>
                  <a:gd name="T82" fmla="*/ 150 w 296"/>
                  <a:gd name="T83" fmla="*/ 89 h 507"/>
                  <a:gd name="T84" fmla="*/ 174 w 296"/>
                  <a:gd name="T85" fmla="*/ 98 h 507"/>
                  <a:gd name="T86" fmla="*/ 172 w 296"/>
                  <a:gd name="T87" fmla="*/ 106 h 507"/>
                  <a:gd name="T88" fmla="*/ 133 w 296"/>
                  <a:gd name="T89" fmla="*/ 84 h 507"/>
                  <a:gd name="T90" fmla="*/ 113 w 296"/>
                  <a:gd name="T91" fmla="*/ 68 h 507"/>
                  <a:gd name="T92" fmla="*/ 137 w 296"/>
                  <a:gd name="T93" fmla="*/ 77 h 507"/>
                  <a:gd name="T94" fmla="*/ 135 w 296"/>
                  <a:gd name="T95" fmla="*/ 84 h 507"/>
                  <a:gd name="T96" fmla="*/ 96 w 296"/>
                  <a:gd name="T97" fmla="*/ 62 h 507"/>
                  <a:gd name="T98" fmla="*/ 75 w 296"/>
                  <a:gd name="T99" fmla="*/ 46 h 507"/>
                  <a:gd name="T100" fmla="*/ 100 w 296"/>
                  <a:gd name="T101" fmla="*/ 55 h 507"/>
                  <a:gd name="T102" fmla="*/ 98 w 296"/>
                  <a:gd name="T103" fmla="*/ 63 h 507"/>
                  <a:gd name="T104" fmla="*/ 58 w 296"/>
                  <a:gd name="T105" fmla="*/ 41 h 507"/>
                  <a:gd name="T106" fmla="*/ 38 w 296"/>
                  <a:gd name="T107" fmla="*/ 25 h 507"/>
                  <a:gd name="T108" fmla="*/ 62 w 296"/>
                  <a:gd name="T109" fmla="*/ 34 h 507"/>
                  <a:gd name="T110" fmla="*/ 60 w 296"/>
                  <a:gd name="T111" fmla="*/ 41 h 507"/>
                  <a:gd name="T112" fmla="*/ 21 w 296"/>
                  <a:gd name="T113" fmla="*/ 19 h 507"/>
                  <a:gd name="T114" fmla="*/ 1 w 296"/>
                  <a:gd name="T115" fmla="*/ 3 h 507"/>
                  <a:gd name="T116" fmla="*/ 25 w 296"/>
                  <a:gd name="T117" fmla="*/ 12 h 507"/>
                  <a:gd name="T118" fmla="*/ 23 w 296"/>
                  <a:gd name="T119" fmla="*/ 2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6" h="507">
                    <a:moveTo>
                      <a:pt x="292" y="507"/>
                    </a:moveTo>
                    <a:cubicBezTo>
                      <a:pt x="290" y="507"/>
                      <a:pt x="288" y="506"/>
                      <a:pt x="288" y="503"/>
                    </a:cubicBezTo>
                    <a:cubicBezTo>
                      <a:pt x="288" y="484"/>
                      <a:pt x="288" y="484"/>
                      <a:pt x="288" y="484"/>
                    </a:cubicBezTo>
                    <a:cubicBezTo>
                      <a:pt x="288" y="482"/>
                      <a:pt x="290" y="480"/>
                      <a:pt x="292" y="480"/>
                    </a:cubicBezTo>
                    <a:cubicBezTo>
                      <a:pt x="294" y="480"/>
                      <a:pt x="296" y="482"/>
                      <a:pt x="296" y="484"/>
                    </a:cubicBezTo>
                    <a:cubicBezTo>
                      <a:pt x="296" y="503"/>
                      <a:pt x="296" y="503"/>
                      <a:pt x="296" y="503"/>
                    </a:cubicBezTo>
                    <a:cubicBezTo>
                      <a:pt x="296" y="506"/>
                      <a:pt x="294" y="507"/>
                      <a:pt x="292" y="507"/>
                    </a:cubicBezTo>
                    <a:close/>
                    <a:moveTo>
                      <a:pt x="292" y="466"/>
                    </a:moveTo>
                    <a:cubicBezTo>
                      <a:pt x="290" y="466"/>
                      <a:pt x="288" y="465"/>
                      <a:pt x="288" y="462"/>
                    </a:cubicBezTo>
                    <a:cubicBezTo>
                      <a:pt x="288" y="441"/>
                      <a:pt x="288" y="441"/>
                      <a:pt x="288" y="441"/>
                    </a:cubicBezTo>
                    <a:cubicBezTo>
                      <a:pt x="288" y="439"/>
                      <a:pt x="290" y="437"/>
                      <a:pt x="292" y="437"/>
                    </a:cubicBezTo>
                    <a:cubicBezTo>
                      <a:pt x="294" y="437"/>
                      <a:pt x="296" y="439"/>
                      <a:pt x="296" y="441"/>
                    </a:cubicBezTo>
                    <a:cubicBezTo>
                      <a:pt x="296" y="462"/>
                      <a:pt x="296" y="462"/>
                      <a:pt x="296" y="462"/>
                    </a:cubicBezTo>
                    <a:cubicBezTo>
                      <a:pt x="296" y="465"/>
                      <a:pt x="294" y="466"/>
                      <a:pt x="292" y="466"/>
                    </a:cubicBezTo>
                    <a:close/>
                    <a:moveTo>
                      <a:pt x="292" y="423"/>
                    </a:moveTo>
                    <a:cubicBezTo>
                      <a:pt x="290" y="423"/>
                      <a:pt x="288" y="422"/>
                      <a:pt x="288" y="419"/>
                    </a:cubicBezTo>
                    <a:cubicBezTo>
                      <a:pt x="288" y="398"/>
                      <a:pt x="288" y="398"/>
                      <a:pt x="288" y="398"/>
                    </a:cubicBezTo>
                    <a:cubicBezTo>
                      <a:pt x="288" y="396"/>
                      <a:pt x="290" y="394"/>
                      <a:pt x="292" y="394"/>
                    </a:cubicBezTo>
                    <a:cubicBezTo>
                      <a:pt x="294" y="394"/>
                      <a:pt x="296" y="396"/>
                      <a:pt x="296" y="398"/>
                    </a:cubicBezTo>
                    <a:cubicBezTo>
                      <a:pt x="296" y="419"/>
                      <a:pt x="296" y="419"/>
                      <a:pt x="296" y="419"/>
                    </a:cubicBezTo>
                    <a:cubicBezTo>
                      <a:pt x="296" y="422"/>
                      <a:pt x="294" y="423"/>
                      <a:pt x="292" y="423"/>
                    </a:cubicBezTo>
                    <a:close/>
                    <a:moveTo>
                      <a:pt x="292" y="380"/>
                    </a:moveTo>
                    <a:cubicBezTo>
                      <a:pt x="290" y="380"/>
                      <a:pt x="288" y="379"/>
                      <a:pt x="288" y="376"/>
                    </a:cubicBezTo>
                    <a:cubicBezTo>
                      <a:pt x="288" y="355"/>
                      <a:pt x="288" y="355"/>
                      <a:pt x="288" y="355"/>
                    </a:cubicBezTo>
                    <a:cubicBezTo>
                      <a:pt x="288" y="353"/>
                      <a:pt x="290" y="351"/>
                      <a:pt x="292" y="351"/>
                    </a:cubicBezTo>
                    <a:cubicBezTo>
                      <a:pt x="294" y="351"/>
                      <a:pt x="296" y="353"/>
                      <a:pt x="296" y="355"/>
                    </a:cubicBezTo>
                    <a:cubicBezTo>
                      <a:pt x="296" y="376"/>
                      <a:pt x="296" y="376"/>
                      <a:pt x="296" y="376"/>
                    </a:cubicBezTo>
                    <a:cubicBezTo>
                      <a:pt x="296" y="379"/>
                      <a:pt x="294" y="380"/>
                      <a:pt x="292" y="380"/>
                    </a:cubicBezTo>
                    <a:close/>
                    <a:moveTo>
                      <a:pt x="292" y="337"/>
                    </a:moveTo>
                    <a:cubicBezTo>
                      <a:pt x="290" y="337"/>
                      <a:pt x="288" y="336"/>
                      <a:pt x="288" y="333"/>
                    </a:cubicBezTo>
                    <a:cubicBezTo>
                      <a:pt x="288" y="312"/>
                      <a:pt x="288" y="312"/>
                      <a:pt x="288" y="312"/>
                    </a:cubicBezTo>
                    <a:cubicBezTo>
                      <a:pt x="288" y="310"/>
                      <a:pt x="290" y="308"/>
                      <a:pt x="292" y="308"/>
                    </a:cubicBezTo>
                    <a:cubicBezTo>
                      <a:pt x="294" y="308"/>
                      <a:pt x="296" y="310"/>
                      <a:pt x="296" y="312"/>
                    </a:cubicBezTo>
                    <a:cubicBezTo>
                      <a:pt x="296" y="333"/>
                      <a:pt x="296" y="333"/>
                      <a:pt x="296" y="333"/>
                    </a:cubicBezTo>
                    <a:cubicBezTo>
                      <a:pt x="296" y="336"/>
                      <a:pt x="294" y="337"/>
                      <a:pt x="292" y="337"/>
                    </a:cubicBezTo>
                    <a:close/>
                    <a:moveTo>
                      <a:pt x="292" y="294"/>
                    </a:moveTo>
                    <a:cubicBezTo>
                      <a:pt x="290" y="294"/>
                      <a:pt x="288" y="293"/>
                      <a:pt x="288" y="290"/>
                    </a:cubicBezTo>
                    <a:cubicBezTo>
                      <a:pt x="288" y="269"/>
                      <a:pt x="288" y="269"/>
                      <a:pt x="288" y="269"/>
                    </a:cubicBezTo>
                    <a:cubicBezTo>
                      <a:pt x="288" y="267"/>
                      <a:pt x="290" y="265"/>
                      <a:pt x="292" y="265"/>
                    </a:cubicBezTo>
                    <a:cubicBezTo>
                      <a:pt x="294" y="265"/>
                      <a:pt x="296" y="267"/>
                      <a:pt x="296" y="269"/>
                    </a:cubicBezTo>
                    <a:cubicBezTo>
                      <a:pt x="296" y="290"/>
                      <a:pt x="296" y="290"/>
                      <a:pt x="296" y="290"/>
                    </a:cubicBezTo>
                    <a:cubicBezTo>
                      <a:pt x="296" y="293"/>
                      <a:pt x="294" y="294"/>
                      <a:pt x="292" y="294"/>
                    </a:cubicBezTo>
                    <a:close/>
                    <a:moveTo>
                      <a:pt x="292" y="251"/>
                    </a:moveTo>
                    <a:cubicBezTo>
                      <a:pt x="290" y="251"/>
                      <a:pt x="288" y="250"/>
                      <a:pt x="288" y="247"/>
                    </a:cubicBezTo>
                    <a:cubicBezTo>
                      <a:pt x="288" y="226"/>
                      <a:pt x="288" y="226"/>
                      <a:pt x="288" y="226"/>
                    </a:cubicBezTo>
                    <a:cubicBezTo>
                      <a:pt x="288" y="224"/>
                      <a:pt x="290" y="222"/>
                      <a:pt x="292" y="222"/>
                    </a:cubicBezTo>
                    <a:cubicBezTo>
                      <a:pt x="294" y="222"/>
                      <a:pt x="296" y="224"/>
                      <a:pt x="296" y="226"/>
                    </a:cubicBezTo>
                    <a:cubicBezTo>
                      <a:pt x="296" y="247"/>
                      <a:pt x="296" y="247"/>
                      <a:pt x="296" y="247"/>
                    </a:cubicBezTo>
                    <a:cubicBezTo>
                      <a:pt x="296" y="250"/>
                      <a:pt x="294" y="251"/>
                      <a:pt x="292" y="251"/>
                    </a:cubicBezTo>
                    <a:close/>
                    <a:moveTo>
                      <a:pt x="292" y="208"/>
                    </a:moveTo>
                    <a:cubicBezTo>
                      <a:pt x="290" y="208"/>
                      <a:pt x="288" y="207"/>
                      <a:pt x="288" y="204"/>
                    </a:cubicBezTo>
                    <a:cubicBezTo>
                      <a:pt x="288" y="183"/>
                      <a:pt x="288" y="183"/>
                      <a:pt x="288" y="183"/>
                    </a:cubicBezTo>
                    <a:cubicBezTo>
                      <a:pt x="288" y="181"/>
                      <a:pt x="290" y="179"/>
                      <a:pt x="292" y="179"/>
                    </a:cubicBezTo>
                    <a:cubicBezTo>
                      <a:pt x="294" y="179"/>
                      <a:pt x="296" y="181"/>
                      <a:pt x="296" y="183"/>
                    </a:cubicBezTo>
                    <a:cubicBezTo>
                      <a:pt x="296" y="204"/>
                      <a:pt x="296" y="204"/>
                      <a:pt x="296" y="204"/>
                    </a:cubicBezTo>
                    <a:cubicBezTo>
                      <a:pt x="296" y="207"/>
                      <a:pt x="294" y="208"/>
                      <a:pt x="292" y="208"/>
                    </a:cubicBezTo>
                    <a:close/>
                    <a:moveTo>
                      <a:pt x="284" y="170"/>
                    </a:moveTo>
                    <a:cubicBezTo>
                      <a:pt x="283" y="170"/>
                      <a:pt x="282" y="170"/>
                      <a:pt x="282" y="170"/>
                    </a:cubicBezTo>
                    <a:cubicBezTo>
                      <a:pt x="263" y="159"/>
                      <a:pt x="263" y="159"/>
                      <a:pt x="263" y="159"/>
                    </a:cubicBezTo>
                    <a:cubicBezTo>
                      <a:pt x="261" y="158"/>
                      <a:pt x="261" y="155"/>
                      <a:pt x="262" y="154"/>
                    </a:cubicBezTo>
                    <a:cubicBezTo>
                      <a:pt x="263" y="152"/>
                      <a:pt x="265" y="151"/>
                      <a:pt x="267" y="152"/>
                    </a:cubicBezTo>
                    <a:cubicBezTo>
                      <a:pt x="286" y="163"/>
                      <a:pt x="286" y="163"/>
                      <a:pt x="286" y="163"/>
                    </a:cubicBezTo>
                    <a:cubicBezTo>
                      <a:pt x="288" y="164"/>
                      <a:pt x="288" y="166"/>
                      <a:pt x="287" y="168"/>
                    </a:cubicBezTo>
                    <a:cubicBezTo>
                      <a:pt x="286" y="170"/>
                      <a:pt x="285" y="170"/>
                      <a:pt x="284" y="170"/>
                    </a:cubicBezTo>
                    <a:close/>
                    <a:moveTo>
                      <a:pt x="246" y="149"/>
                    </a:moveTo>
                    <a:cubicBezTo>
                      <a:pt x="246" y="149"/>
                      <a:pt x="245" y="149"/>
                      <a:pt x="244" y="148"/>
                    </a:cubicBezTo>
                    <a:cubicBezTo>
                      <a:pt x="226" y="138"/>
                      <a:pt x="226" y="138"/>
                      <a:pt x="226" y="138"/>
                    </a:cubicBezTo>
                    <a:cubicBezTo>
                      <a:pt x="224" y="136"/>
                      <a:pt x="223" y="134"/>
                      <a:pt x="224" y="132"/>
                    </a:cubicBezTo>
                    <a:cubicBezTo>
                      <a:pt x="226" y="130"/>
                      <a:pt x="228" y="130"/>
                      <a:pt x="230" y="131"/>
                    </a:cubicBezTo>
                    <a:cubicBezTo>
                      <a:pt x="248" y="141"/>
                      <a:pt x="248" y="141"/>
                      <a:pt x="248" y="141"/>
                    </a:cubicBezTo>
                    <a:cubicBezTo>
                      <a:pt x="250" y="142"/>
                      <a:pt x="251" y="145"/>
                      <a:pt x="250" y="147"/>
                    </a:cubicBezTo>
                    <a:cubicBezTo>
                      <a:pt x="249" y="148"/>
                      <a:pt x="248" y="149"/>
                      <a:pt x="246" y="149"/>
                    </a:cubicBezTo>
                    <a:close/>
                    <a:moveTo>
                      <a:pt x="209" y="127"/>
                    </a:moveTo>
                    <a:cubicBezTo>
                      <a:pt x="209" y="127"/>
                      <a:pt x="208" y="127"/>
                      <a:pt x="207" y="127"/>
                    </a:cubicBezTo>
                    <a:cubicBezTo>
                      <a:pt x="189" y="116"/>
                      <a:pt x="189" y="116"/>
                      <a:pt x="189" y="116"/>
                    </a:cubicBezTo>
                    <a:cubicBezTo>
                      <a:pt x="187" y="115"/>
                      <a:pt x="186" y="112"/>
                      <a:pt x="187" y="111"/>
                    </a:cubicBezTo>
                    <a:cubicBezTo>
                      <a:pt x="188" y="109"/>
                      <a:pt x="191" y="108"/>
                      <a:pt x="193" y="109"/>
                    </a:cubicBezTo>
                    <a:cubicBezTo>
                      <a:pt x="211" y="120"/>
                      <a:pt x="211" y="120"/>
                      <a:pt x="211" y="120"/>
                    </a:cubicBezTo>
                    <a:cubicBezTo>
                      <a:pt x="213" y="121"/>
                      <a:pt x="214" y="123"/>
                      <a:pt x="213" y="125"/>
                    </a:cubicBezTo>
                    <a:cubicBezTo>
                      <a:pt x="212" y="127"/>
                      <a:pt x="211" y="127"/>
                      <a:pt x="209" y="127"/>
                    </a:cubicBezTo>
                    <a:close/>
                    <a:moveTo>
                      <a:pt x="172" y="106"/>
                    </a:moveTo>
                    <a:cubicBezTo>
                      <a:pt x="171" y="106"/>
                      <a:pt x="171" y="106"/>
                      <a:pt x="170" y="105"/>
                    </a:cubicBezTo>
                    <a:cubicBezTo>
                      <a:pt x="151" y="95"/>
                      <a:pt x="151" y="95"/>
                      <a:pt x="151" y="95"/>
                    </a:cubicBezTo>
                    <a:cubicBezTo>
                      <a:pt x="149" y="93"/>
                      <a:pt x="149" y="91"/>
                      <a:pt x="150" y="89"/>
                    </a:cubicBezTo>
                    <a:cubicBezTo>
                      <a:pt x="151" y="87"/>
                      <a:pt x="153" y="87"/>
                      <a:pt x="155" y="88"/>
                    </a:cubicBezTo>
                    <a:cubicBezTo>
                      <a:pt x="174" y="98"/>
                      <a:pt x="174" y="98"/>
                      <a:pt x="174" y="98"/>
                    </a:cubicBezTo>
                    <a:cubicBezTo>
                      <a:pt x="176" y="99"/>
                      <a:pt x="177" y="102"/>
                      <a:pt x="175" y="104"/>
                    </a:cubicBezTo>
                    <a:cubicBezTo>
                      <a:pt x="175" y="105"/>
                      <a:pt x="173" y="106"/>
                      <a:pt x="172" y="106"/>
                    </a:cubicBezTo>
                    <a:close/>
                    <a:moveTo>
                      <a:pt x="135" y="84"/>
                    </a:moveTo>
                    <a:cubicBezTo>
                      <a:pt x="134" y="84"/>
                      <a:pt x="133" y="84"/>
                      <a:pt x="133" y="84"/>
                    </a:cubicBezTo>
                    <a:cubicBezTo>
                      <a:pt x="114" y="73"/>
                      <a:pt x="114" y="73"/>
                      <a:pt x="114" y="73"/>
                    </a:cubicBezTo>
                    <a:cubicBezTo>
                      <a:pt x="112" y="72"/>
                      <a:pt x="112" y="69"/>
                      <a:pt x="113" y="68"/>
                    </a:cubicBezTo>
                    <a:cubicBezTo>
                      <a:pt x="114" y="66"/>
                      <a:pt x="116" y="65"/>
                      <a:pt x="118" y="66"/>
                    </a:cubicBezTo>
                    <a:cubicBezTo>
                      <a:pt x="137" y="77"/>
                      <a:pt x="137" y="77"/>
                      <a:pt x="137" y="77"/>
                    </a:cubicBezTo>
                    <a:cubicBezTo>
                      <a:pt x="139" y="78"/>
                      <a:pt x="139" y="80"/>
                      <a:pt x="138" y="82"/>
                    </a:cubicBezTo>
                    <a:cubicBezTo>
                      <a:pt x="138" y="84"/>
                      <a:pt x="136" y="84"/>
                      <a:pt x="135" y="84"/>
                    </a:cubicBezTo>
                    <a:close/>
                    <a:moveTo>
                      <a:pt x="98" y="63"/>
                    </a:moveTo>
                    <a:cubicBezTo>
                      <a:pt x="97" y="63"/>
                      <a:pt x="96" y="63"/>
                      <a:pt x="96" y="62"/>
                    </a:cubicBezTo>
                    <a:cubicBezTo>
                      <a:pt x="77" y="52"/>
                      <a:pt x="77" y="52"/>
                      <a:pt x="77" y="52"/>
                    </a:cubicBezTo>
                    <a:cubicBezTo>
                      <a:pt x="75" y="50"/>
                      <a:pt x="74" y="48"/>
                      <a:pt x="75" y="46"/>
                    </a:cubicBezTo>
                    <a:cubicBezTo>
                      <a:pt x="77" y="44"/>
                      <a:pt x="79" y="44"/>
                      <a:pt x="81" y="45"/>
                    </a:cubicBezTo>
                    <a:cubicBezTo>
                      <a:pt x="100" y="55"/>
                      <a:pt x="100" y="55"/>
                      <a:pt x="100" y="55"/>
                    </a:cubicBezTo>
                    <a:cubicBezTo>
                      <a:pt x="101" y="56"/>
                      <a:pt x="102" y="59"/>
                      <a:pt x="101" y="61"/>
                    </a:cubicBezTo>
                    <a:cubicBezTo>
                      <a:pt x="100" y="62"/>
                      <a:pt x="99" y="63"/>
                      <a:pt x="98" y="63"/>
                    </a:cubicBezTo>
                    <a:close/>
                    <a:moveTo>
                      <a:pt x="60" y="41"/>
                    </a:moveTo>
                    <a:cubicBezTo>
                      <a:pt x="60" y="41"/>
                      <a:pt x="59" y="41"/>
                      <a:pt x="58" y="41"/>
                    </a:cubicBezTo>
                    <a:cubicBezTo>
                      <a:pt x="40" y="30"/>
                      <a:pt x="40" y="30"/>
                      <a:pt x="40" y="30"/>
                    </a:cubicBezTo>
                    <a:cubicBezTo>
                      <a:pt x="38" y="29"/>
                      <a:pt x="37" y="26"/>
                      <a:pt x="38" y="25"/>
                    </a:cubicBezTo>
                    <a:cubicBezTo>
                      <a:pt x="39" y="23"/>
                      <a:pt x="42" y="22"/>
                      <a:pt x="44" y="23"/>
                    </a:cubicBezTo>
                    <a:cubicBezTo>
                      <a:pt x="62" y="34"/>
                      <a:pt x="62" y="34"/>
                      <a:pt x="62" y="34"/>
                    </a:cubicBezTo>
                    <a:cubicBezTo>
                      <a:pt x="64" y="35"/>
                      <a:pt x="65" y="37"/>
                      <a:pt x="64" y="39"/>
                    </a:cubicBezTo>
                    <a:cubicBezTo>
                      <a:pt x="63" y="41"/>
                      <a:pt x="62" y="41"/>
                      <a:pt x="60" y="41"/>
                    </a:cubicBezTo>
                    <a:close/>
                    <a:moveTo>
                      <a:pt x="23" y="20"/>
                    </a:moveTo>
                    <a:cubicBezTo>
                      <a:pt x="22" y="20"/>
                      <a:pt x="22" y="20"/>
                      <a:pt x="21" y="19"/>
                    </a:cubicBezTo>
                    <a:cubicBezTo>
                      <a:pt x="2" y="9"/>
                      <a:pt x="2" y="9"/>
                      <a:pt x="2" y="9"/>
                    </a:cubicBezTo>
                    <a:cubicBezTo>
                      <a:pt x="1" y="7"/>
                      <a:pt x="0" y="5"/>
                      <a:pt x="1" y="3"/>
                    </a:cubicBezTo>
                    <a:cubicBezTo>
                      <a:pt x="2" y="1"/>
                      <a:pt x="5" y="0"/>
                      <a:pt x="6" y="2"/>
                    </a:cubicBezTo>
                    <a:cubicBezTo>
                      <a:pt x="25" y="12"/>
                      <a:pt x="25" y="12"/>
                      <a:pt x="25" y="12"/>
                    </a:cubicBezTo>
                    <a:cubicBezTo>
                      <a:pt x="27" y="13"/>
                      <a:pt x="28" y="16"/>
                      <a:pt x="27" y="18"/>
                    </a:cubicBezTo>
                    <a:cubicBezTo>
                      <a:pt x="26" y="19"/>
                      <a:pt x="24" y="20"/>
                      <a:pt x="23" y="20"/>
                    </a:cubicBez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0" name="Freeform 574">
              <a:extLst>
                <a:ext uri="{FF2B5EF4-FFF2-40B4-BE49-F238E27FC236}">
                  <a16:creationId xmlns:a16="http://schemas.microsoft.com/office/drawing/2014/main" id="{5D44F4E0-69B1-4BEE-A807-7DDB0F66C3E9}"/>
                </a:ext>
              </a:extLst>
            </p:cNvPr>
            <p:cNvSpPr>
              <a:spLocks noEditPoints="1"/>
            </p:cNvSpPr>
            <p:nvPr/>
          </p:nvSpPr>
          <p:spPr bwMode="auto">
            <a:xfrm rot="10800000">
              <a:off x="7146282" y="2130584"/>
              <a:ext cx="417656" cy="711790"/>
            </a:xfrm>
            <a:custGeom>
              <a:avLst/>
              <a:gdLst>
                <a:gd name="T0" fmla="*/ 253 w 259"/>
                <a:gd name="T1" fmla="*/ 441 h 441"/>
                <a:gd name="T2" fmla="*/ 233 w 259"/>
                <a:gd name="T3" fmla="*/ 425 h 441"/>
                <a:gd name="T4" fmla="*/ 257 w 259"/>
                <a:gd name="T5" fmla="*/ 434 h 441"/>
                <a:gd name="T6" fmla="*/ 255 w 259"/>
                <a:gd name="T7" fmla="*/ 441 h 441"/>
                <a:gd name="T8" fmla="*/ 215 w 259"/>
                <a:gd name="T9" fmla="*/ 419 h 441"/>
                <a:gd name="T10" fmla="*/ 195 w 259"/>
                <a:gd name="T11" fmla="*/ 403 h 441"/>
                <a:gd name="T12" fmla="*/ 219 w 259"/>
                <a:gd name="T13" fmla="*/ 412 h 441"/>
                <a:gd name="T14" fmla="*/ 217 w 259"/>
                <a:gd name="T15" fmla="*/ 420 h 441"/>
                <a:gd name="T16" fmla="*/ 178 w 259"/>
                <a:gd name="T17" fmla="*/ 398 h 441"/>
                <a:gd name="T18" fmla="*/ 158 w 259"/>
                <a:gd name="T19" fmla="*/ 382 h 441"/>
                <a:gd name="T20" fmla="*/ 182 w 259"/>
                <a:gd name="T21" fmla="*/ 391 h 441"/>
                <a:gd name="T22" fmla="*/ 180 w 259"/>
                <a:gd name="T23" fmla="*/ 398 h 441"/>
                <a:gd name="T24" fmla="*/ 141 w 259"/>
                <a:gd name="T25" fmla="*/ 376 h 441"/>
                <a:gd name="T26" fmla="*/ 121 w 259"/>
                <a:gd name="T27" fmla="*/ 360 h 441"/>
                <a:gd name="T28" fmla="*/ 145 w 259"/>
                <a:gd name="T29" fmla="*/ 369 h 441"/>
                <a:gd name="T30" fmla="*/ 143 w 259"/>
                <a:gd name="T31" fmla="*/ 377 h 441"/>
                <a:gd name="T32" fmla="*/ 104 w 259"/>
                <a:gd name="T33" fmla="*/ 355 h 441"/>
                <a:gd name="T34" fmla="*/ 84 w 259"/>
                <a:gd name="T35" fmla="*/ 339 h 441"/>
                <a:gd name="T36" fmla="*/ 108 w 259"/>
                <a:gd name="T37" fmla="*/ 348 h 441"/>
                <a:gd name="T38" fmla="*/ 106 w 259"/>
                <a:gd name="T39" fmla="*/ 355 h 441"/>
                <a:gd name="T40" fmla="*/ 66 w 259"/>
                <a:gd name="T41" fmla="*/ 333 h 441"/>
                <a:gd name="T42" fmla="*/ 46 w 259"/>
                <a:gd name="T43" fmla="*/ 317 h 441"/>
                <a:gd name="T44" fmla="*/ 70 w 259"/>
                <a:gd name="T45" fmla="*/ 326 h 441"/>
                <a:gd name="T46" fmla="*/ 68 w 259"/>
                <a:gd name="T47" fmla="*/ 334 h 441"/>
                <a:gd name="T48" fmla="*/ 29 w 259"/>
                <a:gd name="T49" fmla="*/ 312 h 441"/>
                <a:gd name="T50" fmla="*/ 9 w 259"/>
                <a:gd name="T51" fmla="*/ 296 h 441"/>
                <a:gd name="T52" fmla="*/ 33 w 259"/>
                <a:gd name="T53" fmla="*/ 305 h 441"/>
                <a:gd name="T54" fmla="*/ 31 w 259"/>
                <a:gd name="T55" fmla="*/ 312 h 441"/>
                <a:gd name="T56" fmla="*/ 0 w 259"/>
                <a:gd name="T57" fmla="*/ 281 h 441"/>
                <a:gd name="T58" fmla="*/ 4 w 259"/>
                <a:gd name="T59" fmla="*/ 255 h 441"/>
                <a:gd name="T60" fmla="*/ 8 w 259"/>
                <a:gd name="T61" fmla="*/ 281 h 441"/>
                <a:gd name="T62" fmla="*/ 4 w 259"/>
                <a:gd name="T63" fmla="*/ 242 h 441"/>
                <a:gd name="T64" fmla="*/ 0 w 259"/>
                <a:gd name="T65" fmla="*/ 216 h 441"/>
                <a:gd name="T66" fmla="*/ 8 w 259"/>
                <a:gd name="T67" fmla="*/ 216 h 441"/>
                <a:gd name="T68" fmla="*/ 4 w 259"/>
                <a:gd name="T69" fmla="*/ 242 h 441"/>
                <a:gd name="T70" fmla="*/ 0 w 259"/>
                <a:gd name="T71" fmla="*/ 195 h 441"/>
                <a:gd name="T72" fmla="*/ 4 w 259"/>
                <a:gd name="T73" fmla="*/ 169 h 441"/>
                <a:gd name="T74" fmla="*/ 8 w 259"/>
                <a:gd name="T75" fmla="*/ 195 h 441"/>
                <a:gd name="T76" fmla="*/ 4 w 259"/>
                <a:gd name="T77" fmla="*/ 156 h 441"/>
                <a:gd name="T78" fmla="*/ 0 w 259"/>
                <a:gd name="T79" fmla="*/ 130 h 441"/>
                <a:gd name="T80" fmla="*/ 8 w 259"/>
                <a:gd name="T81" fmla="*/ 130 h 441"/>
                <a:gd name="T82" fmla="*/ 4 w 259"/>
                <a:gd name="T83" fmla="*/ 156 h 441"/>
                <a:gd name="T84" fmla="*/ 0 w 259"/>
                <a:gd name="T85" fmla="*/ 109 h 441"/>
                <a:gd name="T86" fmla="*/ 4 w 259"/>
                <a:gd name="T87" fmla="*/ 83 h 441"/>
                <a:gd name="T88" fmla="*/ 8 w 259"/>
                <a:gd name="T89" fmla="*/ 109 h 441"/>
                <a:gd name="T90" fmla="*/ 4 w 259"/>
                <a:gd name="T91" fmla="*/ 70 h 441"/>
                <a:gd name="T92" fmla="*/ 0 w 259"/>
                <a:gd name="T93" fmla="*/ 44 h 441"/>
                <a:gd name="T94" fmla="*/ 8 w 259"/>
                <a:gd name="T95" fmla="*/ 44 h 441"/>
                <a:gd name="T96" fmla="*/ 4 w 259"/>
                <a:gd name="T97" fmla="*/ 70 h 441"/>
                <a:gd name="T98" fmla="*/ 0 w 259"/>
                <a:gd name="T99" fmla="*/ 23 h 441"/>
                <a:gd name="T100" fmla="*/ 4 w 259"/>
                <a:gd name="T101" fmla="*/ 0 h 441"/>
                <a:gd name="T102" fmla="*/ 8 w 259"/>
                <a:gd name="T10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441">
                  <a:moveTo>
                    <a:pt x="255" y="441"/>
                  </a:moveTo>
                  <a:cubicBezTo>
                    <a:pt x="254" y="441"/>
                    <a:pt x="253" y="441"/>
                    <a:pt x="253" y="441"/>
                  </a:cubicBezTo>
                  <a:cubicBezTo>
                    <a:pt x="234" y="430"/>
                    <a:pt x="234" y="430"/>
                    <a:pt x="234" y="430"/>
                  </a:cubicBezTo>
                  <a:cubicBezTo>
                    <a:pt x="232" y="429"/>
                    <a:pt x="231" y="427"/>
                    <a:pt x="233" y="425"/>
                  </a:cubicBezTo>
                  <a:cubicBezTo>
                    <a:pt x="234" y="423"/>
                    <a:pt x="236" y="422"/>
                    <a:pt x="238" y="423"/>
                  </a:cubicBezTo>
                  <a:cubicBezTo>
                    <a:pt x="257" y="434"/>
                    <a:pt x="257" y="434"/>
                    <a:pt x="257" y="434"/>
                  </a:cubicBezTo>
                  <a:cubicBezTo>
                    <a:pt x="259" y="435"/>
                    <a:pt x="259" y="437"/>
                    <a:pt x="258" y="439"/>
                  </a:cubicBezTo>
                  <a:cubicBezTo>
                    <a:pt x="257" y="441"/>
                    <a:pt x="256" y="441"/>
                    <a:pt x="255" y="441"/>
                  </a:cubicBezTo>
                  <a:close/>
                  <a:moveTo>
                    <a:pt x="217" y="420"/>
                  </a:moveTo>
                  <a:cubicBezTo>
                    <a:pt x="217" y="420"/>
                    <a:pt x="216" y="420"/>
                    <a:pt x="215" y="419"/>
                  </a:cubicBezTo>
                  <a:cubicBezTo>
                    <a:pt x="197" y="409"/>
                    <a:pt x="197" y="409"/>
                    <a:pt x="197" y="409"/>
                  </a:cubicBezTo>
                  <a:cubicBezTo>
                    <a:pt x="195" y="408"/>
                    <a:pt x="194" y="405"/>
                    <a:pt x="195" y="403"/>
                  </a:cubicBezTo>
                  <a:cubicBezTo>
                    <a:pt x="196" y="401"/>
                    <a:pt x="199" y="401"/>
                    <a:pt x="201" y="402"/>
                  </a:cubicBezTo>
                  <a:cubicBezTo>
                    <a:pt x="219" y="412"/>
                    <a:pt x="219" y="412"/>
                    <a:pt x="219" y="412"/>
                  </a:cubicBezTo>
                  <a:cubicBezTo>
                    <a:pt x="221" y="414"/>
                    <a:pt x="222" y="416"/>
                    <a:pt x="221" y="418"/>
                  </a:cubicBezTo>
                  <a:cubicBezTo>
                    <a:pt x="220" y="419"/>
                    <a:pt x="219" y="420"/>
                    <a:pt x="217" y="420"/>
                  </a:cubicBezTo>
                  <a:close/>
                  <a:moveTo>
                    <a:pt x="180" y="398"/>
                  </a:moveTo>
                  <a:cubicBezTo>
                    <a:pt x="179" y="398"/>
                    <a:pt x="179" y="398"/>
                    <a:pt x="178" y="398"/>
                  </a:cubicBezTo>
                  <a:cubicBezTo>
                    <a:pt x="159" y="387"/>
                    <a:pt x="159" y="387"/>
                    <a:pt x="159" y="387"/>
                  </a:cubicBezTo>
                  <a:cubicBezTo>
                    <a:pt x="158" y="386"/>
                    <a:pt x="157" y="384"/>
                    <a:pt x="158" y="382"/>
                  </a:cubicBezTo>
                  <a:cubicBezTo>
                    <a:pt x="159" y="380"/>
                    <a:pt x="162" y="379"/>
                    <a:pt x="163" y="380"/>
                  </a:cubicBezTo>
                  <a:cubicBezTo>
                    <a:pt x="182" y="391"/>
                    <a:pt x="182" y="391"/>
                    <a:pt x="182" y="391"/>
                  </a:cubicBezTo>
                  <a:cubicBezTo>
                    <a:pt x="184" y="392"/>
                    <a:pt x="185" y="394"/>
                    <a:pt x="184" y="396"/>
                  </a:cubicBezTo>
                  <a:cubicBezTo>
                    <a:pt x="183" y="398"/>
                    <a:pt x="181" y="398"/>
                    <a:pt x="180" y="398"/>
                  </a:cubicBezTo>
                  <a:close/>
                  <a:moveTo>
                    <a:pt x="143" y="377"/>
                  </a:moveTo>
                  <a:cubicBezTo>
                    <a:pt x="142" y="377"/>
                    <a:pt x="142" y="377"/>
                    <a:pt x="141" y="376"/>
                  </a:cubicBezTo>
                  <a:cubicBezTo>
                    <a:pt x="122" y="366"/>
                    <a:pt x="122" y="366"/>
                    <a:pt x="122" y="366"/>
                  </a:cubicBezTo>
                  <a:cubicBezTo>
                    <a:pt x="120" y="364"/>
                    <a:pt x="120" y="362"/>
                    <a:pt x="121" y="360"/>
                  </a:cubicBezTo>
                  <a:cubicBezTo>
                    <a:pt x="122" y="358"/>
                    <a:pt x="124" y="358"/>
                    <a:pt x="126" y="359"/>
                  </a:cubicBezTo>
                  <a:cubicBezTo>
                    <a:pt x="145" y="369"/>
                    <a:pt x="145" y="369"/>
                    <a:pt x="145" y="369"/>
                  </a:cubicBezTo>
                  <a:cubicBezTo>
                    <a:pt x="147" y="371"/>
                    <a:pt x="147" y="373"/>
                    <a:pt x="146" y="375"/>
                  </a:cubicBezTo>
                  <a:cubicBezTo>
                    <a:pt x="146" y="376"/>
                    <a:pt x="144" y="377"/>
                    <a:pt x="143" y="377"/>
                  </a:cubicBezTo>
                  <a:close/>
                  <a:moveTo>
                    <a:pt x="106" y="355"/>
                  </a:moveTo>
                  <a:cubicBezTo>
                    <a:pt x="105" y="355"/>
                    <a:pt x="104" y="355"/>
                    <a:pt x="104" y="355"/>
                  </a:cubicBezTo>
                  <a:cubicBezTo>
                    <a:pt x="85" y="344"/>
                    <a:pt x="85" y="344"/>
                    <a:pt x="85" y="344"/>
                  </a:cubicBezTo>
                  <a:cubicBezTo>
                    <a:pt x="83" y="343"/>
                    <a:pt x="82" y="341"/>
                    <a:pt x="84" y="339"/>
                  </a:cubicBezTo>
                  <a:cubicBezTo>
                    <a:pt x="85" y="337"/>
                    <a:pt x="87" y="336"/>
                    <a:pt x="89" y="337"/>
                  </a:cubicBezTo>
                  <a:cubicBezTo>
                    <a:pt x="108" y="348"/>
                    <a:pt x="108" y="348"/>
                    <a:pt x="108" y="348"/>
                  </a:cubicBezTo>
                  <a:cubicBezTo>
                    <a:pt x="110" y="349"/>
                    <a:pt x="110" y="351"/>
                    <a:pt x="109" y="353"/>
                  </a:cubicBezTo>
                  <a:cubicBezTo>
                    <a:pt x="108" y="355"/>
                    <a:pt x="107" y="355"/>
                    <a:pt x="106" y="355"/>
                  </a:cubicBezTo>
                  <a:close/>
                  <a:moveTo>
                    <a:pt x="68" y="334"/>
                  </a:moveTo>
                  <a:cubicBezTo>
                    <a:pt x="68" y="334"/>
                    <a:pt x="67" y="334"/>
                    <a:pt x="66" y="333"/>
                  </a:cubicBezTo>
                  <a:cubicBezTo>
                    <a:pt x="48" y="323"/>
                    <a:pt x="48" y="323"/>
                    <a:pt x="48" y="323"/>
                  </a:cubicBezTo>
                  <a:cubicBezTo>
                    <a:pt x="46" y="321"/>
                    <a:pt x="45" y="319"/>
                    <a:pt x="46" y="317"/>
                  </a:cubicBezTo>
                  <a:cubicBezTo>
                    <a:pt x="47" y="315"/>
                    <a:pt x="50" y="315"/>
                    <a:pt x="52" y="316"/>
                  </a:cubicBezTo>
                  <a:cubicBezTo>
                    <a:pt x="70" y="326"/>
                    <a:pt x="70" y="326"/>
                    <a:pt x="70" y="326"/>
                  </a:cubicBezTo>
                  <a:cubicBezTo>
                    <a:pt x="72" y="328"/>
                    <a:pt x="73" y="330"/>
                    <a:pt x="72" y="332"/>
                  </a:cubicBezTo>
                  <a:cubicBezTo>
                    <a:pt x="71" y="333"/>
                    <a:pt x="70" y="334"/>
                    <a:pt x="68" y="334"/>
                  </a:cubicBezTo>
                  <a:close/>
                  <a:moveTo>
                    <a:pt x="31" y="312"/>
                  </a:moveTo>
                  <a:cubicBezTo>
                    <a:pt x="30" y="312"/>
                    <a:pt x="30" y="312"/>
                    <a:pt x="29" y="312"/>
                  </a:cubicBezTo>
                  <a:cubicBezTo>
                    <a:pt x="11" y="301"/>
                    <a:pt x="11" y="301"/>
                    <a:pt x="11" y="301"/>
                  </a:cubicBezTo>
                  <a:cubicBezTo>
                    <a:pt x="9" y="300"/>
                    <a:pt x="8" y="298"/>
                    <a:pt x="9" y="296"/>
                  </a:cubicBezTo>
                  <a:cubicBezTo>
                    <a:pt x="10" y="294"/>
                    <a:pt x="13" y="293"/>
                    <a:pt x="15" y="294"/>
                  </a:cubicBezTo>
                  <a:cubicBezTo>
                    <a:pt x="33" y="305"/>
                    <a:pt x="33" y="305"/>
                    <a:pt x="33" y="305"/>
                  </a:cubicBezTo>
                  <a:cubicBezTo>
                    <a:pt x="35" y="306"/>
                    <a:pt x="36" y="308"/>
                    <a:pt x="35" y="310"/>
                  </a:cubicBezTo>
                  <a:cubicBezTo>
                    <a:pt x="34" y="312"/>
                    <a:pt x="33" y="312"/>
                    <a:pt x="31" y="312"/>
                  </a:cubicBezTo>
                  <a:close/>
                  <a:moveTo>
                    <a:pt x="4" y="285"/>
                  </a:moveTo>
                  <a:cubicBezTo>
                    <a:pt x="2" y="285"/>
                    <a:pt x="0" y="283"/>
                    <a:pt x="0" y="281"/>
                  </a:cubicBezTo>
                  <a:cubicBezTo>
                    <a:pt x="0" y="259"/>
                    <a:pt x="0" y="259"/>
                    <a:pt x="0" y="259"/>
                  </a:cubicBezTo>
                  <a:cubicBezTo>
                    <a:pt x="0" y="257"/>
                    <a:pt x="2" y="255"/>
                    <a:pt x="4" y="255"/>
                  </a:cubicBezTo>
                  <a:cubicBezTo>
                    <a:pt x="6" y="255"/>
                    <a:pt x="8" y="257"/>
                    <a:pt x="8" y="259"/>
                  </a:cubicBezTo>
                  <a:cubicBezTo>
                    <a:pt x="8" y="281"/>
                    <a:pt x="8" y="281"/>
                    <a:pt x="8" y="281"/>
                  </a:cubicBezTo>
                  <a:cubicBezTo>
                    <a:pt x="8" y="283"/>
                    <a:pt x="6" y="285"/>
                    <a:pt x="4" y="285"/>
                  </a:cubicBezTo>
                  <a:close/>
                  <a:moveTo>
                    <a:pt x="4" y="242"/>
                  </a:moveTo>
                  <a:cubicBezTo>
                    <a:pt x="2" y="242"/>
                    <a:pt x="0" y="240"/>
                    <a:pt x="0" y="238"/>
                  </a:cubicBezTo>
                  <a:cubicBezTo>
                    <a:pt x="0" y="216"/>
                    <a:pt x="0" y="216"/>
                    <a:pt x="0" y="216"/>
                  </a:cubicBezTo>
                  <a:cubicBezTo>
                    <a:pt x="0" y="214"/>
                    <a:pt x="2" y="212"/>
                    <a:pt x="4" y="212"/>
                  </a:cubicBezTo>
                  <a:cubicBezTo>
                    <a:pt x="6" y="212"/>
                    <a:pt x="8" y="214"/>
                    <a:pt x="8" y="216"/>
                  </a:cubicBezTo>
                  <a:cubicBezTo>
                    <a:pt x="8" y="238"/>
                    <a:pt x="8" y="238"/>
                    <a:pt x="8" y="238"/>
                  </a:cubicBezTo>
                  <a:cubicBezTo>
                    <a:pt x="8" y="240"/>
                    <a:pt x="6" y="242"/>
                    <a:pt x="4" y="242"/>
                  </a:cubicBezTo>
                  <a:close/>
                  <a:moveTo>
                    <a:pt x="4" y="199"/>
                  </a:moveTo>
                  <a:cubicBezTo>
                    <a:pt x="2" y="199"/>
                    <a:pt x="0" y="197"/>
                    <a:pt x="0" y="195"/>
                  </a:cubicBezTo>
                  <a:cubicBezTo>
                    <a:pt x="0" y="173"/>
                    <a:pt x="0" y="173"/>
                    <a:pt x="0" y="173"/>
                  </a:cubicBezTo>
                  <a:cubicBezTo>
                    <a:pt x="0" y="171"/>
                    <a:pt x="2" y="169"/>
                    <a:pt x="4" y="169"/>
                  </a:cubicBezTo>
                  <a:cubicBezTo>
                    <a:pt x="6" y="169"/>
                    <a:pt x="8" y="171"/>
                    <a:pt x="8" y="173"/>
                  </a:cubicBezTo>
                  <a:cubicBezTo>
                    <a:pt x="8" y="195"/>
                    <a:pt x="8" y="195"/>
                    <a:pt x="8" y="195"/>
                  </a:cubicBezTo>
                  <a:cubicBezTo>
                    <a:pt x="8" y="197"/>
                    <a:pt x="6" y="199"/>
                    <a:pt x="4" y="199"/>
                  </a:cubicBezTo>
                  <a:close/>
                  <a:moveTo>
                    <a:pt x="4" y="156"/>
                  </a:moveTo>
                  <a:cubicBezTo>
                    <a:pt x="2" y="156"/>
                    <a:pt x="0" y="154"/>
                    <a:pt x="0" y="152"/>
                  </a:cubicBezTo>
                  <a:cubicBezTo>
                    <a:pt x="0" y="130"/>
                    <a:pt x="0" y="130"/>
                    <a:pt x="0" y="130"/>
                  </a:cubicBezTo>
                  <a:cubicBezTo>
                    <a:pt x="0" y="128"/>
                    <a:pt x="2" y="126"/>
                    <a:pt x="4" y="126"/>
                  </a:cubicBezTo>
                  <a:cubicBezTo>
                    <a:pt x="6" y="126"/>
                    <a:pt x="8" y="128"/>
                    <a:pt x="8" y="130"/>
                  </a:cubicBezTo>
                  <a:cubicBezTo>
                    <a:pt x="8" y="152"/>
                    <a:pt x="8" y="152"/>
                    <a:pt x="8" y="152"/>
                  </a:cubicBezTo>
                  <a:cubicBezTo>
                    <a:pt x="8" y="154"/>
                    <a:pt x="6" y="156"/>
                    <a:pt x="4" y="156"/>
                  </a:cubicBezTo>
                  <a:close/>
                  <a:moveTo>
                    <a:pt x="4" y="113"/>
                  </a:moveTo>
                  <a:cubicBezTo>
                    <a:pt x="2" y="113"/>
                    <a:pt x="0" y="111"/>
                    <a:pt x="0" y="109"/>
                  </a:cubicBezTo>
                  <a:cubicBezTo>
                    <a:pt x="0" y="87"/>
                    <a:pt x="0" y="87"/>
                    <a:pt x="0" y="87"/>
                  </a:cubicBezTo>
                  <a:cubicBezTo>
                    <a:pt x="0" y="85"/>
                    <a:pt x="2" y="83"/>
                    <a:pt x="4" y="83"/>
                  </a:cubicBezTo>
                  <a:cubicBezTo>
                    <a:pt x="6" y="83"/>
                    <a:pt x="8" y="85"/>
                    <a:pt x="8" y="87"/>
                  </a:cubicBezTo>
                  <a:cubicBezTo>
                    <a:pt x="8" y="109"/>
                    <a:pt x="8" y="109"/>
                    <a:pt x="8" y="109"/>
                  </a:cubicBezTo>
                  <a:cubicBezTo>
                    <a:pt x="8" y="111"/>
                    <a:pt x="6" y="113"/>
                    <a:pt x="4" y="113"/>
                  </a:cubicBezTo>
                  <a:close/>
                  <a:moveTo>
                    <a:pt x="4" y="70"/>
                  </a:moveTo>
                  <a:cubicBezTo>
                    <a:pt x="2" y="70"/>
                    <a:pt x="0" y="68"/>
                    <a:pt x="0" y="66"/>
                  </a:cubicBezTo>
                  <a:cubicBezTo>
                    <a:pt x="0" y="44"/>
                    <a:pt x="0" y="44"/>
                    <a:pt x="0" y="44"/>
                  </a:cubicBezTo>
                  <a:cubicBezTo>
                    <a:pt x="0" y="42"/>
                    <a:pt x="2" y="40"/>
                    <a:pt x="4" y="40"/>
                  </a:cubicBezTo>
                  <a:cubicBezTo>
                    <a:pt x="6" y="40"/>
                    <a:pt x="8" y="42"/>
                    <a:pt x="8" y="44"/>
                  </a:cubicBezTo>
                  <a:cubicBezTo>
                    <a:pt x="8" y="66"/>
                    <a:pt x="8" y="66"/>
                    <a:pt x="8" y="66"/>
                  </a:cubicBezTo>
                  <a:cubicBezTo>
                    <a:pt x="8" y="68"/>
                    <a:pt x="6" y="70"/>
                    <a:pt x="4" y="70"/>
                  </a:cubicBezTo>
                  <a:close/>
                  <a:moveTo>
                    <a:pt x="4" y="27"/>
                  </a:moveTo>
                  <a:cubicBezTo>
                    <a:pt x="2" y="27"/>
                    <a:pt x="0" y="25"/>
                    <a:pt x="0" y="23"/>
                  </a:cubicBezTo>
                  <a:cubicBezTo>
                    <a:pt x="0" y="4"/>
                    <a:pt x="0" y="4"/>
                    <a:pt x="0" y="4"/>
                  </a:cubicBezTo>
                  <a:cubicBezTo>
                    <a:pt x="0" y="2"/>
                    <a:pt x="2" y="0"/>
                    <a:pt x="4" y="0"/>
                  </a:cubicBezTo>
                  <a:cubicBezTo>
                    <a:pt x="6" y="0"/>
                    <a:pt x="8" y="2"/>
                    <a:pt x="8" y="4"/>
                  </a:cubicBezTo>
                  <a:cubicBezTo>
                    <a:pt x="8" y="23"/>
                    <a:pt x="8" y="23"/>
                    <a:pt x="8" y="23"/>
                  </a:cubicBezTo>
                  <a:cubicBezTo>
                    <a:pt x="8" y="25"/>
                    <a:pt x="6" y="27"/>
                    <a:pt x="4" y="27"/>
                  </a:cubicBezTo>
                  <a:close/>
                </a:path>
              </a:pathLst>
            </a:cu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21" name="Group 420">
              <a:extLst>
                <a:ext uri="{FF2B5EF4-FFF2-40B4-BE49-F238E27FC236}">
                  <a16:creationId xmlns:a16="http://schemas.microsoft.com/office/drawing/2014/main" id="{F68FBA7E-A7DE-4755-B1B0-4893FFC93783}"/>
                </a:ext>
              </a:extLst>
            </p:cNvPr>
            <p:cNvGrpSpPr/>
            <p:nvPr/>
          </p:nvGrpSpPr>
          <p:grpSpPr>
            <a:xfrm flipH="1" flipV="1">
              <a:off x="6785951" y="2179037"/>
              <a:ext cx="734310" cy="847596"/>
              <a:chOff x="9814840" y="2048376"/>
              <a:chExt cx="807741" cy="932356"/>
            </a:xfrm>
          </p:grpSpPr>
          <p:sp>
            <p:nvSpPr>
              <p:cNvPr id="501" name="Freeform 573">
                <a:extLst>
                  <a:ext uri="{FF2B5EF4-FFF2-40B4-BE49-F238E27FC236}">
                    <a16:creationId xmlns:a16="http://schemas.microsoft.com/office/drawing/2014/main" id="{40F0D87C-62A0-44CE-B899-509DC5829740}"/>
                  </a:ext>
                </a:extLst>
              </p:cNvPr>
              <p:cNvSpPr>
                <a:spLocks/>
              </p:cNvSpPr>
              <p:nvPr/>
            </p:nvSpPr>
            <p:spPr bwMode="auto">
              <a:xfrm rot="10800000">
                <a:off x="9814840" y="2048376"/>
                <a:ext cx="807741" cy="932356"/>
              </a:xfrm>
              <a:custGeom>
                <a:avLst/>
                <a:gdLst>
                  <a:gd name="T0" fmla="*/ 1076 w 1076"/>
                  <a:gd name="T1" fmla="*/ 310 h 1242"/>
                  <a:gd name="T2" fmla="*/ 1076 w 1076"/>
                  <a:gd name="T3" fmla="*/ 932 h 1242"/>
                  <a:gd name="T4" fmla="*/ 974 w 1076"/>
                  <a:gd name="T5" fmla="*/ 989 h 1242"/>
                  <a:gd name="T6" fmla="*/ 539 w 1076"/>
                  <a:gd name="T7" fmla="*/ 1242 h 1242"/>
                  <a:gd name="T8" fmla="*/ 113 w 1076"/>
                  <a:gd name="T9" fmla="*/ 996 h 1242"/>
                  <a:gd name="T10" fmla="*/ 0 w 1076"/>
                  <a:gd name="T11" fmla="*/ 932 h 1242"/>
                  <a:gd name="T12" fmla="*/ 0 w 1076"/>
                  <a:gd name="T13" fmla="*/ 310 h 1242"/>
                  <a:gd name="T14" fmla="*/ 539 w 1076"/>
                  <a:gd name="T15" fmla="*/ 0 h 1242"/>
                  <a:gd name="T16" fmla="*/ 1076 w 1076"/>
                  <a:gd name="T17" fmla="*/ 3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242">
                    <a:moveTo>
                      <a:pt x="1076" y="310"/>
                    </a:moveTo>
                    <a:lnTo>
                      <a:pt x="1076" y="932"/>
                    </a:lnTo>
                    <a:lnTo>
                      <a:pt x="974" y="989"/>
                    </a:lnTo>
                    <a:lnTo>
                      <a:pt x="539" y="1242"/>
                    </a:lnTo>
                    <a:lnTo>
                      <a:pt x="113" y="996"/>
                    </a:lnTo>
                    <a:lnTo>
                      <a:pt x="0" y="932"/>
                    </a:lnTo>
                    <a:lnTo>
                      <a:pt x="0" y="310"/>
                    </a:lnTo>
                    <a:lnTo>
                      <a:pt x="539" y="0"/>
                    </a:lnTo>
                    <a:lnTo>
                      <a:pt x="1076" y="310"/>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2" name="Freeform 575">
                <a:extLst>
                  <a:ext uri="{FF2B5EF4-FFF2-40B4-BE49-F238E27FC236}">
                    <a16:creationId xmlns:a16="http://schemas.microsoft.com/office/drawing/2014/main" id="{D9699799-D0A1-4E41-AB41-6A60EB8718B7}"/>
                  </a:ext>
                </a:extLst>
              </p:cNvPr>
              <p:cNvSpPr>
                <a:spLocks/>
              </p:cNvSpPr>
              <p:nvPr/>
            </p:nvSpPr>
            <p:spPr bwMode="auto">
              <a:xfrm rot="10800000">
                <a:off x="9891411" y="2048376"/>
                <a:ext cx="646343" cy="412128"/>
              </a:xfrm>
              <a:custGeom>
                <a:avLst/>
                <a:gdLst>
                  <a:gd name="T0" fmla="*/ 352 w 364"/>
                  <a:gd name="T1" fmla="*/ 108 h 232"/>
                  <a:gd name="T2" fmla="*/ 243 w 364"/>
                  <a:gd name="T3" fmla="*/ 53 h 232"/>
                  <a:gd name="T4" fmla="*/ 241 w 364"/>
                  <a:gd name="T5" fmla="*/ 53 h 232"/>
                  <a:gd name="T6" fmla="*/ 241 w 364"/>
                  <a:gd name="T7" fmla="*/ 53 h 232"/>
                  <a:gd name="T8" fmla="*/ 230 w 364"/>
                  <a:gd name="T9" fmla="*/ 37 h 232"/>
                  <a:gd name="T10" fmla="*/ 223 w 364"/>
                  <a:gd name="T11" fmla="*/ 7 h 232"/>
                  <a:gd name="T12" fmla="*/ 223 w 364"/>
                  <a:gd name="T13" fmla="*/ 0 h 232"/>
                  <a:gd name="T14" fmla="*/ 141 w 364"/>
                  <a:gd name="T15" fmla="*/ 0 h 232"/>
                  <a:gd name="T16" fmla="*/ 141 w 364"/>
                  <a:gd name="T17" fmla="*/ 7 h 232"/>
                  <a:gd name="T18" fmla="*/ 134 w 364"/>
                  <a:gd name="T19" fmla="*/ 37 h 232"/>
                  <a:gd name="T20" fmla="*/ 124 w 364"/>
                  <a:gd name="T21" fmla="*/ 53 h 232"/>
                  <a:gd name="T22" fmla="*/ 123 w 364"/>
                  <a:gd name="T23" fmla="*/ 53 h 232"/>
                  <a:gd name="T24" fmla="*/ 122 w 364"/>
                  <a:gd name="T25" fmla="*/ 53 h 232"/>
                  <a:gd name="T26" fmla="*/ 12 w 364"/>
                  <a:gd name="T27" fmla="*/ 108 h 232"/>
                  <a:gd name="T28" fmla="*/ 0 w 364"/>
                  <a:gd name="T29" fmla="*/ 128 h 232"/>
                  <a:gd name="T30" fmla="*/ 180 w 364"/>
                  <a:gd name="T31" fmla="*/ 232 h 232"/>
                  <a:gd name="T32" fmla="*/ 364 w 364"/>
                  <a:gd name="T33" fmla="*/ 125 h 232"/>
                  <a:gd name="T34" fmla="*/ 352 w 364"/>
                  <a:gd name="T35" fmla="*/ 10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4" h="232">
                    <a:moveTo>
                      <a:pt x="352" y="108"/>
                    </a:moveTo>
                    <a:cubicBezTo>
                      <a:pt x="339" y="94"/>
                      <a:pt x="301" y="68"/>
                      <a:pt x="243" y="53"/>
                    </a:cubicBezTo>
                    <a:cubicBezTo>
                      <a:pt x="241" y="53"/>
                      <a:pt x="241" y="53"/>
                      <a:pt x="241" y="53"/>
                    </a:cubicBezTo>
                    <a:cubicBezTo>
                      <a:pt x="241" y="53"/>
                      <a:pt x="241" y="53"/>
                      <a:pt x="241" y="53"/>
                    </a:cubicBezTo>
                    <a:cubicBezTo>
                      <a:pt x="236" y="48"/>
                      <a:pt x="233" y="43"/>
                      <a:pt x="230" y="37"/>
                    </a:cubicBezTo>
                    <a:cubicBezTo>
                      <a:pt x="225" y="28"/>
                      <a:pt x="223" y="18"/>
                      <a:pt x="223" y="7"/>
                    </a:cubicBezTo>
                    <a:cubicBezTo>
                      <a:pt x="223" y="0"/>
                      <a:pt x="223" y="0"/>
                      <a:pt x="223" y="0"/>
                    </a:cubicBezTo>
                    <a:cubicBezTo>
                      <a:pt x="141" y="0"/>
                      <a:pt x="141" y="0"/>
                      <a:pt x="141" y="0"/>
                    </a:cubicBezTo>
                    <a:cubicBezTo>
                      <a:pt x="141" y="7"/>
                      <a:pt x="141" y="7"/>
                      <a:pt x="141" y="7"/>
                    </a:cubicBezTo>
                    <a:cubicBezTo>
                      <a:pt x="141" y="18"/>
                      <a:pt x="139" y="28"/>
                      <a:pt x="134" y="37"/>
                    </a:cubicBezTo>
                    <a:cubicBezTo>
                      <a:pt x="132" y="43"/>
                      <a:pt x="128" y="48"/>
                      <a:pt x="124" y="53"/>
                    </a:cubicBezTo>
                    <a:cubicBezTo>
                      <a:pt x="123" y="53"/>
                      <a:pt x="123" y="53"/>
                      <a:pt x="123" y="53"/>
                    </a:cubicBezTo>
                    <a:cubicBezTo>
                      <a:pt x="122" y="53"/>
                      <a:pt x="122" y="53"/>
                      <a:pt x="122" y="53"/>
                    </a:cubicBezTo>
                    <a:cubicBezTo>
                      <a:pt x="63" y="68"/>
                      <a:pt x="25" y="94"/>
                      <a:pt x="12" y="108"/>
                    </a:cubicBezTo>
                    <a:cubicBezTo>
                      <a:pt x="7" y="113"/>
                      <a:pt x="3" y="120"/>
                      <a:pt x="0" y="128"/>
                    </a:cubicBezTo>
                    <a:cubicBezTo>
                      <a:pt x="180" y="232"/>
                      <a:pt x="180" y="232"/>
                      <a:pt x="180" y="232"/>
                    </a:cubicBezTo>
                    <a:cubicBezTo>
                      <a:pt x="364" y="125"/>
                      <a:pt x="364" y="125"/>
                      <a:pt x="364" y="125"/>
                    </a:cubicBezTo>
                    <a:cubicBezTo>
                      <a:pt x="361" y="119"/>
                      <a:pt x="357" y="113"/>
                      <a:pt x="352" y="108"/>
                    </a:cubicBezTo>
                    <a:close/>
                  </a:path>
                </a:pathLst>
              </a:custGeom>
              <a:solidFill>
                <a:srgbClr val="C03B26">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3" name="Freeform 576">
                <a:extLst>
                  <a:ext uri="{FF2B5EF4-FFF2-40B4-BE49-F238E27FC236}">
                    <a16:creationId xmlns:a16="http://schemas.microsoft.com/office/drawing/2014/main" id="{3CF8FDAC-E9A1-4769-A3A9-AAE1FBF21E2B}"/>
                  </a:ext>
                </a:extLst>
              </p:cNvPr>
              <p:cNvSpPr>
                <a:spLocks/>
              </p:cNvSpPr>
              <p:nvPr/>
            </p:nvSpPr>
            <p:spPr bwMode="auto">
              <a:xfrm rot="10800000">
                <a:off x="9891411" y="2048376"/>
                <a:ext cx="646343" cy="318292"/>
              </a:xfrm>
              <a:custGeom>
                <a:avLst/>
                <a:gdLst>
                  <a:gd name="T0" fmla="*/ 352 w 364"/>
                  <a:gd name="T1" fmla="*/ 55 h 179"/>
                  <a:gd name="T2" fmla="*/ 243 w 364"/>
                  <a:gd name="T3" fmla="*/ 0 h 179"/>
                  <a:gd name="T4" fmla="*/ 241 w 364"/>
                  <a:gd name="T5" fmla="*/ 0 h 179"/>
                  <a:gd name="T6" fmla="*/ 181 w 364"/>
                  <a:gd name="T7" fmla="*/ 67 h 179"/>
                  <a:gd name="T8" fmla="*/ 123 w 364"/>
                  <a:gd name="T9" fmla="*/ 0 h 179"/>
                  <a:gd name="T10" fmla="*/ 122 w 364"/>
                  <a:gd name="T11" fmla="*/ 0 h 179"/>
                  <a:gd name="T12" fmla="*/ 12 w 364"/>
                  <a:gd name="T13" fmla="*/ 55 h 179"/>
                  <a:gd name="T14" fmla="*/ 0 w 364"/>
                  <a:gd name="T15" fmla="*/ 75 h 179"/>
                  <a:gd name="T16" fmla="*/ 180 w 364"/>
                  <a:gd name="T17" fmla="*/ 179 h 179"/>
                  <a:gd name="T18" fmla="*/ 364 w 364"/>
                  <a:gd name="T19" fmla="*/ 72 h 179"/>
                  <a:gd name="T20" fmla="*/ 352 w 364"/>
                  <a:gd name="T21" fmla="*/ 5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79">
                    <a:moveTo>
                      <a:pt x="352" y="55"/>
                    </a:moveTo>
                    <a:cubicBezTo>
                      <a:pt x="339" y="41"/>
                      <a:pt x="301" y="15"/>
                      <a:pt x="243" y="0"/>
                    </a:cubicBezTo>
                    <a:cubicBezTo>
                      <a:pt x="241" y="0"/>
                      <a:pt x="241" y="0"/>
                      <a:pt x="241" y="0"/>
                    </a:cubicBezTo>
                    <a:cubicBezTo>
                      <a:pt x="181" y="67"/>
                      <a:pt x="181" y="67"/>
                      <a:pt x="181" y="67"/>
                    </a:cubicBezTo>
                    <a:cubicBezTo>
                      <a:pt x="123" y="0"/>
                      <a:pt x="123" y="0"/>
                      <a:pt x="123" y="0"/>
                    </a:cubicBezTo>
                    <a:cubicBezTo>
                      <a:pt x="122" y="0"/>
                      <a:pt x="122" y="0"/>
                      <a:pt x="122" y="0"/>
                    </a:cubicBezTo>
                    <a:cubicBezTo>
                      <a:pt x="63" y="15"/>
                      <a:pt x="25" y="41"/>
                      <a:pt x="12" y="55"/>
                    </a:cubicBezTo>
                    <a:cubicBezTo>
                      <a:pt x="7" y="60"/>
                      <a:pt x="3" y="67"/>
                      <a:pt x="0" y="75"/>
                    </a:cubicBezTo>
                    <a:cubicBezTo>
                      <a:pt x="180" y="179"/>
                      <a:pt x="180" y="179"/>
                      <a:pt x="180" y="179"/>
                    </a:cubicBezTo>
                    <a:cubicBezTo>
                      <a:pt x="364" y="72"/>
                      <a:pt x="364" y="72"/>
                      <a:pt x="364" y="72"/>
                    </a:cubicBezTo>
                    <a:cubicBezTo>
                      <a:pt x="361" y="66"/>
                      <a:pt x="357" y="60"/>
                      <a:pt x="352" y="55"/>
                    </a:cubicBezTo>
                    <a:close/>
                  </a:path>
                </a:pathLst>
              </a:custGeom>
              <a:solidFill>
                <a:srgbClr val="C03B2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4" name="Freeform 577">
                <a:extLst>
                  <a:ext uri="{FF2B5EF4-FFF2-40B4-BE49-F238E27FC236}">
                    <a16:creationId xmlns:a16="http://schemas.microsoft.com/office/drawing/2014/main" id="{71E88F29-B1A1-4C85-80B6-436CE4EE2DC2}"/>
                  </a:ext>
                </a:extLst>
              </p:cNvPr>
              <p:cNvSpPr>
                <a:spLocks/>
              </p:cNvSpPr>
              <p:nvPr/>
            </p:nvSpPr>
            <p:spPr bwMode="auto">
              <a:xfrm rot="10800000">
                <a:off x="10021280" y="2362915"/>
                <a:ext cx="386605" cy="394112"/>
              </a:xfrm>
              <a:custGeom>
                <a:avLst/>
                <a:gdLst>
                  <a:gd name="T0" fmla="*/ 216 w 218"/>
                  <a:gd name="T1" fmla="*/ 105 h 222"/>
                  <a:gd name="T2" fmla="*/ 209 w 218"/>
                  <a:gd name="T3" fmla="*/ 96 h 222"/>
                  <a:gd name="T4" fmla="*/ 209 w 218"/>
                  <a:gd name="T5" fmla="*/ 94 h 222"/>
                  <a:gd name="T6" fmla="*/ 208 w 218"/>
                  <a:gd name="T7" fmla="*/ 85 h 222"/>
                  <a:gd name="T8" fmla="*/ 193 w 218"/>
                  <a:gd name="T9" fmla="*/ 40 h 222"/>
                  <a:gd name="T10" fmla="*/ 172 w 218"/>
                  <a:gd name="T11" fmla="*/ 19 h 222"/>
                  <a:gd name="T12" fmla="*/ 151 w 218"/>
                  <a:gd name="T13" fmla="*/ 8 h 222"/>
                  <a:gd name="T14" fmla="*/ 123 w 218"/>
                  <a:gd name="T15" fmla="*/ 1 h 222"/>
                  <a:gd name="T16" fmla="*/ 109 w 218"/>
                  <a:gd name="T17" fmla="*/ 0 h 222"/>
                  <a:gd name="T18" fmla="*/ 109 w 218"/>
                  <a:gd name="T19" fmla="*/ 0 h 222"/>
                  <a:gd name="T20" fmla="*/ 81 w 218"/>
                  <a:gd name="T21" fmla="*/ 4 h 222"/>
                  <a:gd name="T22" fmla="*/ 30 w 218"/>
                  <a:gd name="T23" fmla="*/ 34 h 222"/>
                  <a:gd name="T24" fmla="*/ 16 w 218"/>
                  <a:gd name="T25" fmla="*/ 57 h 222"/>
                  <a:gd name="T26" fmla="*/ 10 w 218"/>
                  <a:gd name="T27" fmla="*/ 86 h 222"/>
                  <a:gd name="T28" fmla="*/ 10 w 218"/>
                  <a:gd name="T29" fmla="*/ 94 h 222"/>
                  <a:gd name="T30" fmla="*/ 10 w 218"/>
                  <a:gd name="T31" fmla="*/ 96 h 222"/>
                  <a:gd name="T32" fmla="*/ 3 w 218"/>
                  <a:gd name="T33" fmla="*/ 105 h 222"/>
                  <a:gd name="T34" fmla="*/ 0 w 218"/>
                  <a:gd name="T35" fmla="*/ 117 h 222"/>
                  <a:gd name="T36" fmla="*/ 2 w 218"/>
                  <a:gd name="T37" fmla="*/ 128 h 222"/>
                  <a:gd name="T38" fmla="*/ 12 w 218"/>
                  <a:gd name="T39" fmla="*/ 139 h 222"/>
                  <a:gd name="T40" fmla="*/ 18 w 218"/>
                  <a:gd name="T41" fmla="*/ 140 h 222"/>
                  <a:gd name="T42" fmla="*/ 18 w 218"/>
                  <a:gd name="T43" fmla="*/ 140 h 222"/>
                  <a:gd name="T44" fmla="*/ 61 w 218"/>
                  <a:gd name="T45" fmla="*/ 204 h 222"/>
                  <a:gd name="T46" fmla="*/ 109 w 218"/>
                  <a:gd name="T47" fmla="*/ 222 h 222"/>
                  <a:gd name="T48" fmla="*/ 157 w 218"/>
                  <a:gd name="T49" fmla="*/ 204 h 222"/>
                  <a:gd name="T50" fmla="*/ 201 w 218"/>
                  <a:gd name="T51" fmla="*/ 140 h 222"/>
                  <a:gd name="T52" fmla="*/ 202 w 218"/>
                  <a:gd name="T53" fmla="*/ 140 h 222"/>
                  <a:gd name="T54" fmla="*/ 202 w 218"/>
                  <a:gd name="T55" fmla="*/ 140 h 222"/>
                  <a:gd name="T56" fmla="*/ 218 w 218"/>
                  <a:gd name="T57" fmla="*/ 117 h 222"/>
                  <a:gd name="T58" fmla="*/ 216 w 218"/>
                  <a:gd name="T59" fmla="*/ 10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8" h="222">
                    <a:moveTo>
                      <a:pt x="216" y="105"/>
                    </a:moveTo>
                    <a:cubicBezTo>
                      <a:pt x="214" y="101"/>
                      <a:pt x="212" y="98"/>
                      <a:pt x="209" y="96"/>
                    </a:cubicBezTo>
                    <a:cubicBezTo>
                      <a:pt x="209" y="94"/>
                      <a:pt x="209" y="94"/>
                      <a:pt x="209" y="94"/>
                    </a:cubicBezTo>
                    <a:cubicBezTo>
                      <a:pt x="209" y="91"/>
                      <a:pt x="209" y="88"/>
                      <a:pt x="208" y="85"/>
                    </a:cubicBezTo>
                    <a:cubicBezTo>
                      <a:pt x="207" y="68"/>
                      <a:pt x="202" y="53"/>
                      <a:pt x="193" y="40"/>
                    </a:cubicBezTo>
                    <a:cubicBezTo>
                      <a:pt x="188" y="32"/>
                      <a:pt x="180" y="25"/>
                      <a:pt x="172" y="19"/>
                    </a:cubicBezTo>
                    <a:cubicBezTo>
                      <a:pt x="166" y="14"/>
                      <a:pt x="159" y="10"/>
                      <a:pt x="151" y="8"/>
                    </a:cubicBezTo>
                    <a:cubicBezTo>
                      <a:pt x="142" y="4"/>
                      <a:pt x="133" y="2"/>
                      <a:pt x="123" y="1"/>
                    </a:cubicBezTo>
                    <a:cubicBezTo>
                      <a:pt x="119" y="1"/>
                      <a:pt x="114" y="0"/>
                      <a:pt x="109" y="0"/>
                    </a:cubicBezTo>
                    <a:cubicBezTo>
                      <a:pt x="109" y="0"/>
                      <a:pt x="109" y="0"/>
                      <a:pt x="109" y="0"/>
                    </a:cubicBezTo>
                    <a:cubicBezTo>
                      <a:pt x="99" y="0"/>
                      <a:pt x="90" y="1"/>
                      <a:pt x="81" y="4"/>
                    </a:cubicBezTo>
                    <a:cubicBezTo>
                      <a:pt x="60" y="8"/>
                      <a:pt x="42" y="19"/>
                      <a:pt x="30" y="34"/>
                    </a:cubicBezTo>
                    <a:cubicBezTo>
                      <a:pt x="24" y="41"/>
                      <a:pt x="20" y="48"/>
                      <a:pt x="16" y="57"/>
                    </a:cubicBezTo>
                    <a:cubicBezTo>
                      <a:pt x="13" y="66"/>
                      <a:pt x="11" y="75"/>
                      <a:pt x="10" y="86"/>
                    </a:cubicBezTo>
                    <a:cubicBezTo>
                      <a:pt x="10" y="89"/>
                      <a:pt x="10" y="91"/>
                      <a:pt x="10" y="94"/>
                    </a:cubicBezTo>
                    <a:cubicBezTo>
                      <a:pt x="10" y="95"/>
                      <a:pt x="10" y="95"/>
                      <a:pt x="10" y="96"/>
                    </a:cubicBezTo>
                    <a:cubicBezTo>
                      <a:pt x="7" y="98"/>
                      <a:pt x="4" y="101"/>
                      <a:pt x="3" y="105"/>
                    </a:cubicBezTo>
                    <a:cubicBezTo>
                      <a:pt x="1" y="109"/>
                      <a:pt x="0" y="113"/>
                      <a:pt x="0" y="117"/>
                    </a:cubicBezTo>
                    <a:cubicBezTo>
                      <a:pt x="0" y="121"/>
                      <a:pt x="1" y="124"/>
                      <a:pt x="2" y="128"/>
                    </a:cubicBezTo>
                    <a:cubicBezTo>
                      <a:pt x="4" y="133"/>
                      <a:pt x="8" y="137"/>
                      <a:pt x="12" y="139"/>
                    </a:cubicBezTo>
                    <a:cubicBezTo>
                      <a:pt x="14" y="140"/>
                      <a:pt x="16" y="140"/>
                      <a:pt x="18" y="140"/>
                    </a:cubicBezTo>
                    <a:cubicBezTo>
                      <a:pt x="18" y="140"/>
                      <a:pt x="18" y="140"/>
                      <a:pt x="18" y="140"/>
                    </a:cubicBezTo>
                    <a:cubicBezTo>
                      <a:pt x="26" y="164"/>
                      <a:pt x="41" y="188"/>
                      <a:pt x="61" y="204"/>
                    </a:cubicBezTo>
                    <a:cubicBezTo>
                      <a:pt x="75" y="215"/>
                      <a:pt x="91" y="222"/>
                      <a:pt x="109" y="222"/>
                    </a:cubicBezTo>
                    <a:cubicBezTo>
                      <a:pt x="127" y="222"/>
                      <a:pt x="143" y="215"/>
                      <a:pt x="157" y="204"/>
                    </a:cubicBezTo>
                    <a:cubicBezTo>
                      <a:pt x="177" y="188"/>
                      <a:pt x="193" y="164"/>
                      <a:pt x="201" y="140"/>
                    </a:cubicBezTo>
                    <a:cubicBezTo>
                      <a:pt x="201" y="140"/>
                      <a:pt x="201" y="140"/>
                      <a:pt x="202" y="140"/>
                    </a:cubicBezTo>
                    <a:cubicBezTo>
                      <a:pt x="202" y="140"/>
                      <a:pt x="202" y="140"/>
                      <a:pt x="202" y="140"/>
                    </a:cubicBezTo>
                    <a:cubicBezTo>
                      <a:pt x="211" y="140"/>
                      <a:pt x="218" y="130"/>
                      <a:pt x="218" y="117"/>
                    </a:cubicBezTo>
                    <a:cubicBezTo>
                      <a:pt x="218" y="113"/>
                      <a:pt x="217" y="109"/>
                      <a:pt x="216" y="105"/>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5" name="Freeform 578">
                <a:extLst>
                  <a:ext uri="{FF2B5EF4-FFF2-40B4-BE49-F238E27FC236}">
                    <a16:creationId xmlns:a16="http://schemas.microsoft.com/office/drawing/2014/main" id="{2791AD97-8B9C-4A6A-851B-17D711D16FFF}"/>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6" name="Freeform 579">
                <a:extLst>
                  <a:ext uri="{FF2B5EF4-FFF2-40B4-BE49-F238E27FC236}">
                    <a16:creationId xmlns:a16="http://schemas.microsoft.com/office/drawing/2014/main" id="{83EF78D2-F942-476E-B822-A4D0935D7CC1}"/>
                  </a:ext>
                </a:extLst>
              </p:cNvPr>
              <p:cNvSpPr>
                <a:spLocks/>
              </p:cNvSpPr>
              <p:nvPr/>
            </p:nvSpPr>
            <p:spPr bwMode="auto">
              <a:xfrm rot="10800000">
                <a:off x="9999510" y="2459003"/>
                <a:ext cx="430145" cy="365586"/>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9" y="31"/>
                      <a:pt x="193" y="0"/>
                      <a:pt x="119" y="0"/>
                    </a:cubicBezTo>
                    <a:cubicBezTo>
                      <a:pt x="58" y="0"/>
                      <a:pt x="24" y="31"/>
                      <a:pt x="13" y="109"/>
                    </a:cubicBezTo>
                    <a:cubicBezTo>
                      <a:pt x="0" y="206"/>
                      <a:pt x="72" y="81"/>
                      <a:pt x="121" y="81"/>
                    </a:cubicBezTo>
                    <a:cubicBezTo>
                      <a:pt x="173" y="81"/>
                      <a:pt x="242" y="206"/>
                      <a:pt x="229" y="109"/>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7" name="Freeform 580">
                <a:extLst>
                  <a:ext uri="{FF2B5EF4-FFF2-40B4-BE49-F238E27FC236}">
                    <a16:creationId xmlns:a16="http://schemas.microsoft.com/office/drawing/2014/main" id="{BA52BECD-3571-49D9-BE93-F9068A6DD233}"/>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8" name="Freeform 581">
                <a:extLst>
                  <a:ext uri="{FF2B5EF4-FFF2-40B4-BE49-F238E27FC236}">
                    <a16:creationId xmlns:a16="http://schemas.microsoft.com/office/drawing/2014/main" id="{3AB2D3C0-D286-49B8-B770-B83AAB4BD483}"/>
                  </a:ext>
                </a:extLst>
              </p:cNvPr>
              <p:cNvSpPr>
                <a:spLocks/>
              </p:cNvSpPr>
              <p:nvPr/>
            </p:nvSpPr>
            <p:spPr bwMode="auto">
              <a:xfrm rot="10800000">
                <a:off x="10100853" y="2615146"/>
                <a:ext cx="236467" cy="210944"/>
              </a:xfrm>
              <a:custGeom>
                <a:avLst/>
                <a:gdLst>
                  <a:gd name="T0" fmla="*/ 133 w 133"/>
                  <a:gd name="T1" fmla="*/ 54 h 119"/>
                  <a:gd name="T2" fmla="*/ 46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6" y="35"/>
                    </a:cubicBezTo>
                    <a:cubicBezTo>
                      <a:pt x="18" y="71"/>
                      <a:pt x="36" y="101"/>
                      <a:pt x="0" y="109"/>
                    </a:cubicBezTo>
                    <a:cubicBezTo>
                      <a:pt x="0" y="109"/>
                      <a:pt x="35" y="119"/>
                      <a:pt x="81" y="98"/>
                    </a:cubicBezTo>
                    <a:cubicBezTo>
                      <a:pt x="131" y="76"/>
                      <a:pt x="133" y="54"/>
                      <a:pt x="133" y="5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9" name="Freeform 582">
                <a:extLst>
                  <a:ext uri="{FF2B5EF4-FFF2-40B4-BE49-F238E27FC236}">
                    <a16:creationId xmlns:a16="http://schemas.microsoft.com/office/drawing/2014/main" id="{0C00955E-D53B-4034-A482-B060B7F03E8A}"/>
                  </a:ext>
                </a:extLst>
              </p:cNvPr>
              <p:cNvSpPr>
                <a:spLocks/>
              </p:cNvSpPr>
              <p:nvPr/>
            </p:nvSpPr>
            <p:spPr bwMode="auto">
              <a:xfrm rot="10800000">
                <a:off x="10356838" y="2504795"/>
                <a:ext cx="61556" cy="105096"/>
              </a:xfrm>
              <a:custGeom>
                <a:avLst/>
                <a:gdLst>
                  <a:gd name="T0" fmla="*/ 31 w 35"/>
                  <a:gd name="T1" fmla="*/ 26 h 59"/>
                  <a:gd name="T2" fmla="*/ 25 w 35"/>
                  <a:gd name="T3" fmla="*/ 57 h 59"/>
                  <a:gd name="T4" fmla="*/ 4 w 35"/>
                  <a:gd name="T5" fmla="*/ 33 h 59"/>
                  <a:gd name="T6" fmla="*/ 10 w 35"/>
                  <a:gd name="T7" fmla="*/ 2 h 59"/>
                  <a:gd name="T8" fmla="*/ 31 w 35"/>
                  <a:gd name="T9" fmla="*/ 26 h 59"/>
                </a:gdLst>
                <a:ahLst/>
                <a:cxnLst>
                  <a:cxn ang="0">
                    <a:pos x="T0" y="T1"/>
                  </a:cxn>
                  <a:cxn ang="0">
                    <a:pos x="T2" y="T3"/>
                  </a:cxn>
                  <a:cxn ang="0">
                    <a:pos x="T4" y="T5"/>
                  </a:cxn>
                  <a:cxn ang="0">
                    <a:pos x="T6" y="T7"/>
                  </a:cxn>
                  <a:cxn ang="0">
                    <a:pos x="T8" y="T9"/>
                  </a:cxn>
                </a:cxnLst>
                <a:rect l="0" t="0" r="r" b="b"/>
                <a:pathLst>
                  <a:path w="35" h="59">
                    <a:moveTo>
                      <a:pt x="31" y="26"/>
                    </a:moveTo>
                    <a:cubicBezTo>
                      <a:pt x="35" y="41"/>
                      <a:pt x="32" y="55"/>
                      <a:pt x="25" y="57"/>
                    </a:cubicBezTo>
                    <a:cubicBezTo>
                      <a:pt x="17" y="59"/>
                      <a:pt x="8" y="48"/>
                      <a:pt x="4" y="33"/>
                    </a:cubicBezTo>
                    <a:cubicBezTo>
                      <a:pt x="0" y="18"/>
                      <a:pt x="3" y="4"/>
                      <a:pt x="10" y="2"/>
                    </a:cubicBezTo>
                    <a:cubicBezTo>
                      <a:pt x="18" y="0"/>
                      <a:pt x="27" y="11"/>
                      <a:pt x="31"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0" name="Freeform 583">
                <a:extLst>
                  <a:ext uri="{FF2B5EF4-FFF2-40B4-BE49-F238E27FC236}">
                    <a16:creationId xmlns:a16="http://schemas.microsoft.com/office/drawing/2014/main" id="{2971ACCB-F4AA-4D40-951C-36289C062C35}"/>
                  </a:ext>
                </a:extLst>
              </p:cNvPr>
              <p:cNvSpPr>
                <a:spLocks/>
              </p:cNvSpPr>
              <p:nvPr/>
            </p:nvSpPr>
            <p:spPr bwMode="auto">
              <a:xfrm rot="10800000">
                <a:off x="10008518" y="2504795"/>
                <a:ext cx="60806" cy="105096"/>
              </a:xfrm>
              <a:custGeom>
                <a:avLst/>
                <a:gdLst>
                  <a:gd name="T0" fmla="*/ 3 w 34"/>
                  <a:gd name="T1" fmla="*/ 26 h 59"/>
                  <a:gd name="T2" fmla="*/ 23 w 34"/>
                  <a:gd name="T3" fmla="*/ 1 h 59"/>
                  <a:gd name="T4" fmla="*/ 31 w 34"/>
                  <a:gd name="T5" fmla="*/ 32 h 59"/>
                  <a:gd name="T6" fmla="*/ 11 w 34"/>
                  <a:gd name="T7" fmla="*/ 57 h 59"/>
                  <a:gd name="T8" fmla="*/ 3 w 34"/>
                  <a:gd name="T9" fmla="*/ 26 h 59"/>
                </a:gdLst>
                <a:ahLst/>
                <a:cxnLst>
                  <a:cxn ang="0">
                    <a:pos x="T0" y="T1"/>
                  </a:cxn>
                  <a:cxn ang="0">
                    <a:pos x="T2" y="T3"/>
                  </a:cxn>
                  <a:cxn ang="0">
                    <a:pos x="T4" y="T5"/>
                  </a:cxn>
                  <a:cxn ang="0">
                    <a:pos x="T6" y="T7"/>
                  </a:cxn>
                  <a:cxn ang="0">
                    <a:pos x="T8" y="T9"/>
                  </a:cxn>
                </a:cxnLst>
                <a:rect l="0" t="0" r="r" b="b"/>
                <a:pathLst>
                  <a:path w="34" h="59">
                    <a:moveTo>
                      <a:pt x="3" y="26"/>
                    </a:moveTo>
                    <a:cubicBezTo>
                      <a:pt x="6" y="11"/>
                      <a:pt x="15" y="0"/>
                      <a:pt x="23" y="1"/>
                    </a:cubicBezTo>
                    <a:cubicBezTo>
                      <a:pt x="31" y="3"/>
                      <a:pt x="34" y="17"/>
                      <a:pt x="31" y="32"/>
                    </a:cubicBezTo>
                    <a:cubicBezTo>
                      <a:pt x="28" y="47"/>
                      <a:pt x="19" y="59"/>
                      <a:pt x="11" y="57"/>
                    </a:cubicBezTo>
                    <a:cubicBezTo>
                      <a:pt x="4" y="55"/>
                      <a:pt x="0" y="41"/>
                      <a:pt x="3"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1" name="Freeform 584">
                <a:extLst>
                  <a:ext uri="{FF2B5EF4-FFF2-40B4-BE49-F238E27FC236}">
                    <a16:creationId xmlns:a16="http://schemas.microsoft.com/office/drawing/2014/main" id="{7F7AB742-EA69-47F8-9F47-76DCDF0C76D9}"/>
                  </a:ext>
                </a:extLst>
              </p:cNvPr>
              <p:cNvSpPr>
                <a:spLocks/>
              </p:cNvSpPr>
              <p:nvPr/>
            </p:nvSpPr>
            <p:spPr bwMode="auto">
              <a:xfrm rot="10800000">
                <a:off x="10056562" y="2590374"/>
                <a:ext cx="236467" cy="210944"/>
              </a:xfrm>
              <a:custGeom>
                <a:avLst/>
                <a:gdLst>
                  <a:gd name="T0" fmla="*/ 133 w 133"/>
                  <a:gd name="T1" fmla="*/ 55 h 119"/>
                  <a:gd name="T2" fmla="*/ 46 w 133"/>
                  <a:gd name="T3" fmla="*/ 36 h 119"/>
                  <a:gd name="T4" fmla="*/ 0 w 133"/>
                  <a:gd name="T5" fmla="*/ 110 h 119"/>
                  <a:gd name="T6" fmla="*/ 81 w 133"/>
                  <a:gd name="T7" fmla="*/ 99 h 119"/>
                  <a:gd name="T8" fmla="*/ 133 w 133"/>
                  <a:gd name="T9" fmla="*/ 55 h 119"/>
                </a:gdLst>
                <a:ahLst/>
                <a:cxnLst>
                  <a:cxn ang="0">
                    <a:pos x="T0" y="T1"/>
                  </a:cxn>
                  <a:cxn ang="0">
                    <a:pos x="T2" y="T3"/>
                  </a:cxn>
                  <a:cxn ang="0">
                    <a:pos x="T4" y="T5"/>
                  </a:cxn>
                  <a:cxn ang="0">
                    <a:pos x="T6" y="T7"/>
                  </a:cxn>
                  <a:cxn ang="0">
                    <a:pos x="T8" y="T9"/>
                  </a:cxn>
                </a:cxnLst>
                <a:rect l="0" t="0" r="r" b="b"/>
                <a:pathLst>
                  <a:path w="133" h="119">
                    <a:moveTo>
                      <a:pt x="133" y="55"/>
                    </a:moveTo>
                    <a:cubicBezTo>
                      <a:pt x="133" y="55"/>
                      <a:pt x="73" y="0"/>
                      <a:pt x="46" y="36"/>
                    </a:cubicBezTo>
                    <a:cubicBezTo>
                      <a:pt x="18" y="72"/>
                      <a:pt x="36" y="102"/>
                      <a:pt x="0" y="110"/>
                    </a:cubicBezTo>
                    <a:cubicBezTo>
                      <a:pt x="0" y="110"/>
                      <a:pt x="35" y="119"/>
                      <a:pt x="81" y="99"/>
                    </a:cubicBezTo>
                    <a:cubicBezTo>
                      <a:pt x="130" y="77"/>
                      <a:pt x="133" y="55"/>
                      <a:pt x="133" y="55"/>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2" name="Freeform 585">
                <a:extLst>
                  <a:ext uri="{FF2B5EF4-FFF2-40B4-BE49-F238E27FC236}">
                    <a16:creationId xmlns:a16="http://schemas.microsoft.com/office/drawing/2014/main" id="{B7C4B273-2374-43DA-91B0-5652E96ECECF}"/>
                  </a:ext>
                </a:extLst>
              </p:cNvPr>
              <p:cNvSpPr>
                <a:spLocks/>
              </p:cNvSpPr>
              <p:nvPr/>
            </p:nvSpPr>
            <p:spPr bwMode="auto">
              <a:xfrm rot="10800000">
                <a:off x="10175171" y="2639919"/>
                <a:ext cx="215448" cy="221453"/>
              </a:xfrm>
              <a:custGeom>
                <a:avLst/>
                <a:gdLst>
                  <a:gd name="T0" fmla="*/ 2 w 121"/>
                  <a:gd name="T1" fmla="*/ 84 h 125"/>
                  <a:gd name="T2" fmla="*/ 92 w 121"/>
                  <a:gd name="T3" fmla="*/ 84 h 125"/>
                  <a:gd name="T4" fmla="*/ 121 w 121"/>
                  <a:gd name="T5" fmla="*/ 2 h 125"/>
                  <a:gd name="T6" fmla="*/ 44 w 121"/>
                  <a:gd name="T7" fmla="*/ 30 h 125"/>
                  <a:gd name="T8" fmla="*/ 2 w 121"/>
                  <a:gd name="T9" fmla="*/ 84 h 125"/>
                </a:gdLst>
                <a:ahLst/>
                <a:cxnLst>
                  <a:cxn ang="0">
                    <a:pos x="T0" y="T1"/>
                  </a:cxn>
                  <a:cxn ang="0">
                    <a:pos x="T2" y="T3"/>
                  </a:cxn>
                  <a:cxn ang="0">
                    <a:pos x="T4" y="T5"/>
                  </a:cxn>
                  <a:cxn ang="0">
                    <a:pos x="T6" y="T7"/>
                  </a:cxn>
                  <a:cxn ang="0">
                    <a:pos x="T8" y="T9"/>
                  </a:cxn>
                </a:cxnLst>
                <a:rect l="0" t="0" r="r" b="b"/>
                <a:pathLst>
                  <a:path w="121" h="125">
                    <a:moveTo>
                      <a:pt x="2" y="84"/>
                    </a:moveTo>
                    <a:cubicBezTo>
                      <a:pt x="2" y="84"/>
                      <a:pt x="73" y="125"/>
                      <a:pt x="92" y="84"/>
                    </a:cubicBezTo>
                    <a:cubicBezTo>
                      <a:pt x="111" y="43"/>
                      <a:pt x="87" y="18"/>
                      <a:pt x="121" y="2"/>
                    </a:cubicBezTo>
                    <a:cubicBezTo>
                      <a:pt x="121" y="2"/>
                      <a:pt x="84" y="0"/>
                      <a:pt x="44" y="30"/>
                    </a:cubicBezTo>
                    <a:cubicBezTo>
                      <a:pt x="0" y="62"/>
                      <a:pt x="2" y="84"/>
                      <a:pt x="2" y="8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2" name="Group 421">
              <a:extLst>
                <a:ext uri="{FF2B5EF4-FFF2-40B4-BE49-F238E27FC236}">
                  <a16:creationId xmlns:a16="http://schemas.microsoft.com/office/drawing/2014/main" id="{AA4A07A6-A5D0-4B5E-BEEC-39A87859241B}"/>
                </a:ext>
              </a:extLst>
            </p:cNvPr>
            <p:cNvGrpSpPr/>
            <p:nvPr/>
          </p:nvGrpSpPr>
          <p:grpSpPr>
            <a:xfrm flipH="1" flipV="1">
              <a:off x="5842131" y="2026170"/>
              <a:ext cx="388994" cy="448366"/>
              <a:chOff x="8776638" y="1880222"/>
              <a:chExt cx="427893" cy="493203"/>
            </a:xfrm>
          </p:grpSpPr>
          <p:sp>
            <p:nvSpPr>
              <p:cNvPr id="497" name="Freeform 586">
                <a:extLst>
                  <a:ext uri="{FF2B5EF4-FFF2-40B4-BE49-F238E27FC236}">
                    <a16:creationId xmlns:a16="http://schemas.microsoft.com/office/drawing/2014/main" id="{DCC14312-7EC6-4B13-862B-44FFE8422EF5}"/>
                  </a:ext>
                </a:extLst>
              </p:cNvPr>
              <p:cNvSpPr>
                <a:spLocks/>
              </p:cNvSpPr>
              <p:nvPr/>
            </p:nvSpPr>
            <p:spPr bwMode="auto">
              <a:xfrm rot="10800000">
                <a:off x="8776638" y="1880222"/>
                <a:ext cx="427893" cy="493203"/>
              </a:xfrm>
              <a:custGeom>
                <a:avLst/>
                <a:gdLst>
                  <a:gd name="T0" fmla="*/ 570 w 570"/>
                  <a:gd name="T1" fmla="*/ 492 h 657"/>
                  <a:gd name="T2" fmla="*/ 287 w 570"/>
                  <a:gd name="T3" fmla="*/ 657 h 657"/>
                  <a:gd name="T4" fmla="*/ 0 w 570"/>
                  <a:gd name="T5" fmla="*/ 492 h 657"/>
                  <a:gd name="T6" fmla="*/ 0 w 570"/>
                  <a:gd name="T7" fmla="*/ 163 h 657"/>
                  <a:gd name="T8" fmla="*/ 287 w 570"/>
                  <a:gd name="T9" fmla="*/ 0 h 657"/>
                  <a:gd name="T10" fmla="*/ 570 w 570"/>
                  <a:gd name="T11" fmla="*/ 163 h 657"/>
                  <a:gd name="T12" fmla="*/ 570 w 570"/>
                  <a:gd name="T13" fmla="*/ 492 h 657"/>
                </a:gdLst>
                <a:ahLst/>
                <a:cxnLst>
                  <a:cxn ang="0">
                    <a:pos x="T0" y="T1"/>
                  </a:cxn>
                  <a:cxn ang="0">
                    <a:pos x="T2" y="T3"/>
                  </a:cxn>
                  <a:cxn ang="0">
                    <a:pos x="T4" y="T5"/>
                  </a:cxn>
                  <a:cxn ang="0">
                    <a:pos x="T6" y="T7"/>
                  </a:cxn>
                  <a:cxn ang="0">
                    <a:pos x="T8" y="T9"/>
                  </a:cxn>
                  <a:cxn ang="0">
                    <a:pos x="T10" y="T11"/>
                  </a:cxn>
                  <a:cxn ang="0">
                    <a:pos x="T12" y="T13"/>
                  </a:cxn>
                </a:cxnLst>
                <a:rect l="0" t="0" r="r" b="b"/>
                <a:pathLst>
                  <a:path w="570" h="657">
                    <a:moveTo>
                      <a:pt x="570" y="492"/>
                    </a:moveTo>
                    <a:lnTo>
                      <a:pt x="287" y="657"/>
                    </a:lnTo>
                    <a:lnTo>
                      <a:pt x="0" y="492"/>
                    </a:lnTo>
                    <a:lnTo>
                      <a:pt x="0" y="163"/>
                    </a:lnTo>
                    <a:lnTo>
                      <a:pt x="287" y="0"/>
                    </a:lnTo>
                    <a:lnTo>
                      <a:pt x="570" y="163"/>
                    </a:lnTo>
                    <a:lnTo>
                      <a:pt x="570" y="49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8" name="Freeform 587">
                <a:extLst>
                  <a:ext uri="{FF2B5EF4-FFF2-40B4-BE49-F238E27FC236}">
                    <a16:creationId xmlns:a16="http://schemas.microsoft.com/office/drawing/2014/main" id="{A5B926D4-D123-425C-9FBF-B50DBC278578}"/>
                  </a:ext>
                </a:extLst>
              </p:cNvPr>
              <p:cNvSpPr>
                <a:spLocks/>
              </p:cNvSpPr>
              <p:nvPr/>
            </p:nvSpPr>
            <p:spPr bwMode="auto">
              <a:xfrm rot="10800000">
                <a:off x="8805164" y="1914003"/>
                <a:ext cx="370840" cy="427142"/>
              </a:xfrm>
              <a:custGeom>
                <a:avLst/>
                <a:gdLst>
                  <a:gd name="T0" fmla="*/ 494 w 494"/>
                  <a:gd name="T1" fmla="*/ 428 h 569"/>
                  <a:gd name="T2" fmla="*/ 249 w 494"/>
                  <a:gd name="T3" fmla="*/ 569 h 569"/>
                  <a:gd name="T4" fmla="*/ 0 w 494"/>
                  <a:gd name="T5" fmla="*/ 428 h 569"/>
                  <a:gd name="T6" fmla="*/ 0 w 494"/>
                  <a:gd name="T7" fmla="*/ 141 h 569"/>
                  <a:gd name="T8" fmla="*/ 249 w 494"/>
                  <a:gd name="T9" fmla="*/ 0 h 569"/>
                  <a:gd name="T10" fmla="*/ 494 w 494"/>
                  <a:gd name="T11" fmla="*/ 141 h 569"/>
                  <a:gd name="T12" fmla="*/ 494 w 494"/>
                  <a:gd name="T13" fmla="*/ 428 h 569"/>
                </a:gdLst>
                <a:ahLst/>
                <a:cxnLst>
                  <a:cxn ang="0">
                    <a:pos x="T0" y="T1"/>
                  </a:cxn>
                  <a:cxn ang="0">
                    <a:pos x="T2" y="T3"/>
                  </a:cxn>
                  <a:cxn ang="0">
                    <a:pos x="T4" y="T5"/>
                  </a:cxn>
                  <a:cxn ang="0">
                    <a:pos x="T6" y="T7"/>
                  </a:cxn>
                  <a:cxn ang="0">
                    <a:pos x="T8" y="T9"/>
                  </a:cxn>
                  <a:cxn ang="0">
                    <a:pos x="T10" y="T11"/>
                  </a:cxn>
                  <a:cxn ang="0">
                    <a:pos x="T12" y="T13"/>
                  </a:cxn>
                </a:cxnLst>
                <a:rect l="0" t="0" r="r" b="b"/>
                <a:pathLst>
                  <a:path w="494" h="569">
                    <a:moveTo>
                      <a:pt x="494" y="428"/>
                    </a:moveTo>
                    <a:lnTo>
                      <a:pt x="249" y="569"/>
                    </a:lnTo>
                    <a:lnTo>
                      <a:pt x="0" y="428"/>
                    </a:lnTo>
                    <a:lnTo>
                      <a:pt x="0" y="141"/>
                    </a:lnTo>
                    <a:lnTo>
                      <a:pt x="249" y="0"/>
                    </a:lnTo>
                    <a:lnTo>
                      <a:pt x="494" y="141"/>
                    </a:lnTo>
                    <a:lnTo>
                      <a:pt x="494" y="4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9" name="Freeform 588">
                <a:extLst>
                  <a:ext uri="{FF2B5EF4-FFF2-40B4-BE49-F238E27FC236}">
                    <a16:creationId xmlns:a16="http://schemas.microsoft.com/office/drawing/2014/main" id="{8420AA41-23A3-40E6-BF2F-BBE4D03133F7}"/>
                  </a:ext>
                </a:extLst>
              </p:cNvPr>
              <p:cNvSpPr>
                <a:spLocks/>
              </p:cNvSpPr>
              <p:nvPr/>
            </p:nvSpPr>
            <p:spPr bwMode="auto">
              <a:xfrm rot="10800000">
                <a:off x="8889992" y="2053631"/>
                <a:ext cx="204187" cy="140379"/>
              </a:xfrm>
              <a:custGeom>
                <a:avLst/>
                <a:gdLst>
                  <a:gd name="T0" fmla="*/ 137 w 272"/>
                  <a:gd name="T1" fmla="*/ 139 h 187"/>
                  <a:gd name="T2" fmla="*/ 0 w 272"/>
                  <a:gd name="T3" fmla="*/ 0 h 187"/>
                  <a:gd name="T4" fmla="*/ 0 w 272"/>
                  <a:gd name="T5" fmla="*/ 187 h 187"/>
                  <a:gd name="T6" fmla="*/ 272 w 272"/>
                  <a:gd name="T7" fmla="*/ 187 h 187"/>
                  <a:gd name="T8" fmla="*/ 272 w 272"/>
                  <a:gd name="T9" fmla="*/ 2 h 187"/>
                  <a:gd name="T10" fmla="*/ 137 w 272"/>
                  <a:gd name="T11" fmla="*/ 139 h 187"/>
                </a:gdLst>
                <a:ahLst/>
                <a:cxnLst>
                  <a:cxn ang="0">
                    <a:pos x="T0" y="T1"/>
                  </a:cxn>
                  <a:cxn ang="0">
                    <a:pos x="T2" y="T3"/>
                  </a:cxn>
                  <a:cxn ang="0">
                    <a:pos x="T4" y="T5"/>
                  </a:cxn>
                  <a:cxn ang="0">
                    <a:pos x="T6" y="T7"/>
                  </a:cxn>
                  <a:cxn ang="0">
                    <a:pos x="T8" y="T9"/>
                  </a:cxn>
                  <a:cxn ang="0">
                    <a:pos x="T10" y="T11"/>
                  </a:cxn>
                </a:cxnLst>
                <a:rect l="0" t="0" r="r" b="b"/>
                <a:pathLst>
                  <a:path w="272" h="187">
                    <a:moveTo>
                      <a:pt x="137" y="139"/>
                    </a:moveTo>
                    <a:lnTo>
                      <a:pt x="0" y="0"/>
                    </a:lnTo>
                    <a:lnTo>
                      <a:pt x="0" y="187"/>
                    </a:lnTo>
                    <a:lnTo>
                      <a:pt x="272" y="187"/>
                    </a:lnTo>
                    <a:lnTo>
                      <a:pt x="272" y="2"/>
                    </a:lnTo>
                    <a:lnTo>
                      <a:pt x="137" y="13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0" name="Freeform 589">
                <a:extLst>
                  <a:ext uri="{FF2B5EF4-FFF2-40B4-BE49-F238E27FC236}">
                    <a16:creationId xmlns:a16="http://schemas.microsoft.com/office/drawing/2014/main" id="{5C3B4789-03AC-48CE-8AB4-3FF2CDED2A62}"/>
                  </a:ext>
                </a:extLst>
              </p:cNvPr>
              <p:cNvSpPr>
                <a:spLocks/>
              </p:cNvSpPr>
              <p:nvPr/>
            </p:nvSpPr>
            <p:spPr bwMode="auto">
              <a:xfrm rot="10800000">
                <a:off x="8899000" y="2109182"/>
                <a:ext cx="186171" cy="93836"/>
              </a:xfrm>
              <a:custGeom>
                <a:avLst/>
                <a:gdLst>
                  <a:gd name="T0" fmla="*/ 248 w 248"/>
                  <a:gd name="T1" fmla="*/ 2 h 125"/>
                  <a:gd name="T2" fmla="*/ 248 w 248"/>
                  <a:gd name="T3" fmla="*/ 0 h 125"/>
                  <a:gd name="T4" fmla="*/ 0 w 248"/>
                  <a:gd name="T5" fmla="*/ 0 h 125"/>
                  <a:gd name="T6" fmla="*/ 0 w 248"/>
                  <a:gd name="T7" fmla="*/ 0 h 125"/>
                  <a:gd name="T8" fmla="*/ 125 w 248"/>
                  <a:gd name="T9" fmla="*/ 125 h 125"/>
                  <a:gd name="T10" fmla="*/ 248 w 248"/>
                  <a:gd name="T11" fmla="*/ 2 h 125"/>
                </a:gdLst>
                <a:ahLst/>
                <a:cxnLst>
                  <a:cxn ang="0">
                    <a:pos x="T0" y="T1"/>
                  </a:cxn>
                  <a:cxn ang="0">
                    <a:pos x="T2" y="T3"/>
                  </a:cxn>
                  <a:cxn ang="0">
                    <a:pos x="T4" y="T5"/>
                  </a:cxn>
                  <a:cxn ang="0">
                    <a:pos x="T6" y="T7"/>
                  </a:cxn>
                  <a:cxn ang="0">
                    <a:pos x="T8" y="T9"/>
                  </a:cxn>
                  <a:cxn ang="0">
                    <a:pos x="T10" y="T11"/>
                  </a:cxn>
                </a:cxnLst>
                <a:rect l="0" t="0" r="r" b="b"/>
                <a:pathLst>
                  <a:path w="248" h="125">
                    <a:moveTo>
                      <a:pt x="248" y="2"/>
                    </a:moveTo>
                    <a:lnTo>
                      <a:pt x="248" y="0"/>
                    </a:lnTo>
                    <a:lnTo>
                      <a:pt x="0" y="0"/>
                    </a:lnTo>
                    <a:lnTo>
                      <a:pt x="0" y="0"/>
                    </a:lnTo>
                    <a:lnTo>
                      <a:pt x="125" y="125"/>
                    </a:lnTo>
                    <a:lnTo>
                      <a:pt x="248"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3" name="Group 422">
              <a:extLst>
                <a:ext uri="{FF2B5EF4-FFF2-40B4-BE49-F238E27FC236}">
                  <a16:creationId xmlns:a16="http://schemas.microsoft.com/office/drawing/2014/main" id="{09767FEB-5F2B-4D1F-AB95-256962E9EDC2}"/>
                </a:ext>
              </a:extLst>
            </p:cNvPr>
            <p:cNvGrpSpPr/>
            <p:nvPr/>
          </p:nvGrpSpPr>
          <p:grpSpPr>
            <a:xfrm flipH="1" flipV="1">
              <a:off x="7688143" y="3202705"/>
              <a:ext cx="384216" cy="443589"/>
              <a:chOff x="10807251" y="3174410"/>
              <a:chExt cx="422638" cy="487948"/>
            </a:xfrm>
          </p:grpSpPr>
          <p:sp>
            <p:nvSpPr>
              <p:cNvPr id="493" name="Oval 516">
                <a:extLst>
                  <a:ext uri="{FF2B5EF4-FFF2-40B4-BE49-F238E27FC236}">
                    <a16:creationId xmlns:a16="http://schemas.microsoft.com/office/drawing/2014/main" id="{EFD96209-71B8-4FA7-B216-0E13B2FB5926}"/>
                  </a:ext>
                </a:extLst>
              </p:cNvPr>
              <p:cNvSpPr>
                <a:spLocks noChangeArrowheads="1"/>
              </p:cNvSpPr>
              <p:nvPr/>
            </p:nvSpPr>
            <p:spPr bwMode="auto">
              <a:xfrm rot="10800000">
                <a:off x="10922857" y="3346317"/>
                <a:ext cx="156143" cy="156143"/>
              </a:xfrm>
              <a:prstGeom prst="ellipse">
                <a:avLst/>
              </a:prstGeom>
              <a:solidFill>
                <a:srgbClr val="233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4" name="Freeform 590">
                <a:extLst>
                  <a:ext uri="{FF2B5EF4-FFF2-40B4-BE49-F238E27FC236}">
                    <a16:creationId xmlns:a16="http://schemas.microsoft.com/office/drawing/2014/main" id="{FA588E2B-AD8C-4DAE-A299-38E16A87549E}"/>
                  </a:ext>
                </a:extLst>
              </p:cNvPr>
              <p:cNvSpPr>
                <a:spLocks/>
              </p:cNvSpPr>
              <p:nvPr/>
            </p:nvSpPr>
            <p:spPr bwMode="auto">
              <a:xfrm rot="10800000">
                <a:off x="10807251" y="3174410"/>
                <a:ext cx="422638" cy="487948"/>
              </a:xfrm>
              <a:custGeom>
                <a:avLst/>
                <a:gdLst>
                  <a:gd name="T0" fmla="*/ 563 w 563"/>
                  <a:gd name="T1" fmla="*/ 490 h 650"/>
                  <a:gd name="T2" fmla="*/ 281 w 563"/>
                  <a:gd name="T3" fmla="*/ 650 h 650"/>
                  <a:gd name="T4" fmla="*/ 0 w 563"/>
                  <a:gd name="T5" fmla="*/ 490 h 650"/>
                  <a:gd name="T6" fmla="*/ 0 w 563"/>
                  <a:gd name="T7" fmla="*/ 163 h 650"/>
                  <a:gd name="T8" fmla="*/ 281 w 563"/>
                  <a:gd name="T9" fmla="*/ 0 h 650"/>
                  <a:gd name="T10" fmla="*/ 563 w 563"/>
                  <a:gd name="T11" fmla="*/ 163 h 650"/>
                  <a:gd name="T12" fmla="*/ 563 w 563"/>
                  <a:gd name="T13" fmla="*/ 490 h 650"/>
                </a:gdLst>
                <a:ahLst/>
                <a:cxnLst>
                  <a:cxn ang="0">
                    <a:pos x="T0" y="T1"/>
                  </a:cxn>
                  <a:cxn ang="0">
                    <a:pos x="T2" y="T3"/>
                  </a:cxn>
                  <a:cxn ang="0">
                    <a:pos x="T4" y="T5"/>
                  </a:cxn>
                  <a:cxn ang="0">
                    <a:pos x="T6" y="T7"/>
                  </a:cxn>
                  <a:cxn ang="0">
                    <a:pos x="T8" y="T9"/>
                  </a:cxn>
                  <a:cxn ang="0">
                    <a:pos x="T10" y="T11"/>
                  </a:cxn>
                  <a:cxn ang="0">
                    <a:pos x="T12" y="T13"/>
                  </a:cxn>
                </a:cxnLst>
                <a:rect l="0" t="0" r="r" b="b"/>
                <a:pathLst>
                  <a:path w="563" h="650">
                    <a:moveTo>
                      <a:pt x="563" y="490"/>
                    </a:moveTo>
                    <a:lnTo>
                      <a:pt x="281" y="650"/>
                    </a:lnTo>
                    <a:lnTo>
                      <a:pt x="0" y="490"/>
                    </a:lnTo>
                    <a:lnTo>
                      <a:pt x="0" y="163"/>
                    </a:lnTo>
                    <a:lnTo>
                      <a:pt x="281" y="0"/>
                    </a:lnTo>
                    <a:lnTo>
                      <a:pt x="563" y="163"/>
                    </a:lnTo>
                    <a:lnTo>
                      <a:pt x="563" y="49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5" name="Freeform 591">
                <a:extLst>
                  <a:ext uri="{FF2B5EF4-FFF2-40B4-BE49-F238E27FC236}">
                    <a16:creationId xmlns:a16="http://schemas.microsoft.com/office/drawing/2014/main" id="{CEC1681B-063F-40ED-879F-113E5BD868AD}"/>
                  </a:ext>
                </a:extLst>
              </p:cNvPr>
              <p:cNvSpPr>
                <a:spLocks/>
              </p:cNvSpPr>
              <p:nvPr/>
            </p:nvSpPr>
            <p:spPr bwMode="auto">
              <a:xfrm rot="10800000">
                <a:off x="10838029" y="3208191"/>
                <a:ext cx="361832" cy="418884"/>
              </a:xfrm>
              <a:custGeom>
                <a:avLst/>
                <a:gdLst>
                  <a:gd name="T0" fmla="*/ 482 w 482"/>
                  <a:gd name="T1" fmla="*/ 419 h 558"/>
                  <a:gd name="T2" fmla="*/ 241 w 482"/>
                  <a:gd name="T3" fmla="*/ 558 h 558"/>
                  <a:gd name="T4" fmla="*/ 0 w 482"/>
                  <a:gd name="T5" fmla="*/ 419 h 558"/>
                  <a:gd name="T6" fmla="*/ 0 w 482"/>
                  <a:gd name="T7" fmla="*/ 140 h 558"/>
                  <a:gd name="T8" fmla="*/ 241 w 482"/>
                  <a:gd name="T9" fmla="*/ 0 h 558"/>
                  <a:gd name="T10" fmla="*/ 482 w 482"/>
                  <a:gd name="T11" fmla="*/ 140 h 558"/>
                  <a:gd name="T12" fmla="*/ 482 w 482"/>
                  <a:gd name="T13" fmla="*/ 419 h 558"/>
                </a:gdLst>
                <a:ahLst/>
                <a:cxnLst>
                  <a:cxn ang="0">
                    <a:pos x="T0" y="T1"/>
                  </a:cxn>
                  <a:cxn ang="0">
                    <a:pos x="T2" y="T3"/>
                  </a:cxn>
                  <a:cxn ang="0">
                    <a:pos x="T4" y="T5"/>
                  </a:cxn>
                  <a:cxn ang="0">
                    <a:pos x="T6" y="T7"/>
                  </a:cxn>
                  <a:cxn ang="0">
                    <a:pos x="T8" y="T9"/>
                  </a:cxn>
                  <a:cxn ang="0">
                    <a:pos x="T10" y="T11"/>
                  </a:cxn>
                  <a:cxn ang="0">
                    <a:pos x="T12" y="T13"/>
                  </a:cxn>
                </a:cxnLst>
                <a:rect l="0" t="0" r="r" b="b"/>
                <a:pathLst>
                  <a:path w="482" h="558">
                    <a:moveTo>
                      <a:pt x="482" y="419"/>
                    </a:moveTo>
                    <a:lnTo>
                      <a:pt x="241" y="558"/>
                    </a:lnTo>
                    <a:lnTo>
                      <a:pt x="0" y="419"/>
                    </a:lnTo>
                    <a:lnTo>
                      <a:pt x="0" y="140"/>
                    </a:lnTo>
                    <a:lnTo>
                      <a:pt x="241" y="0"/>
                    </a:lnTo>
                    <a:lnTo>
                      <a:pt x="482" y="140"/>
                    </a:lnTo>
                    <a:lnTo>
                      <a:pt x="482" y="419"/>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6" name="Freeform 592">
                <a:extLst>
                  <a:ext uri="{FF2B5EF4-FFF2-40B4-BE49-F238E27FC236}">
                    <a16:creationId xmlns:a16="http://schemas.microsoft.com/office/drawing/2014/main" id="{D7BB8DE4-478D-462D-8FFF-0D5CA414855E}"/>
                  </a:ext>
                </a:extLst>
              </p:cNvPr>
              <p:cNvSpPr>
                <a:spLocks/>
              </p:cNvSpPr>
              <p:nvPr/>
            </p:nvSpPr>
            <p:spPr bwMode="auto">
              <a:xfrm rot="10800000">
                <a:off x="10901838" y="3305780"/>
                <a:ext cx="234215" cy="196680"/>
              </a:xfrm>
              <a:custGeom>
                <a:avLst/>
                <a:gdLst>
                  <a:gd name="T0" fmla="*/ 132 w 132"/>
                  <a:gd name="T1" fmla="*/ 44 h 111"/>
                  <a:gd name="T2" fmla="*/ 66 w 132"/>
                  <a:gd name="T3" fmla="*/ 0 h 111"/>
                  <a:gd name="T4" fmla="*/ 0 w 132"/>
                  <a:gd name="T5" fmla="*/ 44 h 111"/>
                  <a:gd name="T6" fmla="*/ 66 w 132"/>
                  <a:gd name="T7" fmla="*/ 87 h 111"/>
                  <a:gd name="T8" fmla="*/ 70 w 132"/>
                  <a:gd name="T9" fmla="*/ 87 h 111"/>
                  <a:gd name="T10" fmla="*/ 91 w 132"/>
                  <a:gd name="T11" fmla="*/ 111 h 111"/>
                  <a:gd name="T12" fmla="*/ 91 w 132"/>
                  <a:gd name="T13" fmla="*/ 84 h 111"/>
                  <a:gd name="T14" fmla="*/ 132 w 132"/>
                  <a:gd name="T15" fmla="*/ 44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11">
                    <a:moveTo>
                      <a:pt x="132" y="44"/>
                    </a:moveTo>
                    <a:cubicBezTo>
                      <a:pt x="132" y="20"/>
                      <a:pt x="102" y="0"/>
                      <a:pt x="66" y="0"/>
                    </a:cubicBezTo>
                    <a:cubicBezTo>
                      <a:pt x="30" y="0"/>
                      <a:pt x="0" y="20"/>
                      <a:pt x="0" y="44"/>
                    </a:cubicBezTo>
                    <a:cubicBezTo>
                      <a:pt x="0" y="68"/>
                      <a:pt x="30" y="87"/>
                      <a:pt x="66" y="87"/>
                    </a:cubicBezTo>
                    <a:cubicBezTo>
                      <a:pt x="67" y="87"/>
                      <a:pt x="69" y="87"/>
                      <a:pt x="70" y="87"/>
                    </a:cubicBezTo>
                    <a:cubicBezTo>
                      <a:pt x="91" y="111"/>
                      <a:pt x="91" y="111"/>
                      <a:pt x="91" y="111"/>
                    </a:cubicBezTo>
                    <a:cubicBezTo>
                      <a:pt x="91" y="84"/>
                      <a:pt x="91" y="84"/>
                      <a:pt x="91" y="84"/>
                    </a:cubicBezTo>
                    <a:cubicBezTo>
                      <a:pt x="115" y="77"/>
                      <a:pt x="132" y="62"/>
                      <a:pt x="132"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4" name="Group 423">
              <a:extLst>
                <a:ext uri="{FF2B5EF4-FFF2-40B4-BE49-F238E27FC236}">
                  <a16:creationId xmlns:a16="http://schemas.microsoft.com/office/drawing/2014/main" id="{14A3C847-0541-46A2-ACC9-6887B0ACB21C}"/>
                </a:ext>
              </a:extLst>
            </p:cNvPr>
            <p:cNvGrpSpPr/>
            <p:nvPr/>
          </p:nvGrpSpPr>
          <p:grpSpPr>
            <a:xfrm flipH="1" flipV="1">
              <a:off x="6704058" y="4853537"/>
              <a:ext cx="351459" cy="406737"/>
              <a:chOff x="9724758" y="4990326"/>
              <a:chExt cx="386605" cy="447411"/>
            </a:xfrm>
          </p:grpSpPr>
          <p:sp>
            <p:nvSpPr>
              <p:cNvPr id="488" name="Freeform 593">
                <a:extLst>
                  <a:ext uri="{FF2B5EF4-FFF2-40B4-BE49-F238E27FC236}">
                    <a16:creationId xmlns:a16="http://schemas.microsoft.com/office/drawing/2014/main" id="{D7DA439B-E9F1-4CE2-A3FF-2868998A1CCA}"/>
                  </a:ext>
                </a:extLst>
              </p:cNvPr>
              <p:cNvSpPr>
                <a:spLocks/>
              </p:cNvSpPr>
              <p:nvPr/>
            </p:nvSpPr>
            <p:spPr bwMode="auto">
              <a:xfrm rot="10800000">
                <a:off x="9724758" y="4990326"/>
                <a:ext cx="386605" cy="447411"/>
              </a:xfrm>
              <a:custGeom>
                <a:avLst/>
                <a:gdLst>
                  <a:gd name="T0" fmla="*/ 515 w 515"/>
                  <a:gd name="T1" fmla="*/ 447 h 596"/>
                  <a:gd name="T2" fmla="*/ 258 w 515"/>
                  <a:gd name="T3" fmla="*/ 596 h 596"/>
                  <a:gd name="T4" fmla="*/ 0 w 515"/>
                  <a:gd name="T5" fmla="*/ 447 h 596"/>
                  <a:gd name="T6" fmla="*/ 0 w 515"/>
                  <a:gd name="T7" fmla="*/ 149 h 596"/>
                  <a:gd name="T8" fmla="*/ 258 w 515"/>
                  <a:gd name="T9" fmla="*/ 0 h 596"/>
                  <a:gd name="T10" fmla="*/ 515 w 515"/>
                  <a:gd name="T11" fmla="*/ 149 h 596"/>
                  <a:gd name="T12" fmla="*/ 515 w 515"/>
                  <a:gd name="T13" fmla="*/ 447 h 596"/>
                </a:gdLst>
                <a:ahLst/>
                <a:cxnLst>
                  <a:cxn ang="0">
                    <a:pos x="T0" y="T1"/>
                  </a:cxn>
                  <a:cxn ang="0">
                    <a:pos x="T2" y="T3"/>
                  </a:cxn>
                  <a:cxn ang="0">
                    <a:pos x="T4" y="T5"/>
                  </a:cxn>
                  <a:cxn ang="0">
                    <a:pos x="T6" y="T7"/>
                  </a:cxn>
                  <a:cxn ang="0">
                    <a:pos x="T8" y="T9"/>
                  </a:cxn>
                  <a:cxn ang="0">
                    <a:pos x="T10" y="T11"/>
                  </a:cxn>
                  <a:cxn ang="0">
                    <a:pos x="T12" y="T13"/>
                  </a:cxn>
                </a:cxnLst>
                <a:rect l="0" t="0" r="r" b="b"/>
                <a:pathLst>
                  <a:path w="515" h="596">
                    <a:moveTo>
                      <a:pt x="515" y="447"/>
                    </a:moveTo>
                    <a:lnTo>
                      <a:pt x="258" y="596"/>
                    </a:lnTo>
                    <a:lnTo>
                      <a:pt x="0" y="447"/>
                    </a:lnTo>
                    <a:lnTo>
                      <a:pt x="0" y="149"/>
                    </a:lnTo>
                    <a:lnTo>
                      <a:pt x="258" y="0"/>
                    </a:lnTo>
                    <a:lnTo>
                      <a:pt x="515" y="149"/>
                    </a:lnTo>
                    <a:lnTo>
                      <a:pt x="515" y="447"/>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9" name="Freeform 594">
                <a:extLst>
                  <a:ext uri="{FF2B5EF4-FFF2-40B4-BE49-F238E27FC236}">
                    <a16:creationId xmlns:a16="http://schemas.microsoft.com/office/drawing/2014/main" id="{B6DCAEDB-3B19-442B-88A9-36AAAE8B568F}"/>
                  </a:ext>
                </a:extLst>
              </p:cNvPr>
              <p:cNvSpPr>
                <a:spLocks/>
              </p:cNvSpPr>
              <p:nvPr/>
            </p:nvSpPr>
            <p:spPr bwMode="auto">
              <a:xfrm rot="10800000">
                <a:off x="9754785" y="5024107"/>
                <a:ext cx="328051" cy="379849"/>
              </a:xfrm>
              <a:custGeom>
                <a:avLst/>
                <a:gdLst>
                  <a:gd name="T0" fmla="*/ 437 w 437"/>
                  <a:gd name="T1" fmla="*/ 378 h 506"/>
                  <a:gd name="T2" fmla="*/ 220 w 437"/>
                  <a:gd name="T3" fmla="*/ 506 h 506"/>
                  <a:gd name="T4" fmla="*/ 0 w 437"/>
                  <a:gd name="T5" fmla="*/ 378 h 506"/>
                  <a:gd name="T6" fmla="*/ 0 w 437"/>
                  <a:gd name="T7" fmla="*/ 128 h 506"/>
                  <a:gd name="T8" fmla="*/ 220 w 437"/>
                  <a:gd name="T9" fmla="*/ 0 h 506"/>
                  <a:gd name="T10" fmla="*/ 437 w 437"/>
                  <a:gd name="T11" fmla="*/ 128 h 506"/>
                  <a:gd name="T12" fmla="*/ 437 w 437"/>
                  <a:gd name="T13" fmla="*/ 378 h 506"/>
                </a:gdLst>
                <a:ahLst/>
                <a:cxnLst>
                  <a:cxn ang="0">
                    <a:pos x="T0" y="T1"/>
                  </a:cxn>
                  <a:cxn ang="0">
                    <a:pos x="T2" y="T3"/>
                  </a:cxn>
                  <a:cxn ang="0">
                    <a:pos x="T4" y="T5"/>
                  </a:cxn>
                  <a:cxn ang="0">
                    <a:pos x="T6" y="T7"/>
                  </a:cxn>
                  <a:cxn ang="0">
                    <a:pos x="T8" y="T9"/>
                  </a:cxn>
                  <a:cxn ang="0">
                    <a:pos x="T10" y="T11"/>
                  </a:cxn>
                  <a:cxn ang="0">
                    <a:pos x="T12" y="T13"/>
                  </a:cxn>
                </a:cxnLst>
                <a:rect l="0" t="0" r="r" b="b"/>
                <a:pathLst>
                  <a:path w="437" h="506">
                    <a:moveTo>
                      <a:pt x="437" y="378"/>
                    </a:moveTo>
                    <a:lnTo>
                      <a:pt x="220" y="506"/>
                    </a:lnTo>
                    <a:lnTo>
                      <a:pt x="0" y="378"/>
                    </a:lnTo>
                    <a:lnTo>
                      <a:pt x="0" y="128"/>
                    </a:lnTo>
                    <a:lnTo>
                      <a:pt x="220" y="0"/>
                    </a:lnTo>
                    <a:lnTo>
                      <a:pt x="437" y="128"/>
                    </a:lnTo>
                    <a:lnTo>
                      <a:pt x="437" y="37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0" name="Freeform 595">
                <a:extLst>
                  <a:ext uri="{FF2B5EF4-FFF2-40B4-BE49-F238E27FC236}">
                    <a16:creationId xmlns:a16="http://schemas.microsoft.com/office/drawing/2014/main" id="{8A970042-A28E-4B0A-AD58-E38D260F06E1}"/>
                  </a:ext>
                </a:extLst>
              </p:cNvPr>
              <p:cNvSpPr>
                <a:spLocks/>
              </p:cNvSpPr>
              <p:nvPr/>
            </p:nvSpPr>
            <p:spPr bwMode="auto">
              <a:xfrm rot="10800000">
                <a:off x="9859131" y="5167489"/>
                <a:ext cx="114105" cy="114105"/>
              </a:xfrm>
              <a:custGeom>
                <a:avLst/>
                <a:gdLst>
                  <a:gd name="T0" fmla="*/ 0 w 152"/>
                  <a:gd name="T1" fmla="*/ 152 h 152"/>
                  <a:gd name="T2" fmla="*/ 0 w 152"/>
                  <a:gd name="T3" fmla="*/ 0 h 152"/>
                  <a:gd name="T4" fmla="*/ 152 w 152"/>
                  <a:gd name="T5" fmla="*/ 0 h 152"/>
                  <a:gd name="T6" fmla="*/ 152 w 152"/>
                  <a:gd name="T7" fmla="*/ 149 h 152"/>
                </a:gdLst>
                <a:ahLst/>
                <a:cxnLst>
                  <a:cxn ang="0">
                    <a:pos x="T0" y="T1"/>
                  </a:cxn>
                  <a:cxn ang="0">
                    <a:pos x="T2" y="T3"/>
                  </a:cxn>
                  <a:cxn ang="0">
                    <a:pos x="T4" y="T5"/>
                  </a:cxn>
                  <a:cxn ang="0">
                    <a:pos x="T6" y="T7"/>
                  </a:cxn>
                </a:cxnLst>
                <a:rect l="0" t="0" r="r" b="b"/>
                <a:pathLst>
                  <a:path w="152" h="152">
                    <a:moveTo>
                      <a:pt x="0" y="152"/>
                    </a:moveTo>
                    <a:lnTo>
                      <a:pt x="0" y="0"/>
                    </a:lnTo>
                    <a:lnTo>
                      <a:pt x="152" y="0"/>
                    </a:lnTo>
                    <a:lnTo>
                      <a:pt x="152" y="149"/>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1" name="Oval 596">
                <a:extLst>
                  <a:ext uri="{FF2B5EF4-FFF2-40B4-BE49-F238E27FC236}">
                    <a16:creationId xmlns:a16="http://schemas.microsoft.com/office/drawing/2014/main" id="{E535037E-409B-45DF-BAD1-B873A5955D60}"/>
                  </a:ext>
                </a:extLst>
              </p:cNvPr>
              <p:cNvSpPr>
                <a:spLocks noChangeArrowheads="1"/>
              </p:cNvSpPr>
              <p:nvPr/>
            </p:nvSpPr>
            <p:spPr bwMode="auto">
              <a:xfrm rot="10800000">
                <a:off x="9965729"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2" name="Oval 597">
                <a:extLst>
                  <a:ext uri="{FF2B5EF4-FFF2-40B4-BE49-F238E27FC236}">
                    <a16:creationId xmlns:a16="http://schemas.microsoft.com/office/drawing/2014/main" id="{8B118CC4-59AF-4422-B1AC-F71D8941A2E9}"/>
                  </a:ext>
                </a:extLst>
              </p:cNvPr>
              <p:cNvSpPr>
                <a:spLocks noChangeArrowheads="1"/>
              </p:cNvSpPr>
              <p:nvPr/>
            </p:nvSpPr>
            <p:spPr bwMode="auto">
              <a:xfrm rot="10800000">
                <a:off x="9853876"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5" name="Group 424">
              <a:extLst>
                <a:ext uri="{FF2B5EF4-FFF2-40B4-BE49-F238E27FC236}">
                  <a16:creationId xmlns:a16="http://schemas.microsoft.com/office/drawing/2014/main" id="{197D9409-932B-4544-BE01-205B8C602369}"/>
                </a:ext>
              </a:extLst>
            </p:cNvPr>
            <p:cNvGrpSpPr/>
            <p:nvPr/>
          </p:nvGrpSpPr>
          <p:grpSpPr>
            <a:xfrm flipH="1" flipV="1">
              <a:off x="6001823" y="4169045"/>
              <a:ext cx="388994" cy="449048"/>
              <a:chOff x="8952299" y="4237385"/>
              <a:chExt cx="427893" cy="493953"/>
            </a:xfrm>
          </p:grpSpPr>
          <p:sp>
            <p:nvSpPr>
              <p:cNvPr id="481" name="Freeform 598">
                <a:extLst>
                  <a:ext uri="{FF2B5EF4-FFF2-40B4-BE49-F238E27FC236}">
                    <a16:creationId xmlns:a16="http://schemas.microsoft.com/office/drawing/2014/main" id="{A904E7EC-5FFA-4D1F-9117-A8EBC1577846}"/>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C5E3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2" name="Freeform 599">
                <a:extLst>
                  <a:ext uri="{FF2B5EF4-FFF2-40B4-BE49-F238E27FC236}">
                    <a16:creationId xmlns:a16="http://schemas.microsoft.com/office/drawing/2014/main" id="{C4C50A44-B28C-4970-A8CB-9749D5DC4D97}"/>
                  </a:ext>
                </a:extLst>
              </p:cNvPr>
              <p:cNvSpPr>
                <a:spLocks/>
              </p:cNvSpPr>
              <p:nvPr/>
            </p:nvSpPr>
            <p:spPr bwMode="auto">
              <a:xfrm rot="10800000">
                <a:off x="8952299" y="4237385"/>
                <a:ext cx="427893" cy="493953"/>
              </a:xfrm>
              <a:custGeom>
                <a:avLst/>
                <a:gdLst>
                  <a:gd name="T0" fmla="*/ 570 w 570"/>
                  <a:gd name="T1" fmla="*/ 492 h 658"/>
                  <a:gd name="T2" fmla="*/ 286 w 570"/>
                  <a:gd name="T3" fmla="*/ 658 h 658"/>
                  <a:gd name="T4" fmla="*/ 0 w 570"/>
                  <a:gd name="T5" fmla="*/ 492 h 658"/>
                  <a:gd name="T6" fmla="*/ 0 w 570"/>
                  <a:gd name="T7" fmla="*/ 164 h 658"/>
                  <a:gd name="T8" fmla="*/ 286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6" y="658"/>
                    </a:lnTo>
                    <a:lnTo>
                      <a:pt x="0" y="492"/>
                    </a:lnTo>
                    <a:lnTo>
                      <a:pt x="0" y="164"/>
                    </a:lnTo>
                    <a:lnTo>
                      <a:pt x="286"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3" name="Freeform 600">
                <a:extLst>
                  <a:ext uri="{FF2B5EF4-FFF2-40B4-BE49-F238E27FC236}">
                    <a16:creationId xmlns:a16="http://schemas.microsoft.com/office/drawing/2014/main" id="{90143D5B-54B7-445F-9F95-9178382B6B58}"/>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63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4" name="Freeform 601">
                <a:extLst>
                  <a:ext uri="{FF2B5EF4-FFF2-40B4-BE49-F238E27FC236}">
                    <a16:creationId xmlns:a16="http://schemas.microsoft.com/office/drawing/2014/main" id="{A48E1285-4362-462D-8186-1E35F0F62F7E}"/>
                  </a:ext>
                </a:extLst>
              </p:cNvPr>
              <p:cNvSpPr>
                <a:spLocks/>
              </p:cNvSpPr>
              <p:nvPr/>
            </p:nvSpPr>
            <p:spPr bwMode="auto">
              <a:xfrm rot="10800000">
                <a:off x="9142223" y="4407792"/>
                <a:ext cx="92335" cy="129869"/>
              </a:xfrm>
              <a:custGeom>
                <a:avLst/>
                <a:gdLst>
                  <a:gd name="T0" fmla="*/ 123 w 123"/>
                  <a:gd name="T1" fmla="*/ 173 h 173"/>
                  <a:gd name="T2" fmla="*/ 0 w 123"/>
                  <a:gd name="T3" fmla="*/ 85 h 173"/>
                  <a:gd name="T4" fmla="*/ 123 w 123"/>
                  <a:gd name="T5" fmla="*/ 0 h 173"/>
                </a:gdLst>
                <a:ahLst/>
                <a:cxnLst>
                  <a:cxn ang="0">
                    <a:pos x="T0" y="T1"/>
                  </a:cxn>
                  <a:cxn ang="0">
                    <a:pos x="T2" y="T3"/>
                  </a:cxn>
                  <a:cxn ang="0">
                    <a:pos x="T4" y="T5"/>
                  </a:cxn>
                </a:cxnLst>
                <a:rect l="0" t="0" r="r" b="b"/>
                <a:pathLst>
                  <a:path w="123" h="173">
                    <a:moveTo>
                      <a:pt x="123" y="173"/>
                    </a:moveTo>
                    <a:lnTo>
                      <a:pt x="0" y="85"/>
                    </a:lnTo>
                    <a:lnTo>
                      <a:pt x="123"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5" name="Oval 602">
                <a:extLst>
                  <a:ext uri="{FF2B5EF4-FFF2-40B4-BE49-F238E27FC236}">
                    <a16:creationId xmlns:a16="http://schemas.microsoft.com/office/drawing/2014/main" id="{C8FE2B12-9139-4DEE-B2CF-132120E36E4A}"/>
                  </a:ext>
                </a:extLst>
              </p:cNvPr>
              <p:cNvSpPr>
                <a:spLocks noChangeArrowheads="1"/>
              </p:cNvSpPr>
              <p:nvPr/>
            </p:nvSpPr>
            <p:spPr bwMode="auto">
              <a:xfrm rot="10800000">
                <a:off x="9209785" y="4446827"/>
                <a:ext cx="51047"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6" name="Oval 603">
                <a:extLst>
                  <a:ext uri="{FF2B5EF4-FFF2-40B4-BE49-F238E27FC236}">
                    <a16:creationId xmlns:a16="http://schemas.microsoft.com/office/drawing/2014/main" id="{1F5FDFF0-22BE-429A-9E27-E492AEB74906}"/>
                  </a:ext>
                </a:extLst>
              </p:cNvPr>
              <p:cNvSpPr>
                <a:spLocks noChangeArrowheads="1"/>
              </p:cNvSpPr>
              <p:nvPr/>
            </p:nvSpPr>
            <p:spPr bwMode="auto">
              <a:xfrm rot="10800000">
                <a:off x="9109944" y="4515891"/>
                <a:ext cx="51798"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7" name="Oval 604">
                <a:extLst>
                  <a:ext uri="{FF2B5EF4-FFF2-40B4-BE49-F238E27FC236}">
                    <a16:creationId xmlns:a16="http://schemas.microsoft.com/office/drawing/2014/main" id="{34417459-5DBF-49E9-A600-066CAD6EBC20}"/>
                  </a:ext>
                </a:extLst>
              </p:cNvPr>
              <p:cNvSpPr>
                <a:spLocks noChangeArrowheads="1"/>
              </p:cNvSpPr>
              <p:nvPr/>
            </p:nvSpPr>
            <p:spPr bwMode="auto">
              <a:xfrm rot="10800000">
                <a:off x="9112196" y="4381518"/>
                <a:ext cx="48044" cy="457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6" name="Group 425">
              <a:extLst>
                <a:ext uri="{FF2B5EF4-FFF2-40B4-BE49-F238E27FC236}">
                  <a16:creationId xmlns:a16="http://schemas.microsoft.com/office/drawing/2014/main" id="{4421A2D3-7189-4F33-9391-78AFB1E774CA}"/>
                </a:ext>
              </a:extLst>
            </p:cNvPr>
            <p:cNvGrpSpPr/>
            <p:nvPr/>
          </p:nvGrpSpPr>
          <p:grpSpPr>
            <a:xfrm flipH="1" flipV="1">
              <a:off x="4263636" y="3715903"/>
              <a:ext cx="351459" cy="404690"/>
              <a:chOff x="7040294" y="3738928"/>
              <a:chExt cx="386605" cy="445159"/>
            </a:xfrm>
          </p:grpSpPr>
          <p:sp>
            <p:nvSpPr>
              <p:cNvPr id="475" name="Freeform 605">
                <a:extLst>
                  <a:ext uri="{FF2B5EF4-FFF2-40B4-BE49-F238E27FC236}">
                    <a16:creationId xmlns:a16="http://schemas.microsoft.com/office/drawing/2014/main" id="{CEED76F4-7078-4839-9EA2-2CF48E4DC3F0}"/>
                  </a:ext>
                </a:extLst>
              </p:cNvPr>
              <p:cNvSpPr>
                <a:spLocks/>
              </p:cNvSpPr>
              <p:nvPr/>
            </p:nvSpPr>
            <p:spPr bwMode="auto">
              <a:xfrm rot="10800000">
                <a:off x="7040294" y="3738928"/>
                <a:ext cx="386605" cy="445159"/>
              </a:xfrm>
              <a:custGeom>
                <a:avLst/>
                <a:gdLst>
                  <a:gd name="T0" fmla="*/ 515 w 515"/>
                  <a:gd name="T1" fmla="*/ 444 h 593"/>
                  <a:gd name="T2" fmla="*/ 258 w 515"/>
                  <a:gd name="T3" fmla="*/ 593 h 593"/>
                  <a:gd name="T4" fmla="*/ 0 w 515"/>
                  <a:gd name="T5" fmla="*/ 444 h 593"/>
                  <a:gd name="T6" fmla="*/ 0 w 515"/>
                  <a:gd name="T7" fmla="*/ 146 h 593"/>
                  <a:gd name="T8" fmla="*/ 258 w 515"/>
                  <a:gd name="T9" fmla="*/ 0 h 593"/>
                  <a:gd name="T10" fmla="*/ 515 w 515"/>
                  <a:gd name="T11" fmla="*/ 146 h 593"/>
                  <a:gd name="T12" fmla="*/ 515 w 515"/>
                  <a:gd name="T13" fmla="*/ 444 h 593"/>
                </a:gdLst>
                <a:ahLst/>
                <a:cxnLst>
                  <a:cxn ang="0">
                    <a:pos x="T0" y="T1"/>
                  </a:cxn>
                  <a:cxn ang="0">
                    <a:pos x="T2" y="T3"/>
                  </a:cxn>
                  <a:cxn ang="0">
                    <a:pos x="T4" y="T5"/>
                  </a:cxn>
                  <a:cxn ang="0">
                    <a:pos x="T6" y="T7"/>
                  </a:cxn>
                  <a:cxn ang="0">
                    <a:pos x="T8" y="T9"/>
                  </a:cxn>
                  <a:cxn ang="0">
                    <a:pos x="T10" y="T11"/>
                  </a:cxn>
                  <a:cxn ang="0">
                    <a:pos x="T12" y="T13"/>
                  </a:cxn>
                </a:cxnLst>
                <a:rect l="0" t="0" r="r" b="b"/>
                <a:pathLst>
                  <a:path w="515" h="593">
                    <a:moveTo>
                      <a:pt x="515" y="444"/>
                    </a:moveTo>
                    <a:lnTo>
                      <a:pt x="258" y="593"/>
                    </a:lnTo>
                    <a:lnTo>
                      <a:pt x="0" y="444"/>
                    </a:lnTo>
                    <a:lnTo>
                      <a:pt x="0" y="146"/>
                    </a:lnTo>
                    <a:lnTo>
                      <a:pt x="258" y="0"/>
                    </a:lnTo>
                    <a:lnTo>
                      <a:pt x="515" y="146"/>
                    </a:lnTo>
                    <a:lnTo>
                      <a:pt x="515" y="444"/>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6" name="Freeform 606">
                <a:extLst>
                  <a:ext uri="{FF2B5EF4-FFF2-40B4-BE49-F238E27FC236}">
                    <a16:creationId xmlns:a16="http://schemas.microsoft.com/office/drawing/2014/main" id="{D10104F4-E930-4B3A-9FDF-0CB2F88AEAB8}"/>
                  </a:ext>
                </a:extLst>
              </p:cNvPr>
              <p:cNvSpPr>
                <a:spLocks/>
              </p:cNvSpPr>
              <p:nvPr/>
            </p:nvSpPr>
            <p:spPr bwMode="auto">
              <a:xfrm rot="10800000">
                <a:off x="7066568" y="3768955"/>
                <a:ext cx="334057" cy="386605"/>
              </a:xfrm>
              <a:custGeom>
                <a:avLst/>
                <a:gdLst>
                  <a:gd name="T0" fmla="*/ 445 w 445"/>
                  <a:gd name="T1" fmla="*/ 387 h 515"/>
                  <a:gd name="T2" fmla="*/ 223 w 445"/>
                  <a:gd name="T3" fmla="*/ 515 h 515"/>
                  <a:gd name="T4" fmla="*/ 0 w 445"/>
                  <a:gd name="T5" fmla="*/ 387 h 515"/>
                  <a:gd name="T6" fmla="*/ 0 w 445"/>
                  <a:gd name="T7" fmla="*/ 130 h 515"/>
                  <a:gd name="T8" fmla="*/ 223 w 445"/>
                  <a:gd name="T9" fmla="*/ 0 h 515"/>
                  <a:gd name="T10" fmla="*/ 445 w 445"/>
                  <a:gd name="T11" fmla="*/ 130 h 515"/>
                  <a:gd name="T12" fmla="*/ 445 w 445"/>
                  <a:gd name="T13" fmla="*/ 387 h 515"/>
                </a:gdLst>
                <a:ahLst/>
                <a:cxnLst>
                  <a:cxn ang="0">
                    <a:pos x="T0" y="T1"/>
                  </a:cxn>
                  <a:cxn ang="0">
                    <a:pos x="T2" y="T3"/>
                  </a:cxn>
                  <a:cxn ang="0">
                    <a:pos x="T4" y="T5"/>
                  </a:cxn>
                  <a:cxn ang="0">
                    <a:pos x="T6" y="T7"/>
                  </a:cxn>
                  <a:cxn ang="0">
                    <a:pos x="T8" y="T9"/>
                  </a:cxn>
                  <a:cxn ang="0">
                    <a:pos x="T10" y="T11"/>
                  </a:cxn>
                  <a:cxn ang="0">
                    <a:pos x="T12" y="T13"/>
                  </a:cxn>
                </a:cxnLst>
                <a:rect l="0" t="0" r="r" b="b"/>
                <a:pathLst>
                  <a:path w="445" h="515">
                    <a:moveTo>
                      <a:pt x="445" y="387"/>
                    </a:moveTo>
                    <a:lnTo>
                      <a:pt x="223" y="515"/>
                    </a:lnTo>
                    <a:lnTo>
                      <a:pt x="0" y="387"/>
                    </a:lnTo>
                    <a:lnTo>
                      <a:pt x="0" y="130"/>
                    </a:lnTo>
                    <a:lnTo>
                      <a:pt x="223" y="0"/>
                    </a:lnTo>
                    <a:lnTo>
                      <a:pt x="445" y="130"/>
                    </a:lnTo>
                    <a:lnTo>
                      <a:pt x="445" y="387"/>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7" name="Line 607">
                <a:extLst>
                  <a:ext uri="{FF2B5EF4-FFF2-40B4-BE49-F238E27FC236}">
                    <a16:creationId xmlns:a16="http://schemas.microsoft.com/office/drawing/2014/main" id="{E614E0A0-6ABB-4C02-BEAD-C1076BB559FB}"/>
                  </a:ext>
                </a:extLst>
              </p:cNvPr>
              <p:cNvSpPr>
                <a:spLocks noChangeShapeType="1"/>
              </p:cNvSpPr>
              <p:nvPr/>
            </p:nvSpPr>
            <p:spPr bwMode="auto">
              <a:xfrm rot="10800000">
                <a:off x="7130377" y="3905581"/>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8" name="Line 608">
                <a:extLst>
                  <a:ext uri="{FF2B5EF4-FFF2-40B4-BE49-F238E27FC236}">
                    <a16:creationId xmlns:a16="http://schemas.microsoft.com/office/drawing/2014/main" id="{C4149A1D-771B-4B47-AFFF-C96FF65E409A}"/>
                  </a:ext>
                </a:extLst>
              </p:cNvPr>
              <p:cNvSpPr>
                <a:spLocks noChangeShapeType="1"/>
              </p:cNvSpPr>
              <p:nvPr/>
            </p:nvSpPr>
            <p:spPr bwMode="auto">
              <a:xfrm rot="10800000">
                <a:off x="7130377" y="4006924"/>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9" name="Rectangle 609">
                <a:extLst>
                  <a:ext uri="{FF2B5EF4-FFF2-40B4-BE49-F238E27FC236}">
                    <a16:creationId xmlns:a16="http://schemas.microsoft.com/office/drawing/2014/main" id="{4A34834A-4D76-40AC-9613-04C8B36C1E55}"/>
                  </a:ext>
                </a:extLst>
              </p:cNvPr>
              <p:cNvSpPr>
                <a:spLocks noChangeArrowheads="1"/>
              </p:cNvSpPr>
              <p:nvPr/>
            </p:nvSpPr>
            <p:spPr bwMode="auto">
              <a:xfrm rot="10800000">
                <a:off x="7130377" y="3880808"/>
                <a:ext cx="198933" cy="154642"/>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0" name="Freeform 610">
                <a:extLst>
                  <a:ext uri="{FF2B5EF4-FFF2-40B4-BE49-F238E27FC236}">
                    <a16:creationId xmlns:a16="http://schemas.microsoft.com/office/drawing/2014/main" id="{004594EE-4148-437B-BF78-E0532100C16B}"/>
                  </a:ext>
                </a:extLst>
              </p:cNvPr>
              <p:cNvSpPr>
                <a:spLocks/>
              </p:cNvSpPr>
              <p:nvPr/>
            </p:nvSpPr>
            <p:spPr bwMode="auto">
              <a:xfrm rot="10800000">
                <a:off x="7196438" y="3928852"/>
                <a:ext cx="49545" cy="58554"/>
              </a:xfrm>
              <a:custGeom>
                <a:avLst/>
                <a:gdLst>
                  <a:gd name="T0" fmla="*/ 0 w 66"/>
                  <a:gd name="T1" fmla="*/ 0 h 78"/>
                  <a:gd name="T2" fmla="*/ 66 w 66"/>
                  <a:gd name="T3" fmla="*/ 40 h 78"/>
                  <a:gd name="T4" fmla="*/ 0 w 66"/>
                  <a:gd name="T5" fmla="*/ 78 h 78"/>
                  <a:gd name="T6" fmla="*/ 0 w 66"/>
                  <a:gd name="T7" fmla="*/ 0 h 78"/>
                </a:gdLst>
                <a:ahLst/>
                <a:cxnLst>
                  <a:cxn ang="0">
                    <a:pos x="T0" y="T1"/>
                  </a:cxn>
                  <a:cxn ang="0">
                    <a:pos x="T2" y="T3"/>
                  </a:cxn>
                  <a:cxn ang="0">
                    <a:pos x="T4" y="T5"/>
                  </a:cxn>
                  <a:cxn ang="0">
                    <a:pos x="T6" y="T7"/>
                  </a:cxn>
                </a:cxnLst>
                <a:rect l="0" t="0" r="r" b="b"/>
                <a:pathLst>
                  <a:path w="66" h="78">
                    <a:moveTo>
                      <a:pt x="0" y="0"/>
                    </a:moveTo>
                    <a:lnTo>
                      <a:pt x="66" y="40"/>
                    </a:lnTo>
                    <a:lnTo>
                      <a:pt x="0" y="7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7" name="Group 426">
              <a:extLst>
                <a:ext uri="{FF2B5EF4-FFF2-40B4-BE49-F238E27FC236}">
                  <a16:creationId xmlns:a16="http://schemas.microsoft.com/office/drawing/2014/main" id="{03916F73-1A11-48CE-8D71-4EF2CA721438}"/>
                </a:ext>
              </a:extLst>
            </p:cNvPr>
            <p:cNvGrpSpPr/>
            <p:nvPr/>
          </p:nvGrpSpPr>
          <p:grpSpPr>
            <a:xfrm flipH="1" flipV="1">
              <a:off x="5507733" y="2921537"/>
              <a:ext cx="388994" cy="449048"/>
              <a:chOff x="8408800" y="2865126"/>
              <a:chExt cx="427893" cy="493953"/>
            </a:xfrm>
          </p:grpSpPr>
          <p:sp>
            <p:nvSpPr>
              <p:cNvPr id="472" name="Freeform 611">
                <a:extLst>
                  <a:ext uri="{FF2B5EF4-FFF2-40B4-BE49-F238E27FC236}">
                    <a16:creationId xmlns:a16="http://schemas.microsoft.com/office/drawing/2014/main" id="{FCF6696D-B65C-4F4C-9D80-40FE5D1574FB}"/>
                  </a:ext>
                </a:extLst>
              </p:cNvPr>
              <p:cNvSpPr>
                <a:spLocks/>
              </p:cNvSpPr>
              <p:nvPr/>
            </p:nvSpPr>
            <p:spPr bwMode="auto">
              <a:xfrm rot="10800000">
                <a:off x="8408800" y="2865126"/>
                <a:ext cx="427893" cy="493953"/>
              </a:xfrm>
              <a:custGeom>
                <a:avLst/>
                <a:gdLst>
                  <a:gd name="T0" fmla="*/ 570 w 570"/>
                  <a:gd name="T1" fmla="*/ 492 h 658"/>
                  <a:gd name="T2" fmla="*/ 284 w 570"/>
                  <a:gd name="T3" fmla="*/ 658 h 658"/>
                  <a:gd name="T4" fmla="*/ 0 w 570"/>
                  <a:gd name="T5" fmla="*/ 492 h 658"/>
                  <a:gd name="T6" fmla="*/ 0 w 570"/>
                  <a:gd name="T7" fmla="*/ 164 h 658"/>
                  <a:gd name="T8" fmla="*/ 284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4" y="658"/>
                    </a:lnTo>
                    <a:lnTo>
                      <a:pt x="0" y="492"/>
                    </a:lnTo>
                    <a:lnTo>
                      <a:pt x="0" y="164"/>
                    </a:lnTo>
                    <a:lnTo>
                      <a:pt x="284"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3" name="Freeform 612">
                <a:extLst>
                  <a:ext uri="{FF2B5EF4-FFF2-40B4-BE49-F238E27FC236}">
                    <a16:creationId xmlns:a16="http://schemas.microsoft.com/office/drawing/2014/main" id="{B9F8D65E-8EF6-414B-9683-7501F5E50C7D}"/>
                  </a:ext>
                </a:extLst>
              </p:cNvPr>
              <p:cNvSpPr>
                <a:spLocks/>
              </p:cNvSpPr>
              <p:nvPr/>
            </p:nvSpPr>
            <p:spPr bwMode="auto">
              <a:xfrm rot="10800000">
                <a:off x="8438828" y="2898907"/>
                <a:ext cx="369339" cy="426391"/>
              </a:xfrm>
              <a:custGeom>
                <a:avLst/>
                <a:gdLst>
                  <a:gd name="T0" fmla="*/ 492 w 492"/>
                  <a:gd name="T1" fmla="*/ 426 h 568"/>
                  <a:gd name="T2" fmla="*/ 246 w 492"/>
                  <a:gd name="T3" fmla="*/ 568 h 568"/>
                  <a:gd name="T4" fmla="*/ 0 w 492"/>
                  <a:gd name="T5" fmla="*/ 426 h 568"/>
                  <a:gd name="T6" fmla="*/ 0 w 492"/>
                  <a:gd name="T7" fmla="*/ 142 h 568"/>
                  <a:gd name="T8" fmla="*/ 246 w 492"/>
                  <a:gd name="T9" fmla="*/ 0 h 568"/>
                  <a:gd name="T10" fmla="*/ 492 w 492"/>
                  <a:gd name="T11" fmla="*/ 142 h 568"/>
                  <a:gd name="T12" fmla="*/ 492 w 492"/>
                  <a:gd name="T13" fmla="*/ 426 h 568"/>
                </a:gdLst>
                <a:ahLst/>
                <a:cxnLst>
                  <a:cxn ang="0">
                    <a:pos x="T0" y="T1"/>
                  </a:cxn>
                  <a:cxn ang="0">
                    <a:pos x="T2" y="T3"/>
                  </a:cxn>
                  <a:cxn ang="0">
                    <a:pos x="T4" y="T5"/>
                  </a:cxn>
                  <a:cxn ang="0">
                    <a:pos x="T6" y="T7"/>
                  </a:cxn>
                  <a:cxn ang="0">
                    <a:pos x="T8" y="T9"/>
                  </a:cxn>
                  <a:cxn ang="0">
                    <a:pos x="T10" y="T11"/>
                  </a:cxn>
                  <a:cxn ang="0">
                    <a:pos x="T12" y="T13"/>
                  </a:cxn>
                </a:cxnLst>
                <a:rect l="0" t="0" r="r" b="b"/>
                <a:pathLst>
                  <a:path w="492" h="568">
                    <a:moveTo>
                      <a:pt x="492" y="426"/>
                    </a:moveTo>
                    <a:lnTo>
                      <a:pt x="246" y="568"/>
                    </a:lnTo>
                    <a:lnTo>
                      <a:pt x="0" y="426"/>
                    </a:lnTo>
                    <a:lnTo>
                      <a:pt x="0" y="142"/>
                    </a:lnTo>
                    <a:lnTo>
                      <a:pt x="246" y="0"/>
                    </a:lnTo>
                    <a:lnTo>
                      <a:pt x="492" y="142"/>
                    </a:lnTo>
                    <a:lnTo>
                      <a:pt x="492" y="426"/>
                    </a:lnTo>
                    <a:close/>
                  </a:path>
                </a:pathLst>
              </a:custGeom>
              <a:solidFill>
                <a:srgbClr val="F59B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4" name="Freeform 613">
                <a:extLst>
                  <a:ext uri="{FF2B5EF4-FFF2-40B4-BE49-F238E27FC236}">
                    <a16:creationId xmlns:a16="http://schemas.microsoft.com/office/drawing/2014/main" id="{E04ADE02-918E-4281-BB4A-EB9981386E1E}"/>
                  </a:ext>
                </a:extLst>
              </p:cNvPr>
              <p:cNvSpPr>
                <a:spLocks/>
              </p:cNvSpPr>
              <p:nvPr/>
            </p:nvSpPr>
            <p:spPr bwMode="auto">
              <a:xfrm rot="10800000">
                <a:off x="8552932" y="3030277"/>
                <a:ext cx="145634" cy="193678"/>
              </a:xfrm>
              <a:custGeom>
                <a:avLst/>
                <a:gdLst>
                  <a:gd name="T0" fmla="*/ 147 w 194"/>
                  <a:gd name="T1" fmla="*/ 0 h 258"/>
                  <a:gd name="T2" fmla="*/ 0 w 194"/>
                  <a:gd name="T3" fmla="*/ 0 h 258"/>
                  <a:gd name="T4" fmla="*/ 0 w 194"/>
                  <a:gd name="T5" fmla="*/ 258 h 258"/>
                  <a:gd name="T6" fmla="*/ 194 w 194"/>
                  <a:gd name="T7" fmla="*/ 258 h 258"/>
                  <a:gd name="T8" fmla="*/ 194 w 194"/>
                  <a:gd name="T9" fmla="*/ 52 h 258"/>
                  <a:gd name="T10" fmla="*/ 147 w 194"/>
                  <a:gd name="T11" fmla="*/ 0 h 258"/>
                </a:gdLst>
                <a:ahLst/>
                <a:cxnLst>
                  <a:cxn ang="0">
                    <a:pos x="T0" y="T1"/>
                  </a:cxn>
                  <a:cxn ang="0">
                    <a:pos x="T2" y="T3"/>
                  </a:cxn>
                  <a:cxn ang="0">
                    <a:pos x="T4" y="T5"/>
                  </a:cxn>
                  <a:cxn ang="0">
                    <a:pos x="T6" y="T7"/>
                  </a:cxn>
                  <a:cxn ang="0">
                    <a:pos x="T8" y="T9"/>
                  </a:cxn>
                  <a:cxn ang="0">
                    <a:pos x="T10" y="T11"/>
                  </a:cxn>
                </a:cxnLst>
                <a:rect l="0" t="0" r="r" b="b"/>
                <a:pathLst>
                  <a:path w="194" h="258">
                    <a:moveTo>
                      <a:pt x="147" y="0"/>
                    </a:moveTo>
                    <a:lnTo>
                      <a:pt x="0" y="0"/>
                    </a:lnTo>
                    <a:lnTo>
                      <a:pt x="0" y="258"/>
                    </a:lnTo>
                    <a:lnTo>
                      <a:pt x="194" y="258"/>
                    </a:lnTo>
                    <a:lnTo>
                      <a:pt x="194" y="52"/>
                    </a:lnTo>
                    <a:lnTo>
                      <a:pt x="147"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8" name="Freeform 614">
              <a:extLst>
                <a:ext uri="{FF2B5EF4-FFF2-40B4-BE49-F238E27FC236}">
                  <a16:creationId xmlns:a16="http://schemas.microsoft.com/office/drawing/2014/main" id="{44CDF50A-2024-4D05-BAC8-5B1ACE1A738D}"/>
                </a:ext>
              </a:extLst>
            </p:cNvPr>
            <p:cNvSpPr>
              <a:spLocks/>
            </p:cNvSpPr>
            <p:nvPr/>
          </p:nvSpPr>
          <p:spPr bwMode="auto">
            <a:xfrm rot="10800000">
              <a:off x="5649681" y="4822827"/>
              <a:ext cx="871482" cy="1141047"/>
            </a:xfrm>
            <a:custGeom>
              <a:avLst/>
              <a:gdLst>
                <a:gd name="T0" fmla="*/ 503 w 540"/>
                <a:gd name="T1" fmla="*/ 0 h 707"/>
                <a:gd name="T2" fmla="*/ 36 w 540"/>
                <a:gd name="T3" fmla="*/ 0 h 707"/>
                <a:gd name="T4" fmla="*/ 0 w 540"/>
                <a:gd name="T5" fmla="*/ 37 h 707"/>
                <a:gd name="T6" fmla="*/ 0 w 540"/>
                <a:gd name="T7" fmla="*/ 671 h 707"/>
                <a:gd name="T8" fmla="*/ 36 w 540"/>
                <a:gd name="T9" fmla="*/ 707 h 707"/>
                <a:gd name="T10" fmla="*/ 503 w 540"/>
                <a:gd name="T11" fmla="*/ 707 h 707"/>
                <a:gd name="T12" fmla="*/ 540 w 540"/>
                <a:gd name="T13" fmla="*/ 671 h 707"/>
                <a:gd name="T14" fmla="*/ 540 w 540"/>
                <a:gd name="T15" fmla="*/ 37 h 707"/>
                <a:gd name="T16" fmla="*/ 503 w 540"/>
                <a:gd name="T1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707">
                  <a:moveTo>
                    <a:pt x="503" y="0"/>
                  </a:moveTo>
                  <a:cubicBezTo>
                    <a:pt x="36" y="0"/>
                    <a:pt x="36" y="0"/>
                    <a:pt x="36" y="0"/>
                  </a:cubicBezTo>
                  <a:cubicBezTo>
                    <a:pt x="16" y="0"/>
                    <a:pt x="0" y="17"/>
                    <a:pt x="0" y="37"/>
                  </a:cubicBezTo>
                  <a:cubicBezTo>
                    <a:pt x="0" y="671"/>
                    <a:pt x="0" y="671"/>
                    <a:pt x="0" y="671"/>
                  </a:cubicBezTo>
                  <a:cubicBezTo>
                    <a:pt x="0" y="691"/>
                    <a:pt x="16" y="707"/>
                    <a:pt x="36" y="707"/>
                  </a:cubicBezTo>
                  <a:cubicBezTo>
                    <a:pt x="503" y="707"/>
                    <a:pt x="503" y="707"/>
                    <a:pt x="503" y="707"/>
                  </a:cubicBezTo>
                  <a:cubicBezTo>
                    <a:pt x="523" y="707"/>
                    <a:pt x="540" y="691"/>
                    <a:pt x="540" y="671"/>
                  </a:cubicBezTo>
                  <a:cubicBezTo>
                    <a:pt x="540" y="37"/>
                    <a:pt x="540" y="37"/>
                    <a:pt x="540" y="37"/>
                  </a:cubicBezTo>
                  <a:cubicBezTo>
                    <a:pt x="540" y="17"/>
                    <a:pt x="523" y="0"/>
                    <a:pt x="503" y="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29" name="Rectangle 615">
              <a:extLst>
                <a:ext uri="{FF2B5EF4-FFF2-40B4-BE49-F238E27FC236}">
                  <a16:creationId xmlns:a16="http://schemas.microsoft.com/office/drawing/2014/main" id="{C192A3C6-0CC7-4663-8475-E8B23DB0C7A2}"/>
                </a:ext>
              </a:extLst>
            </p:cNvPr>
            <p:cNvSpPr>
              <a:spLocks noChangeArrowheads="1"/>
            </p:cNvSpPr>
            <p:nvPr/>
          </p:nvSpPr>
          <p:spPr bwMode="auto">
            <a:xfrm rot="10800000">
              <a:off x="5740446" y="4929289"/>
              <a:ext cx="698823" cy="913793"/>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0" name="Oval 617">
              <a:extLst>
                <a:ext uri="{FF2B5EF4-FFF2-40B4-BE49-F238E27FC236}">
                  <a16:creationId xmlns:a16="http://schemas.microsoft.com/office/drawing/2014/main" id="{166DEB3D-DB1F-4150-A5B4-56B8FFDEB51D}"/>
                </a:ext>
              </a:extLst>
            </p:cNvPr>
            <p:cNvSpPr>
              <a:spLocks noChangeArrowheads="1"/>
            </p:cNvSpPr>
            <p:nvPr/>
          </p:nvSpPr>
          <p:spPr bwMode="auto">
            <a:xfrm rot="10800000">
              <a:off x="6069385" y="4867869"/>
              <a:ext cx="34122" cy="32757"/>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1" name="Oval 618">
              <a:extLst>
                <a:ext uri="{FF2B5EF4-FFF2-40B4-BE49-F238E27FC236}">
                  <a16:creationId xmlns:a16="http://schemas.microsoft.com/office/drawing/2014/main" id="{EE82D787-9340-45B9-A767-03CBAFC1F04D}"/>
                </a:ext>
              </a:extLst>
            </p:cNvPr>
            <p:cNvSpPr>
              <a:spLocks noChangeArrowheads="1"/>
            </p:cNvSpPr>
            <p:nvPr/>
          </p:nvSpPr>
          <p:spPr bwMode="auto">
            <a:xfrm rot="10800000">
              <a:off x="6058465" y="5866967"/>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2" name="Freeform 619">
              <a:extLst>
                <a:ext uri="{FF2B5EF4-FFF2-40B4-BE49-F238E27FC236}">
                  <a16:creationId xmlns:a16="http://schemas.microsoft.com/office/drawing/2014/main" id="{9591DFEE-E940-4B1C-9CC7-87ABD82F97AB}"/>
                </a:ext>
              </a:extLst>
            </p:cNvPr>
            <p:cNvSpPr>
              <a:spLocks/>
            </p:cNvSpPr>
            <p:nvPr/>
          </p:nvSpPr>
          <p:spPr bwMode="auto">
            <a:xfrm rot="10800000">
              <a:off x="5473611" y="5360594"/>
              <a:ext cx="322796" cy="614883"/>
            </a:xfrm>
            <a:custGeom>
              <a:avLst/>
              <a:gdLst>
                <a:gd name="T0" fmla="*/ 136 w 200"/>
                <a:gd name="T1" fmla="*/ 0 h 381"/>
                <a:gd name="T2" fmla="*/ 19 w 200"/>
                <a:gd name="T3" fmla="*/ 137 h 381"/>
                <a:gd name="T4" fmla="*/ 0 w 200"/>
                <a:gd name="T5" fmla="*/ 381 h 381"/>
                <a:gd name="T6" fmla="*/ 58 w 200"/>
                <a:gd name="T7" fmla="*/ 315 h 381"/>
                <a:gd name="T8" fmla="*/ 200 w 200"/>
                <a:gd name="T9" fmla="*/ 49 h 381"/>
                <a:gd name="T10" fmla="*/ 136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136" y="0"/>
                  </a:moveTo>
                  <a:cubicBezTo>
                    <a:pt x="19" y="137"/>
                    <a:pt x="19" y="137"/>
                    <a:pt x="19" y="137"/>
                  </a:cubicBezTo>
                  <a:cubicBezTo>
                    <a:pt x="0" y="381"/>
                    <a:pt x="0" y="381"/>
                    <a:pt x="0" y="381"/>
                  </a:cubicBezTo>
                  <a:cubicBezTo>
                    <a:pt x="0" y="381"/>
                    <a:pt x="58" y="381"/>
                    <a:pt x="58" y="315"/>
                  </a:cubicBezTo>
                  <a:cubicBezTo>
                    <a:pt x="58" y="250"/>
                    <a:pt x="200" y="49"/>
                    <a:pt x="200" y="49"/>
                  </a:cubicBezTo>
                  <a:lnTo>
                    <a:pt x="136"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3" name="Freeform 620">
              <a:extLst>
                <a:ext uri="{FF2B5EF4-FFF2-40B4-BE49-F238E27FC236}">
                  <a16:creationId xmlns:a16="http://schemas.microsoft.com/office/drawing/2014/main" id="{0F94EA39-DA1A-4C5C-A093-630EE82A0D86}"/>
                </a:ext>
              </a:extLst>
            </p:cNvPr>
            <p:cNvSpPr>
              <a:spLocks/>
            </p:cNvSpPr>
            <p:nvPr/>
          </p:nvSpPr>
          <p:spPr bwMode="auto">
            <a:xfrm rot="10800000">
              <a:off x="5414238" y="5290985"/>
              <a:ext cx="260011" cy="685856"/>
            </a:xfrm>
            <a:custGeom>
              <a:avLst/>
              <a:gdLst>
                <a:gd name="T0" fmla="*/ 381 w 381"/>
                <a:gd name="T1" fmla="*/ 180 h 1005"/>
                <a:gd name="T2" fmla="*/ 291 w 381"/>
                <a:gd name="T3" fmla="*/ 298 h 1005"/>
                <a:gd name="T4" fmla="*/ 291 w 381"/>
                <a:gd name="T5" fmla="*/ 721 h 1005"/>
                <a:gd name="T6" fmla="*/ 0 w 381"/>
                <a:gd name="T7" fmla="*/ 1005 h 1005"/>
                <a:gd name="T8" fmla="*/ 15 w 381"/>
                <a:gd name="T9" fmla="*/ 194 h 1005"/>
                <a:gd name="T10" fmla="*/ 152 w 381"/>
                <a:gd name="T11" fmla="*/ 0 h 1005"/>
                <a:gd name="T12" fmla="*/ 381 w 381"/>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1" h="1005">
                  <a:moveTo>
                    <a:pt x="381" y="180"/>
                  </a:moveTo>
                  <a:lnTo>
                    <a:pt x="291" y="298"/>
                  </a:lnTo>
                  <a:lnTo>
                    <a:pt x="291" y="721"/>
                  </a:lnTo>
                  <a:lnTo>
                    <a:pt x="0" y="1005"/>
                  </a:lnTo>
                  <a:lnTo>
                    <a:pt x="15" y="194"/>
                  </a:lnTo>
                  <a:lnTo>
                    <a:pt x="152" y="0"/>
                  </a:lnTo>
                  <a:lnTo>
                    <a:pt x="381"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4" name="Freeform 621">
              <a:extLst>
                <a:ext uri="{FF2B5EF4-FFF2-40B4-BE49-F238E27FC236}">
                  <a16:creationId xmlns:a16="http://schemas.microsoft.com/office/drawing/2014/main" id="{6B78D5E8-58D7-45D9-A6C8-059B33C5E814}"/>
                </a:ext>
              </a:extLst>
            </p:cNvPr>
            <p:cNvSpPr>
              <a:spLocks/>
            </p:cNvSpPr>
            <p:nvPr/>
          </p:nvSpPr>
          <p:spPr bwMode="auto">
            <a:xfrm rot="10800000">
              <a:off x="6515021" y="5290985"/>
              <a:ext cx="261376" cy="685856"/>
            </a:xfrm>
            <a:custGeom>
              <a:avLst/>
              <a:gdLst>
                <a:gd name="T0" fmla="*/ 0 w 383"/>
                <a:gd name="T1" fmla="*/ 180 h 1005"/>
                <a:gd name="T2" fmla="*/ 92 w 383"/>
                <a:gd name="T3" fmla="*/ 298 h 1005"/>
                <a:gd name="T4" fmla="*/ 92 w 383"/>
                <a:gd name="T5" fmla="*/ 721 h 1005"/>
                <a:gd name="T6" fmla="*/ 383 w 383"/>
                <a:gd name="T7" fmla="*/ 1005 h 1005"/>
                <a:gd name="T8" fmla="*/ 369 w 383"/>
                <a:gd name="T9" fmla="*/ 194 h 1005"/>
                <a:gd name="T10" fmla="*/ 229 w 383"/>
                <a:gd name="T11" fmla="*/ 0 h 1005"/>
                <a:gd name="T12" fmla="*/ 0 w 383"/>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3" h="1005">
                  <a:moveTo>
                    <a:pt x="0" y="180"/>
                  </a:moveTo>
                  <a:lnTo>
                    <a:pt x="92" y="298"/>
                  </a:lnTo>
                  <a:lnTo>
                    <a:pt x="92" y="721"/>
                  </a:lnTo>
                  <a:lnTo>
                    <a:pt x="383" y="1005"/>
                  </a:lnTo>
                  <a:lnTo>
                    <a:pt x="369" y="194"/>
                  </a:lnTo>
                  <a:lnTo>
                    <a:pt x="229" y="0"/>
                  </a:lnTo>
                  <a:lnTo>
                    <a:pt x="0"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5" name="Freeform 622">
              <a:extLst>
                <a:ext uri="{FF2B5EF4-FFF2-40B4-BE49-F238E27FC236}">
                  <a16:creationId xmlns:a16="http://schemas.microsoft.com/office/drawing/2014/main" id="{08E71D92-DE15-475C-99F5-C7CE3C3EA955}"/>
                </a:ext>
              </a:extLst>
            </p:cNvPr>
            <p:cNvSpPr>
              <a:spLocks/>
            </p:cNvSpPr>
            <p:nvPr/>
          </p:nvSpPr>
          <p:spPr bwMode="auto">
            <a:xfrm rot="10800000">
              <a:off x="5326885" y="5776885"/>
              <a:ext cx="350094" cy="290039"/>
            </a:xfrm>
            <a:custGeom>
              <a:avLst/>
              <a:gdLst>
                <a:gd name="T0" fmla="*/ 425 w 513"/>
                <a:gd name="T1" fmla="*/ 425 h 425"/>
                <a:gd name="T2" fmla="*/ 0 w 513"/>
                <a:gd name="T3" fmla="*/ 137 h 425"/>
                <a:gd name="T4" fmla="*/ 111 w 513"/>
                <a:gd name="T5" fmla="*/ 0 h 425"/>
                <a:gd name="T6" fmla="*/ 513 w 513"/>
                <a:gd name="T7" fmla="*/ 281 h 425"/>
                <a:gd name="T8" fmla="*/ 425 w 513"/>
                <a:gd name="T9" fmla="*/ 425 h 425"/>
              </a:gdLst>
              <a:ahLst/>
              <a:cxnLst>
                <a:cxn ang="0">
                  <a:pos x="T0" y="T1"/>
                </a:cxn>
                <a:cxn ang="0">
                  <a:pos x="T2" y="T3"/>
                </a:cxn>
                <a:cxn ang="0">
                  <a:pos x="T4" y="T5"/>
                </a:cxn>
                <a:cxn ang="0">
                  <a:pos x="T6" y="T7"/>
                </a:cxn>
                <a:cxn ang="0">
                  <a:pos x="T8" y="T9"/>
                </a:cxn>
              </a:cxnLst>
              <a:rect l="0" t="0" r="r" b="b"/>
              <a:pathLst>
                <a:path w="513" h="425">
                  <a:moveTo>
                    <a:pt x="425" y="425"/>
                  </a:moveTo>
                  <a:lnTo>
                    <a:pt x="0" y="137"/>
                  </a:lnTo>
                  <a:lnTo>
                    <a:pt x="111" y="0"/>
                  </a:lnTo>
                  <a:lnTo>
                    <a:pt x="513" y="281"/>
                  </a:lnTo>
                  <a:lnTo>
                    <a:pt x="425"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6" name="Freeform 623">
              <a:extLst>
                <a:ext uri="{FF2B5EF4-FFF2-40B4-BE49-F238E27FC236}">
                  <a16:creationId xmlns:a16="http://schemas.microsoft.com/office/drawing/2014/main" id="{F80EF678-675E-45BC-93DC-CDEEA562F92C}"/>
                </a:ext>
              </a:extLst>
            </p:cNvPr>
            <p:cNvSpPr>
              <a:spLocks/>
            </p:cNvSpPr>
            <p:nvPr/>
          </p:nvSpPr>
          <p:spPr bwMode="auto">
            <a:xfrm rot="10800000">
              <a:off x="4843032" y="5852636"/>
              <a:ext cx="787541" cy="714519"/>
            </a:xfrm>
            <a:custGeom>
              <a:avLst/>
              <a:gdLst>
                <a:gd name="T0" fmla="*/ 284 w 1154"/>
                <a:gd name="T1" fmla="*/ 0 h 1047"/>
                <a:gd name="T2" fmla="*/ 0 w 1154"/>
                <a:gd name="T3" fmla="*/ 728 h 1047"/>
                <a:gd name="T4" fmla="*/ 454 w 1154"/>
                <a:gd name="T5" fmla="*/ 1047 h 1047"/>
                <a:gd name="T6" fmla="*/ 1154 w 1154"/>
                <a:gd name="T7" fmla="*/ 0 h 1047"/>
                <a:gd name="T8" fmla="*/ 284 w 1154"/>
                <a:gd name="T9" fmla="*/ 0 h 1047"/>
              </a:gdLst>
              <a:ahLst/>
              <a:cxnLst>
                <a:cxn ang="0">
                  <a:pos x="T0" y="T1"/>
                </a:cxn>
                <a:cxn ang="0">
                  <a:pos x="T2" y="T3"/>
                </a:cxn>
                <a:cxn ang="0">
                  <a:pos x="T4" y="T5"/>
                </a:cxn>
                <a:cxn ang="0">
                  <a:pos x="T6" y="T7"/>
                </a:cxn>
                <a:cxn ang="0">
                  <a:pos x="T8" y="T9"/>
                </a:cxn>
              </a:cxnLst>
              <a:rect l="0" t="0" r="r" b="b"/>
              <a:pathLst>
                <a:path w="1154" h="1047">
                  <a:moveTo>
                    <a:pt x="284" y="0"/>
                  </a:moveTo>
                  <a:lnTo>
                    <a:pt x="0" y="728"/>
                  </a:lnTo>
                  <a:lnTo>
                    <a:pt x="454" y="1047"/>
                  </a:lnTo>
                  <a:lnTo>
                    <a:pt x="1154" y="0"/>
                  </a:lnTo>
                  <a:lnTo>
                    <a:pt x="284"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7" name="Freeform 624">
              <a:extLst>
                <a:ext uri="{FF2B5EF4-FFF2-40B4-BE49-F238E27FC236}">
                  <a16:creationId xmlns:a16="http://schemas.microsoft.com/office/drawing/2014/main" id="{EDCEE6BD-9452-409A-8062-7C357BBB1567}"/>
                </a:ext>
              </a:extLst>
            </p:cNvPr>
            <p:cNvSpPr>
              <a:spLocks/>
            </p:cNvSpPr>
            <p:nvPr/>
          </p:nvSpPr>
          <p:spPr bwMode="auto">
            <a:xfrm rot="10800000">
              <a:off x="6392181" y="5360594"/>
              <a:ext cx="322796" cy="614883"/>
            </a:xfrm>
            <a:custGeom>
              <a:avLst/>
              <a:gdLst>
                <a:gd name="T0" fmla="*/ 64 w 200"/>
                <a:gd name="T1" fmla="*/ 0 h 381"/>
                <a:gd name="T2" fmla="*/ 180 w 200"/>
                <a:gd name="T3" fmla="*/ 137 h 381"/>
                <a:gd name="T4" fmla="*/ 200 w 200"/>
                <a:gd name="T5" fmla="*/ 381 h 381"/>
                <a:gd name="T6" fmla="*/ 141 w 200"/>
                <a:gd name="T7" fmla="*/ 315 h 381"/>
                <a:gd name="T8" fmla="*/ 0 w 200"/>
                <a:gd name="T9" fmla="*/ 49 h 381"/>
                <a:gd name="T10" fmla="*/ 64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64" y="0"/>
                  </a:moveTo>
                  <a:cubicBezTo>
                    <a:pt x="180" y="137"/>
                    <a:pt x="180" y="137"/>
                    <a:pt x="180" y="137"/>
                  </a:cubicBezTo>
                  <a:cubicBezTo>
                    <a:pt x="200" y="381"/>
                    <a:pt x="200" y="381"/>
                    <a:pt x="200" y="381"/>
                  </a:cubicBezTo>
                  <a:cubicBezTo>
                    <a:pt x="200" y="381"/>
                    <a:pt x="141" y="381"/>
                    <a:pt x="141" y="315"/>
                  </a:cubicBezTo>
                  <a:cubicBezTo>
                    <a:pt x="141" y="250"/>
                    <a:pt x="0" y="49"/>
                    <a:pt x="0" y="49"/>
                  </a:cubicBezTo>
                  <a:lnTo>
                    <a:pt x="64"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8" name="Freeform 625">
              <a:extLst>
                <a:ext uri="{FF2B5EF4-FFF2-40B4-BE49-F238E27FC236}">
                  <a16:creationId xmlns:a16="http://schemas.microsoft.com/office/drawing/2014/main" id="{62840F6D-5769-40FB-95C8-7BF00EFE67E7}"/>
                </a:ext>
              </a:extLst>
            </p:cNvPr>
            <p:cNvSpPr>
              <a:spLocks/>
            </p:cNvSpPr>
            <p:nvPr/>
          </p:nvSpPr>
          <p:spPr bwMode="auto">
            <a:xfrm rot="10800000">
              <a:off x="6511609" y="5776885"/>
              <a:ext cx="350094" cy="290039"/>
            </a:xfrm>
            <a:custGeom>
              <a:avLst/>
              <a:gdLst>
                <a:gd name="T0" fmla="*/ 87 w 513"/>
                <a:gd name="T1" fmla="*/ 425 h 425"/>
                <a:gd name="T2" fmla="*/ 513 w 513"/>
                <a:gd name="T3" fmla="*/ 137 h 425"/>
                <a:gd name="T4" fmla="*/ 402 w 513"/>
                <a:gd name="T5" fmla="*/ 0 h 425"/>
                <a:gd name="T6" fmla="*/ 0 w 513"/>
                <a:gd name="T7" fmla="*/ 281 h 425"/>
                <a:gd name="T8" fmla="*/ 87 w 513"/>
                <a:gd name="T9" fmla="*/ 425 h 425"/>
              </a:gdLst>
              <a:ahLst/>
              <a:cxnLst>
                <a:cxn ang="0">
                  <a:pos x="T0" y="T1"/>
                </a:cxn>
                <a:cxn ang="0">
                  <a:pos x="T2" y="T3"/>
                </a:cxn>
                <a:cxn ang="0">
                  <a:pos x="T4" y="T5"/>
                </a:cxn>
                <a:cxn ang="0">
                  <a:pos x="T6" y="T7"/>
                </a:cxn>
                <a:cxn ang="0">
                  <a:pos x="T8" y="T9"/>
                </a:cxn>
              </a:cxnLst>
              <a:rect l="0" t="0" r="r" b="b"/>
              <a:pathLst>
                <a:path w="513" h="425">
                  <a:moveTo>
                    <a:pt x="87" y="425"/>
                  </a:moveTo>
                  <a:lnTo>
                    <a:pt x="513" y="137"/>
                  </a:lnTo>
                  <a:lnTo>
                    <a:pt x="402" y="0"/>
                  </a:lnTo>
                  <a:lnTo>
                    <a:pt x="0" y="281"/>
                  </a:lnTo>
                  <a:lnTo>
                    <a:pt x="87"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9" name="Freeform 626">
              <a:extLst>
                <a:ext uri="{FF2B5EF4-FFF2-40B4-BE49-F238E27FC236}">
                  <a16:creationId xmlns:a16="http://schemas.microsoft.com/office/drawing/2014/main" id="{B2D23FF1-DE0D-44FD-9EEE-25190B02F1D3}"/>
                </a:ext>
              </a:extLst>
            </p:cNvPr>
            <p:cNvSpPr>
              <a:spLocks/>
            </p:cNvSpPr>
            <p:nvPr/>
          </p:nvSpPr>
          <p:spPr bwMode="auto">
            <a:xfrm rot="10800000">
              <a:off x="6560062" y="5852636"/>
              <a:ext cx="792318" cy="721344"/>
            </a:xfrm>
            <a:custGeom>
              <a:avLst/>
              <a:gdLst>
                <a:gd name="T0" fmla="*/ 875 w 1161"/>
                <a:gd name="T1" fmla="*/ 0 h 1057"/>
                <a:gd name="T2" fmla="*/ 1161 w 1161"/>
                <a:gd name="T3" fmla="*/ 738 h 1057"/>
                <a:gd name="T4" fmla="*/ 709 w 1161"/>
                <a:gd name="T5" fmla="*/ 1057 h 1057"/>
                <a:gd name="T6" fmla="*/ 0 w 1161"/>
                <a:gd name="T7" fmla="*/ 0 h 1057"/>
                <a:gd name="T8" fmla="*/ 875 w 1161"/>
                <a:gd name="T9" fmla="*/ 0 h 1057"/>
              </a:gdLst>
              <a:ahLst/>
              <a:cxnLst>
                <a:cxn ang="0">
                  <a:pos x="T0" y="T1"/>
                </a:cxn>
                <a:cxn ang="0">
                  <a:pos x="T2" y="T3"/>
                </a:cxn>
                <a:cxn ang="0">
                  <a:pos x="T4" y="T5"/>
                </a:cxn>
                <a:cxn ang="0">
                  <a:pos x="T6" y="T7"/>
                </a:cxn>
                <a:cxn ang="0">
                  <a:pos x="T8" y="T9"/>
                </a:cxn>
              </a:cxnLst>
              <a:rect l="0" t="0" r="r" b="b"/>
              <a:pathLst>
                <a:path w="1161" h="1057">
                  <a:moveTo>
                    <a:pt x="875" y="0"/>
                  </a:moveTo>
                  <a:lnTo>
                    <a:pt x="1161" y="738"/>
                  </a:lnTo>
                  <a:lnTo>
                    <a:pt x="709" y="1057"/>
                  </a:lnTo>
                  <a:lnTo>
                    <a:pt x="0" y="0"/>
                  </a:lnTo>
                  <a:lnTo>
                    <a:pt x="875"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0" name="Oval 618">
              <a:extLst>
                <a:ext uri="{FF2B5EF4-FFF2-40B4-BE49-F238E27FC236}">
                  <a16:creationId xmlns:a16="http://schemas.microsoft.com/office/drawing/2014/main" id="{7B9A9E57-0923-4195-A30F-65BB29A21220}"/>
                </a:ext>
              </a:extLst>
            </p:cNvPr>
            <p:cNvSpPr>
              <a:spLocks noChangeArrowheads="1"/>
            </p:cNvSpPr>
            <p:nvPr/>
          </p:nvSpPr>
          <p:spPr bwMode="auto">
            <a:xfrm rot="10800000">
              <a:off x="5498861" y="6086034"/>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1" name="Oval 618">
              <a:extLst>
                <a:ext uri="{FF2B5EF4-FFF2-40B4-BE49-F238E27FC236}">
                  <a16:creationId xmlns:a16="http://schemas.microsoft.com/office/drawing/2014/main" id="{141D37A9-D9FA-43F0-8395-35A46EA4DDD4}"/>
                </a:ext>
              </a:extLst>
            </p:cNvPr>
            <p:cNvSpPr>
              <a:spLocks noChangeArrowheads="1"/>
            </p:cNvSpPr>
            <p:nvPr/>
          </p:nvSpPr>
          <p:spPr bwMode="auto">
            <a:xfrm rot="10800000">
              <a:off x="6620118" y="6066925"/>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9" name="Rectangle 548">
              <a:extLst>
                <a:ext uri="{FF2B5EF4-FFF2-40B4-BE49-F238E27FC236}">
                  <a16:creationId xmlns:a16="http://schemas.microsoft.com/office/drawing/2014/main" id="{0285BEC7-2ADD-4B4F-8553-02B7639F1AF0}"/>
                </a:ext>
              </a:extLst>
            </p:cNvPr>
            <p:cNvSpPr/>
            <p:nvPr/>
          </p:nvSpPr>
          <p:spPr>
            <a:xfrm>
              <a:off x="5670406" y="5161747"/>
              <a:ext cx="820026" cy="430887"/>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ea typeface="+mn-ea"/>
                  <a:cs typeface="+mn-cs"/>
                </a:rPr>
                <a:t>Mobile Security</a:t>
              </a:r>
            </a:p>
          </p:txBody>
        </p:sp>
        <p:pic>
          <p:nvPicPr>
            <p:cNvPr id="3" name="Picture 2" descr="Icon&#10;&#10;Description automatically generated">
              <a:extLst>
                <a:ext uri="{FF2B5EF4-FFF2-40B4-BE49-F238E27FC236}">
                  <a16:creationId xmlns:a16="http://schemas.microsoft.com/office/drawing/2014/main" id="{99ED1E78-34B2-4FCF-BD4A-CE5426287A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3127" y="3291386"/>
              <a:ext cx="533965" cy="765349"/>
            </a:xfrm>
            <a:prstGeom prst="rect">
              <a:avLst/>
            </a:prstGeom>
          </p:spPr>
        </p:pic>
      </p:grpSp>
      <p:sp>
        <p:nvSpPr>
          <p:cNvPr id="152" name="Title 21">
            <a:extLst>
              <a:ext uri="{FF2B5EF4-FFF2-40B4-BE49-F238E27FC236}">
                <a16:creationId xmlns:a16="http://schemas.microsoft.com/office/drawing/2014/main" id="{4D8ED15D-893B-477B-B461-D14D68F61222}"/>
              </a:ext>
            </a:extLst>
          </p:cNvPr>
          <p:cNvSpPr txBox="1">
            <a:spLocks/>
          </p:cNvSpPr>
          <p:nvPr/>
        </p:nvSpPr>
        <p:spPr>
          <a:xfrm>
            <a:off x="3924302" y="433121"/>
            <a:ext cx="4343397" cy="58477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chemeClr val="tx1">
                    <a:lumMod val="75000"/>
                    <a:lumOff val="25000"/>
                  </a:schemeClr>
                </a:solidFill>
                <a:latin typeface="Rockwell" panose="02060603020205020403" pitchFamily="18" charset="0"/>
              </a:rPr>
              <a:t>Module Flow</a:t>
            </a:r>
          </a:p>
        </p:txBody>
      </p:sp>
    </p:spTree>
    <p:extLst>
      <p:ext uri="{BB962C8B-B14F-4D97-AF65-F5344CB8AC3E}">
        <p14:creationId xmlns:p14="http://schemas.microsoft.com/office/powerpoint/2010/main" val="10248709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Placeholder 7" descr="A picture containing text&#10;&#10;Description automatically generated">
            <a:extLst>
              <a:ext uri="{FF2B5EF4-FFF2-40B4-BE49-F238E27FC236}">
                <a16:creationId xmlns:a16="http://schemas.microsoft.com/office/drawing/2014/main" id="{0D84F155-A4BD-4CE3-9DC0-8F5856AB51A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9270" b="29270"/>
          <a:stretch>
            <a:fillRect/>
          </a:stretch>
        </p:blipFill>
        <p:spPr>
          <a:xfrm>
            <a:off x="-7938" y="-4127"/>
            <a:ext cx="12199938" cy="2767012"/>
          </a:xfrm>
        </p:spPr>
      </p:pic>
      <p:sp>
        <p:nvSpPr>
          <p:cNvPr id="37" name="Freeform 81">
            <a:extLst>
              <a:ext uri="{FF2B5EF4-FFF2-40B4-BE49-F238E27FC236}">
                <a16:creationId xmlns:a16="http://schemas.microsoft.com/office/drawing/2014/main" id="{9CAD3A99-E68C-4366-A7BF-CD697F2867A1}"/>
              </a:ext>
            </a:extLst>
          </p:cNvPr>
          <p:cNvSpPr>
            <a:spLocks noChangeArrowheads="1"/>
          </p:cNvSpPr>
          <p:nvPr/>
        </p:nvSpPr>
        <p:spPr bwMode="auto">
          <a:xfrm>
            <a:off x="-7938" y="526022"/>
            <a:ext cx="5722938" cy="1706715"/>
          </a:xfrm>
          <a:custGeom>
            <a:avLst/>
            <a:gdLst>
              <a:gd name="T0" fmla="*/ 7817 w 8504"/>
              <a:gd name="T1" fmla="*/ 1895 h 1896"/>
              <a:gd name="T2" fmla="*/ 8503 w 8504"/>
              <a:gd name="T3" fmla="*/ 946 h 1896"/>
              <a:gd name="T4" fmla="*/ 7817 w 8504"/>
              <a:gd name="T5" fmla="*/ 0 h 1896"/>
              <a:gd name="T6" fmla="*/ 0 w 8504"/>
              <a:gd name="T7" fmla="*/ 0 h 1896"/>
              <a:gd name="T8" fmla="*/ 0 w 8504"/>
              <a:gd name="T9" fmla="*/ 1895 h 1896"/>
              <a:gd name="T10" fmla="*/ 7817 w 8504"/>
              <a:gd name="T11" fmla="*/ 1895 h 1896"/>
            </a:gdLst>
            <a:ahLst/>
            <a:cxnLst>
              <a:cxn ang="0">
                <a:pos x="T0" y="T1"/>
              </a:cxn>
              <a:cxn ang="0">
                <a:pos x="T2" y="T3"/>
              </a:cxn>
              <a:cxn ang="0">
                <a:pos x="T4" y="T5"/>
              </a:cxn>
              <a:cxn ang="0">
                <a:pos x="T6" y="T7"/>
              </a:cxn>
              <a:cxn ang="0">
                <a:pos x="T8" y="T9"/>
              </a:cxn>
              <a:cxn ang="0">
                <a:pos x="T10" y="T11"/>
              </a:cxn>
            </a:cxnLst>
            <a:rect l="0" t="0" r="r" b="b"/>
            <a:pathLst>
              <a:path w="8504" h="1896">
                <a:moveTo>
                  <a:pt x="7817" y="1895"/>
                </a:moveTo>
                <a:lnTo>
                  <a:pt x="8503" y="946"/>
                </a:lnTo>
                <a:lnTo>
                  <a:pt x="7817" y="0"/>
                </a:lnTo>
                <a:lnTo>
                  <a:pt x="0" y="0"/>
                </a:lnTo>
                <a:lnTo>
                  <a:pt x="0" y="1895"/>
                </a:lnTo>
                <a:lnTo>
                  <a:pt x="7817" y="1895"/>
                </a:lnTo>
              </a:path>
            </a:pathLst>
          </a:custGeom>
          <a:solidFill>
            <a:srgbClr val="FFF0C1"/>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165804" y="871548"/>
            <a:ext cx="4815328" cy="101566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Device Management Solutions</a:t>
            </a:r>
          </a:p>
        </p:txBody>
      </p:sp>
      <p:sp>
        <p:nvSpPr>
          <p:cNvPr id="107" name="Rectangle 106">
            <a:extLst>
              <a:ext uri="{FF2B5EF4-FFF2-40B4-BE49-F238E27FC236}">
                <a16:creationId xmlns:a16="http://schemas.microsoft.com/office/drawing/2014/main" id="{650B204A-3B40-479F-AB48-3A10B5FD2050}"/>
              </a:ext>
            </a:extLst>
          </p:cNvPr>
          <p:cNvSpPr/>
          <p:nvPr/>
        </p:nvSpPr>
        <p:spPr>
          <a:xfrm>
            <a:off x="7587054" y="2880943"/>
            <a:ext cx="3342657" cy="369332"/>
          </a:xfrm>
          <a:prstGeom prst="rect">
            <a:avLst/>
          </a:prstGeom>
        </p:spPr>
        <p:txBody>
          <a:bodyPr wrap="square" anchor="ctr">
            <a:spAutoFit/>
          </a:bodyPr>
          <a:lstStyle/>
          <a:p>
            <a:pPr algn="ctr" fontAlgn="base">
              <a:spcBef>
                <a:spcPts val="600"/>
              </a:spcBef>
            </a:pPr>
            <a:r>
              <a:rPr lang="en-IN" b="1" dirty="0">
                <a:solidFill>
                  <a:srgbClr val="0070C0"/>
                </a:solidFill>
                <a:latin typeface="Rockwell" panose="02060603020205020403" pitchFamily="18" charset="0"/>
              </a:rPr>
              <a:t>MDM Solution Deployment</a:t>
            </a:r>
          </a:p>
        </p:txBody>
      </p:sp>
      <p:cxnSp>
        <p:nvCxnSpPr>
          <p:cNvPr id="108" name="Straight Connector 107">
            <a:extLst>
              <a:ext uri="{FF2B5EF4-FFF2-40B4-BE49-F238E27FC236}">
                <a16:creationId xmlns:a16="http://schemas.microsoft.com/office/drawing/2014/main" id="{8EC4DE9E-92B5-47FC-B4E5-801D64465AD4}"/>
              </a:ext>
            </a:extLst>
          </p:cNvPr>
          <p:cNvCxnSpPr/>
          <p:nvPr/>
        </p:nvCxnSpPr>
        <p:spPr>
          <a:xfrm>
            <a:off x="6477000" y="3044805"/>
            <a:ext cx="0" cy="3301014"/>
          </a:xfrm>
          <a:prstGeom prst="line">
            <a:avLst/>
          </a:prstGeom>
          <a:ln w="28575">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9" name="Rectangle 108">
            <a:extLst>
              <a:ext uri="{FF2B5EF4-FFF2-40B4-BE49-F238E27FC236}">
                <a16:creationId xmlns:a16="http://schemas.microsoft.com/office/drawing/2014/main" id="{A765FFC5-3A4D-42FD-9361-352CF515019C}"/>
              </a:ext>
            </a:extLst>
          </p:cNvPr>
          <p:cNvSpPr/>
          <p:nvPr/>
        </p:nvSpPr>
        <p:spPr>
          <a:xfrm>
            <a:off x="829780" y="3391774"/>
            <a:ext cx="5153751" cy="1015663"/>
          </a:xfrm>
          <a:prstGeom prst="rect">
            <a:avLst/>
          </a:prstGeom>
        </p:spPr>
        <p:txBody>
          <a:bodyPr wrap="square" anchor="ctr">
            <a:spAutoFit/>
          </a:bodyPr>
          <a:lstStyle/>
          <a:p>
            <a:pPr fontAlgn="base">
              <a:spcBef>
                <a:spcPts val="600"/>
              </a:spcBef>
            </a:pPr>
            <a:r>
              <a:rPr lang="en-IN" sz="2000" dirty="0"/>
              <a:t>Mobile device management (MDM) solutions are used to </a:t>
            </a:r>
            <a:r>
              <a:rPr lang="en-IN" sz="2000" b="1" dirty="0">
                <a:solidFill>
                  <a:srgbClr val="FF0000"/>
                </a:solidFill>
              </a:rPr>
              <a:t>deploy</a:t>
            </a:r>
            <a:r>
              <a:rPr lang="en-IN" sz="2000" dirty="0"/>
              <a:t>, </a:t>
            </a:r>
            <a:r>
              <a:rPr lang="en-IN" sz="2000" b="1" dirty="0">
                <a:solidFill>
                  <a:srgbClr val="FF0000"/>
                </a:solidFill>
              </a:rPr>
              <a:t>secure</a:t>
            </a:r>
            <a:r>
              <a:rPr lang="en-IN" sz="2000" dirty="0"/>
              <a:t>, </a:t>
            </a:r>
            <a:r>
              <a:rPr lang="en-IN" sz="2000" b="1" dirty="0">
                <a:solidFill>
                  <a:srgbClr val="FF0000"/>
                </a:solidFill>
              </a:rPr>
              <a:t>monitor</a:t>
            </a:r>
            <a:r>
              <a:rPr lang="en-IN" sz="2000" dirty="0"/>
              <a:t>, and </a:t>
            </a:r>
            <a:r>
              <a:rPr lang="en-IN" sz="2000" b="1" dirty="0">
                <a:solidFill>
                  <a:srgbClr val="FF0000"/>
                </a:solidFill>
              </a:rPr>
              <a:t>manage</a:t>
            </a:r>
            <a:r>
              <a:rPr lang="en-IN" sz="2000" dirty="0"/>
              <a:t> company and employee-owned devices</a:t>
            </a:r>
          </a:p>
        </p:txBody>
      </p:sp>
      <p:sp>
        <p:nvSpPr>
          <p:cNvPr id="110" name="Rectangle 109">
            <a:extLst>
              <a:ext uri="{FF2B5EF4-FFF2-40B4-BE49-F238E27FC236}">
                <a16:creationId xmlns:a16="http://schemas.microsoft.com/office/drawing/2014/main" id="{58A3F9E2-11E3-467F-A230-67D04235A503}"/>
              </a:ext>
            </a:extLst>
          </p:cNvPr>
          <p:cNvSpPr/>
          <p:nvPr/>
        </p:nvSpPr>
        <p:spPr>
          <a:xfrm>
            <a:off x="830138" y="4985332"/>
            <a:ext cx="5025406" cy="1015663"/>
          </a:xfrm>
          <a:prstGeom prst="rect">
            <a:avLst/>
          </a:prstGeom>
        </p:spPr>
        <p:txBody>
          <a:bodyPr wrap="square" anchor="ctr">
            <a:spAutoFit/>
          </a:bodyPr>
          <a:lstStyle/>
          <a:p>
            <a:pPr fontAlgn="base">
              <a:spcBef>
                <a:spcPts val="600"/>
              </a:spcBef>
            </a:pPr>
            <a:r>
              <a:rPr lang="en-US" sz="2000" dirty="0"/>
              <a:t>Security professionals use the MDM server management console to remotely configure </a:t>
            </a:r>
            <a:r>
              <a:rPr lang="en-US" sz="2000" b="1" dirty="0">
                <a:solidFill>
                  <a:srgbClr val="FF0000"/>
                </a:solidFill>
              </a:rPr>
              <a:t>the MDM agents </a:t>
            </a:r>
            <a:r>
              <a:rPr lang="en-US" sz="2000" dirty="0"/>
              <a:t>installed on the devices</a:t>
            </a:r>
            <a:endParaRPr lang="en-IN" sz="2000" dirty="0"/>
          </a:p>
        </p:txBody>
      </p:sp>
      <p:grpSp>
        <p:nvGrpSpPr>
          <p:cNvPr id="4" name="Group 3">
            <a:extLst>
              <a:ext uri="{FF2B5EF4-FFF2-40B4-BE49-F238E27FC236}">
                <a16:creationId xmlns:a16="http://schemas.microsoft.com/office/drawing/2014/main" id="{E2991F5B-7498-47D3-82F8-852E717739C8}"/>
              </a:ext>
            </a:extLst>
          </p:cNvPr>
          <p:cNvGrpSpPr/>
          <p:nvPr/>
        </p:nvGrpSpPr>
        <p:grpSpPr>
          <a:xfrm>
            <a:off x="181044" y="3628799"/>
            <a:ext cx="549800" cy="549800"/>
            <a:chOff x="181044" y="3628799"/>
            <a:chExt cx="549800" cy="549800"/>
          </a:xfrm>
        </p:grpSpPr>
        <p:sp>
          <p:nvSpPr>
            <p:cNvPr id="237" name="Oval 236">
              <a:extLst>
                <a:ext uri="{FF2B5EF4-FFF2-40B4-BE49-F238E27FC236}">
                  <a16:creationId xmlns:a16="http://schemas.microsoft.com/office/drawing/2014/main" id="{7291B6D3-0FF8-4FA0-9C73-F13E0A57F409}"/>
                </a:ext>
              </a:extLst>
            </p:cNvPr>
            <p:cNvSpPr/>
            <p:nvPr/>
          </p:nvSpPr>
          <p:spPr>
            <a:xfrm>
              <a:off x="181044" y="3628799"/>
              <a:ext cx="549800" cy="549800"/>
            </a:xfrm>
            <a:prstGeom prst="ellipse">
              <a:avLst/>
            </a:prstGeom>
            <a:solidFill>
              <a:srgbClr val="92D050"/>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11" name="Group 110">
              <a:extLst>
                <a:ext uri="{FF2B5EF4-FFF2-40B4-BE49-F238E27FC236}">
                  <a16:creationId xmlns:a16="http://schemas.microsoft.com/office/drawing/2014/main" id="{37C190EC-E222-46D0-AB8B-29A8B3A19ED2}"/>
                </a:ext>
              </a:extLst>
            </p:cNvPr>
            <p:cNvGrpSpPr>
              <a:grpSpLocks noChangeAspect="1"/>
            </p:cNvGrpSpPr>
            <p:nvPr/>
          </p:nvGrpSpPr>
          <p:grpSpPr>
            <a:xfrm>
              <a:off x="271225" y="3719979"/>
              <a:ext cx="369439" cy="367441"/>
              <a:chOff x="3841751" y="3013075"/>
              <a:chExt cx="293688" cy="292100"/>
            </a:xfrm>
            <a:solidFill>
              <a:schemeClr val="bg1"/>
            </a:solidFill>
          </p:grpSpPr>
          <p:sp>
            <p:nvSpPr>
              <p:cNvPr id="112" name="Freeform 69">
                <a:extLst>
                  <a:ext uri="{FF2B5EF4-FFF2-40B4-BE49-F238E27FC236}">
                    <a16:creationId xmlns:a16="http://schemas.microsoft.com/office/drawing/2014/main" id="{AECD0E04-DBBB-4B60-926B-526A124E9195}"/>
                  </a:ext>
                </a:extLst>
              </p:cNvPr>
              <p:cNvSpPr>
                <a:spLocks noChangeAspect="1" noEditPoints="1"/>
              </p:cNvSpPr>
              <p:nvPr/>
            </p:nvSpPr>
            <p:spPr bwMode="auto">
              <a:xfrm>
                <a:off x="3841751" y="3013075"/>
                <a:ext cx="293688" cy="292100"/>
              </a:xfrm>
              <a:custGeom>
                <a:avLst/>
                <a:gdLst/>
                <a:ahLst/>
                <a:cxnLst>
                  <a:cxn ang="0">
                    <a:pos x="116" y="55"/>
                  </a:cxn>
                  <a:cxn ang="0">
                    <a:pos x="58" y="0"/>
                  </a:cxn>
                  <a:cxn ang="0">
                    <a:pos x="1" y="45"/>
                  </a:cxn>
                  <a:cxn ang="0">
                    <a:pos x="0" y="58"/>
                  </a:cxn>
                  <a:cxn ang="0">
                    <a:pos x="0" y="65"/>
                  </a:cxn>
                  <a:cxn ang="0">
                    <a:pos x="58" y="116"/>
                  </a:cxn>
                  <a:cxn ang="0">
                    <a:pos x="112" y="79"/>
                  </a:cxn>
                  <a:cxn ang="0">
                    <a:pos x="116" y="58"/>
                  </a:cxn>
                  <a:cxn ang="0">
                    <a:pos x="116" y="55"/>
                  </a:cxn>
                  <a:cxn ang="0">
                    <a:pos x="32" y="66"/>
                  </a:cxn>
                  <a:cxn ang="0">
                    <a:pos x="21" y="55"/>
                  </a:cxn>
                  <a:cxn ang="0">
                    <a:pos x="32" y="44"/>
                  </a:cxn>
                  <a:cxn ang="0">
                    <a:pos x="43" y="55"/>
                  </a:cxn>
                  <a:cxn ang="0">
                    <a:pos x="32" y="66"/>
                  </a:cxn>
                  <a:cxn ang="0">
                    <a:pos x="107" y="69"/>
                  </a:cxn>
                  <a:cxn ang="0">
                    <a:pos x="84" y="83"/>
                  </a:cxn>
                  <a:cxn ang="0">
                    <a:pos x="61" y="56"/>
                  </a:cxn>
                  <a:cxn ang="0">
                    <a:pos x="32" y="23"/>
                  </a:cxn>
                  <a:cxn ang="0">
                    <a:pos x="19" y="25"/>
                  </a:cxn>
                  <a:cxn ang="0">
                    <a:pos x="58" y="8"/>
                  </a:cxn>
                  <a:cxn ang="0">
                    <a:pos x="109" y="58"/>
                  </a:cxn>
                  <a:cxn ang="0">
                    <a:pos x="107" y="69"/>
                  </a:cxn>
                </a:cxnLst>
                <a:rect l="0" t="0" r="r" b="b"/>
                <a:pathLst>
                  <a:path w="116" h="116">
                    <a:moveTo>
                      <a:pt x="116" y="55"/>
                    </a:moveTo>
                    <a:cubicBezTo>
                      <a:pt x="114" y="25"/>
                      <a:pt x="89" y="0"/>
                      <a:pt x="58" y="0"/>
                    </a:cubicBezTo>
                    <a:cubicBezTo>
                      <a:pt x="30" y="0"/>
                      <a:pt x="7" y="19"/>
                      <a:pt x="1" y="45"/>
                    </a:cubicBezTo>
                    <a:cubicBezTo>
                      <a:pt x="0" y="49"/>
                      <a:pt x="0" y="54"/>
                      <a:pt x="0" y="58"/>
                    </a:cubicBezTo>
                    <a:cubicBezTo>
                      <a:pt x="0" y="61"/>
                      <a:pt x="0" y="63"/>
                      <a:pt x="0" y="65"/>
                    </a:cubicBezTo>
                    <a:cubicBezTo>
                      <a:pt x="3" y="94"/>
                      <a:pt x="28" y="116"/>
                      <a:pt x="58" y="116"/>
                    </a:cubicBezTo>
                    <a:cubicBezTo>
                      <a:pt x="83" y="116"/>
                      <a:pt x="104" y="101"/>
                      <a:pt x="112" y="79"/>
                    </a:cubicBezTo>
                    <a:cubicBezTo>
                      <a:pt x="114" y="73"/>
                      <a:pt x="116" y="66"/>
                      <a:pt x="116" y="58"/>
                    </a:cubicBezTo>
                    <a:cubicBezTo>
                      <a:pt x="116" y="57"/>
                      <a:pt x="116" y="56"/>
                      <a:pt x="116" y="55"/>
                    </a:cubicBezTo>
                    <a:close/>
                    <a:moveTo>
                      <a:pt x="32" y="66"/>
                    </a:moveTo>
                    <a:cubicBezTo>
                      <a:pt x="26" y="66"/>
                      <a:pt x="21" y="61"/>
                      <a:pt x="21" y="55"/>
                    </a:cubicBezTo>
                    <a:cubicBezTo>
                      <a:pt x="21" y="49"/>
                      <a:pt x="26" y="44"/>
                      <a:pt x="32" y="44"/>
                    </a:cubicBezTo>
                    <a:cubicBezTo>
                      <a:pt x="38" y="44"/>
                      <a:pt x="43" y="49"/>
                      <a:pt x="43" y="55"/>
                    </a:cubicBezTo>
                    <a:cubicBezTo>
                      <a:pt x="43" y="61"/>
                      <a:pt x="38" y="66"/>
                      <a:pt x="32" y="66"/>
                    </a:cubicBezTo>
                    <a:close/>
                    <a:moveTo>
                      <a:pt x="107" y="69"/>
                    </a:moveTo>
                    <a:cubicBezTo>
                      <a:pt x="101" y="78"/>
                      <a:pt x="92" y="83"/>
                      <a:pt x="84" y="83"/>
                    </a:cubicBezTo>
                    <a:cubicBezTo>
                      <a:pt x="73" y="83"/>
                      <a:pt x="61" y="74"/>
                      <a:pt x="61" y="56"/>
                    </a:cubicBezTo>
                    <a:cubicBezTo>
                      <a:pt x="61" y="34"/>
                      <a:pt x="46" y="23"/>
                      <a:pt x="32" y="23"/>
                    </a:cubicBezTo>
                    <a:cubicBezTo>
                      <a:pt x="27" y="23"/>
                      <a:pt x="23" y="24"/>
                      <a:pt x="19" y="25"/>
                    </a:cubicBezTo>
                    <a:cubicBezTo>
                      <a:pt x="29" y="14"/>
                      <a:pt x="42" y="8"/>
                      <a:pt x="58" y="8"/>
                    </a:cubicBezTo>
                    <a:cubicBezTo>
                      <a:pt x="86" y="8"/>
                      <a:pt x="109" y="30"/>
                      <a:pt x="109" y="58"/>
                    </a:cubicBezTo>
                    <a:cubicBezTo>
                      <a:pt x="109" y="62"/>
                      <a:pt x="108" y="65"/>
                      <a:pt x="107" y="69"/>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113" name="Oval 70">
                <a:extLst>
                  <a:ext uri="{FF2B5EF4-FFF2-40B4-BE49-F238E27FC236}">
                    <a16:creationId xmlns:a16="http://schemas.microsoft.com/office/drawing/2014/main" id="{E13589E6-5A37-464B-969F-2710515538AF}"/>
                  </a:ext>
                </a:extLst>
              </p:cNvPr>
              <p:cNvSpPr>
                <a:spLocks noChangeArrowheads="1"/>
              </p:cNvSpPr>
              <p:nvPr/>
            </p:nvSpPr>
            <p:spPr bwMode="auto">
              <a:xfrm>
                <a:off x="4024313" y="3141663"/>
                <a:ext cx="55563" cy="55563"/>
              </a:xfrm>
              <a:prstGeom prst="ellipse">
                <a:avLst/>
              </a:pr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grpSp>
      <p:grpSp>
        <p:nvGrpSpPr>
          <p:cNvPr id="5" name="Group 4">
            <a:extLst>
              <a:ext uri="{FF2B5EF4-FFF2-40B4-BE49-F238E27FC236}">
                <a16:creationId xmlns:a16="http://schemas.microsoft.com/office/drawing/2014/main" id="{901594B2-8012-4A71-934B-6BC975F930FA}"/>
              </a:ext>
            </a:extLst>
          </p:cNvPr>
          <p:cNvGrpSpPr/>
          <p:nvPr/>
        </p:nvGrpSpPr>
        <p:grpSpPr>
          <a:xfrm>
            <a:off x="181044" y="5218264"/>
            <a:ext cx="549800" cy="549800"/>
            <a:chOff x="181044" y="5218264"/>
            <a:chExt cx="549800" cy="549800"/>
          </a:xfrm>
        </p:grpSpPr>
        <p:sp>
          <p:nvSpPr>
            <p:cNvPr id="238" name="Oval 237">
              <a:extLst>
                <a:ext uri="{FF2B5EF4-FFF2-40B4-BE49-F238E27FC236}">
                  <a16:creationId xmlns:a16="http://schemas.microsoft.com/office/drawing/2014/main" id="{1633AFF7-0324-407E-A064-B25F80373AFF}"/>
                </a:ext>
              </a:extLst>
            </p:cNvPr>
            <p:cNvSpPr/>
            <p:nvPr/>
          </p:nvSpPr>
          <p:spPr>
            <a:xfrm>
              <a:off x="181044" y="5218264"/>
              <a:ext cx="549800" cy="549800"/>
            </a:xfrm>
            <a:prstGeom prst="ellipse">
              <a:avLst/>
            </a:prstGeom>
            <a:solidFill>
              <a:schemeClr val="accent4"/>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Freeform 133">
              <a:extLst>
                <a:ext uri="{FF2B5EF4-FFF2-40B4-BE49-F238E27FC236}">
                  <a16:creationId xmlns:a16="http://schemas.microsoft.com/office/drawing/2014/main" id="{3163F1C0-139F-4078-93C6-D475AFE4DBF5}"/>
                </a:ext>
              </a:extLst>
            </p:cNvPr>
            <p:cNvSpPr>
              <a:spLocks noChangeAspect="1"/>
            </p:cNvSpPr>
            <p:nvPr/>
          </p:nvSpPr>
          <p:spPr bwMode="auto">
            <a:xfrm>
              <a:off x="274535" y="5309804"/>
              <a:ext cx="362819" cy="366721"/>
            </a:xfrm>
            <a:custGeom>
              <a:avLst/>
              <a:gdLst>
                <a:gd name="T0" fmla="*/ 287572 w 115"/>
                <a:gd name="T1" fmla="*/ 228983 h 116"/>
                <a:gd name="T2" fmla="*/ 220814 w 115"/>
                <a:gd name="T3" fmla="*/ 192963 h 116"/>
                <a:gd name="T4" fmla="*/ 184868 w 115"/>
                <a:gd name="T5" fmla="*/ 177526 h 116"/>
                <a:gd name="T6" fmla="*/ 184868 w 115"/>
                <a:gd name="T7" fmla="*/ 149225 h 116"/>
                <a:gd name="T8" fmla="*/ 197706 w 115"/>
                <a:gd name="T9" fmla="*/ 115778 h 116"/>
                <a:gd name="T10" fmla="*/ 213112 w 115"/>
                <a:gd name="T11" fmla="*/ 97768 h 116"/>
                <a:gd name="T12" fmla="*/ 202841 w 115"/>
                <a:gd name="T13" fmla="*/ 77185 h 116"/>
                <a:gd name="T14" fmla="*/ 205409 w 115"/>
                <a:gd name="T15" fmla="*/ 46311 h 116"/>
                <a:gd name="T16" fmla="*/ 148921 w 115"/>
                <a:gd name="T17" fmla="*/ 0 h 116"/>
                <a:gd name="T18" fmla="*/ 89866 w 115"/>
                <a:gd name="T19" fmla="*/ 46311 h 116"/>
                <a:gd name="T20" fmla="*/ 92434 w 115"/>
                <a:gd name="T21" fmla="*/ 77185 h 116"/>
                <a:gd name="T22" fmla="*/ 84731 w 115"/>
                <a:gd name="T23" fmla="*/ 97768 h 116"/>
                <a:gd name="T24" fmla="*/ 97569 w 115"/>
                <a:gd name="T25" fmla="*/ 115778 h 116"/>
                <a:gd name="T26" fmla="*/ 112975 w 115"/>
                <a:gd name="T27" fmla="*/ 149225 h 116"/>
                <a:gd name="T28" fmla="*/ 112975 w 115"/>
                <a:gd name="T29" fmla="*/ 177526 h 116"/>
                <a:gd name="T30" fmla="*/ 77028 w 115"/>
                <a:gd name="T31" fmla="*/ 192963 h 116"/>
                <a:gd name="T32" fmla="*/ 10270 w 115"/>
                <a:gd name="T33" fmla="*/ 228983 h 116"/>
                <a:gd name="T34" fmla="*/ 2568 w 115"/>
                <a:gd name="T35" fmla="*/ 298450 h 116"/>
                <a:gd name="T36" fmla="*/ 292707 w 115"/>
                <a:gd name="T37" fmla="*/ 298450 h 116"/>
                <a:gd name="T38" fmla="*/ 287572 w 115"/>
                <a:gd name="T39" fmla="*/ 228983 h 1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15" h="116">
                  <a:moveTo>
                    <a:pt x="112" y="89"/>
                  </a:moveTo>
                  <a:cubicBezTo>
                    <a:pt x="109" y="83"/>
                    <a:pt x="97" y="80"/>
                    <a:pt x="86" y="75"/>
                  </a:cubicBezTo>
                  <a:cubicBezTo>
                    <a:pt x="75" y="71"/>
                    <a:pt x="72" y="69"/>
                    <a:pt x="72" y="69"/>
                  </a:cubicBezTo>
                  <a:cubicBezTo>
                    <a:pt x="72" y="58"/>
                    <a:pt x="72" y="58"/>
                    <a:pt x="72" y="58"/>
                  </a:cubicBezTo>
                  <a:cubicBezTo>
                    <a:pt x="72" y="58"/>
                    <a:pt x="76" y="55"/>
                    <a:pt x="77" y="45"/>
                  </a:cubicBezTo>
                  <a:cubicBezTo>
                    <a:pt x="80" y="45"/>
                    <a:pt x="83" y="41"/>
                    <a:pt x="83" y="38"/>
                  </a:cubicBezTo>
                  <a:cubicBezTo>
                    <a:pt x="83" y="36"/>
                    <a:pt x="83" y="29"/>
                    <a:pt x="79" y="30"/>
                  </a:cubicBezTo>
                  <a:cubicBezTo>
                    <a:pt x="80" y="25"/>
                    <a:pt x="81" y="20"/>
                    <a:pt x="80" y="18"/>
                  </a:cubicBezTo>
                  <a:cubicBezTo>
                    <a:pt x="80" y="9"/>
                    <a:pt x="71" y="0"/>
                    <a:pt x="58" y="0"/>
                  </a:cubicBezTo>
                  <a:cubicBezTo>
                    <a:pt x="45" y="0"/>
                    <a:pt x="36" y="9"/>
                    <a:pt x="35" y="18"/>
                  </a:cubicBezTo>
                  <a:cubicBezTo>
                    <a:pt x="35" y="20"/>
                    <a:pt x="35" y="25"/>
                    <a:pt x="36" y="30"/>
                  </a:cubicBezTo>
                  <a:cubicBezTo>
                    <a:pt x="33" y="29"/>
                    <a:pt x="32" y="36"/>
                    <a:pt x="33" y="38"/>
                  </a:cubicBezTo>
                  <a:cubicBezTo>
                    <a:pt x="33" y="41"/>
                    <a:pt x="35" y="45"/>
                    <a:pt x="38" y="45"/>
                  </a:cubicBezTo>
                  <a:cubicBezTo>
                    <a:pt x="39" y="55"/>
                    <a:pt x="44" y="58"/>
                    <a:pt x="44" y="58"/>
                  </a:cubicBezTo>
                  <a:cubicBezTo>
                    <a:pt x="44" y="69"/>
                    <a:pt x="44" y="69"/>
                    <a:pt x="44" y="69"/>
                  </a:cubicBezTo>
                  <a:cubicBezTo>
                    <a:pt x="44" y="69"/>
                    <a:pt x="41" y="71"/>
                    <a:pt x="30" y="75"/>
                  </a:cubicBezTo>
                  <a:cubicBezTo>
                    <a:pt x="18" y="80"/>
                    <a:pt x="7" y="83"/>
                    <a:pt x="4" y="89"/>
                  </a:cubicBezTo>
                  <a:cubicBezTo>
                    <a:pt x="0" y="93"/>
                    <a:pt x="1" y="116"/>
                    <a:pt x="1" y="116"/>
                  </a:cubicBezTo>
                  <a:cubicBezTo>
                    <a:pt x="114" y="116"/>
                    <a:pt x="114" y="116"/>
                    <a:pt x="114" y="116"/>
                  </a:cubicBezTo>
                  <a:cubicBezTo>
                    <a:pt x="114" y="116"/>
                    <a:pt x="115" y="93"/>
                    <a:pt x="112" y="89"/>
                  </a:cubicBezTo>
                  <a:close/>
                </a:path>
              </a:pathLst>
            </a:custGeom>
            <a:solidFill>
              <a:schemeClr val="bg1"/>
            </a:solidFill>
            <a:ln>
              <a:noFill/>
            </a:ln>
          </p:spPr>
          <p:txBody>
            <a:bodyPr/>
            <a:lstStyle/>
            <a:p>
              <a:endParaRPr lang="en-US" dirty="0"/>
            </a:p>
          </p:txBody>
        </p:sp>
      </p:grpSp>
      <p:grpSp>
        <p:nvGrpSpPr>
          <p:cNvPr id="7" name="Group 6"/>
          <p:cNvGrpSpPr/>
          <p:nvPr/>
        </p:nvGrpSpPr>
        <p:grpSpPr>
          <a:xfrm>
            <a:off x="6912231" y="3499601"/>
            <a:ext cx="4692302" cy="2837697"/>
            <a:chOff x="6912231" y="3499601"/>
            <a:chExt cx="4692302" cy="2837697"/>
          </a:xfrm>
        </p:grpSpPr>
        <p:pic>
          <p:nvPicPr>
            <p:cNvPr id="82" name="Picture 5" descr="C:\Users\conference\Desktop\1284632011_Home.png">
              <a:extLst>
                <a:ext uri="{FF2B5EF4-FFF2-40B4-BE49-F238E27FC236}">
                  <a16:creationId xmlns:a16="http://schemas.microsoft.com/office/drawing/2014/main" id="{FCB3E21F-0487-4D0A-83E2-5330DF872E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3452" y="3669516"/>
              <a:ext cx="906407" cy="906407"/>
            </a:xfrm>
            <a:prstGeom prst="rect">
              <a:avLst/>
            </a:prstGeom>
            <a:noFill/>
            <a:extLst>
              <a:ext uri="{909E8E84-426E-40DD-AFC4-6F175D3DCCD1}">
                <a14:hiddenFill xmlns:a14="http://schemas.microsoft.com/office/drawing/2010/main">
                  <a:solidFill>
                    <a:srgbClr val="FFFFFF"/>
                  </a:solidFill>
                </a14:hiddenFill>
              </a:ext>
            </a:extLst>
          </p:spPr>
        </p:pic>
        <p:sp>
          <p:nvSpPr>
            <p:cNvPr id="83" name="Rectangle 82">
              <a:extLst>
                <a:ext uri="{FF2B5EF4-FFF2-40B4-BE49-F238E27FC236}">
                  <a16:creationId xmlns:a16="http://schemas.microsoft.com/office/drawing/2014/main" id="{46723C4E-2D9E-4F56-8898-D144C171CBC0}"/>
                </a:ext>
              </a:extLst>
            </p:cNvPr>
            <p:cNvSpPr/>
            <p:nvPr/>
          </p:nvSpPr>
          <p:spPr>
            <a:xfrm>
              <a:off x="8643453" y="4459297"/>
              <a:ext cx="1307316" cy="285233"/>
            </a:xfrm>
            <a:prstGeom prst="rect">
              <a:avLst/>
            </a:prstGeom>
          </p:spPr>
          <p:txBody>
            <a:bodyPr wrap="square">
              <a:spAutoFit/>
            </a:bodyPr>
            <a:lstStyle/>
            <a:p>
              <a:pPr marL="0" marR="0" lvl="0" indent="0" defTabSz="914400" eaLnBrk="1" fontAlgn="base" latinLnBrk="0" hangingPunct="1">
                <a:lnSpc>
                  <a:spcPct val="100000"/>
                </a:lnSpc>
                <a:spcBef>
                  <a:spcPts val="600"/>
                </a:spcBef>
                <a:spcAft>
                  <a:spcPts val="0"/>
                </a:spcAft>
                <a:buClrTx/>
                <a:buSzTx/>
                <a:buFontTx/>
                <a:buNone/>
                <a:tabLst/>
                <a:defRPr/>
              </a:pPr>
              <a:r>
                <a:rPr kumimoji="0" lang="en-IN" sz="1200" b="1" i="0" u="none" strike="noStrike" kern="0" cap="none" spc="0" normalizeH="0" baseline="0" noProof="0" dirty="0">
                  <a:ln>
                    <a:noFill/>
                  </a:ln>
                  <a:solidFill>
                    <a:prstClr val="black"/>
                  </a:solidFill>
                  <a:effectLst/>
                  <a:uLnTx/>
                  <a:uFillTx/>
                </a:rPr>
                <a:t>On Premise</a:t>
              </a:r>
            </a:p>
          </p:txBody>
        </p:sp>
        <p:sp>
          <p:nvSpPr>
            <p:cNvPr id="84" name="Rectangle 83">
              <a:extLst>
                <a:ext uri="{FF2B5EF4-FFF2-40B4-BE49-F238E27FC236}">
                  <a16:creationId xmlns:a16="http://schemas.microsoft.com/office/drawing/2014/main" id="{31BCA8FD-4551-4EA4-A56A-B173E9FE4A2F}"/>
                </a:ext>
              </a:extLst>
            </p:cNvPr>
            <p:cNvSpPr/>
            <p:nvPr/>
          </p:nvSpPr>
          <p:spPr>
            <a:xfrm>
              <a:off x="8345108" y="5853301"/>
              <a:ext cx="1174945" cy="285233"/>
            </a:xfrm>
            <a:prstGeom prst="rect">
              <a:avLst/>
            </a:prstGeom>
          </p:spPr>
          <p:txBody>
            <a:bodyPr wrap="square">
              <a:spAutoFit/>
            </a:bodyPr>
            <a:lstStyle/>
            <a:p>
              <a:pPr marL="0" marR="0" lvl="0" indent="0" defTabSz="914400" eaLnBrk="1" fontAlgn="base" latinLnBrk="0" hangingPunct="1">
                <a:lnSpc>
                  <a:spcPct val="100000"/>
                </a:lnSpc>
                <a:spcBef>
                  <a:spcPts val="600"/>
                </a:spcBef>
                <a:spcAft>
                  <a:spcPts val="0"/>
                </a:spcAft>
                <a:buClrTx/>
                <a:buSzTx/>
                <a:buFontTx/>
                <a:buNone/>
                <a:tabLst/>
                <a:defRPr/>
              </a:pPr>
              <a:r>
                <a:rPr kumimoji="0" lang="en-IN" sz="1200" b="1" i="0" u="none" strike="noStrike" kern="0" cap="none" spc="0" normalizeH="0" baseline="0" noProof="0" dirty="0">
                  <a:ln>
                    <a:noFill/>
                  </a:ln>
                  <a:solidFill>
                    <a:prstClr val="black"/>
                  </a:solidFill>
                  <a:effectLst/>
                  <a:uLnTx/>
                  <a:uFillTx/>
                </a:rPr>
                <a:t>On Cloud /SaaS</a:t>
              </a:r>
            </a:p>
          </p:txBody>
        </p:sp>
        <p:sp>
          <p:nvSpPr>
            <p:cNvPr id="88" name="Rectangle 87">
              <a:extLst>
                <a:ext uri="{FF2B5EF4-FFF2-40B4-BE49-F238E27FC236}">
                  <a16:creationId xmlns:a16="http://schemas.microsoft.com/office/drawing/2014/main" id="{EE9F0E4F-32A9-4BCA-8F48-A8B2FD72FFCA}"/>
                </a:ext>
              </a:extLst>
            </p:cNvPr>
            <p:cNvSpPr/>
            <p:nvPr/>
          </p:nvSpPr>
          <p:spPr>
            <a:xfrm>
              <a:off x="7098458" y="4926800"/>
              <a:ext cx="1307316" cy="461665"/>
            </a:xfrm>
            <a:prstGeom prst="rect">
              <a:avLst/>
            </a:prstGeom>
          </p:spPr>
          <p:txBody>
            <a:bodyPr wrap="square">
              <a:spAutoFit/>
            </a:bodyPr>
            <a:lstStyle/>
            <a:p>
              <a:pPr marL="0" marR="0" lvl="0" indent="0" defTabSz="914400" eaLnBrk="1" fontAlgn="base" latinLnBrk="0" hangingPunct="1">
                <a:lnSpc>
                  <a:spcPct val="100000"/>
                </a:lnSpc>
                <a:spcBef>
                  <a:spcPts val="600"/>
                </a:spcBef>
                <a:spcAft>
                  <a:spcPts val="0"/>
                </a:spcAft>
                <a:buClrTx/>
                <a:buSzTx/>
                <a:buFontTx/>
                <a:buNone/>
                <a:tabLst/>
                <a:defRPr/>
              </a:pPr>
              <a:r>
                <a:rPr kumimoji="0" lang="en-IN" sz="1200" b="1" i="0" u="none" strike="noStrike" kern="0" cap="none" spc="0" normalizeH="0" baseline="0" noProof="0" dirty="0">
                  <a:ln>
                    <a:noFill/>
                  </a:ln>
                  <a:solidFill>
                    <a:prstClr val="black"/>
                  </a:solidFill>
                  <a:effectLst/>
                  <a:uLnTx/>
                  <a:uFillTx/>
                </a:rPr>
                <a:t>Network Defender</a:t>
              </a:r>
            </a:p>
          </p:txBody>
        </p:sp>
        <p:cxnSp>
          <p:nvCxnSpPr>
            <p:cNvPr id="91" name="Straight Connector 90">
              <a:extLst>
                <a:ext uri="{FF2B5EF4-FFF2-40B4-BE49-F238E27FC236}">
                  <a16:creationId xmlns:a16="http://schemas.microsoft.com/office/drawing/2014/main" id="{0D1E294B-4635-409A-9CE9-1818409162B1}"/>
                </a:ext>
              </a:extLst>
            </p:cNvPr>
            <p:cNvCxnSpPr>
              <a:cxnSpLocks/>
            </p:cNvCxnSpPr>
            <p:nvPr/>
          </p:nvCxnSpPr>
          <p:spPr>
            <a:xfrm flipV="1">
              <a:off x="9934506" y="4167527"/>
              <a:ext cx="185545" cy="0"/>
            </a:xfrm>
            <a:prstGeom prst="line">
              <a:avLst/>
            </a:prstGeom>
            <a:noFill/>
            <a:ln w="28575" cap="flat" cmpd="sng" algn="ctr">
              <a:solidFill>
                <a:srgbClr val="4F81BD">
                  <a:shade val="95000"/>
                  <a:satMod val="105000"/>
                </a:srgbClr>
              </a:solidFill>
              <a:prstDash val="solid"/>
            </a:ln>
            <a:effectLst/>
          </p:spPr>
        </p:cxnSp>
        <p:cxnSp>
          <p:nvCxnSpPr>
            <p:cNvPr id="92" name="Straight Connector 91">
              <a:extLst>
                <a:ext uri="{FF2B5EF4-FFF2-40B4-BE49-F238E27FC236}">
                  <a16:creationId xmlns:a16="http://schemas.microsoft.com/office/drawing/2014/main" id="{DC67A38B-F4E8-4484-B2F7-00DDD371F68C}"/>
                </a:ext>
              </a:extLst>
            </p:cNvPr>
            <p:cNvCxnSpPr>
              <a:cxnSpLocks/>
            </p:cNvCxnSpPr>
            <p:nvPr/>
          </p:nvCxnSpPr>
          <p:spPr>
            <a:xfrm>
              <a:off x="9927742" y="5072117"/>
              <a:ext cx="179783" cy="0"/>
            </a:xfrm>
            <a:prstGeom prst="line">
              <a:avLst/>
            </a:prstGeom>
            <a:noFill/>
            <a:ln w="28575" cap="flat" cmpd="sng" algn="ctr">
              <a:solidFill>
                <a:srgbClr val="4F81BD">
                  <a:shade val="95000"/>
                  <a:satMod val="105000"/>
                </a:srgbClr>
              </a:solidFill>
              <a:prstDash val="solid"/>
            </a:ln>
            <a:effectLst/>
          </p:spPr>
        </p:cxnSp>
        <p:cxnSp>
          <p:nvCxnSpPr>
            <p:cNvPr id="93" name="Straight Connector 92">
              <a:extLst>
                <a:ext uri="{FF2B5EF4-FFF2-40B4-BE49-F238E27FC236}">
                  <a16:creationId xmlns:a16="http://schemas.microsoft.com/office/drawing/2014/main" id="{58EFE273-DB39-40D6-AC5A-1DF5652FFA24}"/>
                </a:ext>
              </a:extLst>
            </p:cNvPr>
            <p:cNvCxnSpPr>
              <a:cxnSpLocks/>
            </p:cNvCxnSpPr>
            <p:nvPr/>
          </p:nvCxnSpPr>
          <p:spPr>
            <a:xfrm flipH="1">
              <a:off x="8184341" y="4081217"/>
              <a:ext cx="445463" cy="0"/>
            </a:xfrm>
            <a:prstGeom prst="line">
              <a:avLst/>
            </a:prstGeom>
            <a:noFill/>
            <a:ln w="28575" cap="flat" cmpd="sng" algn="ctr">
              <a:solidFill>
                <a:srgbClr val="4F81BD">
                  <a:shade val="95000"/>
                  <a:satMod val="105000"/>
                </a:srgbClr>
              </a:solidFill>
              <a:prstDash val="solid"/>
              <a:headEnd type="arrow"/>
              <a:tailEnd type="none"/>
            </a:ln>
            <a:effectLst/>
          </p:spPr>
        </p:cxnSp>
        <p:cxnSp>
          <p:nvCxnSpPr>
            <p:cNvPr id="94" name="Straight Connector 93">
              <a:extLst>
                <a:ext uri="{FF2B5EF4-FFF2-40B4-BE49-F238E27FC236}">
                  <a16:creationId xmlns:a16="http://schemas.microsoft.com/office/drawing/2014/main" id="{84DA1EF2-1645-48CF-BFB4-984EAECA4965}"/>
                </a:ext>
              </a:extLst>
            </p:cNvPr>
            <p:cNvCxnSpPr/>
            <p:nvPr/>
          </p:nvCxnSpPr>
          <p:spPr>
            <a:xfrm flipH="1">
              <a:off x="8197988" y="5568342"/>
              <a:ext cx="406602" cy="0"/>
            </a:xfrm>
            <a:prstGeom prst="line">
              <a:avLst/>
            </a:prstGeom>
            <a:noFill/>
            <a:ln w="28575" cap="flat" cmpd="sng" algn="ctr">
              <a:solidFill>
                <a:srgbClr val="4F81BD">
                  <a:shade val="95000"/>
                  <a:satMod val="105000"/>
                </a:srgbClr>
              </a:solidFill>
              <a:prstDash val="solid"/>
              <a:headEnd type="arrow"/>
            </a:ln>
            <a:effectLst/>
          </p:spPr>
        </p:cxnSp>
        <p:cxnSp>
          <p:nvCxnSpPr>
            <p:cNvPr id="95" name="Straight Connector 94">
              <a:extLst>
                <a:ext uri="{FF2B5EF4-FFF2-40B4-BE49-F238E27FC236}">
                  <a16:creationId xmlns:a16="http://schemas.microsoft.com/office/drawing/2014/main" id="{0891F1C0-6C14-4B5A-81B3-A2C60EBBA22F}"/>
                </a:ext>
              </a:extLst>
            </p:cNvPr>
            <p:cNvCxnSpPr/>
            <p:nvPr/>
          </p:nvCxnSpPr>
          <p:spPr>
            <a:xfrm>
              <a:off x="8201991" y="4084939"/>
              <a:ext cx="0" cy="1496675"/>
            </a:xfrm>
            <a:prstGeom prst="line">
              <a:avLst/>
            </a:prstGeom>
            <a:noFill/>
            <a:ln w="28575" cap="flat" cmpd="sng" algn="ctr">
              <a:solidFill>
                <a:srgbClr val="4F81BD">
                  <a:shade val="95000"/>
                  <a:satMod val="105000"/>
                </a:srgbClr>
              </a:solidFill>
              <a:prstDash val="solid"/>
            </a:ln>
            <a:effectLst/>
          </p:spPr>
        </p:cxnSp>
        <p:cxnSp>
          <p:nvCxnSpPr>
            <p:cNvPr id="96" name="Straight Connector 95">
              <a:extLst>
                <a:ext uri="{FF2B5EF4-FFF2-40B4-BE49-F238E27FC236}">
                  <a16:creationId xmlns:a16="http://schemas.microsoft.com/office/drawing/2014/main" id="{0926096A-F230-4A28-A21E-D11EF9C810A5}"/>
                </a:ext>
              </a:extLst>
            </p:cNvPr>
            <p:cNvCxnSpPr/>
            <p:nvPr/>
          </p:nvCxnSpPr>
          <p:spPr>
            <a:xfrm>
              <a:off x="7964520" y="4644649"/>
              <a:ext cx="240683" cy="0"/>
            </a:xfrm>
            <a:prstGeom prst="line">
              <a:avLst/>
            </a:prstGeom>
            <a:noFill/>
            <a:ln w="28575" cap="flat" cmpd="sng" algn="ctr">
              <a:solidFill>
                <a:srgbClr val="4F81BD">
                  <a:shade val="95000"/>
                  <a:satMod val="105000"/>
                </a:srgbClr>
              </a:solidFill>
              <a:prstDash val="solid"/>
              <a:tailEnd type="arrow"/>
            </a:ln>
            <a:effectLst/>
          </p:spPr>
        </p:cxnSp>
        <p:cxnSp>
          <p:nvCxnSpPr>
            <p:cNvPr id="97" name="Straight Connector 96">
              <a:extLst>
                <a:ext uri="{FF2B5EF4-FFF2-40B4-BE49-F238E27FC236}">
                  <a16:creationId xmlns:a16="http://schemas.microsoft.com/office/drawing/2014/main" id="{018B5D1B-DAC8-44C5-B2C3-F70E176BC19F}"/>
                </a:ext>
              </a:extLst>
            </p:cNvPr>
            <p:cNvCxnSpPr>
              <a:cxnSpLocks/>
            </p:cNvCxnSpPr>
            <p:nvPr/>
          </p:nvCxnSpPr>
          <p:spPr>
            <a:xfrm>
              <a:off x="9388749" y="4150741"/>
              <a:ext cx="188535" cy="0"/>
            </a:xfrm>
            <a:prstGeom prst="line">
              <a:avLst/>
            </a:prstGeom>
            <a:noFill/>
            <a:ln w="28575" cap="flat" cmpd="sng" algn="ctr">
              <a:solidFill>
                <a:srgbClr val="4F81BD">
                  <a:shade val="95000"/>
                  <a:satMod val="105000"/>
                </a:srgbClr>
              </a:solidFill>
              <a:prstDash val="solid"/>
            </a:ln>
            <a:effectLst/>
          </p:spPr>
        </p:cxnSp>
        <p:cxnSp>
          <p:nvCxnSpPr>
            <p:cNvPr id="98" name="Straight Connector 97">
              <a:extLst>
                <a:ext uri="{FF2B5EF4-FFF2-40B4-BE49-F238E27FC236}">
                  <a16:creationId xmlns:a16="http://schemas.microsoft.com/office/drawing/2014/main" id="{EA38C24D-BADE-448F-9AFF-C90C4AF03399}"/>
                </a:ext>
              </a:extLst>
            </p:cNvPr>
            <p:cNvCxnSpPr>
              <a:cxnSpLocks/>
            </p:cNvCxnSpPr>
            <p:nvPr/>
          </p:nvCxnSpPr>
          <p:spPr>
            <a:xfrm>
              <a:off x="9184863" y="5563371"/>
              <a:ext cx="411186" cy="0"/>
            </a:xfrm>
            <a:prstGeom prst="line">
              <a:avLst/>
            </a:prstGeom>
            <a:noFill/>
            <a:ln w="28575" cap="flat" cmpd="sng" algn="ctr">
              <a:solidFill>
                <a:srgbClr val="4F81BD">
                  <a:shade val="95000"/>
                  <a:satMod val="105000"/>
                </a:srgbClr>
              </a:solidFill>
              <a:prstDash val="solid"/>
            </a:ln>
            <a:effectLst/>
          </p:spPr>
        </p:cxnSp>
        <p:cxnSp>
          <p:nvCxnSpPr>
            <p:cNvPr id="99" name="Straight Connector 98">
              <a:extLst>
                <a:ext uri="{FF2B5EF4-FFF2-40B4-BE49-F238E27FC236}">
                  <a16:creationId xmlns:a16="http://schemas.microsoft.com/office/drawing/2014/main" id="{3CBA745F-A515-40A6-B87C-E89A82002D07}"/>
                </a:ext>
              </a:extLst>
            </p:cNvPr>
            <p:cNvCxnSpPr>
              <a:cxnSpLocks/>
            </p:cNvCxnSpPr>
            <p:nvPr/>
          </p:nvCxnSpPr>
          <p:spPr>
            <a:xfrm flipH="1">
              <a:off x="9580278" y="4132481"/>
              <a:ext cx="0" cy="1436776"/>
            </a:xfrm>
            <a:prstGeom prst="line">
              <a:avLst/>
            </a:prstGeom>
            <a:noFill/>
            <a:ln w="28575" cap="flat" cmpd="sng" algn="ctr">
              <a:solidFill>
                <a:srgbClr val="4F81BD">
                  <a:shade val="95000"/>
                  <a:satMod val="105000"/>
                </a:srgbClr>
              </a:solidFill>
              <a:prstDash val="solid"/>
            </a:ln>
            <a:effectLst/>
          </p:spPr>
        </p:cxnSp>
        <p:cxnSp>
          <p:nvCxnSpPr>
            <p:cNvPr id="100" name="Straight Connector 99">
              <a:extLst>
                <a:ext uri="{FF2B5EF4-FFF2-40B4-BE49-F238E27FC236}">
                  <a16:creationId xmlns:a16="http://schemas.microsoft.com/office/drawing/2014/main" id="{C04BA09F-5C92-4F23-A668-A17E796BFB49}"/>
                </a:ext>
              </a:extLst>
            </p:cNvPr>
            <p:cNvCxnSpPr>
              <a:cxnSpLocks/>
            </p:cNvCxnSpPr>
            <p:nvPr/>
          </p:nvCxnSpPr>
          <p:spPr>
            <a:xfrm>
              <a:off x="9927742" y="5883790"/>
              <a:ext cx="179783" cy="0"/>
            </a:xfrm>
            <a:prstGeom prst="line">
              <a:avLst/>
            </a:prstGeom>
            <a:noFill/>
            <a:ln w="28575" cap="flat" cmpd="sng" algn="ctr">
              <a:solidFill>
                <a:srgbClr val="4F81BD">
                  <a:shade val="95000"/>
                  <a:satMod val="105000"/>
                </a:srgbClr>
              </a:solidFill>
              <a:prstDash val="solid"/>
            </a:ln>
            <a:effectLst/>
          </p:spPr>
        </p:cxnSp>
        <p:cxnSp>
          <p:nvCxnSpPr>
            <p:cNvPr id="101" name="Straight Connector 100">
              <a:extLst>
                <a:ext uri="{FF2B5EF4-FFF2-40B4-BE49-F238E27FC236}">
                  <a16:creationId xmlns:a16="http://schemas.microsoft.com/office/drawing/2014/main" id="{C79B330D-5A44-49B1-BAAB-13BF0D81ED19}"/>
                </a:ext>
              </a:extLst>
            </p:cNvPr>
            <p:cNvCxnSpPr>
              <a:cxnSpLocks/>
            </p:cNvCxnSpPr>
            <p:nvPr/>
          </p:nvCxnSpPr>
          <p:spPr>
            <a:xfrm flipH="1">
              <a:off x="9927742" y="4152562"/>
              <a:ext cx="0" cy="1744876"/>
            </a:xfrm>
            <a:prstGeom prst="line">
              <a:avLst/>
            </a:prstGeom>
            <a:noFill/>
            <a:ln w="28575" cap="flat" cmpd="sng" algn="ctr">
              <a:solidFill>
                <a:srgbClr val="4F81BD">
                  <a:shade val="95000"/>
                  <a:satMod val="105000"/>
                </a:srgbClr>
              </a:solidFill>
              <a:prstDash val="solid"/>
            </a:ln>
            <a:effectLst/>
          </p:spPr>
        </p:cxnSp>
        <p:cxnSp>
          <p:nvCxnSpPr>
            <p:cNvPr id="102" name="Straight Connector 101">
              <a:extLst>
                <a:ext uri="{FF2B5EF4-FFF2-40B4-BE49-F238E27FC236}">
                  <a16:creationId xmlns:a16="http://schemas.microsoft.com/office/drawing/2014/main" id="{7F6B9270-C679-45C3-ABFC-6377788CFCE1}"/>
                </a:ext>
              </a:extLst>
            </p:cNvPr>
            <p:cNvCxnSpPr/>
            <p:nvPr/>
          </p:nvCxnSpPr>
          <p:spPr>
            <a:xfrm>
              <a:off x="9592635" y="4844784"/>
              <a:ext cx="327610" cy="0"/>
            </a:xfrm>
            <a:prstGeom prst="line">
              <a:avLst/>
            </a:prstGeom>
            <a:noFill/>
            <a:ln w="28575" cap="flat" cmpd="sng" algn="ctr">
              <a:solidFill>
                <a:srgbClr val="4F81BD">
                  <a:shade val="95000"/>
                  <a:satMod val="105000"/>
                </a:srgbClr>
              </a:solidFill>
              <a:prstDash val="solid"/>
              <a:tailEnd type="arrow"/>
            </a:ln>
            <a:effectLst/>
          </p:spPr>
        </p:cxnSp>
        <p:sp>
          <p:nvSpPr>
            <p:cNvPr id="103" name="Rectangle 102">
              <a:extLst>
                <a:ext uri="{FF2B5EF4-FFF2-40B4-BE49-F238E27FC236}">
                  <a16:creationId xmlns:a16="http://schemas.microsoft.com/office/drawing/2014/main" id="{B426C637-DFC7-42D8-8426-F1428A5E6879}"/>
                </a:ext>
              </a:extLst>
            </p:cNvPr>
            <p:cNvSpPr/>
            <p:nvPr/>
          </p:nvSpPr>
          <p:spPr>
            <a:xfrm>
              <a:off x="10610304" y="4099618"/>
              <a:ext cx="994229" cy="285233"/>
            </a:xfrm>
            <a:prstGeom prst="rect">
              <a:avLst/>
            </a:prstGeom>
          </p:spPr>
          <p:txBody>
            <a:bodyPr wrap="square">
              <a:spAutoFit/>
            </a:bodyPr>
            <a:lstStyle/>
            <a:p>
              <a:pPr marL="0" marR="0" lvl="0" indent="0" defTabSz="914400" eaLnBrk="1" fontAlgn="base" latinLnBrk="0" hangingPunct="1">
                <a:lnSpc>
                  <a:spcPct val="100000"/>
                </a:lnSpc>
                <a:spcBef>
                  <a:spcPts val="600"/>
                </a:spcBef>
                <a:spcAft>
                  <a:spcPts val="0"/>
                </a:spcAft>
                <a:buClrTx/>
                <a:buSzTx/>
                <a:buFontTx/>
                <a:buNone/>
                <a:tabLst/>
                <a:defRPr/>
              </a:pPr>
              <a:r>
                <a:rPr kumimoji="0" lang="en-IN" sz="1200" b="1" i="0" u="none" strike="noStrike" kern="0" cap="none" spc="0" normalizeH="0" baseline="0" noProof="0" dirty="0">
                  <a:ln>
                    <a:noFill/>
                  </a:ln>
                  <a:solidFill>
                    <a:prstClr val="black"/>
                  </a:solidFill>
                  <a:effectLst/>
                  <a:uLnTx/>
                  <a:uFillTx/>
                </a:rPr>
                <a:t>MDM Agent</a:t>
              </a:r>
            </a:p>
          </p:txBody>
        </p:sp>
        <p:sp>
          <p:nvSpPr>
            <p:cNvPr id="104" name="Rectangle 103">
              <a:extLst>
                <a:ext uri="{FF2B5EF4-FFF2-40B4-BE49-F238E27FC236}">
                  <a16:creationId xmlns:a16="http://schemas.microsoft.com/office/drawing/2014/main" id="{140D1E7E-0B76-493F-AC11-42412B87D183}"/>
                </a:ext>
              </a:extLst>
            </p:cNvPr>
            <p:cNvSpPr/>
            <p:nvPr/>
          </p:nvSpPr>
          <p:spPr>
            <a:xfrm>
              <a:off x="10610304" y="5011535"/>
              <a:ext cx="994229" cy="285233"/>
            </a:xfrm>
            <a:prstGeom prst="rect">
              <a:avLst/>
            </a:prstGeom>
          </p:spPr>
          <p:txBody>
            <a:bodyPr wrap="square">
              <a:spAutoFit/>
            </a:bodyPr>
            <a:lstStyle/>
            <a:p>
              <a:pPr marL="0" marR="0" lvl="0" indent="0" defTabSz="914400" eaLnBrk="1" fontAlgn="base" latinLnBrk="0" hangingPunct="1">
                <a:lnSpc>
                  <a:spcPct val="100000"/>
                </a:lnSpc>
                <a:spcBef>
                  <a:spcPts val="600"/>
                </a:spcBef>
                <a:spcAft>
                  <a:spcPts val="0"/>
                </a:spcAft>
                <a:buClrTx/>
                <a:buSzTx/>
                <a:buFontTx/>
                <a:buNone/>
                <a:tabLst/>
                <a:defRPr/>
              </a:pPr>
              <a:r>
                <a:rPr kumimoji="0" lang="en-IN" sz="1200" b="1" i="0" u="none" strike="noStrike" kern="0" cap="none" spc="0" normalizeH="0" baseline="0" noProof="0" dirty="0">
                  <a:ln>
                    <a:noFill/>
                  </a:ln>
                  <a:solidFill>
                    <a:prstClr val="black"/>
                  </a:solidFill>
                  <a:effectLst/>
                  <a:uLnTx/>
                  <a:uFillTx/>
                </a:rPr>
                <a:t>MDM Agent</a:t>
              </a:r>
            </a:p>
          </p:txBody>
        </p:sp>
        <p:sp>
          <p:nvSpPr>
            <p:cNvPr id="105" name="Rectangle 104">
              <a:extLst>
                <a:ext uri="{FF2B5EF4-FFF2-40B4-BE49-F238E27FC236}">
                  <a16:creationId xmlns:a16="http://schemas.microsoft.com/office/drawing/2014/main" id="{6A0727A7-C50B-43B5-81B9-6DDD4B92F573}"/>
                </a:ext>
              </a:extLst>
            </p:cNvPr>
            <p:cNvSpPr/>
            <p:nvPr/>
          </p:nvSpPr>
          <p:spPr>
            <a:xfrm>
              <a:off x="10610304" y="5796718"/>
              <a:ext cx="994229" cy="285233"/>
            </a:xfrm>
            <a:prstGeom prst="rect">
              <a:avLst/>
            </a:prstGeom>
          </p:spPr>
          <p:txBody>
            <a:bodyPr wrap="square">
              <a:spAutoFit/>
            </a:bodyPr>
            <a:lstStyle/>
            <a:p>
              <a:pPr marL="0" marR="0" lvl="0" indent="0" defTabSz="914400" eaLnBrk="1" fontAlgn="base" latinLnBrk="0" hangingPunct="1">
                <a:lnSpc>
                  <a:spcPct val="100000"/>
                </a:lnSpc>
                <a:spcBef>
                  <a:spcPts val="600"/>
                </a:spcBef>
                <a:spcAft>
                  <a:spcPts val="0"/>
                </a:spcAft>
                <a:buClrTx/>
                <a:buSzTx/>
                <a:buFontTx/>
                <a:buNone/>
                <a:tabLst/>
                <a:defRPr/>
              </a:pPr>
              <a:r>
                <a:rPr kumimoji="0" lang="en-IN" sz="1200" b="1" i="0" u="none" strike="noStrike" kern="0" cap="none" spc="0" normalizeH="0" baseline="0" noProof="0" dirty="0">
                  <a:ln>
                    <a:noFill/>
                  </a:ln>
                  <a:solidFill>
                    <a:prstClr val="black"/>
                  </a:solidFill>
                  <a:effectLst/>
                  <a:uLnTx/>
                  <a:uFillTx/>
                </a:rPr>
                <a:t>MDM Agent</a:t>
              </a:r>
            </a:p>
          </p:txBody>
        </p:sp>
        <p:sp>
          <p:nvSpPr>
            <p:cNvPr id="106" name="Rectangle 105">
              <a:extLst>
                <a:ext uri="{FF2B5EF4-FFF2-40B4-BE49-F238E27FC236}">
                  <a16:creationId xmlns:a16="http://schemas.microsoft.com/office/drawing/2014/main" id="{46B217AB-52BF-4F4D-9FBB-392AAF82A151}"/>
                </a:ext>
              </a:extLst>
            </p:cNvPr>
            <p:cNvSpPr/>
            <p:nvPr/>
          </p:nvSpPr>
          <p:spPr>
            <a:xfrm>
              <a:off x="6912231" y="3499601"/>
              <a:ext cx="1493543" cy="430887"/>
            </a:xfrm>
            <a:prstGeom prst="rect">
              <a:avLst/>
            </a:prstGeom>
          </p:spPr>
          <p:txBody>
            <a:bodyPr wrap="square">
              <a:spAutoFit/>
            </a:bodyPr>
            <a:lstStyle/>
            <a:p>
              <a:pPr marL="0" marR="0" lvl="0" indent="0" defTabSz="914400" eaLnBrk="1" fontAlgn="base"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rPr>
                <a:t>MDM server's management console </a:t>
              </a:r>
              <a:endParaRPr kumimoji="0" lang="en-IN" sz="1100" b="1" i="0" u="none" strike="noStrike" kern="0" cap="none" spc="0" normalizeH="0" baseline="0" noProof="0" dirty="0">
                <a:ln>
                  <a:noFill/>
                </a:ln>
                <a:solidFill>
                  <a:prstClr val="black"/>
                </a:solidFill>
                <a:effectLst/>
                <a:uLnTx/>
                <a:uFillTx/>
              </a:endParaRPr>
            </a:p>
          </p:txBody>
        </p:sp>
        <p:pic>
          <p:nvPicPr>
            <p:cNvPr id="6" name="Picture 5" descr="A picture containing text, sign&#10;&#10;Description automatically generated">
              <a:extLst>
                <a:ext uri="{FF2B5EF4-FFF2-40B4-BE49-F238E27FC236}">
                  <a16:creationId xmlns:a16="http://schemas.microsoft.com/office/drawing/2014/main" id="{0967F2BE-F5A9-475E-B63B-006A58D693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9360" y="3923862"/>
              <a:ext cx="461963" cy="656474"/>
            </a:xfrm>
            <a:prstGeom prst="rect">
              <a:avLst/>
            </a:prstGeom>
          </p:spPr>
        </p:pic>
        <p:pic>
          <p:nvPicPr>
            <p:cNvPr id="115" name="Picture 114" descr="A picture containing text, sign&#10;&#10;Description automatically generated">
              <a:extLst>
                <a:ext uri="{FF2B5EF4-FFF2-40B4-BE49-F238E27FC236}">
                  <a16:creationId xmlns:a16="http://schemas.microsoft.com/office/drawing/2014/main" id="{88641D40-6FF9-477B-9AFA-FBA3CF9F0C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9360" y="4871799"/>
              <a:ext cx="461963" cy="656474"/>
            </a:xfrm>
            <a:prstGeom prst="rect">
              <a:avLst/>
            </a:prstGeom>
          </p:spPr>
        </p:pic>
        <p:pic>
          <p:nvPicPr>
            <p:cNvPr id="116" name="Picture 115" descr="A picture containing text, sign&#10;&#10;Description automatically generated">
              <a:extLst>
                <a:ext uri="{FF2B5EF4-FFF2-40B4-BE49-F238E27FC236}">
                  <a16:creationId xmlns:a16="http://schemas.microsoft.com/office/drawing/2014/main" id="{7F8ED342-0E77-40CD-B5F5-DC53993FA9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9360" y="5680824"/>
              <a:ext cx="461963" cy="656474"/>
            </a:xfrm>
            <a:prstGeom prst="rect">
              <a:avLst/>
            </a:prstGeom>
          </p:spPr>
        </p:pic>
        <p:pic>
          <p:nvPicPr>
            <p:cNvPr id="9" name="Picture 8" descr="A picture containing weapon&#10;&#10;Description automatically generated">
              <a:extLst>
                <a:ext uri="{FF2B5EF4-FFF2-40B4-BE49-F238E27FC236}">
                  <a16:creationId xmlns:a16="http://schemas.microsoft.com/office/drawing/2014/main" id="{56A0D550-3B6A-4B84-834B-041203D7D5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62831" y="5292061"/>
              <a:ext cx="813665" cy="581189"/>
            </a:xfrm>
            <a:prstGeom prst="rect">
              <a:avLst/>
            </a:prstGeom>
          </p:spPr>
        </p:pic>
        <p:pic>
          <p:nvPicPr>
            <p:cNvPr id="11" name="Picture 10" descr="Icon&#10;&#10;Description automatically generated">
              <a:extLst>
                <a:ext uri="{FF2B5EF4-FFF2-40B4-BE49-F238E27FC236}">
                  <a16:creationId xmlns:a16="http://schemas.microsoft.com/office/drawing/2014/main" id="{B99690A4-DD22-439F-A617-3C1DDCD81C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42268" y="4267257"/>
              <a:ext cx="713932" cy="669311"/>
            </a:xfrm>
            <a:prstGeom prst="rect">
              <a:avLst/>
            </a:prstGeom>
          </p:spPr>
        </p:pic>
        <p:pic>
          <p:nvPicPr>
            <p:cNvPr id="13" name="Picture 12" descr="A person with red hair and glasses&#10;&#10;Description automatically generated with low confidence">
              <a:extLst>
                <a:ext uri="{FF2B5EF4-FFF2-40B4-BE49-F238E27FC236}">
                  <a16:creationId xmlns:a16="http://schemas.microsoft.com/office/drawing/2014/main" id="{8B79725E-AFDB-4E45-B8BD-1B8D07D42E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8629" y="4141950"/>
              <a:ext cx="538175" cy="758260"/>
            </a:xfrm>
            <a:prstGeom prst="rect">
              <a:avLst/>
            </a:prstGeom>
          </p:spPr>
        </p:pic>
      </p:grpSp>
    </p:spTree>
    <p:extLst>
      <p:ext uri="{BB962C8B-B14F-4D97-AF65-F5344CB8AC3E}">
        <p14:creationId xmlns:p14="http://schemas.microsoft.com/office/powerpoint/2010/main" val="1375922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 name="TextBox 54">
            <a:extLst>
              <a:ext uri="{FF2B5EF4-FFF2-40B4-BE49-F238E27FC236}">
                <a16:creationId xmlns:a16="http://schemas.microsoft.com/office/drawing/2014/main" id="{E7132C34-DAF0-4C32-972C-5C4470033F84}"/>
              </a:ext>
            </a:extLst>
          </p:cNvPr>
          <p:cNvSpPr txBox="1"/>
          <p:nvPr/>
        </p:nvSpPr>
        <p:spPr>
          <a:xfrm>
            <a:off x="533400" y="230674"/>
            <a:ext cx="11125200" cy="646331"/>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Device Management Solutions (Cont’d)</a:t>
            </a:r>
            <a:endPar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endParaRPr>
          </a:p>
        </p:txBody>
      </p:sp>
      <p:sp>
        <p:nvSpPr>
          <p:cNvPr id="17" name="Rectangle 16">
            <a:extLst>
              <a:ext uri="{FF2B5EF4-FFF2-40B4-BE49-F238E27FC236}">
                <a16:creationId xmlns:a16="http://schemas.microsoft.com/office/drawing/2014/main" id="{972C95DF-6095-4BB8-8F0D-7899AD2C2936}"/>
              </a:ext>
            </a:extLst>
          </p:cNvPr>
          <p:cNvSpPr/>
          <p:nvPr/>
        </p:nvSpPr>
        <p:spPr>
          <a:xfrm>
            <a:off x="786544" y="1112210"/>
            <a:ext cx="1378904" cy="400110"/>
          </a:xfrm>
          <a:prstGeom prst="rect">
            <a:avLst/>
          </a:prstGeom>
        </p:spPr>
        <p:txBody>
          <a:bodyPr wrap="non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Miradore</a:t>
            </a:r>
            <a:endParaRPr kumimoji="0" lang="en-IN" sz="2000" b="0"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48" name="Rounded Rectangle 97">
            <a:extLst>
              <a:ext uri="{FF2B5EF4-FFF2-40B4-BE49-F238E27FC236}">
                <a16:creationId xmlns:a16="http://schemas.microsoft.com/office/drawing/2014/main" id="{FA1E0DF8-2860-48D2-817B-461D9B207E4E}"/>
              </a:ext>
            </a:extLst>
          </p:cNvPr>
          <p:cNvSpPr/>
          <p:nvPr/>
        </p:nvSpPr>
        <p:spPr>
          <a:xfrm>
            <a:off x="478501" y="1233784"/>
            <a:ext cx="188248" cy="99432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40A23C8D-0CC7-4582-A05B-8B72D5D52C36}"/>
              </a:ext>
            </a:extLst>
          </p:cNvPr>
          <p:cNvGrpSpPr/>
          <p:nvPr/>
        </p:nvGrpSpPr>
        <p:grpSpPr>
          <a:xfrm>
            <a:off x="8709941" y="1406712"/>
            <a:ext cx="513547" cy="513680"/>
            <a:chOff x="7966991" y="1378137"/>
            <a:chExt cx="513547" cy="513680"/>
          </a:xfrm>
        </p:grpSpPr>
        <p:sp>
          <p:nvSpPr>
            <p:cNvPr id="59" name="Oval 58">
              <a:extLst>
                <a:ext uri="{FF2B5EF4-FFF2-40B4-BE49-F238E27FC236}">
                  <a16:creationId xmlns:a16="http://schemas.microsoft.com/office/drawing/2014/main" id="{290365C8-1CCE-4F3A-8D71-83C417370E69}"/>
                </a:ext>
              </a:extLst>
            </p:cNvPr>
            <p:cNvSpPr>
              <a:spLocks noChangeAspect="1"/>
            </p:cNvSpPr>
            <p:nvPr/>
          </p:nvSpPr>
          <p:spPr>
            <a:xfrm>
              <a:off x="7966991" y="1378137"/>
              <a:ext cx="513547" cy="513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Shape 2645">
              <a:extLst>
                <a:ext uri="{FF2B5EF4-FFF2-40B4-BE49-F238E27FC236}">
                  <a16:creationId xmlns:a16="http://schemas.microsoft.com/office/drawing/2014/main" id="{CD9B5953-D53C-4D68-9014-D19B4E694A79}"/>
                </a:ext>
              </a:extLst>
            </p:cNvPr>
            <p:cNvSpPr>
              <a:spLocks noChangeAspect="1"/>
            </p:cNvSpPr>
            <p:nvPr/>
          </p:nvSpPr>
          <p:spPr>
            <a:xfrm>
              <a:off x="8084100" y="1533403"/>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Lato Light" charset="0"/>
                <a:ea typeface="Lato Light" charset="0"/>
                <a:cs typeface="Lato Light" charset="0"/>
                <a:sym typeface="Gill Sans"/>
              </a:endParaRPr>
            </a:p>
          </p:txBody>
        </p:sp>
      </p:grpSp>
      <p:grpSp>
        <p:nvGrpSpPr>
          <p:cNvPr id="3" name="Group 2">
            <a:extLst>
              <a:ext uri="{FF2B5EF4-FFF2-40B4-BE49-F238E27FC236}">
                <a16:creationId xmlns:a16="http://schemas.microsoft.com/office/drawing/2014/main" id="{A2773476-FF9C-4470-BCCE-9316B5A32605}"/>
              </a:ext>
            </a:extLst>
          </p:cNvPr>
          <p:cNvGrpSpPr/>
          <p:nvPr/>
        </p:nvGrpSpPr>
        <p:grpSpPr>
          <a:xfrm>
            <a:off x="8709941" y="2487033"/>
            <a:ext cx="513547" cy="513680"/>
            <a:chOff x="7966991" y="2458459"/>
            <a:chExt cx="513547" cy="513680"/>
          </a:xfrm>
        </p:grpSpPr>
        <p:sp>
          <p:nvSpPr>
            <p:cNvPr id="61" name="Oval 60">
              <a:extLst>
                <a:ext uri="{FF2B5EF4-FFF2-40B4-BE49-F238E27FC236}">
                  <a16:creationId xmlns:a16="http://schemas.microsoft.com/office/drawing/2014/main" id="{494D0E28-B423-48C2-B7C5-0D3C5329CC61}"/>
                </a:ext>
              </a:extLst>
            </p:cNvPr>
            <p:cNvSpPr>
              <a:spLocks noChangeAspect="1"/>
            </p:cNvSpPr>
            <p:nvPr/>
          </p:nvSpPr>
          <p:spPr>
            <a:xfrm>
              <a:off x="7966991" y="2458459"/>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Shape 2550">
              <a:extLst>
                <a:ext uri="{FF2B5EF4-FFF2-40B4-BE49-F238E27FC236}">
                  <a16:creationId xmlns:a16="http://schemas.microsoft.com/office/drawing/2014/main" id="{E4C073D6-C150-42B0-984C-248C5603785C}"/>
                </a:ext>
              </a:extLst>
            </p:cNvPr>
            <p:cNvSpPr>
              <a:spLocks noChangeAspect="1"/>
            </p:cNvSpPr>
            <p:nvPr/>
          </p:nvSpPr>
          <p:spPr>
            <a:xfrm>
              <a:off x="8084100" y="257563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Lato Light" charset="0"/>
                <a:ea typeface="Lato Light" charset="0"/>
                <a:cs typeface="Lato Light" charset="0"/>
                <a:sym typeface="Gill Sans"/>
              </a:endParaRPr>
            </a:p>
          </p:txBody>
        </p:sp>
      </p:grpSp>
      <p:grpSp>
        <p:nvGrpSpPr>
          <p:cNvPr id="6" name="Group 5">
            <a:extLst>
              <a:ext uri="{FF2B5EF4-FFF2-40B4-BE49-F238E27FC236}">
                <a16:creationId xmlns:a16="http://schemas.microsoft.com/office/drawing/2014/main" id="{1F4D8BD3-C25D-4484-A5AD-DB7FA7ED7497}"/>
              </a:ext>
            </a:extLst>
          </p:cNvPr>
          <p:cNvGrpSpPr/>
          <p:nvPr/>
        </p:nvGrpSpPr>
        <p:grpSpPr>
          <a:xfrm>
            <a:off x="8709941" y="3567354"/>
            <a:ext cx="513547" cy="513680"/>
            <a:chOff x="7966991" y="3538781"/>
            <a:chExt cx="513547" cy="513680"/>
          </a:xfrm>
        </p:grpSpPr>
        <p:sp>
          <p:nvSpPr>
            <p:cNvPr id="58" name="Oval 57">
              <a:extLst>
                <a:ext uri="{FF2B5EF4-FFF2-40B4-BE49-F238E27FC236}">
                  <a16:creationId xmlns:a16="http://schemas.microsoft.com/office/drawing/2014/main" id="{A3799836-5000-4E2A-A85A-756A732AFA21}"/>
                </a:ext>
              </a:extLst>
            </p:cNvPr>
            <p:cNvSpPr>
              <a:spLocks noChangeAspect="1"/>
            </p:cNvSpPr>
            <p:nvPr/>
          </p:nvSpPr>
          <p:spPr>
            <a:xfrm>
              <a:off x="7966991" y="3538781"/>
              <a:ext cx="513547" cy="5136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Shape 2562">
              <a:extLst>
                <a:ext uri="{FF2B5EF4-FFF2-40B4-BE49-F238E27FC236}">
                  <a16:creationId xmlns:a16="http://schemas.microsoft.com/office/drawing/2014/main" id="{CAEEA3E7-ECA3-4D70-9521-D5480356FAD5}"/>
                </a:ext>
              </a:extLst>
            </p:cNvPr>
            <p:cNvSpPr>
              <a:spLocks noChangeAspect="1"/>
            </p:cNvSpPr>
            <p:nvPr/>
          </p:nvSpPr>
          <p:spPr>
            <a:xfrm>
              <a:off x="8084100" y="365595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5" tIns="19045" rIns="19045" bIns="19045" anchor="ctr"/>
            <a:lstStyle/>
            <a:p>
              <a:pPr marL="0" marR="0" lvl="0" indent="0" algn="l" defTabSz="22853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Lato Light" charset="0"/>
                <a:ea typeface="Lato Light" charset="0"/>
                <a:cs typeface="Lato Light" charset="0"/>
                <a:sym typeface="Gill Sans"/>
              </a:endParaRPr>
            </a:p>
          </p:txBody>
        </p:sp>
      </p:grpSp>
      <p:grpSp>
        <p:nvGrpSpPr>
          <p:cNvPr id="4" name="Group 3">
            <a:extLst>
              <a:ext uri="{FF2B5EF4-FFF2-40B4-BE49-F238E27FC236}">
                <a16:creationId xmlns:a16="http://schemas.microsoft.com/office/drawing/2014/main" id="{EDFD9815-0B8E-4183-A29B-0719BF56B1FC}"/>
              </a:ext>
            </a:extLst>
          </p:cNvPr>
          <p:cNvGrpSpPr/>
          <p:nvPr/>
        </p:nvGrpSpPr>
        <p:grpSpPr>
          <a:xfrm>
            <a:off x="8709941" y="4647675"/>
            <a:ext cx="513547" cy="513680"/>
            <a:chOff x="7966991" y="4619103"/>
            <a:chExt cx="513547" cy="513680"/>
          </a:xfrm>
        </p:grpSpPr>
        <p:sp>
          <p:nvSpPr>
            <p:cNvPr id="56" name="Oval 55">
              <a:extLst>
                <a:ext uri="{FF2B5EF4-FFF2-40B4-BE49-F238E27FC236}">
                  <a16:creationId xmlns:a16="http://schemas.microsoft.com/office/drawing/2014/main" id="{49E8B9BD-4E58-4467-A0E7-603E8C29A60E}"/>
                </a:ext>
              </a:extLst>
            </p:cNvPr>
            <p:cNvSpPr>
              <a:spLocks noChangeAspect="1"/>
            </p:cNvSpPr>
            <p:nvPr/>
          </p:nvSpPr>
          <p:spPr>
            <a:xfrm>
              <a:off x="7966991" y="4619103"/>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Freeform 192">
              <a:extLst>
                <a:ext uri="{FF2B5EF4-FFF2-40B4-BE49-F238E27FC236}">
                  <a16:creationId xmlns:a16="http://schemas.microsoft.com/office/drawing/2014/main" id="{94DB8EA7-7F53-4C47-BEF2-988DF3EF9128}"/>
                </a:ext>
              </a:extLst>
            </p:cNvPr>
            <p:cNvSpPr>
              <a:spLocks noChangeAspect="1" noEditPoints="1"/>
            </p:cNvSpPr>
            <p:nvPr/>
          </p:nvSpPr>
          <p:spPr bwMode="auto">
            <a:xfrm>
              <a:off x="8086735" y="4738915"/>
              <a:ext cx="274058" cy="274056"/>
            </a:xfrm>
            <a:custGeom>
              <a:avLst/>
              <a:gdLst>
                <a:gd name="T0" fmla="*/ 0 w 187"/>
                <a:gd name="T1" fmla="*/ 0 h 187"/>
                <a:gd name="T2" fmla="*/ 0 w 187"/>
                <a:gd name="T3" fmla="*/ 296862 h 187"/>
                <a:gd name="T4" fmla="*/ 296863 w 187"/>
                <a:gd name="T5" fmla="*/ 296862 h 187"/>
                <a:gd name="T6" fmla="*/ 296863 w 187"/>
                <a:gd name="T7" fmla="*/ 0 h 187"/>
                <a:gd name="T8" fmla="*/ 0 w 187"/>
                <a:gd name="T9" fmla="*/ 0 h 187"/>
                <a:gd name="T10" fmla="*/ 112713 w 187"/>
                <a:gd name="T11" fmla="*/ 34925 h 187"/>
                <a:gd name="T12" fmla="*/ 130175 w 187"/>
                <a:gd name="T13" fmla="*/ 34925 h 187"/>
                <a:gd name="T14" fmla="*/ 130175 w 187"/>
                <a:gd name="T15" fmla="*/ 55562 h 187"/>
                <a:gd name="T16" fmla="*/ 112713 w 187"/>
                <a:gd name="T17" fmla="*/ 55562 h 187"/>
                <a:gd name="T18" fmla="*/ 112713 w 187"/>
                <a:gd name="T19" fmla="*/ 34925 h 187"/>
                <a:gd name="T20" fmla="*/ 74613 w 187"/>
                <a:gd name="T21" fmla="*/ 34925 h 187"/>
                <a:gd name="T22" fmla="*/ 92075 w 187"/>
                <a:gd name="T23" fmla="*/ 34925 h 187"/>
                <a:gd name="T24" fmla="*/ 92075 w 187"/>
                <a:gd name="T25" fmla="*/ 55562 h 187"/>
                <a:gd name="T26" fmla="*/ 74613 w 187"/>
                <a:gd name="T27" fmla="*/ 55562 h 187"/>
                <a:gd name="T28" fmla="*/ 74613 w 187"/>
                <a:gd name="T29" fmla="*/ 34925 h 187"/>
                <a:gd name="T30" fmla="*/ 38100 w 187"/>
                <a:gd name="T31" fmla="*/ 34925 h 187"/>
                <a:gd name="T32" fmla="*/ 57150 w 187"/>
                <a:gd name="T33" fmla="*/ 34925 h 187"/>
                <a:gd name="T34" fmla="*/ 57150 w 187"/>
                <a:gd name="T35" fmla="*/ 55562 h 187"/>
                <a:gd name="T36" fmla="*/ 38100 w 187"/>
                <a:gd name="T37" fmla="*/ 55562 h 187"/>
                <a:gd name="T38" fmla="*/ 38100 w 187"/>
                <a:gd name="T39" fmla="*/ 34925 h 187"/>
                <a:gd name="T40" fmla="*/ 261938 w 187"/>
                <a:gd name="T41" fmla="*/ 258762 h 187"/>
                <a:gd name="T42" fmla="*/ 38100 w 187"/>
                <a:gd name="T43" fmla="*/ 258762 h 187"/>
                <a:gd name="T44" fmla="*/ 38100 w 187"/>
                <a:gd name="T45" fmla="*/ 74612 h 187"/>
                <a:gd name="T46" fmla="*/ 261938 w 187"/>
                <a:gd name="T47" fmla="*/ 74612 h 187"/>
                <a:gd name="T48" fmla="*/ 261938 w 187"/>
                <a:gd name="T49" fmla="*/ 258762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7" h="187">
                  <a:moveTo>
                    <a:pt x="0" y="0"/>
                  </a:moveTo>
                  <a:lnTo>
                    <a:pt x="0" y="187"/>
                  </a:lnTo>
                  <a:lnTo>
                    <a:pt x="187" y="187"/>
                  </a:lnTo>
                  <a:lnTo>
                    <a:pt x="187" y="0"/>
                  </a:lnTo>
                  <a:lnTo>
                    <a:pt x="0" y="0"/>
                  </a:lnTo>
                  <a:close/>
                  <a:moveTo>
                    <a:pt x="71" y="22"/>
                  </a:moveTo>
                  <a:lnTo>
                    <a:pt x="82" y="22"/>
                  </a:lnTo>
                  <a:lnTo>
                    <a:pt x="82" y="35"/>
                  </a:lnTo>
                  <a:lnTo>
                    <a:pt x="71" y="35"/>
                  </a:lnTo>
                  <a:lnTo>
                    <a:pt x="71" y="22"/>
                  </a:lnTo>
                  <a:close/>
                  <a:moveTo>
                    <a:pt x="47" y="22"/>
                  </a:moveTo>
                  <a:lnTo>
                    <a:pt x="58" y="22"/>
                  </a:lnTo>
                  <a:lnTo>
                    <a:pt x="58" y="35"/>
                  </a:lnTo>
                  <a:lnTo>
                    <a:pt x="47" y="35"/>
                  </a:lnTo>
                  <a:lnTo>
                    <a:pt x="47" y="22"/>
                  </a:lnTo>
                  <a:close/>
                  <a:moveTo>
                    <a:pt x="24" y="22"/>
                  </a:moveTo>
                  <a:lnTo>
                    <a:pt x="36" y="22"/>
                  </a:lnTo>
                  <a:lnTo>
                    <a:pt x="36" y="35"/>
                  </a:lnTo>
                  <a:lnTo>
                    <a:pt x="24" y="35"/>
                  </a:lnTo>
                  <a:lnTo>
                    <a:pt x="24" y="22"/>
                  </a:lnTo>
                  <a:close/>
                  <a:moveTo>
                    <a:pt x="165" y="163"/>
                  </a:moveTo>
                  <a:lnTo>
                    <a:pt x="24" y="163"/>
                  </a:lnTo>
                  <a:lnTo>
                    <a:pt x="24" y="47"/>
                  </a:lnTo>
                  <a:lnTo>
                    <a:pt x="165" y="47"/>
                  </a:lnTo>
                  <a:lnTo>
                    <a:pt x="165" y="163"/>
                  </a:lnTo>
                  <a:close/>
                </a:path>
              </a:pathLst>
            </a:custGeom>
            <a:solidFill>
              <a:schemeClr val="bg1"/>
            </a:solid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 name="Group 4">
            <a:extLst>
              <a:ext uri="{FF2B5EF4-FFF2-40B4-BE49-F238E27FC236}">
                <a16:creationId xmlns:a16="http://schemas.microsoft.com/office/drawing/2014/main" id="{7864E4D7-9C62-4441-9E45-1A26314C89EB}"/>
              </a:ext>
            </a:extLst>
          </p:cNvPr>
          <p:cNvGrpSpPr/>
          <p:nvPr/>
        </p:nvGrpSpPr>
        <p:grpSpPr>
          <a:xfrm>
            <a:off x="8709941" y="5727998"/>
            <a:ext cx="513547" cy="513680"/>
            <a:chOff x="7966991" y="5699423"/>
            <a:chExt cx="513547" cy="513680"/>
          </a:xfrm>
        </p:grpSpPr>
        <p:sp>
          <p:nvSpPr>
            <p:cNvPr id="57" name="Oval 56">
              <a:extLst>
                <a:ext uri="{FF2B5EF4-FFF2-40B4-BE49-F238E27FC236}">
                  <a16:creationId xmlns:a16="http://schemas.microsoft.com/office/drawing/2014/main" id="{57E4D161-CF91-432A-87D7-0DFD0CEAD6F5}"/>
                </a:ext>
              </a:extLst>
            </p:cNvPr>
            <p:cNvSpPr>
              <a:spLocks noChangeAspect="1"/>
            </p:cNvSpPr>
            <p:nvPr/>
          </p:nvSpPr>
          <p:spPr>
            <a:xfrm>
              <a:off x="7966991" y="5699423"/>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Freeform 48">
              <a:extLst>
                <a:ext uri="{FF2B5EF4-FFF2-40B4-BE49-F238E27FC236}">
                  <a16:creationId xmlns:a16="http://schemas.microsoft.com/office/drawing/2014/main" id="{195E76C4-001C-4EB9-B595-BF23E8F76DA3}"/>
                </a:ext>
              </a:extLst>
            </p:cNvPr>
            <p:cNvSpPr>
              <a:spLocks noChangeAspect="1" noEditPoints="1"/>
            </p:cNvSpPr>
            <p:nvPr/>
          </p:nvSpPr>
          <p:spPr bwMode="auto">
            <a:xfrm>
              <a:off x="8088709" y="5820693"/>
              <a:ext cx="270110" cy="271141"/>
            </a:xfrm>
            <a:custGeom>
              <a:avLst/>
              <a:gdLst>
                <a:gd name="T0" fmla="*/ 396429 w 256"/>
                <a:gd name="T1" fmla="*/ 417513 h 256"/>
                <a:gd name="T2" fmla="*/ 19496 w 256"/>
                <a:gd name="T3" fmla="*/ 417513 h 256"/>
                <a:gd name="T4" fmla="*/ 0 w 256"/>
                <a:gd name="T5" fmla="*/ 397942 h 256"/>
                <a:gd name="T6" fmla="*/ 0 w 256"/>
                <a:gd name="T7" fmla="*/ 19571 h 256"/>
                <a:gd name="T8" fmla="*/ 19496 w 256"/>
                <a:gd name="T9" fmla="*/ 0 h 256"/>
                <a:gd name="T10" fmla="*/ 396429 w 256"/>
                <a:gd name="T11" fmla="*/ 0 h 256"/>
                <a:gd name="T12" fmla="*/ 415925 w 256"/>
                <a:gd name="T13" fmla="*/ 19571 h 256"/>
                <a:gd name="T14" fmla="*/ 415925 w 256"/>
                <a:gd name="T15" fmla="*/ 397942 h 256"/>
                <a:gd name="T16" fmla="*/ 396429 w 256"/>
                <a:gd name="T17" fmla="*/ 417513 h 256"/>
                <a:gd name="T18" fmla="*/ 376932 w 256"/>
                <a:gd name="T19" fmla="*/ 39142 h 256"/>
                <a:gd name="T20" fmla="*/ 38993 w 256"/>
                <a:gd name="T21" fmla="*/ 39142 h 256"/>
                <a:gd name="T22" fmla="*/ 38993 w 256"/>
                <a:gd name="T23" fmla="*/ 378371 h 256"/>
                <a:gd name="T24" fmla="*/ 376932 w 256"/>
                <a:gd name="T25" fmla="*/ 378371 h 256"/>
                <a:gd name="T26" fmla="*/ 376932 w 256"/>
                <a:gd name="T27" fmla="*/ 39142 h 256"/>
                <a:gd name="T28" fmla="*/ 123478 w 256"/>
                <a:gd name="T29" fmla="*/ 182662 h 256"/>
                <a:gd name="T30" fmla="*/ 136475 w 256"/>
                <a:gd name="T31" fmla="*/ 189186 h 256"/>
                <a:gd name="T32" fmla="*/ 181967 w 256"/>
                <a:gd name="T33" fmla="*/ 233220 h 256"/>
                <a:gd name="T34" fmla="*/ 272951 w 256"/>
                <a:gd name="T35" fmla="*/ 143520 h 256"/>
                <a:gd name="T36" fmla="*/ 285948 w 256"/>
                <a:gd name="T37" fmla="*/ 136996 h 256"/>
                <a:gd name="T38" fmla="*/ 305445 w 256"/>
                <a:gd name="T39" fmla="*/ 156567 h 256"/>
                <a:gd name="T40" fmla="*/ 298946 w 256"/>
                <a:gd name="T41" fmla="*/ 169615 h 256"/>
                <a:gd name="T42" fmla="*/ 194965 w 256"/>
                <a:gd name="T43" fmla="*/ 273993 h 256"/>
                <a:gd name="T44" fmla="*/ 181967 w 256"/>
                <a:gd name="T45" fmla="*/ 280517 h 256"/>
                <a:gd name="T46" fmla="*/ 168970 w 256"/>
                <a:gd name="T47" fmla="*/ 273993 h 256"/>
                <a:gd name="T48" fmla="*/ 110480 w 256"/>
                <a:gd name="T49" fmla="*/ 215280 h 256"/>
                <a:gd name="T50" fmla="*/ 103981 w 256"/>
                <a:gd name="T51" fmla="*/ 202233 h 256"/>
                <a:gd name="T52" fmla="*/ 123478 w 256"/>
                <a:gd name="T53" fmla="*/ 182662 h 256"/>
                <a:gd name="T54" fmla="*/ 298946 w 256"/>
                <a:gd name="T55" fmla="*/ 280517 h 256"/>
                <a:gd name="T56" fmla="*/ 298946 w 256"/>
                <a:gd name="T57" fmla="*/ 280517 h 256"/>
                <a:gd name="T58" fmla="*/ 298946 w 256"/>
                <a:gd name="T59" fmla="*/ 280517 h 256"/>
                <a:gd name="T60" fmla="*/ 298946 w 256"/>
                <a:gd name="T61" fmla="*/ 280517 h 256"/>
                <a:gd name="T62" fmla="*/ 298946 w 256"/>
                <a:gd name="T63" fmla="*/ 136996 h 256"/>
                <a:gd name="T64" fmla="*/ 298946 w 256"/>
                <a:gd name="T65" fmla="*/ 136996 h 256"/>
                <a:gd name="T66" fmla="*/ 298946 w 256"/>
                <a:gd name="T67" fmla="*/ 136996 h 2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56" h="256">
                  <a:moveTo>
                    <a:pt x="244" y="256"/>
                  </a:moveTo>
                  <a:cubicBezTo>
                    <a:pt x="12" y="256"/>
                    <a:pt x="12" y="256"/>
                    <a:pt x="12" y="256"/>
                  </a:cubicBezTo>
                  <a:cubicBezTo>
                    <a:pt x="5" y="256"/>
                    <a:pt x="0" y="251"/>
                    <a:pt x="0" y="244"/>
                  </a:cubicBezTo>
                  <a:cubicBezTo>
                    <a:pt x="0" y="12"/>
                    <a:pt x="0" y="12"/>
                    <a:pt x="0" y="12"/>
                  </a:cubicBezTo>
                  <a:cubicBezTo>
                    <a:pt x="0" y="5"/>
                    <a:pt x="5" y="0"/>
                    <a:pt x="12" y="0"/>
                  </a:cubicBezTo>
                  <a:cubicBezTo>
                    <a:pt x="244" y="0"/>
                    <a:pt x="244" y="0"/>
                    <a:pt x="244" y="0"/>
                  </a:cubicBezTo>
                  <a:cubicBezTo>
                    <a:pt x="251" y="0"/>
                    <a:pt x="256" y="5"/>
                    <a:pt x="256" y="12"/>
                  </a:cubicBezTo>
                  <a:cubicBezTo>
                    <a:pt x="256" y="244"/>
                    <a:pt x="256" y="244"/>
                    <a:pt x="256" y="244"/>
                  </a:cubicBezTo>
                  <a:cubicBezTo>
                    <a:pt x="256" y="251"/>
                    <a:pt x="251" y="256"/>
                    <a:pt x="244" y="256"/>
                  </a:cubicBezTo>
                  <a:moveTo>
                    <a:pt x="232" y="24"/>
                  </a:moveTo>
                  <a:cubicBezTo>
                    <a:pt x="24" y="24"/>
                    <a:pt x="24" y="24"/>
                    <a:pt x="24" y="24"/>
                  </a:cubicBezTo>
                  <a:cubicBezTo>
                    <a:pt x="24" y="232"/>
                    <a:pt x="24" y="232"/>
                    <a:pt x="24" y="232"/>
                  </a:cubicBezTo>
                  <a:cubicBezTo>
                    <a:pt x="232" y="232"/>
                    <a:pt x="232" y="232"/>
                    <a:pt x="232" y="232"/>
                  </a:cubicBezTo>
                  <a:lnTo>
                    <a:pt x="232" y="24"/>
                  </a:lnTo>
                  <a:close/>
                  <a:moveTo>
                    <a:pt x="76" y="112"/>
                  </a:moveTo>
                  <a:cubicBezTo>
                    <a:pt x="79" y="112"/>
                    <a:pt x="82" y="113"/>
                    <a:pt x="84" y="116"/>
                  </a:cubicBezTo>
                  <a:cubicBezTo>
                    <a:pt x="112" y="143"/>
                    <a:pt x="112" y="143"/>
                    <a:pt x="112" y="143"/>
                  </a:cubicBezTo>
                  <a:cubicBezTo>
                    <a:pt x="168" y="88"/>
                    <a:pt x="168" y="88"/>
                    <a:pt x="168" y="88"/>
                  </a:cubicBezTo>
                  <a:cubicBezTo>
                    <a:pt x="170" y="85"/>
                    <a:pt x="173" y="84"/>
                    <a:pt x="176" y="84"/>
                  </a:cubicBezTo>
                  <a:cubicBezTo>
                    <a:pt x="183" y="84"/>
                    <a:pt x="188" y="89"/>
                    <a:pt x="188" y="96"/>
                  </a:cubicBezTo>
                  <a:cubicBezTo>
                    <a:pt x="188" y="99"/>
                    <a:pt x="187" y="102"/>
                    <a:pt x="184" y="104"/>
                  </a:cubicBezTo>
                  <a:cubicBezTo>
                    <a:pt x="120" y="168"/>
                    <a:pt x="120" y="168"/>
                    <a:pt x="120" y="168"/>
                  </a:cubicBezTo>
                  <a:cubicBezTo>
                    <a:pt x="118" y="171"/>
                    <a:pt x="115" y="172"/>
                    <a:pt x="112" y="172"/>
                  </a:cubicBezTo>
                  <a:cubicBezTo>
                    <a:pt x="109" y="172"/>
                    <a:pt x="106" y="171"/>
                    <a:pt x="104" y="168"/>
                  </a:cubicBezTo>
                  <a:cubicBezTo>
                    <a:pt x="68" y="132"/>
                    <a:pt x="68" y="132"/>
                    <a:pt x="68" y="132"/>
                  </a:cubicBezTo>
                  <a:cubicBezTo>
                    <a:pt x="65" y="130"/>
                    <a:pt x="64" y="127"/>
                    <a:pt x="64" y="124"/>
                  </a:cubicBezTo>
                  <a:cubicBezTo>
                    <a:pt x="64" y="117"/>
                    <a:pt x="69" y="112"/>
                    <a:pt x="76" y="112"/>
                  </a:cubicBezTo>
                  <a:moveTo>
                    <a:pt x="184" y="172"/>
                  </a:moveTo>
                  <a:cubicBezTo>
                    <a:pt x="184" y="172"/>
                    <a:pt x="184" y="172"/>
                    <a:pt x="184" y="172"/>
                  </a:cubicBezTo>
                  <a:cubicBezTo>
                    <a:pt x="184" y="172"/>
                    <a:pt x="184" y="172"/>
                    <a:pt x="184" y="172"/>
                  </a:cubicBezTo>
                  <a:cubicBezTo>
                    <a:pt x="184" y="172"/>
                    <a:pt x="184" y="172"/>
                    <a:pt x="184" y="172"/>
                  </a:cubicBezTo>
                  <a:moveTo>
                    <a:pt x="184" y="84"/>
                  </a:moveTo>
                  <a:cubicBezTo>
                    <a:pt x="184" y="84"/>
                    <a:pt x="184" y="84"/>
                    <a:pt x="184" y="84"/>
                  </a:cubicBezTo>
                  <a:cubicBezTo>
                    <a:pt x="184" y="84"/>
                    <a:pt x="184" y="84"/>
                    <a:pt x="184" y="84"/>
                  </a:cubicBezTo>
                  <a:close/>
                </a:path>
              </a:pathLst>
            </a:custGeom>
            <a:solidFill>
              <a:schemeClr val="bg1"/>
            </a:solid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16642C8-A848-4FB4-8493-0E84D41FCBF1}"/>
              </a:ext>
            </a:extLst>
          </p:cNvPr>
          <p:cNvSpPr/>
          <p:nvPr/>
        </p:nvSpPr>
        <p:spPr>
          <a:xfrm>
            <a:off x="5450837" y="6286634"/>
            <a:ext cx="2378966" cy="261610"/>
          </a:xfrm>
          <a:prstGeom prst="rect">
            <a:avLst/>
          </a:prstGeom>
        </p:spPr>
        <p:txBody>
          <a:bodyPr wrap="square" anchor="ctr">
            <a:spAutoFit/>
          </a:bodyPr>
          <a:lstStyle/>
          <a:p>
            <a:pPr algn="r"/>
            <a:r>
              <a:rPr lang="en-US" sz="1100" i="1" dirty="0"/>
              <a:t>https://www.miradore.com</a:t>
            </a:r>
          </a:p>
        </p:txBody>
      </p:sp>
      <p:pic>
        <p:nvPicPr>
          <p:cNvPr id="31" name="Picture 4" descr="Miradore Online MDM review: A second look | Jason Bayton">
            <a:extLst>
              <a:ext uri="{FF2B5EF4-FFF2-40B4-BE49-F238E27FC236}">
                <a16:creationId xmlns:a16="http://schemas.microsoft.com/office/drawing/2014/main" id="{A89BD249-BB92-4F37-B9B3-D93ED68731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501" y="2497653"/>
            <a:ext cx="7237002" cy="3690117"/>
          </a:xfrm>
          <a:prstGeom prst="rect">
            <a:avLst/>
          </a:prstGeom>
          <a:ln w="5715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3332EC12-7C39-4741-8CC5-F2DB8D695371}"/>
              </a:ext>
            </a:extLst>
          </p:cNvPr>
          <p:cNvSpPr/>
          <p:nvPr/>
        </p:nvSpPr>
        <p:spPr>
          <a:xfrm>
            <a:off x="783858" y="1551004"/>
            <a:ext cx="6740892" cy="677108"/>
          </a:xfrm>
          <a:prstGeom prst="rect">
            <a:avLst/>
          </a:prstGeom>
        </p:spPr>
        <p:txBody>
          <a:bodyPr wrap="square" anchor="ctr">
            <a:spAutoFit/>
          </a:bodyPr>
          <a:lstStyle/>
          <a:p>
            <a:pPr marL="347663" indent="-347663">
              <a:spcBef>
                <a:spcPts val="600"/>
              </a:spcBef>
              <a:buFont typeface="Wingdings" panose="05000000000000000000" pitchFamily="2" charset="2"/>
              <a:buChar char="q"/>
            </a:pPr>
            <a:r>
              <a:rPr lang="en-US" sz="1900" dirty="0"/>
              <a:t>Miradore helps ensure device and </a:t>
            </a:r>
            <a:r>
              <a:rPr lang="en-US" sz="1900" b="1" dirty="0">
                <a:solidFill>
                  <a:srgbClr val="FF0000"/>
                </a:solidFill>
              </a:rPr>
              <a:t>data security </a:t>
            </a:r>
            <a:r>
              <a:rPr lang="en-US" sz="1900" dirty="0"/>
              <a:t>as well as </a:t>
            </a:r>
            <a:r>
              <a:rPr lang="en-US" sz="1900" b="1" dirty="0">
                <a:solidFill>
                  <a:srgbClr val="FF0000"/>
                </a:solidFill>
              </a:rPr>
              <a:t>data compliance </a:t>
            </a:r>
            <a:r>
              <a:rPr lang="en-US" sz="1900" dirty="0"/>
              <a:t>across an organization</a:t>
            </a:r>
          </a:p>
        </p:txBody>
      </p:sp>
      <p:sp>
        <p:nvSpPr>
          <p:cNvPr id="40" name="Rectangle 39">
            <a:extLst>
              <a:ext uri="{FF2B5EF4-FFF2-40B4-BE49-F238E27FC236}">
                <a16:creationId xmlns:a16="http://schemas.microsoft.com/office/drawing/2014/main" id="{9C621AE9-7DA0-48DD-BFBA-4E3F617E1B46}"/>
              </a:ext>
            </a:extLst>
          </p:cNvPr>
          <p:cNvSpPr/>
          <p:nvPr/>
        </p:nvSpPr>
        <p:spPr>
          <a:xfrm>
            <a:off x="9365373" y="1401943"/>
            <a:ext cx="2198905" cy="523220"/>
          </a:xfrm>
          <a:prstGeom prst="rect">
            <a:avLst/>
          </a:prstGeom>
        </p:spPr>
        <p:txBody>
          <a:bodyPr wrap="square" anchor="ctr">
            <a:spAutoFit/>
          </a:bodyPr>
          <a:lstStyle/>
          <a:p>
            <a:pPr>
              <a:buClr>
                <a:prstClr val="black"/>
              </a:buClr>
              <a:buSzPts val="2200"/>
              <a:defRPr/>
            </a:pPr>
            <a:r>
              <a:rPr lang="fr-FR" sz="1600" b="1" dirty="0">
                <a:solidFill>
                  <a:prstClr val="black"/>
                </a:solidFill>
                <a:ea typeface="Calibri"/>
                <a:cs typeface="Calibri"/>
                <a:sym typeface="Calibri"/>
              </a:rPr>
              <a:t>AirWatch</a:t>
            </a:r>
          </a:p>
          <a:p>
            <a:pPr>
              <a:buClr>
                <a:prstClr val="black"/>
              </a:buClr>
              <a:buSzPts val="2200"/>
              <a:defRPr/>
            </a:pPr>
            <a:r>
              <a:rPr lang="en-US" sz="1200" b="1" i="1" dirty="0">
                <a:solidFill>
                  <a:prstClr val="black"/>
                </a:solidFill>
                <a:cs typeface="Calibri"/>
                <a:sym typeface="Calibri"/>
              </a:rPr>
              <a:t>https://www.vmware.com</a:t>
            </a:r>
          </a:p>
        </p:txBody>
      </p:sp>
      <p:sp>
        <p:nvSpPr>
          <p:cNvPr id="41" name="Rectangle 40">
            <a:extLst>
              <a:ext uri="{FF2B5EF4-FFF2-40B4-BE49-F238E27FC236}">
                <a16:creationId xmlns:a16="http://schemas.microsoft.com/office/drawing/2014/main" id="{10575902-43EC-44D5-BFB6-6B171C71898C}"/>
              </a:ext>
            </a:extLst>
          </p:cNvPr>
          <p:cNvSpPr/>
          <p:nvPr/>
        </p:nvSpPr>
        <p:spPr>
          <a:xfrm>
            <a:off x="9365373" y="2482264"/>
            <a:ext cx="2198905" cy="523220"/>
          </a:xfrm>
          <a:prstGeom prst="rect">
            <a:avLst/>
          </a:prstGeom>
        </p:spPr>
        <p:txBody>
          <a:bodyPr wrap="square" anchor="ctr">
            <a:spAutoFit/>
          </a:bodyPr>
          <a:lstStyle/>
          <a:p>
            <a:pPr>
              <a:buClr>
                <a:prstClr val="black"/>
              </a:buClr>
              <a:buSzPts val="2200"/>
              <a:defRPr/>
            </a:pPr>
            <a:r>
              <a:rPr lang="fr-FR" sz="1600" b="1" dirty="0">
                <a:solidFill>
                  <a:prstClr val="black"/>
                </a:solidFill>
                <a:ea typeface="Calibri"/>
                <a:cs typeface="Calibri"/>
                <a:sym typeface="Calibri"/>
              </a:rPr>
              <a:t>Microsoft Intune</a:t>
            </a:r>
          </a:p>
          <a:p>
            <a:pPr>
              <a:buClr>
                <a:prstClr val="black"/>
              </a:buClr>
              <a:buSzPts val="2200"/>
              <a:defRPr/>
            </a:pPr>
            <a:r>
              <a:rPr lang="en-US" sz="1200" b="1" i="1" dirty="0">
                <a:solidFill>
                  <a:prstClr val="black"/>
                </a:solidFill>
                <a:cs typeface="Calibri"/>
                <a:sym typeface="Calibri"/>
              </a:rPr>
              <a:t>https://www.microsoft.com</a:t>
            </a:r>
          </a:p>
        </p:txBody>
      </p:sp>
      <p:sp>
        <p:nvSpPr>
          <p:cNvPr id="42" name="Rectangle 41">
            <a:extLst>
              <a:ext uri="{FF2B5EF4-FFF2-40B4-BE49-F238E27FC236}">
                <a16:creationId xmlns:a16="http://schemas.microsoft.com/office/drawing/2014/main" id="{D4DC38AB-59DD-4C56-9E48-4FE1A569F5F3}"/>
              </a:ext>
            </a:extLst>
          </p:cNvPr>
          <p:cNvSpPr/>
          <p:nvPr/>
        </p:nvSpPr>
        <p:spPr>
          <a:xfrm>
            <a:off x="9365373" y="3562585"/>
            <a:ext cx="2137531" cy="523220"/>
          </a:xfrm>
          <a:prstGeom prst="rect">
            <a:avLst/>
          </a:prstGeom>
        </p:spPr>
        <p:txBody>
          <a:bodyPr wrap="square" anchor="ctr">
            <a:spAutoFit/>
          </a:bodyPr>
          <a:lstStyle/>
          <a:p>
            <a:pPr>
              <a:buClr>
                <a:prstClr val="black"/>
              </a:buClr>
              <a:buSzPts val="2200"/>
              <a:defRPr/>
            </a:pPr>
            <a:r>
              <a:rPr lang="en-US" sz="1600" b="1" dirty="0">
                <a:solidFill>
                  <a:prstClr val="black"/>
                </a:solidFill>
                <a:cs typeface="Calibri"/>
                <a:sym typeface="Calibri"/>
              </a:rPr>
              <a:t>IBM MaaS360  </a:t>
            </a:r>
          </a:p>
          <a:p>
            <a:pPr>
              <a:buClr>
                <a:prstClr val="black"/>
              </a:buClr>
              <a:buSzPts val="2200"/>
              <a:defRPr/>
            </a:pPr>
            <a:r>
              <a:rPr lang="en-US" sz="1200" b="1" i="1" dirty="0">
                <a:solidFill>
                  <a:prstClr val="black"/>
                </a:solidFill>
                <a:cs typeface="Calibri"/>
                <a:sym typeface="Calibri"/>
              </a:rPr>
              <a:t>https://www.ibm.com</a:t>
            </a:r>
          </a:p>
        </p:txBody>
      </p:sp>
      <p:sp>
        <p:nvSpPr>
          <p:cNvPr id="43" name="Rectangle 42">
            <a:extLst>
              <a:ext uri="{FF2B5EF4-FFF2-40B4-BE49-F238E27FC236}">
                <a16:creationId xmlns:a16="http://schemas.microsoft.com/office/drawing/2014/main" id="{354BD8D6-25DB-46EE-8A35-26511DEA4D8E}"/>
              </a:ext>
            </a:extLst>
          </p:cNvPr>
          <p:cNvSpPr/>
          <p:nvPr/>
        </p:nvSpPr>
        <p:spPr>
          <a:xfrm>
            <a:off x="9365373" y="4642906"/>
            <a:ext cx="2137530" cy="523220"/>
          </a:xfrm>
          <a:prstGeom prst="rect">
            <a:avLst/>
          </a:prstGeom>
        </p:spPr>
        <p:txBody>
          <a:bodyPr wrap="square" anchor="ctr">
            <a:spAutoFit/>
          </a:bodyPr>
          <a:lstStyle/>
          <a:p>
            <a:pPr>
              <a:buClr>
                <a:prstClr val="black"/>
              </a:buClr>
              <a:buSzPts val="2200"/>
              <a:defRPr/>
            </a:pPr>
            <a:r>
              <a:rPr lang="fr-FR" sz="1600" b="1" dirty="0">
                <a:solidFill>
                  <a:prstClr val="black"/>
                </a:solidFill>
                <a:ea typeface="Calibri"/>
                <a:cs typeface="Calibri"/>
                <a:sym typeface="Calibri"/>
              </a:rPr>
              <a:t>XenMobile </a:t>
            </a:r>
          </a:p>
          <a:p>
            <a:pPr>
              <a:buClr>
                <a:prstClr val="black"/>
              </a:buClr>
              <a:buSzPts val="2200"/>
              <a:defRPr/>
            </a:pPr>
            <a:r>
              <a:rPr lang="en-US" sz="1200" b="1" i="1" dirty="0">
                <a:solidFill>
                  <a:prstClr val="black"/>
                </a:solidFill>
                <a:cs typeface="Calibri"/>
                <a:sym typeface="Calibri"/>
              </a:rPr>
              <a:t>https://www.citrix.com</a:t>
            </a:r>
          </a:p>
        </p:txBody>
      </p:sp>
      <p:sp>
        <p:nvSpPr>
          <p:cNvPr id="44" name="Rectangle 43">
            <a:extLst>
              <a:ext uri="{FF2B5EF4-FFF2-40B4-BE49-F238E27FC236}">
                <a16:creationId xmlns:a16="http://schemas.microsoft.com/office/drawing/2014/main" id="{80DF8D0E-76A6-45FF-BDCB-DE8F7CAE01AB}"/>
              </a:ext>
            </a:extLst>
          </p:cNvPr>
          <p:cNvSpPr/>
          <p:nvPr/>
        </p:nvSpPr>
        <p:spPr>
          <a:xfrm>
            <a:off x="9365373" y="5723229"/>
            <a:ext cx="2702802" cy="523220"/>
          </a:xfrm>
          <a:prstGeom prst="rect">
            <a:avLst/>
          </a:prstGeom>
        </p:spPr>
        <p:txBody>
          <a:bodyPr wrap="square" anchor="ctr">
            <a:spAutoFit/>
          </a:bodyPr>
          <a:lstStyle/>
          <a:p>
            <a:pPr>
              <a:buClr>
                <a:prstClr val="black"/>
              </a:buClr>
              <a:buSzPts val="2200"/>
              <a:defRPr/>
            </a:pPr>
            <a:r>
              <a:rPr lang="en-US" sz="1600" b="1" dirty="0">
                <a:solidFill>
                  <a:prstClr val="black"/>
                </a:solidFill>
                <a:cs typeface="Calibri"/>
                <a:sym typeface="Calibri"/>
              </a:rPr>
              <a:t>Absolute Manage MDM  </a:t>
            </a:r>
          </a:p>
          <a:p>
            <a:pPr>
              <a:buClr>
                <a:prstClr val="black"/>
              </a:buClr>
              <a:buSzPts val="2200"/>
              <a:defRPr/>
            </a:pPr>
            <a:r>
              <a:rPr lang="en-US" sz="1200" b="1" i="1" dirty="0">
                <a:solidFill>
                  <a:prstClr val="black"/>
                </a:solidFill>
                <a:cs typeface="Calibri"/>
                <a:sym typeface="Calibri"/>
              </a:rPr>
              <a:t>http://www.absolute.com</a:t>
            </a:r>
          </a:p>
        </p:txBody>
      </p:sp>
      <p:cxnSp>
        <p:nvCxnSpPr>
          <p:cNvPr id="34" name="Straight Connector 33">
            <a:extLst>
              <a:ext uri="{FF2B5EF4-FFF2-40B4-BE49-F238E27FC236}">
                <a16:creationId xmlns:a16="http://schemas.microsoft.com/office/drawing/2014/main" id="{21EE7D95-13ED-4DA1-8240-EC16D6E2C97D}"/>
              </a:ext>
            </a:extLst>
          </p:cNvPr>
          <p:cNvCxnSpPr>
            <a:cxnSpLocks/>
          </p:cNvCxnSpPr>
          <p:nvPr/>
        </p:nvCxnSpPr>
        <p:spPr>
          <a:xfrm>
            <a:off x="8239280" y="1379552"/>
            <a:ext cx="0" cy="4989881"/>
          </a:xfrm>
          <a:prstGeom prst="line">
            <a:avLst/>
          </a:prstGeom>
          <a:ln w="1270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96569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Rounded Rectangle 10">
            <a:extLst>
              <a:ext uri="{FF2B5EF4-FFF2-40B4-BE49-F238E27FC236}">
                <a16:creationId xmlns:a16="http://schemas.microsoft.com/office/drawing/2014/main" id="{1F44F4A5-B6E0-41EF-9DBA-D8B78C0C72B7}"/>
              </a:ext>
            </a:extLst>
          </p:cNvPr>
          <p:cNvSpPr/>
          <p:nvPr/>
        </p:nvSpPr>
        <p:spPr>
          <a:xfrm>
            <a:off x="-1" y="1353061"/>
            <a:ext cx="11277601" cy="1581276"/>
          </a:xfrm>
          <a:prstGeom prst="roundRect">
            <a:avLst>
              <a:gd name="adj" fmla="val 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Полилиния 64"/>
          <p:cNvSpPr/>
          <p:nvPr/>
        </p:nvSpPr>
        <p:spPr>
          <a:xfrm>
            <a:off x="9827474" y="-76200"/>
            <a:ext cx="2378682" cy="5714424"/>
          </a:xfrm>
          <a:custGeom>
            <a:avLst/>
            <a:gdLst>
              <a:gd name="connsiteX0" fmla="*/ 3538167 w 3538167"/>
              <a:gd name="connsiteY0" fmla="*/ 0 h 7091243"/>
              <a:gd name="connsiteX1" fmla="*/ 3538167 w 3538167"/>
              <a:gd name="connsiteY1" fmla="*/ 2852601 h 7091243"/>
              <a:gd name="connsiteX2" fmla="*/ 2845147 w 3538167"/>
              <a:gd name="connsiteY2" fmla="*/ 3545621 h 7091243"/>
              <a:gd name="connsiteX3" fmla="*/ 3538167 w 3538167"/>
              <a:gd name="connsiteY3" fmla="*/ 4238641 h 7091243"/>
              <a:gd name="connsiteX4" fmla="*/ 3538167 w 3538167"/>
              <a:gd name="connsiteY4" fmla="*/ 7091243 h 7091243"/>
              <a:gd name="connsiteX5" fmla="*/ 0 w 3538167"/>
              <a:gd name="connsiteY5" fmla="*/ 3545622 h 709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38167" h="7091243">
                <a:moveTo>
                  <a:pt x="3538167" y="0"/>
                </a:moveTo>
                <a:lnTo>
                  <a:pt x="3538167" y="2852601"/>
                </a:lnTo>
                <a:lnTo>
                  <a:pt x="2845147" y="3545621"/>
                </a:lnTo>
                <a:lnTo>
                  <a:pt x="3538167" y="4238641"/>
                </a:lnTo>
                <a:lnTo>
                  <a:pt x="3538167" y="7091243"/>
                </a:lnTo>
                <a:lnTo>
                  <a:pt x="0" y="3545622"/>
                </a:lnTo>
                <a:close/>
              </a:path>
            </a:pathLst>
          </a:custGeom>
          <a:solidFill>
            <a:schemeClr val="accent4">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7055FEE-2613-4D22-A157-60DD0F699B3E}"/>
              </a:ext>
            </a:extLst>
          </p:cNvPr>
          <p:cNvSpPr txBox="1"/>
          <p:nvPr/>
        </p:nvSpPr>
        <p:spPr>
          <a:xfrm>
            <a:off x="381000" y="356735"/>
            <a:ext cx="9984080" cy="646331"/>
          </a:xfrm>
          <a:prstGeom prst="rect">
            <a:avLst/>
          </a:prstGeom>
          <a:noFill/>
        </p:spPr>
        <p:txBody>
          <a:bodyPr wrap="squar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Application Management Solutions</a:t>
            </a:r>
          </a:p>
        </p:txBody>
      </p:sp>
      <p:sp>
        <p:nvSpPr>
          <p:cNvPr id="40" name="Rectangle: Rounded Corners 39">
            <a:extLst>
              <a:ext uri="{FF2B5EF4-FFF2-40B4-BE49-F238E27FC236}">
                <a16:creationId xmlns:a16="http://schemas.microsoft.com/office/drawing/2014/main" id="{66B1CEBA-B8B6-414C-A77B-2201350FB543}"/>
              </a:ext>
            </a:extLst>
          </p:cNvPr>
          <p:cNvSpPr/>
          <p:nvPr/>
        </p:nvSpPr>
        <p:spPr bwMode="auto">
          <a:xfrm>
            <a:off x="8305800" y="1989574"/>
            <a:ext cx="45719" cy="45719"/>
          </a:xfrm>
          <a:prstGeom prst="roundRect">
            <a:avLst/>
          </a:prstGeom>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DEAB3BD4-E50A-47EF-8CE2-84E5733EB243}"/>
              </a:ext>
            </a:extLst>
          </p:cNvPr>
          <p:cNvSpPr/>
          <p:nvPr/>
        </p:nvSpPr>
        <p:spPr>
          <a:xfrm>
            <a:off x="984736" y="1658951"/>
            <a:ext cx="8813368" cy="969496"/>
          </a:xfrm>
          <a:prstGeom prst="rect">
            <a:avLst/>
          </a:prstGeom>
        </p:spPr>
        <p:txBody>
          <a:bodyPr wrap="square" anchor="ctr">
            <a:spAutoFit/>
          </a:bodyPr>
          <a:lstStyle/>
          <a:p>
            <a:pPr fontAlgn="base">
              <a:spcBef>
                <a:spcPts val="600"/>
              </a:spcBef>
            </a:pPr>
            <a:r>
              <a:rPr lang="en-IN" sz="1900" dirty="0"/>
              <a:t>Mobile application management (MAM) is a software or service that enables network defenders to </a:t>
            </a:r>
            <a:r>
              <a:rPr lang="en-IN" sz="1900" b="1" dirty="0">
                <a:solidFill>
                  <a:srgbClr val="FF0000"/>
                </a:solidFill>
              </a:rPr>
              <a:t>secure</a:t>
            </a:r>
            <a:r>
              <a:rPr lang="en-IN" sz="1900" dirty="0"/>
              <a:t>, </a:t>
            </a:r>
            <a:r>
              <a:rPr lang="en-IN" sz="1900" b="1" dirty="0">
                <a:solidFill>
                  <a:srgbClr val="FF0000"/>
                </a:solidFill>
              </a:rPr>
              <a:t>manage</a:t>
            </a:r>
            <a:r>
              <a:rPr lang="en-IN" sz="1900" dirty="0"/>
              <a:t>, and </a:t>
            </a:r>
            <a:r>
              <a:rPr lang="en-IN" sz="1900" b="1" dirty="0">
                <a:solidFill>
                  <a:srgbClr val="FF0000"/>
                </a:solidFill>
              </a:rPr>
              <a:t>distribute</a:t>
            </a:r>
            <a:r>
              <a:rPr lang="en-IN" sz="1900" dirty="0"/>
              <a:t> enterprise applications on employee mobile devices</a:t>
            </a:r>
            <a:endParaRPr lang="en-US" sz="1900" dirty="0"/>
          </a:p>
        </p:txBody>
      </p:sp>
      <p:grpSp>
        <p:nvGrpSpPr>
          <p:cNvPr id="2" name="Group 1"/>
          <p:cNvGrpSpPr/>
          <p:nvPr/>
        </p:nvGrpSpPr>
        <p:grpSpPr>
          <a:xfrm>
            <a:off x="203952" y="3408591"/>
            <a:ext cx="10706296" cy="2910720"/>
            <a:chOff x="203952" y="3408591"/>
            <a:chExt cx="10706296" cy="2910720"/>
          </a:xfrm>
        </p:grpSpPr>
        <p:cxnSp>
          <p:nvCxnSpPr>
            <p:cNvPr id="60" name="Straight Arrow Connector 59">
              <a:extLst>
                <a:ext uri="{FF2B5EF4-FFF2-40B4-BE49-F238E27FC236}">
                  <a16:creationId xmlns:a16="http://schemas.microsoft.com/office/drawing/2014/main" id="{E6226E83-B5FE-41AA-A1B8-5E414EF1C1F1}"/>
                </a:ext>
              </a:extLst>
            </p:cNvPr>
            <p:cNvCxnSpPr>
              <a:cxnSpLocks/>
            </p:cNvCxnSpPr>
            <p:nvPr/>
          </p:nvCxnSpPr>
          <p:spPr>
            <a:xfrm flipV="1">
              <a:off x="3095543" y="4804246"/>
              <a:ext cx="1821466" cy="6711"/>
            </a:xfrm>
            <a:prstGeom prst="straightConnector1">
              <a:avLst/>
            </a:prstGeom>
            <a:ln w="28575">
              <a:solidFill>
                <a:srgbClr val="0070C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445DCEA9-C066-48CF-8C6B-C4808AFE9032}"/>
                </a:ext>
              </a:extLst>
            </p:cNvPr>
            <p:cNvCxnSpPr>
              <a:cxnSpLocks/>
            </p:cNvCxnSpPr>
            <p:nvPr/>
          </p:nvCxnSpPr>
          <p:spPr>
            <a:xfrm flipH="1" flipV="1">
              <a:off x="5960298" y="4797535"/>
              <a:ext cx="2003613" cy="6711"/>
            </a:xfrm>
            <a:prstGeom prst="straightConnector1">
              <a:avLst/>
            </a:prstGeom>
            <a:ln w="28575">
              <a:solidFill>
                <a:srgbClr val="0070C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2E518EB3-5F5E-4585-B61F-020DD9CC319C}"/>
                </a:ext>
              </a:extLst>
            </p:cNvPr>
            <p:cNvGrpSpPr/>
            <p:nvPr/>
          </p:nvGrpSpPr>
          <p:grpSpPr>
            <a:xfrm>
              <a:off x="3681954" y="4054411"/>
              <a:ext cx="2347771" cy="1699553"/>
              <a:chOff x="2728254" y="1997635"/>
              <a:chExt cx="2347771" cy="1699553"/>
            </a:xfrm>
          </p:grpSpPr>
          <p:sp>
            <p:nvSpPr>
              <p:cNvPr id="143" name="Rectangle 142">
                <a:extLst>
                  <a:ext uri="{FF2B5EF4-FFF2-40B4-BE49-F238E27FC236}">
                    <a16:creationId xmlns:a16="http://schemas.microsoft.com/office/drawing/2014/main" id="{43E0ACA4-65E5-4353-832C-4986C5F10D3E}"/>
                  </a:ext>
                </a:extLst>
              </p:cNvPr>
              <p:cNvSpPr/>
              <p:nvPr/>
            </p:nvSpPr>
            <p:spPr>
              <a:xfrm>
                <a:off x="2728254" y="3389411"/>
                <a:ext cx="1112145"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IT Admin</a:t>
                </a:r>
              </a:p>
            </p:txBody>
          </p:sp>
          <p:grpSp>
            <p:nvGrpSpPr>
              <p:cNvPr id="144" name="Group 143">
                <a:extLst>
                  <a:ext uri="{FF2B5EF4-FFF2-40B4-BE49-F238E27FC236}">
                    <a16:creationId xmlns:a16="http://schemas.microsoft.com/office/drawing/2014/main" id="{51BEA6F5-B680-4F57-9212-82ACB9A7B73C}"/>
                  </a:ext>
                </a:extLst>
              </p:cNvPr>
              <p:cNvGrpSpPr/>
              <p:nvPr/>
            </p:nvGrpSpPr>
            <p:grpSpPr>
              <a:xfrm>
                <a:off x="2732360" y="1997635"/>
                <a:ext cx="2343665" cy="1596744"/>
                <a:chOff x="2732360" y="1997635"/>
                <a:chExt cx="2343665" cy="1596744"/>
              </a:xfrm>
            </p:grpSpPr>
            <p:pic>
              <p:nvPicPr>
                <p:cNvPr id="145" name="Picture 144" descr="A picture containing text, electronics, computer, monitor&#10;&#10;Description automatically generated">
                  <a:extLst>
                    <a:ext uri="{FF2B5EF4-FFF2-40B4-BE49-F238E27FC236}">
                      <a16:creationId xmlns:a16="http://schemas.microsoft.com/office/drawing/2014/main" id="{6A7F1C1C-D459-43C2-8EAE-B118F98605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9281" y="1997635"/>
                  <a:ext cx="1596744" cy="1596744"/>
                </a:xfrm>
                <a:prstGeom prst="rect">
                  <a:avLst/>
                </a:prstGeom>
              </p:spPr>
            </p:pic>
            <p:pic>
              <p:nvPicPr>
                <p:cNvPr id="146" name="Picture 145" descr="A picture containing light&#10;&#10;Description automatically generated">
                  <a:extLst>
                    <a:ext uri="{FF2B5EF4-FFF2-40B4-BE49-F238E27FC236}">
                      <a16:creationId xmlns:a16="http://schemas.microsoft.com/office/drawing/2014/main" id="{07B68CF1-4C1C-43DF-8057-FD85059B72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2360" y="2280844"/>
                  <a:ext cx="1063410" cy="1240644"/>
                </a:xfrm>
                <a:prstGeom prst="rect">
                  <a:avLst/>
                </a:prstGeom>
              </p:spPr>
            </p:pic>
            <p:sp>
              <p:nvSpPr>
                <p:cNvPr id="147" name="Rectangle 146">
                  <a:extLst>
                    <a:ext uri="{FF2B5EF4-FFF2-40B4-BE49-F238E27FC236}">
                      <a16:creationId xmlns:a16="http://schemas.microsoft.com/office/drawing/2014/main" id="{FC00CB99-5880-404B-915E-2DD49481427A}"/>
                    </a:ext>
                  </a:extLst>
                </p:cNvPr>
                <p:cNvSpPr/>
                <p:nvPr/>
              </p:nvSpPr>
              <p:spPr>
                <a:xfrm>
                  <a:off x="3559914" y="2404143"/>
                  <a:ext cx="1112145" cy="461665"/>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MAM admin console</a:t>
                  </a:r>
                </a:p>
              </p:txBody>
            </p:sp>
          </p:grpSp>
        </p:grpSp>
        <p:sp>
          <p:nvSpPr>
            <p:cNvPr id="79" name="TextBox 78">
              <a:extLst>
                <a:ext uri="{FF2B5EF4-FFF2-40B4-BE49-F238E27FC236}">
                  <a16:creationId xmlns:a16="http://schemas.microsoft.com/office/drawing/2014/main" id="{EDD698E1-4361-4424-B027-29B57DEBBDC2}"/>
                </a:ext>
              </a:extLst>
            </p:cNvPr>
            <p:cNvSpPr txBox="1"/>
            <p:nvPr/>
          </p:nvSpPr>
          <p:spPr>
            <a:xfrm>
              <a:off x="5916304" y="3997666"/>
              <a:ext cx="1520631" cy="523220"/>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Organizational data</a:t>
              </a:r>
            </a:p>
          </p:txBody>
        </p:sp>
        <p:grpSp>
          <p:nvGrpSpPr>
            <p:cNvPr id="80" name="Group 79">
              <a:extLst>
                <a:ext uri="{FF2B5EF4-FFF2-40B4-BE49-F238E27FC236}">
                  <a16:creationId xmlns:a16="http://schemas.microsoft.com/office/drawing/2014/main" id="{7242194B-7836-4D94-B28E-F58F61A632D5}"/>
                </a:ext>
              </a:extLst>
            </p:cNvPr>
            <p:cNvGrpSpPr/>
            <p:nvPr/>
          </p:nvGrpSpPr>
          <p:grpSpPr>
            <a:xfrm>
              <a:off x="7780484" y="3408591"/>
              <a:ext cx="1940480" cy="2910720"/>
              <a:chOff x="1304913" y="3941127"/>
              <a:chExt cx="1940480" cy="2910720"/>
            </a:xfrm>
          </p:grpSpPr>
          <p:pic>
            <p:nvPicPr>
              <p:cNvPr id="134" name="Picture 133" descr="A picture containing monitor, screen, electronics, picture frame&#10;&#10;Description automatically generated">
                <a:extLst>
                  <a:ext uri="{FF2B5EF4-FFF2-40B4-BE49-F238E27FC236}">
                    <a16:creationId xmlns:a16="http://schemas.microsoft.com/office/drawing/2014/main" id="{ABEE045E-A987-4A6C-B07B-85F9E45F75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4913" y="3941127"/>
                <a:ext cx="1940480" cy="2910720"/>
              </a:xfrm>
              <a:prstGeom prst="rect">
                <a:avLst/>
              </a:prstGeom>
            </p:spPr>
          </p:pic>
          <p:grpSp>
            <p:nvGrpSpPr>
              <p:cNvPr id="135" name="Group 134">
                <a:extLst>
                  <a:ext uri="{FF2B5EF4-FFF2-40B4-BE49-F238E27FC236}">
                    <a16:creationId xmlns:a16="http://schemas.microsoft.com/office/drawing/2014/main" id="{F3E600AB-428B-4B69-85DF-780246F7A42A}"/>
                  </a:ext>
                </a:extLst>
              </p:cNvPr>
              <p:cNvGrpSpPr/>
              <p:nvPr/>
            </p:nvGrpSpPr>
            <p:grpSpPr>
              <a:xfrm>
                <a:off x="1774908" y="5710306"/>
                <a:ext cx="933213" cy="269046"/>
                <a:chOff x="4218219" y="4729851"/>
                <a:chExt cx="933213" cy="269046"/>
              </a:xfrm>
            </p:grpSpPr>
            <p:pic>
              <p:nvPicPr>
                <p:cNvPr id="140" name="Picture 2" descr="Facebook logo, Computer Icons Facebook Logo, facebook, png | PNGEgg">
                  <a:extLst>
                    <a:ext uri="{FF2B5EF4-FFF2-40B4-BE49-F238E27FC236}">
                      <a16:creationId xmlns:a16="http://schemas.microsoft.com/office/drawing/2014/main" id="{24E79708-5426-4020-ADE9-1A1CDCC0E8D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0952" t="18293" r="19190" b="18293"/>
                <a:stretch/>
              </p:blipFill>
              <p:spPr bwMode="auto">
                <a:xfrm>
                  <a:off x="4218219" y="4729851"/>
                  <a:ext cx="195195" cy="248262"/>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14" descr="The Branding Source: New logo: Google Chrome icon (?)">
                  <a:extLst>
                    <a:ext uri="{FF2B5EF4-FFF2-40B4-BE49-F238E27FC236}">
                      <a16:creationId xmlns:a16="http://schemas.microsoft.com/office/drawing/2014/main" id="{DBED89D5-F5D3-400C-BAD6-ACEE4931BA5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23768" y="4729851"/>
                  <a:ext cx="248263" cy="248263"/>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18" descr="Instagram Logo transparent PNG - StickPNG">
                  <a:extLst>
                    <a:ext uri="{FF2B5EF4-FFF2-40B4-BE49-F238E27FC236}">
                      <a16:creationId xmlns:a16="http://schemas.microsoft.com/office/drawing/2014/main" id="{7D5E77E5-B496-4BCE-BDEA-A0B3C98872A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2386" y="4729851"/>
                  <a:ext cx="269046" cy="2690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6" name="Group 135">
                <a:extLst>
                  <a:ext uri="{FF2B5EF4-FFF2-40B4-BE49-F238E27FC236}">
                    <a16:creationId xmlns:a16="http://schemas.microsoft.com/office/drawing/2014/main" id="{94F686CF-AB9D-4DFF-9E44-730126B974EC}"/>
                  </a:ext>
                </a:extLst>
              </p:cNvPr>
              <p:cNvGrpSpPr/>
              <p:nvPr/>
            </p:nvGrpSpPr>
            <p:grpSpPr>
              <a:xfrm>
                <a:off x="1781506" y="4364595"/>
                <a:ext cx="902608" cy="757162"/>
                <a:chOff x="1781506" y="4364595"/>
                <a:chExt cx="902608" cy="757162"/>
              </a:xfrm>
            </p:grpSpPr>
            <p:pic>
              <p:nvPicPr>
                <p:cNvPr id="137" name="Picture 20" descr="Microsoft Teams Logo transparent PNG - StickPNG">
                  <a:extLst>
                    <a:ext uri="{FF2B5EF4-FFF2-40B4-BE49-F238E27FC236}">
                      <a16:creationId xmlns:a16="http://schemas.microsoft.com/office/drawing/2014/main" id="{84DC6AD9-8594-404D-BA21-31D5CC83806F}"/>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1885" t="7070" r="6274" b="15522"/>
                <a:stretch/>
              </p:blipFill>
              <p:spPr bwMode="auto">
                <a:xfrm>
                  <a:off x="1781506" y="4364595"/>
                  <a:ext cx="470181" cy="444705"/>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2" descr="No es solo una plataforma de correo. Agenda reuniones, haz cuestionarios y  programa reglas y avisos | Logos, Nike wallpaper, Outlook">
                  <a:extLst>
                    <a:ext uri="{FF2B5EF4-FFF2-40B4-BE49-F238E27FC236}">
                      <a16:creationId xmlns:a16="http://schemas.microsoft.com/office/drawing/2014/main" id="{380FB931-E8D9-45B1-9059-1243D08F241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57761" y="4471299"/>
                  <a:ext cx="300082" cy="300082"/>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32" descr="Microsoft OneDrive Review. What is OneDrive? | by Yingying | Medium">
                  <a:extLst>
                    <a:ext uri="{FF2B5EF4-FFF2-40B4-BE49-F238E27FC236}">
                      <a16:creationId xmlns:a16="http://schemas.microsoft.com/office/drawing/2014/main" id="{CCB43301-9AF3-4A1D-9278-F295B236381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22597" y="4769318"/>
                  <a:ext cx="861517" cy="35243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31" name="Left Brace 130">
              <a:extLst>
                <a:ext uri="{FF2B5EF4-FFF2-40B4-BE49-F238E27FC236}">
                  <a16:creationId xmlns:a16="http://schemas.microsoft.com/office/drawing/2014/main" id="{65DABBA4-5D2A-4233-A63C-2458E2B1B781}"/>
                </a:ext>
              </a:extLst>
            </p:cNvPr>
            <p:cNvSpPr/>
            <p:nvPr/>
          </p:nvSpPr>
          <p:spPr>
            <a:xfrm>
              <a:off x="7542105" y="3887287"/>
              <a:ext cx="389568" cy="747340"/>
            </a:xfrm>
            <a:prstGeom prst="leftBrace">
              <a:avLst>
                <a:gd name="adj1" fmla="val 7958"/>
                <a:gd name="adj2" fmla="val 49058"/>
              </a:avLst>
            </a:prstGeom>
            <a:ln w="28575">
              <a:solidFill>
                <a:srgbClr val="0070C0"/>
              </a:solidFill>
              <a:prstDash val="sysDot"/>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2" name="Left Brace 131">
              <a:extLst>
                <a:ext uri="{FF2B5EF4-FFF2-40B4-BE49-F238E27FC236}">
                  <a16:creationId xmlns:a16="http://schemas.microsoft.com/office/drawing/2014/main" id="{1A017FDF-CA7D-4BB6-B996-AFAE4521E383}"/>
                </a:ext>
              </a:extLst>
            </p:cNvPr>
            <p:cNvSpPr/>
            <p:nvPr/>
          </p:nvSpPr>
          <p:spPr>
            <a:xfrm>
              <a:off x="7518423" y="5075073"/>
              <a:ext cx="389568" cy="510443"/>
            </a:xfrm>
            <a:prstGeom prst="leftBrace">
              <a:avLst>
                <a:gd name="adj1" fmla="val 7958"/>
                <a:gd name="adj2" fmla="val 49058"/>
              </a:avLst>
            </a:prstGeom>
            <a:ln w="28575">
              <a:solidFill>
                <a:srgbClr val="0070C0"/>
              </a:solidFill>
              <a:prstDash val="sysDot"/>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3" name="TextBox 132">
              <a:extLst>
                <a:ext uri="{FF2B5EF4-FFF2-40B4-BE49-F238E27FC236}">
                  <a16:creationId xmlns:a16="http://schemas.microsoft.com/office/drawing/2014/main" id="{CB59C2F6-FAEE-474E-BDC6-66F4F822A1C9}"/>
                </a:ext>
              </a:extLst>
            </p:cNvPr>
            <p:cNvSpPr txBox="1"/>
            <p:nvPr/>
          </p:nvSpPr>
          <p:spPr>
            <a:xfrm>
              <a:off x="5978856" y="5151327"/>
              <a:ext cx="1520631" cy="307777"/>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Personal data</a:t>
              </a:r>
            </a:p>
          </p:txBody>
        </p:sp>
        <p:pic>
          <p:nvPicPr>
            <p:cNvPr id="64" name="Picture 63" descr="A picture containing vector graphics&#10;&#10;Description automatically generated">
              <a:extLst>
                <a:ext uri="{FF2B5EF4-FFF2-40B4-BE49-F238E27FC236}">
                  <a16:creationId xmlns:a16="http://schemas.microsoft.com/office/drawing/2014/main" id="{EB894AAE-5BC6-41AF-B693-E509EADE96C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813772" y="3953362"/>
              <a:ext cx="1084394" cy="1394864"/>
            </a:xfrm>
            <a:prstGeom prst="rect">
              <a:avLst/>
            </a:prstGeom>
          </p:spPr>
        </p:pic>
        <p:cxnSp>
          <p:nvCxnSpPr>
            <p:cNvPr id="65" name="Straight Arrow Connector 64">
              <a:extLst>
                <a:ext uri="{FF2B5EF4-FFF2-40B4-BE49-F238E27FC236}">
                  <a16:creationId xmlns:a16="http://schemas.microsoft.com/office/drawing/2014/main" id="{1307F472-79D0-45B0-BB5C-95148C5F0270}"/>
                </a:ext>
              </a:extLst>
            </p:cNvPr>
            <p:cNvCxnSpPr>
              <a:cxnSpLocks/>
            </p:cNvCxnSpPr>
            <p:nvPr/>
          </p:nvCxnSpPr>
          <p:spPr>
            <a:xfrm flipH="1">
              <a:off x="9303839" y="4727615"/>
              <a:ext cx="994230" cy="0"/>
            </a:xfrm>
            <a:prstGeom prst="straightConnector1">
              <a:avLst/>
            </a:prstGeom>
            <a:ln w="28575">
              <a:solidFill>
                <a:srgbClr val="0070C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D3CFA2FE-7C0F-4003-BEEB-03BA6EE552DE}"/>
                </a:ext>
              </a:extLst>
            </p:cNvPr>
            <p:cNvGrpSpPr/>
            <p:nvPr/>
          </p:nvGrpSpPr>
          <p:grpSpPr>
            <a:xfrm rot="5400000">
              <a:off x="3607224" y="2925852"/>
              <a:ext cx="507760" cy="2356756"/>
              <a:chOff x="2544432" y="3915216"/>
              <a:chExt cx="507760" cy="1330326"/>
            </a:xfrm>
          </p:grpSpPr>
          <p:cxnSp>
            <p:nvCxnSpPr>
              <p:cNvPr id="77" name="Straight Arrow Connector 76">
                <a:extLst>
                  <a:ext uri="{FF2B5EF4-FFF2-40B4-BE49-F238E27FC236}">
                    <a16:creationId xmlns:a16="http://schemas.microsoft.com/office/drawing/2014/main" id="{C8D95876-146F-4762-81BE-ABF8B237F4B1}"/>
                  </a:ext>
                </a:extLst>
              </p:cNvPr>
              <p:cNvCxnSpPr>
                <a:cxnSpLocks/>
              </p:cNvCxnSpPr>
              <p:nvPr/>
            </p:nvCxnSpPr>
            <p:spPr>
              <a:xfrm rot="16200000" flipH="1" flipV="1">
                <a:off x="1899519" y="4587043"/>
                <a:ext cx="1316998" cy="0"/>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E911ED92-32FF-473A-AD26-59CA76129471}"/>
                  </a:ext>
                </a:extLst>
              </p:cNvPr>
              <p:cNvCxnSpPr>
                <a:cxnSpLocks/>
              </p:cNvCxnSpPr>
              <p:nvPr/>
            </p:nvCxnSpPr>
            <p:spPr>
              <a:xfrm rot="10800000" flipH="1" flipV="1">
                <a:off x="2544432" y="3915216"/>
                <a:ext cx="507760" cy="0"/>
              </a:xfrm>
              <a:prstGeom prst="straightConnector1">
                <a:avLst/>
              </a:prstGeom>
              <a:ln w="28575">
                <a:solidFill>
                  <a:srgbClr val="0070C0"/>
                </a:solidFill>
                <a:prstDash val="sysDot"/>
                <a:tailEnd type="none"/>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AD7CE22F-0893-4FDC-83C6-A76745D9DD42}"/>
                </a:ext>
              </a:extLst>
            </p:cNvPr>
            <p:cNvGrpSpPr/>
            <p:nvPr/>
          </p:nvGrpSpPr>
          <p:grpSpPr>
            <a:xfrm rot="16200000" flipV="1">
              <a:off x="3637428" y="4484768"/>
              <a:ext cx="507760" cy="2356756"/>
              <a:chOff x="2544432" y="3915216"/>
              <a:chExt cx="507760" cy="1330326"/>
            </a:xfrm>
          </p:grpSpPr>
          <p:cxnSp>
            <p:nvCxnSpPr>
              <p:cNvPr id="75" name="Straight Arrow Connector 74">
                <a:extLst>
                  <a:ext uri="{FF2B5EF4-FFF2-40B4-BE49-F238E27FC236}">
                    <a16:creationId xmlns:a16="http://schemas.microsoft.com/office/drawing/2014/main" id="{81E2D9C9-A3E9-4B0C-8842-137B228E3C9E}"/>
                  </a:ext>
                </a:extLst>
              </p:cNvPr>
              <p:cNvCxnSpPr>
                <a:cxnSpLocks/>
              </p:cNvCxnSpPr>
              <p:nvPr/>
            </p:nvCxnSpPr>
            <p:spPr>
              <a:xfrm rot="16200000" flipH="1" flipV="1">
                <a:off x="1899519" y="4587043"/>
                <a:ext cx="1316998" cy="0"/>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769EFBDB-B2A3-4A3D-A7A3-56C4976BEDFD}"/>
                  </a:ext>
                </a:extLst>
              </p:cNvPr>
              <p:cNvCxnSpPr>
                <a:cxnSpLocks/>
              </p:cNvCxnSpPr>
              <p:nvPr/>
            </p:nvCxnSpPr>
            <p:spPr>
              <a:xfrm rot="10800000" flipH="1" flipV="1">
                <a:off x="2544432" y="3915216"/>
                <a:ext cx="507760" cy="0"/>
              </a:xfrm>
              <a:prstGeom prst="straightConnector1">
                <a:avLst/>
              </a:prstGeom>
              <a:ln w="28575">
                <a:solidFill>
                  <a:srgbClr val="0070C0"/>
                </a:solidFill>
                <a:prstDash val="sysDot"/>
                <a:tailEnd type="none"/>
              </a:ln>
            </p:spPr>
            <p:style>
              <a:lnRef idx="1">
                <a:schemeClr val="accent1"/>
              </a:lnRef>
              <a:fillRef idx="0">
                <a:schemeClr val="accent1"/>
              </a:fillRef>
              <a:effectRef idx="0">
                <a:schemeClr val="accent1"/>
              </a:effectRef>
              <a:fontRef idx="minor">
                <a:schemeClr val="tx1"/>
              </a:fontRef>
            </p:style>
          </p:cxnSp>
        </p:grpSp>
        <p:sp>
          <p:nvSpPr>
            <p:cNvPr id="68" name="TextBox 67">
              <a:extLst>
                <a:ext uri="{FF2B5EF4-FFF2-40B4-BE49-F238E27FC236}">
                  <a16:creationId xmlns:a16="http://schemas.microsoft.com/office/drawing/2014/main" id="{3963DB5C-E4FE-4204-B685-2DA88099ADC5}"/>
                </a:ext>
              </a:extLst>
            </p:cNvPr>
            <p:cNvSpPr txBox="1"/>
            <p:nvPr/>
          </p:nvSpPr>
          <p:spPr>
            <a:xfrm>
              <a:off x="317357" y="3612521"/>
              <a:ext cx="1520631"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Restrict application access</a:t>
              </a:r>
            </a:p>
          </p:txBody>
        </p:sp>
        <p:sp>
          <p:nvSpPr>
            <p:cNvPr id="69" name="TextBox 68">
              <a:extLst>
                <a:ext uri="{FF2B5EF4-FFF2-40B4-BE49-F238E27FC236}">
                  <a16:creationId xmlns:a16="http://schemas.microsoft.com/office/drawing/2014/main" id="{3BC24B5E-7F0C-4EA1-95EE-717863C58311}"/>
                </a:ext>
              </a:extLst>
            </p:cNvPr>
            <p:cNvSpPr txBox="1"/>
            <p:nvPr/>
          </p:nvSpPr>
          <p:spPr>
            <a:xfrm>
              <a:off x="927259" y="4511227"/>
              <a:ext cx="1520631"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License management</a:t>
              </a:r>
            </a:p>
          </p:txBody>
        </p:sp>
        <p:sp>
          <p:nvSpPr>
            <p:cNvPr id="70" name="TextBox 69">
              <a:extLst>
                <a:ext uri="{FF2B5EF4-FFF2-40B4-BE49-F238E27FC236}">
                  <a16:creationId xmlns:a16="http://schemas.microsoft.com/office/drawing/2014/main" id="{D8E55DD4-1512-442A-9FB6-F095EF212B66}"/>
                </a:ext>
              </a:extLst>
            </p:cNvPr>
            <p:cNvSpPr txBox="1"/>
            <p:nvPr/>
          </p:nvSpPr>
          <p:spPr>
            <a:xfrm>
              <a:off x="203952" y="5578264"/>
              <a:ext cx="1747440" cy="523220"/>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Install/Uninstall application remotely</a:t>
              </a:r>
            </a:p>
          </p:txBody>
        </p:sp>
        <p:pic>
          <p:nvPicPr>
            <p:cNvPr id="71" name="Picture 70" descr="Icon&#10;&#10;Description automatically generated">
              <a:extLst>
                <a:ext uri="{FF2B5EF4-FFF2-40B4-BE49-F238E27FC236}">
                  <a16:creationId xmlns:a16="http://schemas.microsoft.com/office/drawing/2014/main" id="{B68E649A-A078-4E1C-9DC8-FE1795E05C1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59713" y="3466773"/>
              <a:ext cx="835062" cy="841027"/>
            </a:xfrm>
            <a:prstGeom prst="rect">
              <a:avLst/>
            </a:prstGeom>
          </p:spPr>
        </p:pic>
        <p:pic>
          <p:nvPicPr>
            <p:cNvPr id="72" name="Picture 71" descr="Icon&#10;&#10;Description automatically generated">
              <a:extLst>
                <a:ext uri="{FF2B5EF4-FFF2-40B4-BE49-F238E27FC236}">
                  <a16:creationId xmlns:a16="http://schemas.microsoft.com/office/drawing/2014/main" id="{C582217D-8772-4C47-8FD0-CEA84D4E628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883473" y="5443791"/>
              <a:ext cx="843870" cy="849813"/>
            </a:xfrm>
            <a:prstGeom prst="rect">
              <a:avLst/>
            </a:prstGeom>
          </p:spPr>
        </p:pic>
        <p:pic>
          <p:nvPicPr>
            <p:cNvPr id="73" name="Picture 72" descr="Icon&#10;&#10;Description automatically generated with low confidence">
              <a:extLst>
                <a:ext uri="{FF2B5EF4-FFF2-40B4-BE49-F238E27FC236}">
                  <a16:creationId xmlns:a16="http://schemas.microsoft.com/office/drawing/2014/main" id="{8BB6CD54-D053-4107-AC58-D3047A67B55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29019" y="4412709"/>
              <a:ext cx="943441" cy="1019749"/>
            </a:xfrm>
            <a:prstGeom prst="rect">
              <a:avLst/>
            </a:prstGeom>
          </p:spPr>
        </p:pic>
        <p:sp>
          <p:nvSpPr>
            <p:cNvPr id="74" name="Rectangle 73">
              <a:extLst>
                <a:ext uri="{FF2B5EF4-FFF2-40B4-BE49-F238E27FC236}">
                  <a16:creationId xmlns:a16="http://schemas.microsoft.com/office/drawing/2014/main" id="{B34049E1-BAAB-4858-B21A-C5D944B9D7B6}"/>
                </a:ext>
              </a:extLst>
            </p:cNvPr>
            <p:cNvSpPr/>
            <p:nvPr/>
          </p:nvSpPr>
          <p:spPr>
            <a:xfrm>
              <a:off x="9798103" y="5355369"/>
              <a:ext cx="1112145"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Employee</a:t>
              </a:r>
            </a:p>
          </p:txBody>
        </p:sp>
      </p:grpSp>
      <p:sp>
        <p:nvSpPr>
          <p:cNvPr id="149" name="Freeform 108">
            <a:extLst>
              <a:ext uri="{FF2B5EF4-FFF2-40B4-BE49-F238E27FC236}">
                <a16:creationId xmlns:a16="http://schemas.microsoft.com/office/drawing/2014/main" id="{2BAEC5DF-006F-4A90-845F-FA5F0AB523A0}"/>
              </a:ext>
            </a:extLst>
          </p:cNvPr>
          <p:cNvSpPr>
            <a:spLocks noChangeAspect="1" noEditPoints="1"/>
          </p:cNvSpPr>
          <p:nvPr/>
        </p:nvSpPr>
        <p:spPr bwMode="auto">
          <a:xfrm flipH="1">
            <a:off x="381000" y="1947498"/>
            <a:ext cx="437573" cy="392402"/>
          </a:xfrm>
          <a:custGeom>
            <a:avLst/>
            <a:gdLst>
              <a:gd name="T0" fmla="*/ 85439 w 72"/>
              <a:gd name="T1" fmla="*/ 151705 h 64"/>
              <a:gd name="T2" fmla="*/ 82021 w 72"/>
              <a:gd name="T3" fmla="*/ 158601 h 64"/>
              <a:gd name="T4" fmla="*/ 78603 w 72"/>
              <a:gd name="T5" fmla="*/ 158601 h 64"/>
              <a:gd name="T6" fmla="*/ 71768 w 72"/>
              <a:gd name="T7" fmla="*/ 155153 h 64"/>
              <a:gd name="T8" fmla="*/ 3418 w 72"/>
              <a:gd name="T9" fmla="*/ 86196 h 64"/>
              <a:gd name="T10" fmla="*/ 3418 w 72"/>
              <a:gd name="T11" fmla="*/ 72405 h 64"/>
              <a:gd name="T12" fmla="*/ 71768 w 72"/>
              <a:gd name="T13" fmla="*/ 3448 h 64"/>
              <a:gd name="T14" fmla="*/ 82021 w 72"/>
              <a:gd name="T15" fmla="*/ 0 h 64"/>
              <a:gd name="T16" fmla="*/ 85439 w 72"/>
              <a:gd name="T17" fmla="*/ 6896 h 64"/>
              <a:gd name="T18" fmla="*/ 85439 w 72"/>
              <a:gd name="T19" fmla="*/ 17239 h 64"/>
              <a:gd name="T20" fmla="*/ 34175 w 72"/>
              <a:gd name="T21" fmla="*/ 72405 h 64"/>
              <a:gd name="T22" fmla="*/ 34175 w 72"/>
              <a:gd name="T23" fmla="*/ 86196 h 64"/>
              <a:gd name="T24" fmla="*/ 85439 w 72"/>
              <a:gd name="T25" fmla="*/ 141362 h 64"/>
              <a:gd name="T26" fmla="*/ 85439 w 72"/>
              <a:gd name="T27" fmla="*/ 151705 h 64"/>
              <a:gd name="T28" fmla="*/ 222140 w 72"/>
              <a:gd name="T29" fmla="*/ 217214 h 64"/>
              <a:gd name="T30" fmla="*/ 218723 w 72"/>
              <a:gd name="T31" fmla="*/ 220662 h 64"/>
              <a:gd name="T32" fmla="*/ 218723 w 72"/>
              <a:gd name="T33" fmla="*/ 220662 h 64"/>
              <a:gd name="T34" fmla="*/ 215305 w 72"/>
              <a:gd name="T35" fmla="*/ 217214 h 64"/>
              <a:gd name="T36" fmla="*/ 198217 w 72"/>
              <a:gd name="T37" fmla="*/ 137914 h 64"/>
              <a:gd name="T38" fmla="*/ 140119 w 72"/>
              <a:gd name="T39" fmla="*/ 113779 h 64"/>
              <a:gd name="T40" fmla="*/ 140119 w 72"/>
              <a:gd name="T41" fmla="*/ 151705 h 64"/>
              <a:gd name="T42" fmla="*/ 133284 w 72"/>
              <a:gd name="T43" fmla="*/ 158601 h 64"/>
              <a:gd name="T44" fmla="*/ 129867 w 72"/>
              <a:gd name="T45" fmla="*/ 158601 h 64"/>
              <a:gd name="T46" fmla="*/ 126449 w 72"/>
              <a:gd name="T47" fmla="*/ 155153 h 64"/>
              <a:gd name="T48" fmla="*/ 54681 w 72"/>
              <a:gd name="T49" fmla="*/ 86196 h 64"/>
              <a:gd name="T50" fmla="*/ 54681 w 72"/>
              <a:gd name="T51" fmla="*/ 72405 h 64"/>
              <a:gd name="T52" fmla="*/ 126449 w 72"/>
              <a:gd name="T53" fmla="*/ 3448 h 64"/>
              <a:gd name="T54" fmla="*/ 133284 w 72"/>
              <a:gd name="T55" fmla="*/ 0 h 64"/>
              <a:gd name="T56" fmla="*/ 140119 w 72"/>
              <a:gd name="T57" fmla="*/ 6896 h 64"/>
              <a:gd name="T58" fmla="*/ 140119 w 72"/>
              <a:gd name="T59" fmla="*/ 44822 h 64"/>
              <a:gd name="T60" fmla="*/ 222140 w 72"/>
              <a:gd name="T61" fmla="*/ 75853 h 64"/>
              <a:gd name="T62" fmla="*/ 246063 w 72"/>
              <a:gd name="T63" fmla="*/ 144809 h 64"/>
              <a:gd name="T64" fmla="*/ 222140 w 72"/>
              <a:gd name="T65" fmla="*/ 217214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2" h="64">
                <a:moveTo>
                  <a:pt x="25" y="44"/>
                </a:moveTo>
                <a:cubicBezTo>
                  <a:pt x="25" y="45"/>
                  <a:pt x="25" y="46"/>
                  <a:pt x="24" y="46"/>
                </a:cubicBezTo>
                <a:cubicBezTo>
                  <a:pt x="24" y="46"/>
                  <a:pt x="23" y="46"/>
                  <a:pt x="23" y="46"/>
                </a:cubicBezTo>
                <a:cubicBezTo>
                  <a:pt x="22" y="46"/>
                  <a:pt x="22" y="46"/>
                  <a:pt x="21" y="45"/>
                </a:cubicBezTo>
                <a:cubicBezTo>
                  <a:pt x="1" y="25"/>
                  <a:pt x="1" y="25"/>
                  <a:pt x="1" y="25"/>
                </a:cubicBezTo>
                <a:cubicBezTo>
                  <a:pt x="0" y="24"/>
                  <a:pt x="0" y="22"/>
                  <a:pt x="1" y="21"/>
                </a:cubicBezTo>
                <a:cubicBezTo>
                  <a:pt x="21" y="1"/>
                  <a:pt x="21" y="1"/>
                  <a:pt x="21" y="1"/>
                </a:cubicBezTo>
                <a:cubicBezTo>
                  <a:pt x="22" y="0"/>
                  <a:pt x="23" y="0"/>
                  <a:pt x="24" y="0"/>
                </a:cubicBezTo>
                <a:cubicBezTo>
                  <a:pt x="25" y="0"/>
                  <a:pt x="25" y="1"/>
                  <a:pt x="25" y="2"/>
                </a:cubicBezTo>
                <a:cubicBezTo>
                  <a:pt x="25" y="5"/>
                  <a:pt x="25" y="5"/>
                  <a:pt x="25" y="5"/>
                </a:cubicBezTo>
                <a:cubicBezTo>
                  <a:pt x="10" y="21"/>
                  <a:pt x="10" y="21"/>
                  <a:pt x="10" y="21"/>
                </a:cubicBezTo>
                <a:cubicBezTo>
                  <a:pt x="9" y="22"/>
                  <a:pt x="9" y="24"/>
                  <a:pt x="10" y="25"/>
                </a:cubicBezTo>
                <a:cubicBezTo>
                  <a:pt x="25" y="41"/>
                  <a:pt x="25" y="41"/>
                  <a:pt x="25" y="41"/>
                </a:cubicBezTo>
                <a:lnTo>
                  <a:pt x="25" y="44"/>
                </a:lnTo>
                <a:close/>
                <a:moveTo>
                  <a:pt x="65" y="63"/>
                </a:moveTo>
                <a:cubicBezTo>
                  <a:pt x="65" y="64"/>
                  <a:pt x="64" y="64"/>
                  <a:pt x="64" y="64"/>
                </a:cubicBezTo>
                <a:cubicBezTo>
                  <a:pt x="64" y="64"/>
                  <a:pt x="64" y="64"/>
                  <a:pt x="64" y="64"/>
                </a:cubicBezTo>
                <a:cubicBezTo>
                  <a:pt x="63" y="64"/>
                  <a:pt x="63" y="63"/>
                  <a:pt x="63" y="63"/>
                </a:cubicBezTo>
                <a:cubicBezTo>
                  <a:pt x="64" y="52"/>
                  <a:pt x="63" y="45"/>
                  <a:pt x="58" y="40"/>
                </a:cubicBezTo>
                <a:cubicBezTo>
                  <a:pt x="55" y="36"/>
                  <a:pt x="50" y="34"/>
                  <a:pt x="41" y="33"/>
                </a:cubicBezTo>
                <a:cubicBezTo>
                  <a:pt x="41" y="44"/>
                  <a:pt x="41" y="44"/>
                  <a:pt x="41" y="44"/>
                </a:cubicBezTo>
                <a:cubicBezTo>
                  <a:pt x="41" y="45"/>
                  <a:pt x="40" y="46"/>
                  <a:pt x="39" y="46"/>
                </a:cubicBezTo>
                <a:cubicBezTo>
                  <a:pt x="39" y="46"/>
                  <a:pt x="39" y="46"/>
                  <a:pt x="38" y="46"/>
                </a:cubicBezTo>
                <a:cubicBezTo>
                  <a:pt x="38" y="46"/>
                  <a:pt x="37" y="46"/>
                  <a:pt x="37" y="45"/>
                </a:cubicBezTo>
                <a:cubicBezTo>
                  <a:pt x="16" y="25"/>
                  <a:pt x="16" y="25"/>
                  <a:pt x="16" y="25"/>
                </a:cubicBezTo>
                <a:cubicBezTo>
                  <a:pt x="15" y="24"/>
                  <a:pt x="15" y="22"/>
                  <a:pt x="16" y="21"/>
                </a:cubicBezTo>
                <a:cubicBezTo>
                  <a:pt x="37" y="1"/>
                  <a:pt x="37" y="1"/>
                  <a:pt x="37" y="1"/>
                </a:cubicBezTo>
                <a:cubicBezTo>
                  <a:pt x="37" y="0"/>
                  <a:pt x="38" y="0"/>
                  <a:pt x="39" y="0"/>
                </a:cubicBezTo>
                <a:cubicBezTo>
                  <a:pt x="40" y="0"/>
                  <a:pt x="41" y="1"/>
                  <a:pt x="41" y="2"/>
                </a:cubicBezTo>
                <a:cubicBezTo>
                  <a:pt x="41" y="13"/>
                  <a:pt x="41" y="13"/>
                  <a:pt x="41" y="13"/>
                </a:cubicBezTo>
                <a:cubicBezTo>
                  <a:pt x="52" y="14"/>
                  <a:pt x="60" y="17"/>
                  <a:pt x="65" y="22"/>
                </a:cubicBezTo>
                <a:cubicBezTo>
                  <a:pt x="71" y="28"/>
                  <a:pt x="72" y="37"/>
                  <a:pt x="72" y="42"/>
                </a:cubicBezTo>
                <a:cubicBezTo>
                  <a:pt x="72" y="51"/>
                  <a:pt x="65" y="63"/>
                  <a:pt x="65" y="63"/>
                </a:cubicBezTo>
                <a:close/>
              </a:path>
            </a:pathLst>
          </a:custGeom>
          <a:solidFill>
            <a:schemeClr val="tx2"/>
          </a:solidFill>
          <a:ln>
            <a:noFill/>
          </a:ln>
        </p:spPr>
        <p:txBody>
          <a:bodyPr/>
          <a:lstStyle/>
          <a:p>
            <a:endParaRPr lang="en-US" dirty="0"/>
          </a:p>
        </p:txBody>
      </p:sp>
    </p:spTree>
    <p:extLst>
      <p:ext uri="{BB962C8B-B14F-4D97-AF65-F5344CB8AC3E}">
        <p14:creationId xmlns:p14="http://schemas.microsoft.com/office/powerpoint/2010/main" val="4147113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descr="A picture containing city&#10;&#10;Description automatically generated">
            <a:extLst>
              <a:ext uri="{FF2B5EF4-FFF2-40B4-BE49-F238E27FC236}">
                <a16:creationId xmlns:a16="http://schemas.microsoft.com/office/drawing/2014/main" id="{7137B7B6-27B1-4672-8BB9-530B6B0BCD3F}"/>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6306" b="6306"/>
          <a:stretch>
            <a:fillRect/>
          </a:stretch>
        </p:blipFill>
        <p:spPr>
          <a:xfrm>
            <a:off x="0" y="-28575"/>
            <a:ext cx="12192000" cy="6581775"/>
          </a:xfrm>
        </p:spPr>
      </p:pic>
      <p:sp>
        <p:nvSpPr>
          <p:cNvPr id="22" name="Полилиния 21"/>
          <p:cNvSpPr>
            <a:spLocks/>
          </p:cNvSpPr>
          <p:nvPr/>
        </p:nvSpPr>
        <p:spPr bwMode="auto">
          <a:xfrm>
            <a:off x="941" y="-29612"/>
            <a:ext cx="12190119" cy="5082524"/>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 name="connsiteX20" fmla="*/ 908 w 6953"/>
              <a:gd name="connsiteY20" fmla="*/ 908 w 6953"/>
              <a:gd name="connsiteX21" fmla="*/ 908 w 6953"/>
              <a:gd name="connsiteY21" fmla="*/ 908 w 6953"/>
              <a:gd name="connsiteX22" fmla="*/ 908 w 6953"/>
              <a:gd name="connsiteY22" fmla="*/ 908 w 6953"/>
              <a:gd name="connsiteX23" fmla="*/ 908 w 6953"/>
              <a:gd name="connsiteY23" fmla="*/ 908 w 6953"/>
              <a:gd name="connsiteX24" fmla="*/ 908 w 6953"/>
              <a:gd name="connsiteY24" fmla="*/ 908 w 6953"/>
              <a:gd name="connsiteX25" fmla="*/ 908 w 6953"/>
              <a:gd name="connsiteY25" fmla="*/ 908 w 6953"/>
              <a:gd name="connsiteX26" fmla="*/ 908 w 6953"/>
              <a:gd name="connsiteY26" fmla="*/ 908 w 6953"/>
              <a:gd name="connsiteX27" fmla="*/ 908 w 6953"/>
              <a:gd name="connsiteY27" fmla="*/ 908 w 6953"/>
              <a:gd name="connsiteX28" fmla="*/ 908 w 6953"/>
              <a:gd name="connsiteY28" fmla="*/ 908 w 6953"/>
              <a:gd name="connsiteX29" fmla="*/ 908 w 6953"/>
              <a:gd name="connsiteY29" fmla="*/ 908 w 6953"/>
              <a:gd name="connsiteX30" fmla="*/ 908 w 6953"/>
              <a:gd name="connsiteY30" fmla="*/ 908 w 6953"/>
              <a:gd name="connsiteX31" fmla="*/ 908 w 6953"/>
              <a:gd name="connsiteY31" fmla="*/ 908 w 6953"/>
              <a:gd name="connsiteX32" fmla="*/ 908 w 6953"/>
              <a:gd name="connsiteY32" fmla="*/ 908 w 6953"/>
              <a:gd name="connsiteX33" fmla="*/ 908 w 6953"/>
              <a:gd name="connsiteY33" fmla="*/ 908 w 6953"/>
              <a:gd name="connsiteX34" fmla="*/ 908 w 6953"/>
              <a:gd name="connsiteY34" fmla="*/ 908 w 6953"/>
              <a:gd name="connsiteX35" fmla="*/ 908 w 6953"/>
              <a:gd name="connsiteY35" fmla="*/ 908 w 6953"/>
              <a:gd name="connsiteX36" fmla="*/ 908 w 6953"/>
              <a:gd name="connsiteY36" fmla="*/ 908 w 6953"/>
              <a:gd name="connsiteX37" fmla="*/ 908 w 6953"/>
              <a:gd name="connsiteY37" fmla="*/ 908 w 6953"/>
              <a:gd name="connsiteX38" fmla="*/ 908 w 6953"/>
              <a:gd name="connsiteY38" fmla="*/ 908 w 6953"/>
              <a:gd name="connsiteX39" fmla="*/ 908 w 6953"/>
              <a:gd name="connsiteY39" fmla="*/ 908 w 6953"/>
              <a:gd name="connsiteX40" fmla="*/ 908 w 6953"/>
              <a:gd name="connsiteY40" fmla="*/ 908 w 6953"/>
              <a:gd name="connsiteX41" fmla="*/ 908 w 6953"/>
              <a:gd name="connsiteY41" fmla="*/ 908 w 6953"/>
              <a:gd name="connsiteX42" fmla="*/ 908 w 6953"/>
              <a:gd name="connsiteY42" fmla="*/ 908 w 6953"/>
              <a:gd name="connsiteX43" fmla="*/ 908 w 6953"/>
              <a:gd name="connsiteY43" fmla="*/ 908 w 6953"/>
              <a:gd name="connsiteX44" fmla="*/ 908 w 6953"/>
              <a:gd name="connsiteY44" fmla="*/ 908 w 6953"/>
              <a:gd name="connsiteX45" fmla="*/ 908 w 6953"/>
              <a:gd name="connsiteY45" fmla="*/ 908 w 6953"/>
              <a:gd name="connsiteX46" fmla="*/ 908 w 6953"/>
              <a:gd name="connsiteY46" fmla="*/ 908 w 6953"/>
              <a:gd name="connsiteX47" fmla="*/ 908 w 6953"/>
              <a:gd name="connsiteY47" fmla="*/ 908 w 6953"/>
              <a:gd name="connsiteX48" fmla="*/ 908 w 6953"/>
              <a:gd name="connsiteY48" fmla="*/ 908 w 6953"/>
              <a:gd name="connsiteX49" fmla="*/ 908 w 6953"/>
              <a:gd name="connsiteY49" fmla="*/ 908 w 6953"/>
              <a:gd name="connsiteX50" fmla="*/ 908 w 6953"/>
              <a:gd name="connsiteY50" fmla="*/ 908 w 6953"/>
              <a:gd name="connsiteX51" fmla="*/ 908 w 6953"/>
              <a:gd name="connsiteY51" fmla="*/ 908 w 6953"/>
              <a:gd name="connsiteX52" fmla="*/ 908 w 6953"/>
              <a:gd name="connsiteY52" fmla="*/ 908 w 6953"/>
              <a:gd name="connsiteX53" fmla="*/ 908 w 6953"/>
              <a:gd name="connsiteY53" fmla="*/ 908 w 6953"/>
              <a:gd name="connsiteX54" fmla="*/ 908 w 6953"/>
              <a:gd name="connsiteY54" fmla="*/ 908 w 6953"/>
              <a:gd name="connsiteX55" fmla="*/ 908 w 6953"/>
              <a:gd name="connsiteY55" fmla="*/ 908 w 6953"/>
              <a:gd name="connsiteX56" fmla="*/ 908 w 6953"/>
              <a:gd name="connsiteY56" fmla="*/ 908 w 6953"/>
              <a:gd name="connsiteX57" fmla="*/ 908 w 6953"/>
              <a:gd name="connsiteY57" fmla="*/ 908 w 6953"/>
              <a:gd name="connsiteX58" fmla="*/ 908 w 6953"/>
              <a:gd name="connsiteY58" fmla="*/ 908 w 6953"/>
              <a:gd name="connsiteX59" fmla="*/ 908 w 6953"/>
              <a:gd name="connsiteY59" fmla="*/ 908 w 6953"/>
              <a:gd name="connsiteX60" fmla="*/ 908 w 6953"/>
              <a:gd name="connsiteY60" fmla="*/ 908 w 6953"/>
              <a:gd name="connsiteX61" fmla="*/ 908 w 6953"/>
              <a:gd name="connsiteY61" fmla="*/ 908 w 6953"/>
              <a:gd name="connsiteX62" fmla="*/ 908 w 6953"/>
              <a:gd name="connsiteY62" fmla="*/ 908 w 6953"/>
              <a:gd name="connsiteX63" fmla="*/ 908 w 6953"/>
              <a:gd name="connsiteY63" fmla="*/ 908 w 6953"/>
              <a:gd name="connsiteX64" fmla="*/ 908 w 6953"/>
              <a:gd name="connsiteY64" fmla="*/ 908 w 6953"/>
              <a:gd name="connsiteX65" fmla="*/ 908 w 6953"/>
              <a:gd name="connsiteY65" fmla="*/ 908 w 6953"/>
              <a:gd name="connsiteX66" fmla="*/ 908 w 6953"/>
              <a:gd name="connsiteY66" fmla="*/ 908 w 6953"/>
              <a:gd name="connsiteX67" fmla="*/ 908 w 6953"/>
              <a:gd name="connsiteY67" fmla="*/ 908 w 6953"/>
              <a:gd name="connsiteX68" fmla="*/ 908 w 6953"/>
              <a:gd name="connsiteY68" fmla="*/ 908 w 6953"/>
              <a:gd name="connsiteX69" fmla="*/ 908 w 6953"/>
              <a:gd name="connsiteY69" fmla="*/ 908 w 6953"/>
              <a:gd name="connsiteX70" fmla="*/ 908 w 6953"/>
              <a:gd name="connsiteY70" fmla="*/ 908 w 6953"/>
              <a:gd name="connsiteX71" fmla="*/ 908 w 6953"/>
              <a:gd name="connsiteY71" fmla="*/ 908 w 6953"/>
              <a:gd name="connsiteX72" fmla="*/ 908 w 6953"/>
              <a:gd name="connsiteY72" fmla="*/ 908 w 6953"/>
              <a:gd name="connsiteX73" fmla="*/ 908 w 6953"/>
              <a:gd name="connsiteY73" fmla="*/ 908 w 6953"/>
              <a:gd name="connsiteX74" fmla="*/ 908 w 6953"/>
              <a:gd name="connsiteY74" fmla="*/ 908 w 6953"/>
              <a:gd name="connsiteX75" fmla="*/ 908 w 6953"/>
              <a:gd name="connsiteY75" fmla="*/ 908 w 6953"/>
              <a:gd name="connsiteX76" fmla="*/ 908 w 6953"/>
              <a:gd name="connsiteY76" fmla="*/ 908 w 6953"/>
              <a:gd name="connsiteX77" fmla="*/ 908 w 6953"/>
              <a:gd name="connsiteY77" fmla="*/ 908 w 6953"/>
              <a:gd name="connsiteX78" fmla="*/ 908 w 6953"/>
              <a:gd name="connsiteY78" fmla="*/ 908 w 6953"/>
              <a:gd name="connsiteX79" fmla="*/ 908 w 6953"/>
              <a:gd name="connsiteY79" fmla="*/ 908 w 6953"/>
              <a:gd name="connsiteX80" fmla="*/ 908 w 6953"/>
              <a:gd name="connsiteY80" fmla="*/ 908 w 6953"/>
              <a:gd name="connsiteX81" fmla="*/ 908 w 6953"/>
              <a:gd name="connsiteY81" fmla="*/ 908 w 6953"/>
              <a:gd name="connsiteX82" fmla="*/ 908 w 6953"/>
              <a:gd name="connsiteY82" fmla="*/ 908 w 6953"/>
              <a:gd name="connsiteX83" fmla="*/ 908 w 6953"/>
              <a:gd name="connsiteY83" fmla="*/ 908 w 6953"/>
              <a:gd name="connsiteX84" fmla="*/ 908 w 6953"/>
              <a:gd name="connsiteY84" fmla="*/ 908 w 6953"/>
              <a:gd name="connsiteX85" fmla="*/ 908 w 6953"/>
              <a:gd name="connsiteY85" fmla="*/ 908 w 6953"/>
              <a:gd name="connsiteX86" fmla="*/ 908 w 6953"/>
              <a:gd name="connsiteY86" fmla="*/ 908 w 6953"/>
              <a:gd name="connsiteX87" fmla="*/ 908 w 6953"/>
              <a:gd name="connsiteY87" fmla="*/ 908 w 6953"/>
              <a:gd name="connsiteX88" fmla="*/ 908 w 6953"/>
              <a:gd name="connsiteY88" fmla="*/ 908 w 6953"/>
              <a:gd name="connsiteX89" fmla="*/ 908 w 6953"/>
              <a:gd name="connsiteY89" fmla="*/ 908 w 6953"/>
              <a:gd name="connsiteX90" fmla="*/ 908 w 6953"/>
              <a:gd name="connsiteY90" fmla="*/ 908 w 6953"/>
              <a:gd name="connsiteX91" fmla="*/ 908 w 6953"/>
              <a:gd name="connsiteY91" fmla="*/ 908 w 6953"/>
              <a:gd name="connsiteX92" fmla="*/ 908 w 6953"/>
              <a:gd name="connsiteY92" fmla="*/ 908 w 6953"/>
              <a:gd name="connsiteX93" fmla="*/ 908 w 6953"/>
              <a:gd name="connsiteY93" fmla="*/ 908 w 6953"/>
              <a:gd name="connsiteX94" fmla="*/ 908 w 6953"/>
              <a:gd name="connsiteY94" fmla="*/ 908 w 6953"/>
              <a:gd name="connsiteX95" fmla="*/ 908 w 6953"/>
              <a:gd name="connsiteY95" fmla="*/ 908 w 6953"/>
              <a:gd name="connsiteX96" fmla="*/ 908 w 6953"/>
              <a:gd name="connsiteY96" fmla="*/ 908 w 6953"/>
              <a:gd name="connsiteX97" fmla="*/ 908 w 6953"/>
              <a:gd name="connsiteY97" fmla="*/ 908 w 6953"/>
              <a:gd name="connsiteX98" fmla="*/ 908 w 6953"/>
              <a:gd name="connsiteY98" fmla="*/ 908 w 6953"/>
              <a:gd name="connsiteX99" fmla="*/ 908 w 6953"/>
              <a:gd name="connsiteY99" fmla="*/ 908 w 6953"/>
              <a:gd name="connsiteX100" fmla="*/ 908 w 6953"/>
              <a:gd name="connsiteY100" fmla="*/ 908 w 6953"/>
              <a:gd name="connsiteX101" fmla="*/ 908 w 6953"/>
              <a:gd name="connsiteY101" fmla="*/ 908 w 6953"/>
              <a:gd name="connsiteX102" fmla="*/ 908 w 6953"/>
              <a:gd name="connsiteY102" fmla="*/ 908 w 6953"/>
              <a:gd name="connsiteX103" fmla="*/ 908 w 6953"/>
              <a:gd name="connsiteY103" fmla="*/ 908 w 6953"/>
              <a:gd name="connsiteX104" fmla="*/ 908 w 6953"/>
              <a:gd name="connsiteY104" fmla="*/ 908 w 6953"/>
              <a:gd name="connsiteX105" fmla="*/ 908 w 6953"/>
              <a:gd name="connsiteY105" fmla="*/ 908 w 6953"/>
              <a:gd name="connsiteX106" fmla="*/ 908 w 6953"/>
              <a:gd name="connsiteY106" fmla="*/ 908 w 6953"/>
              <a:gd name="connsiteX107" fmla="*/ 908 w 6953"/>
              <a:gd name="connsiteY107" fmla="*/ 908 w 6953"/>
              <a:gd name="connsiteX108" fmla="*/ 908 w 6953"/>
              <a:gd name="connsiteY108" fmla="*/ 908 w 6953"/>
              <a:gd name="connsiteX109" fmla="*/ 908 w 6953"/>
              <a:gd name="connsiteY109" fmla="*/ 908 w 6953"/>
              <a:gd name="connsiteX110" fmla="*/ 908 w 6953"/>
              <a:gd name="connsiteY110" fmla="*/ 908 w 6953"/>
              <a:gd name="connsiteX111" fmla="*/ 908 w 6953"/>
              <a:gd name="connsiteY111" fmla="*/ 908 w 6953"/>
              <a:gd name="connsiteX112" fmla="*/ 908 w 6953"/>
              <a:gd name="connsiteY112" fmla="*/ 908 w 6953"/>
              <a:gd name="connsiteX113" fmla="*/ 908 w 6953"/>
              <a:gd name="connsiteY113" fmla="*/ 908 w 6953"/>
              <a:gd name="connsiteX114" fmla="*/ 908 w 6953"/>
              <a:gd name="connsiteY114" fmla="*/ 908 w 6953"/>
              <a:gd name="connsiteX115" fmla="*/ 908 w 6953"/>
              <a:gd name="connsiteY115" fmla="*/ 908 w 6953"/>
              <a:gd name="connsiteX116" fmla="*/ 908 w 6953"/>
              <a:gd name="connsiteY116" fmla="*/ 908 w 6953"/>
              <a:gd name="connsiteX117" fmla="*/ 908 w 6953"/>
              <a:gd name="connsiteY117" fmla="*/ 908 w 6953"/>
              <a:gd name="connsiteX118" fmla="*/ 908 w 6953"/>
              <a:gd name="connsiteY118" fmla="*/ 908 w 6953"/>
              <a:gd name="connsiteX119" fmla="*/ 908 w 6953"/>
              <a:gd name="connsiteY119" fmla="*/ 908 w 6953"/>
              <a:gd name="connsiteX120" fmla="*/ 908 w 6953"/>
              <a:gd name="connsiteY120" fmla="*/ 908 w 6953"/>
              <a:gd name="connsiteX121" fmla="*/ 908 w 6953"/>
              <a:gd name="connsiteY121" fmla="*/ 908 w 6953"/>
              <a:gd name="connsiteX122" fmla="*/ 908 w 6953"/>
              <a:gd name="connsiteY122" fmla="*/ 908 w 6953"/>
              <a:gd name="connsiteX123" fmla="*/ 908 w 6953"/>
              <a:gd name="connsiteY123" fmla="*/ 908 w 6953"/>
              <a:gd name="connsiteX124" fmla="*/ 908 w 6953"/>
              <a:gd name="connsiteY124" fmla="*/ 908 w 6953"/>
              <a:gd name="connsiteX125" fmla="*/ 908 w 6953"/>
              <a:gd name="connsiteY125" fmla="*/ 908 w 6953"/>
              <a:gd name="connsiteX126" fmla="*/ 908 w 6953"/>
              <a:gd name="connsiteY126" fmla="*/ 908 w 6953"/>
              <a:gd name="connsiteX127" fmla="*/ 908 w 6953"/>
              <a:gd name="connsiteY127" fmla="*/ 908 w 6953"/>
              <a:gd name="connsiteX128" fmla="*/ 908 w 6953"/>
              <a:gd name="connsiteY128" fmla="*/ 908 w 6953"/>
              <a:gd name="connsiteX129" fmla="*/ 908 w 6953"/>
              <a:gd name="connsiteY129" fmla="*/ 908 w 6953"/>
              <a:gd name="connsiteX130" fmla="*/ 908 w 6953"/>
              <a:gd name="connsiteY130" fmla="*/ 908 w 6953"/>
              <a:gd name="connsiteX131" fmla="*/ 908 w 6953"/>
              <a:gd name="connsiteY131"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8288000" h="7513638">
                <a:moveTo>
                  <a:pt x="0" y="0"/>
                </a:moveTo>
                <a:lnTo>
                  <a:pt x="18288000" y="0"/>
                </a:lnTo>
                <a:lnTo>
                  <a:pt x="18288000" y="7450226"/>
                </a:lnTo>
                <a:lnTo>
                  <a:pt x="18239324" y="7461818"/>
                </a:lnTo>
                <a:lnTo>
                  <a:pt x="18111090" y="7483549"/>
                </a:lnTo>
                <a:lnTo>
                  <a:pt x="17986626" y="7498593"/>
                </a:lnTo>
                <a:lnTo>
                  <a:pt x="17858392" y="7510295"/>
                </a:lnTo>
                <a:lnTo>
                  <a:pt x="17732044" y="7513638"/>
                </a:lnTo>
                <a:lnTo>
                  <a:pt x="17603808" y="7510295"/>
                </a:lnTo>
                <a:lnTo>
                  <a:pt x="17477460" y="7498593"/>
                </a:lnTo>
                <a:lnTo>
                  <a:pt x="17349224" y="7483549"/>
                </a:lnTo>
                <a:lnTo>
                  <a:pt x="17224762" y="7461818"/>
                </a:lnTo>
                <a:lnTo>
                  <a:pt x="17096526" y="7431728"/>
                </a:lnTo>
                <a:lnTo>
                  <a:pt x="16970178" y="7399967"/>
                </a:lnTo>
                <a:lnTo>
                  <a:pt x="16841944" y="7361520"/>
                </a:lnTo>
                <a:lnTo>
                  <a:pt x="16715594" y="7321401"/>
                </a:lnTo>
                <a:lnTo>
                  <a:pt x="16587360" y="7276267"/>
                </a:lnTo>
                <a:lnTo>
                  <a:pt x="16462896" y="7226118"/>
                </a:lnTo>
                <a:lnTo>
                  <a:pt x="16334662" y="7174298"/>
                </a:lnTo>
                <a:lnTo>
                  <a:pt x="16208313" y="7122477"/>
                </a:lnTo>
                <a:lnTo>
                  <a:pt x="15953729" y="7010478"/>
                </a:lnTo>
                <a:lnTo>
                  <a:pt x="15701032" y="6895136"/>
                </a:lnTo>
                <a:lnTo>
                  <a:pt x="15446449" y="6779794"/>
                </a:lnTo>
                <a:lnTo>
                  <a:pt x="15191865" y="6667795"/>
                </a:lnTo>
                <a:lnTo>
                  <a:pt x="15063631" y="6614303"/>
                </a:lnTo>
                <a:lnTo>
                  <a:pt x="14937282" y="6562483"/>
                </a:lnTo>
                <a:lnTo>
                  <a:pt x="14810933" y="6514005"/>
                </a:lnTo>
                <a:lnTo>
                  <a:pt x="14684585" y="6468871"/>
                </a:lnTo>
                <a:lnTo>
                  <a:pt x="14556349" y="6428752"/>
                </a:lnTo>
                <a:lnTo>
                  <a:pt x="14430000" y="6390305"/>
                </a:lnTo>
                <a:lnTo>
                  <a:pt x="14301766" y="6356873"/>
                </a:lnTo>
                <a:lnTo>
                  <a:pt x="14175417" y="6328455"/>
                </a:lnTo>
                <a:lnTo>
                  <a:pt x="14047182" y="6306724"/>
                </a:lnTo>
                <a:lnTo>
                  <a:pt x="13922720" y="6288336"/>
                </a:lnTo>
                <a:lnTo>
                  <a:pt x="13794485" y="6279978"/>
                </a:lnTo>
                <a:lnTo>
                  <a:pt x="13668136" y="6276635"/>
                </a:lnTo>
                <a:lnTo>
                  <a:pt x="13539901" y="6279978"/>
                </a:lnTo>
                <a:lnTo>
                  <a:pt x="13413552" y="6288336"/>
                </a:lnTo>
                <a:lnTo>
                  <a:pt x="13285320" y="6306724"/>
                </a:lnTo>
                <a:lnTo>
                  <a:pt x="13160855" y="6328455"/>
                </a:lnTo>
                <a:lnTo>
                  <a:pt x="13032621" y="6356873"/>
                </a:lnTo>
                <a:lnTo>
                  <a:pt x="12906272" y="6390305"/>
                </a:lnTo>
                <a:lnTo>
                  <a:pt x="12778036" y="6428752"/>
                </a:lnTo>
                <a:lnTo>
                  <a:pt x="12651688" y="6468871"/>
                </a:lnTo>
                <a:lnTo>
                  <a:pt x="12523453" y="6514005"/>
                </a:lnTo>
                <a:lnTo>
                  <a:pt x="12398991" y="6562483"/>
                </a:lnTo>
                <a:lnTo>
                  <a:pt x="12270757" y="6614303"/>
                </a:lnTo>
                <a:lnTo>
                  <a:pt x="12144407" y="6667795"/>
                </a:lnTo>
                <a:lnTo>
                  <a:pt x="11889824" y="6779794"/>
                </a:lnTo>
                <a:lnTo>
                  <a:pt x="11637126" y="6895136"/>
                </a:lnTo>
                <a:lnTo>
                  <a:pt x="11382542" y="7010478"/>
                </a:lnTo>
                <a:lnTo>
                  <a:pt x="11127959" y="7122477"/>
                </a:lnTo>
                <a:lnTo>
                  <a:pt x="10999724" y="7174298"/>
                </a:lnTo>
                <a:lnTo>
                  <a:pt x="10873378" y="7226118"/>
                </a:lnTo>
                <a:lnTo>
                  <a:pt x="10747029" y="7276267"/>
                </a:lnTo>
                <a:lnTo>
                  <a:pt x="10620679" y="7321401"/>
                </a:lnTo>
                <a:lnTo>
                  <a:pt x="10492444" y="7361520"/>
                </a:lnTo>
                <a:lnTo>
                  <a:pt x="10366096" y="7399967"/>
                </a:lnTo>
                <a:lnTo>
                  <a:pt x="10237860" y="7431728"/>
                </a:lnTo>
                <a:lnTo>
                  <a:pt x="10111513" y="7461818"/>
                </a:lnTo>
                <a:lnTo>
                  <a:pt x="9983277" y="7483549"/>
                </a:lnTo>
                <a:lnTo>
                  <a:pt x="9858814" y="7498593"/>
                </a:lnTo>
                <a:lnTo>
                  <a:pt x="9730580" y="7510295"/>
                </a:lnTo>
                <a:lnTo>
                  <a:pt x="9604231" y="7513638"/>
                </a:lnTo>
                <a:lnTo>
                  <a:pt x="9475995" y="7510295"/>
                </a:lnTo>
                <a:lnTo>
                  <a:pt x="9349648" y="7498593"/>
                </a:lnTo>
                <a:lnTo>
                  <a:pt x="9221413" y="7483549"/>
                </a:lnTo>
                <a:lnTo>
                  <a:pt x="9096951" y="7461818"/>
                </a:lnTo>
                <a:lnTo>
                  <a:pt x="8968718" y="7431728"/>
                </a:lnTo>
                <a:lnTo>
                  <a:pt x="8842368" y="7399967"/>
                </a:lnTo>
                <a:lnTo>
                  <a:pt x="8714132" y="7361520"/>
                </a:lnTo>
                <a:lnTo>
                  <a:pt x="8587784" y="7321401"/>
                </a:lnTo>
                <a:lnTo>
                  <a:pt x="8459549" y="7276267"/>
                </a:lnTo>
                <a:lnTo>
                  <a:pt x="8335087" y="7226118"/>
                </a:lnTo>
                <a:lnTo>
                  <a:pt x="8206853" y="7174298"/>
                </a:lnTo>
                <a:lnTo>
                  <a:pt x="8080504" y="7122477"/>
                </a:lnTo>
                <a:lnTo>
                  <a:pt x="7825920" y="7010478"/>
                </a:lnTo>
                <a:lnTo>
                  <a:pt x="7573222" y="6895136"/>
                </a:lnTo>
                <a:lnTo>
                  <a:pt x="7318639" y="6779794"/>
                </a:lnTo>
                <a:lnTo>
                  <a:pt x="7064056" y="6667795"/>
                </a:lnTo>
                <a:lnTo>
                  <a:pt x="6935822" y="6614303"/>
                </a:lnTo>
                <a:lnTo>
                  <a:pt x="6809472" y="6562483"/>
                </a:lnTo>
                <a:lnTo>
                  <a:pt x="6683123" y="6514005"/>
                </a:lnTo>
                <a:lnTo>
                  <a:pt x="6556773" y="6468871"/>
                </a:lnTo>
                <a:lnTo>
                  <a:pt x="6428539" y="6428752"/>
                </a:lnTo>
                <a:lnTo>
                  <a:pt x="6302189" y="6390305"/>
                </a:lnTo>
                <a:lnTo>
                  <a:pt x="6173956" y="6356873"/>
                </a:lnTo>
                <a:lnTo>
                  <a:pt x="6047606" y="6328455"/>
                </a:lnTo>
                <a:lnTo>
                  <a:pt x="5919373" y="6306724"/>
                </a:lnTo>
                <a:lnTo>
                  <a:pt x="5794908" y="6288336"/>
                </a:lnTo>
                <a:lnTo>
                  <a:pt x="5666674" y="6279978"/>
                </a:lnTo>
                <a:lnTo>
                  <a:pt x="5540326" y="6276635"/>
                </a:lnTo>
                <a:lnTo>
                  <a:pt x="5412092" y="6279978"/>
                </a:lnTo>
                <a:lnTo>
                  <a:pt x="5285742" y="6288336"/>
                </a:lnTo>
                <a:lnTo>
                  <a:pt x="5157508" y="6306724"/>
                </a:lnTo>
                <a:lnTo>
                  <a:pt x="5033044" y="6328455"/>
                </a:lnTo>
                <a:lnTo>
                  <a:pt x="4904811" y="6356873"/>
                </a:lnTo>
                <a:lnTo>
                  <a:pt x="4778461" y="6390305"/>
                </a:lnTo>
                <a:lnTo>
                  <a:pt x="4650227" y="6428752"/>
                </a:lnTo>
                <a:lnTo>
                  <a:pt x="4523877" y="6468871"/>
                </a:lnTo>
                <a:lnTo>
                  <a:pt x="4395643" y="6514005"/>
                </a:lnTo>
                <a:lnTo>
                  <a:pt x="4271180" y="6562483"/>
                </a:lnTo>
                <a:lnTo>
                  <a:pt x="4142945" y="6614303"/>
                </a:lnTo>
                <a:lnTo>
                  <a:pt x="4016597" y="6667795"/>
                </a:lnTo>
                <a:lnTo>
                  <a:pt x="3762012" y="6779794"/>
                </a:lnTo>
                <a:lnTo>
                  <a:pt x="3509315" y="6895136"/>
                </a:lnTo>
                <a:lnTo>
                  <a:pt x="3254730" y="7010478"/>
                </a:lnTo>
                <a:lnTo>
                  <a:pt x="3000146" y="7122477"/>
                </a:lnTo>
                <a:lnTo>
                  <a:pt x="2871912" y="7174298"/>
                </a:lnTo>
                <a:lnTo>
                  <a:pt x="2745563" y="7226118"/>
                </a:lnTo>
                <a:lnTo>
                  <a:pt x="2619215" y="7276267"/>
                </a:lnTo>
                <a:lnTo>
                  <a:pt x="2492867" y="7321401"/>
                </a:lnTo>
                <a:lnTo>
                  <a:pt x="2364631" y="7361520"/>
                </a:lnTo>
                <a:lnTo>
                  <a:pt x="2238284" y="7399967"/>
                </a:lnTo>
                <a:lnTo>
                  <a:pt x="2110048" y="7431728"/>
                </a:lnTo>
                <a:lnTo>
                  <a:pt x="1983699" y="7461818"/>
                </a:lnTo>
                <a:lnTo>
                  <a:pt x="1855465" y="7483549"/>
                </a:lnTo>
                <a:lnTo>
                  <a:pt x="1731002" y="7498593"/>
                </a:lnTo>
                <a:lnTo>
                  <a:pt x="1602766" y="7510295"/>
                </a:lnTo>
                <a:lnTo>
                  <a:pt x="1476417" y="7513638"/>
                </a:lnTo>
                <a:lnTo>
                  <a:pt x="1348183" y="7510295"/>
                </a:lnTo>
                <a:lnTo>
                  <a:pt x="1221835" y="7498593"/>
                </a:lnTo>
                <a:lnTo>
                  <a:pt x="1093599" y="7483549"/>
                </a:lnTo>
                <a:lnTo>
                  <a:pt x="969138" y="7461818"/>
                </a:lnTo>
                <a:lnTo>
                  <a:pt x="840902" y="7431728"/>
                </a:lnTo>
                <a:lnTo>
                  <a:pt x="714554" y="7399967"/>
                </a:lnTo>
                <a:lnTo>
                  <a:pt x="586319" y="7361520"/>
                </a:lnTo>
                <a:lnTo>
                  <a:pt x="459971" y="7321401"/>
                </a:lnTo>
                <a:lnTo>
                  <a:pt x="331735" y="7276267"/>
                </a:lnTo>
                <a:lnTo>
                  <a:pt x="207272" y="7226118"/>
                </a:lnTo>
                <a:lnTo>
                  <a:pt x="79037" y="7174298"/>
                </a:lnTo>
                <a:lnTo>
                  <a:pt x="0" y="7141882"/>
                </a:lnTo>
                <a:close/>
              </a:path>
            </a:pathLst>
          </a:custGeom>
          <a:gradFill flip="none" rotWithShape="1">
            <a:gsLst>
              <a:gs pos="4000">
                <a:schemeClr val="accent1">
                  <a:lumMod val="10000"/>
                  <a:lumOff val="90000"/>
                  <a:alpha val="75000"/>
                </a:schemeClr>
              </a:gs>
              <a:gs pos="100000">
                <a:schemeClr val="accent1">
                  <a:lumMod val="50000"/>
                  <a:lumOff val="5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51" tIns="30475" rIns="60951" bIns="30475" numCol="1" spcCol="0" rtlCol="0" fromWordArt="0" anchor="ctr" anchorCtr="0" forceAA="0" compatLnSpc="1">
            <a:prstTxWarp prst="textNoShape">
              <a:avLst/>
            </a:prstTxWarp>
            <a:noAutofit/>
          </a:body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27" name="Полилиния 26"/>
          <p:cNvSpPr/>
          <p:nvPr/>
        </p:nvSpPr>
        <p:spPr>
          <a:xfrm>
            <a:off x="941" y="4164070"/>
            <a:ext cx="12190119" cy="2394818"/>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 name="connsiteX20" fmla="*/ 908 w 6953"/>
              <a:gd name="connsiteY20" fmla="*/ 908 w 6953"/>
              <a:gd name="connsiteX21" fmla="*/ 908 w 6953"/>
              <a:gd name="connsiteY21" fmla="*/ 908 w 6953"/>
              <a:gd name="connsiteX22" fmla="*/ 908 w 6953"/>
              <a:gd name="connsiteY22" fmla="*/ 908 w 6953"/>
              <a:gd name="connsiteX23" fmla="*/ 908 w 6953"/>
              <a:gd name="connsiteY23" fmla="*/ 908 w 6953"/>
              <a:gd name="connsiteX24" fmla="*/ 908 w 6953"/>
              <a:gd name="connsiteY24" fmla="*/ 908 w 6953"/>
              <a:gd name="connsiteX25" fmla="*/ 908 w 6953"/>
              <a:gd name="connsiteY25" fmla="*/ 908 w 6953"/>
              <a:gd name="connsiteX26" fmla="*/ 908 w 6953"/>
              <a:gd name="connsiteY26" fmla="*/ 908 w 6953"/>
              <a:gd name="connsiteX27" fmla="*/ 908 w 6953"/>
              <a:gd name="connsiteY27" fmla="*/ 908 w 6953"/>
              <a:gd name="connsiteX28" fmla="*/ 908 w 6953"/>
              <a:gd name="connsiteY28" fmla="*/ 908 w 6953"/>
              <a:gd name="connsiteX29" fmla="*/ 908 w 6953"/>
              <a:gd name="connsiteY29" fmla="*/ 908 w 6953"/>
              <a:gd name="connsiteX30" fmla="*/ 908 w 6953"/>
              <a:gd name="connsiteY30" fmla="*/ 908 w 6953"/>
              <a:gd name="connsiteX31" fmla="*/ 908 w 6953"/>
              <a:gd name="connsiteY31" fmla="*/ 908 w 6953"/>
              <a:gd name="connsiteX32" fmla="*/ 908 w 6953"/>
              <a:gd name="connsiteY32" fmla="*/ 908 w 6953"/>
              <a:gd name="connsiteX33" fmla="*/ 908 w 6953"/>
              <a:gd name="connsiteY33" fmla="*/ 908 w 6953"/>
              <a:gd name="connsiteX34" fmla="*/ 908 w 6953"/>
              <a:gd name="connsiteY34" fmla="*/ 908 w 6953"/>
              <a:gd name="connsiteX35" fmla="*/ 908 w 6953"/>
              <a:gd name="connsiteY35" fmla="*/ 908 w 6953"/>
              <a:gd name="connsiteX36" fmla="*/ 908 w 6953"/>
              <a:gd name="connsiteY36" fmla="*/ 908 w 6953"/>
              <a:gd name="connsiteX37" fmla="*/ 908 w 6953"/>
              <a:gd name="connsiteY37" fmla="*/ 908 w 6953"/>
              <a:gd name="connsiteX38" fmla="*/ 908 w 6953"/>
              <a:gd name="connsiteY38" fmla="*/ 908 w 6953"/>
              <a:gd name="connsiteX39" fmla="*/ 908 w 6953"/>
              <a:gd name="connsiteY39" fmla="*/ 908 w 6953"/>
              <a:gd name="connsiteX40" fmla="*/ 908 w 6953"/>
              <a:gd name="connsiteY40" fmla="*/ 908 w 6953"/>
              <a:gd name="connsiteX41" fmla="*/ 908 w 6953"/>
              <a:gd name="connsiteY41" fmla="*/ 908 w 6953"/>
              <a:gd name="connsiteX42" fmla="*/ 908 w 6953"/>
              <a:gd name="connsiteY42" fmla="*/ 908 w 6953"/>
              <a:gd name="connsiteX43" fmla="*/ 908 w 6953"/>
              <a:gd name="connsiteY43" fmla="*/ 908 w 6953"/>
              <a:gd name="connsiteX44" fmla="*/ 908 w 6953"/>
              <a:gd name="connsiteY44" fmla="*/ 908 w 6953"/>
              <a:gd name="connsiteX45" fmla="*/ 908 w 6953"/>
              <a:gd name="connsiteY45" fmla="*/ 908 w 6953"/>
              <a:gd name="connsiteX46" fmla="*/ 908 w 6953"/>
              <a:gd name="connsiteY46" fmla="*/ 908 w 6953"/>
              <a:gd name="connsiteX47" fmla="*/ 908 w 6953"/>
              <a:gd name="connsiteY47" fmla="*/ 908 w 6953"/>
              <a:gd name="connsiteX48" fmla="*/ 908 w 6953"/>
              <a:gd name="connsiteY48" fmla="*/ 908 w 6953"/>
              <a:gd name="connsiteX49" fmla="*/ 908 w 6953"/>
              <a:gd name="connsiteY49" fmla="*/ 908 w 6953"/>
              <a:gd name="connsiteX50" fmla="*/ 908 w 6953"/>
              <a:gd name="connsiteY50" fmla="*/ 908 w 6953"/>
              <a:gd name="connsiteX51" fmla="*/ 908 w 6953"/>
              <a:gd name="connsiteY51" fmla="*/ 908 w 6953"/>
              <a:gd name="connsiteX52" fmla="*/ 908 w 6953"/>
              <a:gd name="connsiteY52" fmla="*/ 908 w 6953"/>
              <a:gd name="connsiteX53" fmla="*/ 908 w 6953"/>
              <a:gd name="connsiteY53" fmla="*/ 908 w 6953"/>
              <a:gd name="connsiteX54" fmla="*/ 908 w 6953"/>
              <a:gd name="connsiteY54" fmla="*/ 908 w 6953"/>
              <a:gd name="connsiteX55" fmla="*/ 908 w 6953"/>
              <a:gd name="connsiteY55" fmla="*/ 908 w 6953"/>
              <a:gd name="connsiteX56" fmla="*/ 908 w 6953"/>
              <a:gd name="connsiteY56" fmla="*/ 908 w 6953"/>
              <a:gd name="connsiteX57" fmla="*/ 908 w 6953"/>
              <a:gd name="connsiteY57" fmla="*/ 908 w 6953"/>
              <a:gd name="connsiteX58" fmla="*/ 908 w 6953"/>
              <a:gd name="connsiteY58" fmla="*/ 908 w 6953"/>
              <a:gd name="connsiteX59" fmla="*/ 908 w 6953"/>
              <a:gd name="connsiteY59" fmla="*/ 908 w 6953"/>
              <a:gd name="connsiteX60" fmla="*/ 908 w 6953"/>
              <a:gd name="connsiteY60" fmla="*/ 908 w 6953"/>
              <a:gd name="connsiteX61" fmla="*/ 908 w 6953"/>
              <a:gd name="connsiteY61" fmla="*/ 908 w 6953"/>
              <a:gd name="connsiteX62" fmla="*/ 908 w 6953"/>
              <a:gd name="connsiteY62" fmla="*/ 908 w 6953"/>
              <a:gd name="connsiteX63" fmla="*/ 908 w 6953"/>
              <a:gd name="connsiteY63" fmla="*/ 908 w 6953"/>
              <a:gd name="connsiteX64" fmla="*/ 908 w 6953"/>
              <a:gd name="connsiteY64" fmla="*/ 908 w 6953"/>
              <a:gd name="connsiteX65" fmla="*/ 908 w 6953"/>
              <a:gd name="connsiteY65" fmla="*/ 908 w 6953"/>
              <a:gd name="connsiteX66" fmla="*/ 908 w 6953"/>
              <a:gd name="connsiteY66" fmla="*/ 908 w 6953"/>
              <a:gd name="connsiteX67" fmla="*/ 908 w 6953"/>
              <a:gd name="connsiteY67" fmla="*/ 908 w 6953"/>
              <a:gd name="connsiteX68" fmla="*/ 908 w 6953"/>
              <a:gd name="connsiteY68" fmla="*/ 908 w 6953"/>
              <a:gd name="connsiteX69" fmla="*/ 908 w 6953"/>
              <a:gd name="connsiteY69" fmla="*/ 908 w 6953"/>
              <a:gd name="connsiteX70" fmla="*/ 908 w 6953"/>
              <a:gd name="connsiteY70" fmla="*/ 908 w 6953"/>
              <a:gd name="connsiteX71" fmla="*/ 908 w 6953"/>
              <a:gd name="connsiteY71" fmla="*/ 908 w 6953"/>
              <a:gd name="connsiteX72" fmla="*/ 908 w 6953"/>
              <a:gd name="connsiteY72" fmla="*/ 908 w 6953"/>
              <a:gd name="connsiteX73" fmla="*/ 908 w 6953"/>
              <a:gd name="connsiteY73" fmla="*/ 908 w 6953"/>
              <a:gd name="connsiteX74" fmla="*/ 908 w 6953"/>
              <a:gd name="connsiteY74" fmla="*/ 908 w 6953"/>
              <a:gd name="connsiteX75" fmla="*/ 908 w 6953"/>
              <a:gd name="connsiteY75" fmla="*/ 908 w 6953"/>
              <a:gd name="connsiteX76" fmla="*/ 908 w 6953"/>
              <a:gd name="connsiteY76" fmla="*/ 908 w 6953"/>
              <a:gd name="connsiteX77" fmla="*/ 908 w 6953"/>
              <a:gd name="connsiteY77" fmla="*/ 908 w 6953"/>
              <a:gd name="connsiteX78" fmla="*/ 908 w 6953"/>
              <a:gd name="connsiteY78" fmla="*/ 908 w 6953"/>
              <a:gd name="connsiteX79" fmla="*/ 908 w 6953"/>
              <a:gd name="connsiteY79" fmla="*/ 908 w 6953"/>
              <a:gd name="connsiteX80" fmla="*/ 908 w 6953"/>
              <a:gd name="connsiteY80" fmla="*/ 908 w 6953"/>
              <a:gd name="connsiteX81" fmla="*/ 908 w 6953"/>
              <a:gd name="connsiteY81" fmla="*/ 908 w 6953"/>
              <a:gd name="connsiteX82" fmla="*/ 908 w 6953"/>
              <a:gd name="connsiteY82" fmla="*/ 908 w 6953"/>
              <a:gd name="connsiteX83" fmla="*/ 908 w 6953"/>
              <a:gd name="connsiteY83" fmla="*/ 908 w 6953"/>
              <a:gd name="connsiteX84" fmla="*/ 908 w 6953"/>
              <a:gd name="connsiteY84" fmla="*/ 908 w 6953"/>
              <a:gd name="connsiteX85" fmla="*/ 908 w 6953"/>
              <a:gd name="connsiteY85" fmla="*/ 908 w 6953"/>
              <a:gd name="connsiteX86" fmla="*/ 908 w 6953"/>
              <a:gd name="connsiteY86" fmla="*/ 908 w 6953"/>
              <a:gd name="connsiteX87" fmla="*/ 908 w 6953"/>
              <a:gd name="connsiteY87" fmla="*/ 908 w 6953"/>
              <a:gd name="connsiteX88" fmla="*/ 908 w 6953"/>
              <a:gd name="connsiteY88" fmla="*/ 908 w 6953"/>
              <a:gd name="connsiteX89" fmla="*/ 908 w 6953"/>
              <a:gd name="connsiteY89" fmla="*/ 908 w 6953"/>
              <a:gd name="connsiteX90" fmla="*/ 908 w 6953"/>
              <a:gd name="connsiteY90" fmla="*/ 908 w 6953"/>
              <a:gd name="connsiteX91" fmla="*/ 908 w 6953"/>
              <a:gd name="connsiteY91" fmla="*/ 908 w 6953"/>
              <a:gd name="connsiteX92" fmla="*/ 908 w 6953"/>
              <a:gd name="connsiteY92" fmla="*/ 908 w 6953"/>
              <a:gd name="connsiteX93" fmla="*/ 908 w 6953"/>
              <a:gd name="connsiteY93" fmla="*/ 908 w 6953"/>
              <a:gd name="connsiteX94" fmla="*/ 908 w 6953"/>
              <a:gd name="connsiteY94" fmla="*/ 908 w 6953"/>
              <a:gd name="connsiteX95" fmla="*/ 908 w 6953"/>
              <a:gd name="connsiteY95" fmla="*/ 908 w 6953"/>
              <a:gd name="connsiteX96" fmla="*/ 908 w 6953"/>
              <a:gd name="connsiteY96" fmla="*/ 908 w 6953"/>
              <a:gd name="connsiteX97" fmla="*/ 908 w 6953"/>
              <a:gd name="connsiteY97" fmla="*/ 908 w 6953"/>
              <a:gd name="connsiteX98" fmla="*/ 908 w 6953"/>
              <a:gd name="connsiteY98" fmla="*/ 908 w 6953"/>
              <a:gd name="connsiteX99" fmla="*/ 908 w 6953"/>
              <a:gd name="connsiteY99" fmla="*/ 908 w 6953"/>
              <a:gd name="connsiteX100" fmla="*/ 908 w 6953"/>
              <a:gd name="connsiteY100" fmla="*/ 908 w 6953"/>
              <a:gd name="connsiteX101" fmla="*/ 908 w 6953"/>
              <a:gd name="connsiteY101" fmla="*/ 908 w 6953"/>
              <a:gd name="connsiteX102" fmla="*/ 908 w 6953"/>
              <a:gd name="connsiteY102" fmla="*/ 908 w 6953"/>
              <a:gd name="connsiteX103" fmla="*/ 908 w 6953"/>
              <a:gd name="connsiteY103" fmla="*/ 908 w 6953"/>
              <a:gd name="connsiteX104" fmla="*/ 908 w 6953"/>
              <a:gd name="connsiteY104" fmla="*/ 908 w 6953"/>
              <a:gd name="connsiteX105" fmla="*/ 908 w 6953"/>
              <a:gd name="connsiteY105" fmla="*/ 908 w 6953"/>
              <a:gd name="connsiteX106" fmla="*/ 908 w 6953"/>
              <a:gd name="connsiteY106" fmla="*/ 908 w 6953"/>
              <a:gd name="connsiteX107" fmla="*/ 908 w 6953"/>
              <a:gd name="connsiteY107" fmla="*/ 908 w 6953"/>
              <a:gd name="connsiteX108" fmla="*/ 908 w 6953"/>
              <a:gd name="connsiteY108" fmla="*/ 908 w 6953"/>
              <a:gd name="connsiteX109" fmla="*/ 908 w 6953"/>
              <a:gd name="connsiteY109" fmla="*/ 908 w 6953"/>
              <a:gd name="connsiteX110" fmla="*/ 908 w 6953"/>
              <a:gd name="connsiteY110" fmla="*/ 908 w 6953"/>
              <a:gd name="connsiteX111" fmla="*/ 908 w 6953"/>
              <a:gd name="connsiteY111" fmla="*/ 908 w 6953"/>
              <a:gd name="connsiteX112" fmla="*/ 908 w 6953"/>
              <a:gd name="connsiteY112" fmla="*/ 908 w 6953"/>
              <a:gd name="connsiteX113" fmla="*/ 908 w 6953"/>
              <a:gd name="connsiteY113" fmla="*/ 908 w 6953"/>
              <a:gd name="connsiteX114" fmla="*/ 908 w 6953"/>
              <a:gd name="connsiteY114" fmla="*/ 908 w 6953"/>
              <a:gd name="connsiteX115" fmla="*/ 908 w 6953"/>
              <a:gd name="connsiteY115" fmla="*/ 908 w 6953"/>
              <a:gd name="connsiteX116" fmla="*/ 908 w 6953"/>
              <a:gd name="connsiteY116" fmla="*/ 908 w 6953"/>
              <a:gd name="connsiteX117" fmla="*/ 908 w 6953"/>
              <a:gd name="connsiteY117" fmla="*/ 908 w 6953"/>
              <a:gd name="connsiteX118" fmla="*/ 908 w 6953"/>
              <a:gd name="connsiteY118" fmla="*/ 908 w 6953"/>
              <a:gd name="connsiteX119" fmla="*/ 908 w 6953"/>
              <a:gd name="connsiteY119" fmla="*/ 908 w 6953"/>
              <a:gd name="connsiteX120" fmla="*/ 908 w 6953"/>
              <a:gd name="connsiteY120" fmla="*/ 908 w 6953"/>
              <a:gd name="connsiteX121" fmla="*/ 908 w 6953"/>
              <a:gd name="connsiteY121" fmla="*/ 908 w 6953"/>
              <a:gd name="connsiteX122" fmla="*/ 908 w 6953"/>
              <a:gd name="connsiteY122" fmla="*/ 908 w 6953"/>
              <a:gd name="connsiteX123" fmla="*/ 908 w 6953"/>
              <a:gd name="connsiteY123" fmla="*/ 908 w 6953"/>
              <a:gd name="connsiteX124" fmla="*/ 908 w 6953"/>
              <a:gd name="connsiteY124" fmla="*/ 908 w 6953"/>
              <a:gd name="connsiteX125" fmla="*/ 908 w 6953"/>
              <a:gd name="connsiteY125" fmla="*/ 908 w 6953"/>
              <a:gd name="connsiteX126" fmla="*/ 908 w 6953"/>
              <a:gd name="connsiteY126" fmla="*/ 908 w 6953"/>
              <a:gd name="connsiteX127" fmla="*/ 908 w 6953"/>
              <a:gd name="connsiteY127" fmla="*/ 908 w 6953"/>
              <a:gd name="connsiteX128" fmla="*/ 908 w 6953"/>
              <a:gd name="connsiteY128" fmla="*/ 908 w 6953"/>
              <a:gd name="connsiteX129" fmla="*/ 908 w 6953"/>
              <a:gd name="connsiteY129" fmla="*/ 908 w 6953"/>
              <a:gd name="connsiteX130" fmla="*/ 908 w 6953"/>
              <a:gd name="connsiteY130" fmla="*/ 908 w 6953"/>
              <a:gd name="connsiteX131" fmla="*/ 908 w 6953"/>
              <a:gd name="connsiteY131" fmla="*/ 908 w 6953"/>
              <a:gd name="connsiteX132" fmla="*/ 908 w 6953"/>
              <a:gd name="connsiteY132" fmla="*/ 908 w 6953"/>
              <a:gd name="connsiteX133" fmla="*/ 908 w 6953"/>
              <a:gd name="connsiteY133" fmla="*/ 908 w 6953"/>
              <a:gd name="connsiteX134" fmla="*/ 908 w 6953"/>
              <a:gd name="connsiteY134" fmla="*/ 908 w 6953"/>
              <a:gd name="connsiteX135" fmla="*/ 908 w 6953"/>
              <a:gd name="connsiteY135"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18288000" h="4050053">
                <a:moveTo>
                  <a:pt x="5540326" y="0"/>
                </a:moveTo>
                <a:lnTo>
                  <a:pt x="5666674" y="3343"/>
                </a:lnTo>
                <a:lnTo>
                  <a:pt x="5794908" y="11701"/>
                </a:lnTo>
                <a:lnTo>
                  <a:pt x="5919372" y="30089"/>
                </a:lnTo>
                <a:lnTo>
                  <a:pt x="6047606" y="51820"/>
                </a:lnTo>
                <a:lnTo>
                  <a:pt x="6173956" y="80238"/>
                </a:lnTo>
                <a:lnTo>
                  <a:pt x="6302190" y="113670"/>
                </a:lnTo>
                <a:lnTo>
                  <a:pt x="6428539" y="152117"/>
                </a:lnTo>
                <a:lnTo>
                  <a:pt x="6556773" y="192236"/>
                </a:lnTo>
                <a:lnTo>
                  <a:pt x="6683123" y="237370"/>
                </a:lnTo>
                <a:lnTo>
                  <a:pt x="6809473" y="285848"/>
                </a:lnTo>
                <a:lnTo>
                  <a:pt x="6935822" y="337668"/>
                </a:lnTo>
                <a:lnTo>
                  <a:pt x="7064056" y="391160"/>
                </a:lnTo>
                <a:lnTo>
                  <a:pt x="7318639" y="503159"/>
                </a:lnTo>
                <a:lnTo>
                  <a:pt x="7573222" y="618501"/>
                </a:lnTo>
                <a:lnTo>
                  <a:pt x="7825920" y="733843"/>
                </a:lnTo>
                <a:lnTo>
                  <a:pt x="8080503" y="845842"/>
                </a:lnTo>
                <a:lnTo>
                  <a:pt x="8206853" y="897663"/>
                </a:lnTo>
                <a:lnTo>
                  <a:pt x="8335087" y="949483"/>
                </a:lnTo>
                <a:lnTo>
                  <a:pt x="8459548" y="999632"/>
                </a:lnTo>
                <a:lnTo>
                  <a:pt x="8587783" y="1044766"/>
                </a:lnTo>
                <a:lnTo>
                  <a:pt x="8714131" y="1084885"/>
                </a:lnTo>
                <a:lnTo>
                  <a:pt x="8842367" y="1123332"/>
                </a:lnTo>
                <a:lnTo>
                  <a:pt x="8968717" y="1155093"/>
                </a:lnTo>
                <a:lnTo>
                  <a:pt x="9096950" y="1185183"/>
                </a:lnTo>
                <a:lnTo>
                  <a:pt x="9221412" y="1206914"/>
                </a:lnTo>
                <a:lnTo>
                  <a:pt x="9349647" y="1221958"/>
                </a:lnTo>
                <a:lnTo>
                  <a:pt x="9475994" y="1233660"/>
                </a:lnTo>
                <a:lnTo>
                  <a:pt x="9604230" y="1237003"/>
                </a:lnTo>
                <a:lnTo>
                  <a:pt x="9730579" y="1233660"/>
                </a:lnTo>
                <a:lnTo>
                  <a:pt x="9858813" y="1221958"/>
                </a:lnTo>
                <a:lnTo>
                  <a:pt x="9983276" y="1206914"/>
                </a:lnTo>
                <a:lnTo>
                  <a:pt x="10111512" y="1185183"/>
                </a:lnTo>
                <a:lnTo>
                  <a:pt x="10237859" y="1155093"/>
                </a:lnTo>
                <a:lnTo>
                  <a:pt x="10366095" y="1123332"/>
                </a:lnTo>
                <a:lnTo>
                  <a:pt x="10492443" y="1084885"/>
                </a:lnTo>
                <a:lnTo>
                  <a:pt x="10620678" y="1044766"/>
                </a:lnTo>
                <a:lnTo>
                  <a:pt x="10747028" y="999632"/>
                </a:lnTo>
                <a:lnTo>
                  <a:pt x="10873377" y="949483"/>
                </a:lnTo>
                <a:lnTo>
                  <a:pt x="10999723" y="897663"/>
                </a:lnTo>
                <a:lnTo>
                  <a:pt x="11127958" y="845842"/>
                </a:lnTo>
                <a:lnTo>
                  <a:pt x="11382541" y="733843"/>
                </a:lnTo>
                <a:lnTo>
                  <a:pt x="11637125" y="618501"/>
                </a:lnTo>
                <a:lnTo>
                  <a:pt x="11889823" y="503159"/>
                </a:lnTo>
                <a:lnTo>
                  <a:pt x="12144406" y="391160"/>
                </a:lnTo>
                <a:lnTo>
                  <a:pt x="12270756" y="337668"/>
                </a:lnTo>
                <a:lnTo>
                  <a:pt x="12398990" y="285848"/>
                </a:lnTo>
                <a:lnTo>
                  <a:pt x="12523452" y="237370"/>
                </a:lnTo>
                <a:lnTo>
                  <a:pt x="12651687" y="192236"/>
                </a:lnTo>
                <a:lnTo>
                  <a:pt x="12778035" y="152117"/>
                </a:lnTo>
                <a:lnTo>
                  <a:pt x="12906271" y="113670"/>
                </a:lnTo>
                <a:lnTo>
                  <a:pt x="13032620" y="80238"/>
                </a:lnTo>
                <a:lnTo>
                  <a:pt x="13160854" y="51820"/>
                </a:lnTo>
                <a:lnTo>
                  <a:pt x="13285319" y="30089"/>
                </a:lnTo>
                <a:lnTo>
                  <a:pt x="13413551" y="11701"/>
                </a:lnTo>
                <a:lnTo>
                  <a:pt x="13539900" y="3343"/>
                </a:lnTo>
                <a:lnTo>
                  <a:pt x="13668135" y="0"/>
                </a:lnTo>
                <a:lnTo>
                  <a:pt x="13794484" y="3343"/>
                </a:lnTo>
                <a:lnTo>
                  <a:pt x="13922719" y="11701"/>
                </a:lnTo>
                <a:lnTo>
                  <a:pt x="14047181" y="30089"/>
                </a:lnTo>
                <a:lnTo>
                  <a:pt x="14175416" y="51820"/>
                </a:lnTo>
                <a:lnTo>
                  <a:pt x="14301765" y="80238"/>
                </a:lnTo>
                <a:lnTo>
                  <a:pt x="14429999" y="113670"/>
                </a:lnTo>
                <a:lnTo>
                  <a:pt x="14556348" y="152117"/>
                </a:lnTo>
                <a:lnTo>
                  <a:pt x="14684584" y="192236"/>
                </a:lnTo>
                <a:lnTo>
                  <a:pt x="14810932" y="237370"/>
                </a:lnTo>
                <a:lnTo>
                  <a:pt x="14937281" y="285848"/>
                </a:lnTo>
                <a:lnTo>
                  <a:pt x="15063630" y="337668"/>
                </a:lnTo>
                <a:lnTo>
                  <a:pt x="15191864" y="391160"/>
                </a:lnTo>
                <a:lnTo>
                  <a:pt x="15446448" y="503159"/>
                </a:lnTo>
                <a:lnTo>
                  <a:pt x="15701031" y="618501"/>
                </a:lnTo>
                <a:lnTo>
                  <a:pt x="15953728" y="733843"/>
                </a:lnTo>
                <a:lnTo>
                  <a:pt x="16208312" y="845842"/>
                </a:lnTo>
                <a:lnTo>
                  <a:pt x="16334661" y="897663"/>
                </a:lnTo>
                <a:lnTo>
                  <a:pt x="16462895" y="949483"/>
                </a:lnTo>
                <a:lnTo>
                  <a:pt x="16587359" y="999632"/>
                </a:lnTo>
                <a:lnTo>
                  <a:pt x="16715593" y="1044766"/>
                </a:lnTo>
                <a:lnTo>
                  <a:pt x="16841944" y="1084885"/>
                </a:lnTo>
                <a:lnTo>
                  <a:pt x="16970176" y="1123332"/>
                </a:lnTo>
                <a:lnTo>
                  <a:pt x="17096524" y="1155093"/>
                </a:lnTo>
                <a:lnTo>
                  <a:pt x="17224760" y="1185183"/>
                </a:lnTo>
                <a:lnTo>
                  <a:pt x="17349224" y="1206914"/>
                </a:lnTo>
                <a:lnTo>
                  <a:pt x="17477460" y="1221958"/>
                </a:lnTo>
                <a:lnTo>
                  <a:pt x="17603808" y="1233660"/>
                </a:lnTo>
                <a:lnTo>
                  <a:pt x="17732044" y="1237003"/>
                </a:lnTo>
                <a:lnTo>
                  <a:pt x="17858392" y="1233660"/>
                </a:lnTo>
                <a:lnTo>
                  <a:pt x="17986624" y="1221958"/>
                </a:lnTo>
                <a:lnTo>
                  <a:pt x="18111088" y="1206914"/>
                </a:lnTo>
                <a:lnTo>
                  <a:pt x="18239324" y="1185183"/>
                </a:lnTo>
                <a:lnTo>
                  <a:pt x="18288000" y="1173591"/>
                </a:lnTo>
                <a:lnTo>
                  <a:pt x="18288000" y="1211691"/>
                </a:lnTo>
                <a:lnTo>
                  <a:pt x="18288000" y="4011953"/>
                </a:lnTo>
                <a:lnTo>
                  <a:pt x="18288000" y="4050053"/>
                </a:lnTo>
                <a:lnTo>
                  <a:pt x="0" y="4050053"/>
                </a:lnTo>
                <a:lnTo>
                  <a:pt x="0" y="4011953"/>
                </a:lnTo>
                <a:lnTo>
                  <a:pt x="0" y="903348"/>
                </a:lnTo>
                <a:lnTo>
                  <a:pt x="0" y="865248"/>
                </a:lnTo>
                <a:lnTo>
                  <a:pt x="79036" y="897663"/>
                </a:lnTo>
                <a:lnTo>
                  <a:pt x="207271" y="949483"/>
                </a:lnTo>
                <a:lnTo>
                  <a:pt x="331734" y="999632"/>
                </a:lnTo>
                <a:lnTo>
                  <a:pt x="459970" y="1044766"/>
                </a:lnTo>
                <a:lnTo>
                  <a:pt x="586318" y="1084885"/>
                </a:lnTo>
                <a:lnTo>
                  <a:pt x="714553" y="1123332"/>
                </a:lnTo>
                <a:lnTo>
                  <a:pt x="840901" y="1155093"/>
                </a:lnTo>
                <a:lnTo>
                  <a:pt x="969137" y="1185183"/>
                </a:lnTo>
                <a:lnTo>
                  <a:pt x="1093598" y="1206914"/>
                </a:lnTo>
                <a:lnTo>
                  <a:pt x="1221834" y="1221958"/>
                </a:lnTo>
                <a:lnTo>
                  <a:pt x="1348182" y="1233660"/>
                </a:lnTo>
                <a:lnTo>
                  <a:pt x="1476416" y="1237003"/>
                </a:lnTo>
                <a:lnTo>
                  <a:pt x="1602765" y="1233660"/>
                </a:lnTo>
                <a:lnTo>
                  <a:pt x="1731001" y="1221958"/>
                </a:lnTo>
                <a:lnTo>
                  <a:pt x="1855464" y="1206914"/>
                </a:lnTo>
                <a:lnTo>
                  <a:pt x="1983698" y="1185183"/>
                </a:lnTo>
                <a:lnTo>
                  <a:pt x="2110047" y="1155093"/>
                </a:lnTo>
                <a:lnTo>
                  <a:pt x="2238283" y="1123332"/>
                </a:lnTo>
                <a:lnTo>
                  <a:pt x="2364630" y="1084885"/>
                </a:lnTo>
                <a:lnTo>
                  <a:pt x="2492866" y="1044766"/>
                </a:lnTo>
                <a:lnTo>
                  <a:pt x="2619215" y="999632"/>
                </a:lnTo>
                <a:lnTo>
                  <a:pt x="2745562" y="949483"/>
                </a:lnTo>
                <a:lnTo>
                  <a:pt x="2871911" y="897663"/>
                </a:lnTo>
                <a:lnTo>
                  <a:pt x="3000145" y="845842"/>
                </a:lnTo>
                <a:lnTo>
                  <a:pt x="3254729" y="733843"/>
                </a:lnTo>
                <a:lnTo>
                  <a:pt x="3509314" y="618501"/>
                </a:lnTo>
                <a:lnTo>
                  <a:pt x="3762012" y="503159"/>
                </a:lnTo>
                <a:lnTo>
                  <a:pt x="4016597" y="391160"/>
                </a:lnTo>
                <a:lnTo>
                  <a:pt x="4142944" y="337668"/>
                </a:lnTo>
                <a:lnTo>
                  <a:pt x="4271180" y="285848"/>
                </a:lnTo>
                <a:lnTo>
                  <a:pt x="4395643" y="237370"/>
                </a:lnTo>
                <a:lnTo>
                  <a:pt x="4523877" y="192236"/>
                </a:lnTo>
                <a:lnTo>
                  <a:pt x="4650226" y="152117"/>
                </a:lnTo>
                <a:lnTo>
                  <a:pt x="4778460" y="113670"/>
                </a:lnTo>
                <a:lnTo>
                  <a:pt x="4904811" y="80238"/>
                </a:lnTo>
                <a:lnTo>
                  <a:pt x="5033044" y="51820"/>
                </a:lnTo>
                <a:lnTo>
                  <a:pt x="5157508" y="30089"/>
                </a:lnTo>
                <a:lnTo>
                  <a:pt x="5285742" y="11701"/>
                </a:lnTo>
                <a:lnTo>
                  <a:pt x="5412093" y="3343"/>
                </a:lnTo>
                <a:close/>
              </a:path>
            </a:pathLst>
          </a:custGeom>
          <a:gradFill>
            <a:gsLst>
              <a:gs pos="0">
                <a:schemeClr val="accent3">
                  <a:lumMod val="20000"/>
                  <a:lumOff val="80000"/>
                </a:schemeClr>
              </a:gs>
              <a:gs pos="100000">
                <a:schemeClr val="accent3">
                  <a:lumMod val="20000"/>
                  <a:lumOff val="8000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282575"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BB012FE-13E0-4518-96AA-A172470D44C3}"/>
              </a:ext>
            </a:extLst>
          </p:cNvPr>
          <p:cNvSpPr txBox="1"/>
          <p:nvPr/>
        </p:nvSpPr>
        <p:spPr>
          <a:xfrm>
            <a:off x="304800" y="100429"/>
            <a:ext cx="11780570" cy="646331"/>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effectLst/>
                <a:uLnTx/>
                <a:uFillTx/>
                <a:latin typeface="Rockwell" panose="02060603020205020403" pitchFamily="18" charset="0"/>
                <a:ea typeface="+mn-ea"/>
                <a:cs typeface="+mn-cs"/>
              </a:rPr>
              <a:t>Mobile Application Management Solutions (Cont’d)</a:t>
            </a:r>
            <a:endParaRPr kumimoji="0" lang="en-US" sz="3600" b="1" i="0" u="none" strike="noStrike" kern="1200" cap="none" spc="0" normalizeH="0" baseline="0" noProof="0" dirty="0">
              <a:ln>
                <a:noFill/>
              </a:ln>
              <a:effectLst/>
              <a:uLnTx/>
              <a:uFillTx/>
              <a:latin typeface="Rockwell" panose="02060603020205020403" pitchFamily="18" charset="0"/>
              <a:ea typeface="+mn-ea"/>
              <a:cs typeface="+mn-cs"/>
            </a:endParaRPr>
          </a:p>
        </p:txBody>
      </p:sp>
      <p:pic>
        <p:nvPicPr>
          <p:cNvPr id="24" name="Picture 2" descr="clip_image016">
            <a:extLst>
              <a:ext uri="{FF2B5EF4-FFF2-40B4-BE49-F238E27FC236}">
                <a16:creationId xmlns:a16="http://schemas.microsoft.com/office/drawing/2014/main" id="{0615AAAE-FB73-4356-B726-AB3B7C6C2A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630" y="1198077"/>
            <a:ext cx="4751603" cy="3942014"/>
          </a:xfrm>
          <a:prstGeom prst="rect">
            <a:avLst/>
          </a:prstGeom>
          <a:ln w="5715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F2E0A4BE-FA76-46EF-8ECF-4236716C7144}"/>
              </a:ext>
            </a:extLst>
          </p:cNvPr>
          <p:cNvSpPr/>
          <p:nvPr/>
        </p:nvSpPr>
        <p:spPr>
          <a:xfrm>
            <a:off x="9865078" y="5179219"/>
            <a:ext cx="1717322" cy="246221"/>
          </a:xfrm>
          <a:prstGeom prst="rect">
            <a:avLst/>
          </a:prstGeom>
        </p:spPr>
        <p:txBody>
          <a:bodyPr wrap="square" anchor="ctr">
            <a:spAutoFit/>
          </a:bodyPr>
          <a:lstStyle/>
          <a:p>
            <a:pPr algn="r"/>
            <a:r>
              <a:rPr lang="en-US" sz="1000" i="1" dirty="0"/>
              <a:t>https://www.microsoft.com</a:t>
            </a:r>
          </a:p>
        </p:txBody>
      </p:sp>
      <p:sp>
        <p:nvSpPr>
          <p:cNvPr id="29" name="Rectangle 28">
            <a:extLst>
              <a:ext uri="{FF2B5EF4-FFF2-40B4-BE49-F238E27FC236}">
                <a16:creationId xmlns:a16="http://schemas.microsoft.com/office/drawing/2014/main" id="{7A60D4A4-922C-4909-B842-FDC432480BE8}"/>
              </a:ext>
            </a:extLst>
          </p:cNvPr>
          <p:cNvSpPr/>
          <p:nvPr/>
        </p:nvSpPr>
        <p:spPr>
          <a:xfrm>
            <a:off x="4674920" y="5696498"/>
            <a:ext cx="2438399" cy="692497"/>
          </a:xfrm>
          <a:prstGeom prst="rect">
            <a:avLst/>
          </a:prstGeom>
        </p:spPr>
        <p:txBody>
          <a:bodyPr wrap="square" anchor="ctr">
            <a:spAutoFit/>
          </a:bodyPr>
          <a:lstStyle/>
          <a:p>
            <a:pPr marL="231775" marR="0" lvl="0" indent="-231775" algn="l" defTabSz="914400" rtl="0" eaLnBrk="1" fontAlgn="auto" latinLnBrk="0" hangingPunct="1">
              <a:lnSpc>
                <a:spcPct val="100000"/>
              </a:lnSpc>
              <a:spcBef>
                <a:spcPts val="0"/>
              </a:spcBef>
              <a:spcAft>
                <a:spcPts val="0"/>
              </a:spcAft>
              <a:buClr>
                <a:prstClr val="black"/>
              </a:buClr>
              <a:buSzPts val="2200"/>
              <a:buFont typeface="Wingdings" panose="05000000000000000000" pitchFamily="2" charset="2"/>
              <a:buChar char="ü"/>
              <a:tabLst/>
              <a:defRPr/>
            </a:pPr>
            <a:r>
              <a:rPr kumimoji="0" lang="fr-FR" sz="1400" b="1" i="0" u="none" strike="noStrike" kern="1200" cap="none" spc="0" normalizeH="0" baseline="0" noProof="0" dirty="0">
                <a:ln>
                  <a:noFill/>
                </a:ln>
                <a:solidFill>
                  <a:prstClr val="black"/>
                </a:solidFill>
                <a:effectLst/>
                <a:uLnTx/>
                <a:uFillTx/>
                <a:latin typeface="Calibri"/>
                <a:ea typeface="Calibri"/>
                <a:cs typeface="Calibri"/>
                <a:sym typeface="Calibri"/>
              </a:rPr>
              <a:t>ManageEngine Mobile Device Manager Plus</a:t>
            </a:r>
            <a:endParaRPr kumimoji="0" lang="en-US" sz="14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231775">
              <a:buClr>
                <a:prstClr val="black"/>
              </a:buClr>
              <a:buSzPts val="2200"/>
              <a:defRPr/>
            </a:pPr>
            <a:r>
              <a:rPr lang="en-US" sz="1100" b="1" i="1" dirty="0">
                <a:solidFill>
                  <a:prstClr val="black"/>
                </a:solidFill>
                <a:latin typeface="Calibri"/>
                <a:cs typeface="Calibri"/>
                <a:sym typeface="Calibri"/>
              </a:rPr>
              <a:t>https://www.manageengine.com</a:t>
            </a:r>
          </a:p>
        </p:txBody>
      </p:sp>
      <p:sp>
        <p:nvSpPr>
          <p:cNvPr id="30" name="Rectangle 29">
            <a:extLst>
              <a:ext uri="{FF2B5EF4-FFF2-40B4-BE49-F238E27FC236}">
                <a16:creationId xmlns:a16="http://schemas.microsoft.com/office/drawing/2014/main" id="{468C1E91-E8E6-4F60-A36A-760A9BD9D7D2}"/>
              </a:ext>
            </a:extLst>
          </p:cNvPr>
          <p:cNvSpPr/>
          <p:nvPr/>
        </p:nvSpPr>
        <p:spPr>
          <a:xfrm>
            <a:off x="9974665" y="5696498"/>
            <a:ext cx="2039705" cy="477054"/>
          </a:xfrm>
          <a:prstGeom prst="rect">
            <a:avLst/>
          </a:prstGeom>
        </p:spPr>
        <p:txBody>
          <a:bodyPr wrap="square" anchor="ctr">
            <a:spAutoFit/>
          </a:bodyPr>
          <a:lstStyle/>
          <a:p>
            <a:pPr marL="231775" marR="0" lvl="0" indent="-231775" algn="l" defTabSz="914400" rtl="0" eaLnBrk="1" fontAlgn="auto" latinLnBrk="0" hangingPunct="1">
              <a:lnSpc>
                <a:spcPct val="100000"/>
              </a:lnSpc>
              <a:spcBef>
                <a:spcPts val="0"/>
              </a:spcBef>
              <a:spcAft>
                <a:spcPts val="0"/>
              </a:spcAft>
              <a:buClr>
                <a:prstClr val="black"/>
              </a:buClr>
              <a:buSzPts val="2200"/>
              <a:buFont typeface="Wingdings" panose="05000000000000000000" pitchFamily="2" charset="2"/>
              <a:buChar char="ü"/>
              <a:tabLst/>
              <a:defRPr/>
            </a:pPr>
            <a:r>
              <a:rPr kumimoji="0" lang="fr-FR" sz="1400" b="1" i="0" u="none" strike="noStrike" kern="1200" cap="none" spc="0" normalizeH="0" baseline="0" noProof="0" dirty="0">
                <a:ln>
                  <a:noFill/>
                </a:ln>
                <a:solidFill>
                  <a:prstClr val="black"/>
                </a:solidFill>
                <a:effectLst/>
                <a:uLnTx/>
                <a:uFillTx/>
                <a:latin typeface="Calibri"/>
                <a:ea typeface="Calibri"/>
                <a:cs typeface="Calibri"/>
                <a:sym typeface="Calibri"/>
              </a:rPr>
              <a:t>Appaloosa</a:t>
            </a:r>
            <a:endParaRPr kumimoji="0" lang="en-US" sz="14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231775">
              <a:buClr>
                <a:prstClr val="black"/>
              </a:buClr>
              <a:buSzPts val="2200"/>
              <a:defRPr/>
            </a:pPr>
            <a:r>
              <a:rPr lang="en-US" sz="1100" b="1" i="1" dirty="0">
                <a:solidFill>
                  <a:prstClr val="black"/>
                </a:solidFill>
                <a:latin typeface="Calibri"/>
                <a:cs typeface="Calibri"/>
                <a:sym typeface="Calibri"/>
              </a:rPr>
              <a:t>https://www.appaloosa.io</a:t>
            </a:r>
          </a:p>
        </p:txBody>
      </p:sp>
      <p:sp>
        <p:nvSpPr>
          <p:cNvPr id="31" name="Rectangle 30">
            <a:extLst>
              <a:ext uri="{FF2B5EF4-FFF2-40B4-BE49-F238E27FC236}">
                <a16:creationId xmlns:a16="http://schemas.microsoft.com/office/drawing/2014/main" id="{8BD0C656-B65C-445C-A556-71AA73F7679A}"/>
              </a:ext>
            </a:extLst>
          </p:cNvPr>
          <p:cNvSpPr/>
          <p:nvPr/>
        </p:nvSpPr>
        <p:spPr>
          <a:xfrm>
            <a:off x="6999255" y="5696498"/>
            <a:ext cx="3089475" cy="692497"/>
          </a:xfrm>
          <a:prstGeom prst="rect">
            <a:avLst/>
          </a:prstGeom>
        </p:spPr>
        <p:txBody>
          <a:bodyPr wrap="square" anchor="ctr">
            <a:spAutoFit/>
          </a:bodyPr>
          <a:lstStyle/>
          <a:p>
            <a:pPr marL="231775" marR="0" lvl="0" indent="-231775" algn="l" defTabSz="914400" rtl="0" eaLnBrk="1" fontAlgn="auto" latinLnBrk="0" hangingPunct="1">
              <a:lnSpc>
                <a:spcPct val="100000"/>
              </a:lnSpc>
              <a:spcBef>
                <a:spcPts val="0"/>
              </a:spcBef>
              <a:spcAft>
                <a:spcPts val="0"/>
              </a:spcAft>
              <a:buClr>
                <a:prstClr val="black"/>
              </a:buClr>
              <a:buSzPts val="2200"/>
              <a:buFont typeface="Wingdings" panose="05000000000000000000" pitchFamily="2" charset="2"/>
              <a:buChar char="ü"/>
              <a:tabLst/>
              <a:defRPr/>
            </a:pPr>
            <a:r>
              <a:rPr kumimoji="0" lang="en-US" sz="1400" b="1" i="0" u="none" strike="noStrike" kern="1200" cap="none" spc="0" normalizeH="0" baseline="0" noProof="0" dirty="0">
                <a:ln>
                  <a:noFill/>
                </a:ln>
                <a:solidFill>
                  <a:prstClr val="black"/>
                </a:solidFill>
                <a:effectLst/>
                <a:uLnTx/>
                <a:uFillTx/>
                <a:latin typeface="Calibri"/>
                <a:ea typeface="Calibri"/>
                <a:cs typeface="Calibri"/>
                <a:sym typeface="Calibri"/>
              </a:rPr>
              <a:t>Apriorit Enterprise Mobile Device and Application Management</a:t>
            </a:r>
          </a:p>
          <a:p>
            <a:pPr indent="231775">
              <a:buClr>
                <a:prstClr val="black"/>
              </a:buClr>
              <a:buSzPts val="2200"/>
              <a:defRPr/>
            </a:pPr>
            <a:r>
              <a:rPr lang="en-US" sz="1100" b="1" i="1" dirty="0">
                <a:solidFill>
                  <a:prstClr val="black"/>
                </a:solidFill>
                <a:latin typeface="Calibri"/>
                <a:cs typeface="Calibri"/>
                <a:sym typeface="Calibri"/>
              </a:rPr>
              <a:t>https://www.apriorit.com</a:t>
            </a:r>
          </a:p>
        </p:txBody>
      </p:sp>
      <p:sp>
        <p:nvSpPr>
          <p:cNvPr id="32" name="Rectangle 31">
            <a:extLst>
              <a:ext uri="{FF2B5EF4-FFF2-40B4-BE49-F238E27FC236}">
                <a16:creationId xmlns:a16="http://schemas.microsoft.com/office/drawing/2014/main" id="{A8AA7FBB-A1EE-401C-A1EB-FD27F7C76825}"/>
              </a:ext>
            </a:extLst>
          </p:cNvPr>
          <p:cNvSpPr/>
          <p:nvPr/>
        </p:nvSpPr>
        <p:spPr>
          <a:xfrm>
            <a:off x="177630" y="5696498"/>
            <a:ext cx="2362709" cy="492443"/>
          </a:xfrm>
          <a:prstGeom prst="rect">
            <a:avLst/>
          </a:prstGeom>
        </p:spPr>
        <p:txBody>
          <a:bodyPr wrap="square" anchor="ctr">
            <a:spAutoFit/>
          </a:bodyPr>
          <a:lstStyle/>
          <a:p>
            <a:pPr marL="231775" marR="0" lvl="0" indent="-231775" algn="l" defTabSz="914400" rtl="0" eaLnBrk="1" fontAlgn="auto" latinLnBrk="0" hangingPunct="1">
              <a:lnSpc>
                <a:spcPct val="100000"/>
              </a:lnSpc>
              <a:spcBef>
                <a:spcPts val="0"/>
              </a:spcBef>
              <a:spcAft>
                <a:spcPts val="0"/>
              </a:spcAft>
              <a:buClr>
                <a:prstClr val="black"/>
              </a:buClr>
              <a:buSzPts val="2200"/>
              <a:buFont typeface="Wingdings" panose="05000000000000000000" pitchFamily="2" charset="2"/>
              <a:buChar char="ü"/>
              <a:tabLst/>
              <a:defRPr/>
            </a:pPr>
            <a:r>
              <a:rPr kumimoji="0" lang="fr-FR" sz="1400" b="1" i="0" u="none" strike="noStrike" kern="1200" cap="none" spc="0" normalizeH="0" baseline="0" noProof="0" dirty="0">
                <a:ln>
                  <a:noFill/>
                </a:ln>
                <a:solidFill>
                  <a:prstClr val="black"/>
                </a:solidFill>
                <a:effectLst/>
                <a:uLnTx/>
                <a:uFillTx/>
                <a:latin typeface="Calibri"/>
                <a:ea typeface="Calibri"/>
                <a:cs typeface="Calibri"/>
                <a:sym typeface="Calibri"/>
              </a:rPr>
              <a:t>AppStation's MAM </a:t>
            </a:r>
          </a:p>
          <a:p>
            <a:pPr indent="231775">
              <a:buClr>
                <a:prstClr val="black"/>
              </a:buClr>
              <a:buSzPts val="2200"/>
              <a:defRPr/>
            </a:pPr>
            <a:r>
              <a:rPr lang="en-US" sz="1200" b="1" i="1" dirty="0">
                <a:solidFill>
                  <a:prstClr val="black"/>
                </a:solidFill>
                <a:latin typeface="Calibri"/>
                <a:cs typeface="Calibri"/>
                <a:sym typeface="Calibri"/>
              </a:rPr>
              <a:t>https://www.mobileiron.com</a:t>
            </a:r>
          </a:p>
        </p:txBody>
      </p:sp>
      <p:sp>
        <p:nvSpPr>
          <p:cNvPr id="33" name="Rectangle 32">
            <a:extLst>
              <a:ext uri="{FF2B5EF4-FFF2-40B4-BE49-F238E27FC236}">
                <a16:creationId xmlns:a16="http://schemas.microsoft.com/office/drawing/2014/main" id="{A9C1F76A-7E09-4157-9336-5F69BE95FF27}"/>
              </a:ext>
            </a:extLst>
          </p:cNvPr>
          <p:cNvSpPr/>
          <p:nvPr/>
        </p:nvSpPr>
        <p:spPr>
          <a:xfrm>
            <a:off x="2426275" y="5696498"/>
            <a:ext cx="2362709" cy="707886"/>
          </a:xfrm>
          <a:prstGeom prst="rect">
            <a:avLst/>
          </a:prstGeom>
        </p:spPr>
        <p:txBody>
          <a:bodyPr wrap="square" anchor="ctr">
            <a:spAutoFit/>
          </a:bodyPr>
          <a:lstStyle/>
          <a:p>
            <a:pPr marL="231775" marR="0" lvl="0" indent="-231775" algn="l" defTabSz="914400" rtl="0" eaLnBrk="1" fontAlgn="auto" latinLnBrk="0" hangingPunct="1">
              <a:lnSpc>
                <a:spcPct val="100000"/>
              </a:lnSpc>
              <a:spcBef>
                <a:spcPts val="0"/>
              </a:spcBef>
              <a:spcAft>
                <a:spcPts val="0"/>
              </a:spcAft>
              <a:buClr>
                <a:prstClr val="black"/>
              </a:buClr>
              <a:buSzPts val="2200"/>
              <a:buFont typeface="Wingdings" panose="05000000000000000000" pitchFamily="2" charset="2"/>
              <a:buChar char="ü"/>
              <a:tabLst/>
              <a:defRPr/>
            </a:pPr>
            <a:r>
              <a:rPr kumimoji="0" lang="en-US" sz="1400" b="1" i="0" u="none" strike="noStrike" kern="1200" cap="none" spc="0" normalizeH="0" baseline="0" noProof="0" dirty="0">
                <a:ln>
                  <a:noFill/>
                </a:ln>
                <a:solidFill>
                  <a:prstClr val="black"/>
                </a:solidFill>
                <a:effectLst/>
                <a:uLnTx/>
                <a:uFillTx/>
                <a:latin typeface="Calibri"/>
                <a:ea typeface="Calibri"/>
                <a:cs typeface="Calibri"/>
                <a:sym typeface="Calibri"/>
              </a:rPr>
              <a:t>Scalefusion Application Management</a:t>
            </a:r>
          </a:p>
          <a:p>
            <a:pPr marL="231775">
              <a:buClr>
                <a:prstClr val="black"/>
              </a:buClr>
              <a:buSzPts val="2200"/>
              <a:defRPr/>
            </a:pPr>
            <a:r>
              <a:rPr lang="en-US" sz="1200" b="1" i="1" dirty="0">
                <a:solidFill>
                  <a:prstClr val="black"/>
                </a:solidFill>
                <a:latin typeface="Calibri"/>
                <a:cs typeface="Calibri"/>
                <a:sym typeface="Calibri"/>
              </a:rPr>
              <a:t>https://scalefusion.com </a:t>
            </a:r>
          </a:p>
        </p:txBody>
      </p:sp>
      <p:pic>
        <p:nvPicPr>
          <p:cNvPr id="9" name="Picture Placeholder 8" descr="A picture containing person, light&#10;&#10;Description automatically generated">
            <a:extLst>
              <a:ext uri="{FF2B5EF4-FFF2-40B4-BE49-F238E27FC236}">
                <a16:creationId xmlns:a16="http://schemas.microsoft.com/office/drawing/2014/main" id="{55BC88BE-2A48-47E0-9869-31B2E4588171}"/>
              </a:ext>
            </a:extLst>
          </p:cNvPr>
          <p:cNvPicPr>
            <a:picLocks noGrp="1" noChangeAspect="1"/>
          </p:cNvPicPr>
          <p:nvPr>
            <p:ph type="pic" sz="quarter" idx="10"/>
          </p:nvPr>
        </p:nvPicPr>
        <p:blipFill rotWithShape="1">
          <a:blip r:embed="rId5" cstate="print">
            <a:extLst>
              <a:ext uri="{28A0092B-C50C-407E-A947-70E740481C1C}">
                <a14:useLocalDpi xmlns:a14="http://schemas.microsoft.com/office/drawing/2010/main" val="0"/>
              </a:ext>
            </a:extLst>
          </a:blip>
          <a:srcRect l="42210" t="73937" r="10784" b="270"/>
          <a:stretch/>
        </p:blipFill>
        <p:spPr>
          <a:xfrm>
            <a:off x="755968" y="1310001"/>
            <a:ext cx="5111432" cy="2625098"/>
          </a:xfrm>
        </p:spPr>
      </p:pic>
      <p:sp>
        <p:nvSpPr>
          <p:cNvPr id="26" name="Rectangle 25">
            <a:extLst>
              <a:ext uri="{FF2B5EF4-FFF2-40B4-BE49-F238E27FC236}">
                <a16:creationId xmlns:a16="http://schemas.microsoft.com/office/drawing/2014/main" id="{6B539414-3939-4221-B3C9-CA6153883B0E}"/>
              </a:ext>
            </a:extLst>
          </p:cNvPr>
          <p:cNvSpPr/>
          <p:nvPr/>
        </p:nvSpPr>
        <p:spPr>
          <a:xfrm>
            <a:off x="1051050" y="1568590"/>
            <a:ext cx="2987549" cy="400110"/>
          </a:xfrm>
          <a:prstGeom prst="rect">
            <a:avLst/>
          </a:prstGeom>
        </p:spPr>
        <p:txBody>
          <a:bodyPr wrap="square" anchor="ctr">
            <a:spAutoFit/>
          </a:bodyPr>
          <a:lstStyle/>
          <a:p>
            <a:pPr algn="ctr"/>
            <a:r>
              <a:rPr lang="en-IN" sz="2000" b="1" dirty="0">
                <a:solidFill>
                  <a:schemeClr val="bg2"/>
                </a:solidFill>
                <a:latin typeface="Rockwell" panose="02060603020205020403" pitchFamily="18" charset="0"/>
              </a:rPr>
              <a:t>Microsoft Intune</a:t>
            </a:r>
            <a:endParaRPr lang="en-US" sz="2000" b="1" dirty="0">
              <a:solidFill>
                <a:schemeClr val="bg2"/>
              </a:solidFill>
              <a:latin typeface="Rockwell" panose="02060603020205020403" pitchFamily="18" charset="0"/>
            </a:endParaRPr>
          </a:p>
        </p:txBody>
      </p:sp>
      <p:sp>
        <p:nvSpPr>
          <p:cNvPr id="28" name="Rectangle 27">
            <a:extLst>
              <a:ext uri="{FF2B5EF4-FFF2-40B4-BE49-F238E27FC236}">
                <a16:creationId xmlns:a16="http://schemas.microsoft.com/office/drawing/2014/main" id="{A374A3C5-5391-48D4-9EE9-9367CD81DA37}"/>
              </a:ext>
            </a:extLst>
          </p:cNvPr>
          <p:cNvSpPr/>
          <p:nvPr/>
        </p:nvSpPr>
        <p:spPr>
          <a:xfrm>
            <a:off x="1045364" y="2331886"/>
            <a:ext cx="4532640" cy="1200329"/>
          </a:xfrm>
          <a:prstGeom prst="rect">
            <a:avLst/>
          </a:prstGeom>
        </p:spPr>
        <p:txBody>
          <a:bodyPr wrap="square" anchor="ctr">
            <a:spAutoFit/>
          </a:bodyPr>
          <a:lstStyle/>
          <a:p>
            <a:r>
              <a:rPr lang="en-US" dirty="0">
                <a:solidFill>
                  <a:schemeClr val="bg2"/>
                </a:solidFill>
              </a:rPr>
              <a:t>Intune MAM is a suite of Intune management features that lets users </a:t>
            </a:r>
            <a:r>
              <a:rPr lang="en-US" b="1" dirty="0">
                <a:solidFill>
                  <a:srgbClr val="FFFF00"/>
                </a:solidFill>
              </a:rPr>
              <a:t>publish</a:t>
            </a:r>
            <a:r>
              <a:rPr lang="en-US" dirty="0">
                <a:solidFill>
                  <a:schemeClr val="bg2"/>
                </a:solidFill>
              </a:rPr>
              <a:t>, </a:t>
            </a:r>
            <a:r>
              <a:rPr lang="en-US" b="1" dirty="0">
                <a:solidFill>
                  <a:srgbClr val="FFFF00"/>
                </a:solidFill>
              </a:rPr>
              <a:t>push</a:t>
            </a:r>
            <a:r>
              <a:rPr lang="en-US" dirty="0">
                <a:solidFill>
                  <a:schemeClr val="bg2"/>
                </a:solidFill>
              </a:rPr>
              <a:t>, </a:t>
            </a:r>
            <a:r>
              <a:rPr lang="en-US" b="1" dirty="0">
                <a:solidFill>
                  <a:srgbClr val="FFFF00"/>
                </a:solidFill>
              </a:rPr>
              <a:t>configure</a:t>
            </a:r>
            <a:r>
              <a:rPr lang="en-US" dirty="0">
                <a:solidFill>
                  <a:schemeClr val="bg2"/>
                </a:solidFill>
              </a:rPr>
              <a:t>, </a:t>
            </a:r>
            <a:r>
              <a:rPr lang="en-US" b="1" dirty="0">
                <a:solidFill>
                  <a:srgbClr val="FFFF00"/>
                </a:solidFill>
              </a:rPr>
              <a:t>secure</a:t>
            </a:r>
            <a:r>
              <a:rPr lang="en-US" dirty="0">
                <a:solidFill>
                  <a:schemeClr val="bg2"/>
                </a:solidFill>
              </a:rPr>
              <a:t>, </a:t>
            </a:r>
            <a:r>
              <a:rPr lang="en-US" b="1" dirty="0">
                <a:solidFill>
                  <a:srgbClr val="FFFF00"/>
                </a:solidFill>
              </a:rPr>
              <a:t>monitor</a:t>
            </a:r>
            <a:r>
              <a:rPr lang="en-US" dirty="0">
                <a:solidFill>
                  <a:schemeClr val="bg2"/>
                </a:solidFill>
              </a:rPr>
              <a:t>, and </a:t>
            </a:r>
            <a:r>
              <a:rPr lang="en-US" b="1" dirty="0">
                <a:solidFill>
                  <a:srgbClr val="FFFF00"/>
                </a:solidFill>
              </a:rPr>
              <a:t>update</a:t>
            </a:r>
            <a:r>
              <a:rPr lang="en-US" dirty="0">
                <a:solidFill>
                  <a:schemeClr val="bg2"/>
                </a:solidFill>
              </a:rPr>
              <a:t> mobile apps</a:t>
            </a:r>
          </a:p>
        </p:txBody>
      </p:sp>
    </p:spTree>
    <p:extLst>
      <p:ext uri="{BB962C8B-B14F-4D97-AF65-F5344CB8AC3E}">
        <p14:creationId xmlns:p14="http://schemas.microsoft.com/office/powerpoint/2010/main" val="1494613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Полилиния 46">
            <a:extLst>
              <a:ext uri="{FF2B5EF4-FFF2-40B4-BE49-F238E27FC236}">
                <a16:creationId xmlns:a16="http://schemas.microsoft.com/office/drawing/2014/main" id="{0383BFF3-3AD0-48E1-A39D-A521B9279746}"/>
              </a:ext>
            </a:extLst>
          </p:cNvPr>
          <p:cNvSpPr/>
          <p:nvPr/>
        </p:nvSpPr>
        <p:spPr>
          <a:xfrm rot="5400000" flipH="1">
            <a:off x="1325488" y="-226923"/>
            <a:ext cx="2863836" cy="5514810"/>
          </a:xfrm>
          <a:custGeom>
            <a:avLst/>
            <a:gdLst>
              <a:gd name="connsiteX0" fmla="*/ 1740207 w 1740207"/>
              <a:gd name="connsiteY0" fmla="*/ 496466 h 5670087"/>
              <a:gd name="connsiteX1" fmla="*/ 1727495 w 1740207"/>
              <a:gd name="connsiteY1" fmla="*/ 496466 h 5670087"/>
              <a:gd name="connsiteX2" fmla="*/ 1727494 w 1740207"/>
              <a:gd name="connsiteY2" fmla="*/ 5670087 h 5670087"/>
              <a:gd name="connsiteX3" fmla="*/ 0 w 1740207"/>
              <a:gd name="connsiteY3" fmla="*/ 5670087 h 5670087"/>
              <a:gd name="connsiteX4" fmla="*/ 0 w 1740207"/>
              <a:gd name="connsiteY4" fmla="*/ 495298 h 5670087"/>
              <a:gd name="connsiteX5" fmla="*/ 3964 w 1740207"/>
              <a:gd name="connsiteY5" fmla="*/ 495298 h 5670087"/>
              <a:gd name="connsiteX6" fmla="*/ 871063 w 1740207"/>
              <a:gd name="connsiteY6" fmla="*/ 0 h 567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0207" h="5670087">
                <a:moveTo>
                  <a:pt x="1740207" y="496466"/>
                </a:moveTo>
                <a:lnTo>
                  <a:pt x="1727495" y="496466"/>
                </a:lnTo>
                <a:lnTo>
                  <a:pt x="1727494" y="5670087"/>
                </a:lnTo>
                <a:lnTo>
                  <a:pt x="0" y="5670087"/>
                </a:lnTo>
                <a:lnTo>
                  <a:pt x="0" y="495298"/>
                </a:lnTo>
                <a:lnTo>
                  <a:pt x="3964" y="495298"/>
                </a:lnTo>
                <a:lnTo>
                  <a:pt x="871063" y="0"/>
                </a:lnTo>
                <a:close/>
              </a:path>
            </a:pathLst>
          </a:custGeom>
          <a:solidFill>
            <a:srgbClr val="FFF2C1"/>
          </a:solidFill>
          <a:ln>
            <a:noFill/>
          </a:ln>
        </p:spPr>
        <p:txBody>
          <a:bodyPr lIns="0" tIns="0" rIns="0" bIns="0" anchor="ctr"/>
          <a:lstStyle/>
          <a:p>
            <a:pPr marL="0" marR="0" lvl="0" indent="0" algn="l" defTabSz="6096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AutoShape 3">
            <a:extLst>
              <a:ext uri="{FF2B5EF4-FFF2-40B4-BE49-F238E27FC236}">
                <a16:creationId xmlns:a16="http://schemas.microsoft.com/office/drawing/2014/main" id="{4C4B22E2-8A72-41D2-880F-EBE38148AB14}"/>
              </a:ext>
            </a:extLst>
          </p:cNvPr>
          <p:cNvSpPr>
            <a:spLocks/>
          </p:cNvSpPr>
          <p:nvPr/>
        </p:nvSpPr>
        <p:spPr bwMode="auto">
          <a:xfrm>
            <a:off x="27636" y="4107318"/>
            <a:ext cx="5334771" cy="2371134"/>
          </a:xfrm>
          <a:custGeom>
            <a:avLst/>
            <a:gdLst>
              <a:gd name="T0" fmla="*/ 0 w 21600"/>
              <a:gd name="T1" fmla="*/ 19956 h 21600"/>
              <a:gd name="T2" fmla="*/ 0 w 21600"/>
              <a:gd name="T3" fmla="*/ 1644 h 21600"/>
              <a:gd name="T4" fmla="*/ 2087 w 21600"/>
              <a:gd name="T5" fmla="*/ 0 h 21600"/>
              <a:gd name="T6" fmla="*/ 19513 w 21600"/>
              <a:gd name="T7" fmla="*/ 0 h 21600"/>
              <a:gd name="T8" fmla="*/ 21600 w 21600"/>
              <a:gd name="T9" fmla="*/ 1644 h 21600"/>
              <a:gd name="T10" fmla="*/ 21600 w 21600"/>
              <a:gd name="T11" fmla="*/ 19956 h 21600"/>
              <a:gd name="T12" fmla="*/ 19513 w 21600"/>
              <a:gd name="T13" fmla="*/ 21600 h 21600"/>
              <a:gd name="T14" fmla="*/ 2087 w 21600"/>
              <a:gd name="T15" fmla="*/ 21600 h 21600"/>
              <a:gd name="T16" fmla="*/ 0 w 21600"/>
              <a:gd name="T17" fmla="*/ 19956 h 21600"/>
              <a:gd name="T18" fmla="*/ 0 w 21600"/>
              <a:gd name="T19" fmla="*/ 1995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21600">
                <a:moveTo>
                  <a:pt x="0" y="19956"/>
                </a:moveTo>
                <a:lnTo>
                  <a:pt x="0" y="1644"/>
                </a:lnTo>
                <a:cubicBezTo>
                  <a:pt x="0" y="736"/>
                  <a:pt x="934" y="0"/>
                  <a:pt x="2087" y="0"/>
                </a:cubicBezTo>
                <a:lnTo>
                  <a:pt x="19513" y="0"/>
                </a:lnTo>
                <a:cubicBezTo>
                  <a:pt x="20666" y="0"/>
                  <a:pt x="21600" y="736"/>
                  <a:pt x="21600" y="1644"/>
                </a:cubicBezTo>
                <a:lnTo>
                  <a:pt x="21600" y="19956"/>
                </a:lnTo>
                <a:cubicBezTo>
                  <a:pt x="21600" y="20864"/>
                  <a:pt x="20666" y="21600"/>
                  <a:pt x="19513" y="21600"/>
                </a:cubicBezTo>
                <a:lnTo>
                  <a:pt x="2087" y="21600"/>
                </a:lnTo>
                <a:cubicBezTo>
                  <a:pt x="934" y="21600"/>
                  <a:pt x="0" y="20864"/>
                  <a:pt x="0" y="19956"/>
                </a:cubicBezTo>
                <a:close/>
                <a:moveTo>
                  <a:pt x="0" y="19956"/>
                </a:moveTo>
              </a:path>
            </a:pathLst>
          </a:custGeom>
          <a:solidFill>
            <a:schemeClr val="accent3">
              <a:lumMod val="20000"/>
              <a:lumOff val="80000"/>
            </a:schemeClr>
          </a:solidFill>
          <a:ln>
            <a:noFill/>
          </a:ln>
        </p:spPr>
        <p:txBody>
          <a:bodyPr lIns="0" tIns="0" rIns="0" bIns="0" anchor="ctr"/>
          <a:lstStyle/>
          <a:p>
            <a:pPr marL="0" marR="0" lvl="0" indent="0" algn="l" defTabSz="6096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itle 1">
            <a:extLst>
              <a:ext uri="{FF2B5EF4-FFF2-40B4-BE49-F238E27FC236}">
                <a16:creationId xmlns:a16="http://schemas.microsoft.com/office/drawing/2014/main" id="{107B0E02-C8CD-4BCA-AA3F-7C6BFF3041CD}"/>
              </a:ext>
            </a:extLst>
          </p:cNvPr>
          <p:cNvSpPr txBox="1">
            <a:spLocks/>
          </p:cNvSpPr>
          <p:nvPr/>
        </p:nvSpPr>
        <p:spPr>
          <a:xfrm>
            <a:off x="1789114" y="109471"/>
            <a:ext cx="8613773" cy="917639"/>
          </a:xfrm>
          <a:prstGeom prst="rect">
            <a:avLst/>
          </a:prstGeom>
        </p:spPr>
        <p:txBody>
          <a:bodyPr anchor="ct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Mobile Content Management Solutions</a:t>
            </a:r>
          </a:p>
        </p:txBody>
      </p:sp>
      <p:sp>
        <p:nvSpPr>
          <p:cNvPr id="11" name="Rectangle 10">
            <a:extLst>
              <a:ext uri="{FF2B5EF4-FFF2-40B4-BE49-F238E27FC236}">
                <a16:creationId xmlns:a16="http://schemas.microsoft.com/office/drawing/2014/main" id="{5DE35F95-2630-4DD5-91AF-2B4F3219715C}"/>
              </a:ext>
            </a:extLst>
          </p:cNvPr>
          <p:cNvSpPr/>
          <p:nvPr/>
        </p:nvSpPr>
        <p:spPr>
          <a:xfrm>
            <a:off x="108658" y="5108219"/>
            <a:ext cx="1939955" cy="369332"/>
          </a:xfrm>
          <a:prstGeom prst="rect">
            <a:avLst/>
          </a:prstGeom>
        </p:spPr>
        <p:txBody>
          <a:bodyPr wrap="none" anchor="ctr">
            <a:spAutoFit/>
          </a:bodyPr>
          <a:lstStyle/>
          <a:p>
            <a:pPr marR="0" lvl="0" indent="0" algn="ctr" fontAlgn="base">
              <a:lnSpc>
                <a:spcPct val="100000"/>
              </a:lnSpc>
              <a:spcBef>
                <a:spcPts val="600"/>
              </a:spcBef>
              <a:spcAft>
                <a:spcPts val="0"/>
              </a:spcAft>
              <a:buClrTx/>
              <a:buSzTx/>
              <a:buFontTx/>
              <a:buNone/>
              <a:tabLst/>
              <a:defRPr/>
            </a:pPr>
            <a:r>
              <a:rPr lang="en-US" b="1" dirty="0">
                <a:solidFill>
                  <a:srgbClr val="0070C0"/>
                </a:solidFill>
                <a:latin typeface="Rockwell" panose="02060603020205020403" pitchFamily="18" charset="0"/>
              </a:rPr>
              <a:t>MCM Solutions</a:t>
            </a:r>
            <a:endParaRPr lang="en-IN" b="1" dirty="0">
              <a:solidFill>
                <a:srgbClr val="0070C0"/>
              </a:solidFill>
              <a:latin typeface="Rockwell" panose="02060603020205020403" pitchFamily="18" charset="0"/>
            </a:endParaRPr>
          </a:p>
        </p:txBody>
      </p:sp>
      <p:sp>
        <p:nvSpPr>
          <p:cNvPr id="12" name="Rectangle 11">
            <a:extLst>
              <a:ext uri="{FF2B5EF4-FFF2-40B4-BE49-F238E27FC236}">
                <a16:creationId xmlns:a16="http://schemas.microsoft.com/office/drawing/2014/main" id="{319F56B6-554F-4104-8AD0-02341F289498}"/>
              </a:ext>
            </a:extLst>
          </p:cNvPr>
          <p:cNvSpPr/>
          <p:nvPr/>
        </p:nvSpPr>
        <p:spPr>
          <a:xfrm>
            <a:off x="51921" y="1195758"/>
            <a:ext cx="5181599" cy="2616101"/>
          </a:xfrm>
          <a:prstGeom prst="rect">
            <a:avLst/>
          </a:prstGeom>
        </p:spPr>
        <p:txBody>
          <a:bodyPr wrap="square" anchor="ctr">
            <a:spAutoFit/>
          </a:bodyPr>
          <a:lstStyle/>
          <a:p>
            <a:pPr marL="347663" marR="0" lvl="0" indent="-347663" algn="l" defTabSz="914400" rtl="0" eaLnBrk="1" fontAlgn="base"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Mobile content management (MCM) or mobile information management (MIM) solutions provide </a:t>
            </a:r>
            <a:r>
              <a:rPr kumimoji="0" lang="en-US" b="1" i="0" u="none" strike="noStrike" kern="1200" cap="none" spc="0" normalizeH="0" baseline="0" noProof="0" dirty="0">
                <a:ln>
                  <a:noFill/>
                </a:ln>
                <a:solidFill>
                  <a:srgbClr val="FF0000"/>
                </a:solidFill>
                <a:effectLst/>
                <a:uLnTx/>
                <a:uFillTx/>
                <a:latin typeface="Calibri"/>
                <a:ea typeface="+mn-ea"/>
                <a:cs typeface="+mn-cs"/>
              </a:rPr>
              <a:t>secure access</a:t>
            </a:r>
            <a:r>
              <a:rPr kumimoji="0" lang="en-US" b="0" i="0" u="none" strike="noStrike" kern="1200" cap="none" spc="0" normalizeH="0" baseline="0" noProof="0" dirty="0">
                <a:ln>
                  <a:noFill/>
                </a:ln>
                <a:solidFill>
                  <a:prstClr val="black"/>
                </a:solidFill>
                <a:effectLst/>
                <a:uLnTx/>
                <a:uFillTx/>
                <a:latin typeface="Calibri"/>
                <a:ea typeface="+mn-ea"/>
                <a:cs typeface="+mn-cs"/>
              </a:rPr>
              <a:t> to corporate data on smartphones, tablets, and other mobile devices</a:t>
            </a:r>
          </a:p>
          <a:p>
            <a:pPr marL="347663" marR="0" lvl="0" indent="-347663" algn="l" defTabSz="914400" rtl="0" eaLnBrk="1" fontAlgn="base"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enables easy and secure </a:t>
            </a:r>
            <a:r>
              <a:rPr kumimoji="0" lang="en-US" b="1" i="0" u="none" strike="noStrike" kern="1200" cap="none" spc="0" normalizeH="0" baseline="0" noProof="0" dirty="0">
                <a:ln>
                  <a:noFill/>
                </a:ln>
                <a:solidFill>
                  <a:srgbClr val="FF0000"/>
                </a:solidFill>
                <a:effectLst/>
                <a:uLnTx/>
                <a:uFillTx/>
                <a:latin typeface="Calibri"/>
                <a:ea typeface="+mn-ea"/>
                <a:cs typeface="+mn-cs"/>
              </a:rPr>
              <a:t>sharing of content </a:t>
            </a:r>
            <a:r>
              <a:rPr kumimoji="0" lang="en-US" b="0" i="0" u="none" strike="noStrike" kern="1200" cap="none" spc="0" normalizeH="0" baseline="0" noProof="0" dirty="0">
                <a:ln>
                  <a:noFill/>
                </a:ln>
                <a:solidFill>
                  <a:prstClr val="black"/>
                </a:solidFill>
                <a:effectLst/>
                <a:uLnTx/>
                <a:uFillTx/>
                <a:latin typeface="Calibri"/>
                <a:ea typeface="+mn-ea"/>
                <a:cs typeface="+mn-cs"/>
              </a:rPr>
              <a:t>between devices within an enterprise</a:t>
            </a:r>
          </a:p>
          <a:p>
            <a:pPr marL="347663" marR="0" lvl="0" indent="-347663" algn="l" defTabSz="914400" rtl="0" eaLnBrk="1" fontAlgn="base" latinLnBrk="0" hangingPunct="1">
              <a:lnSpc>
                <a:spcPct val="100000"/>
              </a:lnSpc>
              <a:spcBef>
                <a:spcPts val="1200"/>
              </a:spcBef>
              <a:spcAft>
                <a:spcPts val="0"/>
              </a:spcAft>
              <a:buClr>
                <a:schemeClr val="tx1"/>
              </a:buClr>
              <a:buSzTx/>
              <a:buFont typeface="Wingdings" panose="05000000000000000000" pitchFamily="2" charset="2"/>
              <a:buChar char="q"/>
              <a:tabLst/>
              <a:defRPr/>
            </a:pPr>
            <a:r>
              <a:rPr kumimoji="0" lang="en-US" b="1" i="0" u="none" strike="noStrike" kern="1200" cap="none" spc="0" normalizeH="0" baseline="0" noProof="0" dirty="0">
                <a:ln>
                  <a:noFill/>
                </a:ln>
                <a:solidFill>
                  <a:srgbClr val="FF0000"/>
                </a:solidFill>
                <a:effectLst/>
                <a:uLnTx/>
                <a:uFillTx/>
                <a:latin typeface="Calibri"/>
                <a:ea typeface="+mn-ea"/>
                <a:cs typeface="+mn-cs"/>
              </a:rPr>
              <a:t>File storage </a:t>
            </a:r>
            <a:r>
              <a:rPr kumimoji="0" lang="en-US" b="0" i="0" u="none" strike="noStrike" kern="1200" cap="none" spc="0" normalizeH="0" baseline="0" noProof="0" dirty="0">
                <a:ln>
                  <a:noFill/>
                </a:ln>
                <a:solidFill>
                  <a:prstClr val="black"/>
                </a:solidFill>
                <a:effectLst/>
                <a:uLnTx/>
                <a:uFillTx/>
                <a:latin typeface="Calibri"/>
                <a:ea typeface="+mn-ea"/>
                <a:cs typeface="+mn-cs"/>
              </a:rPr>
              <a:t>and </a:t>
            </a:r>
            <a:r>
              <a:rPr kumimoji="0" lang="en-US" b="1" i="0" u="none" strike="noStrike" kern="1200" cap="none" spc="0" normalizeH="0" baseline="0" noProof="0" dirty="0">
                <a:ln>
                  <a:noFill/>
                </a:ln>
                <a:solidFill>
                  <a:srgbClr val="FF0000"/>
                </a:solidFill>
                <a:effectLst/>
                <a:uLnTx/>
                <a:uFillTx/>
                <a:latin typeface="Calibri"/>
                <a:ea typeface="+mn-ea"/>
                <a:cs typeface="+mn-cs"/>
              </a:rPr>
              <a:t>file sharing </a:t>
            </a:r>
            <a:r>
              <a:rPr kumimoji="0" lang="en-US" b="0" i="0" u="none" strike="noStrike" kern="1200" cap="none" spc="0" normalizeH="0" baseline="0" noProof="0" dirty="0">
                <a:ln>
                  <a:noFill/>
                </a:ln>
                <a:solidFill>
                  <a:prstClr val="black"/>
                </a:solidFill>
                <a:effectLst/>
                <a:uLnTx/>
                <a:uFillTx/>
                <a:latin typeface="Calibri"/>
                <a:ea typeface="+mn-ea"/>
                <a:cs typeface="+mn-cs"/>
              </a:rPr>
              <a:t>services are the two main components of MCM solutions</a:t>
            </a:r>
          </a:p>
        </p:txBody>
      </p:sp>
      <p:sp>
        <p:nvSpPr>
          <p:cNvPr id="13" name="Rectangle 12">
            <a:extLst>
              <a:ext uri="{FF2B5EF4-FFF2-40B4-BE49-F238E27FC236}">
                <a16:creationId xmlns:a16="http://schemas.microsoft.com/office/drawing/2014/main" id="{FB3D5BE6-DBF3-44E5-B452-06109271559B}"/>
              </a:ext>
            </a:extLst>
          </p:cNvPr>
          <p:cNvSpPr/>
          <p:nvPr/>
        </p:nvSpPr>
        <p:spPr>
          <a:xfrm>
            <a:off x="2396003" y="4308001"/>
            <a:ext cx="2921139" cy="1969770"/>
          </a:xfrm>
          <a:prstGeom prst="rect">
            <a:avLst/>
          </a:prstGeom>
        </p:spPr>
        <p:txBody>
          <a:bodyPr wrap="square" anchor="ctr">
            <a:spAutoFit/>
          </a:bodyPr>
          <a:lstStyle/>
          <a:p>
            <a:pPr marL="285750" marR="0" lvl="0" indent="-285750" algn="l" defTabSz="914400" rtl="0" eaLnBrk="1" fontAlgn="auto" latinLnBrk="0" hangingPunct="1">
              <a:lnSpc>
                <a:spcPct val="100000"/>
              </a:lnSpc>
              <a:spcAft>
                <a:spcPts val="0"/>
              </a:spcAft>
              <a:buClrTx/>
              <a:buSzTx/>
              <a:buFont typeface="Wingdings" panose="05000000000000000000" pitchFamily="2" charset="2"/>
              <a:buChar char="v"/>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rPr>
              <a:t>Vaultize</a:t>
            </a:r>
          </a:p>
          <a:p>
            <a:pPr marL="280988" marR="0" lvl="0" algn="l" defTabSz="914400" rtl="0" eaLnBrk="1" fontAlgn="auto" latinLnBrk="0" hangingPunct="1">
              <a:lnSpc>
                <a:spcPct val="100000"/>
              </a:lnSpc>
              <a:spcAft>
                <a:spcPts val="0"/>
              </a:spcAft>
              <a:buClrTx/>
              <a:buSzTx/>
              <a:buFontTx/>
              <a:buNone/>
              <a:tabLst/>
              <a:defRPr/>
            </a:pPr>
            <a:r>
              <a:rPr kumimoji="0" lang="en-US" sz="1400" i="1" u="none" strike="noStrike" kern="1200" cap="none" spc="0" normalizeH="0" baseline="0" noProof="0" dirty="0">
                <a:ln>
                  <a:noFill/>
                </a:ln>
                <a:solidFill>
                  <a:prstClr val="black"/>
                </a:solidFill>
                <a:effectLst/>
                <a:uLnTx/>
                <a:uFillTx/>
                <a:latin typeface="Calibri"/>
                <a:ea typeface="+mn-ea"/>
                <a:cs typeface="Calibri"/>
              </a:rPr>
              <a:t>https://www.vaultize.com</a:t>
            </a:r>
            <a:endParaRPr lang="en-US" sz="1400" i="1" dirty="0">
              <a:solidFill>
                <a:prstClr val="black"/>
              </a:solidFill>
              <a:latin typeface="Calibri"/>
              <a:cs typeface="Calibri"/>
            </a:endParaRPr>
          </a:p>
          <a:p>
            <a:pPr marL="285750" marR="0" lvl="0" indent="-285750" algn="l" defTabSz="914400" rtl="0" eaLnBrk="1" fontAlgn="auto" latinLnBrk="0" hangingPunct="1">
              <a:lnSpc>
                <a:spcPct val="100000"/>
              </a:lnSpc>
              <a:spcAft>
                <a:spcPts val="0"/>
              </a:spcAft>
              <a:buClrTx/>
              <a:buSzTx/>
              <a:buFont typeface="Wingdings" panose="05000000000000000000" pitchFamily="2" charset="2"/>
              <a:buChar char="v"/>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Calibri"/>
            </a:endParaRPr>
          </a:p>
          <a:p>
            <a:pPr marL="285750" marR="0" lvl="0" indent="-285750" algn="l" defTabSz="914400" rtl="0" eaLnBrk="1" fontAlgn="auto" latinLnBrk="0" hangingPunct="1">
              <a:lnSpc>
                <a:spcPct val="100000"/>
              </a:lnSpc>
              <a:spcAft>
                <a:spcPts val="0"/>
              </a:spcAft>
              <a:buClrTx/>
              <a:buSzTx/>
              <a:buFont typeface="Wingdings" panose="05000000000000000000" pitchFamily="2" charset="2"/>
              <a:buChar char="v"/>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rPr>
              <a:t>MobileIron</a:t>
            </a:r>
            <a:endParaRPr kumimoji="0" lang="en-US" sz="1400" b="1" i="1" u="none" strike="noStrike" kern="1200" cap="none" spc="0" normalizeH="0" baseline="0" noProof="0" dirty="0">
              <a:ln>
                <a:noFill/>
              </a:ln>
              <a:solidFill>
                <a:prstClr val="black"/>
              </a:solidFill>
              <a:effectLst/>
              <a:uLnTx/>
              <a:uFillTx/>
              <a:latin typeface="Calibri"/>
              <a:ea typeface="+mn-ea"/>
              <a:cs typeface="Calibri"/>
            </a:endParaRPr>
          </a:p>
          <a:p>
            <a:pPr marL="280988" marR="0" lvl="0" algn="l" defTabSz="914400" rtl="0" eaLnBrk="1" fontAlgn="auto" latinLnBrk="0" hangingPunct="1">
              <a:lnSpc>
                <a:spcPct val="100000"/>
              </a:lnSpc>
              <a:spcAft>
                <a:spcPts val="0"/>
              </a:spcAft>
              <a:buClrTx/>
              <a:buSzTx/>
              <a:buFontTx/>
              <a:buNone/>
              <a:tabLst/>
              <a:defRPr/>
            </a:pPr>
            <a:r>
              <a:rPr kumimoji="0" lang="en-US" sz="1400" i="1" u="none" strike="noStrike" kern="1200" cap="none" spc="0" normalizeH="0" baseline="0" noProof="0" dirty="0">
                <a:ln>
                  <a:noFill/>
                </a:ln>
                <a:solidFill>
                  <a:prstClr val="black"/>
                </a:solidFill>
                <a:effectLst/>
                <a:uLnTx/>
                <a:uFillTx/>
                <a:latin typeface="Calibri"/>
                <a:ea typeface="+mn-ea"/>
                <a:cs typeface="Calibri"/>
              </a:rPr>
              <a:t>https://www.mobileiron.com</a:t>
            </a:r>
          </a:p>
          <a:p>
            <a:pPr marL="285750" marR="0" lvl="0" indent="-285750" algn="l" defTabSz="914400" rtl="0" eaLnBrk="1" fontAlgn="auto" latinLnBrk="0" hangingPunct="1">
              <a:lnSpc>
                <a:spcPct val="100000"/>
              </a:lnSpc>
              <a:spcAft>
                <a:spcPts val="0"/>
              </a:spcAft>
              <a:buClrTx/>
              <a:buSzTx/>
              <a:buFont typeface="Wingdings" panose="05000000000000000000" pitchFamily="2" charset="2"/>
              <a:buChar char="v"/>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Aft>
                <a:spcPts val="0"/>
              </a:spcAft>
              <a:buClrTx/>
              <a:buSzTx/>
              <a:buFont typeface="Wingdings" panose="05000000000000000000" pitchFamily="2" charset="2"/>
              <a:buChar char="v"/>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AppTec360° </a:t>
            </a:r>
          </a:p>
          <a:p>
            <a:pPr marL="280988" marR="0" lvl="0" algn="l" defTabSz="914400" rtl="0" eaLnBrk="1" fontAlgn="auto" latinLnBrk="0" hangingPunct="1">
              <a:lnSpc>
                <a:spcPct val="100000"/>
              </a:lnSpc>
              <a:spcAft>
                <a:spcPts val="0"/>
              </a:spcAft>
              <a:buClrTx/>
              <a:buSzTx/>
              <a:buFontTx/>
              <a:buNone/>
              <a:tabLst/>
              <a:defRPr/>
            </a:pPr>
            <a:r>
              <a:rPr kumimoji="0" lang="en-US" sz="1400" i="1" u="none" strike="noStrike" kern="1200" cap="none" spc="0" normalizeH="0" baseline="0" noProof="0" dirty="0">
                <a:ln>
                  <a:noFill/>
                </a:ln>
                <a:solidFill>
                  <a:prstClr val="black"/>
                </a:solidFill>
                <a:effectLst/>
                <a:uLnTx/>
                <a:uFillTx/>
                <a:latin typeface="Calibri"/>
                <a:ea typeface="+mn-ea"/>
                <a:cs typeface="+mn-cs"/>
              </a:rPr>
              <a:t>https://www.apptec360.com</a:t>
            </a:r>
          </a:p>
        </p:txBody>
      </p:sp>
      <p:grpSp>
        <p:nvGrpSpPr>
          <p:cNvPr id="64" name="Group 63">
            <a:extLst>
              <a:ext uri="{FF2B5EF4-FFF2-40B4-BE49-F238E27FC236}">
                <a16:creationId xmlns:a16="http://schemas.microsoft.com/office/drawing/2014/main" id="{60FC37BE-4773-4F00-BA02-1D96E6E63C4F}"/>
              </a:ext>
            </a:extLst>
          </p:cNvPr>
          <p:cNvGrpSpPr/>
          <p:nvPr/>
        </p:nvGrpSpPr>
        <p:grpSpPr>
          <a:xfrm>
            <a:off x="5608590" y="1304723"/>
            <a:ext cx="6445842" cy="5062146"/>
            <a:chOff x="5622979" y="1464112"/>
            <a:chExt cx="6445842" cy="5062146"/>
          </a:xfrm>
        </p:grpSpPr>
        <p:sp>
          <p:nvSpPr>
            <p:cNvPr id="65" name="Rectangle 64">
              <a:extLst>
                <a:ext uri="{FF2B5EF4-FFF2-40B4-BE49-F238E27FC236}">
                  <a16:creationId xmlns:a16="http://schemas.microsoft.com/office/drawing/2014/main" id="{60D48091-BB2C-431E-AA98-43B70B8169D7}"/>
                </a:ext>
              </a:extLst>
            </p:cNvPr>
            <p:cNvSpPr/>
            <p:nvPr/>
          </p:nvSpPr>
          <p:spPr>
            <a:xfrm>
              <a:off x="9769022" y="1464112"/>
              <a:ext cx="1170311"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Database</a:t>
              </a:r>
            </a:p>
          </p:txBody>
        </p:sp>
        <p:sp>
          <p:nvSpPr>
            <p:cNvPr id="66" name="Rectangle 65">
              <a:extLst>
                <a:ext uri="{FF2B5EF4-FFF2-40B4-BE49-F238E27FC236}">
                  <a16:creationId xmlns:a16="http://schemas.microsoft.com/office/drawing/2014/main" id="{828CC94C-4E8F-445B-8515-CCE1C38872C6}"/>
                </a:ext>
              </a:extLst>
            </p:cNvPr>
            <p:cNvSpPr/>
            <p:nvPr/>
          </p:nvSpPr>
          <p:spPr>
            <a:xfrm>
              <a:off x="10196204" y="3520032"/>
              <a:ext cx="1521876"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Organizational file server</a:t>
              </a:r>
            </a:p>
          </p:txBody>
        </p:sp>
        <p:pic>
          <p:nvPicPr>
            <p:cNvPr id="67" name="Picture 66" descr="A picture containing icon&#10;&#10;Description automatically generated">
              <a:extLst>
                <a:ext uri="{FF2B5EF4-FFF2-40B4-BE49-F238E27FC236}">
                  <a16:creationId xmlns:a16="http://schemas.microsoft.com/office/drawing/2014/main" id="{F7284FF1-D446-434C-BB65-94AA8D0788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27611" y="1730696"/>
              <a:ext cx="716250" cy="697401"/>
            </a:xfrm>
            <a:prstGeom prst="rect">
              <a:avLst/>
            </a:prstGeom>
          </p:spPr>
        </p:pic>
        <p:grpSp>
          <p:nvGrpSpPr>
            <p:cNvPr id="68" name="Group 67">
              <a:extLst>
                <a:ext uri="{FF2B5EF4-FFF2-40B4-BE49-F238E27FC236}">
                  <a16:creationId xmlns:a16="http://schemas.microsoft.com/office/drawing/2014/main" id="{B8350253-423A-4912-8B8B-A9A3198E4448}"/>
                </a:ext>
              </a:extLst>
            </p:cNvPr>
            <p:cNvGrpSpPr/>
            <p:nvPr/>
          </p:nvGrpSpPr>
          <p:grpSpPr>
            <a:xfrm>
              <a:off x="5622979" y="2834435"/>
              <a:ext cx="1797715" cy="1288500"/>
              <a:chOff x="5148365" y="2749489"/>
              <a:chExt cx="1797715" cy="1288500"/>
            </a:xfrm>
          </p:grpSpPr>
          <p:sp>
            <p:nvSpPr>
              <p:cNvPr id="105" name="Rectangle 104">
                <a:extLst>
                  <a:ext uri="{FF2B5EF4-FFF2-40B4-BE49-F238E27FC236}">
                    <a16:creationId xmlns:a16="http://schemas.microsoft.com/office/drawing/2014/main" id="{81551163-8E19-4ED2-B1D5-07D5A3BAA049}"/>
                  </a:ext>
                </a:extLst>
              </p:cNvPr>
              <p:cNvSpPr/>
              <p:nvPr/>
            </p:nvSpPr>
            <p:spPr>
              <a:xfrm>
                <a:off x="5305287" y="3730212"/>
                <a:ext cx="1112145"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IT Admin</a:t>
                </a:r>
              </a:p>
            </p:txBody>
          </p:sp>
          <p:pic>
            <p:nvPicPr>
              <p:cNvPr id="106" name="Picture 105" descr="A picture containing text, electronics, computer, monitor&#10;&#10;Description automatically generated">
                <a:extLst>
                  <a:ext uri="{FF2B5EF4-FFF2-40B4-BE49-F238E27FC236}">
                    <a16:creationId xmlns:a16="http://schemas.microsoft.com/office/drawing/2014/main" id="{90BD95AE-B8E8-4DAF-AC5A-8F8A8C8BB3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3772" y="2772214"/>
                <a:ext cx="1122308" cy="1122308"/>
              </a:xfrm>
              <a:prstGeom prst="rect">
                <a:avLst/>
              </a:prstGeom>
            </p:spPr>
          </p:pic>
          <p:pic>
            <p:nvPicPr>
              <p:cNvPr id="107" name="Picture 106" descr="A picture containing light&#10;&#10;Description automatically generated">
                <a:extLst>
                  <a:ext uri="{FF2B5EF4-FFF2-40B4-BE49-F238E27FC236}">
                    <a16:creationId xmlns:a16="http://schemas.microsoft.com/office/drawing/2014/main" id="{0D6009E3-C772-4D6A-B8AA-8FE509D5D8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365" y="2749489"/>
                <a:ext cx="966736" cy="1127858"/>
              </a:xfrm>
              <a:prstGeom prst="rect">
                <a:avLst/>
              </a:prstGeom>
            </p:spPr>
          </p:pic>
        </p:grpSp>
        <p:pic>
          <p:nvPicPr>
            <p:cNvPr id="69" name="Picture 68">
              <a:extLst>
                <a:ext uri="{FF2B5EF4-FFF2-40B4-BE49-F238E27FC236}">
                  <a16:creationId xmlns:a16="http://schemas.microsoft.com/office/drawing/2014/main" id="{6E668E47-6EA8-4912-8284-33EC962C0B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46743" y="2800167"/>
              <a:ext cx="769335" cy="739098"/>
            </a:xfrm>
            <a:prstGeom prst="rect">
              <a:avLst/>
            </a:prstGeom>
          </p:spPr>
        </p:pic>
        <p:pic>
          <p:nvPicPr>
            <p:cNvPr id="70" name="Picture 3" descr="\\omega\CEHv7 Team\Icon Shock\CLEAN\Networking\server_256.png">
              <a:extLst>
                <a:ext uri="{FF2B5EF4-FFF2-40B4-BE49-F238E27FC236}">
                  <a16:creationId xmlns:a16="http://schemas.microsoft.com/office/drawing/2014/main" id="{C7A283EF-097C-431E-A100-A3A43980C50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96928" y="2645184"/>
              <a:ext cx="846268" cy="977491"/>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13A96A61-080C-4065-B5F0-AAF06B49FD38}"/>
                </a:ext>
              </a:extLst>
            </p:cNvPr>
            <p:cNvSpPr/>
            <p:nvPr/>
          </p:nvSpPr>
          <p:spPr>
            <a:xfrm>
              <a:off x="9246319" y="3505550"/>
              <a:ext cx="1312999"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Content gateway</a:t>
              </a:r>
            </a:p>
          </p:txBody>
        </p:sp>
        <p:grpSp>
          <p:nvGrpSpPr>
            <p:cNvPr id="72" name="Group 71">
              <a:extLst>
                <a:ext uri="{FF2B5EF4-FFF2-40B4-BE49-F238E27FC236}">
                  <a16:creationId xmlns:a16="http://schemas.microsoft.com/office/drawing/2014/main" id="{4F984B40-6E26-4114-800C-CA0B211B896C}"/>
                </a:ext>
              </a:extLst>
            </p:cNvPr>
            <p:cNvGrpSpPr/>
            <p:nvPr/>
          </p:nvGrpSpPr>
          <p:grpSpPr>
            <a:xfrm>
              <a:off x="9292791" y="4365583"/>
              <a:ext cx="1397430" cy="1212807"/>
              <a:chOff x="9491461" y="4809209"/>
              <a:chExt cx="1397430" cy="1212807"/>
            </a:xfrm>
          </p:grpSpPr>
          <p:pic>
            <p:nvPicPr>
              <p:cNvPr id="99" name="Picture 98" descr="A picture containing text, monitor, screen, display&#10;&#10;Description automatically generated">
                <a:extLst>
                  <a:ext uri="{FF2B5EF4-FFF2-40B4-BE49-F238E27FC236}">
                    <a16:creationId xmlns:a16="http://schemas.microsoft.com/office/drawing/2014/main" id="{2F778EC5-5CAF-48AB-B15B-267EE87E56B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91461" y="4809209"/>
                <a:ext cx="341839" cy="574774"/>
              </a:xfrm>
              <a:prstGeom prst="rect">
                <a:avLst/>
              </a:prstGeom>
            </p:spPr>
          </p:pic>
          <p:pic>
            <p:nvPicPr>
              <p:cNvPr id="100" name="Picture 99" descr="A picture containing text, monitor, screen, display&#10;&#10;Description automatically generated">
                <a:extLst>
                  <a:ext uri="{FF2B5EF4-FFF2-40B4-BE49-F238E27FC236}">
                    <a16:creationId xmlns:a16="http://schemas.microsoft.com/office/drawing/2014/main" id="{A7449F33-100B-4C7E-AF53-62285A4953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19257" y="4809209"/>
                <a:ext cx="341839" cy="574774"/>
              </a:xfrm>
              <a:prstGeom prst="rect">
                <a:avLst/>
              </a:prstGeom>
            </p:spPr>
          </p:pic>
          <p:pic>
            <p:nvPicPr>
              <p:cNvPr id="101" name="Picture 100" descr="A picture containing text, monitor, screen, display&#10;&#10;Description automatically generated">
                <a:extLst>
                  <a:ext uri="{FF2B5EF4-FFF2-40B4-BE49-F238E27FC236}">
                    <a16:creationId xmlns:a16="http://schemas.microsoft.com/office/drawing/2014/main" id="{77DA8289-80F4-4A1C-91B3-540A9ECB18C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47052" y="4809209"/>
                <a:ext cx="341839" cy="574774"/>
              </a:xfrm>
              <a:prstGeom prst="rect">
                <a:avLst/>
              </a:prstGeom>
            </p:spPr>
          </p:pic>
          <p:pic>
            <p:nvPicPr>
              <p:cNvPr id="102" name="Picture 101" descr="A picture containing text, monitor, screen, display&#10;&#10;Description automatically generated">
                <a:extLst>
                  <a:ext uri="{FF2B5EF4-FFF2-40B4-BE49-F238E27FC236}">
                    <a16:creationId xmlns:a16="http://schemas.microsoft.com/office/drawing/2014/main" id="{6FEADACF-F415-43E9-869B-D000E0BFCB3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91461" y="5447242"/>
                <a:ext cx="341839" cy="574774"/>
              </a:xfrm>
              <a:prstGeom prst="rect">
                <a:avLst/>
              </a:prstGeom>
            </p:spPr>
          </p:pic>
          <p:pic>
            <p:nvPicPr>
              <p:cNvPr id="103" name="Picture 102" descr="A picture containing text, monitor, screen, display&#10;&#10;Description automatically generated">
                <a:extLst>
                  <a:ext uri="{FF2B5EF4-FFF2-40B4-BE49-F238E27FC236}">
                    <a16:creationId xmlns:a16="http://schemas.microsoft.com/office/drawing/2014/main" id="{CDDA7CB4-7B97-4922-9EF3-AF96CE978FF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19257" y="5447242"/>
                <a:ext cx="341839" cy="574774"/>
              </a:xfrm>
              <a:prstGeom prst="rect">
                <a:avLst/>
              </a:prstGeom>
            </p:spPr>
          </p:pic>
          <p:pic>
            <p:nvPicPr>
              <p:cNvPr id="104" name="Picture 103" descr="A picture containing text, monitor, screen, display&#10;&#10;Description automatically generated">
                <a:extLst>
                  <a:ext uri="{FF2B5EF4-FFF2-40B4-BE49-F238E27FC236}">
                    <a16:creationId xmlns:a16="http://schemas.microsoft.com/office/drawing/2014/main" id="{7B3475BC-79D9-4652-8B3A-D1DA08C3BF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47052" y="5447242"/>
                <a:ext cx="341839" cy="574774"/>
              </a:xfrm>
              <a:prstGeom prst="rect">
                <a:avLst/>
              </a:prstGeom>
            </p:spPr>
          </p:pic>
        </p:grpSp>
        <p:sp>
          <p:nvSpPr>
            <p:cNvPr id="73" name="Rectangle 72">
              <a:extLst>
                <a:ext uri="{FF2B5EF4-FFF2-40B4-BE49-F238E27FC236}">
                  <a16:creationId xmlns:a16="http://schemas.microsoft.com/office/drawing/2014/main" id="{620C417E-0048-4B00-9646-2891EC825F17}"/>
                </a:ext>
              </a:extLst>
            </p:cNvPr>
            <p:cNvSpPr/>
            <p:nvPr/>
          </p:nvSpPr>
          <p:spPr>
            <a:xfrm>
              <a:off x="10663585" y="4571025"/>
              <a:ext cx="1405236" cy="738664"/>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Deploy content to devices using content locker</a:t>
              </a:r>
            </a:p>
          </p:txBody>
        </p:sp>
        <p:cxnSp>
          <p:nvCxnSpPr>
            <p:cNvPr id="74" name="Straight Arrow Connector 73">
              <a:extLst>
                <a:ext uri="{FF2B5EF4-FFF2-40B4-BE49-F238E27FC236}">
                  <a16:creationId xmlns:a16="http://schemas.microsoft.com/office/drawing/2014/main" id="{423A7F85-1DA0-4A03-BC6E-64FBC5B1D225}"/>
                </a:ext>
              </a:extLst>
            </p:cNvPr>
            <p:cNvCxnSpPr>
              <a:cxnSpLocks/>
            </p:cNvCxnSpPr>
            <p:nvPr/>
          </p:nvCxnSpPr>
          <p:spPr>
            <a:xfrm flipH="1" flipV="1">
              <a:off x="7390854" y="3386502"/>
              <a:ext cx="2003613" cy="8120"/>
            </a:xfrm>
            <a:prstGeom prst="straightConnector1">
              <a:avLst/>
            </a:prstGeom>
            <a:ln w="28575">
              <a:solidFill>
                <a:srgbClr val="0070C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675894B4-0E2A-4704-AD0C-8CAC5FB7DC62}"/>
                </a:ext>
              </a:extLst>
            </p:cNvPr>
            <p:cNvSpPr/>
            <p:nvPr/>
          </p:nvSpPr>
          <p:spPr bwMode="auto">
            <a:xfrm>
              <a:off x="9368784" y="2529404"/>
              <a:ext cx="2349296" cy="1619572"/>
            </a:xfrm>
            <a:prstGeom prst="rect">
              <a:avLst/>
            </a:prstGeom>
            <a:ln w="28575">
              <a:solidFill>
                <a:srgbClr val="0070C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76" name="Straight Arrow Connector 75">
              <a:extLst>
                <a:ext uri="{FF2B5EF4-FFF2-40B4-BE49-F238E27FC236}">
                  <a16:creationId xmlns:a16="http://schemas.microsoft.com/office/drawing/2014/main" id="{3728C04A-E28D-4CAC-91B3-31743CFB2550}"/>
                </a:ext>
              </a:extLst>
            </p:cNvPr>
            <p:cNvCxnSpPr>
              <a:cxnSpLocks/>
            </p:cNvCxnSpPr>
            <p:nvPr/>
          </p:nvCxnSpPr>
          <p:spPr>
            <a:xfrm rot="5400000" flipV="1">
              <a:off x="6447732" y="3341123"/>
              <a:ext cx="2566460" cy="0"/>
            </a:xfrm>
            <a:prstGeom prst="straightConnector1">
              <a:avLst/>
            </a:prstGeom>
            <a:ln w="28575">
              <a:solidFill>
                <a:srgbClr val="0070C0"/>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9D6C6B4C-6598-4958-A4A6-D38C8C8F725C}"/>
                </a:ext>
              </a:extLst>
            </p:cNvPr>
            <p:cNvCxnSpPr>
              <a:cxnSpLocks/>
            </p:cNvCxnSpPr>
            <p:nvPr/>
          </p:nvCxnSpPr>
          <p:spPr>
            <a:xfrm flipV="1">
              <a:off x="7716743" y="4645738"/>
              <a:ext cx="1593569" cy="0"/>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78" name="Picture 77" descr="A black and orange logo&#10;&#10;Description automatically generated with low confidence">
              <a:extLst>
                <a:ext uri="{FF2B5EF4-FFF2-40B4-BE49-F238E27FC236}">
                  <a16:creationId xmlns:a16="http://schemas.microsoft.com/office/drawing/2014/main" id="{E32F7CC8-9750-49B8-AF26-2747A9DF897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26956" y="4344353"/>
              <a:ext cx="610515" cy="541140"/>
            </a:xfrm>
            <a:prstGeom prst="rect">
              <a:avLst/>
            </a:prstGeom>
          </p:spPr>
        </p:pic>
        <p:cxnSp>
          <p:nvCxnSpPr>
            <p:cNvPr id="79" name="Straight Arrow Connector 78">
              <a:extLst>
                <a:ext uri="{FF2B5EF4-FFF2-40B4-BE49-F238E27FC236}">
                  <a16:creationId xmlns:a16="http://schemas.microsoft.com/office/drawing/2014/main" id="{1F32BE95-1242-429C-9EFD-EB64FBF052EC}"/>
                </a:ext>
              </a:extLst>
            </p:cNvPr>
            <p:cNvCxnSpPr>
              <a:cxnSpLocks/>
            </p:cNvCxnSpPr>
            <p:nvPr/>
          </p:nvCxnSpPr>
          <p:spPr>
            <a:xfrm flipV="1">
              <a:off x="7723576" y="2077940"/>
              <a:ext cx="2333145" cy="0"/>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80" name="Picture 79" descr="Logo, icon&#10;&#10;Description automatically generated">
              <a:extLst>
                <a:ext uri="{FF2B5EF4-FFF2-40B4-BE49-F238E27FC236}">
                  <a16:creationId xmlns:a16="http://schemas.microsoft.com/office/drawing/2014/main" id="{C29AF814-3F8F-4715-87FE-ED842E9FF51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60135" y="1875128"/>
              <a:ext cx="372169" cy="381137"/>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1" name="Picture 80" descr="Icon&#10;&#10;Description automatically generated">
              <a:extLst>
                <a:ext uri="{FF2B5EF4-FFF2-40B4-BE49-F238E27FC236}">
                  <a16:creationId xmlns:a16="http://schemas.microsoft.com/office/drawing/2014/main" id="{C0A4A1F9-0598-4A3F-8001-40A776209BE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51861" y="2990425"/>
              <a:ext cx="589385" cy="632250"/>
            </a:xfrm>
            <a:prstGeom prst="rect">
              <a:avLst/>
            </a:prstGeom>
          </p:spPr>
        </p:pic>
        <p:grpSp>
          <p:nvGrpSpPr>
            <p:cNvPr id="82" name="Group 81">
              <a:extLst>
                <a:ext uri="{FF2B5EF4-FFF2-40B4-BE49-F238E27FC236}">
                  <a16:creationId xmlns:a16="http://schemas.microsoft.com/office/drawing/2014/main" id="{9AC7EBB7-EDAE-4D8E-B8DF-A4B1307CE0BE}"/>
                </a:ext>
              </a:extLst>
            </p:cNvPr>
            <p:cNvGrpSpPr/>
            <p:nvPr/>
          </p:nvGrpSpPr>
          <p:grpSpPr>
            <a:xfrm>
              <a:off x="5859308" y="4878365"/>
              <a:ext cx="1112145" cy="1509673"/>
              <a:chOff x="5774070" y="4960191"/>
              <a:chExt cx="1112145" cy="1509673"/>
            </a:xfrm>
          </p:grpSpPr>
          <p:pic>
            <p:nvPicPr>
              <p:cNvPr id="97" name="Picture 96" descr="Icon&#10;&#10;Description automatically generated">
                <a:extLst>
                  <a:ext uri="{FF2B5EF4-FFF2-40B4-BE49-F238E27FC236}">
                    <a16:creationId xmlns:a16="http://schemas.microsoft.com/office/drawing/2014/main" id="{7F072BED-DB8A-4E8F-A539-43E71501951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46775" y="4960191"/>
                <a:ext cx="966736" cy="1235161"/>
              </a:xfrm>
              <a:prstGeom prst="rect">
                <a:avLst/>
              </a:prstGeom>
            </p:spPr>
          </p:pic>
          <p:sp>
            <p:nvSpPr>
              <p:cNvPr id="98" name="Rectangle 97">
                <a:extLst>
                  <a:ext uri="{FF2B5EF4-FFF2-40B4-BE49-F238E27FC236}">
                    <a16:creationId xmlns:a16="http://schemas.microsoft.com/office/drawing/2014/main" id="{86A48BA7-B6D4-47D4-9465-223392195AE4}"/>
                  </a:ext>
                </a:extLst>
              </p:cNvPr>
              <p:cNvSpPr/>
              <p:nvPr/>
            </p:nvSpPr>
            <p:spPr>
              <a:xfrm>
                <a:off x="5774070" y="6162087"/>
                <a:ext cx="1112145"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Employee</a:t>
                </a:r>
              </a:p>
            </p:txBody>
          </p:sp>
        </p:grpSp>
        <p:cxnSp>
          <p:nvCxnSpPr>
            <p:cNvPr id="83" name="Straight Arrow Connector 82">
              <a:extLst>
                <a:ext uri="{FF2B5EF4-FFF2-40B4-BE49-F238E27FC236}">
                  <a16:creationId xmlns:a16="http://schemas.microsoft.com/office/drawing/2014/main" id="{8ED33538-BFBA-4B3D-BB28-CD067F3FCDA8}"/>
                </a:ext>
              </a:extLst>
            </p:cNvPr>
            <p:cNvCxnSpPr>
              <a:cxnSpLocks/>
            </p:cNvCxnSpPr>
            <p:nvPr/>
          </p:nvCxnSpPr>
          <p:spPr>
            <a:xfrm flipH="1">
              <a:off x="10756203" y="2057893"/>
              <a:ext cx="1258328" cy="7803"/>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66245E05-81D7-47D2-9505-75D714B43042}"/>
                </a:ext>
              </a:extLst>
            </p:cNvPr>
            <p:cNvCxnSpPr>
              <a:cxnSpLocks/>
            </p:cNvCxnSpPr>
            <p:nvPr/>
          </p:nvCxnSpPr>
          <p:spPr>
            <a:xfrm flipH="1">
              <a:off x="12042185" y="2040016"/>
              <a:ext cx="1" cy="3999602"/>
            </a:xfrm>
            <a:prstGeom prst="straightConnector1">
              <a:avLst/>
            </a:prstGeom>
            <a:ln w="28575">
              <a:solidFill>
                <a:srgbClr val="0070C0"/>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49364C5B-FA45-489C-B708-3E348ED608BA}"/>
                </a:ext>
              </a:extLst>
            </p:cNvPr>
            <p:cNvCxnSpPr>
              <a:cxnSpLocks/>
            </p:cNvCxnSpPr>
            <p:nvPr/>
          </p:nvCxnSpPr>
          <p:spPr>
            <a:xfrm rot="5400000" flipH="1">
              <a:off x="10042383" y="4047057"/>
              <a:ext cx="1" cy="3999602"/>
            </a:xfrm>
            <a:prstGeom prst="straightConnector1">
              <a:avLst/>
            </a:prstGeom>
            <a:ln w="28575">
              <a:solidFill>
                <a:srgbClr val="0070C0"/>
              </a:solidFill>
              <a:prstDash val="sysDot"/>
              <a:tailEnd type="none"/>
            </a:ln>
          </p:spPr>
          <p:style>
            <a:lnRef idx="1">
              <a:schemeClr val="accent1"/>
            </a:lnRef>
            <a:fillRef idx="0">
              <a:schemeClr val="accent1"/>
            </a:fillRef>
            <a:effectRef idx="0">
              <a:schemeClr val="accent1"/>
            </a:effectRef>
            <a:fontRef idx="minor">
              <a:schemeClr val="tx1"/>
            </a:fontRef>
          </p:style>
        </p:cxnSp>
        <p:pic>
          <p:nvPicPr>
            <p:cNvPr id="86" name="Picture 85" descr="Logo, icon&#10;&#10;Description automatically generated">
              <a:extLst>
                <a:ext uri="{FF2B5EF4-FFF2-40B4-BE49-F238E27FC236}">
                  <a16:creationId xmlns:a16="http://schemas.microsoft.com/office/drawing/2014/main" id="{9659DCB8-16D9-4456-B8D7-92A6CC14DBE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09042" y="5862776"/>
              <a:ext cx="372169" cy="381137"/>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87" name="Straight Arrow Connector 86">
              <a:extLst>
                <a:ext uri="{FF2B5EF4-FFF2-40B4-BE49-F238E27FC236}">
                  <a16:creationId xmlns:a16="http://schemas.microsoft.com/office/drawing/2014/main" id="{909975FE-3B2C-4891-9F51-88D3742AB774}"/>
                </a:ext>
              </a:extLst>
            </p:cNvPr>
            <p:cNvCxnSpPr>
              <a:cxnSpLocks/>
            </p:cNvCxnSpPr>
            <p:nvPr/>
          </p:nvCxnSpPr>
          <p:spPr>
            <a:xfrm flipH="1">
              <a:off x="6589715" y="5367417"/>
              <a:ext cx="2756118" cy="12366"/>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4B8616E8-CCAB-421A-B582-4F27E3D3C97B}"/>
                </a:ext>
              </a:extLst>
            </p:cNvPr>
            <p:cNvCxnSpPr>
              <a:cxnSpLocks/>
            </p:cNvCxnSpPr>
            <p:nvPr/>
          </p:nvCxnSpPr>
          <p:spPr>
            <a:xfrm>
              <a:off x="6836279" y="6039618"/>
              <a:ext cx="1149280" cy="0"/>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09FE530F-43F5-400D-A6F6-EC1F8A833D91}"/>
                </a:ext>
              </a:extLst>
            </p:cNvPr>
            <p:cNvSpPr/>
            <p:nvPr/>
          </p:nvSpPr>
          <p:spPr>
            <a:xfrm>
              <a:off x="7649206" y="2253355"/>
              <a:ext cx="1170311"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Add</a:t>
              </a:r>
            </a:p>
          </p:txBody>
        </p:sp>
        <p:sp>
          <p:nvSpPr>
            <p:cNvPr id="90" name="Rectangle 89">
              <a:extLst>
                <a:ext uri="{FF2B5EF4-FFF2-40B4-BE49-F238E27FC236}">
                  <a16:creationId xmlns:a16="http://schemas.microsoft.com/office/drawing/2014/main" id="{F593844C-6A5A-46A2-8FCD-F22A19848567}"/>
                </a:ext>
              </a:extLst>
            </p:cNvPr>
            <p:cNvSpPr/>
            <p:nvPr/>
          </p:nvSpPr>
          <p:spPr>
            <a:xfrm>
              <a:off x="7599175" y="6218481"/>
              <a:ext cx="1170311"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Add</a:t>
              </a:r>
            </a:p>
          </p:txBody>
        </p:sp>
        <p:sp>
          <p:nvSpPr>
            <p:cNvPr id="91" name="Rectangle 90">
              <a:extLst>
                <a:ext uri="{FF2B5EF4-FFF2-40B4-BE49-F238E27FC236}">
                  <a16:creationId xmlns:a16="http://schemas.microsoft.com/office/drawing/2014/main" id="{33AFB030-9946-4511-B249-BB8EAC1A582B}"/>
                </a:ext>
              </a:extLst>
            </p:cNvPr>
            <p:cNvSpPr/>
            <p:nvPr/>
          </p:nvSpPr>
          <p:spPr>
            <a:xfrm>
              <a:off x="7694262" y="3596565"/>
              <a:ext cx="1170311"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Sync</a:t>
              </a:r>
            </a:p>
          </p:txBody>
        </p:sp>
        <p:sp>
          <p:nvSpPr>
            <p:cNvPr id="92" name="Rectangle 91">
              <a:extLst>
                <a:ext uri="{FF2B5EF4-FFF2-40B4-BE49-F238E27FC236}">
                  <a16:creationId xmlns:a16="http://schemas.microsoft.com/office/drawing/2014/main" id="{4088E04A-58E0-4BC8-B766-DB2864F7425F}"/>
                </a:ext>
              </a:extLst>
            </p:cNvPr>
            <p:cNvSpPr/>
            <p:nvPr/>
          </p:nvSpPr>
          <p:spPr>
            <a:xfrm>
              <a:off x="7657050" y="4818073"/>
              <a:ext cx="1405235" cy="30777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Configure Apps</a:t>
              </a:r>
            </a:p>
          </p:txBody>
        </p:sp>
        <p:pic>
          <p:nvPicPr>
            <p:cNvPr id="93" name="Picture 92" descr="Icon&#10;&#10;Description automatically generated">
              <a:extLst>
                <a:ext uri="{FF2B5EF4-FFF2-40B4-BE49-F238E27FC236}">
                  <a16:creationId xmlns:a16="http://schemas.microsoft.com/office/drawing/2014/main" id="{921A9FBE-3E01-442A-8CAC-9EDEB1ED59E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728084" y="1835739"/>
              <a:ext cx="314954" cy="372217"/>
            </a:xfrm>
            <a:prstGeom prst="rect">
              <a:avLst/>
            </a:prstGeom>
          </p:spPr>
        </p:pic>
        <p:pic>
          <p:nvPicPr>
            <p:cNvPr id="94" name="Picture 93" descr="Icon&#10;&#10;Description automatically generated">
              <a:extLst>
                <a:ext uri="{FF2B5EF4-FFF2-40B4-BE49-F238E27FC236}">
                  <a16:creationId xmlns:a16="http://schemas.microsoft.com/office/drawing/2014/main" id="{9EEA5D80-9215-4B52-86F2-290B8F24B3E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20398" y="3167308"/>
              <a:ext cx="314954" cy="372217"/>
            </a:xfrm>
            <a:prstGeom prst="rect">
              <a:avLst/>
            </a:prstGeom>
          </p:spPr>
        </p:pic>
        <p:pic>
          <p:nvPicPr>
            <p:cNvPr id="95" name="Picture 94" descr="Icon&#10;&#10;Description automatically generated">
              <a:extLst>
                <a:ext uri="{FF2B5EF4-FFF2-40B4-BE49-F238E27FC236}">
                  <a16:creationId xmlns:a16="http://schemas.microsoft.com/office/drawing/2014/main" id="{3A1B8A2D-5BD2-4441-B099-5A5BC5F75CD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05995" y="4376953"/>
              <a:ext cx="314954" cy="372217"/>
            </a:xfrm>
            <a:prstGeom prst="rect">
              <a:avLst/>
            </a:prstGeom>
          </p:spPr>
        </p:pic>
        <p:pic>
          <p:nvPicPr>
            <p:cNvPr id="96" name="Picture 95" descr="Icon&#10;&#10;Description automatically generated">
              <a:extLst>
                <a:ext uri="{FF2B5EF4-FFF2-40B4-BE49-F238E27FC236}">
                  <a16:creationId xmlns:a16="http://schemas.microsoft.com/office/drawing/2014/main" id="{82F51941-00C8-4A72-9CD3-58CDE3C0684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970322" y="5847579"/>
              <a:ext cx="314954" cy="372217"/>
            </a:xfrm>
            <a:prstGeom prst="rect">
              <a:avLst/>
            </a:prstGeom>
          </p:spPr>
        </p:pic>
      </p:grpSp>
      <p:cxnSp>
        <p:nvCxnSpPr>
          <p:cNvPr id="54" name="Straight Connector 53">
            <a:extLst>
              <a:ext uri="{FF2B5EF4-FFF2-40B4-BE49-F238E27FC236}">
                <a16:creationId xmlns:a16="http://schemas.microsoft.com/office/drawing/2014/main" id="{5C49EEF5-F87B-4F41-954E-B36111807972}"/>
              </a:ext>
            </a:extLst>
          </p:cNvPr>
          <p:cNvCxnSpPr>
            <a:cxnSpLocks/>
          </p:cNvCxnSpPr>
          <p:nvPr/>
        </p:nvCxnSpPr>
        <p:spPr>
          <a:xfrm>
            <a:off x="5593080" y="1283354"/>
            <a:ext cx="0" cy="5117446"/>
          </a:xfrm>
          <a:prstGeom prst="line">
            <a:avLst/>
          </a:prstGeom>
          <a:ln w="28575">
            <a:solidFill>
              <a:schemeClr val="accent3">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8188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TextBox 1"/>
          <p:cNvSpPr txBox="1"/>
          <p:nvPr/>
        </p:nvSpPr>
        <p:spPr>
          <a:xfrm>
            <a:off x="2265175" y="191869"/>
            <a:ext cx="7661648"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Threat Defense Solutions </a:t>
            </a:r>
          </a:p>
        </p:txBody>
      </p:sp>
      <p:cxnSp>
        <p:nvCxnSpPr>
          <p:cNvPr id="10" name="Straight Connector 9"/>
          <p:cNvCxnSpPr>
            <a:cxnSpLocks/>
          </p:cNvCxnSpPr>
          <p:nvPr/>
        </p:nvCxnSpPr>
        <p:spPr>
          <a:xfrm>
            <a:off x="534550" y="1283354"/>
            <a:ext cx="29643" cy="5117446"/>
          </a:xfrm>
          <a:prstGeom prst="line">
            <a:avLst/>
          </a:prstGeom>
          <a:ln w="28575">
            <a:solidFill>
              <a:schemeClr val="tx2"/>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534549" y="6400800"/>
            <a:ext cx="4714083" cy="0"/>
          </a:xfrm>
          <a:prstGeom prst="line">
            <a:avLst/>
          </a:prstGeom>
          <a:ln w="28575">
            <a:solidFill>
              <a:schemeClr val="tx2"/>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453645" y="2124777"/>
            <a:ext cx="193964" cy="193964"/>
          </a:xfrm>
          <a:prstGeom prst="ellipse">
            <a:avLst/>
          </a:prstGeom>
          <a:solidFill>
            <a:schemeClr val="accent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Oval 85"/>
          <p:cNvSpPr/>
          <p:nvPr/>
        </p:nvSpPr>
        <p:spPr>
          <a:xfrm>
            <a:off x="453645" y="3320270"/>
            <a:ext cx="193964" cy="193964"/>
          </a:xfrm>
          <a:prstGeom prst="ellipse">
            <a:avLst/>
          </a:prstGeom>
          <a:solidFill>
            <a:schemeClr val="accent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0" name="Oval 89"/>
          <p:cNvSpPr/>
          <p:nvPr/>
        </p:nvSpPr>
        <p:spPr>
          <a:xfrm>
            <a:off x="453645" y="4515763"/>
            <a:ext cx="193964" cy="193964"/>
          </a:xfrm>
          <a:prstGeom prst="ellipse">
            <a:avLst/>
          </a:prstGeom>
          <a:solidFill>
            <a:schemeClr val="accent5"/>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13" name="Group 112"/>
          <p:cNvGrpSpPr/>
          <p:nvPr/>
        </p:nvGrpSpPr>
        <p:grpSpPr>
          <a:xfrm>
            <a:off x="656957" y="1610166"/>
            <a:ext cx="712766" cy="668574"/>
            <a:chOff x="1604843" y="1975583"/>
            <a:chExt cx="712766" cy="668574"/>
          </a:xfrm>
        </p:grpSpPr>
        <p:sp>
          <p:nvSpPr>
            <p:cNvPr id="44" name="Oval 43"/>
            <p:cNvSpPr/>
            <p:nvPr/>
          </p:nvSpPr>
          <p:spPr>
            <a:xfrm rot="3481635">
              <a:off x="1649035" y="1975583"/>
              <a:ext cx="668574" cy="6685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Isosceles Triangle 44"/>
            <p:cNvSpPr/>
            <p:nvPr/>
          </p:nvSpPr>
          <p:spPr>
            <a:xfrm rot="14281635">
              <a:off x="1596055" y="2443365"/>
              <a:ext cx="144107" cy="1265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87" name="Group 86"/>
          <p:cNvGrpSpPr/>
          <p:nvPr/>
        </p:nvGrpSpPr>
        <p:grpSpPr>
          <a:xfrm rot="3481635">
            <a:off x="662645" y="2766901"/>
            <a:ext cx="668574" cy="769136"/>
            <a:chOff x="1654339" y="1609242"/>
            <a:chExt cx="800730" cy="921170"/>
          </a:xfrm>
          <a:solidFill>
            <a:schemeClr val="accent2"/>
          </a:solidFill>
        </p:grpSpPr>
        <p:sp>
          <p:nvSpPr>
            <p:cNvPr id="88" name="Oval 87"/>
            <p:cNvSpPr/>
            <p:nvPr/>
          </p:nvSpPr>
          <p:spPr>
            <a:xfrm>
              <a:off x="1654339" y="1609242"/>
              <a:ext cx="800730" cy="80073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Isosceles Triangle 88"/>
            <p:cNvSpPr/>
            <p:nvPr/>
          </p:nvSpPr>
          <p:spPr>
            <a:xfrm rot="10800000">
              <a:off x="1968409" y="2378870"/>
              <a:ext cx="172592" cy="1515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91" name="Group 90"/>
          <p:cNvGrpSpPr/>
          <p:nvPr/>
        </p:nvGrpSpPr>
        <p:grpSpPr>
          <a:xfrm rot="3481635">
            <a:off x="660570" y="3976362"/>
            <a:ext cx="668574" cy="764245"/>
            <a:chOff x="1663722" y="1615100"/>
            <a:chExt cx="800730" cy="915312"/>
          </a:xfrm>
          <a:solidFill>
            <a:schemeClr val="accent5"/>
          </a:solidFill>
        </p:grpSpPr>
        <p:sp>
          <p:nvSpPr>
            <p:cNvPr id="92" name="Oval 91"/>
            <p:cNvSpPr/>
            <p:nvPr/>
          </p:nvSpPr>
          <p:spPr>
            <a:xfrm>
              <a:off x="1663722" y="1615100"/>
              <a:ext cx="800730" cy="80073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3" name="Isosceles Triangle 92"/>
            <p:cNvSpPr/>
            <p:nvPr/>
          </p:nvSpPr>
          <p:spPr>
            <a:xfrm rot="10800000">
              <a:off x="1968409" y="2378870"/>
              <a:ext cx="172592" cy="1515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3" name="Rectangle 32">
            <a:extLst>
              <a:ext uri="{FF2B5EF4-FFF2-40B4-BE49-F238E27FC236}">
                <a16:creationId xmlns:a16="http://schemas.microsoft.com/office/drawing/2014/main" id="{73912CCB-6964-47BB-A025-FDFF0B176776}"/>
              </a:ext>
            </a:extLst>
          </p:cNvPr>
          <p:cNvSpPr/>
          <p:nvPr/>
        </p:nvSpPr>
        <p:spPr>
          <a:xfrm>
            <a:off x="1451169" y="1458626"/>
            <a:ext cx="5497770" cy="946413"/>
          </a:xfrm>
          <a:prstGeom prst="rect">
            <a:avLst/>
          </a:prstGeom>
        </p:spPr>
        <p:txBody>
          <a:bodyPr wrap="square" anchor="ctr">
            <a:spAutoFit/>
          </a:bodyPr>
          <a:lstStyle/>
          <a:p>
            <a:pPr marR="0" lvl="0" algn="l" defTabSz="914400" rtl="0" eaLnBrk="1" fontAlgn="base"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prstClr val="black"/>
                </a:solidFill>
                <a:effectLst/>
                <a:uLnTx/>
                <a:uFillTx/>
                <a:latin typeface="Calibri"/>
                <a:ea typeface="+mn-ea"/>
                <a:cs typeface="+mn-cs"/>
              </a:rPr>
              <a:t>Mobile threat defense (MTD) aims to secure mobile devices against advanced </a:t>
            </a:r>
            <a:r>
              <a:rPr kumimoji="0" lang="en-US" sz="1850" b="1" i="0" u="none" strike="noStrike" kern="1200" cap="none" spc="0" normalizeH="0" baseline="0" noProof="0" dirty="0">
                <a:ln>
                  <a:noFill/>
                </a:ln>
                <a:solidFill>
                  <a:srgbClr val="FF0000"/>
                </a:solidFill>
                <a:effectLst/>
                <a:uLnTx/>
                <a:uFillTx/>
                <a:latin typeface="Calibri"/>
                <a:ea typeface="+mn-ea"/>
                <a:cs typeface="+mn-cs"/>
              </a:rPr>
              <a:t>malicious threats</a:t>
            </a:r>
            <a:r>
              <a:rPr kumimoji="0" lang="en-US" sz="1850" b="0" i="0" u="none" strike="noStrike" kern="1200" cap="none" spc="0" normalizeH="0" baseline="0" noProof="0" dirty="0">
                <a:ln>
                  <a:noFill/>
                </a:ln>
                <a:solidFill>
                  <a:prstClr val="black"/>
                </a:solidFill>
                <a:effectLst/>
                <a:uLnTx/>
                <a:uFillTx/>
                <a:latin typeface="Calibri"/>
                <a:ea typeface="+mn-ea"/>
                <a:cs typeface="+mn-cs"/>
              </a:rPr>
              <a:t>, </a:t>
            </a:r>
            <a:r>
              <a:rPr kumimoji="0" lang="en-US" sz="1850" b="1" i="0" u="none" strike="noStrike" kern="1200" cap="none" spc="0" normalizeH="0" baseline="0" noProof="0" dirty="0">
                <a:ln>
                  <a:noFill/>
                </a:ln>
                <a:solidFill>
                  <a:srgbClr val="FF0000"/>
                </a:solidFill>
                <a:effectLst/>
                <a:uLnTx/>
                <a:uFillTx/>
                <a:latin typeface="Calibri"/>
                <a:ea typeface="+mn-ea"/>
                <a:cs typeface="+mn-cs"/>
              </a:rPr>
              <a:t>network attacks</a:t>
            </a:r>
            <a:r>
              <a:rPr kumimoji="0" lang="en-US" sz="1850" b="0" i="0" u="none" strike="noStrike" kern="1200" cap="none" spc="0" normalizeH="0" baseline="0" noProof="0" dirty="0">
                <a:ln>
                  <a:noFill/>
                </a:ln>
                <a:solidFill>
                  <a:prstClr val="black"/>
                </a:solidFill>
                <a:effectLst/>
                <a:uLnTx/>
                <a:uFillTx/>
                <a:latin typeface="Calibri"/>
                <a:ea typeface="+mn-ea"/>
                <a:cs typeface="+mn-cs"/>
              </a:rPr>
              <a:t>, and </a:t>
            </a:r>
            <a:r>
              <a:rPr kumimoji="0" lang="en-US" sz="1850" b="1" i="0" u="none" strike="noStrike" kern="1200" cap="none" spc="0" normalizeH="0" baseline="0" noProof="0" dirty="0">
                <a:ln>
                  <a:noFill/>
                </a:ln>
                <a:solidFill>
                  <a:srgbClr val="FF0000"/>
                </a:solidFill>
                <a:effectLst/>
                <a:uLnTx/>
                <a:uFillTx/>
                <a:latin typeface="Calibri"/>
                <a:ea typeface="+mn-ea"/>
                <a:cs typeface="+mn-cs"/>
              </a:rPr>
              <a:t>device vulnerabilities</a:t>
            </a:r>
          </a:p>
        </p:txBody>
      </p:sp>
      <p:sp>
        <p:nvSpPr>
          <p:cNvPr id="34" name="Oval 33">
            <a:extLst>
              <a:ext uri="{FF2B5EF4-FFF2-40B4-BE49-F238E27FC236}">
                <a16:creationId xmlns:a16="http://schemas.microsoft.com/office/drawing/2014/main" id="{7291C025-E03E-4E9C-B0FF-B37F40B1F93F}"/>
              </a:ext>
            </a:extLst>
          </p:cNvPr>
          <p:cNvSpPr/>
          <p:nvPr/>
        </p:nvSpPr>
        <p:spPr>
          <a:xfrm>
            <a:off x="453645" y="5711257"/>
            <a:ext cx="193964" cy="193964"/>
          </a:xfrm>
          <a:prstGeom prst="ellipse">
            <a:avLst/>
          </a:prstGeom>
          <a:solidFill>
            <a:schemeClr val="accent6"/>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5" name="Group 34">
            <a:extLst>
              <a:ext uri="{FF2B5EF4-FFF2-40B4-BE49-F238E27FC236}">
                <a16:creationId xmlns:a16="http://schemas.microsoft.com/office/drawing/2014/main" id="{DBB1FA3E-DE41-4E11-9CB4-6AB7F1EC69A5}"/>
              </a:ext>
            </a:extLst>
          </p:cNvPr>
          <p:cNvGrpSpPr/>
          <p:nvPr/>
        </p:nvGrpSpPr>
        <p:grpSpPr>
          <a:xfrm rot="3481635">
            <a:off x="660570" y="5183377"/>
            <a:ext cx="668574" cy="764245"/>
            <a:chOff x="1663722" y="1615100"/>
            <a:chExt cx="800730" cy="915312"/>
          </a:xfrm>
          <a:solidFill>
            <a:schemeClr val="accent6"/>
          </a:solidFill>
        </p:grpSpPr>
        <p:sp>
          <p:nvSpPr>
            <p:cNvPr id="36" name="Oval 35">
              <a:extLst>
                <a:ext uri="{FF2B5EF4-FFF2-40B4-BE49-F238E27FC236}">
                  <a16:creationId xmlns:a16="http://schemas.microsoft.com/office/drawing/2014/main" id="{F92B8CB8-72F7-46CF-9275-BB78EBAAAC5E}"/>
                </a:ext>
              </a:extLst>
            </p:cNvPr>
            <p:cNvSpPr/>
            <p:nvPr/>
          </p:nvSpPr>
          <p:spPr>
            <a:xfrm>
              <a:off x="1663722" y="1615100"/>
              <a:ext cx="800730" cy="80073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Isosceles Triangle 36">
              <a:extLst>
                <a:ext uri="{FF2B5EF4-FFF2-40B4-BE49-F238E27FC236}">
                  <a16:creationId xmlns:a16="http://schemas.microsoft.com/office/drawing/2014/main" id="{653D98B2-09DD-42F6-8945-0EBDC4064027}"/>
                </a:ext>
              </a:extLst>
            </p:cNvPr>
            <p:cNvSpPr/>
            <p:nvPr/>
          </p:nvSpPr>
          <p:spPr>
            <a:xfrm rot="10800000">
              <a:off x="1968409" y="2378870"/>
              <a:ext cx="172592" cy="1515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1" name="Rectangle 40">
            <a:extLst>
              <a:ext uri="{FF2B5EF4-FFF2-40B4-BE49-F238E27FC236}">
                <a16:creationId xmlns:a16="http://schemas.microsoft.com/office/drawing/2014/main" id="{A3ED7CA4-BF42-4A17-B535-E6147BE98BB5}"/>
              </a:ext>
            </a:extLst>
          </p:cNvPr>
          <p:cNvSpPr/>
          <p:nvPr/>
        </p:nvSpPr>
        <p:spPr>
          <a:xfrm>
            <a:off x="1451169" y="2650055"/>
            <a:ext cx="4774425" cy="946413"/>
          </a:xfrm>
          <a:prstGeom prst="rect">
            <a:avLst/>
          </a:prstGeom>
        </p:spPr>
        <p:txBody>
          <a:bodyPr wrap="square" anchor="ctr">
            <a:spAutoFit/>
          </a:bodyPr>
          <a:lstStyle/>
          <a:p>
            <a:pPr marR="0" lvl="0" algn="l" defTabSz="914400" rtl="0" eaLnBrk="1" fontAlgn="base"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prstClr val="black"/>
                </a:solidFill>
                <a:effectLst/>
                <a:uLnTx/>
                <a:uFillTx/>
                <a:latin typeface="Calibri"/>
                <a:ea typeface="+mn-ea"/>
                <a:cs typeface="+mn-cs"/>
              </a:rPr>
              <a:t>The agents installed on the devices scan them for various mobile attacks using advanced threat intelligence</a:t>
            </a:r>
          </a:p>
        </p:txBody>
      </p:sp>
      <p:sp>
        <p:nvSpPr>
          <p:cNvPr id="42" name="Rectangle 41">
            <a:extLst>
              <a:ext uri="{FF2B5EF4-FFF2-40B4-BE49-F238E27FC236}">
                <a16:creationId xmlns:a16="http://schemas.microsoft.com/office/drawing/2014/main" id="{38C383E3-01F6-44E0-A7B5-70D1D4DAA626}"/>
              </a:ext>
            </a:extLst>
          </p:cNvPr>
          <p:cNvSpPr/>
          <p:nvPr/>
        </p:nvSpPr>
        <p:spPr>
          <a:xfrm>
            <a:off x="1451169" y="4017114"/>
            <a:ext cx="4932200" cy="661720"/>
          </a:xfrm>
          <a:prstGeom prst="rect">
            <a:avLst/>
          </a:prstGeom>
        </p:spPr>
        <p:txBody>
          <a:bodyPr wrap="square" anchor="ctr">
            <a:spAutoFit/>
          </a:bodyPr>
          <a:lstStyle/>
          <a:p>
            <a:pPr marR="0" lvl="0" algn="l" defTabSz="914400" rtl="0" eaLnBrk="1" fontAlgn="base"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prstClr val="black"/>
                </a:solidFill>
                <a:effectLst/>
                <a:uLnTx/>
                <a:uFillTx/>
                <a:latin typeface="Calibri"/>
                <a:ea typeface="+mn-ea"/>
                <a:cs typeface="+mn-cs"/>
              </a:rPr>
              <a:t>It uses machine learning and real-time analysis to protect mobile endpoints</a:t>
            </a:r>
          </a:p>
        </p:txBody>
      </p:sp>
      <p:sp>
        <p:nvSpPr>
          <p:cNvPr id="43" name="Rectangle 42">
            <a:extLst>
              <a:ext uri="{FF2B5EF4-FFF2-40B4-BE49-F238E27FC236}">
                <a16:creationId xmlns:a16="http://schemas.microsoft.com/office/drawing/2014/main" id="{2E5DD77F-69A8-44F3-901D-B05F3A039E25}"/>
              </a:ext>
            </a:extLst>
          </p:cNvPr>
          <p:cNvSpPr/>
          <p:nvPr/>
        </p:nvSpPr>
        <p:spPr>
          <a:xfrm>
            <a:off x="1451169" y="5066610"/>
            <a:ext cx="5393577" cy="946413"/>
          </a:xfrm>
          <a:prstGeom prst="rect">
            <a:avLst/>
          </a:prstGeom>
        </p:spPr>
        <p:txBody>
          <a:bodyPr wrap="square" anchor="ctr">
            <a:spAutoFit/>
          </a:bodyPr>
          <a:lstStyle/>
          <a:p>
            <a:pPr marR="0" lvl="0" algn="l" defTabSz="914400" rtl="0" eaLnBrk="1" fontAlgn="base" latinLnBrk="0" hangingPunct="1">
              <a:lnSpc>
                <a:spcPct val="100000"/>
              </a:lnSpc>
              <a:spcBef>
                <a:spcPts val="2400"/>
              </a:spcBef>
              <a:spcAft>
                <a:spcPts val="0"/>
              </a:spcAft>
              <a:buClrTx/>
              <a:buSzTx/>
              <a:tabLst/>
              <a:defRPr/>
            </a:pPr>
            <a:r>
              <a:rPr kumimoji="0" lang="en-US" sz="1850" b="0" i="0" u="none" strike="noStrike" kern="1200" cap="none" spc="0" normalizeH="0" baseline="0" noProof="0" dirty="0">
                <a:ln>
                  <a:noFill/>
                </a:ln>
                <a:solidFill>
                  <a:prstClr val="black"/>
                </a:solidFill>
                <a:effectLst/>
                <a:uLnTx/>
                <a:uFillTx/>
                <a:latin typeface="Calibri"/>
                <a:ea typeface="+mn-ea"/>
                <a:cs typeface="+mn-cs"/>
              </a:rPr>
              <a:t>MTD generate </a:t>
            </a:r>
            <a:r>
              <a:rPr kumimoji="0" lang="en-US" sz="1850" b="1" i="0" u="none" strike="noStrike" kern="1200" cap="none" spc="0" normalizeH="0" baseline="0" noProof="0" dirty="0">
                <a:ln>
                  <a:noFill/>
                </a:ln>
                <a:solidFill>
                  <a:srgbClr val="FF0000"/>
                </a:solidFill>
                <a:effectLst/>
                <a:uLnTx/>
                <a:uFillTx/>
                <a:latin typeface="Calibri"/>
                <a:ea typeface="+mn-ea"/>
                <a:cs typeface="+mn-cs"/>
              </a:rPr>
              <a:t>alerts</a:t>
            </a:r>
            <a:r>
              <a:rPr kumimoji="0" lang="en-US" sz="1850" b="0" i="0" u="none" strike="noStrike" kern="1200" cap="none" spc="0" normalizeH="0" baseline="0" noProof="0" dirty="0">
                <a:ln>
                  <a:noFill/>
                </a:ln>
                <a:solidFill>
                  <a:prstClr val="black"/>
                </a:solidFill>
                <a:effectLst/>
                <a:uLnTx/>
                <a:uFillTx/>
                <a:latin typeface="Calibri"/>
                <a:ea typeface="+mn-ea"/>
                <a:cs typeface="+mn-cs"/>
              </a:rPr>
              <a:t> for the enterprise mobility management (EMM) solutions to perform appropriate actions (switching mobiles into the quarantine state) </a:t>
            </a:r>
          </a:p>
        </p:txBody>
      </p:sp>
      <p:sp>
        <p:nvSpPr>
          <p:cNvPr id="46" name="Freeform 50">
            <a:extLst>
              <a:ext uri="{FF2B5EF4-FFF2-40B4-BE49-F238E27FC236}">
                <a16:creationId xmlns:a16="http://schemas.microsoft.com/office/drawing/2014/main" id="{CC2B1A83-49BC-4EDC-8ED2-554AD878CB4B}"/>
              </a:ext>
            </a:extLst>
          </p:cNvPr>
          <p:cNvSpPr>
            <a:spLocks noChangeAspect="1" noEditPoints="1"/>
          </p:cNvSpPr>
          <p:nvPr/>
        </p:nvSpPr>
        <p:spPr bwMode="auto">
          <a:xfrm>
            <a:off x="839858" y="1749309"/>
            <a:ext cx="399259" cy="390287"/>
          </a:xfrm>
          <a:custGeom>
            <a:avLst/>
            <a:gdLst>
              <a:gd name="T0" fmla="*/ 282575 w 112"/>
              <a:gd name="T1" fmla="*/ 20273 h 109"/>
              <a:gd name="T2" fmla="*/ 262391 w 112"/>
              <a:gd name="T3" fmla="*/ 0 h 109"/>
              <a:gd name="T4" fmla="*/ 216977 w 112"/>
              <a:gd name="T5" fmla="*/ 53218 h 109"/>
              <a:gd name="T6" fmla="*/ 128673 w 112"/>
              <a:gd name="T7" fmla="*/ 17739 h 109"/>
              <a:gd name="T8" fmla="*/ 0 w 112"/>
              <a:gd name="T9" fmla="*/ 146982 h 109"/>
              <a:gd name="T10" fmla="*/ 128673 w 112"/>
              <a:gd name="T11" fmla="*/ 276225 h 109"/>
              <a:gd name="T12" fmla="*/ 257345 w 112"/>
              <a:gd name="T13" fmla="*/ 146982 h 109"/>
              <a:gd name="T14" fmla="*/ 237161 w 112"/>
              <a:gd name="T15" fmla="*/ 78559 h 109"/>
              <a:gd name="T16" fmla="*/ 282575 w 112"/>
              <a:gd name="T17" fmla="*/ 20273 h 109"/>
              <a:gd name="T18" fmla="*/ 239684 w 112"/>
              <a:gd name="T19" fmla="*/ 146982 h 109"/>
              <a:gd name="T20" fmla="*/ 128673 w 112"/>
              <a:gd name="T21" fmla="*/ 255952 h 109"/>
              <a:gd name="T22" fmla="*/ 20184 w 112"/>
              <a:gd name="T23" fmla="*/ 146982 h 109"/>
              <a:gd name="T24" fmla="*/ 128673 w 112"/>
              <a:gd name="T25" fmla="*/ 35478 h 109"/>
              <a:gd name="T26" fmla="*/ 204362 w 112"/>
              <a:gd name="T27" fmla="*/ 65889 h 109"/>
              <a:gd name="T28" fmla="*/ 126150 w 112"/>
              <a:gd name="T29" fmla="*/ 157119 h 109"/>
              <a:gd name="T30" fmla="*/ 65598 w 112"/>
              <a:gd name="T31" fmla="*/ 98833 h 109"/>
              <a:gd name="T32" fmla="*/ 45414 w 112"/>
              <a:gd name="T33" fmla="*/ 136845 h 109"/>
              <a:gd name="T34" fmla="*/ 108489 w 112"/>
              <a:gd name="T35" fmla="*/ 207802 h 109"/>
              <a:gd name="T36" fmla="*/ 121104 w 112"/>
              <a:gd name="T37" fmla="*/ 225542 h 109"/>
              <a:gd name="T38" fmla="*/ 136242 w 112"/>
              <a:gd name="T39" fmla="*/ 207802 h 109"/>
              <a:gd name="T40" fmla="*/ 224546 w 112"/>
              <a:gd name="T41" fmla="*/ 93764 h 109"/>
              <a:gd name="T42" fmla="*/ 239684 w 112"/>
              <a:gd name="T43" fmla="*/ 146982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2" h="109">
                <a:moveTo>
                  <a:pt x="112" y="8"/>
                </a:moveTo>
                <a:cubicBezTo>
                  <a:pt x="104" y="0"/>
                  <a:pt x="104" y="0"/>
                  <a:pt x="104" y="0"/>
                </a:cubicBezTo>
                <a:cubicBezTo>
                  <a:pt x="86" y="21"/>
                  <a:pt x="86" y="21"/>
                  <a:pt x="86" y="21"/>
                </a:cubicBezTo>
                <a:cubicBezTo>
                  <a:pt x="77" y="12"/>
                  <a:pt x="65" y="7"/>
                  <a:pt x="51" y="7"/>
                </a:cubicBezTo>
                <a:cubicBezTo>
                  <a:pt x="23" y="7"/>
                  <a:pt x="0" y="30"/>
                  <a:pt x="0" y="58"/>
                </a:cubicBezTo>
                <a:cubicBezTo>
                  <a:pt x="0" y="86"/>
                  <a:pt x="23" y="109"/>
                  <a:pt x="51" y="109"/>
                </a:cubicBezTo>
                <a:cubicBezTo>
                  <a:pt x="79" y="109"/>
                  <a:pt x="102" y="86"/>
                  <a:pt x="102" y="58"/>
                </a:cubicBezTo>
                <a:cubicBezTo>
                  <a:pt x="102" y="48"/>
                  <a:pt x="99" y="38"/>
                  <a:pt x="94" y="31"/>
                </a:cubicBezTo>
                <a:lnTo>
                  <a:pt x="112" y="8"/>
                </a:lnTo>
                <a:close/>
                <a:moveTo>
                  <a:pt x="95" y="58"/>
                </a:moveTo>
                <a:cubicBezTo>
                  <a:pt x="95" y="82"/>
                  <a:pt x="75" y="101"/>
                  <a:pt x="51" y="101"/>
                </a:cubicBezTo>
                <a:cubicBezTo>
                  <a:pt x="27" y="101"/>
                  <a:pt x="8" y="82"/>
                  <a:pt x="8" y="58"/>
                </a:cubicBezTo>
                <a:cubicBezTo>
                  <a:pt x="8" y="34"/>
                  <a:pt x="27" y="14"/>
                  <a:pt x="51" y="14"/>
                </a:cubicBezTo>
                <a:cubicBezTo>
                  <a:pt x="63" y="14"/>
                  <a:pt x="73" y="19"/>
                  <a:pt x="81" y="26"/>
                </a:cubicBezTo>
                <a:cubicBezTo>
                  <a:pt x="50" y="62"/>
                  <a:pt x="50" y="62"/>
                  <a:pt x="50" y="62"/>
                </a:cubicBezTo>
                <a:cubicBezTo>
                  <a:pt x="26" y="39"/>
                  <a:pt x="26" y="39"/>
                  <a:pt x="26" y="39"/>
                </a:cubicBezTo>
                <a:cubicBezTo>
                  <a:pt x="18" y="54"/>
                  <a:pt x="18" y="54"/>
                  <a:pt x="18" y="54"/>
                </a:cubicBezTo>
                <a:cubicBezTo>
                  <a:pt x="43" y="82"/>
                  <a:pt x="43" y="82"/>
                  <a:pt x="43" y="82"/>
                </a:cubicBezTo>
                <a:cubicBezTo>
                  <a:pt x="48" y="89"/>
                  <a:pt x="48" y="89"/>
                  <a:pt x="48" y="89"/>
                </a:cubicBezTo>
                <a:cubicBezTo>
                  <a:pt x="54" y="82"/>
                  <a:pt x="54" y="82"/>
                  <a:pt x="54" y="82"/>
                </a:cubicBezTo>
                <a:cubicBezTo>
                  <a:pt x="89" y="37"/>
                  <a:pt x="89" y="37"/>
                  <a:pt x="89" y="37"/>
                </a:cubicBezTo>
                <a:cubicBezTo>
                  <a:pt x="93" y="43"/>
                  <a:pt x="95" y="50"/>
                  <a:pt x="95" y="58"/>
                </a:cubicBezTo>
                <a:close/>
              </a:path>
            </a:pathLst>
          </a:custGeom>
          <a:solidFill>
            <a:schemeClr val="bg2"/>
          </a:solidFill>
          <a:ln>
            <a:noFill/>
          </a:ln>
        </p:spPr>
        <p:txBody>
          <a:bodyPr/>
          <a:lstStyle/>
          <a:p>
            <a:endParaRPr lang="en-US" dirty="0"/>
          </a:p>
        </p:txBody>
      </p:sp>
      <p:grpSp>
        <p:nvGrpSpPr>
          <p:cNvPr id="47" name="Group 46">
            <a:extLst>
              <a:ext uri="{FF2B5EF4-FFF2-40B4-BE49-F238E27FC236}">
                <a16:creationId xmlns:a16="http://schemas.microsoft.com/office/drawing/2014/main" id="{C6C421F6-7011-40E3-B8BC-5E690EFD6ECC}"/>
              </a:ext>
            </a:extLst>
          </p:cNvPr>
          <p:cNvGrpSpPr>
            <a:grpSpLocks noChangeAspect="1"/>
          </p:cNvGrpSpPr>
          <p:nvPr/>
        </p:nvGrpSpPr>
        <p:grpSpPr>
          <a:xfrm>
            <a:off x="905691" y="2948696"/>
            <a:ext cx="267593" cy="369439"/>
            <a:chOff x="5011738" y="2427288"/>
            <a:chExt cx="212725" cy="293688"/>
          </a:xfrm>
          <a:solidFill>
            <a:schemeClr val="bg2"/>
          </a:solidFill>
        </p:grpSpPr>
        <p:sp>
          <p:nvSpPr>
            <p:cNvPr id="48" name="Freeform 63">
              <a:extLst>
                <a:ext uri="{FF2B5EF4-FFF2-40B4-BE49-F238E27FC236}">
                  <a16:creationId xmlns:a16="http://schemas.microsoft.com/office/drawing/2014/main" id="{FBA9AC55-9B6F-46C7-92C4-658B05ECDB5B}"/>
                </a:ext>
              </a:extLst>
            </p:cNvPr>
            <p:cNvSpPr>
              <a:spLocks noEditPoints="1"/>
            </p:cNvSpPr>
            <p:nvPr/>
          </p:nvSpPr>
          <p:spPr bwMode="auto">
            <a:xfrm>
              <a:off x="5011738"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49" name="Freeform 64">
              <a:extLst>
                <a:ext uri="{FF2B5EF4-FFF2-40B4-BE49-F238E27FC236}">
                  <a16:creationId xmlns:a16="http://schemas.microsoft.com/office/drawing/2014/main" id="{5FF7AFF5-A302-4962-84AF-5F768EC78F89}"/>
                </a:ext>
              </a:extLst>
            </p:cNvPr>
            <p:cNvSpPr>
              <a:spLocks/>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sp>
        <p:nvSpPr>
          <p:cNvPr id="50" name="Freeform 27">
            <a:extLst>
              <a:ext uri="{FF2B5EF4-FFF2-40B4-BE49-F238E27FC236}">
                <a16:creationId xmlns:a16="http://schemas.microsoft.com/office/drawing/2014/main" id="{421204CC-867E-461A-9F5C-90CCA21584CA}"/>
              </a:ext>
            </a:extLst>
          </p:cNvPr>
          <p:cNvSpPr>
            <a:spLocks noChangeAspect="1" noEditPoints="1"/>
          </p:cNvSpPr>
          <p:nvPr/>
        </p:nvSpPr>
        <p:spPr bwMode="auto">
          <a:xfrm>
            <a:off x="812045" y="4118871"/>
            <a:ext cx="454884" cy="454884"/>
          </a:xfrm>
          <a:custGeom>
            <a:avLst/>
            <a:gdLst>
              <a:gd name="T0" fmla="*/ 360685 w 256"/>
              <a:gd name="T1" fmla="*/ 250205 h 256"/>
              <a:gd name="T2" fmla="*/ 346063 w 256"/>
              <a:gd name="T3" fmla="*/ 285948 h 256"/>
              <a:gd name="T4" fmla="*/ 359060 w 256"/>
              <a:gd name="T5" fmla="*/ 349312 h 256"/>
              <a:gd name="T6" fmla="*/ 349312 w 256"/>
              <a:gd name="T7" fmla="*/ 360685 h 256"/>
              <a:gd name="T8" fmla="*/ 285948 w 256"/>
              <a:gd name="T9" fmla="*/ 344438 h 256"/>
              <a:gd name="T10" fmla="*/ 246955 w 256"/>
              <a:gd name="T11" fmla="*/ 360685 h 256"/>
              <a:gd name="T12" fmla="*/ 250205 w 256"/>
              <a:gd name="T13" fmla="*/ 360685 h 256"/>
              <a:gd name="T14" fmla="*/ 212837 w 256"/>
              <a:gd name="T15" fmla="*/ 415925 h 256"/>
              <a:gd name="T16" fmla="*/ 203088 w 256"/>
              <a:gd name="T17" fmla="*/ 415925 h 256"/>
              <a:gd name="T18" fmla="*/ 165720 w 256"/>
              <a:gd name="T19" fmla="*/ 359060 h 256"/>
              <a:gd name="T20" fmla="*/ 128352 w 256"/>
              <a:gd name="T21" fmla="*/ 342813 h 256"/>
              <a:gd name="T22" fmla="*/ 129977 w 256"/>
              <a:gd name="T23" fmla="*/ 346063 h 256"/>
              <a:gd name="T24" fmla="*/ 64988 w 256"/>
              <a:gd name="T25" fmla="*/ 359060 h 256"/>
              <a:gd name="T26" fmla="*/ 56865 w 256"/>
              <a:gd name="T27" fmla="*/ 350937 h 256"/>
              <a:gd name="T28" fmla="*/ 71487 w 256"/>
              <a:gd name="T29" fmla="*/ 284324 h 256"/>
              <a:gd name="T30" fmla="*/ 56865 w 256"/>
              <a:gd name="T31" fmla="*/ 250205 h 256"/>
              <a:gd name="T32" fmla="*/ 0 w 256"/>
              <a:gd name="T33" fmla="*/ 212837 h 256"/>
              <a:gd name="T34" fmla="*/ 0 w 256"/>
              <a:gd name="T35" fmla="*/ 203088 h 256"/>
              <a:gd name="T36" fmla="*/ 56865 w 256"/>
              <a:gd name="T37" fmla="*/ 165720 h 256"/>
              <a:gd name="T38" fmla="*/ 71487 w 256"/>
              <a:gd name="T39" fmla="*/ 129977 h 256"/>
              <a:gd name="T40" fmla="*/ 55240 w 256"/>
              <a:gd name="T41" fmla="*/ 64988 h 256"/>
              <a:gd name="T42" fmla="*/ 64988 w 256"/>
              <a:gd name="T43" fmla="*/ 56865 h 256"/>
              <a:gd name="T44" fmla="*/ 129977 w 256"/>
              <a:gd name="T45" fmla="*/ 69862 h 256"/>
              <a:gd name="T46" fmla="*/ 165720 w 256"/>
              <a:gd name="T47" fmla="*/ 55240 h 256"/>
              <a:gd name="T48" fmla="*/ 203088 w 256"/>
              <a:gd name="T49" fmla="*/ 0 h 256"/>
              <a:gd name="T50" fmla="*/ 212837 w 256"/>
              <a:gd name="T51" fmla="*/ 0 h 256"/>
              <a:gd name="T52" fmla="*/ 250205 w 256"/>
              <a:gd name="T53" fmla="*/ 55240 h 256"/>
              <a:gd name="T54" fmla="*/ 285948 w 256"/>
              <a:gd name="T55" fmla="*/ 69862 h 256"/>
              <a:gd name="T56" fmla="*/ 350937 w 256"/>
              <a:gd name="T57" fmla="*/ 55240 h 256"/>
              <a:gd name="T58" fmla="*/ 360685 w 256"/>
              <a:gd name="T59" fmla="*/ 64988 h 256"/>
              <a:gd name="T60" fmla="*/ 346063 w 256"/>
              <a:gd name="T61" fmla="*/ 129977 h 256"/>
              <a:gd name="T62" fmla="*/ 360685 w 256"/>
              <a:gd name="T63" fmla="*/ 165720 h 256"/>
              <a:gd name="T64" fmla="*/ 415925 w 256"/>
              <a:gd name="T65" fmla="*/ 203088 h 256"/>
              <a:gd name="T66" fmla="*/ 415925 w 256"/>
              <a:gd name="T67" fmla="*/ 212837 h 256"/>
              <a:gd name="T68" fmla="*/ 360685 w 256"/>
              <a:gd name="T69" fmla="*/ 250205 h 256"/>
              <a:gd name="T70" fmla="*/ 207963 w 256"/>
              <a:gd name="T71" fmla="*/ 90984 h 256"/>
              <a:gd name="T72" fmla="*/ 90984 w 256"/>
              <a:gd name="T73" fmla="*/ 207963 h 256"/>
              <a:gd name="T74" fmla="*/ 207963 w 256"/>
              <a:gd name="T75" fmla="*/ 324941 h 256"/>
              <a:gd name="T76" fmla="*/ 324941 w 256"/>
              <a:gd name="T77" fmla="*/ 207963 h 256"/>
              <a:gd name="T78" fmla="*/ 207963 w 256"/>
              <a:gd name="T79" fmla="*/ 90984 h 256"/>
              <a:gd name="T80" fmla="*/ 207963 w 256"/>
              <a:gd name="T81" fmla="*/ 285948 h 256"/>
              <a:gd name="T82" fmla="*/ 129977 w 256"/>
              <a:gd name="T83" fmla="*/ 207963 h 256"/>
              <a:gd name="T84" fmla="*/ 207963 w 256"/>
              <a:gd name="T85" fmla="*/ 129977 h 256"/>
              <a:gd name="T86" fmla="*/ 285948 w 256"/>
              <a:gd name="T87" fmla="*/ 207963 h 256"/>
              <a:gd name="T88" fmla="*/ 207963 w 256"/>
              <a:gd name="T89" fmla="*/ 285948 h 256"/>
              <a:gd name="T90" fmla="*/ 207963 w 256"/>
              <a:gd name="T91" fmla="*/ 168970 h 256"/>
              <a:gd name="T92" fmla="*/ 168970 w 256"/>
              <a:gd name="T93" fmla="*/ 207963 h 256"/>
              <a:gd name="T94" fmla="*/ 207963 w 256"/>
              <a:gd name="T95" fmla="*/ 246955 h 256"/>
              <a:gd name="T96" fmla="*/ 246955 w 256"/>
              <a:gd name="T97" fmla="*/ 207963 h 256"/>
              <a:gd name="T98" fmla="*/ 207963 w 256"/>
              <a:gd name="T99" fmla="*/ 168970 h 2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6" h="256">
                <a:moveTo>
                  <a:pt x="222" y="154"/>
                </a:moveTo>
                <a:cubicBezTo>
                  <a:pt x="220" y="162"/>
                  <a:pt x="217" y="169"/>
                  <a:pt x="213" y="176"/>
                </a:cubicBezTo>
                <a:cubicBezTo>
                  <a:pt x="213" y="177"/>
                  <a:pt x="234" y="203"/>
                  <a:pt x="221" y="215"/>
                </a:cubicBezTo>
                <a:cubicBezTo>
                  <a:pt x="215" y="222"/>
                  <a:pt x="215" y="222"/>
                  <a:pt x="215" y="222"/>
                </a:cubicBezTo>
                <a:cubicBezTo>
                  <a:pt x="205" y="231"/>
                  <a:pt x="182" y="216"/>
                  <a:pt x="176" y="212"/>
                </a:cubicBezTo>
                <a:cubicBezTo>
                  <a:pt x="169" y="217"/>
                  <a:pt x="161" y="220"/>
                  <a:pt x="152" y="222"/>
                </a:cubicBezTo>
                <a:cubicBezTo>
                  <a:pt x="154" y="222"/>
                  <a:pt x="154" y="222"/>
                  <a:pt x="154" y="222"/>
                </a:cubicBezTo>
                <a:cubicBezTo>
                  <a:pt x="154" y="222"/>
                  <a:pt x="150" y="256"/>
                  <a:pt x="131" y="256"/>
                </a:cubicBezTo>
                <a:cubicBezTo>
                  <a:pt x="125" y="256"/>
                  <a:pt x="125" y="256"/>
                  <a:pt x="125" y="256"/>
                </a:cubicBezTo>
                <a:cubicBezTo>
                  <a:pt x="111" y="256"/>
                  <a:pt x="103" y="227"/>
                  <a:pt x="102" y="221"/>
                </a:cubicBezTo>
                <a:cubicBezTo>
                  <a:pt x="94" y="219"/>
                  <a:pt x="86" y="216"/>
                  <a:pt x="79" y="211"/>
                </a:cubicBezTo>
                <a:cubicBezTo>
                  <a:pt x="80" y="213"/>
                  <a:pt x="80" y="213"/>
                  <a:pt x="80" y="213"/>
                </a:cubicBezTo>
                <a:cubicBezTo>
                  <a:pt x="80" y="213"/>
                  <a:pt x="53" y="234"/>
                  <a:pt x="40" y="221"/>
                </a:cubicBezTo>
                <a:cubicBezTo>
                  <a:pt x="35" y="216"/>
                  <a:pt x="35" y="216"/>
                  <a:pt x="35" y="216"/>
                </a:cubicBezTo>
                <a:cubicBezTo>
                  <a:pt x="25" y="206"/>
                  <a:pt x="41" y="180"/>
                  <a:pt x="44" y="175"/>
                </a:cubicBezTo>
                <a:cubicBezTo>
                  <a:pt x="40" y="169"/>
                  <a:pt x="37" y="162"/>
                  <a:pt x="35" y="154"/>
                </a:cubicBezTo>
                <a:cubicBezTo>
                  <a:pt x="29" y="153"/>
                  <a:pt x="0" y="145"/>
                  <a:pt x="0" y="131"/>
                </a:cubicBezTo>
                <a:cubicBezTo>
                  <a:pt x="0" y="125"/>
                  <a:pt x="0" y="125"/>
                  <a:pt x="0" y="125"/>
                </a:cubicBezTo>
                <a:cubicBezTo>
                  <a:pt x="0" y="108"/>
                  <a:pt x="28" y="103"/>
                  <a:pt x="35" y="102"/>
                </a:cubicBezTo>
                <a:cubicBezTo>
                  <a:pt x="37" y="94"/>
                  <a:pt x="40" y="87"/>
                  <a:pt x="44" y="80"/>
                </a:cubicBezTo>
                <a:cubicBezTo>
                  <a:pt x="41" y="76"/>
                  <a:pt x="24" y="50"/>
                  <a:pt x="34" y="40"/>
                </a:cubicBezTo>
                <a:cubicBezTo>
                  <a:pt x="40" y="35"/>
                  <a:pt x="40" y="35"/>
                  <a:pt x="40" y="35"/>
                </a:cubicBezTo>
                <a:cubicBezTo>
                  <a:pt x="51" y="23"/>
                  <a:pt x="75" y="39"/>
                  <a:pt x="80" y="43"/>
                </a:cubicBezTo>
                <a:cubicBezTo>
                  <a:pt x="87" y="39"/>
                  <a:pt x="94" y="36"/>
                  <a:pt x="102" y="34"/>
                </a:cubicBezTo>
                <a:cubicBezTo>
                  <a:pt x="104" y="27"/>
                  <a:pt x="112" y="0"/>
                  <a:pt x="125" y="0"/>
                </a:cubicBezTo>
                <a:cubicBezTo>
                  <a:pt x="131" y="0"/>
                  <a:pt x="131" y="0"/>
                  <a:pt x="131" y="0"/>
                </a:cubicBezTo>
                <a:cubicBezTo>
                  <a:pt x="147" y="0"/>
                  <a:pt x="153" y="26"/>
                  <a:pt x="154" y="34"/>
                </a:cubicBezTo>
                <a:cubicBezTo>
                  <a:pt x="162" y="36"/>
                  <a:pt x="169" y="39"/>
                  <a:pt x="176" y="43"/>
                </a:cubicBezTo>
                <a:cubicBezTo>
                  <a:pt x="182" y="39"/>
                  <a:pt x="206" y="24"/>
                  <a:pt x="216" y="34"/>
                </a:cubicBezTo>
                <a:cubicBezTo>
                  <a:pt x="222" y="40"/>
                  <a:pt x="222" y="40"/>
                  <a:pt x="222" y="40"/>
                </a:cubicBezTo>
                <a:cubicBezTo>
                  <a:pt x="233" y="51"/>
                  <a:pt x="217" y="74"/>
                  <a:pt x="213" y="80"/>
                </a:cubicBezTo>
                <a:cubicBezTo>
                  <a:pt x="217" y="87"/>
                  <a:pt x="220" y="94"/>
                  <a:pt x="222" y="102"/>
                </a:cubicBezTo>
                <a:cubicBezTo>
                  <a:pt x="224" y="102"/>
                  <a:pt x="256" y="107"/>
                  <a:pt x="256" y="125"/>
                </a:cubicBezTo>
                <a:cubicBezTo>
                  <a:pt x="256" y="131"/>
                  <a:pt x="256" y="131"/>
                  <a:pt x="256" y="131"/>
                </a:cubicBezTo>
                <a:cubicBezTo>
                  <a:pt x="256" y="144"/>
                  <a:pt x="229" y="152"/>
                  <a:pt x="222" y="154"/>
                </a:cubicBezTo>
                <a:moveTo>
                  <a:pt x="128" y="56"/>
                </a:moveTo>
                <a:cubicBezTo>
                  <a:pt x="88" y="56"/>
                  <a:pt x="56" y="88"/>
                  <a:pt x="56" y="128"/>
                </a:cubicBezTo>
                <a:cubicBezTo>
                  <a:pt x="56" y="168"/>
                  <a:pt x="88" y="200"/>
                  <a:pt x="128" y="200"/>
                </a:cubicBezTo>
                <a:cubicBezTo>
                  <a:pt x="168" y="200"/>
                  <a:pt x="200" y="168"/>
                  <a:pt x="200" y="128"/>
                </a:cubicBezTo>
                <a:cubicBezTo>
                  <a:pt x="200" y="88"/>
                  <a:pt x="168" y="56"/>
                  <a:pt x="128" y="56"/>
                </a:cubicBezTo>
                <a:moveTo>
                  <a:pt x="128" y="176"/>
                </a:moveTo>
                <a:cubicBezTo>
                  <a:pt x="101" y="176"/>
                  <a:pt x="80" y="155"/>
                  <a:pt x="80" y="128"/>
                </a:cubicBezTo>
                <a:cubicBezTo>
                  <a:pt x="80" y="101"/>
                  <a:pt x="101" y="80"/>
                  <a:pt x="128" y="80"/>
                </a:cubicBezTo>
                <a:cubicBezTo>
                  <a:pt x="155" y="80"/>
                  <a:pt x="176" y="101"/>
                  <a:pt x="176" y="128"/>
                </a:cubicBezTo>
                <a:cubicBezTo>
                  <a:pt x="176" y="155"/>
                  <a:pt x="155" y="176"/>
                  <a:pt x="128" y="176"/>
                </a:cubicBezTo>
                <a:moveTo>
                  <a:pt x="128" y="104"/>
                </a:moveTo>
                <a:cubicBezTo>
                  <a:pt x="115" y="104"/>
                  <a:pt x="104" y="115"/>
                  <a:pt x="104" y="128"/>
                </a:cubicBezTo>
                <a:cubicBezTo>
                  <a:pt x="104" y="141"/>
                  <a:pt x="115" y="152"/>
                  <a:pt x="128" y="152"/>
                </a:cubicBezTo>
                <a:cubicBezTo>
                  <a:pt x="141" y="152"/>
                  <a:pt x="152" y="141"/>
                  <a:pt x="152" y="128"/>
                </a:cubicBezTo>
                <a:cubicBezTo>
                  <a:pt x="152" y="115"/>
                  <a:pt x="141" y="104"/>
                  <a:pt x="128" y="104"/>
                </a:cubicBezTo>
              </a:path>
            </a:pathLst>
          </a:custGeom>
          <a:solidFill>
            <a:schemeClr val="bg2"/>
          </a:solidFill>
          <a:ln>
            <a:noFill/>
          </a:ln>
        </p:spPr>
        <p:txBody>
          <a:bodyPr/>
          <a:lstStyle/>
          <a:p>
            <a:endParaRPr lang="en-US" dirty="0"/>
          </a:p>
        </p:txBody>
      </p:sp>
      <p:sp>
        <p:nvSpPr>
          <p:cNvPr id="51" name="Freeform 28">
            <a:extLst>
              <a:ext uri="{FF2B5EF4-FFF2-40B4-BE49-F238E27FC236}">
                <a16:creationId xmlns:a16="http://schemas.microsoft.com/office/drawing/2014/main" id="{738193F3-F7EA-4355-B1A2-71DDD3E88C3B}"/>
              </a:ext>
            </a:extLst>
          </p:cNvPr>
          <p:cNvSpPr>
            <a:spLocks noChangeAspect="1" noEditPoints="1"/>
          </p:cNvSpPr>
          <p:nvPr/>
        </p:nvSpPr>
        <p:spPr bwMode="auto">
          <a:xfrm>
            <a:off x="792348" y="5301781"/>
            <a:ext cx="494677" cy="409713"/>
          </a:xfrm>
          <a:custGeom>
            <a:avLst/>
            <a:gdLst>
              <a:gd name="T0" fmla="*/ 415925 w 256"/>
              <a:gd name="T1" fmla="*/ 324988 h 212"/>
              <a:gd name="T2" fmla="*/ 396429 w 256"/>
              <a:gd name="T3" fmla="*/ 344487 h 212"/>
              <a:gd name="T4" fmla="*/ 396429 w 256"/>
              <a:gd name="T5" fmla="*/ 344487 h 212"/>
              <a:gd name="T6" fmla="*/ 19496 w 256"/>
              <a:gd name="T7" fmla="*/ 344487 h 212"/>
              <a:gd name="T8" fmla="*/ 19496 w 256"/>
              <a:gd name="T9" fmla="*/ 344487 h 212"/>
              <a:gd name="T10" fmla="*/ 19496 w 256"/>
              <a:gd name="T11" fmla="*/ 344487 h 212"/>
              <a:gd name="T12" fmla="*/ 0 w 256"/>
              <a:gd name="T13" fmla="*/ 324988 h 212"/>
              <a:gd name="T14" fmla="*/ 3249 w 256"/>
              <a:gd name="T15" fmla="*/ 313613 h 212"/>
              <a:gd name="T16" fmla="*/ 3249 w 256"/>
              <a:gd name="T17" fmla="*/ 313613 h 212"/>
              <a:gd name="T18" fmla="*/ 191715 w 256"/>
              <a:gd name="T19" fmla="*/ 8125 h 212"/>
              <a:gd name="T20" fmla="*/ 191715 w 256"/>
              <a:gd name="T21" fmla="*/ 8125 h 212"/>
              <a:gd name="T22" fmla="*/ 207963 w 256"/>
              <a:gd name="T23" fmla="*/ 0 h 212"/>
              <a:gd name="T24" fmla="*/ 224210 w 256"/>
              <a:gd name="T25" fmla="*/ 9750 h 212"/>
              <a:gd name="T26" fmla="*/ 224210 w 256"/>
              <a:gd name="T27" fmla="*/ 9750 h 212"/>
              <a:gd name="T28" fmla="*/ 412676 w 256"/>
              <a:gd name="T29" fmla="*/ 315238 h 212"/>
              <a:gd name="T30" fmla="*/ 412676 w 256"/>
              <a:gd name="T31" fmla="*/ 315238 h 212"/>
              <a:gd name="T32" fmla="*/ 415925 w 256"/>
              <a:gd name="T33" fmla="*/ 324988 h 212"/>
              <a:gd name="T34" fmla="*/ 233958 w 256"/>
              <a:gd name="T35" fmla="*/ 110496 h 212"/>
              <a:gd name="T36" fmla="*/ 207963 w 256"/>
              <a:gd name="T37" fmla="*/ 84497 h 212"/>
              <a:gd name="T38" fmla="*/ 181967 w 256"/>
              <a:gd name="T39" fmla="*/ 110496 h 212"/>
              <a:gd name="T40" fmla="*/ 181967 w 256"/>
              <a:gd name="T41" fmla="*/ 207992 h 212"/>
              <a:gd name="T42" fmla="*/ 207963 w 256"/>
              <a:gd name="T43" fmla="*/ 233991 h 212"/>
              <a:gd name="T44" fmla="*/ 233958 w 256"/>
              <a:gd name="T45" fmla="*/ 207992 h 212"/>
              <a:gd name="T46" fmla="*/ 233958 w 256"/>
              <a:gd name="T47" fmla="*/ 110496 h 212"/>
              <a:gd name="T48" fmla="*/ 207963 w 256"/>
              <a:gd name="T49" fmla="*/ 253490 h 212"/>
              <a:gd name="T50" fmla="*/ 181967 w 256"/>
              <a:gd name="T51" fmla="*/ 279489 h 212"/>
              <a:gd name="T52" fmla="*/ 207963 w 256"/>
              <a:gd name="T53" fmla="*/ 305488 h 212"/>
              <a:gd name="T54" fmla="*/ 233958 w 256"/>
              <a:gd name="T55" fmla="*/ 279489 h 212"/>
              <a:gd name="T56" fmla="*/ 207963 w 256"/>
              <a:gd name="T57" fmla="*/ 253490 h 2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6" h="212">
                <a:moveTo>
                  <a:pt x="256" y="200"/>
                </a:moveTo>
                <a:cubicBezTo>
                  <a:pt x="256" y="207"/>
                  <a:pt x="251" y="212"/>
                  <a:pt x="244" y="212"/>
                </a:cubicBezTo>
                <a:cubicBezTo>
                  <a:pt x="244" y="212"/>
                  <a:pt x="244" y="212"/>
                  <a:pt x="244" y="212"/>
                </a:cubicBezTo>
                <a:cubicBezTo>
                  <a:pt x="12" y="212"/>
                  <a:pt x="12" y="212"/>
                  <a:pt x="12" y="212"/>
                </a:cubicBezTo>
                <a:cubicBezTo>
                  <a:pt x="12" y="212"/>
                  <a:pt x="12" y="212"/>
                  <a:pt x="12" y="212"/>
                </a:cubicBezTo>
                <a:cubicBezTo>
                  <a:pt x="12" y="212"/>
                  <a:pt x="12" y="212"/>
                  <a:pt x="12" y="212"/>
                </a:cubicBezTo>
                <a:cubicBezTo>
                  <a:pt x="5" y="212"/>
                  <a:pt x="0" y="207"/>
                  <a:pt x="0" y="200"/>
                </a:cubicBezTo>
                <a:cubicBezTo>
                  <a:pt x="0" y="198"/>
                  <a:pt x="1" y="195"/>
                  <a:pt x="2" y="193"/>
                </a:cubicBezTo>
                <a:cubicBezTo>
                  <a:pt x="2" y="193"/>
                  <a:pt x="2" y="193"/>
                  <a:pt x="2" y="193"/>
                </a:cubicBezTo>
                <a:cubicBezTo>
                  <a:pt x="118" y="5"/>
                  <a:pt x="118" y="5"/>
                  <a:pt x="118" y="5"/>
                </a:cubicBezTo>
                <a:cubicBezTo>
                  <a:pt x="118" y="5"/>
                  <a:pt x="118" y="5"/>
                  <a:pt x="118" y="5"/>
                </a:cubicBezTo>
                <a:cubicBezTo>
                  <a:pt x="120" y="2"/>
                  <a:pt x="124" y="0"/>
                  <a:pt x="128" y="0"/>
                </a:cubicBezTo>
                <a:cubicBezTo>
                  <a:pt x="132" y="0"/>
                  <a:pt x="136" y="2"/>
                  <a:pt x="138" y="6"/>
                </a:cubicBezTo>
                <a:cubicBezTo>
                  <a:pt x="138" y="6"/>
                  <a:pt x="138" y="6"/>
                  <a:pt x="138" y="6"/>
                </a:cubicBezTo>
                <a:cubicBezTo>
                  <a:pt x="254" y="194"/>
                  <a:pt x="254" y="194"/>
                  <a:pt x="254" y="194"/>
                </a:cubicBezTo>
                <a:cubicBezTo>
                  <a:pt x="254" y="194"/>
                  <a:pt x="254" y="194"/>
                  <a:pt x="254" y="194"/>
                </a:cubicBezTo>
                <a:cubicBezTo>
                  <a:pt x="255" y="196"/>
                  <a:pt x="256" y="198"/>
                  <a:pt x="256" y="200"/>
                </a:cubicBezTo>
                <a:moveTo>
                  <a:pt x="144" y="68"/>
                </a:moveTo>
                <a:cubicBezTo>
                  <a:pt x="144" y="59"/>
                  <a:pt x="137" y="52"/>
                  <a:pt x="128" y="52"/>
                </a:cubicBezTo>
                <a:cubicBezTo>
                  <a:pt x="119" y="52"/>
                  <a:pt x="112" y="59"/>
                  <a:pt x="112" y="68"/>
                </a:cubicBezTo>
                <a:cubicBezTo>
                  <a:pt x="112" y="128"/>
                  <a:pt x="112" y="128"/>
                  <a:pt x="112" y="128"/>
                </a:cubicBezTo>
                <a:cubicBezTo>
                  <a:pt x="112" y="137"/>
                  <a:pt x="119" y="144"/>
                  <a:pt x="128" y="144"/>
                </a:cubicBezTo>
                <a:cubicBezTo>
                  <a:pt x="137" y="144"/>
                  <a:pt x="144" y="137"/>
                  <a:pt x="144" y="128"/>
                </a:cubicBezTo>
                <a:lnTo>
                  <a:pt x="144" y="68"/>
                </a:lnTo>
                <a:close/>
                <a:moveTo>
                  <a:pt x="128" y="156"/>
                </a:moveTo>
                <a:cubicBezTo>
                  <a:pt x="119" y="156"/>
                  <a:pt x="112" y="163"/>
                  <a:pt x="112" y="172"/>
                </a:cubicBezTo>
                <a:cubicBezTo>
                  <a:pt x="112" y="181"/>
                  <a:pt x="119" y="188"/>
                  <a:pt x="128" y="188"/>
                </a:cubicBezTo>
                <a:cubicBezTo>
                  <a:pt x="137" y="188"/>
                  <a:pt x="144" y="181"/>
                  <a:pt x="144" y="172"/>
                </a:cubicBezTo>
                <a:cubicBezTo>
                  <a:pt x="144" y="163"/>
                  <a:pt x="137" y="156"/>
                  <a:pt x="128" y="156"/>
                </a:cubicBezTo>
              </a:path>
            </a:pathLst>
          </a:custGeom>
          <a:solidFill>
            <a:schemeClr val="bg2"/>
          </a:solidFill>
          <a:ln>
            <a:noFill/>
          </a:ln>
        </p:spPr>
        <p:txBody>
          <a:bodyPr/>
          <a:lstStyle/>
          <a:p>
            <a:endParaRPr lang="en-US" dirty="0"/>
          </a:p>
        </p:txBody>
      </p:sp>
      <p:sp>
        <p:nvSpPr>
          <p:cNvPr id="52" name="Rectangle 51">
            <a:extLst>
              <a:ext uri="{FF2B5EF4-FFF2-40B4-BE49-F238E27FC236}">
                <a16:creationId xmlns:a16="http://schemas.microsoft.com/office/drawing/2014/main" id="{F9A5B39C-6C06-4E7F-BCDA-FB4609879AB8}"/>
              </a:ext>
            </a:extLst>
          </p:cNvPr>
          <p:cNvSpPr/>
          <p:nvPr/>
        </p:nvSpPr>
        <p:spPr>
          <a:xfrm>
            <a:off x="8155254" y="2470178"/>
            <a:ext cx="3519776" cy="55399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Pradeo Security Mobile Threat Defense </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400" b="1" i="1" u="none" strike="noStrike" kern="1200" cap="none" spc="0" normalizeH="0" baseline="0" noProof="0" dirty="0">
                <a:ln>
                  <a:noFill/>
                </a:ln>
                <a:solidFill>
                  <a:prstClr val="black"/>
                </a:solidFill>
                <a:effectLst/>
                <a:uLnTx/>
                <a:uFillTx/>
                <a:latin typeface="Calibri"/>
                <a:ea typeface="Calibri"/>
                <a:cs typeface="Calibri"/>
                <a:sym typeface="Calibri"/>
              </a:rPr>
              <a:t>https://www.pradeo.com</a:t>
            </a:r>
          </a:p>
        </p:txBody>
      </p:sp>
      <p:sp>
        <p:nvSpPr>
          <p:cNvPr id="53" name="Rectangle 52">
            <a:extLst>
              <a:ext uri="{FF2B5EF4-FFF2-40B4-BE49-F238E27FC236}">
                <a16:creationId xmlns:a16="http://schemas.microsoft.com/office/drawing/2014/main" id="{AA7B7D21-DDD7-4397-98CB-0781D40BF7BE}"/>
              </a:ext>
            </a:extLst>
          </p:cNvPr>
          <p:cNvSpPr/>
          <p:nvPr/>
        </p:nvSpPr>
        <p:spPr>
          <a:xfrm>
            <a:off x="8155254" y="1350578"/>
            <a:ext cx="3160863" cy="55399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fr-FR" sz="1600" b="1" i="0" u="none" strike="noStrike" kern="1200" cap="none" spc="0" normalizeH="0" baseline="0" noProof="0" dirty="0">
                <a:ln>
                  <a:noFill/>
                </a:ln>
                <a:solidFill>
                  <a:prstClr val="black"/>
                </a:solidFill>
                <a:effectLst/>
                <a:uLnTx/>
                <a:uFillTx/>
                <a:latin typeface="Calibri"/>
                <a:ea typeface="Calibri"/>
                <a:cs typeface="Calibri"/>
                <a:sym typeface="Calibri"/>
              </a:rPr>
              <a:t>MobileIron Threat Defense (MTD) </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400" b="1" i="1" u="none" strike="noStrike" kern="1200" cap="none" spc="0" normalizeH="0" baseline="0" noProof="0" dirty="0">
                <a:ln>
                  <a:noFill/>
                </a:ln>
                <a:solidFill>
                  <a:prstClr val="black"/>
                </a:solidFill>
                <a:effectLst/>
                <a:uLnTx/>
                <a:uFillTx/>
                <a:latin typeface="Calibri"/>
                <a:ea typeface="Calibri"/>
                <a:cs typeface="Calibri"/>
                <a:sym typeface="Calibri"/>
              </a:rPr>
              <a:t>https://www.mobileiron.com</a:t>
            </a:r>
          </a:p>
        </p:txBody>
      </p:sp>
      <p:sp>
        <p:nvSpPr>
          <p:cNvPr id="54" name="Rectangle 53">
            <a:extLst>
              <a:ext uri="{FF2B5EF4-FFF2-40B4-BE49-F238E27FC236}">
                <a16:creationId xmlns:a16="http://schemas.microsoft.com/office/drawing/2014/main" id="{B8C648AB-49B9-49DC-847D-3C0D38D70138}"/>
              </a:ext>
            </a:extLst>
          </p:cNvPr>
          <p:cNvSpPr/>
          <p:nvPr/>
        </p:nvSpPr>
        <p:spPr>
          <a:xfrm>
            <a:off x="8155254" y="3589778"/>
            <a:ext cx="3783079" cy="55399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Calibri"/>
                <a:sym typeface="Calibri"/>
              </a:rPr>
              <a:t>Zimperium Mobile Threat Defense (MTD) </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400" b="1" i="1" u="none" strike="noStrike" kern="1200" cap="none" spc="0" normalizeH="0" baseline="0" noProof="0" dirty="0">
                <a:ln>
                  <a:noFill/>
                </a:ln>
                <a:solidFill>
                  <a:prstClr val="black"/>
                </a:solidFill>
                <a:effectLst/>
                <a:uLnTx/>
                <a:uFillTx/>
                <a:latin typeface="Calibri"/>
                <a:ea typeface="Calibri"/>
                <a:cs typeface="Calibri"/>
                <a:sym typeface="Calibri"/>
              </a:rPr>
              <a:t>https://www.zimperium.com </a:t>
            </a:r>
          </a:p>
        </p:txBody>
      </p:sp>
      <p:sp>
        <p:nvSpPr>
          <p:cNvPr id="55" name="Rectangle 54">
            <a:extLst>
              <a:ext uri="{FF2B5EF4-FFF2-40B4-BE49-F238E27FC236}">
                <a16:creationId xmlns:a16="http://schemas.microsoft.com/office/drawing/2014/main" id="{1C10FC65-F7BA-462D-B0B4-DCF10B354A04}"/>
              </a:ext>
            </a:extLst>
          </p:cNvPr>
          <p:cNvSpPr/>
          <p:nvPr/>
        </p:nvSpPr>
        <p:spPr>
          <a:xfrm>
            <a:off x="8155254" y="4709378"/>
            <a:ext cx="3456274" cy="55399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Wandera Mobile Threat Defense</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400" b="1" i="1" u="none" strike="noStrike" kern="1200" cap="none" spc="0" normalizeH="0" baseline="0" noProof="0" dirty="0">
                <a:ln>
                  <a:noFill/>
                </a:ln>
                <a:solidFill>
                  <a:prstClr val="black"/>
                </a:solidFill>
                <a:effectLst/>
                <a:uLnTx/>
                <a:uFillTx/>
                <a:latin typeface="Calibri"/>
                <a:ea typeface="Calibri"/>
                <a:cs typeface="Calibri"/>
                <a:sym typeface="Calibri"/>
              </a:rPr>
              <a:t>https://www.wandera.com</a:t>
            </a:r>
          </a:p>
        </p:txBody>
      </p:sp>
      <p:sp>
        <p:nvSpPr>
          <p:cNvPr id="56" name="Rectangle 55">
            <a:extLst>
              <a:ext uri="{FF2B5EF4-FFF2-40B4-BE49-F238E27FC236}">
                <a16:creationId xmlns:a16="http://schemas.microsoft.com/office/drawing/2014/main" id="{15559DD8-FCA7-453B-9CCA-7017FC5EA1BD}"/>
              </a:ext>
            </a:extLst>
          </p:cNvPr>
          <p:cNvSpPr/>
          <p:nvPr/>
        </p:nvSpPr>
        <p:spPr>
          <a:xfrm>
            <a:off x="8155254" y="5828979"/>
            <a:ext cx="2578761" cy="55399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Calibri"/>
                <a:sym typeface="Calibri"/>
              </a:rPr>
              <a:t>Lookout MTD </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400" b="1" i="1" u="none" strike="noStrike" kern="1200" cap="none" spc="0" normalizeH="0" baseline="0" noProof="0" dirty="0">
                <a:ln>
                  <a:noFill/>
                </a:ln>
                <a:solidFill>
                  <a:prstClr val="black"/>
                </a:solidFill>
                <a:effectLst/>
                <a:uLnTx/>
                <a:uFillTx/>
                <a:latin typeface="Calibri"/>
                <a:ea typeface="Calibri"/>
                <a:cs typeface="Calibri"/>
                <a:sym typeface="Calibri"/>
              </a:rPr>
              <a:t>https://www.lookout.com </a:t>
            </a:r>
          </a:p>
        </p:txBody>
      </p:sp>
      <p:cxnSp>
        <p:nvCxnSpPr>
          <p:cNvPr id="57" name="Straight Connector 56">
            <a:extLst>
              <a:ext uri="{FF2B5EF4-FFF2-40B4-BE49-F238E27FC236}">
                <a16:creationId xmlns:a16="http://schemas.microsoft.com/office/drawing/2014/main" id="{B01BAC09-5217-4038-99A1-36CF8FAFF485}"/>
              </a:ext>
            </a:extLst>
          </p:cNvPr>
          <p:cNvCxnSpPr>
            <a:cxnSpLocks/>
          </p:cNvCxnSpPr>
          <p:nvPr/>
        </p:nvCxnSpPr>
        <p:spPr>
          <a:xfrm>
            <a:off x="7315200" y="1283354"/>
            <a:ext cx="0" cy="5117446"/>
          </a:xfrm>
          <a:prstGeom prst="line">
            <a:avLst/>
          </a:prstGeom>
          <a:ln w="28575">
            <a:solidFill>
              <a:schemeClr val="accent3">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1" name="Group 60">
            <a:extLst>
              <a:ext uri="{FF2B5EF4-FFF2-40B4-BE49-F238E27FC236}">
                <a16:creationId xmlns:a16="http://schemas.microsoft.com/office/drawing/2014/main" id="{710D519E-6849-49C8-B23B-15B0FBDB9740}"/>
              </a:ext>
            </a:extLst>
          </p:cNvPr>
          <p:cNvGrpSpPr>
            <a:grpSpLocks noChangeAspect="1"/>
          </p:cNvGrpSpPr>
          <p:nvPr/>
        </p:nvGrpSpPr>
        <p:grpSpPr>
          <a:xfrm>
            <a:off x="7670107" y="2553801"/>
            <a:ext cx="319514" cy="367441"/>
            <a:chOff x="6184901" y="1843088"/>
            <a:chExt cx="254000" cy="292100"/>
          </a:xfrm>
          <a:solidFill>
            <a:schemeClr val="accent6"/>
          </a:solidFill>
        </p:grpSpPr>
        <p:sp>
          <p:nvSpPr>
            <p:cNvPr id="62" name="Freeform 37">
              <a:extLst>
                <a:ext uri="{FF2B5EF4-FFF2-40B4-BE49-F238E27FC236}">
                  <a16:creationId xmlns:a16="http://schemas.microsoft.com/office/drawing/2014/main" id="{91795840-3971-429C-8F02-FC9CB95B063B}"/>
                </a:ext>
              </a:extLst>
            </p:cNvPr>
            <p:cNvSpPr>
              <a:spLocks noEditPoints="1"/>
            </p:cNvSpPr>
            <p:nvPr/>
          </p:nvSpPr>
          <p:spPr bwMode="auto">
            <a:xfrm>
              <a:off x="6184901" y="1843088"/>
              <a:ext cx="254000" cy="292100"/>
            </a:xfrm>
            <a:custGeom>
              <a:avLst/>
              <a:gdLst/>
              <a:ahLst/>
              <a:cxnLst>
                <a:cxn ang="0">
                  <a:pos x="108" y="0"/>
                </a:cxn>
                <a:cxn ang="0">
                  <a:pos x="0" y="0"/>
                </a:cxn>
                <a:cxn ang="0">
                  <a:pos x="0" y="184"/>
                </a:cxn>
                <a:cxn ang="0">
                  <a:pos x="160" y="184"/>
                </a:cxn>
                <a:cxn ang="0">
                  <a:pos x="160" y="52"/>
                </a:cxn>
                <a:cxn ang="0">
                  <a:pos x="108" y="0"/>
                </a:cxn>
                <a:cxn ang="0">
                  <a:pos x="138" y="160"/>
                </a:cxn>
                <a:cxn ang="0">
                  <a:pos x="22" y="160"/>
                </a:cxn>
                <a:cxn ang="0">
                  <a:pos x="22" y="22"/>
                </a:cxn>
                <a:cxn ang="0">
                  <a:pos x="98" y="22"/>
                </a:cxn>
                <a:cxn ang="0">
                  <a:pos x="138" y="62"/>
                </a:cxn>
                <a:cxn ang="0">
                  <a:pos x="138" y="160"/>
                </a:cxn>
              </a:cxnLst>
              <a:rect l="0" t="0" r="r" b="b"/>
              <a:pathLst>
                <a:path w="160" h="184">
                  <a:moveTo>
                    <a:pt x="108" y="0"/>
                  </a:moveTo>
                  <a:lnTo>
                    <a:pt x="0" y="0"/>
                  </a:lnTo>
                  <a:lnTo>
                    <a:pt x="0" y="184"/>
                  </a:lnTo>
                  <a:lnTo>
                    <a:pt x="160" y="184"/>
                  </a:lnTo>
                  <a:lnTo>
                    <a:pt x="160" y="52"/>
                  </a:lnTo>
                  <a:lnTo>
                    <a:pt x="108" y="0"/>
                  </a:lnTo>
                  <a:close/>
                  <a:moveTo>
                    <a:pt x="138" y="160"/>
                  </a:moveTo>
                  <a:lnTo>
                    <a:pt x="22" y="160"/>
                  </a:lnTo>
                  <a:lnTo>
                    <a:pt x="22" y="22"/>
                  </a:lnTo>
                  <a:lnTo>
                    <a:pt x="98" y="22"/>
                  </a:lnTo>
                  <a:lnTo>
                    <a:pt x="138" y="62"/>
                  </a:lnTo>
                  <a:lnTo>
                    <a:pt x="138" y="160"/>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63" name="Freeform 38">
              <a:extLst>
                <a:ext uri="{FF2B5EF4-FFF2-40B4-BE49-F238E27FC236}">
                  <a16:creationId xmlns:a16="http://schemas.microsoft.com/office/drawing/2014/main" id="{A3523D2E-ABE7-471F-80AF-DA2E86307BDD}"/>
                </a:ext>
              </a:extLst>
            </p:cNvPr>
            <p:cNvSpPr>
              <a:spLocks/>
            </p:cNvSpPr>
            <p:nvPr/>
          </p:nvSpPr>
          <p:spPr bwMode="auto">
            <a:xfrm>
              <a:off x="6238876" y="1954213"/>
              <a:ext cx="53975" cy="107950"/>
            </a:xfrm>
            <a:custGeom>
              <a:avLst/>
              <a:gdLst/>
              <a:ahLst/>
              <a:cxnLst>
                <a:cxn ang="0">
                  <a:pos x="0" y="35"/>
                </a:cxn>
                <a:cxn ang="0">
                  <a:pos x="34" y="68"/>
                </a:cxn>
                <a:cxn ang="0">
                  <a:pos x="34" y="52"/>
                </a:cxn>
                <a:cxn ang="0">
                  <a:pos x="16" y="35"/>
                </a:cxn>
                <a:cxn ang="0">
                  <a:pos x="34" y="15"/>
                </a:cxn>
                <a:cxn ang="0">
                  <a:pos x="34" y="0"/>
                </a:cxn>
                <a:cxn ang="0">
                  <a:pos x="8" y="25"/>
                </a:cxn>
                <a:cxn ang="0">
                  <a:pos x="0" y="35"/>
                </a:cxn>
              </a:cxnLst>
              <a:rect l="0" t="0" r="r" b="b"/>
              <a:pathLst>
                <a:path w="34" h="68">
                  <a:moveTo>
                    <a:pt x="0" y="35"/>
                  </a:moveTo>
                  <a:lnTo>
                    <a:pt x="34" y="68"/>
                  </a:lnTo>
                  <a:lnTo>
                    <a:pt x="34" y="52"/>
                  </a:lnTo>
                  <a:lnTo>
                    <a:pt x="16" y="35"/>
                  </a:lnTo>
                  <a:lnTo>
                    <a:pt x="34" y="15"/>
                  </a:lnTo>
                  <a:lnTo>
                    <a:pt x="34" y="0"/>
                  </a:lnTo>
                  <a:lnTo>
                    <a:pt x="8" y="25"/>
                  </a:lnTo>
                  <a:lnTo>
                    <a:pt x="0" y="35"/>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64" name="Freeform 39">
              <a:extLst>
                <a:ext uri="{FF2B5EF4-FFF2-40B4-BE49-F238E27FC236}">
                  <a16:creationId xmlns:a16="http://schemas.microsoft.com/office/drawing/2014/main" id="{670036AD-F571-4D29-B67F-E8EC60981DD0}"/>
                </a:ext>
              </a:extLst>
            </p:cNvPr>
            <p:cNvSpPr>
              <a:spLocks/>
            </p:cNvSpPr>
            <p:nvPr/>
          </p:nvSpPr>
          <p:spPr bwMode="auto">
            <a:xfrm>
              <a:off x="6330951" y="1951038"/>
              <a:ext cx="55563" cy="107950"/>
            </a:xfrm>
            <a:custGeom>
              <a:avLst/>
              <a:gdLst/>
              <a:ahLst/>
              <a:cxnLst>
                <a:cxn ang="0">
                  <a:pos x="0" y="16"/>
                </a:cxn>
                <a:cxn ang="0">
                  <a:pos x="17" y="33"/>
                </a:cxn>
                <a:cxn ang="0">
                  <a:pos x="0" y="52"/>
                </a:cxn>
                <a:cxn ang="0">
                  <a:pos x="0" y="68"/>
                </a:cxn>
                <a:cxn ang="0">
                  <a:pos x="27" y="41"/>
                </a:cxn>
                <a:cxn ang="0">
                  <a:pos x="35" y="33"/>
                </a:cxn>
                <a:cxn ang="0">
                  <a:pos x="0" y="0"/>
                </a:cxn>
                <a:cxn ang="0">
                  <a:pos x="0" y="16"/>
                </a:cxn>
              </a:cxnLst>
              <a:rect l="0" t="0" r="r" b="b"/>
              <a:pathLst>
                <a:path w="35" h="68">
                  <a:moveTo>
                    <a:pt x="0" y="16"/>
                  </a:moveTo>
                  <a:lnTo>
                    <a:pt x="17" y="33"/>
                  </a:lnTo>
                  <a:lnTo>
                    <a:pt x="0" y="52"/>
                  </a:lnTo>
                  <a:lnTo>
                    <a:pt x="0" y="68"/>
                  </a:lnTo>
                  <a:lnTo>
                    <a:pt x="27" y="41"/>
                  </a:lnTo>
                  <a:lnTo>
                    <a:pt x="35" y="33"/>
                  </a:lnTo>
                  <a:lnTo>
                    <a:pt x="0" y="0"/>
                  </a:lnTo>
                  <a:lnTo>
                    <a:pt x="0" y="16"/>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grpSp>
        <p:nvGrpSpPr>
          <p:cNvPr id="66" name="Group 65">
            <a:extLst>
              <a:ext uri="{FF2B5EF4-FFF2-40B4-BE49-F238E27FC236}">
                <a16:creationId xmlns:a16="http://schemas.microsoft.com/office/drawing/2014/main" id="{82EB89E7-A848-4823-9DDE-CC8D4CB31092}"/>
              </a:ext>
            </a:extLst>
          </p:cNvPr>
          <p:cNvGrpSpPr>
            <a:grpSpLocks noChangeAspect="1"/>
          </p:cNvGrpSpPr>
          <p:nvPr/>
        </p:nvGrpSpPr>
        <p:grpSpPr>
          <a:xfrm>
            <a:off x="7657127" y="4816847"/>
            <a:ext cx="345475" cy="345475"/>
            <a:chOff x="8543926" y="1860550"/>
            <a:chExt cx="274638" cy="274638"/>
          </a:xfrm>
          <a:solidFill>
            <a:schemeClr val="accent1">
              <a:lumMod val="75000"/>
            </a:schemeClr>
          </a:solidFill>
        </p:grpSpPr>
        <p:sp>
          <p:nvSpPr>
            <p:cNvPr id="67" name="Freeform 55">
              <a:extLst>
                <a:ext uri="{FF2B5EF4-FFF2-40B4-BE49-F238E27FC236}">
                  <a16:creationId xmlns:a16="http://schemas.microsoft.com/office/drawing/2014/main" id="{F9BCFFE7-9C7A-44D7-BD8F-67643EB1FA0E}"/>
                </a:ext>
              </a:extLst>
            </p:cNvPr>
            <p:cNvSpPr>
              <a:spLocks noEditPoints="1"/>
            </p:cNvSpPr>
            <p:nvPr/>
          </p:nvSpPr>
          <p:spPr bwMode="auto">
            <a:xfrm>
              <a:off x="8543926" y="1860550"/>
              <a:ext cx="274638" cy="274638"/>
            </a:xfrm>
            <a:custGeom>
              <a:avLst/>
              <a:gdLst/>
              <a:ahLst/>
              <a:cxnLst>
                <a:cxn ang="0">
                  <a:pos x="55" y="0"/>
                </a:cxn>
                <a:cxn ang="0">
                  <a:pos x="0" y="54"/>
                </a:cxn>
                <a:cxn ang="0">
                  <a:pos x="55" y="109"/>
                </a:cxn>
                <a:cxn ang="0">
                  <a:pos x="109" y="54"/>
                </a:cxn>
                <a:cxn ang="0">
                  <a:pos x="55" y="0"/>
                </a:cxn>
                <a:cxn ang="0">
                  <a:pos x="55" y="102"/>
                </a:cxn>
                <a:cxn ang="0">
                  <a:pos x="8" y="54"/>
                </a:cxn>
                <a:cxn ang="0">
                  <a:pos x="55" y="7"/>
                </a:cxn>
                <a:cxn ang="0">
                  <a:pos x="102" y="54"/>
                </a:cxn>
                <a:cxn ang="0">
                  <a:pos x="55" y="102"/>
                </a:cxn>
              </a:cxnLst>
              <a:rect l="0" t="0" r="r" b="b"/>
              <a:pathLst>
                <a:path w="109" h="109">
                  <a:moveTo>
                    <a:pt x="55" y="0"/>
                  </a:moveTo>
                  <a:cubicBezTo>
                    <a:pt x="25" y="0"/>
                    <a:pt x="0" y="24"/>
                    <a:pt x="0" y="54"/>
                  </a:cubicBezTo>
                  <a:cubicBezTo>
                    <a:pt x="0" y="84"/>
                    <a:pt x="25" y="109"/>
                    <a:pt x="55" y="109"/>
                  </a:cubicBezTo>
                  <a:cubicBezTo>
                    <a:pt x="85" y="109"/>
                    <a:pt x="109" y="84"/>
                    <a:pt x="109" y="54"/>
                  </a:cubicBezTo>
                  <a:cubicBezTo>
                    <a:pt x="109" y="24"/>
                    <a:pt x="85" y="0"/>
                    <a:pt x="55" y="0"/>
                  </a:cubicBezTo>
                  <a:close/>
                  <a:moveTo>
                    <a:pt x="55" y="102"/>
                  </a:moveTo>
                  <a:cubicBezTo>
                    <a:pt x="29" y="102"/>
                    <a:pt x="8" y="80"/>
                    <a:pt x="8" y="54"/>
                  </a:cubicBezTo>
                  <a:cubicBezTo>
                    <a:pt x="8" y="28"/>
                    <a:pt x="29" y="7"/>
                    <a:pt x="55" y="7"/>
                  </a:cubicBezTo>
                  <a:cubicBezTo>
                    <a:pt x="81" y="7"/>
                    <a:pt x="102" y="28"/>
                    <a:pt x="102" y="54"/>
                  </a:cubicBezTo>
                  <a:cubicBezTo>
                    <a:pt x="102" y="80"/>
                    <a:pt x="81" y="102"/>
                    <a:pt x="55" y="102"/>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68" name="Freeform 56">
              <a:extLst>
                <a:ext uri="{FF2B5EF4-FFF2-40B4-BE49-F238E27FC236}">
                  <a16:creationId xmlns:a16="http://schemas.microsoft.com/office/drawing/2014/main" id="{9237395B-A711-4F3B-8AF8-36949F4F92DF}"/>
                </a:ext>
              </a:extLst>
            </p:cNvPr>
            <p:cNvSpPr>
              <a:spLocks/>
            </p:cNvSpPr>
            <p:nvPr/>
          </p:nvSpPr>
          <p:spPr bwMode="auto">
            <a:xfrm>
              <a:off x="8599488" y="1916113"/>
              <a:ext cx="163513" cy="146050"/>
            </a:xfrm>
            <a:custGeom>
              <a:avLst/>
              <a:gdLst/>
              <a:ahLst/>
              <a:cxnLst>
                <a:cxn ang="0">
                  <a:pos x="36" y="14"/>
                </a:cxn>
                <a:cxn ang="0">
                  <a:pos x="0" y="58"/>
                </a:cxn>
                <a:cxn ang="0">
                  <a:pos x="36" y="43"/>
                </a:cxn>
                <a:cxn ang="0">
                  <a:pos x="36" y="58"/>
                </a:cxn>
                <a:cxn ang="0">
                  <a:pos x="65" y="29"/>
                </a:cxn>
                <a:cxn ang="0">
                  <a:pos x="36" y="0"/>
                </a:cxn>
                <a:cxn ang="0">
                  <a:pos x="36" y="14"/>
                </a:cxn>
              </a:cxnLst>
              <a:rect l="0" t="0" r="r" b="b"/>
              <a:pathLst>
                <a:path w="65" h="58">
                  <a:moveTo>
                    <a:pt x="36" y="14"/>
                  </a:moveTo>
                  <a:cubicBezTo>
                    <a:pt x="22" y="14"/>
                    <a:pt x="0" y="21"/>
                    <a:pt x="0" y="58"/>
                  </a:cubicBezTo>
                  <a:cubicBezTo>
                    <a:pt x="7" y="43"/>
                    <a:pt x="15" y="36"/>
                    <a:pt x="36" y="43"/>
                  </a:cubicBezTo>
                  <a:cubicBezTo>
                    <a:pt x="36" y="58"/>
                    <a:pt x="36" y="58"/>
                    <a:pt x="36" y="58"/>
                  </a:cubicBezTo>
                  <a:cubicBezTo>
                    <a:pt x="65" y="29"/>
                    <a:pt x="65" y="29"/>
                    <a:pt x="65" y="29"/>
                  </a:cubicBezTo>
                  <a:cubicBezTo>
                    <a:pt x="36" y="0"/>
                    <a:pt x="36" y="0"/>
                    <a:pt x="36" y="0"/>
                  </a:cubicBezTo>
                  <a:lnTo>
                    <a:pt x="36" y="14"/>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sp>
        <p:nvSpPr>
          <p:cNvPr id="69" name="Freeform 57">
            <a:extLst>
              <a:ext uri="{FF2B5EF4-FFF2-40B4-BE49-F238E27FC236}">
                <a16:creationId xmlns:a16="http://schemas.microsoft.com/office/drawing/2014/main" id="{D09E1158-6C02-45E1-A41B-A8CDF42A41F0}"/>
              </a:ext>
            </a:extLst>
          </p:cNvPr>
          <p:cNvSpPr>
            <a:spLocks noChangeAspect="1" noEditPoints="1"/>
          </p:cNvSpPr>
          <p:nvPr/>
        </p:nvSpPr>
        <p:spPr bwMode="auto">
          <a:xfrm>
            <a:off x="7607562" y="3664922"/>
            <a:ext cx="444604" cy="447020"/>
          </a:xfrm>
          <a:custGeom>
            <a:avLst/>
            <a:gdLst>
              <a:gd name="T0" fmla="*/ 146050 w 116"/>
              <a:gd name="T1" fmla="*/ 0 h 116"/>
              <a:gd name="T2" fmla="*/ 0 w 116"/>
              <a:gd name="T3" fmla="*/ 146844 h 116"/>
              <a:gd name="T4" fmla="*/ 146050 w 116"/>
              <a:gd name="T5" fmla="*/ 293687 h 116"/>
              <a:gd name="T6" fmla="*/ 292100 w 116"/>
              <a:gd name="T7" fmla="*/ 146844 h 116"/>
              <a:gd name="T8" fmla="*/ 146050 w 116"/>
              <a:gd name="T9" fmla="*/ 0 h 116"/>
              <a:gd name="T10" fmla="*/ 128423 w 116"/>
              <a:gd name="T11" fmla="*/ 35445 h 116"/>
              <a:gd name="T12" fmla="*/ 163677 w 116"/>
              <a:gd name="T13" fmla="*/ 35445 h 116"/>
              <a:gd name="T14" fmla="*/ 163677 w 116"/>
              <a:gd name="T15" fmla="*/ 129121 h 116"/>
              <a:gd name="T16" fmla="*/ 128423 w 116"/>
              <a:gd name="T17" fmla="*/ 129121 h 116"/>
              <a:gd name="T18" fmla="*/ 128423 w 116"/>
              <a:gd name="T19" fmla="*/ 35445 h 116"/>
              <a:gd name="T20" fmla="*/ 146050 w 116"/>
              <a:gd name="T21" fmla="*/ 245583 h 116"/>
              <a:gd name="T22" fmla="*/ 50362 w 116"/>
              <a:gd name="T23" fmla="*/ 146844 h 116"/>
              <a:gd name="T24" fmla="*/ 108278 w 116"/>
              <a:gd name="T25" fmla="*/ 58231 h 116"/>
              <a:gd name="T26" fmla="*/ 110797 w 116"/>
              <a:gd name="T27" fmla="*/ 55699 h 116"/>
              <a:gd name="T28" fmla="*/ 110797 w 116"/>
              <a:gd name="T29" fmla="*/ 91144 h 116"/>
              <a:gd name="T30" fmla="*/ 78061 w 116"/>
              <a:gd name="T31" fmla="*/ 146844 h 116"/>
              <a:gd name="T32" fmla="*/ 146050 w 116"/>
              <a:gd name="T33" fmla="*/ 215202 h 116"/>
              <a:gd name="T34" fmla="*/ 214039 w 116"/>
              <a:gd name="T35" fmla="*/ 146844 h 116"/>
              <a:gd name="T36" fmla="*/ 183822 w 116"/>
              <a:gd name="T37" fmla="*/ 91144 h 116"/>
              <a:gd name="T38" fmla="*/ 183822 w 116"/>
              <a:gd name="T39" fmla="*/ 55699 h 116"/>
              <a:gd name="T40" fmla="*/ 186340 w 116"/>
              <a:gd name="T41" fmla="*/ 58231 h 116"/>
              <a:gd name="T42" fmla="*/ 244256 w 116"/>
              <a:gd name="T43" fmla="*/ 146844 h 116"/>
              <a:gd name="T44" fmla="*/ 146050 w 116"/>
              <a:gd name="T45" fmla="*/ 245583 h 1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16" h="116">
                <a:moveTo>
                  <a:pt x="58" y="0"/>
                </a:moveTo>
                <a:cubicBezTo>
                  <a:pt x="26" y="0"/>
                  <a:pt x="0" y="26"/>
                  <a:pt x="0" y="58"/>
                </a:cubicBezTo>
                <a:cubicBezTo>
                  <a:pt x="0" y="90"/>
                  <a:pt x="26" y="116"/>
                  <a:pt x="58" y="116"/>
                </a:cubicBezTo>
                <a:cubicBezTo>
                  <a:pt x="90" y="116"/>
                  <a:pt x="116" y="90"/>
                  <a:pt x="116" y="58"/>
                </a:cubicBezTo>
                <a:cubicBezTo>
                  <a:pt x="116" y="26"/>
                  <a:pt x="90" y="0"/>
                  <a:pt x="58" y="0"/>
                </a:cubicBezTo>
                <a:close/>
                <a:moveTo>
                  <a:pt x="51" y="14"/>
                </a:moveTo>
                <a:cubicBezTo>
                  <a:pt x="65" y="14"/>
                  <a:pt x="65" y="14"/>
                  <a:pt x="65" y="14"/>
                </a:cubicBezTo>
                <a:cubicBezTo>
                  <a:pt x="65" y="51"/>
                  <a:pt x="65" y="51"/>
                  <a:pt x="65" y="51"/>
                </a:cubicBezTo>
                <a:cubicBezTo>
                  <a:pt x="51" y="51"/>
                  <a:pt x="51" y="51"/>
                  <a:pt x="51" y="51"/>
                </a:cubicBezTo>
                <a:lnTo>
                  <a:pt x="51" y="14"/>
                </a:lnTo>
                <a:close/>
                <a:moveTo>
                  <a:pt x="58" y="97"/>
                </a:moveTo>
                <a:cubicBezTo>
                  <a:pt x="37" y="97"/>
                  <a:pt x="20" y="79"/>
                  <a:pt x="20" y="58"/>
                </a:cubicBezTo>
                <a:cubicBezTo>
                  <a:pt x="20" y="43"/>
                  <a:pt x="29" y="29"/>
                  <a:pt x="43" y="23"/>
                </a:cubicBezTo>
                <a:cubicBezTo>
                  <a:pt x="44" y="22"/>
                  <a:pt x="44" y="22"/>
                  <a:pt x="44" y="22"/>
                </a:cubicBezTo>
                <a:cubicBezTo>
                  <a:pt x="44" y="36"/>
                  <a:pt x="44" y="36"/>
                  <a:pt x="44" y="36"/>
                </a:cubicBezTo>
                <a:cubicBezTo>
                  <a:pt x="36" y="41"/>
                  <a:pt x="31" y="49"/>
                  <a:pt x="31" y="58"/>
                </a:cubicBezTo>
                <a:cubicBezTo>
                  <a:pt x="31" y="73"/>
                  <a:pt x="43" y="85"/>
                  <a:pt x="58" y="85"/>
                </a:cubicBezTo>
                <a:cubicBezTo>
                  <a:pt x="73" y="85"/>
                  <a:pt x="85" y="73"/>
                  <a:pt x="85" y="58"/>
                </a:cubicBezTo>
                <a:cubicBezTo>
                  <a:pt x="85" y="49"/>
                  <a:pt x="80" y="41"/>
                  <a:pt x="73" y="36"/>
                </a:cubicBezTo>
                <a:cubicBezTo>
                  <a:pt x="73" y="22"/>
                  <a:pt x="73" y="22"/>
                  <a:pt x="73" y="22"/>
                </a:cubicBezTo>
                <a:cubicBezTo>
                  <a:pt x="74" y="23"/>
                  <a:pt x="74" y="23"/>
                  <a:pt x="74" y="23"/>
                </a:cubicBezTo>
                <a:cubicBezTo>
                  <a:pt x="88" y="29"/>
                  <a:pt x="97" y="43"/>
                  <a:pt x="97" y="58"/>
                </a:cubicBezTo>
                <a:cubicBezTo>
                  <a:pt x="97" y="79"/>
                  <a:pt x="79" y="97"/>
                  <a:pt x="58" y="97"/>
                </a:cubicBezTo>
                <a:close/>
              </a:path>
            </a:pathLst>
          </a:custGeom>
          <a:solidFill>
            <a:schemeClr val="accent3"/>
          </a:solidFill>
          <a:ln>
            <a:noFill/>
          </a:ln>
        </p:spPr>
        <p:txBody>
          <a:bodyPr/>
          <a:lstStyle/>
          <a:p>
            <a:endParaRPr lang="en-US" dirty="0"/>
          </a:p>
        </p:txBody>
      </p:sp>
      <p:grpSp>
        <p:nvGrpSpPr>
          <p:cNvPr id="70" name="Group 69">
            <a:extLst>
              <a:ext uri="{FF2B5EF4-FFF2-40B4-BE49-F238E27FC236}">
                <a16:creationId xmlns:a16="http://schemas.microsoft.com/office/drawing/2014/main" id="{7CBCC27F-FC9A-4A36-943C-CF1C5214664D}"/>
              </a:ext>
            </a:extLst>
          </p:cNvPr>
          <p:cNvGrpSpPr>
            <a:grpSpLocks noChangeAspect="1"/>
          </p:cNvGrpSpPr>
          <p:nvPr/>
        </p:nvGrpSpPr>
        <p:grpSpPr>
          <a:xfrm>
            <a:off x="7645145" y="1465822"/>
            <a:ext cx="369439" cy="367441"/>
            <a:chOff x="3841751" y="3013075"/>
            <a:chExt cx="293688" cy="292100"/>
          </a:xfrm>
          <a:solidFill>
            <a:schemeClr val="accent2"/>
          </a:solidFill>
        </p:grpSpPr>
        <p:sp>
          <p:nvSpPr>
            <p:cNvPr id="71" name="Freeform 69">
              <a:extLst>
                <a:ext uri="{FF2B5EF4-FFF2-40B4-BE49-F238E27FC236}">
                  <a16:creationId xmlns:a16="http://schemas.microsoft.com/office/drawing/2014/main" id="{8CC3E460-EFB4-4099-A0BD-25E639D87705}"/>
                </a:ext>
              </a:extLst>
            </p:cNvPr>
            <p:cNvSpPr>
              <a:spLocks noEditPoints="1"/>
            </p:cNvSpPr>
            <p:nvPr/>
          </p:nvSpPr>
          <p:spPr bwMode="auto">
            <a:xfrm>
              <a:off x="3841751" y="3013075"/>
              <a:ext cx="293688" cy="292100"/>
            </a:xfrm>
            <a:custGeom>
              <a:avLst/>
              <a:gdLst/>
              <a:ahLst/>
              <a:cxnLst>
                <a:cxn ang="0">
                  <a:pos x="116" y="55"/>
                </a:cxn>
                <a:cxn ang="0">
                  <a:pos x="58" y="0"/>
                </a:cxn>
                <a:cxn ang="0">
                  <a:pos x="1" y="45"/>
                </a:cxn>
                <a:cxn ang="0">
                  <a:pos x="0" y="58"/>
                </a:cxn>
                <a:cxn ang="0">
                  <a:pos x="0" y="65"/>
                </a:cxn>
                <a:cxn ang="0">
                  <a:pos x="58" y="116"/>
                </a:cxn>
                <a:cxn ang="0">
                  <a:pos x="112" y="79"/>
                </a:cxn>
                <a:cxn ang="0">
                  <a:pos x="116" y="58"/>
                </a:cxn>
                <a:cxn ang="0">
                  <a:pos x="116" y="55"/>
                </a:cxn>
                <a:cxn ang="0">
                  <a:pos x="32" y="66"/>
                </a:cxn>
                <a:cxn ang="0">
                  <a:pos x="21" y="55"/>
                </a:cxn>
                <a:cxn ang="0">
                  <a:pos x="32" y="44"/>
                </a:cxn>
                <a:cxn ang="0">
                  <a:pos x="43" y="55"/>
                </a:cxn>
                <a:cxn ang="0">
                  <a:pos x="32" y="66"/>
                </a:cxn>
                <a:cxn ang="0">
                  <a:pos x="107" y="69"/>
                </a:cxn>
                <a:cxn ang="0">
                  <a:pos x="84" y="83"/>
                </a:cxn>
                <a:cxn ang="0">
                  <a:pos x="61" y="56"/>
                </a:cxn>
                <a:cxn ang="0">
                  <a:pos x="32" y="23"/>
                </a:cxn>
                <a:cxn ang="0">
                  <a:pos x="19" y="25"/>
                </a:cxn>
                <a:cxn ang="0">
                  <a:pos x="58" y="8"/>
                </a:cxn>
                <a:cxn ang="0">
                  <a:pos x="109" y="58"/>
                </a:cxn>
                <a:cxn ang="0">
                  <a:pos x="107" y="69"/>
                </a:cxn>
              </a:cxnLst>
              <a:rect l="0" t="0" r="r" b="b"/>
              <a:pathLst>
                <a:path w="116" h="116">
                  <a:moveTo>
                    <a:pt x="116" y="55"/>
                  </a:moveTo>
                  <a:cubicBezTo>
                    <a:pt x="114" y="25"/>
                    <a:pt x="89" y="0"/>
                    <a:pt x="58" y="0"/>
                  </a:cubicBezTo>
                  <a:cubicBezTo>
                    <a:pt x="30" y="0"/>
                    <a:pt x="7" y="19"/>
                    <a:pt x="1" y="45"/>
                  </a:cubicBezTo>
                  <a:cubicBezTo>
                    <a:pt x="0" y="49"/>
                    <a:pt x="0" y="54"/>
                    <a:pt x="0" y="58"/>
                  </a:cubicBezTo>
                  <a:cubicBezTo>
                    <a:pt x="0" y="61"/>
                    <a:pt x="0" y="63"/>
                    <a:pt x="0" y="65"/>
                  </a:cubicBezTo>
                  <a:cubicBezTo>
                    <a:pt x="3" y="94"/>
                    <a:pt x="28" y="116"/>
                    <a:pt x="58" y="116"/>
                  </a:cubicBezTo>
                  <a:cubicBezTo>
                    <a:pt x="83" y="116"/>
                    <a:pt x="104" y="101"/>
                    <a:pt x="112" y="79"/>
                  </a:cubicBezTo>
                  <a:cubicBezTo>
                    <a:pt x="114" y="73"/>
                    <a:pt x="116" y="66"/>
                    <a:pt x="116" y="58"/>
                  </a:cubicBezTo>
                  <a:cubicBezTo>
                    <a:pt x="116" y="57"/>
                    <a:pt x="116" y="56"/>
                    <a:pt x="116" y="55"/>
                  </a:cubicBezTo>
                  <a:close/>
                  <a:moveTo>
                    <a:pt x="32" y="66"/>
                  </a:moveTo>
                  <a:cubicBezTo>
                    <a:pt x="26" y="66"/>
                    <a:pt x="21" y="61"/>
                    <a:pt x="21" y="55"/>
                  </a:cubicBezTo>
                  <a:cubicBezTo>
                    <a:pt x="21" y="49"/>
                    <a:pt x="26" y="44"/>
                    <a:pt x="32" y="44"/>
                  </a:cubicBezTo>
                  <a:cubicBezTo>
                    <a:pt x="38" y="44"/>
                    <a:pt x="43" y="49"/>
                    <a:pt x="43" y="55"/>
                  </a:cubicBezTo>
                  <a:cubicBezTo>
                    <a:pt x="43" y="61"/>
                    <a:pt x="38" y="66"/>
                    <a:pt x="32" y="66"/>
                  </a:cubicBezTo>
                  <a:close/>
                  <a:moveTo>
                    <a:pt x="107" y="69"/>
                  </a:moveTo>
                  <a:cubicBezTo>
                    <a:pt x="101" y="78"/>
                    <a:pt x="92" y="83"/>
                    <a:pt x="84" y="83"/>
                  </a:cubicBezTo>
                  <a:cubicBezTo>
                    <a:pt x="73" y="83"/>
                    <a:pt x="61" y="74"/>
                    <a:pt x="61" y="56"/>
                  </a:cubicBezTo>
                  <a:cubicBezTo>
                    <a:pt x="61" y="34"/>
                    <a:pt x="46" y="23"/>
                    <a:pt x="32" y="23"/>
                  </a:cubicBezTo>
                  <a:cubicBezTo>
                    <a:pt x="27" y="23"/>
                    <a:pt x="23" y="24"/>
                    <a:pt x="19" y="25"/>
                  </a:cubicBezTo>
                  <a:cubicBezTo>
                    <a:pt x="29" y="14"/>
                    <a:pt x="42" y="8"/>
                    <a:pt x="58" y="8"/>
                  </a:cubicBezTo>
                  <a:cubicBezTo>
                    <a:pt x="86" y="8"/>
                    <a:pt x="109" y="30"/>
                    <a:pt x="109" y="58"/>
                  </a:cubicBezTo>
                  <a:cubicBezTo>
                    <a:pt x="109" y="62"/>
                    <a:pt x="108" y="65"/>
                    <a:pt x="107" y="69"/>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72" name="Oval 70">
              <a:extLst>
                <a:ext uri="{FF2B5EF4-FFF2-40B4-BE49-F238E27FC236}">
                  <a16:creationId xmlns:a16="http://schemas.microsoft.com/office/drawing/2014/main" id="{5C67D7B5-36BA-4918-BC9B-78B470866B28}"/>
                </a:ext>
              </a:extLst>
            </p:cNvPr>
            <p:cNvSpPr>
              <a:spLocks noChangeArrowheads="1"/>
            </p:cNvSpPr>
            <p:nvPr/>
          </p:nvSpPr>
          <p:spPr bwMode="auto">
            <a:xfrm>
              <a:off x="4024313" y="3141663"/>
              <a:ext cx="55563" cy="55563"/>
            </a:xfrm>
            <a:prstGeom prst="ellipse">
              <a:avLst/>
            </a:pr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sp>
        <p:nvSpPr>
          <p:cNvPr id="73" name="Freeform 153">
            <a:extLst>
              <a:ext uri="{FF2B5EF4-FFF2-40B4-BE49-F238E27FC236}">
                <a16:creationId xmlns:a16="http://schemas.microsoft.com/office/drawing/2014/main" id="{A9FE0B84-0407-4762-9157-A250DBBDC92B}"/>
              </a:ext>
            </a:extLst>
          </p:cNvPr>
          <p:cNvSpPr>
            <a:spLocks noChangeAspect="1"/>
          </p:cNvSpPr>
          <p:nvPr/>
        </p:nvSpPr>
        <p:spPr bwMode="auto">
          <a:xfrm>
            <a:off x="7639854" y="5902787"/>
            <a:ext cx="380021" cy="406383"/>
          </a:xfrm>
          <a:custGeom>
            <a:avLst/>
            <a:gdLst>
              <a:gd name="T0" fmla="*/ 146137 w 109"/>
              <a:gd name="T1" fmla="*/ 17723 h 116"/>
              <a:gd name="T2" fmla="*/ 146137 w 109"/>
              <a:gd name="T3" fmla="*/ 7595 h 116"/>
              <a:gd name="T4" fmla="*/ 138578 w 109"/>
              <a:gd name="T5" fmla="*/ 0 h 116"/>
              <a:gd name="T6" fmla="*/ 128500 w 109"/>
              <a:gd name="T7" fmla="*/ 7595 h 116"/>
              <a:gd name="T8" fmla="*/ 128500 w 109"/>
              <a:gd name="T9" fmla="*/ 17723 h 116"/>
              <a:gd name="T10" fmla="*/ 0 w 109"/>
              <a:gd name="T11" fmla="*/ 154439 h 116"/>
              <a:gd name="T12" fmla="*/ 0 w 109"/>
              <a:gd name="T13" fmla="*/ 164567 h 116"/>
              <a:gd name="T14" fmla="*/ 2520 w 109"/>
              <a:gd name="T15" fmla="*/ 164567 h 116"/>
              <a:gd name="T16" fmla="*/ 45353 w 109"/>
              <a:gd name="T17" fmla="*/ 126590 h 116"/>
              <a:gd name="T18" fmla="*/ 90706 w 109"/>
              <a:gd name="T19" fmla="*/ 164567 h 116"/>
              <a:gd name="T20" fmla="*/ 93225 w 109"/>
              <a:gd name="T21" fmla="*/ 164567 h 116"/>
              <a:gd name="T22" fmla="*/ 128500 w 109"/>
              <a:gd name="T23" fmla="*/ 129121 h 116"/>
              <a:gd name="T24" fmla="*/ 128500 w 109"/>
              <a:gd name="T25" fmla="*/ 227861 h 116"/>
              <a:gd name="T26" fmla="*/ 100784 w 109"/>
              <a:gd name="T27" fmla="*/ 273434 h 116"/>
              <a:gd name="T28" fmla="*/ 73069 w 109"/>
              <a:gd name="T29" fmla="*/ 248116 h 116"/>
              <a:gd name="T30" fmla="*/ 65510 w 109"/>
              <a:gd name="T31" fmla="*/ 237989 h 116"/>
              <a:gd name="T32" fmla="*/ 55431 w 109"/>
              <a:gd name="T33" fmla="*/ 248116 h 116"/>
              <a:gd name="T34" fmla="*/ 100784 w 109"/>
              <a:gd name="T35" fmla="*/ 293688 h 116"/>
              <a:gd name="T36" fmla="*/ 146137 w 109"/>
              <a:gd name="T37" fmla="*/ 227861 h 116"/>
              <a:gd name="T38" fmla="*/ 146137 w 109"/>
              <a:gd name="T39" fmla="*/ 129121 h 116"/>
              <a:gd name="T40" fmla="*/ 183931 w 109"/>
              <a:gd name="T41" fmla="*/ 164567 h 116"/>
              <a:gd name="T42" fmla="*/ 183931 w 109"/>
              <a:gd name="T43" fmla="*/ 164567 h 116"/>
              <a:gd name="T44" fmla="*/ 229284 w 109"/>
              <a:gd name="T45" fmla="*/ 126590 h 116"/>
              <a:gd name="T46" fmla="*/ 274637 w 109"/>
              <a:gd name="T47" fmla="*/ 164567 h 116"/>
              <a:gd name="T48" fmla="*/ 274637 w 109"/>
              <a:gd name="T49" fmla="*/ 164567 h 116"/>
              <a:gd name="T50" fmla="*/ 274637 w 109"/>
              <a:gd name="T51" fmla="*/ 154439 h 116"/>
              <a:gd name="T52" fmla="*/ 146137 w 109"/>
              <a:gd name="T53" fmla="*/ 17723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9" h="116">
                <a:moveTo>
                  <a:pt x="58" y="7"/>
                </a:moveTo>
                <a:cubicBezTo>
                  <a:pt x="58" y="3"/>
                  <a:pt x="58" y="3"/>
                  <a:pt x="58" y="3"/>
                </a:cubicBezTo>
                <a:cubicBezTo>
                  <a:pt x="58" y="1"/>
                  <a:pt x="57" y="0"/>
                  <a:pt x="55" y="0"/>
                </a:cubicBezTo>
                <a:cubicBezTo>
                  <a:pt x="53" y="0"/>
                  <a:pt x="51" y="1"/>
                  <a:pt x="51" y="3"/>
                </a:cubicBezTo>
                <a:cubicBezTo>
                  <a:pt x="51" y="7"/>
                  <a:pt x="51" y="7"/>
                  <a:pt x="51" y="7"/>
                </a:cubicBezTo>
                <a:cubicBezTo>
                  <a:pt x="23" y="9"/>
                  <a:pt x="0" y="32"/>
                  <a:pt x="0" y="61"/>
                </a:cubicBezTo>
                <a:cubicBezTo>
                  <a:pt x="0" y="62"/>
                  <a:pt x="0" y="64"/>
                  <a:pt x="0" y="65"/>
                </a:cubicBezTo>
                <a:cubicBezTo>
                  <a:pt x="1" y="65"/>
                  <a:pt x="1" y="65"/>
                  <a:pt x="1" y="65"/>
                </a:cubicBezTo>
                <a:cubicBezTo>
                  <a:pt x="2" y="57"/>
                  <a:pt x="10" y="50"/>
                  <a:pt x="18" y="50"/>
                </a:cubicBezTo>
                <a:cubicBezTo>
                  <a:pt x="27" y="50"/>
                  <a:pt x="35" y="57"/>
                  <a:pt x="36" y="65"/>
                </a:cubicBezTo>
                <a:cubicBezTo>
                  <a:pt x="37" y="65"/>
                  <a:pt x="37" y="65"/>
                  <a:pt x="37" y="65"/>
                </a:cubicBezTo>
                <a:cubicBezTo>
                  <a:pt x="38" y="58"/>
                  <a:pt x="44" y="52"/>
                  <a:pt x="51" y="51"/>
                </a:cubicBezTo>
                <a:cubicBezTo>
                  <a:pt x="51" y="90"/>
                  <a:pt x="51" y="90"/>
                  <a:pt x="51" y="90"/>
                </a:cubicBezTo>
                <a:cubicBezTo>
                  <a:pt x="51" y="108"/>
                  <a:pt x="47" y="108"/>
                  <a:pt x="40" y="108"/>
                </a:cubicBezTo>
                <a:cubicBezTo>
                  <a:pt x="29" y="108"/>
                  <a:pt x="29" y="105"/>
                  <a:pt x="29" y="98"/>
                </a:cubicBezTo>
                <a:cubicBezTo>
                  <a:pt x="29" y="96"/>
                  <a:pt x="28" y="94"/>
                  <a:pt x="26" y="94"/>
                </a:cubicBezTo>
                <a:cubicBezTo>
                  <a:pt x="24" y="94"/>
                  <a:pt x="22" y="96"/>
                  <a:pt x="22" y="98"/>
                </a:cubicBezTo>
                <a:cubicBezTo>
                  <a:pt x="22" y="105"/>
                  <a:pt x="22" y="116"/>
                  <a:pt x="40" y="116"/>
                </a:cubicBezTo>
                <a:cubicBezTo>
                  <a:pt x="50" y="116"/>
                  <a:pt x="58" y="114"/>
                  <a:pt x="58" y="90"/>
                </a:cubicBezTo>
                <a:cubicBezTo>
                  <a:pt x="58" y="51"/>
                  <a:pt x="58" y="51"/>
                  <a:pt x="58" y="51"/>
                </a:cubicBezTo>
                <a:cubicBezTo>
                  <a:pt x="65" y="52"/>
                  <a:pt x="71" y="58"/>
                  <a:pt x="73" y="65"/>
                </a:cubicBezTo>
                <a:cubicBezTo>
                  <a:pt x="73" y="65"/>
                  <a:pt x="73" y="65"/>
                  <a:pt x="73" y="65"/>
                </a:cubicBezTo>
                <a:cubicBezTo>
                  <a:pt x="75" y="57"/>
                  <a:pt x="82" y="50"/>
                  <a:pt x="91" y="50"/>
                </a:cubicBezTo>
                <a:cubicBezTo>
                  <a:pt x="100" y="50"/>
                  <a:pt x="107" y="57"/>
                  <a:pt x="109" y="65"/>
                </a:cubicBezTo>
                <a:cubicBezTo>
                  <a:pt x="109" y="65"/>
                  <a:pt x="109" y="65"/>
                  <a:pt x="109" y="65"/>
                </a:cubicBezTo>
                <a:cubicBezTo>
                  <a:pt x="109" y="64"/>
                  <a:pt x="109" y="62"/>
                  <a:pt x="109" y="61"/>
                </a:cubicBezTo>
                <a:cubicBezTo>
                  <a:pt x="109" y="32"/>
                  <a:pt x="87" y="9"/>
                  <a:pt x="58" y="7"/>
                </a:cubicBezTo>
                <a:close/>
              </a:path>
            </a:pathLst>
          </a:custGeom>
          <a:solidFill>
            <a:srgbClr val="00B0F0"/>
          </a:solidFill>
          <a:ln>
            <a:noFill/>
          </a:ln>
        </p:spPr>
        <p:txBody>
          <a:bodyPr/>
          <a:lstStyle/>
          <a:p>
            <a:endParaRPr lang="en-US" dirty="0"/>
          </a:p>
        </p:txBody>
      </p:sp>
    </p:spTree>
    <p:extLst>
      <p:ext uri="{BB962C8B-B14F-4D97-AF65-F5344CB8AC3E}">
        <p14:creationId xmlns:p14="http://schemas.microsoft.com/office/powerpoint/2010/main" val="4094404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Freeform 143">
            <a:extLst>
              <a:ext uri="{FF2B5EF4-FFF2-40B4-BE49-F238E27FC236}">
                <a16:creationId xmlns:a16="http://schemas.microsoft.com/office/drawing/2014/main" id="{894D45F2-F44D-431B-B16F-74CBD393405F}"/>
              </a:ext>
            </a:extLst>
          </p:cNvPr>
          <p:cNvSpPr>
            <a:spLocks noChangeArrowheads="1"/>
          </p:cNvSpPr>
          <p:nvPr/>
        </p:nvSpPr>
        <p:spPr bwMode="auto">
          <a:xfrm>
            <a:off x="-15240" y="-26001"/>
            <a:ext cx="710809" cy="6589763"/>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accent1">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144">
            <a:extLst>
              <a:ext uri="{FF2B5EF4-FFF2-40B4-BE49-F238E27FC236}">
                <a16:creationId xmlns:a16="http://schemas.microsoft.com/office/drawing/2014/main" id="{B299BDBF-475C-44A1-9AE3-F2E101E07598}"/>
              </a:ext>
            </a:extLst>
          </p:cNvPr>
          <p:cNvSpPr>
            <a:spLocks noChangeArrowheads="1"/>
          </p:cNvSpPr>
          <p:nvPr/>
        </p:nvSpPr>
        <p:spPr bwMode="auto">
          <a:xfrm>
            <a:off x="7126666" y="2753248"/>
            <a:ext cx="5065334" cy="3723752"/>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chemeClr val="accent6">
              <a:lumMod val="20000"/>
              <a:lumOff val="80000"/>
            </a:schemeClr>
          </a:solidFill>
          <a:ln>
            <a:noFill/>
          </a:ln>
          <a:effectLst>
            <a:outerShdw blurRad="165100" dist="127000" dir="5400000" sx="101000" sy="101000" algn="t" rotWithShape="0">
              <a:prstClr val="black">
                <a:alpha val="40000"/>
              </a:prstClr>
            </a:outerShdw>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9" name="Freeform 143"/>
          <p:cNvSpPr>
            <a:spLocks noChangeArrowheads="1"/>
          </p:cNvSpPr>
          <p:nvPr/>
        </p:nvSpPr>
        <p:spPr bwMode="auto">
          <a:xfrm>
            <a:off x="0" y="934229"/>
            <a:ext cx="12192000" cy="1199371"/>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bg1">
              <a:lumMod val="9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Freeform 144"/>
          <p:cNvSpPr>
            <a:spLocks noChangeArrowheads="1"/>
          </p:cNvSpPr>
          <p:nvPr/>
        </p:nvSpPr>
        <p:spPr bwMode="auto">
          <a:xfrm>
            <a:off x="156523" y="838200"/>
            <a:ext cx="969216" cy="1152674"/>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chemeClr val="bg1">
              <a:lumMod val="75000"/>
            </a:schemeClr>
          </a:solidFill>
          <a:ln>
            <a:noFill/>
          </a:ln>
          <a:effectLst>
            <a:outerShdw blurRad="165100" dist="127000" dir="5400000" sx="101000" sy="101000" algn="t" rotWithShape="0">
              <a:prstClr val="black">
                <a:alpha val="40000"/>
              </a:prstClr>
            </a:outerShdw>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9" name="Freeform 145"/>
          <p:cNvSpPr>
            <a:spLocks noChangeArrowheads="1"/>
          </p:cNvSpPr>
          <p:nvPr/>
        </p:nvSpPr>
        <p:spPr bwMode="auto">
          <a:xfrm flipH="1">
            <a:off x="76200" y="838200"/>
            <a:ext cx="160170" cy="80548"/>
          </a:xfrm>
          <a:custGeom>
            <a:avLst/>
            <a:gdLst>
              <a:gd name="T0" fmla="*/ 381 w 763"/>
              <a:gd name="T1" fmla="*/ 0 h 382"/>
              <a:gd name="T2" fmla="*/ 381 w 763"/>
              <a:gd name="T3" fmla="*/ 0 h 382"/>
              <a:gd name="T4" fmla="*/ 0 w 763"/>
              <a:gd name="T5" fmla="*/ 381 h 382"/>
              <a:gd name="T6" fmla="*/ 762 w 763"/>
              <a:gd name="T7" fmla="*/ 381 h 382"/>
              <a:gd name="T8" fmla="*/ 381 w 763"/>
              <a:gd name="T9" fmla="*/ 0 h 382"/>
            </a:gdLst>
            <a:ahLst/>
            <a:cxnLst>
              <a:cxn ang="0">
                <a:pos x="T0" y="T1"/>
              </a:cxn>
              <a:cxn ang="0">
                <a:pos x="T2" y="T3"/>
              </a:cxn>
              <a:cxn ang="0">
                <a:pos x="T4" y="T5"/>
              </a:cxn>
              <a:cxn ang="0">
                <a:pos x="T6" y="T7"/>
              </a:cxn>
              <a:cxn ang="0">
                <a:pos x="T8" y="T9"/>
              </a:cxn>
            </a:cxnLst>
            <a:rect l="0" t="0" r="r" b="b"/>
            <a:pathLst>
              <a:path w="763" h="382">
                <a:moveTo>
                  <a:pt x="381" y="0"/>
                </a:moveTo>
                <a:lnTo>
                  <a:pt x="381" y="0"/>
                </a:lnTo>
                <a:cubicBezTo>
                  <a:pt x="172" y="0"/>
                  <a:pt x="0" y="170"/>
                  <a:pt x="0" y="381"/>
                </a:cubicBezTo>
                <a:cubicBezTo>
                  <a:pt x="762" y="381"/>
                  <a:pt x="762" y="381"/>
                  <a:pt x="762" y="381"/>
                </a:cubicBezTo>
                <a:cubicBezTo>
                  <a:pt x="762" y="170"/>
                  <a:pt x="592" y="0"/>
                  <a:pt x="381" y="0"/>
                </a:cubicBezTo>
              </a:path>
            </a:pathLst>
          </a:custGeom>
          <a:solidFill>
            <a:schemeClr val="bg1">
              <a:lumMod val="8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Freeform 146"/>
          <p:cNvSpPr>
            <a:spLocks noChangeArrowheads="1"/>
          </p:cNvSpPr>
          <p:nvPr/>
        </p:nvSpPr>
        <p:spPr bwMode="auto">
          <a:xfrm>
            <a:off x="12035477" y="918748"/>
            <a:ext cx="156523" cy="1214852"/>
          </a:xfrm>
          <a:custGeom>
            <a:avLst/>
            <a:gdLst>
              <a:gd name="T0" fmla="*/ 253 w 526"/>
              <a:gd name="T1" fmla="*/ 0 h 3985"/>
              <a:gd name="T2" fmla="*/ 253 w 526"/>
              <a:gd name="T3" fmla="*/ 0 h 3985"/>
              <a:gd name="T4" fmla="*/ 0 w 526"/>
              <a:gd name="T5" fmla="*/ 0 h 3985"/>
              <a:gd name="T6" fmla="*/ 0 w 526"/>
              <a:gd name="T7" fmla="*/ 3984 h 3985"/>
              <a:gd name="T8" fmla="*/ 253 w 526"/>
              <a:gd name="T9" fmla="*/ 3984 h 3985"/>
              <a:gd name="T10" fmla="*/ 525 w 526"/>
              <a:gd name="T11" fmla="*/ 3716 h 3985"/>
              <a:gd name="T12" fmla="*/ 525 w 526"/>
              <a:gd name="T13" fmla="*/ 268 h 3985"/>
              <a:gd name="T14" fmla="*/ 253 w 526"/>
              <a:gd name="T15" fmla="*/ 0 h 39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985">
                <a:moveTo>
                  <a:pt x="253" y="0"/>
                </a:moveTo>
                <a:lnTo>
                  <a:pt x="253" y="0"/>
                </a:lnTo>
                <a:cubicBezTo>
                  <a:pt x="0" y="0"/>
                  <a:pt x="0" y="0"/>
                  <a:pt x="0" y="0"/>
                </a:cubicBezTo>
                <a:cubicBezTo>
                  <a:pt x="0" y="3984"/>
                  <a:pt x="0" y="3984"/>
                  <a:pt x="0" y="3984"/>
                </a:cubicBezTo>
                <a:cubicBezTo>
                  <a:pt x="253" y="3984"/>
                  <a:pt x="253" y="3984"/>
                  <a:pt x="253" y="3984"/>
                </a:cubicBezTo>
                <a:cubicBezTo>
                  <a:pt x="404" y="3984"/>
                  <a:pt x="525" y="3863"/>
                  <a:pt x="525" y="3716"/>
                </a:cubicBezTo>
                <a:cubicBezTo>
                  <a:pt x="525" y="268"/>
                  <a:pt x="525" y="268"/>
                  <a:pt x="525" y="268"/>
                </a:cubicBezTo>
                <a:cubicBezTo>
                  <a:pt x="525" y="121"/>
                  <a:pt x="404" y="0"/>
                  <a:pt x="253" y="0"/>
                </a:cubicBezTo>
              </a:path>
            </a:pathLst>
          </a:custGeom>
          <a:solidFill>
            <a:schemeClr val="bg1">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Frame 1">
            <a:extLst>
              <a:ext uri="{FF2B5EF4-FFF2-40B4-BE49-F238E27FC236}">
                <a16:creationId xmlns:a16="http://schemas.microsoft.com/office/drawing/2014/main" id="{F751A3E0-28C5-4441-8B70-33795F97FA1B}"/>
              </a:ext>
            </a:extLst>
          </p:cNvPr>
          <p:cNvSpPr/>
          <p:nvPr/>
        </p:nvSpPr>
        <p:spPr>
          <a:xfrm>
            <a:off x="863209" y="2784231"/>
            <a:ext cx="6391005" cy="3692770"/>
          </a:xfrm>
          <a:prstGeom prst="frame">
            <a:avLst>
              <a:gd name="adj1" fmla="val 936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85">
            <a:extLst>
              <a:ext uri="{FF2B5EF4-FFF2-40B4-BE49-F238E27FC236}">
                <a16:creationId xmlns:a16="http://schemas.microsoft.com/office/drawing/2014/main" id="{FB5CE5DA-1D71-4DB4-B13A-60ED81212847}"/>
              </a:ext>
            </a:extLst>
          </p:cNvPr>
          <p:cNvSpPr>
            <a:spLocks noChangeAspect="1" noEditPoints="1"/>
          </p:cNvSpPr>
          <p:nvPr/>
        </p:nvSpPr>
        <p:spPr bwMode="auto">
          <a:xfrm>
            <a:off x="394534" y="1211592"/>
            <a:ext cx="596066" cy="541008"/>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path>
            </a:pathLst>
          </a:custGeom>
          <a:solidFill>
            <a:schemeClr val="tx2"/>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TextBox 39"/>
          <p:cNvSpPr txBox="1"/>
          <p:nvPr/>
        </p:nvSpPr>
        <p:spPr>
          <a:xfrm>
            <a:off x="1836958" y="152400"/>
            <a:ext cx="8518084" cy="600156"/>
          </a:xfrm>
          <a:prstGeom prst="rect">
            <a:avLst/>
          </a:prstGeom>
          <a:noFill/>
        </p:spPr>
        <p:txBody>
          <a:bodyPr wrap="none" lIns="45711" tIns="22856" rIns="45711" bIns="22856"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Mobile Email Management Solutions</a:t>
            </a:r>
            <a:endParaRPr kumimoji="0" lang="id-ID" sz="2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Lato" charset="0"/>
              <a:cs typeface="Lato" charset="0"/>
            </a:endParaRPr>
          </a:p>
        </p:txBody>
      </p:sp>
      <p:sp>
        <p:nvSpPr>
          <p:cNvPr id="15" name="Rectangle 14">
            <a:extLst>
              <a:ext uri="{FF2B5EF4-FFF2-40B4-BE49-F238E27FC236}">
                <a16:creationId xmlns:a16="http://schemas.microsoft.com/office/drawing/2014/main" id="{F9A301F6-897A-4886-B13F-BF30F015D6A4}"/>
              </a:ext>
            </a:extLst>
          </p:cNvPr>
          <p:cNvSpPr/>
          <p:nvPr/>
        </p:nvSpPr>
        <p:spPr>
          <a:xfrm>
            <a:off x="1436208" y="1179971"/>
            <a:ext cx="10464130" cy="707886"/>
          </a:xfrm>
          <a:prstGeom prst="rect">
            <a:avLst/>
          </a:prstGeom>
        </p:spPr>
        <p:txBody>
          <a:bodyPr wrap="square" anchor="ctr">
            <a:spAutoFit/>
          </a:bodyPr>
          <a:lstStyle/>
          <a:p>
            <a:r>
              <a:rPr lang="en-US" sz="2000" dirty="0"/>
              <a:t>Mobile email management (MEM) solutions ensures the security of the </a:t>
            </a:r>
            <a:r>
              <a:rPr lang="en-US" sz="2000" b="1" dirty="0">
                <a:solidFill>
                  <a:srgbClr val="FF0000"/>
                </a:solidFill>
              </a:rPr>
              <a:t>corporate email infrastructure </a:t>
            </a:r>
            <a:r>
              <a:rPr lang="en-US" sz="2000" dirty="0"/>
              <a:t>and </a:t>
            </a:r>
            <a:r>
              <a:rPr lang="en-US" sz="2000" b="1" dirty="0">
                <a:solidFill>
                  <a:srgbClr val="FF0000"/>
                </a:solidFill>
              </a:rPr>
              <a:t>data</a:t>
            </a:r>
          </a:p>
        </p:txBody>
      </p:sp>
      <p:sp>
        <p:nvSpPr>
          <p:cNvPr id="16" name="Freeform 95">
            <a:extLst>
              <a:ext uri="{FF2B5EF4-FFF2-40B4-BE49-F238E27FC236}">
                <a16:creationId xmlns:a16="http://schemas.microsoft.com/office/drawing/2014/main" id="{53BEB100-1538-4BB2-94C6-199A36DCD31B}"/>
              </a:ext>
            </a:extLst>
          </p:cNvPr>
          <p:cNvSpPr>
            <a:spLocks noChangeAspect="1" noEditPoints="1"/>
          </p:cNvSpPr>
          <p:nvPr/>
        </p:nvSpPr>
        <p:spPr bwMode="auto">
          <a:xfrm>
            <a:off x="521925" y="1260158"/>
            <a:ext cx="341284" cy="301747"/>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chemeClr val="tx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21" name="Rectangle 20">
            <a:extLst>
              <a:ext uri="{FF2B5EF4-FFF2-40B4-BE49-F238E27FC236}">
                <a16:creationId xmlns:a16="http://schemas.microsoft.com/office/drawing/2014/main" id="{2135233C-0D9D-40FC-BF99-A687AAEB8E7E}"/>
              </a:ext>
            </a:extLst>
          </p:cNvPr>
          <p:cNvSpPr/>
          <p:nvPr/>
        </p:nvSpPr>
        <p:spPr>
          <a:xfrm>
            <a:off x="8629244" y="2310583"/>
            <a:ext cx="2060179" cy="392415"/>
          </a:xfrm>
          <a:prstGeom prst="rect">
            <a:avLst/>
          </a:prstGeom>
        </p:spPr>
        <p:txBody>
          <a:bodyPr wrap="none">
            <a:spAutoFit/>
          </a:bodyPr>
          <a:lstStyle/>
          <a:p>
            <a:pPr algn="ctr" fontAlgn="base">
              <a:spcBef>
                <a:spcPts val="600"/>
              </a:spcBef>
            </a:pPr>
            <a:r>
              <a:rPr lang="fr-FR" sz="1950" b="1" dirty="0">
                <a:solidFill>
                  <a:srgbClr val="0070C0"/>
                </a:solidFill>
                <a:latin typeface="Rockwell" panose="02060603020205020403" pitchFamily="18" charset="0"/>
              </a:rPr>
              <a:t>MEM Solutions</a:t>
            </a:r>
            <a:endParaRPr lang="en-IN" sz="1950" b="1" dirty="0">
              <a:solidFill>
                <a:srgbClr val="0070C0"/>
              </a:solidFill>
              <a:latin typeface="Rockwell" panose="02060603020205020403" pitchFamily="18" charset="0"/>
            </a:endParaRPr>
          </a:p>
        </p:txBody>
      </p:sp>
      <p:sp>
        <p:nvSpPr>
          <p:cNvPr id="26" name="Rectangle 25">
            <a:extLst>
              <a:ext uri="{FF2B5EF4-FFF2-40B4-BE49-F238E27FC236}">
                <a16:creationId xmlns:a16="http://schemas.microsoft.com/office/drawing/2014/main" id="{209AE156-CB52-45CD-96B6-8837CD080A1F}"/>
              </a:ext>
            </a:extLst>
          </p:cNvPr>
          <p:cNvSpPr/>
          <p:nvPr/>
        </p:nvSpPr>
        <p:spPr>
          <a:xfrm>
            <a:off x="1380824" y="3257974"/>
            <a:ext cx="5294296" cy="2831544"/>
          </a:xfrm>
          <a:prstGeom prst="rect">
            <a:avLst/>
          </a:prstGeom>
        </p:spPr>
        <p:txBody>
          <a:bodyPr wrap="square" anchor="ctr">
            <a:spAutoFit/>
          </a:bodyPr>
          <a:lstStyle/>
          <a:p>
            <a:pPr marL="347663" lvl="1" indent="-347663" fontAlgn="base">
              <a:spcBef>
                <a:spcPts val="1800"/>
              </a:spcBef>
              <a:buFont typeface="Wingdings" panose="05000000000000000000" pitchFamily="2" charset="2"/>
              <a:buChar char="ü"/>
              <a:defRPr/>
            </a:pPr>
            <a:r>
              <a:rPr lang="en-US" sz="1900" dirty="0">
                <a:solidFill>
                  <a:prstClr val="black"/>
                </a:solidFill>
              </a:rPr>
              <a:t>Pre-configures emails on devices remotely</a:t>
            </a:r>
          </a:p>
          <a:p>
            <a:pPr marL="347663" lvl="1" indent="-347663" fontAlgn="base">
              <a:spcBef>
                <a:spcPts val="1800"/>
              </a:spcBef>
              <a:buFont typeface="Wingdings" panose="05000000000000000000" pitchFamily="2" charset="2"/>
              <a:buChar char="ü"/>
              <a:defRPr/>
            </a:pPr>
            <a:r>
              <a:rPr lang="en-US" sz="1900" dirty="0">
                <a:solidFill>
                  <a:prstClr val="black"/>
                </a:solidFill>
              </a:rPr>
              <a:t>Ensures that only approved apps and devices can access the emails</a:t>
            </a:r>
          </a:p>
          <a:p>
            <a:pPr marL="347663" lvl="1" indent="-347663" fontAlgn="base">
              <a:spcBef>
                <a:spcPts val="1800"/>
              </a:spcBef>
              <a:buFont typeface="Wingdings" panose="05000000000000000000" pitchFamily="2" charset="2"/>
              <a:buChar char="ü"/>
              <a:defRPr/>
            </a:pPr>
            <a:r>
              <a:rPr lang="en-US" sz="1900" dirty="0">
                <a:solidFill>
                  <a:prstClr val="black"/>
                </a:solidFill>
              </a:rPr>
              <a:t>Prevents unauthorized access of email attachments</a:t>
            </a:r>
          </a:p>
          <a:p>
            <a:pPr marL="347663" lvl="1" indent="-347663" fontAlgn="base">
              <a:spcBef>
                <a:spcPts val="1800"/>
              </a:spcBef>
              <a:buFont typeface="Wingdings" panose="05000000000000000000" pitchFamily="2" charset="2"/>
              <a:buChar char="ü"/>
              <a:defRPr/>
            </a:pPr>
            <a:r>
              <a:rPr lang="en-US" sz="1900" dirty="0">
                <a:solidFill>
                  <a:prstClr val="black"/>
                </a:solidFill>
              </a:rPr>
              <a:t>Pre-installs the email client to be used for e-mail access</a:t>
            </a:r>
          </a:p>
        </p:txBody>
      </p:sp>
      <p:sp>
        <p:nvSpPr>
          <p:cNvPr id="22" name="Rectangle 21">
            <a:extLst>
              <a:ext uri="{FF2B5EF4-FFF2-40B4-BE49-F238E27FC236}">
                <a16:creationId xmlns:a16="http://schemas.microsoft.com/office/drawing/2014/main" id="{91FE1B28-8068-4EA5-91C7-7C94D44F7EE3}"/>
              </a:ext>
            </a:extLst>
          </p:cNvPr>
          <p:cNvSpPr/>
          <p:nvPr/>
        </p:nvSpPr>
        <p:spPr>
          <a:xfrm>
            <a:off x="8574306" y="3287614"/>
            <a:ext cx="1891928" cy="52322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effectLst/>
                <a:uLnTx/>
                <a:uFillTx/>
                <a:latin typeface="Calibri"/>
                <a:ea typeface="+mn-ea"/>
                <a:cs typeface="Calibri"/>
                <a:sym typeface="Calibri"/>
              </a:rPr>
              <a:t>42Gears MEM </a:t>
            </a:r>
          </a:p>
          <a:p>
            <a:pPr>
              <a:buClr>
                <a:prstClr val="black"/>
              </a:buClr>
              <a:buSzPts val="2200"/>
              <a:defRPr/>
            </a:pPr>
            <a:r>
              <a:rPr lang="en-US" sz="1200" b="1" i="1" dirty="0">
                <a:latin typeface="Calibri"/>
                <a:cs typeface="Calibri"/>
                <a:sym typeface="Calibri"/>
              </a:rPr>
              <a:t>https://www.42gears.com</a:t>
            </a:r>
          </a:p>
        </p:txBody>
      </p:sp>
      <p:sp>
        <p:nvSpPr>
          <p:cNvPr id="23" name="Rectangle 22">
            <a:extLst>
              <a:ext uri="{FF2B5EF4-FFF2-40B4-BE49-F238E27FC236}">
                <a16:creationId xmlns:a16="http://schemas.microsoft.com/office/drawing/2014/main" id="{EBF1C727-C050-43A3-9E92-8A3B0C84E72C}"/>
              </a:ext>
            </a:extLst>
          </p:cNvPr>
          <p:cNvSpPr/>
          <p:nvPr/>
        </p:nvSpPr>
        <p:spPr>
          <a:xfrm>
            <a:off x="8574306" y="4394607"/>
            <a:ext cx="3336876" cy="52322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effectLst/>
                <a:uLnTx/>
                <a:uFillTx/>
                <a:latin typeface="Calibri"/>
                <a:ea typeface="+mn-ea"/>
                <a:cs typeface="Calibri"/>
                <a:sym typeface="Calibri"/>
              </a:rPr>
              <a:t>Hexnode Mobile Email Management </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200" b="1" i="1" u="none" strike="noStrike" kern="1200" cap="none" spc="0" normalizeH="0" baseline="0" noProof="0" dirty="0">
                <a:ln>
                  <a:noFill/>
                </a:ln>
                <a:effectLst/>
                <a:uLnTx/>
                <a:uFillTx/>
                <a:latin typeface="Calibri"/>
                <a:ea typeface="Calibri"/>
                <a:cs typeface="Calibri"/>
                <a:sym typeface="Calibri"/>
              </a:rPr>
              <a:t>https://www.hexnode.com</a:t>
            </a:r>
          </a:p>
        </p:txBody>
      </p:sp>
      <p:sp>
        <p:nvSpPr>
          <p:cNvPr id="24" name="Rectangle 23">
            <a:extLst>
              <a:ext uri="{FF2B5EF4-FFF2-40B4-BE49-F238E27FC236}">
                <a16:creationId xmlns:a16="http://schemas.microsoft.com/office/drawing/2014/main" id="{FE640D68-A2F8-4AAB-847D-D384CBA9180F}"/>
              </a:ext>
            </a:extLst>
          </p:cNvPr>
          <p:cNvSpPr/>
          <p:nvPr/>
        </p:nvSpPr>
        <p:spPr>
          <a:xfrm>
            <a:off x="8574305" y="5509294"/>
            <a:ext cx="3461171"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effectLst/>
                <a:uLnTx/>
                <a:uFillTx/>
                <a:latin typeface="Calibri"/>
                <a:ea typeface="Calibri"/>
                <a:cs typeface="Calibri"/>
                <a:sym typeface="Calibri"/>
              </a:rPr>
              <a:t>Mimecast Mobile Email Management </a:t>
            </a:r>
          </a:p>
          <a:p>
            <a:pPr>
              <a:buClr>
                <a:prstClr val="black"/>
              </a:buClr>
              <a:buSzPts val="2200"/>
              <a:defRPr/>
            </a:pPr>
            <a:r>
              <a:rPr lang="en-US" sz="1200" b="1" i="1" dirty="0">
                <a:latin typeface="Calibri"/>
                <a:cs typeface="Calibri"/>
                <a:sym typeface="Calibri"/>
              </a:rPr>
              <a:t>https://www.mimecast.com</a:t>
            </a:r>
          </a:p>
        </p:txBody>
      </p:sp>
      <p:sp>
        <p:nvSpPr>
          <p:cNvPr id="27" name="Freeform 59">
            <a:extLst>
              <a:ext uri="{FF2B5EF4-FFF2-40B4-BE49-F238E27FC236}">
                <a16:creationId xmlns:a16="http://schemas.microsoft.com/office/drawing/2014/main" id="{3D7E36D5-CF19-4D90-9BDA-2762A237DA65}"/>
              </a:ext>
            </a:extLst>
          </p:cNvPr>
          <p:cNvSpPr>
            <a:spLocks noChangeAspect="1" noEditPoints="1"/>
          </p:cNvSpPr>
          <p:nvPr/>
        </p:nvSpPr>
        <p:spPr bwMode="auto">
          <a:xfrm>
            <a:off x="8013968" y="4431647"/>
            <a:ext cx="472586" cy="472586"/>
          </a:xfrm>
          <a:custGeom>
            <a:avLst/>
            <a:gdLst/>
            <a:ahLst/>
            <a:cxnLst>
              <a:cxn ang="0">
                <a:pos x="129" y="1"/>
              </a:cxn>
              <a:cxn ang="0">
                <a:pos x="87" y="12"/>
              </a:cxn>
              <a:cxn ang="0">
                <a:pos x="53" y="32"/>
              </a:cxn>
              <a:cxn ang="0">
                <a:pos x="26" y="63"/>
              </a:cxn>
              <a:cxn ang="0">
                <a:pos x="8" y="101"/>
              </a:cxn>
              <a:cxn ang="0">
                <a:pos x="0" y="143"/>
              </a:cxn>
              <a:cxn ang="0">
                <a:pos x="4" y="172"/>
              </a:cxn>
              <a:cxn ang="0">
                <a:pos x="19" y="212"/>
              </a:cxn>
              <a:cxn ang="0">
                <a:pos x="42" y="244"/>
              </a:cxn>
              <a:cxn ang="0">
                <a:pos x="75" y="270"/>
              </a:cxn>
              <a:cxn ang="0">
                <a:pos x="115" y="284"/>
              </a:cxn>
              <a:cxn ang="0">
                <a:pos x="144" y="286"/>
              </a:cxn>
              <a:cxn ang="0">
                <a:pos x="185" y="281"/>
              </a:cxn>
              <a:cxn ang="0">
                <a:pos x="223" y="263"/>
              </a:cxn>
              <a:cxn ang="0">
                <a:pos x="254" y="235"/>
              </a:cxn>
              <a:cxn ang="0">
                <a:pos x="276" y="199"/>
              </a:cxn>
              <a:cxn ang="0">
                <a:pos x="285" y="157"/>
              </a:cxn>
              <a:cxn ang="0">
                <a:pos x="285" y="128"/>
              </a:cxn>
              <a:cxn ang="0">
                <a:pos x="276" y="89"/>
              </a:cxn>
              <a:cxn ang="0">
                <a:pos x="254" y="52"/>
              </a:cxn>
              <a:cxn ang="0">
                <a:pos x="223" y="25"/>
              </a:cxn>
              <a:cxn ang="0">
                <a:pos x="185" y="7"/>
              </a:cxn>
              <a:cxn ang="0">
                <a:pos x="144" y="0"/>
              </a:cxn>
              <a:cxn ang="0">
                <a:pos x="144" y="252"/>
              </a:cxn>
              <a:cxn ang="0">
                <a:pos x="102" y="243"/>
              </a:cxn>
              <a:cxn ang="0">
                <a:pos x="55" y="203"/>
              </a:cxn>
              <a:cxn ang="0">
                <a:pos x="37" y="154"/>
              </a:cxn>
              <a:cxn ang="0">
                <a:pos x="37" y="132"/>
              </a:cxn>
              <a:cxn ang="0">
                <a:pos x="55" y="83"/>
              </a:cxn>
              <a:cxn ang="0">
                <a:pos x="102" y="45"/>
              </a:cxn>
              <a:cxn ang="0">
                <a:pos x="144" y="36"/>
              </a:cxn>
              <a:cxn ang="0">
                <a:pos x="165" y="38"/>
              </a:cxn>
              <a:cxn ang="0">
                <a:pos x="220" y="67"/>
              </a:cxn>
              <a:cxn ang="0">
                <a:pos x="249" y="121"/>
              </a:cxn>
              <a:cxn ang="0">
                <a:pos x="251" y="143"/>
              </a:cxn>
              <a:cxn ang="0">
                <a:pos x="241" y="185"/>
              </a:cxn>
              <a:cxn ang="0">
                <a:pos x="203" y="232"/>
              </a:cxn>
              <a:cxn ang="0">
                <a:pos x="154" y="250"/>
              </a:cxn>
              <a:cxn ang="0">
                <a:pos x="232" y="143"/>
              </a:cxn>
              <a:cxn ang="0">
                <a:pos x="227" y="156"/>
              </a:cxn>
              <a:cxn ang="0">
                <a:pos x="144" y="161"/>
              </a:cxn>
              <a:cxn ang="0">
                <a:pos x="131" y="156"/>
              </a:cxn>
              <a:cxn ang="0">
                <a:pos x="125" y="72"/>
              </a:cxn>
              <a:cxn ang="0">
                <a:pos x="131" y="60"/>
              </a:cxn>
              <a:cxn ang="0">
                <a:pos x="144" y="54"/>
              </a:cxn>
              <a:cxn ang="0">
                <a:pos x="160" y="65"/>
              </a:cxn>
              <a:cxn ang="0">
                <a:pos x="214" y="125"/>
              </a:cxn>
              <a:cxn ang="0">
                <a:pos x="227" y="130"/>
              </a:cxn>
              <a:cxn ang="0">
                <a:pos x="232" y="143"/>
              </a:cxn>
            </a:cxnLst>
            <a:rect l="0" t="0" r="r" b="b"/>
            <a:pathLst>
              <a:path w="287" h="286">
                <a:moveTo>
                  <a:pt x="144" y="0"/>
                </a:moveTo>
                <a:lnTo>
                  <a:pt x="144" y="0"/>
                </a:lnTo>
                <a:lnTo>
                  <a:pt x="129" y="1"/>
                </a:lnTo>
                <a:lnTo>
                  <a:pt x="115" y="3"/>
                </a:lnTo>
                <a:lnTo>
                  <a:pt x="100" y="7"/>
                </a:lnTo>
                <a:lnTo>
                  <a:pt x="87" y="12"/>
                </a:lnTo>
                <a:lnTo>
                  <a:pt x="75" y="18"/>
                </a:lnTo>
                <a:lnTo>
                  <a:pt x="64" y="25"/>
                </a:lnTo>
                <a:lnTo>
                  <a:pt x="53" y="32"/>
                </a:lnTo>
                <a:lnTo>
                  <a:pt x="42" y="43"/>
                </a:lnTo>
                <a:lnTo>
                  <a:pt x="33" y="52"/>
                </a:lnTo>
                <a:lnTo>
                  <a:pt x="26" y="63"/>
                </a:lnTo>
                <a:lnTo>
                  <a:pt x="19" y="76"/>
                </a:lnTo>
                <a:lnTo>
                  <a:pt x="11" y="89"/>
                </a:lnTo>
                <a:lnTo>
                  <a:pt x="8" y="101"/>
                </a:lnTo>
                <a:lnTo>
                  <a:pt x="4" y="114"/>
                </a:lnTo>
                <a:lnTo>
                  <a:pt x="0" y="128"/>
                </a:lnTo>
                <a:lnTo>
                  <a:pt x="0" y="143"/>
                </a:lnTo>
                <a:lnTo>
                  <a:pt x="0" y="143"/>
                </a:lnTo>
                <a:lnTo>
                  <a:pt x="0" y="157"/>
                </a:lnTo>
                <a:lnTo>
                  <a:pt x="4" y="172"/>
                </a:lnTo>
                <a:lnTo>
                  <a:pt x="8" y="186"/>
                </a:lnTo>
                <a:lnTo>
                  <a:pt x="11" y="199"/>
                </a:lnTo>
                <a:lnTo>
                  <a:pt x="19" y="212"/>
                </a:lnTo>
                <a:lnTo>
                  <a:pt x="26" y="223"/>
                </a:lnTo>
                <a:lnTo>
                  <a:pt x="33" y="235"/>
                </a:lnTo>
                <a:lnTo>
                  <a:pt x="42" y="244"/>
                </a:lnTo>
                <a:lnTo>
                  <a:pt x="53" y="253"/>
                </a:lnTo>
                <a:lnTo>
                  <a:pt x="64" y="263"/>
                </a:lnTo>
                <a:lnTo>
                  <a:pt x="75" y="270"/>
                </a:lnTo>
                <a:lnTo>
                  <a:pt x="87" y="275"/>
                </a:lnTo>
                <a:lnTo>
                  <a:pt x="100" y="281"/>
                </a:lnTo>
                <a:lnTo>
                  <a:pt x="115" y="284"/>
                </a:lnTo>
                <a:lnTo>
                  <a:pt x="129" y="286"/>
                </a:lnTo>
                <a:lnTo>
                  <a:pt x="144" y="286"/>
                </a:lnTo>
                <a:lnTo>
                  <a:pt x="144" y="286"/>
                </a:lnTo>
                <a:lnTo>
                  <a:pt x="158" y="286"/>
                </a:lnTo>
                <a:lnTo>
                  <a:pt x="173" y="284"/>
                </a:lnTo>
                <a:lnTo>
                  <a:pt x="185" y="281"/>
                </a:lnTo>
                <a:lnTo>
                  <a:pt x="200" y="275"/>
                </a:lnTo>
                <a:lnTo>
                  <a:pt x="212" y="270"/>
                </a:lnTo>
                <a:lnTo>
                  <a:pt x="223" y="263"/>
                </a:lnTo>
                <a:lnTo>
                  <a:pt x="234" y="253"/>
                </a:lnTo>
                <a:lnTo>
                  <a:pt x="245" y="244"/>
                </a:lnTo>
                <a:lnTo>
                  <a:pt x="254" y="235"/>
                </a:lnTo>
                <a:lnTo>
                  <a:pt x="261" y="223"/>
                </a:lnTo>
                <a:lnTo>
                  <a:pt x="269" y="212"/>
                </a:lnTo>
                <a:lnTo>
                  <a:pt x="276" y="199"/>
                </a:lnTo>
                <a:lnTo>
                  <a:pt x="280" y="186"/>
                </a:lnTo>
                <a:lnTo>
                  <a:pt x="283" y="172"/>
                </a:lnTo>
                <a:lnTo>
                  <a:pt x="285" y="157"/>
                </a:lnTo>
                <a:lnTo>
                  <a:pt x="287" y="143"/>
                </a:lnTo>
                <a:lnTo>
                  <a:pt x="287" y="143"/>
                </a:lnTo>
                <a:lnTo>
                  <a:pt x="285" y="128"/>
                </a:lnTo>
                <a:lnTo>
                  <a:pt x="283" y="114"/>
                </a:lnTo>
                <a:lnTo>
                  <a:pt x="280" y="101"/>
                </a:lnTo>
                <a:lnTo>
                  <a:pt x="276" y="89"/>
                </a:lnTo>
                <a:lnTo>
                  <a:pt x="269" y="76"/>
                </a:lnTo>
                <a:lnTo>
                  <a:pt x="261" y="63"/>
                </a:lnTo>
                <a:lnTo>
                  <a:pt x="254" y="52"/>
                </a:lnTo>
                <a:lnTo>
                  <a:pt x="245" y="43"/>
                </a:lnTo>
                <a:lnTo>
                  <a:pt x="234" y="32"/>
                </a:lnTo>
                <a:lnTo>
                  <a:pt x="223" y="25"/>
                </a:lnTo>
                <a:lnTo>
                  <a:pt x="212" y="18"/>
                </a:lnTo>
                <a:lnTo>
                  <a:pt x="200" y="12"/>
                </a:lnTo>
                <a:lnTo>
                  <a:pt x="185" y="7"/>
                </a:lnTo>
                <a:lnTo>
                  <a:pt x="173" y="3"/>
                </a:lnTo>
                <a:lnTo>
                  <a:pt x="158" y="1"/>
                </a:lnTo>
                <a:lnTo>
                  <a:pt x="144" y="0"/>
                </a:lnTo>
                <a:lnTo>
                  <a:pt x="144" y="0"/>
                </a:lnTo>
                <a:close/>
                <a:moveTo>
                  <a:pt x="144" y="252"/>
                </a:moveTo>
                <a:lnTo>
                  <a:pt x="144" y="252"/>
                </a:lnTo>
                <a:lnTo>
                  <a:pt x="133" y="250"/>
                </a:lnTo>
                <a:lnTo>
                  <a:pt x="122" y="248"/>
                </a:lnTo>
                <a:lnTo>
                  <a:pt x="102" y="243"/>
                </a:lnTo>
                <a:lnTo>
                  <a:pt x="84" y="232"/>
                </a:lnTo>
                <a:lnTo>
                  <a:pt x="67" y="219"/>
                </a:lnTo>
                <a:lnTo>
                  <a:pt x="55" y="203"/>
                </a:lnTo>
                <a:lnTo>
                  <a:pt x="44" y="185"/>
                </a:lnTo>
                <a:lnTo>
                  <a:pt x="38" y="165"/>
                </a:lnTo>
                <a:lnTo>
                  <a:pt x="37" y="154"/>
                </a:lnTo>
                <a:lnTo>
                  <a:pt x="37" y="143"/>
                </a:lnTo>
                <a:lnTo>
                  <a:pt x="37" y="143"/>
                </a:lnTo>
                <a:lnTo>
                  <a:pt x="37" y="132"/>
                </a:lnTo>
                <a:lnTo>
                  <a:pt x="38" y="121"/>
                </a:lnTo>
                <a:lnTo>
                  <a:pt x="44" y="101"/>
                </a:lnTo>
                <a:lnTo>
                  <a:pt x="55" y="83"/>
                </a:lnTo>
                <a:lnTo>
                  <a:pt x="67" y="67"/>
                </a:lnTo>
                <a:lnTo>
                  <a:pt x="84" y="54"/>
                </a:lnTo>
                <a:lnTo>
                  <a:pt x="102" y="45"/>
                </a:lnTo>
                <a:lnTo>
                  <a:pt x="122" y="38"/>
                </a:lnTo>
                <a:lnTo>
                  <a:pt x="133" y="36"/>
                </a:lnTo>
                <a:lnTo>
                  <a:pt x="144" y="36"/>
                </a:lnTo>
                <a:lnTo>
                  <a:pt x="144" y="36"/>
                </a:lnTo>
                <a:lnTo>
                  <a:pt x="154" y="36"/>
                </a:lnTo>
                <a:lnTo>
                  <a:pt x="165" y="38"/>
                </a:lnTo>
                <a:lnTo>
                  <a:pt x="185" y="45"/>
                </a:lnTo>
                <a:lnTo>
                  <a:pt x="203" y="54"/>
                </a:lnTo>
                <a:lnTo>
                  <a:pt x="220" y="67"/>
                </a:lnTo>
                <a:lnTo>
                  <a:pt x="232" y="83"/>
                </a:lnTo>
                <a:lnTo>
                  <a:pt x="241" y="101"/>
                </a:lnTo>
                <a:lnTo>
                  <a:pt x="249" y="121"/>
                </a:lnTo>
                <a:lnTo>
                  <a:pt x="251" y="132"/>
                </a:lnTo>
                <a:lnTo>
                  <a:pt x="251" y="143"/>
                </a:lnTo>
                <a:lnTo>
                  <a:pt x="251" y="143"/>
                </a:lnTo>
                <a:lnTo>
                  <a:pt x="251" y="154"/>
                </a:lnTo>
                <a:lnTo>
                  <a:pt x="249" y="165"/>
                </a:lnTo>
                <a:lnTo>
                  <a:pt x="241" y="185"/>
                </a:lnTo>
                <a:lnTo>
                  <a:pt x="232" y="203"/>
                </a:lnTo>
                <a:lnTo>
                  <a:pt x="220" y="219"/>
                </a:lnTo>
                <a:lnTo>
                  <a:pt x="203" y="232"/>
                </a:lnTo>
                <a:lnTo>
                  <a:pt x="185" y="243"/>
                </a:lnTo>
                <a:lnTo>
                  <a:pt x="165" y="248"/>
                </a:lnTo>
                <a:lnTo>
                  <a:pt x="154" y="250"/>
                </a:lnTo>
                <a:lnTo>
                  <a:pt x="144" y="252"/>
                </a:lnTo>
                <a:lnTo>
                  <a:pt x="144" y="252"/>
                </a:lnTo>
                <a:close/>
                <a:moveTo>
                  <a:pt x="232" y="143"/>
                </a:moveTo>
                <a:lnTo>
                  <a:pt x="232" y="143"/>
                </a:lnTo>
                <a:lnTo>
                  <a:pt x="231" y="150"/>
                </a:lnTo>
                <a:lnTo>
                  <a:pt x="227" y="156"/>
                </a:lnTo>
                <a:lnTo>
                  <a:pt x="222" y="159"/>
                </a:lnTo>
                <a:lnTo>
                  <a:pt x="214" y="161"/>
                </a:lnTo>
                <a:lnTo>
                  <a:pt x="144" y="161"/>
                </a:lnTo>
                <a:lnTo>
                  <a:pt x="144" y="161"/>
                </a:lnTo>
                <a:lnTo>
                  <a:pt x="136" y="159"/>
                </a:lnTo>
                <a:lnTo>
                  <a:pt x="131" y="156"/>
                </a:lnTo>
                <a:lnTo>
                  <a:pt x="127" y="150"/>
                </a:lnTo>
                <a:lnTo>
                  <a:pt x="125" y="143"/>
                </a:lnTo>
                <a:lnTo>
                  <a:pt x="125" y="72"/>
                </a:lnTo>
                <a:lnTo>
                  <a:pt x="125" y="72"/>
                </a:lnTo>
                <a:lnTo>
                  <a:pt x="127" y="65"/>
                </a:lnTo>
                <a:lnTo>
                  <a:pt x="131" y="60"/>
                </a:lnTo>
                <a:lnTo>
                  <a:pt x="136" y="56"/>
                </a:lnTo>
                <a:lnTo>
                  <a:pt x="144" y="54"/>
                </a:lnTo>
                <a:lnTo>
                  <a:pt x="144" y="54"/>
                </a:lnTo>
                <a:lnTo>
                  <a:pt x="151" y="56"/>
                </a:lnTo>
                <a:lnTo>
                  <a:pt x="156" y="60"/>
                </a:lnTo>
                <a:lnTo>
                  <a:pt x="160" y="65"/>
                </a:lnTo>
                <a:lnTo>
                  <a:pt x="162" y="72"/>
                </a:lnTo>
                <a:lnTo>
                  <a:pt x="162" y="125"/>
                </a:lnTo>
                <a:lnTo>
                  <a:pt x="214" y="125"/>
                </a:lnTo>
                <a:lnTo>
                  <a:pt x="214" y="125"/>
                </a:lnTo>
                <a:lnTo>
                  <a:pt x="222" y="127"/>
                </a:lnTo>
                <a:lnTo>
                  <a:pt x="227" y="130"/>
                </a:lnTo>
                <a:lnTo>
                  <a:pt x="231" y="136"/>
                </a:lnTo>
                <a:lnTo>
                  <a:pt x="232" y="143"/>
                </a:lnTo>
                <a:lnTo>
                  <a:pt x="232" y="143"/>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28" name="Freeform 100">
            <a:extLst>
              <a:ext uri="{FF2B5EF4-FFF2-40B4-BE49-F238E27FC236}">
                <a16:creationId xmlns:a16="http://schemas.microsoft.com/office/drawing/2014/main" id="{27CF7C85-D7B5-43DF-BE9A-B00FF825A53E}"/>
              </a:ext>
            </a:extLst>
          </p:cNvPr>
          <p:cNvSpPr>
            <a:spLocks noChangeAspect="1"/>
          </p:cNvSpPr>
          <p:nvPr/>
        </p:nvSpPr>
        <p:spPr bwMode="auto">
          <a:xfrm>
            <a:off x="8052202" y="5549610"/>
            <a:ext cx="396119" cy="446333"/>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29" name="Freeform 110">
            <a:extLst>
              <a:ext uri="{FF2B5EF4-FFF2-40B4-BE49-F238E27FC236}">
                <a16:creationId xmlns:a16="http://schemas.microsoft.com/office/drawing/2014/main" id="{72ACF14B-49A3-4BEE-BF39-0BB3EE0FE01D}"/>
              </a:ext>
            </a:extLst>
          </p:cNvPr>
          <p:cNvSpPr>
            <a:spLocks noChangeAspect="1" noEditPoints="1"/>
          </p:cNvSpPr>
          <p:nvPr/>
        </p:nvSpPr>
        <p:spPr bwMode="auto">
          <a:xfrm>
            <a:off x="8005567" y="3307080"/>
            <a:ext cx="489388" cy="480754"/>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nvGrpSpPr>
          <p:cNvPr id="5" name="Group 4">
            <a:extLst>
              <a:ext uri="{FF2B5EF4-FFF2-40B4-BE49-F238E27FC236}">
                <a16:creationId xmlns:a16="http://schemas.microsoft.com/office/drawing/2014/main" id="{376B8236-49F8-40B3-A519-B8B3FFD4DEB6}"/>
              </a:ext>
            </a:extLst>
          </p:cNvPr>
          <p:cNvGrpSpPr/>
          <p:nvPr/>
        </p:nvGrpSpPr>
        <p:grpSpPr>
          <a:xfrm>
            <a:off x="2110488" y="2310583"/>
            <a:ext cx="3896447" cy="400110"/>
            <a:chOff x="1254725" y="2310583"/>
            <a:chExt cx="3896447" cy="400110"/>
          </a:xfrm>
        </p:grpSpPr>
        <p:sp>
          <p:nvSpPr>
            <p:cNvPr id="25" name="Rectangle 24">
              <a:extLst>
                <a:ext uri="{FF2B5EF4-FFF2-40B4-BE49-F238E27FC236}">
                  <a16:creationId xmlns:a16="http://schemas.microsoft.com/office/drawing/2014/main" id="{82110AF8-27A8-48F5-92AA-7E2ACCA709FC}"/>
                </a:ext>
              </a:extLst>
            </p:cNvPr>
            <p:cNvSpPr/>
            <p:nvPr/>
          </p:nvSpPr>
          <p:spPr>
            <a:xfrm>
              <a:off x="1600200" y="2310583"/>
              <a:ext cx="3550972" cy="400110"/>
            </a:xfrm>
            <a:prstGeom prst="rect">
              <a:avLst/>
            </a:prstGeom>
          </p:spPr>
          <p:txBody>
            <a:bodyPr wrap="none" anchor="ctr">
              <a:spAutoFit/>
            </a:bodyPr>
            <a:lstStyle/>
            <a:p>
              <a:pPr marL="0" lvl="1" indent="-52388" algn="ctr" fontAlgn="base">
                <a:spcBef>
                  <a:spcPts val="1800"/>
                </a:spcBef>
              </a:pPr>
              <a:r>
                <a:rPr lang="en-US" sz="1950" b="1" dirty="0">
                  <a:solidFill>
                    <a:srgbClr val="0070C0"/>
                  </a:solidFill>
                  <a:latin typeface="Rockwell" panose="02060603020205020403" pitchFamily="18" charset="0"/>
                </a:rPr>
                <a:t>Features of MEM solutions</a:t>
              </a:r>
            </a:p>
          </p:txBody>
        </p:sp>
        <p:grpSp>
          <p:nvGrpSpPr>
            <p:cNvPr id="31" name="Group 30">
              <a:extLst>
                <a:ext uri="{FF2B5EF4-FFF2-40B4-BE49-F238E27FC236}">
                  <a16:creationId xmlns:a16="http://schemas.microsoft.com/office/drawing/2014/main" id="{7C716CA8-E631-458E-83C6-C6A0A88150FE}"/>
                </a:ext>
              </a:extLst>
            </p:cNvPr>
            <p:cNvGrpSpPr>
              <a:grpSpLocks noChangeAspect="1"/>
            </p:cNvGrpSpPr>
            <p:nvPr/>
          </p:nvGrpSpPr>
          <p:grpSpPr>
            <a:xfrm>
              <a:off x="1254725" y="2337901"/>
              <a:ext cx="345475" cy="345475"/>
              <a:chOff x="8543926" y="1860550"/>
              <a:chExt cx="274638" cy="274638"/>
            </a:xfrm>
            <a:solidFill>
              <a:schemeClr val="accent1">
                <a:lumMod val="75000"/>
              </a:schemeClr>
            </a:solidFill>
          </p:grpSpPr>
          <p:sp>
            <p:nvSpPr>
              <p:cNvPr id="32" name="Freeform 55">
                <a:extLst>
                  <a:ext uri="{FF2B5EF4-FFF2-40B4-BE49-F238E27FC236}">
                    <a16:creationId xmlns:a16="http://schemas.microsoft.com/office/drawing/2014/main" id="{7AEAF676-E70B-4DEF-BD33-2BCF6741A385}"/>
                  </a:ext>
                </a:extLst>
              </p:cNvPr>
              <p:cNvSpPr>
                <a:spLocks noEditPoints="1"/>
              </p:cNvSpPr>
              <p:nvPr/>
            </p:nvSpPr>
            <p:spPr bwMode="auto">
              <a:xfrm>
                <a:off x="8543926" y="1860550"/>
                <a:ext cx="274638" cy="274638"/>
              </a:xfrm>
              <a:custGeom>
                <a:avLst/>
                <a:gdLst/>
                <a:ahLst/>
                <a:cxnLst>
                  <a:cxn ang="0">
                    <a:pos x="55" y="0"/>
                  </a:cxn>
                  <a:cxn ang="0">
                    <a:pos x="0" y="54"/>
                  </a:cxn>
                  <a:cxn ang="0">
                    <a:pos x="55" y="109"/>
                  </a:cxn>
                  <a:cxn ang="0">
                    <a:pos x="109" y="54"/>
                  </a:cxn>
                  <a:cxn ang="0">
                    <a:pos x="55" y="0"/>
                  </a:cxn>
                  <a:cxn ang="0">
                    <a:pos x="55" y="102"/>
                  </a:cxn>
                  <a:cxn ang="0">
                    <a:pos x="8" y="54"/>
                  </a:cxn>
                  <a:cxn ang="0">
                    <a:pos x="55" y="7"/>
                  </a:cxn>
                  <a:cxn ang="0">
                    <a:pos x="102" y="54"/>
                  </a:cxn>
                  <a:cxn ang="0">
                    <a:pos x="55" y="102"/>
                  </a:cxn>
                </a:cxnLst>
                <a:rect l="0" t="0" r="r" b="b"/>
                <a:pathLst>
                  <a:path w="109" h="109">
                    <a:moveTo>
                      <a:pt x="55" y="0"/>
                    </a:moveTo>
                    <a:cubicBezTo>
                      <a:pt x="25" y="0"/>
                      <a:pt x="0" y="24"/>
                      <a:pt x="0" y="54"/>
                    </a:cubicBezTo>
                    <a:cubicBezTo>
                      <a:pt x="0" y="84"/>
                      <a:pt x="25" y="109"/>
                      <a:pt x="55" y="109"/>
                    </a:cubicBezTo>
                    <a:cubicBezTo>
                      <a:pt x="85" y="109"/>
                      <a:pt x="109" y="84"/>
                      <a:pt x="109" y="54"/>
                    </a:cubicBezTo>
                    <a:cubicBezTo>
                      <a:pt x="109" y="24"/>
                      <a:pt x="85" y="0"/>
                      <a:pt x="55" y="0"/>
                    </a:cubicBezTo>
                    <a:close/>
                    <a:moveTo>
                      <a:pt x="55" y="102"/>
                    </a:moveTo>
                    <a:cubicBezTo>
                      <a:pt x="29" y="102"/>
                      <a:pt x="8" y="80"/>
                      <a:pt x="8" y="54"/>
                    </a:cubicBezTo>
                    <a:cubicBezTo>
                      <a:pt x="8" y="28"/>
                      <a:pt x="29" y="7"/>
                      <a:pt x="55" y="7"/>
                    </a:cubicBezTo>
                    <a:cubicBezTo>
                      <a:pt x="81" y="7"/>
                      <a:pt x="102" y="28"/>
                      <a:pt x="102" y="54"/>
                    </a:cubicBezTo>
                    <a:cubicBezTo>
                      <a:pt x="102" y="80"/>
                      <a:pt x="81" y="102"/>
                      <a:pt x="55" y="102"/>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33" name="Freeform 56">
                <a:extLst>
                  <a:ext uri="{FF2B5EF4-FFF2-40B4-BE49-F238E27FC236}">
                    <a16:creationId xmlns:a16="http://schemas.microsoft.com/office/drawing/2014/main" id="{1885B389-E26A-42E6-B765-4C8C4D947641}"/>
                  </a:ext>
                </a:extLst>
              </p:cNvPr>
              <p:cNvSpPr>
                <a:spLocks/>
              </p:cNvSpPr>
              <p:nvPr/>
            </p:nvSpPr>
            <p:spPr bwMode="auto">
              <a:xfrm>
                <a:off x="8599488" y="1916113"/>
                <a:ext cx="163513" cy="146050"/>
              </a:xfrm>
              <a:custGeom>
                <a:avLst/>
                <a:gdLst/>
                <a:ahLst/>
                <a:cxnLst>
                  <a:cxn ang="0">
                    <a:pos x="36" y="14"/>
                  </a:cxn>
                  <a:cxn ang="0">
                    <a:pos x="0" y="58"/>
                  </a:cxn>
                  <a:cxn ang="0">
                    <a:pos x="36" y="43"/>
                  </a:cxn>
                  <a:cxn ang="0">
                    <a:pos x="36" y="58"/>
                  </a:cxn>
                  <a:cxn ang="0">
                    <a:pos x="65" y="29"/>
                  </a:cxn>
                  <a:cxn ang="0">
                    <a:pos x="36" y="0"/>
                  </a:cxn>
                  <a:cxn ang="0">
                    <a:pos x="36" y="14"/>
                  </a:cxn>
                </a:cxnLst>
                <a:rect l="0" t="0" r="r" b="b"/>
                <a:pathLst>
                  <a:path w="65" h="58">
                    <a:moveTo>
                      <a:pt x="36" y="14"/>
                    </a:moveTo>
                    <a:cubicBezTo>
                      <a:pt x="22" y="14"/>
                      <a:pt x="0" y="21"/>
                      <a:pt x="0" y="58"/>
                    </a:cubicBezTo>
                    <a:cubicBezTo>
                      <a:pt x="7" y="43"/>
                      <a:pt x="15" y="36"/>
                      <a:pt x="36" y="43"/>
                    </a:cubicBezTo>
                    <a:cubicBezTo>
                      <a:pt x="36" y="58"/>
                      <a:pt x="36" y="58"/>
                      <a:pt x="36" y="58"/>
                    </a:cubicBezTo>
                    <a:cubicBezTo>
                      <a:pt x="65" y="29"/>
                      <a:pt x="65" y="29"/>
                      <a:pt x="65" y="29"/>
                    </a:cubicBezTo>
                    <a:cubicBezTo>
                      <a:pt x="36" y="0"/>
                      <a:pt x="36" y="0"/>
                      <a:pt x="36" y="0"/>
                    </a:cubicBezTo>
                    <a:lnTo>
                      <a:pt x="36" y="14"/>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grpSp>
    </p:spTree>
    <p:extLst>
      <p:ext uri="{BB962C8B-B14F-4D97-AF65-F5344CB8AC3E}">
        <p14:creationId xmlns:p14="http://schemas.microsoft.com/office/powerpoint/2010/main" val="6764128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C86A4C5-B433-4CA2-B3EE-8127D0B79C9D}"/>
              </a:ext>
            </a:extLst>
          </p:cNvPr>
          <p:cNvGrpSpPr/>
          <p:nvPr/>
        </p:nvGrpSpPr>
        <p:grpSpPr>
          <a:xfrm>
            <a:off x="7607443" y="1059621"/>
            <a:ext cx="284480" cy="5502632"/>
            <a:chOff x="5953760" y="1631295"/>
            <a:chExt cx="284480" cy="5226704"/>
          </a:xfrm>
        </p:grpSpPr>
        <p:grpSp>
          <p:nvGrpSpPr>
            <p:cNvPr id="4102" name="Group 4101"/>
            <p:cNvGrpSpPr/>
            <p:nvPr/>
          </p:nvGrpSpPr>
          <p:grpSpPr>
            <a:xfrm>
              <a:off x="6065108" y="1872958"/>
              <a:ext cx="61784" cy="4985041"/>
              <a:chOff x="6081906" y="1872958"/>
              <a:chExt cx="61784" cy="4985041"/>
            </a:xfrm>
          </p:grpSpPr>
          <p:cxnSp>
            <p:nvCxnSpPr>
              <p:cNvPr id="3" name="Straight Connector 2"/>
              <p:cNvCxnSpPr/>
              <p:nvPr/>
            </p:nvCxnSpPr>
            <p:spPr>
              <a:xfrm>
                <a:off x="6081906" y="1872958"/>
                <a:ext cx="0" cy="498504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143690" y="1872958"/>
                <a:ext cx="0" cy="498504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5953760" y="1631295"/>
              <a:ext cx="284480" cy="284480"/>
              <a:chOff x="5953760" y="1631295"/>
              <a:chExt cx="284480" cy="284480"/>
            </a:xfrm>
          </p:grpSpPr>
          <p:sp>
            <p:nvSpPr>
              <p:cNvPr id="6" name="Oval 5"/>
              <p:cNvSpPr/>
              <p:nvPr/>
            </p:nvSpPr>
            <p:spPr>
              <a:xfrm>
                <a:off x="5953760" y="1631295"/>
                <a:ext cx="284480" cy="2844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Oval 6"/>
              <p:cNvSpPr/>
              <p:nvPr/>
            </p:nvSpPr>
            <p:spPr>
              <a:xfrm>
                <a:off x="6036747" y="1714282"/>
                <a:ext cx="118506" cy="118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
        <p:nvSpPr>
          <p:cNvPr id="85" name="Title 4">
            <a:extLst>
              <a:ext uri="{FF2B5EF4-FFF2-40B4-BE49-F238E27FC236}">
                <a16:creationId xmlns:a16="http://schemas.microsoft.com/office/drawing/2014/main" id="{64DB1201-6149-457B-9B53-4F0302071E70}"/>
              </a:ext>
            </a:extLst>
          </p:cNvPr>
          <p:cNvSpPr txBox="1">
            <a:spLocks/>
          </p:cNvSpPr>
          <p:nvPr/>
        </p:nvSpPr>
        <p:spPr>
          <a:xfrm>
            <a:off x="495301" y="202506"/>
            <a:ext cx="11201399" cy="584775"/>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IN"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Enterprise Mobility Management Solutions</a:t>
            </a:r>
          </a:p>
        </p:txBody>
      </p:sp>
      <p:sp>
        <p:nvSpPr>
          <p:cNvPr id="97" name="Freeform 59">
            <a:extLst>
              <a:ext uri="{FF2B5EF4-FFF2-40B4-BE49-F238E27FC236}">
                <a16:creationId xmlns:a16="http://schemas.microsoft.com/office/drawing/2014/main" id="{1ED7F5E0-D7B0-4B57-B98B-CD54F192DE5A}"/>
              </a:ext>
            </a:extLst>
          </p:cNvPr>
          <p:cNvSpPr>
            <a:spLocks noChangeArrowheads="1"/>
          </p:cNvSpPr>
          <p:nvPr/>
        </p:nvSpPr>
        <p:spPr bwMode="auto">
          <a:xfrm>
            <a:off x="0" y="1216425"/>
            <a:ext cx="7420049" cy="1190466"/>
          </a:xfrm>
          <a:custGeom>
            <a:avLst/>
            <a:gdLst>
              <a:gd name="T0" fmla="*/ 8279 w 9079"/>
              <a:gd name="T1" fmla="*/ 0 h 1784"/>
              <a:gd name="T2" fmla="*/ 9078 w 9079"/>
              <a:gd name="T3" fmla="*/ 892 h 1784"/>
              <a:gd name="T4" fmla="*/ 8279 w 9079"/>
              <a:gd name="T5" fmla="*/ 1783 h 1784"/>
              <a:gd name="T6" fmla="*/ 0 w 9079"/>
              <a:gd name="T7" fmla="*/ 1783 h 1784"/>
              <a:gd name="T8" fmla="*/ 0 w 9079"/>
              <a:gd name="T9" fmla="*/ 0 h 1784"/>
              <a:gd name="T10" fmla="*/ 8279 w 9079"/>
              <a:gd name="T11" fmla="*/ 0 h 1784"/>
            </a:gdLst>
            <a:ahLst/>
            <a:cxnLst>
              <a:cxn ang="0">
                <a:pos x="T0" y="T1"/>
              </a:cxn>
              <a:cxn ang="0">
                <a:pos x="T2" y="T3"/>
              </a:cxn>
              <a:cxn ang="0">
                <a:pos x="T4" y="T5"/>
              </a:cxn>
              <a:cxn ang="0">
                <a:pos x="T6" y="T7"/>
              </a:cxn>
              <a:cxn ang="0">
                <a:pos x="T8" y="T9"/>
              </a:cxn>
              <a:cxn ang="0">
                <a:pos x="T10" y="T11"/>
              </a:cxn>
            </a:cxnLst>
            <a:rect l="0" t="0" r="r" b="b"/>
            <a:pathLst>
              <a:path w="9079" h="1784">
                <a:moveTo>
                  <a:pt x="8279" y="0"/>
                </a:moveTo>
                <a:lnTo>
                  <a:pt x="9078" y="892"/>
                </a:lnTo>
                <a:lnTo>
                  <a:pt x="8279" y="1783"/>
                </a:lnTo>
                <a:lnTo>
                  <a:pt x="0" y="1783"/>
                </a:lnTo>
                <a:lnTo>
                  <a:pt x="0" y="0"/>
                </a:lnTo>
                <a:lnTo>
                  <a:pt x="8279" y="0"/>
                </a:lnTo>
              </a:path>
            </a:pathLst>
          </a:custGeom>
          <a:solidFill>
            <a:schemeClr val="accent5">
              <a:lumMod val="20000"/>
              <a:lumOff val="8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9" name="Freeform 67">
            <a:extLst>
              <a:ext uri="{FF2B5EF4-FFF2-40B4-BE49-F238E27FC236}">
                <a16:creationId xmlns:a16="http://schemas.microsoft.com/office/drawing/2014/main" id="{37B826B8-3918-4EB8-BC92-8CCF154D63F7}"/>
              </a:ext>
            </a:extLst>
          </p:cNvPr>
          <p:cNvSpPr>
            <a:spLocks noChangeArrowheads="1"/>
          </p:cNvSpPr>
          <p:nvPr/>
        </p:nvSpPr>
        <p:spPr bwMode="auto">
          <a:xfrm>
            <a:off x="6500159" y="1422833"/>
            <a:ext cx="449087" cy="777651"/>
          </a:xfrm>
          <a:custGeom>
            <a:avLst/>
            <a:gdLst>
              <a:gd name="T0" fmla="*/ 453 w 1248"/>
              <a:gd name="T1" fmla="*/ 0 h 1785"/>
              <a:gd name="T2" fmla="*/ 0 w 1248"/>
              <a:gd name="T3" fmla="*/ 0 h 1785"/>
              <a:gd name="T4" fmla="*/ 798 w 1248"/>
              <a:gd name="T5" fmla="*/ 892 h 1785"/>
              <a:gd name="T6" fmla="*/ 0 w 1248"/>
              <a:gd name="T7" fmla="*/ 1784 h 1785"/>
              <a:gd name="T8" fmla="*/ 453 w 1248"/>
              <a:gd name="T9" fmla="*/ 1784 h 1785"/>
              <a:gd name="T10" fmla="*/ 1247 w 1248"/>
              <a:gd name="T11" fmla="*/ 892 h 1785"/>
              <a:gd name="T12" fmla="*/ 453 w 1248"/>
              <a:gd name="T13" fmla="*/ 0 h 1785"/>
            </a:gdLst>
            <a:ahLst/>
            <a:cxnLst>
              <a:cxn ang="0">
                <a:pos x="T0" y="T1"/>
              </a:cxn>
              <a:cxn ang="0">
                <a:pos x="T2" y="T3"/>
              </a:cxn>
              <a:cxn ang="0">
                <a:pos x="T4" y="T5"/>
              </a:cxn>
              <a:cxn ang="0">
                <a:pos x="T6" y="T7"/>
              </a:cxn>
              <a:cxn ang="0">
                <a:pos x="T8" y="T9"/>
              </a:cxn>
              <a:cxn ang="0">
                <a:pos x="T10" y="T11"/>
              </a:cxn>
              <a:cxn ang="0">
                <a:pos x="T12" y="T13"/>
              </a:cxn>
            </a:cxnLst>
            <a:rect l="0" t="0" r="r" b="b"/>
            <a:pathLst>
              <a:path w="1248" h="1785">
                <a:moveTo>
                  <a:pt x="453" y="0"/>
                </a:moveTo>
                <a:lnTo>
                  <a:pt x="0" y="0"/>
                </a:lnTo>
                <a:lnTo>
                  <a:pt x="798" y="892"/>
                </a:lnTo>
                <a:lnTo>
                  <a:pt x="0" y="1784"/>
                </a:lnTo>
                <a:lnTo>
                  <a:pt x="453" y="1784"/>
                </a:lnTo>
                <a:lnTo>
                  <a:pt x="1247" y="892"/>
                </a:lnTo>
                <a:lnTo>
                  <a:pt x="453" y="0"/>
                </a:lnTo>
              </a:path>
            </a:pathLst>
          </a:custGeom>
          <a:solidFill>
            <a:schemeClr val="bg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Freeform 70">
            <a:extLst>
              <a:ext uri="{FF2B5EF4-FFF2-40B4-BE49-F238E27FC236}">
                <a16:creationId xmlns:a16="http://schemas.microsoft.com/office/drawing/2014/main" id="{AAA7144B-8E5C-4E5A-BE1F-EB971916ED17}"/>
              </a:ext>
            </a:extLst>
          </p:cNvPr>
          <p:cNvSpPr>
            <a:spLocks noChangeArrowheads="1"/>
          </p:cNvSpPr>
          <p:nvPr/>
        </p:nvSpPr>
        <p:spPr bwMode="auto">
          <a:xfrm>
            <a:off x="6262128" y="1422833"/>
            <a:ext cx="452261" cy="777651"/>
          </a:xfrm>
          <a:custGeom>
            <a:avLst/>
            <a:gdLst>
              <a:gd name="T0" fmla="*/ 455 w 1255"/>
              <a:gd name="T1" fmla="*/ 0 h 1785"/>
              <a:gd name="T2" fmla="*/ 0 w 1255"/>
              <a:gd name="T3" fmla="*/ 0 h 1785"/>
              <a:gd name="T4" fmla="*/ 800 w 1255"/>
              <a:gd name="T5" fmla="*/ 892 h 1785"/>
              <a:gd name="T6" fmla="*/ 0 w 1255"/>
              <a:gd name="T7" fmla="*/ 1784 h 1785"/>
              <a:gd name="T8" fmla="*/ 455 w 1255"/>
              <a:gd name="T9" fmla="*/ 1784 h 1785"/>
              <a:gd name="T10" fmla="*/ 1254 w 1255"/>
              <a:gd name="T11" fmla="*/ 892 h 1785"/>
              <a:gd name="T12" fmla="*/ 455 w 1255"/>
              <a:gd name="T13" fmla="*/ 0 h 1785"/>
            </a:gdLst>
            <a:ahLst/>
            <a:cxnLst>
              <a:cxn ang="0">
                <a:pos x="T0" y="T1"/>
              </a:cxn>
              <a:cxn ang="0">
                <a:pos x="T2" y="T3"/>
              </a:cxn>
              <a:cxn ang="0">
                <a:pos x="T4" y="T5"/>
              </a:cxn>
              <a:cxn ang="0">
                <a:pos x="T6" y="T7"/>
              </a:cxn>
              <a:cxn ang="0">
                <a:pos x="T8" y="T9"/>
              </a:cxn>
              <a:cxn ang="0">
                <a:pos x="T10" y="T11"/>
              </a:cxn>
              <a:cxn ang="0">
                <a:pos x="T12" y="T13"/>
              </a:cxn>
            </a:cxnLst>
            <a:rect l="0" t="0" r="r" b="b"/>
            <a:pathLst>
              <a:path w="1255" h="1785">
                <a:moveTo>
                  <a:pt x="455" y="0"/>
                </a:moveTo>
                <a:lnTo>
                  <a:pt x="0" y="0"/>
                </a:lnTo>
                <a:lnTo>
                  <a:pt x="800" y="892"/>
                </a:lnTo>
                <a:lnTo>
                  <a:pt x="0" y="1784"/>
                </a:lnTo>
                <a:lnTo>
                  <a:pt x="455" y="1784"/>
                </a:lnTo>
                <a:lnTo>
                  <a:pt x="1254" y="892"/>
                </a:lnTo>
                <a:lnTo>
                  <a:pt x="455" y="0"/>
                </a:lnTo>
              </a:path>
            </a:pathLst>
          </a:custGeom>
          <a:solidFill>
            <a:schemeClr val="bg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04F99C6-E8FE-43AC-AF6C-96DCE1F0D2A5}"/>
              </a:ext>
            </a:extLst>
          </p:cNvPr>
          <p:cNvGrpSpPr/>
          <p:nvPr/>
        </p:nvGrpSpPr>
        <p:grpSpPr>
          <a:xfrm>
            <a:off x="7481833" y="1549811"/>
            <a:ext cx="543054" cy="543054"/>
            <a:chOff x="7481833" y="1549811"/>
            <a:chExt cx="543054" cy="543054"/>
          </a:xfrm>
        </p:grpSpPr>
        <p:sp>
          <p:nvSpPr>
            <p:cNvPr id="47" name="Oval 46"/>
            <p:cNvSpPr>
              <a:spLocks noChangeAspect="1"/>
            </p:cNvSpPr>
            <p:nvPr/>
          </p:nvSpPr>
          <p:spPr>
            <a:xfrm>
              <a:off x="7481833" y="1549811"/>
              <a:ext cx="543054" cy="543054"/>
            </a:xfrm>
            <a:prstGeom prst="ellipse">
              <a:avLst/>
            </a:prstGeom>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19" name="AutoShape 115">
              <a:extLst>
                <a:ext uri="{FF2B5EF4-FFF2-40B4-BE49-F238E27FC236}">
                  <a16:creationId xmlns:a16="http://schemas.microsoft.com/office/drawing/2014/main" id="{8B107775-C78C-4E2F-9606-E39A4DB8E5D9}"/>
                </a:ext>
              </a:extLst>
            </p:cNvPr>
            <p:cNvSpPr>
              <a:spLocks noChangeAspect="1"/>
            </p:cNvSpPr>
            <p:nvPr/>
          </p:nvSpPr>
          <p:spPr bwMode="auto">
            <a:xfrm>
              <a:off x="7634926" y="1704229"/>
              <a:ext cx="236868" cy="2342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50789" tIns="50789" rIns="50789" bIns="50789" anchor="ct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s-ES" sz="36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grpSp>
        <p:nvGrpSpPr>
          <p:cNvPr id="11" name="Group 10">
            <a:extLst>
              <a:ext uri="{FF2B5EF4-FFF2-40B4-BE49-F238E27FC236}">
                <a16:creationId xmlns:a16="http://schemas.microsoft.com/office/drawing/2014/main" id="{37B36981-103E-424A-9E25-C886ED74921E}"/>
              </a:ext>
            </a:extLst>
          </p:cNvPr>
          <p:cNvGrpSpPr/>
          <p:nvPr/>
        </p:nvGrpSpPr>
        <p:grpSpPr>
          <a:xfrm>
            <a:off x="7481833" y="2604233"/>
            <a:ext cx="543054" cy="543054"/>
            <a:chOff x="7481833" y="2604233"/>
            <a:chExt cx="543054" cy="543054"/>
          </a:xfrm>
        </p:grpSpPr>
        <p:sp>
          <p:nvSpPr>
            <p:cNvPr id="112" name="Oval 111">
              <a:extLst>
                <a:ext uri="{FF2B5EF4-FFF2-40B4-BE49-F238E27FC236}">
                  <a16:creationId xmlns:a16="http://schemas.microsoft.com/office/drawing/2014/main" id="{30C90010-2387-4D1D-8EF2-69C460711FE1}"/>
                </a:ext>
              </a:extLst>
            </p:cNvPr>
            <p:cNvSpPr/>
            <p:nvPr/>
          </p:nvSpPr>
          <p:spPr>
            <a:xfrm>
              <a:off x="7481833" y="2604233"/>
              <a:ext cx="543054" cy="543054"/>
            </a:xfrm>
            <a:prstGeom prst="ellipse">
              <a:avLst/>
            </a:prstGeom>
            <a:solidFill>
              <a:schemeClr val="accent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20" name="Freeform 35">
              <a:extLst>
                <a:ext uri="{FF2B5EF4-FFF2-40B4-BE49-F238E27FC236}">
                  <a16:creationId xmlns:a16="http://schemas.microsoft.com/office/drawing/2014/main" id="{BCC0D7B5-4957-47C8-9272-AF7814D5A876}"/>
                </a:ext>
              </a:extLst>
            </p:cNvPr>
            <p:cNvSpPr>
              <a:spLocks noChangeAspect="1" noChangeArrowheads="1"/>
            </p:cNvSpPr>
            <p:nvPr/>
          </p:nvSpPr>
          <p:spPr bwMode="auto">
            <a:xfrm>
              <a:off x="7623328" y="2737652"/>
              <a:ext cx="260065" cy="276216"/>
            </a:xfrm>
            <a:custGeom>
              <a:avLst/>
              <a:gdLst>
                <a:gd name="T0" fmla="*/ 144078 w 355"/>
                <a:gd name="T1" fmla="*/ 63340 h 417"/>
                <a:gd name="T2" fmla="*/ 144078 w 355"/>
                <a:gd name="T3" fmla="*/ 63340 h 417"/>
                <a:gd name="T4" fmla="*/ 123754 w 355"/>
                <a:gd name="T5" fmla="*/ 63340 h 417"/>
                <a:gd name="T6" fmla="*/ 123754 w 355"/>
                <a:gd name="T7" fmla="*/ 47617 h 417"/>
                <a:gd name="T8" fmla="*/ 79492 w 355"/>
                <a:gd name="T9" fmla="*/ 0 h 417"/>
                <a:gd name="T10" fmla="*/ 35681 w 355"/>
                <a:gd name="T11" fmla="*/ 47617 h 417"/>
                <a:gd name="T12" fmla="*/ 35681 w 355"/>
                <a:gd name="T13" fmla="*/ 63340 h 417"/>
                <a:gd name="T14" fmla="*/ 11291 w 355"/>
                <a:gd name="T15" fmla="*/ 63340 h 417"/>
                <a:gd name="T16" fmla="*/ 0 w 355"/>
                <a:gd name="T17" fmla="*/ 79512 h 417"/>
                <a:gd name="T18" fmla="*/ 0 w 355"/>
                <a:gd name="T19" fmla="*/ 167110 h 417"/>
                <a:gd name="T20" fmla="*/ 11291 w 355"/>
                <a:gd name="T21" fmla="*/ 178790 h 417"/>
                <a:gd name="T22" fmla="*/ 23938 w 355"/>
                <a:gd name="T23" fmla="*/ 182833 h 417"/>
                <a:gd name="T24" fmla="*/ 47876 w 355"/>
                <a:gd name="T25" fmla="*/ 186876 h 417"/>
                <a:gd name="T26" fmla="*/ 111559 w 355"/>
                <a:gd name="T27" fmla="*/ 186876 h 417"/>
                <a:gd name="T28" fmla="*/ 135497 w 355"/>
                <a:gd name="T29" fmla="*/ 182833 h 417"/>
                <a:gd name="T30" fmla="*/ 147692 w 355"/>
                <a:gd name="T31" fmla="*/ 178790 h 417"/>
                <a:gd name="T32" fmla="*/ 159886 w 355"/>
                <a:gd name="T33" fmla="*/ 167110 h 417"/>
                <a:gd name="T34" fmla="*/ 159886 w 355"/>
                <a:gd name="T35" fmla="*/ 79512 h 417"/>
                <a:gd name="T36" fmla="*/ 144078 w 355"/>
                <a:gd name="T37" fmla="*/ 63340 h 417"/>
                <a:gd name="T38" fmla="*/ 55554 w 355"/>
                <a:gd name="T39" fmla="*/ 43574 h 417"/>
                <a:gd name="T40" fmla="*/ 55554 w 355"/>
                <a:gd name="T41" fmla="*/ 43574 h 417"/>
                <a:gd name="T42" fmla="*/ 79492 w 355"/>
                <a:gd name="T43" fmla="*/ 19766 h 417"/>
                <a:gd name="T44" fmla="*/ 103429 w 355"/>
                <a:gd name="T45" fmla="*/ 43574 h 417"/>
                <a:gd name="T46" fmla="*/ 103429 w 355"/>
                <a:gd name="T47" fmla="*/ 63340 h 417"/>
                <a:gd name="T48" fmla="*/ 55554 w 355"/>
                <a:gd name="T49" fmla="*/ 63340 h 417"/>
                <a:gd name="T50" fmla="*/ 55554 w 355"/>
                <a:gd name="T51" fmla="*/ 43574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25CF53FB-B1C8-4950-BA4F-34567B55FD14}"/>
              </a:ext>
            </a:extLst>
          </p:cNvPr>
          <p:cNvGrpSpPr/>
          <p:nvPr/>
        </p:nvGrpSpPr>
        <p:grpSpPr>
          <a:xfrm>
            <a:off x="7481833" y="3658655"/>
            <a:ext cx="543054" cy="543054"/>
            <a:chOff x="7481833" y="3658655"/>
            <a:chExt cx="543054" cy="543054"/>
          </a:xfrm>
        </p:grpSpPr>
        <p:sp>
          <p:nvSpPr>
            <p:cNvPr id="111" name="Oval 110">
              <a:extLst>
                <a:ext uri="{FF2B5EF4-FFF2-40B4-BE49-F238E27FC236}">
                  <a16:creationId xmlns:a16="http://schemas.microsoft.com/office/drawing/2014/main" id="{703F4E46-1A2B-4531-A991-0D52F4E99B03}"/>
                </a:ext>
              </a:extLst>
            </p:cNvPr>
            <p:cNvSpPr/>
            <p:nvPr/>
          </p:nvSpPr>
          <p:spPr>
            <a:xfrm>
              <a:off x="7481833" y="3658655"/>
              <a:ext cx="543054" cy="543054"/>
            </a:xfrm>
            <a:prstGeom prst="ellipse">
              <a:avLst/>
            </a:prstGeom>
            <a:solidFill>
              <a:schemeClr val="accent4">
                <a:lumMod val="75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22" name="Freeform 115">
              <a:extLst>
                <a:ext uri="{FF2B5EF4-FFF2-40B4-BE49-F238E27FC236}">
                  <a16:creationId xmlns:a16="http://schemas.microsoft.com/office/drawing/2014/main" id="{857D1C9C-30F7-4ED0-AD6F-6BE186958288}"/>
                </a:ext>
              </a:extLst>
            </p:cNvPr>
            <p:cNvSpPr>
              <a:spLocks noChangeAspect="1" noChangeArrowheads="1"/>
            </p:cNvSpPr>
            <p:nvPr/>
          </p:nvSpPr>
          <p:spPr bwMode="auto">
            <a:xfrm>
              <a:off x="7623328" y="3767929"/>
              <a:ext cx="260065" cy="324506"/>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224BBCDC-6E77-41BA-A65F-7F8FDE429787}"/>
              </a:ext>
            </a:extLst>
          </p:cNvPr>
          <p:cNvGrpSpPr/>
          <p:nvPr/>
        </p:nvGrpSpPr>
        <p:grpSpPr>
          <a:xfrm>
            <a:off x="7481833" y="4713077"/>
            <a:ext cx="543054" cy="543054"/>
            <a:chOff x="7481833" y="4713077"/>
            <a:chExt cx="543054" cy="543054"/>
          </a:xfrm>
        </p:grpSpPr>
        <p:sp>
          <p:nvSpPr>
            <p:cNvPr id="113" name="Oval 112">
              <a:extLst>
                <a:ext uri="{FF2B5EF4-FFF2-40B4-BE49-F238E27FC236}">
                  <a16:creationId xmlns:a16="http://schemas.microsoft.com/office/drawing/2014/main" id="{49F45A22-A9AC-41AF-86CB-D32CB7AC7803}"/>
                </a:ext>
              </a:extLst>
            </p:cNvPr>
            <p:cNvSpPr>
              <a:spLocks noChangeAspect="1"/>
            </p:cNvSpPr>
            <p:nvPr/>
          </p:nvSpPr>
          <p:spPr>
            <a:xfrm>
              <a:off x="7481833" y="4713077"/>
              <a:ext cx="543054" cy="543054"/>
            </a:xfrm>
            <a:prstGeom prst="ellipse">
              <a:avLst/>
            </a:prstGeom>
            <a:solidFill>
              <a:schemeClr val="accent6">
                <a:lumMod val="5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23" name="AutoShape 125">
              <a:extLst>
                <a:ext uri="{FF2B5EF4-FFF2-40B4-BE49-F238E27FC236}">
                  <a16:creationId xmlns:a16="http://schemas.microsoft.com/office/drawing/2014/main" id="{01FF01C4-B6E3-434C-9ACF-04A753919004}"/>
                </a:ext>
              </a:extLst>
            </p:cNvPr>
            <p:cNvSpPr>
              <a:spLocks noChangeAspect="1"/>
            </p:cNvSpPr>
            <p:nvPr/>
          </p:nvSpPr>
          <p:spPr bwMode="auto">
            <a:xfrm>
              <a:off x="7599283" y="4831103"/>
              <a:ext cx="308154" cy="307002"/>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p:spPr>
          <p:txBody>
            <a:bodyPr lIns="101578" tIns="101578" rIns="101578" bIns="101578" anchor="ctr"/>
            <a:lstStyle/>
            <a:p>
              <a:pPr marL="0" marR="0" lvl="0" indent="0" algn="l" defTabSz="914195" rtl="0" eaLnBrk="1" fontAlgn="auto" latinLnBrk="0" hangingPunct="1">
                <a:lnSpc>
                  <a:spcPct val="100000"/>
                </a:lnSpc>
                <a:spcBef>
                  <a:spcPts val="0"/>
                </a:spcBef>
                <a:spcAft>
                  <a:spcPts val="0"/>
                </a:spcAft>
                <a:buClrTx/>
                <a:buSzTx/>
                <a:buFontTx/>
                <a:buNone/>
                <a:tabLst/>
                <a:defRPr/>
              </a:pPr>
              <a:endParaRPr kumimoji="0" lang="es-ES" sz="66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grpSp>
      <p:grpSp>
        <p:nvGrpSpPr>
          <p:cNvPr id="8" name="Group 7">
            <a:extLst>
              <a:ext uri="{FF2B5EF4-FFF2-40B4-BE49-F238E27FC236}">
                <a16:creationId xmlns:a16="http://schemas.microsoft.com/office/drawing/2014/main" id="{AB285805-373C-4800-A596-C27F619BF376}"/>
              </a:ext>
            </a:extLst>
          </p:cNvPr>
          <p:cNvGrpSpPr/>
          <p:nvPr/>
        </p:nvGrpSpPr>
        <p:grpSpPr>
          <a:xfrm>
            <a:off x="7481833" y="5767499"/>
            <a:ext cx="543054" cy="543054"/>
            <a:chOff x="7481833" y="5767499"/>
            <a:chExt cx="543054" cy="543054"/>
          </a:xfrm>
        </p:grpSpPr>
        <p:sp>
          <p:nvSpPr>
            <p:cNvPr id="51" name="Oval 50"/>
            <p:cNvSpPr>
              <a:spLocks noChangeAspect="1"/>
            </p:cNvSpPr>
            <p:nvPr/>
          </p:nvSpPr>
          <p:spPr>
            <a:xfrm>
              <a:off x="7481833" y="5767499"/>
              <a:ext cx="543054" cy="543054"/>
            </a:xfrm>
            <a:prstGeom prst="ellipse">
              <a:avLst/>
            </a:prstGeom>
            <a:solidFill>
              <a:srgbClr val="00B0F0"/>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24" name="Freeform 96">
              <a:extLst>
                <a:ext uri="{FF2B5EF4-FFF2-40B4-BE49-F238E27FC236}">
                  <a16:creationId xmlns:a16="http://schemas.microsoft.com/office/drawing/2014/main" id="{3A074D9A-4B0F-47EF-84DF-E1CAB6EC7BBE}"/>
                </a:ext>
              </a:extLst>
            </p:cNvPr>
            <p:cNvSpPr>
              <a:spLocks noChangeAspect="1" noEditPoints="1"/>
            </p:cNvSpPr>
            <p:nvPr/>
          </p:nvSpPr>
          <p:spPr bwMode="auto">
            <a:xfrm>
              <a:off x="7608244" y="5884840"/>
              <a:ext cx="290232" cy="308372"/>
            </a:xfrm>
            <a:custGeom>
              <a:avLst/>
              <a:gdLst>
                <a:gd name="T0" fmla="*/ 103322 w 59"/>
                <a:gd name="T1" fmla="*/ 215900 h 63"/>
                <a:gd name="T2" fmla="*/ 0 w 59"/>
                <a:gd name="T3" fmla="*/ 116517 h 63"/>
                <a:gd name="T4" fmla="*/ 41329 w 59"/>
                <a:gd name="T5" fmla="*/ 34270 h 63"/>
                <a:gd name="T6" fmla="*/ 65437 w 59"/>
                <a:gd name="T7" fmla="*/ 37697 h 63"/>
                <a:gd name="T8" fmla="*/ 61993 w 59"/>
                <a:gd name="T9" fmla="*/ 61686 h 63"/>
                <a:gd name="T10" fmla="*/ 34441 w 59"/>
                <a:gd name="T11" fmla="*/ 116517 h 63"/>
                <a:gd name="T12" fmla="*/ 103322 w 59"/>
                <a:gd name="T13" fmla="*/ 181630 h 63"/>
                <a:gd name="T14" fmla="*/ 168759 w 59"/>
                <a:gd name="T15" fmla="*/ 116517 h 63"/>
                <a:gd name="T16" fmla="*/ 141207 w 59"/>
                <a:gd name="T17" fmla="*/ 61686 h 63"/>
                <a:gd name="T18" fmla="*/ 137763 w 59"/>
                <a:gd name="T19" fmla="*/ 37697 h 63"/>
                <a:gd name="T20" fmla="*/ 161871 w 59"/>
                <a:gd name="T21" fmla="*/ 34270 h 63"/>
                <a:gd name="T22" fmla="*/ 203200 w 59"/>
                <a:gd name="T23" fmla="*/ 116517 h 63"/>
                <a:gd name="T24" fmla="*/ 103322 w 59"/>
                <a:gd name="T25" fmla="*/ 215900 h 63"/>
                <a:gd name="T26" fmla="*/ 117098 w 59"/>
                <a:gd name="T27" fmla="*/ 99383 h 63"/>
                <a:gd name="T28" fmla="*/ 103322 w 59"/>
                <a:gd name="T29" fmla="*/ 116517 h 63"/>
                <a:gd name="T30" fmla="*/ 86102 w 59"/>
                <a:gd name="T31" fmla="*/ 99383 h 63"/>
                <a:gd name="T32" fmla="*/ 86102 w 59"/>
                <a:gd name="T33" fmla="*/ 17135 h 63"/>
                <a:gd name="T34" fmla="*/ 103322 w 59"/>
                <a:gd name="T35" fmla="*/ 0 h 63"/>
                <a:gd name="T36" fmla="*/ 117098 w 59"/>
                <a:gd name="T37" fmla="*/ 17135 h 63"/>
                <a:gd name="T38" fmla="*/ 117098 w 59"/>
                <a:gd name="T39" fmla="*/ 99383 h 6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63">
                  <a:moveTo>
                    <a:pt x="30" y="63"/>
                  </a:moveTo>
                  <a:cubicBezTo>
                    <a:pt x="14" y="63"/>
                    <a:pt x="0" y="50"/>
                    <a:pt x="0" y="34"/>
                  </a:cubicBezTo>
                  <a:cubicBezTo>
                    <a:pt x="0" y="24"/>
                    <a:pt x="5" y="16"/>
                    <a:pt x="12" y="10"/>
                  </a:cubicBezTo>
                  <a:cubicBezTo>
                    <a:pt x="14" y="9"/>
                    <a:pt x="17" y="9"/>
                    <a:pt x="19" y="11"/>
                  </a:cubicBezTo>
                  <a:cubicBezTo>
                    <a:pt x="21" y="14"/>
                    <a:pt x="20" y="17"/>
                    <a:pt x="18" y="18"/>
                  </a:cubicBezTo>
                  <a:cubicBezTo>
                    <a:pt x="13" y="22"/>
                    <a:pt x="10" y="28"/>
                    <a:pt x="10" y="34"/>
                  </a:cubicBezTo>
                  <a:cubicBezTo>
                    <a:pt x="10" y="44"/>
                    <a:pt x="19" y="53"/>
                    <a:pt x="30" y="53"/>
                  </a:cubicBezTo>
                  <a:cubicBezTo>
                    <a:pt x="40" y="53"/>
                    <a:pt x="49" y="44"/>
                    <a:pt x="49" y="34"/>
                  </a:cubicBezTo>
                  <a:cubicBezTo>
                    <a:pt x="49" y="28"/>
                    <a:pt x="46" y="22"/>
                    <a:pt x="41" y="18"/>
                  </a:cubicBezTo>
                  <a:cubicBezTo>
                    <a:pt x="39" y="17"/>
                    <a:pt x="39" y="14"/>
                    <a:pt x="40" y="11"/>
                  </a:cubicBezTo>
                  <a:cubicBezTo>
                    <a:pt x="42" y="9"/>
                    <a:pt x="45" y="9"/>
                    <a:pt x="47" y="10"/>
                  </a:cubicBezTo>
                  <a:cubicBezTo>
                    <a:pt x="55" y="16"/>
                    <a:pt x="59" y="24"/>
                    <a:pt x="59" y="34"/>
                  </a:cubicBezTo>
                  <a:cubicBezTo>
                    <a:pt x="59" y="50"/>
                    <a:pt x="46" y="63"/>
                    <a:pt x="30" y="63"/>
                  </a:cubicBezTo>
                  <a:close/>
                  <a:moveTo>
                    <a:pt x="34" y="29"/>
                  </a:moveTo>
                  <a:cubicBezTo>
                    <a:pt x="34" y="32"/>
                    <a:pt x="32" y="34"/>
                    <a:pt x="30" y="34"/>
                  </a:cubicBezTo>
                  <a:cubicBezTo>
                    <a:pt x="27" y="34"/>
                    <a:pt x="25" y="32"/>
                    <a:pt x="25" y="29"/>
                  </a:cubicBezTo>
                  <a:cubicBezTo>
                    <a:pt x="25" y="5"/>
                    <a:pt x="25" y="5"/>
                    <a:pt x="25" y="5"/>
                  </a:cubicBezTo>
                  <a:cubicBezTo>
                    <a:pt x="25" y="2"/>
                    <a:pt x="27" y="0"/>
                    <a:pt x="30" y="0"/>
                  </a:cubicBezTo>
                  <a:cubicBezTo>
                    <a:pt x="32" y="0"/>
                    <a:pt x="34" y="2"/>
                    <a:pt x="34" y="5"/>
                  </a:cubicBezTo>
                  <a:lnTo>
                    <a:pt x="34" y="29"/>
                  </a:ln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1" name="Rectangle 40">
            <a:extLst>
              <a:ext uri="{FF2B5EF4-FFF2-40B4-BE49-F238E27FC236}">
                <a16:creationId xmlns:a16="http://schemas.microsoft.com/office/drawing/2014/main" id="{043F708F-92D1-49CD-881E-FF007781B9D9}"/>
              </a:ext>
            </a:extLst>
          </p:cNvPr>
          <p:cNvSpPr/>
          <p:nvPr/>
        </p:nvSpPr>
        <p:spPr>
          <a:xfrm>
            <a:off x="592430" y="1488493"/>
            <a:ext cx="5789852" cy="646331"/>
          </a:xfrm>
          <a:prstGeom prst="rect">
            <a:avLst/>
          </a:prstGeom>
        </p:spPr>
        <p:txBody>
          <a:bodyPr wrap="square" anchor="ctr">
            <a:spAutoFit/>
          </a:bodyPr>
          <a:lstStyle/>
          <a:p>
            <a:pPr marR="0" lvl="0" algn="l" defTabSz="914400" rtl="0" eaLnBrk="1" fontAlgn="base" latinLnBrk="0" hangingPunct="1">
              <a:lnSpc>
                <a:spcPct val="100000"/>
              </a:lnSpc>
              <a:spcBef>
                <a:spcPts val="12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Enterprise mobility management (EMM) is a </a:t>
            </a:r>
            <a:r>
              <a:rPr kumimoji="0" lang="en-IN" b="1" i="0" u="none" strike="noStrike" kern="1200" cap="none" spc="0" normalizeH="0" baseline="0" noProof="0" dirty="0">
                <a:ln>
                  <a:noFill/>
                </a:ln>
                <a:solidFill>
                  <a:srgbClr val="FF0000"/>
                </a:solidFill>
                <a:effectLst/>
                <a:uLnTx/>
                <a:uFillTx/>
                <a:latin typeface="Calibri"/>
                <a:ea typeface="+mn-ea"/>
                <a:cs typeface="+mn-cs"/>
              </a:rPr>
              <a:t>comprehensive</a:t>
            </a:r>
            <a:r>
              <a:rPr kumimoji="0" lang="en-IN" b="0" i="0" u="none" strike="noStrike" kern="1200" cap="none" spc="0" normalizeH="0" baseline="0" noProof="0" dirty="0">
                <a:ln>
                  <a:noFill/>
                </a:ln>
                <a:solidFill>
                  <a:prstClr val="black"/>
                </a:solidFill>
                <a:effectLst/>
                <a:uLnTx/>
                <a:uFillTx/>
                <a:latin typeface="Calibri"/>
                <a:ea typeface="+mn-ea"/>
                <a:cs typeface="+mn-cs"/>
              </a:rPr>
              <a:t> solution </a:t>
            </a:r>
            <a:r>
              <a:rPr kumimoji="0" lang="en-US" b="0" i="0" u="none" strike="noStrike" kern="1200" cap="none" spc="0" normalizeH="0" baseline="0" noProof="0" dirty="0">
                <a:ln>
                  <a:noFill/>
                </a:ln>
                <a:solidFill>
                  <a:prstClr val="black"/>
                </a:solidFill>
                <a:effectLst/>
                <a:uLnTx/>
                <a:uFillTx/>
                <a:latin typeface="Calibri"/>
                <a:ea typeface="+mn-ea"/>
                <a:cs typeface="+mn-cs"/>
              </a:rPr>
              <a:t>for MDM, MAM, MTM, </a:t>
            </a:r>
            <a:r>
              <a:rPr lang="en-US" dirty="0">
                <a:solidFill>
                  <a:prstClr val="black"/>
                </a:solidFill>
                <a:latin typeface="Calibri"/>
              </a:rPr>
              <a:t>MCM, </a:t>
            </a:r>
            <a:r>
              <a:rPr kumimoji="0" lang="en-US" b="0" i="0" u="none" strike="noStrike" kern="1200" cap="none" spc="0" normalizeH="0" baseline="0" noProof="0" dirty="0">
                <a:ln>
                  <a:noFill/>
                </a:ln>
                <a:solidFill>
                  <a:prstClr val="black"/>
                </a:solidFill>
                <a:effectLst/>
                <a:uLnTx/>
                <a:uFillTx/>
                <a:latin typeface="Calibri"/>
                <a:ea typeface="+mn-ea"/>
                <a:cs typeface="+mn-cs"/>
              </a:rPr>
              <a:t>and MEM </a:t>
            </a:r>
          </a:p>
        </p:txBody>
      </p:sp>
      <p:grpSp>
        <p:nvGrpSpPr>
          <p:cNvPr id="42" name="Group 41">
            <a:extLst>
              <a:ext uri="{FF2B5EF4-FFF2-40B4-BE49-F238E27FC236}">
                <a16:creationId xmlns:a16="http://schemas.microsoft.com/office/drawing/2014/main" id="{8184A8D3-100B-4E7C-9A48-4370130B6D62}"/>
              </a:ext>
            </a:extLst>
          </p:cNvPr>
          <p:cNvGrpSpPr/>
          <p:nvPr/>
        </p:nvGrpSpPr>
        <p:grpSpPr>
          <a:xfrm>
            <a:off x="1426969" y="2598453"/>
            <a:ext cx="4566111" cy="3701155"/>
            <a:chOff x="1234869" y="2862456"/>
            <a:chExt cx="4339072" cy="3539658"/>
          </a:xfrm>
        </p:grpSpPr>
        <p:sp>
          <p:nvSpPr>
            <p:cNvPr id="44" name="Oval 43">
              <a:extLst>
                <a:ext uri="{FF2B5EF4-FFF2-40B4-BE49-F238E27FC236}">
                  <a16:creationId xmlns:a16="http://schemas.microsoft.com/office/drawing/2014/main" id="{EE0332AB-2304-4DD2-AD24-299ED9E74D9B}"/>
                </a:ext>
              </a:extLst>
            </p:cNvPr>
            <p:cNvSpPr/>
            <p:nvPr/>
          </p:nvSpPr>
          <p:spPr bwMode="auto">
            <a:xfrm>
              <a:off x="1346087" y="2862456"/>
              <a:ext cx="4193310" cy="3539658"/>
            </a:xfrm>
            <a:prstGeom prst="ellipse">
              <a:avLst/>
            </a:prstGeom>
            <a:solidFill>
              <a:schemeClr val="accent6">
                <a:lumMod val="20000"/>
                <a:lumOff val="80000"/>
              </a:schemeClr>
            </a:solidFill>
            <a:ln w="114300">
              <a:solidFill>
                <a:srgbClr val="1B41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7" name="Pentagon 56">
              <a:extLst>
                <a:ext uri="{FF2B5EF4-FFF2-40B4-BE49-F238E27FC236}">
                  <a16:creationId xmlns:a16="http://schemas.microsoft.com/office/drawing/2014/main" id="{5EDAF115-7609-4EAF-B361-2A70E04683CF}"/>
                </a:ext>
              </a:extLst>
            </p:cNvPr>
            <p:cNvSpPr/>
            <p:nvPr/>
          </p:nvSpPr>
          <p:spPr bwMode="auto">
            <a:xfrm>
              <a:off x="2583759" y="3740900"/>
              <a:ext cx="1657783" cy="1578629"/>
            </a:xfrm>
            <a:prstGeom prst="pentagon">
              <a:avLst/>
            </a:prstGeom>
            <a:solidFill>
              <a:schemeClr val="accent4">
                <a:lumMod val="40000"/>
                <a:lumOff val="6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2000" b="1"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B2621419-E7A5-4C52-97E1-D9A0A5775CBF}"/>
                </a:ext>
              </a:extLst>
            </p:cNvPr>
            <p:cNvSpPr/>
            <p:nvPr/>
          </p:nvSpPr>
          <p:spPr>
            <a:xfrm>
              <a:off x="2691112" y="4035713"/>
              <a:ext cx="1503261" cy="1265692"/>
            </a:xfrm>
            <a:prstGeom prst="rect">
              <a:avLst/>
            </a:prstGeom>
          </p:spPr>
          <p:txBody>
            <a:bodyPr wrap="square">
              <a:spAutoFit/>
            </a:bodyP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effectLst/>
                  <a:uLnTx/>
                  <a:uFillTx/>
                  <a:latin typeface="Rockwell" panose="02060603020205020403" pitchFamily="18" charset="0"/>
                </a:rPr>
                <a:t>Enterprise </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effectLst/>
                  <a:uLnTx/>
                  <a:uFillTx/>
                  <a:latin typeface="Rockwell" panose="02060603020205020403" pitchFamily="18" charset="0"/>
                </a:rPr>
                <a:t>Mobility </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effectLst/>
                  <a:uLnTx/>
                  <a:uFillTx/>
                  <a:latin typeface="Rockwell" panose="02060603020205020403" pitchFamily="18" charset="0"/>
                </a:rPr>
                <a:t>Management </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effectLst/>
                  <a:uLnTx/>
                  <a:uFillTx/>
                  <a:latin typeface="Rockwell" panose="02060603020205020403" pitchFamily="18" charset="0"/>
                </a:rPr>
                <a:t>(EMM)</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effectLst/>
                  <a:uLnTx/>
                  <a:uFillTx/>
                  <a:latin typeface="Rockwell" panose="02060603020205020403" pitchFamily="18" charset="0"/>
                </a:rPr>
                <a:t>Solution</a:t>
              </a:r>
            </a:p>
          </p:txBody>
        </p:sp>
        <p:cxnSp>
          <p:nvCxnSpPr>
            <p:cNvPr id="45" name="Straight Connector 44">
              <a:extLst>
                <a:ext uri="{FF2B5EF4-FFF2-40B4-BE49-F238E27FC236}">
                  <a16:creationId xmlns:a16="http://schemas.microsoft.com/office/drawing/2014/main" id="{FCBB9B5B-F4B7-4EE8-B1AA-AB9E8DC002DD}"/>
                </a:ext>
              </a:extLst>
            </p:cNvPr>
            <p:cNvCxnSpPr>
              <a:cxnSpLocks/>
            </p:cNvCxnSpPr>
            <p:nvPr/>
          </p:nvCxnSpPr>
          <p:spPr>
            <a:xfrm flipH="1">
              <a:off x="3424390" y="2893996"/>
              <a:ext cx="2310" cy="850193"/>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9DCA30-660C-444F-A5C9-1EF47604EFBE}"/>
                </a:ext>
              </a:extLst>
            </p:cNvPr>
            <p:cNvCxnSpPr>
              <a:cxnSpLocks/>
            </p:cNvCxnSpPr>
            <p:nvPr/>
          </p:nvCxnSpPr>
          <p:spPr>
            <a:xfrm flipV="1">
              <a:off x="4237606" y="3765002"/>
              <a:ext cx="1050881" cy="568141"/>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9BFCD7A-586C-40C4-8C58-D9030D0E5A6A}"/>
                </a:ext>
              </a:extLst>
            </p:cNvPr>
            <p:cNvCxnSpPr>
              <a:cxnSpLocks/>
              <a:stCxn id="57" idx="4"/>
            </p:cNvCxnSpPr>
            <p:nvPr/>
          </p:nvCxnSpPr>
          <p:spPr>
            <a:xfrm>
              <a:off x="3924933" y="5319525"/>
              <a:ext cx="799638" cy="671884"/>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A1B87F6-F809-4691-BCB2-46D6AB5AA177}"/>
                </a:ext>
              </a:extLst>
            </p:cNvPr>
            <p:cNvCxnSpPr>
              <a:cxnSpLocks/>
              <a:stCxn id="57" idx="2"/>
            </p:cNvCxnSpPr>
            <p:nvPr/>
          </p:nvCxnSpPr>
          <p:spPr>
            <a:xfrm flipH="1">
              <a:off x="2453754" y="5319525"/>
              <a:ext cx="446614" cy="856653"/>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6BD240A-E3FF-4A4E-9648-980FCC0BBF0F}"/>
                </a:ext>
              </a:extLst>
            </p:cNvPr>
            <p:cNvCxnSpPr>
              <a:cxnSpLocks/>
              <a:stCxn id="57" idx="1"/>
            </p:cNvCxnSpPr>
            <p:nvPr/>
          </p:nvCxnSpPr>
          <p:spPr>
            <a:xfrm flipH="1" flipV="1">
              <a:off x="1524107" y="3916823"/>
              <a:ext cx="1059654" cy="427058"/>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7A6EC0C2-18F1-4701-B1AF-E898A996DEFE}"/>
                </a:ext>
              </a:extLst>
            </p:cNvPr>
            <p:cNvSpPr/>
            <p:nvPr/>
          </p:nvSpPr>
          <p:spPr>
            <a:xfrm>
              <a:off x="3442741" y="3209918"/>
              <a:ext cx="1503261" cy="743226"/>
            </a:xfrm>
            <a:prstGeom prst="rect">
              <a:avLst/>
            </a:prstGeom>
          </p:spPr>
          <p:txBody>
            <a:bodyPr wrap="square">
              <a:spAutoFit/>
            </a:bodyP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Mobile Device Management</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(MDM)</a:t>
              </a:r>
            </a:p>
          </p:txBody>
        </p:sp>
        <p:sp>
          <p:nvSpPr>
            <p:cNvPr id="53" name="Rectangle 52">
              <a:extLst>
                <a:ext uri="{FF2B5EF4-FFF2-40B4-BE49-F238E27FC236}">
                  <a16:creationId xmlns:a16="http://schemas.microsoft.com/office/drawing/2014/main" id="{F09E8F28-361B-414D-A51C-F6975B37F713}"/>
                </a:ext>
              </a:extLst>
            </p:cNvPr>
            <p:cNvSpPr/>
            <p:nvPr/>
          </p:nvSpPr>
          <p:spPr>
            <a:xfrm>
              <a:off x="1910161" y="3293567"/>
              <a:ext cx="1503261" cy="780020"/>
            </a:xfrm>
            <a:prstGeom prst="rect">
              <a:avLst/>
            </a:prstGeom>
          </p:spPr>
          <p:txBody>
            <a:bodyPr wrap="square">
              <a:spAutoFit/>
            </a:bodyP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Mobile Email</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Management</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(MEM)</a:t>
              </a:r>
            </a:p>
          </p:txBody>
        </p:sp>
        <p:sp>
          <p:nvSpPr>
            <p:cNvPr id="54" name="Rectangle 53">
              <a:extLst>
                <a:ext uri="{FF2B5EF4-FFF2-40B4-BE49-F238E27FC236}">
                  <a16:creationId xmlns:a16="http://schemas.microsoft.com/office/drawing/2014/main" id="{1FEC22DE-3A75-4BB8-90D1-79E66E3B3119}"/>
                </a:ext>
              </a:extLst>
            </p:cNvPr>
            <p:cNvSpPr/>
            <p:nvPr/>
          </p:nvSpPr>
          <p:spPr>
            <a:xfrm>
              <a:off x="4070680" y="4657864"/>
              <a:ext cx="1503261" cy="780020"/>
            </a:xfrm>
            <a:prstGeom prst="rect">
              <a:avLst/>
            </a:prstGeom>
          </p:spPr>
          <p:txBody>
            <a:bodyPr wrap="square">
              <a:spAutoFit/>
            </a:bodyP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Mobile Threat</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Management</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(MTM)</a:t>
              </a:r>
            </a:p>
          </p:txBody>
        </p:sp>
        <p:sp>
          <p:nvSpPr>
            <p:cNvPr id="55" name="Rectangle 54">
              <a:extLst>
                <a:ext uri="{FF2B5EF4-FFF2-40B4-BE49-F238E27FC236}">
                  <a16:creationId xmlns:a16="http://schemas.microsoft.com/office/drawing/2014/main" id="{846A8230-A1F7-4A1C-8066-BFF6558E1CFF}"/>
                </a:ext>
              </a:extLst>
            </p:cNvPr>
            <p:cNvSpPr/>
            <p:nvPr/>
          </p:nvSpPr>
          <p:spPr>
            <a:xfrm>
              <a:off x="1234869" y="4574667"/>
              <a:ext cx="1503261" cy="743226"/>
            </a:xfrm>
            <a:prstGeom prst="rect">
              <a:avLst/>
            </a:prstGeom>
          </p:spPr>
          <p:txBody>
            <a:bodyPr wrap="square">
              <a:spAutoFit/>
            </a:bodyP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Mobile Content Management</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(MCM)</a:t>
              </a:r>
            </a:p>
          </p:txBody>
        </p:sp>
        <p:sp>
          <p:nvSpPr>
            <p:cNvPr id="56" name="Rectangle 55">
              <a:extLst>
                <a:ext uri="{FF2B5EF4-FFF2-40B4-BE49-F238E27FC236}">
                  <a16:creationId xmlns:a16="http://schemas.microsoft.com/office/drawing/2014/main" id="{818F9844-2742-499C-8F2C-1E72E22D03A3}"/>
                </a:ext>
              </a:extLst>
            </p:cNvPr>
            <p:cNvSpPr/>
            <p:nvPr/>
          </p:nvSpPr>
          <p:spPr>
            <a:xfrm>
              <a:off x="2650246" y="5517887"/>
              <a:ext cx="1914273" cy="654922"/>
            </a:xfrm>
            <a:prstGeom prst="rect">
              <a:avLst/>
            </a:prstGeom>
          </p:spPr>
          <p:txBody>
            <a:bodyPr wrap="square">
              <a:spAutoFit/>
            </a:bodyPr>
            <a:lstStyle/>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Mobile Application Management</a:t>
              </a:r>
            </a:p>
            <a:p>
              <a:pPr marL="0" marR="0" lvl="0" indent="0" algn="ctr" defTabSz="914400" rtl="0" eaLnBrk="1" fontAlgn="base" latinLnBrk="0" hangingPunct="1">
                <a:lnSpc>
                  <a:spcPct val="100000"/>
                </a:lnSpc>
                <a:spcBef>
                  <a:spcPts val="30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(MAM)</a:t>
              </a:r>
            </a:p>
          </p:txBody>
        </p:sp>
      </p:grpSp>
      <p:sp>
        <p:nvSpPr>
          <p:cNvPr id="58" name="Rectangle 57">
            <a:extLst>
              <a:ext uri="{FF2B5EF4-FFF2-40B4-BE49-F238E27FC236}">
                <a16:creationId xmlns:a16="http://schemas.microsoft.com/office/drawing/2014/main" id="{2DBB504A-2EEA-40BA-A8B8-74A70D1CB120}"/>
              </a:ext>
            </a:extLst>
          </p:cNvPr>
          <p:cNvSpPr/>
          <p:nvPr/>
        </p:nvSpPr>
        <p:spPr>
          <a:xfrm>
            <a:off x="8164812" y="1559728"/>
            <a:ext cx="3887168"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fr-FR" sz="1600" b="1" i="0" u="none" strike="noStrike" kern="1200" cap="none" spc="0" normalizeH="0" baseline="0" noProof="0" dirty="0">
                <a:ln>
                  <a:noFill/>
                </a:ln>
                <a:solidFill>
                  <a:prstClr val="black"/>
                </a:solidFill>
                <a:effectLst/>
                <a:uLnTx/>
                <a:uFillTx/>
                <a:latin typeface="Calibri"/>
                <a:ea typeface="Calibri"/>
                <a:cs typeface="Calibri"/>
                <a:sym typeface="Calibri"/>
              </a:rPr>
              <a:t>ManageEngine Mobile Device Manager Plus</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200" b="1" i="1" u="none" strike="noStrike" kern="1200" cap="none" spc="0" normalizeH="0" baseline="0" noProof="0" dirty="0">
                <a:ln>
                  <a:noFill/>
                </a:ln>
                <a:solidFill>
                  <a:prstClr val="black"/>
                </a:solidFill>
                <a:effectLst/>
                <a:uLnTx/>
                <a:uFillTx/>
                <a:latin typeface="Calibri"/>
                <a:ea typeface="+mn-ea"/>
                <a:cs typeface="Calibri"/>
                <a:sym typeface="Calibri"/>
              </a:rPr>
              <a:t>https://www.manageengine.com</a:t>
            </a:r>
          </a:p>
        </p:txBody>
      </p:sp>
      <p:sp>
        <p:nvSpPr>
          <p:cNvPr id="59" name="Rectangle 58">
            <a:extLst>
              <a:ext uri="{FF2B5EF4-FFF2-40B4-BE49-F238E27FC236}">
                <a16:creationId xmlns:a16="http://schemas.microsoft.com/office/drawing/2014/main" id="{96BD1EE8-90D8-46F6-A400-57537AA2F83D}"/>
              </a:ext>
            </a:extLst>
          </p:cNvPr>
          <p:cNvSpPr/>
          <p:nvPr/>
        </p:nvSpPr>
        <p:spPr>
          <a:xfrm>
            <a:off x="8164813" y="2498650"/>
            <a:ext cx="3824156" cy="769441"/>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42Gears Enterprise Mobility Management (EMM) </a:t>
            </a:r>
            <a:endParaRPr kumimoji="0" lang="en-US" sz="1600" b="1" i="0" u="none" strike="noStrike" kern="1200" cap="none" spc="0" normalizeH="0" baseline="0" noProof="0" dirty="0">
              <a:ln>
                <a:noFill/>
              </a:ln>
              <a:solidFill>
                <a:srgbClr val="00B050"/>
              </a:solidFill>
              <a:effectLst/>
              <a:uLnTx/>
              <a:uFillTx/>
              <a:latin typeface="Calibri"/>
              <a:ea typeface="+mn-ea"/>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200" b="1" i="1" u="none" strike="noStrike" kern="1200" cap="none" spc="0" normalizeH="0" baseline="0" noProof="0" dirty="0">
                <a:ln>
                  <a:noFill/>
                </a:ln>
                <a:solidFill>
                  <a:prstClr val="black"/>
                </a:solidFill>
                <a:effectLst/>
                <a:uLnTx/>
                <a:uFillTx/>
                <a:latin typeface="Calibri"/>
                <a:ea typeface="+mn-ea"/>
                <a:cs typeface="Calibri"/>
                <a:sym typeface="Calibri"/>
              </a:rPr>
              <a:t>https://www.42gears.com</a:t>
            </a:r>
          </a:p>
        </p:txBody>
      </p:sp>
      <p:sp>
        <p:nvSpPr>
          <p:cNvPr id="60" name="Rectangle 59">
            <a:extLst>
              <a:ext uri="{FF2B5EF4-FFF2-40B4-BE49-F238E27FC236}">
                <a16:creationId xmlns:a16="http://schemas.microsoft.com/office/drawing/2014/main" id="{E598B198-40B7-4212-BC27-1000EAEDB658}"/>
              </a:ext>
            </a:extLst>
          </p:cNvPr>
          <p:cNvSpPr/>
          <p:nvPr/>
        </p:nvSpPr>
        <p:spPr>
          <a:xfrm>
            <a:off x="8164813" y="3669539"/>
            <a:ext cx="1863020"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Calibri"/>
                <a:sym typeface="Calibri"/>
              </a:rPr>
              <a:t>Scalefusion EMM  </a:t>
            </a:r>
            <a:endParaRPr kumimoji="0" lang="en-US" sz="1600" b="1" i="0" u="none" strike="noStrike" kern="1200" cap="none" spc="0" normalizeH="0" baseline="0" noProof="0" dirty="0">
              <a:ln>
                <a:noFill/>
              </a:ln>
              <a:solidFill>
                <a:srgbClr val="00B05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200" b="1" i="1" u="none" strike="noStrike" kern="1200" cap="none" spc="0" normalizeH="0" baseline="0" noProof="0" dirty="0">
                <a:ln>
                  <a:noFill/>
                </a:ln>
                <a:solidFill>
                  <a:prstClr val="black"/>
                </a:solidFill>
                <a:effectLst/>
                <a:uLnTx/>
                <a:uFillTx/>
                <a:latin typeface="Calibri"/>
                <a:ea typeface="+mn-ea"/>
                <a:cs typeface="Calibri"/>
                <a:sym typeface="Calibri"/>
              </a:rPr>
              <a:t>https://scalefusion.com</a:t>
            </a:r>
          </a:p>
        </p:txBody>
      </p:sp>
      <p:sp>
        <p:nvSpPr>
          <p:cNvPr id="61" name="Rectangle 60">
            <a:extLst>
              <a:ext uri="{FF2B5EF4-FFF2-40B4-BE49-F238E27FC236}">
                <a16:creationId xmlns:a16="http://schemas.microsoft.com/office/drawing/2014/main" id="{D53F1365-5B83-41C5-A299-CDB9A137EC7C}"/>
              </a:ext>
            </a:extLst>
          </p:cNvPr>
          <p:cNvSpPr/>
          <p:nvPr/>
        </p:nvSpPr>
        <p:spPr>
          <a:xfrm>
            <a:off x="8164813" y="4717317"/>
            <a:ext cx="3575449"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IBM Security MaaS360® </a:t>
            </a:r>
            <a:endParaRPr kumimoji="0" lang="en-US" sz="1600" b="1" i="0" u="none" strike="noStrike" kern="1200" cap="none" spc="0" normalizeH="0" baseline="0" noProof="0" dirty="0">
              <a:ln>
                <a:noFill/>
              </a:ln>
              <a:solidFill>
                <a:srgbClr val="00B050"/>
              </a:solidFill>
              <a:effectLst/>
              <a:uLnTx/>
              <a:uFillTx/>
              <a:latin typeface="Calibri"/>
              <a:ea typeface="+mn-ea"/>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200" b="1" i="1" u="none" strike="noStrike" kern="1200" cap="none" spc="0" normalizeH="0" baseline="0" noProof="0" dirty="0">
                <a:ln>
                  <a:noFill/>
                </a:ln>
                <a:solidFill>
                  <a:prstClr val="black"/>
                </a:solidFill>
                <a:effectLst/>
                <a:uLnTx/>
                <a:uFillTx/>
                <a:latin typeface="Calibri"/>
                <a:ea typeface="+mn-ea"/>
                <a:cs typeface="Calibri"/>
                <a:sym typeface="Calibri"/>
              </a:rPr>
              <a:t>https://www.ibm.com</a:t>
            </a:r>
          </a:p>
        </p:txBody>
      </p:sp>
      <p:sp>
        <p:nvSpPr>
          <p:cNvPr id="62" name="Rectangle 61">
            <a:extLst>
              <a:ext uri="{FF2B5EF4-FFF2-40B4-BE49-F238E27FC236}">
                <a16:creationId xmlns:a16="http://schemas.microsoft.com/office/drawing/2014/main" id="{88650753-AB11-47EA-BB5F-660D2EC51D9A}"/>
              </a:ext>
            </a:extLst>
          </p:cNvPr>
          <p:cNvSpPr/>
          <p:nvPr/>
        </p:nvSpPr>
        <p:spPr>
          <a:xfrm>
            <a:off x="8164813" y="5654305"/>
            <a:ext cx="3824156" cy="769441"/>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Calibri"/>
                <a:cs typeface="Calibri"/>
                <a:sym typeface="Calibri"/>
              </a:rPr>
              <a:t>Zebra Enterprise Mobility Management (EMM) Tool Kit </a:t>
            </a:r>
            <a:endParaRPr kumimoji="0" lang="en-US" sz="1600" b="1" i="0" u="none" strike="noStrike" kern="1200" cap="none" spc="0" normalizeH="0" baseline="0" noProof="0" dirty="0">
              <a:ln>
                <a:noFill/>
              </a:ln>
              <a:solidFill>
                <a:srgbClr val="00B05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200" b="1" i="1" u="none" strike="noStrike" kern="1200" cap="none" spc="0" normalizeH="0" baseline="0" noProof="0" dirty="0">
                <a:ln>
                  <a:noFill/>
                </a:ln>
                <a:solidFill>
                  <a:prstClr val="black"/>
                </a:solidFill>
                <a:effectLst/>
                <a:uLnTx/>
                <a:uFillTx/>
                <a:latin typeface="Calibri"/>
                <a:ea typeface="+mn-ea"/>
                <a:cs typeface="Calibri"/>
                <a:sym typeface="Calibri"/>
              </a:rPr>
              <a:t>https://www.zebra.com</a:t>
            </a:r>
          </a:p>
        </p:txBody>
      </p:sp>
      <p:sp>
        <p:nvSpPr>
          <p:cNvPr id="63" name="Freeform 32">
            <a:extLst>
              <a:ext uri="{FF2B5EF4-FFF2-40B4-BE49-F238E27FC236}">
                <a16:creationId xmlns:a16="http://schemas.microsoft.com/office/drawing/2014/main" id="{5B7ACFE2-BD58-48B5-B189-6402A71A9E55}"/>
              </a:ext>
            </a:extLst>
          </p:cNvPr>
          <p:cNvSpPr>
            <a:spLocks noChangeAspect="1" noEditPoints="1"/>
          </p:cNvSpPr>
          <p:nvPr/>
        </p:nvSpPr>
        <p:spPr bwMode="auto">
          <a:xfrm>
            <a:off x="57192" y="1610787"/>
            <a:ext cx="491324" cy="401743"/>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427406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 name="TextBox 54">
            <a:extLst>
              <a:ext uri="{FF2B5EF4-FFF2-40B4-BE49-F238E27FC236}">
                <a16:creationId xmlns:a16="http://schemas.microsoft.com/office/drawing/2014/main" id="{E7132C34-DAF0-4C32-972C-5C4470033F84}"/>
              </a:ext>
            </a:extLst>
          </p:cNvPr>
          <p:cNvSpPr txBox="1"/>
          <p:nvPr/>
        </p:nvSpPr>
        <p:spPr>
          <a:xfrm>
            <a:off x="1100360" y="178221"/>
            <a:ext cx="10343288" cy="646331"/>
          </a:xfrm>
          <a:prstGeom prst="rect">
            <a:avLst/>
          </a:prstGeom>
          <a:noFill/>
        </p:spPr>
        <p:txBody>
          <a:bodyPr wrap="square" rtlCol="0" anchor="ctr">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Unified Endpoint Management Solutions</a:t>
            </a:r>
            <a:endParaRPr kumimoji="0" lang="en-US" sz="2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endParaRPr>
          </a:p>
        </p:txBody>
      </p:sp>
      <p:sp>
        <p:nvSpPr>
          <p:cNvPr id="67" name="Freeform 5">
            <a:extLst>
              <a:ext uri="{FF2B5EF4-FFF2-40B4-BE49-F238E27FC236}">
                <a16:creationId xmlns:a16="http://schemas.microsoft.com/office/drawing/2014/main" id="{7ADC352D-CCDB-4A2A-806A-ED41330AF871}"/>
              </a:ext>
            </a:extLst>
          </p:cNvPr>
          <p:cNvSpPr>
            <a:spLocks noChangeArrowheads="1"/>
          </p:cNvSpPr>
          <p:nvPr/>
        </p:nvSpPr>
        <p:spPr bwMode="auto">
          <a:xfrm>
            <a:off x="376565" y="575209"/>
            <a:ext cx="590147" cy="1556078"/>
          </a:xfrm>
          <a:custGeom>
            <a:avLst/>
            <a:gdLst>
              <a:gd name="T0" fmla="*/ 890 w 891"/>
              <a:gd name="T1" fmla="*/ 0 h 3650"/>
              <a:gd name="T2" fmla="*/ 0 w 891"/>
              <a:gd name="T3" fmla="*/ 1128 h 3650"/>
              <a:gd name="T4" fmla="*/ 0 w 891"/>
              <a:gd name="T5" fmla="*/ 3649 h 3650"/>
              <a:gd name="T6" fmla="*/ 890 w 891"/>
              <a:gd name="T7" fmla="*/ 2184 h 3650"/>
              <a:gd name="T8" fmla="*/ 890 w 891"/>
              <a:gd name="T9" fmla="*/ 0 h 3650"/>
            </a:gdLst>
            <a:ahLst/>
            <a:cxnLst>
              <a:cxn ang="0">
                <a:pos x="T0" y="T1"/>
              </a:cxn>
              <a:cxn ang="0">
                <a:pos x="T2" y="T3"/>
              </a:cxn>
              <a:cxn ang="0">
                <a:pos x="T4" y="T5"/>
              </a:cxn>
              <a:cxn ang="0">
                <a:pos x="T6" y="T7"/>
              </a:cxn>
              <a:cxn ang="0">
                <a:pos x="T8" y="T9"/>
              </a:cxn>
            </a:cxnLst>
            <a:rect l="0" t="0" r="r" b="b"/>
            <a:pathLst>
              <a:path w="891" h="3650">
                <a:moveTo>
                  <a:pt x="890" y="0"/>
                </a:moveTo>
                <a:lnTo>
                  <a:pt x="0" y="1128"/>
                </a:lnTo>
                <a:lnTo>
                  <a:pt x="0" y="3649"/>
                </a:lnTo>
                <a:lnTo>
                  <a:pt x="890" y="2184"/>
                </a:lnTo>
                <a:lnTo>
                  <a:pt x="890" y="0"/>
                </a:lnTo>
              </a:path>
            </a:pathLst>
          </a:custGeom>
          <a:solidFill>
            <a:schemeClr val="bg2">
              <a:lumMod val="5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Freeform 6">
            <a:extLst>
              <a:ext uri="{FF2B5EF4-FFF2-40B4-BE49-F238E27FC236}">
                <a16:creationId xmlns:a16="http://schemas.microsoft.com/office/drawing/2014/main" id="{75D69585-C376-4A50-B03F-414E19FFDBAB}"/>
              </a:ext>
            </a:extLst>
          </p:cNvPr>
          <p:cNvSpPr>
            <a:spLocks noChangeArrowheads="1"/>
          </p:cNvSpPr>
          <p:nvPr/>
        </p:nvSpPr>
        <p:spPr bwMode="auto">
          <a:xfrm>
            <a:off x="376565" y="1114190"/>
            <a:ext cx="2038016" cy="1407905"/>
          </a:xfrm>
          <a:custGeom>
            <a:avLst/>
            <a:gdLst>
              <a:gd name="T0" fmla="*/ 3649 w 3650"/>
              <a:gd name="T1" fmla="*/ 290 h 2522"/>
              <a:gd name="T2" fmla="*/ 0 w 3650"/>
              <a:gd name="T3" fmla="*/ 0 h 2522"/>
              <a:gd name="T4" fmla="*/ 0 w 3650"/>
              <a:gd name="T5" fmla="*/ 2521 h 2522"/>
              <a:gd name="T6" fmla="*/ 3649 w 3650"/>
              <a:gd name="T7" fmla="*/ 2103 h 2522"/>
              <a:gd name="T8" fmla="*/ 3649 w 3650"/>
              <a:gd name="T9" fmla="*/ 290 h 2522"/>
            </a:gdLst>
            <a:ahLst/>
            <a:cxnLst>
              <a:cxn ang="0">
                <a:pos x="T0" y="T1"/>
              </a:cxn>
              <a:cxn ang="0">
                <a:pos x="T2" y="T3"/>
              </a:cxn>
              <a:cxn ang="0">
                <a:pos x="T4" y="T5"/>
              </a:cxn>
              <a:cxn ang="0">
                <a:pos x="T6" y="T7"/>
              </a:cxn>
              <a:cxn ang="0">
                <a:pos x="T8" y="T9"/>
              </a:cxn>
            </a:cxnLst>
            <a:rect l="0" t="0" r="r" b="b"/>
            <a:pathLst>
              <a:path w="3650" h="2522">
                <a:moveTo>
                  <a:pt x="3649" y="290"/>
                </a:moveTo>
                <a:lnTo>
                  <a:pt x="0" y="0"/>
                </a:lnTo>
                <a:lnTo>
                  <a:pt x="0" y="2521"/>
                </a:lnTo>
                <a:lnTo>
                  <a:pt x="3649" y="2103"/>
                </a:lnTo>
                <a:lnTo>
                  <a:pt x="3649" y="290"/>
                </a:lnTo>
              </a:path>
            </a:pathLst>
          </a:custGeom>
          <a:solidFill>
            <a:schemeClr val="accent3"/>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Freeform 7">
            <a:extLst>
              <a:ext uri="{FF2B5EF4-FFF2-40B4-BE49-F238E27FC236}">
                <a16:creationId xmlns:a16="http://schemas.microsoft.com/office/drawing/2014/main" id="{285019E2-4901-499A-9A79-C4C8C3A5F12E}"/>
              </a:ext>
            </a:extLst>
          </p:cNvPr>
          <p:cNvSpPr>
            <a:spLocks noChangeArrowheads="1"/>
          </p:cNvSpPr>
          <p:nvPr/>
        </p:nvSpPr>
        <p:spPr bwMode="auto">
          <a:xfrm>
            <a:off x="-5974" y="1261360"/>
            <a:ext cx="2416047" cy="1260735"/>
          </a:xfrm>
          <a:custGeom>
            <a:avLst/>
            <a:gdLst>
              <a:gd name="T0" fmla="*/ 4450 w 4451"/>
              <a:gd name="T1" fmla="*/ 0 h 2778"/>
              <a:gd name="T2" fmla="*/ 0 w 4451"/>
              <a:gd name="T3" fmla="*/ 720 h 2778"/>
              <a:gd name="T4" fmla="*/ 0 w 4451"/>
              <a:gd name="T5" fmla="*/ 2777 h 2778"/>
              <a:gd name="T6" fmla="*/ 4450 w 4451"/>
              <a:gd name="T7" fmla="*/ 1813 h 2778"/>
              <a:gd name="T8" fmla="*/ 4450 w 4451"/>
              <a:gd name="T9" fmla="*/ 0 h 2778"/>
            </a:gdLst>
            <a:ahLst/>
            <a:cxnLst>
              <a:cxn ang="0">
                <a:pos x="T0" y="T1"/>
              </a:cxn>
              <a:cxn ang="0">
                <a:pos x="T2" y="T3"/>
              </a:cxn>
              <a:cxn ang="0">
                <a:pos x="T4" y="T5"/>
              </a:cxn>
              <a:cxn ang="0">
                <a:pos x="T6" y="T7"/>
              </a:cxn>
              <a:cxn ang="0">
                <a:pos x="T8" y="T9"/>
              </a:cxn>
            </a:cxnLst>
            <a:rect l="0" t="0" r="r" b="b"/>
            <a:pathLst>
              <a:path w="4451" h="2778">
                <a:moveTo>
                  <a:pt x="4450" y="0"/>
                </a:moveTo>
                <a:lnTo>
                  <a:pt x="0" y="720"/>
                </a:lnTo>
                <a:lnTo>
                  <a:pt x="0" y="2777"/>
                </a:lnTo>
                <a:lnTo>
                  <a:pt x="4450" y="1813"/>
                </a:lnTo>
                <a:lnTo>
                  <a:pt x="4450" y="0"/>
                </a:lnTo>
              </a:path>
            </a:pathLst>
          </a:custGeom>
          <a:solidFill>
            <a:schemeClr val="bg2">
              <a:lumMod val="5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Freeform 8">
            <a:extLst>
              <a:ext uri="{FF2B5EF4-FFF2-40B4-BE49-F238E27FC236}">
                <a16:creationId xmlns:a16="http://schemas.microsoft.com/office/drawing/2014/main" id="{391F01A6-6719-4376-BC14-42462B50D062}"/>
              </a:ext>
            </a:extLst>
          </p:cNvPr>
          <p:cNvSpPr>
            <a:spLocks noChangeArrowheads="1"/>
          </p:cNvSpPr>
          <p:nvPr/>
        </p:nvSpPr>
        <p:spPr bwMode="auto">
          <a:xfrm>
            <a:off x="-5974" y="1392231"/>
            <a:ext cx="7397374" cy="1360515"/>
          </a:xfrm>
          <a:custGeom>
            <a:avLst/>
            <a:gdLst>
              <a:gd name="T0" fmla="*/ 0 w 12724"/>
              <a:gd name="T1" fmla="*/ 2480 h 2958"/>
              <a:gd name="T2" fmla="*/ 12723 w 12724"/>
              <a:gd name="T3" fmla="*/ 2957 h 2958"/>
              <a:gd name="T4" fmla="*/ 12723 w 12724"/>
              <a:gd name="T5" fmla="*/ 0 h 2958"/>
              <a:gd name="T6" fmla="*/ 0 w 12724"/>
              <a:gd name="T7" fmla="*/ 424 h 2958"/>
              <a:gd name="T8" fmla="*/ 0 w 12724"/>
              <a:gd name="T9" fmla="*/ 2480 h 2958"/>
            </a:gdLst>
            <a:ahLst/>
            <a:cxnLst>
              <a:cxn ang="0">
                <a:pos x="T0" y="T1"/>
              </a:cxn>
              <a:cxn ang="0">
                <a:pos x="T2" y="T3"/>
              </a:cxn>
              <a:cxn ang="0">
                <a:pos x="T4" y="T5"/>
              </a:cxn>
              <a:cxn ang="0">
                <a:pos x="T6" y="T7"/>
              </a:cxn>
              <a:cxn ang="0">
                <a:pos x="T8" y="T9"/>
              </a:cxn>
            </a:cxnLst>
            <a:rect l="0" t="0" r="r" b="b"/>
            <a:pathLst>
              <a:path w="12724" h="2958">
                <a:moveTo>
                  <a:pt x="0" y="2480"/>
                </a:moveTo>
                <a:lnTo>
                  <a:pt x="12723" y="2957"/>
                </a:lnTo>
                <a:lnTo>
                  <a:pt x="12723" y="0"/>
                </a:lnTo>
                <a:lnTo>
                  <a:pt x="0" y="424"/>
                </a:lnTo>
                <a:lnTo>
                  <a:pt x="0" y="2480"/>
                </a:lnTo>
              </a:path>
            </a:pathLst>
          </a:custGeom>
          <a:solidFill>
            <a:schemeClr val="bg1">
              <a:lumMod val="85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1C8635B-33B0-4A27-B7FA-699FD0DFF3E2}"/>
              </a:ext>
            </a:extLst>
          </p:cNvPr>
          <p:cNvSpPr/>
          <p:nvPr/>
        </p:nvSpPr>
        <p:spPr>
          <a:xfrm>
            <a:off x="966713" y="1610823"/>
            <a:ext cx="6424687" cy="923330"/>
          </a:xfrm>
          <a:prstGeom prst="rect">
            <a:avLst/>
          </a:prstGeom>
        </p:spPr>
        <p:txBody>
          <a:bodyPr wrap="square" anchor="ctr">
            <a:spAutoFit/>
          </a:bodyPr>
          <a:lstStyle/>
          <a:p>
            <a:pPr marR="0" lvl="0" algn="l" defTabSz="914400" rtl="0" eaLnBrk="1" fontAlgn="base" latinLnBrk="0" hangingPunct="1">
              <a:lnSpc>
                <a:spcPct val="100000"/>
              </a:lnSpc>
              <a:spcBef>
                <a:spcPts val="6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Unified endpoint management (UEM) solutions ensure </a:t>
            </a:r>
            <a:r>
              <a:rPr kumimoji="0" lang="en-US" b="1" i="0" u="none" strike="noStrike" kern="1200" cap="none" spc="0" normalizeH="0" baseline="0" noProof="0" dirty="0">
                <a:ln>
                  <a:noFill/>
                </a:ln>
                <a:solidFill>
                  <a:srgbClr val="FF0000"/>
                </a:solidFill>
                <a:effectLst/>
                <a:uLnTx/>
                <a:uFillTx/>
                <a:latin typeface="Calibri"/>
                <a:ea typeface="+mn-ea"/>
                <a:cs typeface="+mn-cs"/>
              </a:rPr>
              <a:t>remote</a:t>
            </a:r>
            <a:r>
              <a:rPr kumimoji="0" lang="en-US" b="0" i="0" u="none" strike="noStrike" kern="1200" cap="none" spc="0" normalizeH="0" baseline="0" noProof="0" dirty="0">
                <a:ln>
                  <a:noFill/>
                </a:ln>
                <a:solidFill>
                  <a:prstClr val="black"/>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provisioning</a:t>
            </a:r>
            <a:r>
              <a:rPr kumimoji="0" lang="en-US" i="0" u="none" strike="noStrike" kern="1200" cap="none" spc="0" normalizeH="0" baseline="0" noProof="0" dirty="0">
                <a:ln>
                  <a:noFill/>
                </a:ln>
                <a:solidFill>
                  <a:prstClr val="black"/>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managing</a:t>
            </a:r>
            <a:r>
              <a:rPr kumimoji="0" lang="en-US" i="0" u="none" strike="noStrike" kern="1200" cap="none" spc="0" normalizeH="0" baseline="0" noProof="0" dirty="0">
                <a:ln>
                  <a:noFill/>
                </a:ln>
                <a:solidFill>
                  <a:prstClr val="black"/>
                </a:solidFill>
                <a:effectLst/>
                <a:uLnTx/>
                <a:uFillTx/>
                <a:latin typeface="Calibri"/>
                <a:ea typeface="+mn-ea"/>
                <a:cs typeface="+mn-cs"/>
              </a:rPr>
              <a:t>,</a:t>
            </a:r>
            <a:r>
              <a:rPr kumimoji="0" lang="en-US" b="1" i="0" u="none" strike="noStrike" kern="1200" cap="none" spc="0" normalizeH="0" baseline="0" noProof="0" dirty="0">
                <a:ln>
                  <a:noFill/>
                </a:ln>
                <a:solidFill>
                  <a:prstClr val="black"/>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controlling</a:t>
            </a:r>
            <a:r>
              <a:rPr kumimoji="0" lang="en-US" i="0" u="none" strike="noStrike" kern="1200" cap="none" spc="0" normalizeH="0" baseline="0" noProof="0" dirty="0">
                <a:ln>
                  <a:noFill/>
                </a:ln>
                <a:solidFill>
                  <a:prstClr val="black"/>
                </a:solidFill>
                <a:effectLst/>
                <a:uLnTx/>
                <a:uFillTx/>
                <a:latin typeface="Calibri"/>
                <a:ea typeface="+mn-ea"/>
                <a:cs typeface="+mn-cs"/>
              </a:rPr>
              <a:t>,</a:t>
            </a:r>
            <a:r>
              <a:rPr kumimoji="0" lang="en-US" b="1" i="0" u="none" strike="noStrike" kern="1200" cap="none" spc="0" normalizeH="0" baseline="0" noProof="0" dirty="0">
                <a:ln>
                  <a:noFill/>
                </a:ln>
                <a:solidFill>
                  <a:prstClr val="black"/>
                </a:solidFill>
                <a:effectLst/>
                <a:uLnTx/>
                <a:uFillTx/>
                <a:latin typeface="Calibri"/>
                <a:ea typeface="+mn-ea"/>
                <a:cs typeface="+mn-cs"/>
              </a:rPr>
              <a:t> </a:t>
            </a:r>
            <a:r>
              <a:rPr kumimoji="0" lang="en-US" b="0" i="0" u="none" strike="noStrike" kern="1200" cap="none" spc="0" normalizeH="0" baseline="0" noProof="0" dirty="0">
                <a:ln>
                  <a:noFill/>
                </a:ln>
                <a:solidFill>
                  <a:prstClr val="black"/>
                </a:solidFill>
                <a:effectLst/>
                <a:uLnTx/>
                <a:uFillTx/>
                <a:latin typeface="Calibri"/>
                <a:ea typeface="+mn-ea"/>
                <a:cs typeface="+mn-cs"/>
              </a:rPr>
              <a:t>and</a:t>
            </a:r>
            <a:r>
              <a:rPr kumimoji="0" lang="en-US" b="1" i="0" u="none" strike="noStrike" kern="1200" cap="none" spc="0" normalizeH="0" baseline="0" noProof="0" dirty="0">
                <a:ln>
                  <a:noFill/>
                </a:ln>
                <a:solidFill>
                  <a:prstClr val="black"/>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securing</a:t>
            </a:r>
            <a:r>
              <a:rPr kumimoji="0" lang="en-US" b="0" i="0" u="none" strike="noStrike" kern="1200" cap="none" spc="0" normalizeH="0" baseline="0" noProof="0" dirty="0">
                <a:ln>
                  <a:noFill/>
                </a:ln>
                <a:solidFill>
                  <a:prstClr val="black"/>
                </a:solidFill>
                <a:effectLst/>
                <a:uLnTx/>
                <a:uFillTx/>
                <a:latin typeface="Calibri"/>
                <a:ea typeface="+mn-ea"/>
                <a:cs typeface="+mn-cs"/>
              </a:rPr>
              <a:t> Internet-enabled devices from a single interface</a:t>
            </a:r>
          </a:p>
        </p:txBody>
      </p:sp>
      <p:sp>
        <p:nvSpPr>
          <p:cNvPr id="21" name="Freeform 204">
            <a:extLst>
              <a:ext uri="{FF2B5EF4-FFF2-40B4-BE49-F238E27FC236}">
                <a16:creationId xmlns:a16="http://schemas.microsoft.com/office/drawing/2014/main" id="{9B3BAB4D-A7E8-42D7-B4CC-95B916EC1584}"/>
              </a:ext>
            </a:extLst>
          </p:cNvPr>
          <p:cNvSpPr>
            <a:spLocks noChangeAspect="1" noEditPoints="1"/>
          </p:cNvSpPr>
          <p:nvPr/>
        </p:nvSpPr>
        <p:spPr bwMode="auto">
          <a:xfrm>
            <a:off x="332765" y="1899612"/>
            <a:ext cx="590146" cy="392386"/>
          </a:xfrm>
          <a:custGeom>
            <a:avLst/>
            <a:gdLst>
              <a:gd name="T0" fmla="*/ 295020 w 87"/>
              <a:gd name="T1" fmla="*/ 51320 h 58"/>
              <a:gd name="T2" fmla="*/ 150940 w 87"/>
              <a:gd name="T3" fmla="*/ 99219 h 58"/>
              <a:gd name="T4" fmla="*/ 147510 w 87"/>
              <a:gd name="T5" fmla="*/ 99219 h 58"/>
              <a:gd name="T6" fmla="*/ 147510 w 87"/>
              <a:gd name="T7" fmla="*/ 99219 h 58"/>
              <a:gd name="T8" fmla="*/ 61748 w 87"/>
              <a:gd name="T9" fmla="*/ 71848 h 58"/>
              <a:gd name="T10" fmla="*/ 48026 w 87"/>
              <a:gd name="T11" fmla="*/ 109483 h 58"/>
              <a:gd name="T12" fmla="*/ 58318 w 87"/>
              <a:gd name="T13" fmla="*/ 123168 h 58"/>
              <a:gd name="T14" fmla="*/ 51457 w 87"/>
              <a:gd name="T15" fmla="*/ 136854 h 58"/>
              <a:gd name="T16" fmla="*/ 58318 w 87"/>
              <a:gd name="T17" fmla="*/ 191595 h 58"/>
              <a:gd name="T18" fmla="*/ 54887 w 87"/>
              <a:gd name="T19" fmla="*/ 195017 h 58"/>
              <a:gd name="T20" fmla="*/ 54887 w 87"/>
              <a:gd name="T21" fmla="*/ 198438 h 58"/>
              <a:gd name="T22" fmla="*/ 27444 w 87"/>
              <a:gd name="T23" fmla="*/ 198438 h 58"/>
              <a:gd name="T24" fmla="*/ 24013 w 87"/>
              <a:gd name="T25" fmla="*/ 195017 h 58"/>
              <a:gd name="T26" fmla="*/ 24013 w 87"/>
              <a:gd name="T27" fmla="*/ 191595 h 58"/>
              <a:gd name="T28" fmla="*/ 30874 w 87"/>
              <a:gd name="T29" fmla="*/ 136854 h 58"/>
              <a:gd name="T30" fmla="*/ 24013 w 87"/>
              <a:gd name="T31" fmla="*/ 123168 h 58"/>
              <a:gd name="T32" fmla="*/ 34305 w 87"/>
              <a:gd name="T33" fmla="*/ 109483 h 58"/>
              <a:gd name="T34" fmla="*/ 44596 w 87"/>
              <a:gd name="T35" fmla="*/ 65006 h 58"/>
              <a:gd name="T36" fmla="*/ 3430 w 87"/>
              <a:gd name="T37" fmla="*/ 51320 h 58"/>
              <a:gd name="T38" fmla="*/ 0 w 87"/>
              <a:gd name="T39" fmla="*/ 47899 h 58"/>
              <a:gd name="T40" fmla="*/ 3430 w 87"/>
              <a:gd name="T41" fmla="*/ 44477 h 58"/>
              <a:gd name="T42" fmla="*/ 147510 w 87"/>
              <a:gd name="T43" fmla="*/ 0 h 58"/>
              <a:gd name="T44" fmla="*/ 147510 w 87"/>
              <a:gd name="T45" fmla="*/ 0 h 58"/>
              <a:gd name="T46" fmla="*/ 150940 w 87"/>
              <a:gd name="T47" fmla="*/ 0 h 58"/>
              <a:gd name="T48" fmla="*/ 295020 w 87"/>
              <a:gd name="T49" fmla="*/ 44477 h 58"/>
              <a:gd name="T50" fmla="*/ 298450 w 87"/>
              <a:gd name="T51" fmla="*/ 47899 h 58"/>
              <a:gd name="T52" fmla="*/ 295020 w 87"/>
              <a:gd name="T53" fmla="*/ 51320 h 58"/>
              <a:gd name="T54" fmla="*/ 233271 w 87"/>
              <a:gd name="T55" fmla="*/ 130011 h 58"/>
              <a:gd name="T56" fmla="*/ 147510 w 87"/>
              <a:gd name="T57" fmla="*/ 164225 h 58"/>
              <a:gd name="T58" fmla="*/ 65179 w 87"/>
              <a:gd name="T59" fmla="*/ 130011 h 58"/>
              <a:gd name="T60" fmla="*/ 68609 w 87"/>
              <a:gd name="T61" fmla="*/ 88955 h 58"/>
              <a:gd name="T62" fmla="*/ 144079 w 87"/>
              <a:gd name="T63" fmla="*/ 112904 h 58"/>
              <a:gd name="T64" fmla="*/ 147510 w 87"/>
              <a:gd name="T65" fmla="*/ 116326 h 58"/>
              <a:gd name="T66" fmla="*/ 154371 w 87"/>
              <a:gd name="T67" fmla="*/ 112904 h 58"/>
              <a:gd name="T68" fmla="*/ 229841 w 87"/>
              <a:gd name="T69" fmla="*/ 88955 h 58"/>
              <a:gd name="T70" fmla="*/ 233271 w 87"/>
              <a:gd name="T71" fmla="*/ 130011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C00000"/>
          </a:solidFill>
          <a:ln>
            <a:noFill/>
          </a:ln>
        </p:spPr>
        <p:txBody>
          <a:bodyPr/>
          <a:lstStyle/>
          <a:p>
            <a:endParaRPr lang="en-US" dirty="0"/>
          </a:p>
        </p:txBody>
      </p:sp>
      <p:sp>
        <p:nvSpPr>
          <p:cNvPr id="14" name="Rectangle: Diagonal Corners Rounded 13">
            <a:extLst>
              <a:ext uri="{FF2B5EF4-FFF2-40B4-BE49-F238E27FC236}">
                <a16:creationId xmlns:a16="http://schemas.microsoft.com/office/drawing/2014/main" id="{72F8B82F-A48E-4177-BC53-81B209CCE179}"/>
              </a:ext>
            </a:extLst>
          </p:cNvPr>
          <p:cNvSpPr/>
          <p:nvPr/>
        </p:nvSpPr>
        <p:spPr>
          <a:xfrm>
            <a:off x="711027" y="2920370"/>
            <a:ext cx="5963372" cy="3540718"/>
          </a:xfrm>
          <a:prstGeom prst="round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E40953B-4E71-426C-AF87-F7AEEE32285B}"/>
              </a:ext>
            </a:extLst>
          </p:cNvPr>
          <p:cNvSpPr/>
          <p:nvPr/>
        </p:nvSpPr>
        <p:spPr>
          <a:xfrm>
            <a:off x="2577906" y="2971800"/>
            <a:ext cx="2037096" cy="369332"/>
          </a:xfrm>
          <a:prstGeom prst="rect">
            <a:avLst/>
          </a:prstGeom>
        </p:spPr>
        <p:txBody>
          <a:bodyPr wrap="none" anchor="ctr">
            <a:spAutoFit/>
          </a:bodyPr>
          <a:lstStyle/>
          <a:p>
            <a:pPr marL="0" lvl="1" indent="-52388" algn="ctr" fontAlgn="base">
              <a:spcBef>
                <a:spcPts val="1800"/>
              </a:spcBef>
            </a:pPr>
            <a:r>
              <a:rPr lang="en-US" b="1" dirty="0">
                <a:solidFill>
                  <a:srgbClr val="0070C0"/>
                </a:solidFill>
                <a:latin typeface="Rockwell" panose="02060603020205020403" pitchFamily="18" charset="0"/>
              </a:rPr>
              <a:t>Features of UEM</a:t>
            </a:r>
          </a:p>
        </p:txBody>
      </p:sp>
      <p:sp>
        <p:nvSpPr>
          <p:cNvPr id="22" name="Rectangle 21">
            <a:extLst>
              <a:ext uri="{FF2B5EF4-FFF2-40B4-BE49-F238E27FC236}">
                <a16:creationId xmlns:a16="http://schemas.microsoft.com/office/drawing/2014/main" id="{BE0A7D82-E27C-467A-85B7-CF158477F51E}"/>
              </a:ext>
            </a:extLst>
          </p:cNvPr>
          <p:cNvSpPr/>
          <p:nvPr/>
        </p:nvSpPr>
        <p:spPr>
          <a:xfrm>
            <a:off x="965336" y="3409865"/>
            <a:ext cx="5262236" cy="2954655"/>
          </a:xfrm>
          <a:prstGeom prst="rect">
            <a:avLst/>
          </a:prstGeom>
        </p:spPr>
        <p:txBody>
          <a:bodyPr wrap="square" anchor="ctr">
            <a:spAutoFit/>
          </a:bodyPr>
          <a:lstStyle/>
          <a:p>
            <a:pPr marL="341313" marR="0" lvl="2" indent="-341313" algn="l" defTabSz="914400" rtl="0" eaLnBrk="1" fontAlgn="base"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Remote, manual, or automatic pushing of updates </a:t>
            </a:r>
          </a:p>
          <a:p>
            <a:pPr marL="341313" marR="0" lvl="2" indent="-341313" algn="l" defTabSz="914400" rtl="0" eaLnBrk="1" fontAlgn="base"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Configuration for on-device security policies</a:t>
            </a:r>
          </a:p>
          <a:p>
            <a:pPr marL="341313" marR="0" lvl="2" indent="-341313" algn="l" defTabSz="914400" rtl="0" eaLnBrk="1" fontAlgn="base"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Supporting employee-owned devices</a:t>
            </a:r>
          </a:p>
          <a:p>
            <a:pPr marL="341313" marR="0" lvl="2" indent="-341313" algn="l" defTabSz="914400" rtl="0" eaLnBrk="1" fontAlgn="base"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Erasing the data of lost or stolen devices remotely</a:t>
            </a:r>
          </a:p>
          <a:p>
            <a:pPr marL="341313" marR="0" lvl="2" indent="-341313" algn="l" defTabSz="914400" rtl="0" eaLnBrk="1" fontAlgn="base"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Tracking device usage</a:t>
            </a:r>
          </a:p>
          <a:p>
            <a:pPr marL="341313" marR="0" lvl="2" indent="-341313" algn="l" defTabSz="914400" rtl="0" eaLnBrk="1" fontAlgn="base"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Threat detection and mitigation</a:t>
            </a:r>
          </a:p>
          <a:p>
            <a:pPr marL="341313" marR="0" lvl="2" indent="-341313" algn="l" defTabSz="914400" rtl="0" eaLnBrk="1" fontAlgn="base" latinLnBrk="0" hangingPunct="1">
              <a:lnSpc>
                <a:spcPct val="100000"/>
              </a:lnSpc>
              <a:spcBef>
                <a:spcPts val="120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API framework for custom applications</a:t>
            </a:r>
            <a:endParaRPr kumimoji="0" lang="en-US" sz="18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3" name="Freeform 30">
            <a:extLst>
              <a:ext uri="{FF2B5EF4-FFF2-40B4-BE49-F238E27FC236}">
                <a16:creationId xmlns:a16="http://schemas.microsoft.com/office/drawing/2014/main" id="{FDB8AD5E-6BE0-462A-905E-338863761269}"/>
              </a:ext>
            </a:extLst>
          </p:cNvPr>
          <p:cNvSpPr>
            <a:spLocks noChangeAspect="1" noEditPoints="1"/>
          </p:cNvSpPr>
          <p:nvPr/>
        </p:nvSpPr>
        <p:spPr bwMode="auto">
          <a:xfrm>
            <a:off x="8486112" y="4720854"/>
            <a:ext cx="421539" cy="348755"/>
          </a:xfrm>
          <a:custGeom>
            <a:avLst/>
            <a:gdLst>
              <a:gd name="T0" fmla="*/ 186184 w 64"/>
              <a:gd name="T1" fmla="*/ 144673 h 53"/>
              <a:gd name="T2" fmla="*/ 148258 w 64"/>
              <a:gd name="T3" fmla="*/ 182563 h 53"/>
              <a:gd name="T4" fmla="*/ 37926 w 64"/>
              <a:gd name="T5" fmla="*/ 182563 h 53"/>
              <a:gd name="T6" fmla="*/ 0 w 64"/>
              <a:gd name="T7" fmla="*/ 144673 h 53"/>
              <a:gd name="T8" fmla="*/ 0 w 64"/>
              <a:gd name="T9" fmla="*/ 34446 h 53"/>
              <a:gd name="T10" fmla="*/ 37926 w 64"/>
              <a:gd name="T11" fmla="*/ 0 h 53"/>
              <a:gd name="T12" fmla="*/ 148258 w 64"/>
              <a:gd name="T13" fmla="*/ 0 h 53"/>
              <a:gd name="T14" fmla="*/ 162049 w 64"/>
              <a:gd name="T15" fmla="*/ 0 h 53"/>
              <a:gd name="T16" fmla="*/ 165497 w 64"/>
              <a:gd name="T17" fmla="*/ 3445 h 53"/>
              <a:gd name="T18" fmla="*/ 165497 w 64"/>
              <a:gd name="T19" fmla="*/ 6889 h 53"/>
              <a:gd name="T20" fmla="*/ 158602 w 64"/>
              <a:gd name="T21" fmla="*/ 13778 h 53"/>
              <a:gd name="T22" fmla="*/ 155154 w 64"/>
              <a:gd name="T23" fmla="*/ 17223 h 53"/>
              <a:gd name="T24" fmla="*/ 155154 w 64"/>
              <a:gd name="T25" fmla="*/ 17223 h 53"/>
              <a:gd name="T26" fmla="*/ 148258 w 64"/>
              <a:gd name="T27" fmla="*/ 13778 h 53"/>
              <a:gd name="T28" fmla="*/ 37926 w 64"/>
              <a:gd name="T29" fmla="*/ 13778 h 53"/>
              <a:gd name="T30" fmla="*/ 17239 w 64"/>
              <a:gd name="T31" fmla="*/ 34446 h 53"/>
              <a:gd name="T32" fmla="*/ 17239 w 64"/>
              <a:gd name="T33" fmla="*/ 144673 h 53"/>
              <a:gd name="T34" fmla="*/ 37926 w 64"/>
              <a:gd name="T35" fmla="*/ 165340 h 53"/>
              <a:gd name="T36" fmla="*/ 148258 w 64"/>
              <a:gd name="T37" fmla="*/ 165340 h 53"/>
              <a:gd name="T38" fmla="*/ 168945 w 64"/>
              <a:gd name="T39" fmla="*/ 144673 h 53"/>
              <a:gd name="T40" fmla="*/ 168945 w 64"/>
              <a:gd name="T41" fmla="*/ 110227 h 53"/>
              <a:gd name="T42" fmla="*/ 168945 w 64"/>
              <a:gd name="T43" fmla="*/ 110227 h 53"/>
              <a:gd name="T44" fmla="*/ 179289 w 64"/>
              <a:gd name="T45" fmla="*/ 99893 h 53"/>
              <a:gd name="T46" fmla="*/ 182737 w 64"/>
              <a:gd name="T47" fmla="*/ 99893 h 53"/>
              <a:gd name="T48" fmla="*/ 182737 w 64"/>
              <a:gd name="T49" fmla="*/ 99893 h 53"/>
              <a:gd name="T50" fmla="*/ 186184 w 64"/>
              <a:gd name="T51" fmla="*/ 103338 h 53"/>
              <a:gd name="T52" fmla="*/ 186184 w 64"/>
              <a:gd name="T53" fmla="*/ 144673 h 53"/>
              <a:gd name="T54" fmla="*/ 110332 w 64"/>
              <a:gd name="T55" fmla="*/ 144673 h 53"/>
              <a:gd name="T56" fmla="*/ 93092 w 64"/>
              <a:gd name="T57" fmla="*/ 144673 h 53"/>
              <a:gd name="T58" fmla="*/ 37926 w 64"/>
              <a:gd name="T59" fmla="*/ 89559 h 53"/>
              <a:gd name="T60" fmla="*/ 37926 w 64"/>
              <a:gd name="T61" fmla="*/ 75781 h 53"/>
              <a:gd name="T62" fmla="*/ 51718 w 64"/>
              <a:gd name="T63" fmla="*/ 62003 h 53"/>
              <a:gd name="T64" fmla="*/ 68957 w 64"/>
              <a:gd name="T65" fmla="*/ 62003 h 53"/>
              <a:gd name="T66" fmla="*/ 103436 w 64"/>
              <a:gd name="T67" fmla="*/ 93004 h 53"/>
              <a:gd name="T68" fmla="*/ 186184 w 64"/>
              <a:gd name="T69" fmla="*/ 10334 h 53"/>
              <a:gd name="T70" fmla="*/ 199976 w 64"/>
              <a:gd name="T71" fmla="*/ 10334 h 53"/>
              <a:gd name="T72" fmla="*/ 217215 w 64"/>
              <a:gd name="T73" fmla="*/ 24112 h 53"/>
              <a:gd name="T74" fmla="*/ 217215 w 64"/>
              <a:gd name="T75" fmla="*/ 37890 h 53"/>
              <a:gd name="T76" fmla="*/ 110332 w 64"/>
              <a:gd name="T77" fmla="*/ 144673 h 5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4" h="53">
                <a:moveTo>
                  <a:pt x="54" y="42"/>
                </a:moveTo>
                <a:cubicBezTo>
                  <a:pt x="54" y="48"/>
                  <a:pt x="49" y="53"/>
                  <a:pt x="43" y="53"/>
                </a:cubicBezTo>
                <a:cubicBezTo>
                  <a:pt x="11" y="53"/>
                  <a:pt x="11" y="53"/>
                  <a:pt x="11" y="53"/>
                </a:cubicBezTo>
                <a:cubicBezTo>
                  <a:pt x="5" y="53"/>
                  <a:pt x="0" y="48"/>
                  <a:pt x="0" y="42"/>
                </a:cubicBezTo>
                <a:cubicBezTo>
                  <a:pt x="0" y="10"/>
                  <a:pt x="0" y="10"/>
                  <a:pt x="0" y="10"/>
                </a:cubicBezTo>
                <a:cubicBezTo>
                  <a:pt x="0" y="4"/>
                  <a:pt x="5" y="0"/>
                  <a:pt x="11" y="0"/>
                </a:cubicBezTo>
                <a:cubicBezTo>
                  <a:pt x="43" y="0"/>
                  <a:pt x="43" y="0"/>
                  <a:pt x="43" y="0"/>
                </a:cubicBezTo>
                <a:cubicBezTo>
                  <a:pt x="44" y="0"/>
                  <a:pt x="46" y="0"/>
                  <a:pt x="47" y="0"/>
                </a:cubicBezTo>
                <a:cubicBezTo>
                  <a:pt x="48" y="1"/>
                  <a:pt x="48" y="1"/>
                  <a:pt x="48" y="1"/>
                </a:cubicBezTo>
                <a:cubicBezTo>
                  <a:pt x="48" y="2"/>
                  <a:pt x="48" y="2"/>
                  <a:pt x="48" y="2"/>
                </a:cubicBezTo>
                <a:cubicBezTo>
                  <a:pt x="46" y="4"/>
                  <a:pt x="46" y="4"/>
                  <a:pt x="46" y="4"/>
                </a:cubicBezTo>
                <a:cubicBezTo>
                  <a:pt x="46" y="5"/>
                  <a:pt x="45" y="5"/>
                  <a:pt x="45" y="5"/>
                </a:cubicBezTo>
                <a:cubicBezTo>
                  <a:pt x="45" y="5"/>
                  <a:pt x="45" y="5"/>
                  <a:pt x="45" y="5"/>
                </a:cubicBezTo>
                <a:cubicBezTo>
                  <a:pt x="44" y="4"/>
                  <a:pt x="44" y="4"/>
                  <a:pt x="43" y="4"/>
                </a:cubicBezTo>
                <a:cubicBezTo>
                  <a:pt x="11" y="4"/>
                  <a:pt x="11" y="4"/>
                  <a:pt x="11" y="4"/>
                </a:cubicBezTo>
                <a:cubicBezTo>
                  <a:pt x="8" y="4"/>
                  <a:pt x="5" y="7"/>
                  <a:pt x="5" y="10"/>
                </a:cubicBezTo>
                <a:cubicBezTo>
                  <a:pt x="5" y="42"/>
                  <a:pt x="5" y="42"/>
                  <a:pt x="5" y="42"/>
                </a:cubicBezTo>
                <a:cubicBezTo>
                  <a:pt x="5" y="45"/>
                  <a:pt x="8" y="48"/>
                  <a:pt x="11" y="48"/>
                </a:cubicBezTo>
                <a:cubicBezTo>
                  <a:pt x="43" y="48"/>
                  <a:pt x="43" y="48"/>
                  <a:pt x="43" y="48"/>
                </a:cubicBezTo>
                <a:cubicBezTo>
                  <a:pt x="46" y="48"/>
                  <a:pt x="49" y="45"/>
                  <a:pt x="49" y="42"/>
                </a:cubicBezTo>
                <a:cubicBezTo>
                  <a:pt x="49" y="32"/>
                  <a:pt x="49" y="32"/>
                  <a:pt x="49" y="32"/>
                </a:cubicBezTo>
                <a:cubicBezTo>
                  <a:pt x="49" y="32"/>
                  <a:pt x="49" y="32"/>
                  <a:pt x="49" y="32"/>
                </a:cubicBezTo>
                <a:cubicBezTo>
                  <a:pt x="52" y="29"/>
                  <a:pt x="52" y="29"/>
                  <a:pt x="52" y="29"/>
                </a:cubicBezTo>
                <a:cubicBezTo>
                  <a:pt x="52" y="29"/>
                  <a:pt x="52" y="29"/>
                  <a:pt x="53" y="29"/>
                </a:cubicBezTo>
                <a:cubicBezTo>
                  <a:pt x="53" y="29"/>
                  <a:pt x="53" y="29"/>
                  <a:pt x="53" y="29"/>
                </a:cubicBezTo>
                <a:cubicBezTo>
                  <a:pt x="54" y="29"/>
                  <a:pt x="54" y="30"/>
                  <a:pt x="54" y="30"/>
                </a:cubicBezTo>
                <a:lnTo>
                  <a:pt x="54" y="42"/>
                </a:lnTo>
                <a:close/>
                <a:moveTo>
                  <a:pt x="32" y="42"/>
                </a:moveTo>
                <a:cubicBezTo>
                  <a:pt x="31" y="44"/>
                  <a:pt x="29" y="44"/>
                  <a:pt x="27" y="42"/>
                </a:cubicBezTo>
                <a:cubicBezTo>
                  <a:pt x="11" y="26"/>
                  <a:pt x="11" y="26"/>
                  <a:pt x="11" y="26"/>
                </a:cubicBezTo>
                <a:cubicBezTo>
                  <a:pt x="10" y="25"/>
                  <a:pt x="10" y="23"/>
                  <a:pt x="11" y="22"/>
                </a:cubicBezTo>
                <a:cubicBezTo>
                  <a:pt x="15" y="18"/>
                  <a:pt x="15" y="18"/>
                  <a:pt x="15" y="18"/>
                </a:cubicBezTo>
                <a:cubicBezTo>
                  <a:pt x="16" y="16"/>
                  <a:pt x="18" y="16"/>
                  <a:pt x="20" y="18"/>
                </a:cubicBezTo>
                <a:cubicBezTo>
                  <a:pt x="30" y="27"/>
                  <a:pt x="30" y="27"/>
                  <a:pt x="30" y="27"/>
                </a:cubicBezTo>
                <a:cubicBezTo>
                  <a:pt x="54" y="3"/>
                  <a:pt x="54" y="3"/>
                  <a:pt x="54" y="3"/>
                </a:cubicBezTo>
                <a:cubicBezTo>
                  <a:pt x="55" y="2"/>
                  <a:pt x="57" y="2"/>
                  <a:pt x="58" y="3"/>
                </a:cubicBezTo>
                <a:cubicBezTo>
                  <a:pt x="63" y="7"/>
                  <a:pt x="63" y="7"/>
                  <a:pt x="63" y="7"/>
                </a:cubicBezTo>
                <a:cubicBezTo>
                  <a:pt x="64" y="8"/>
                  <a:pt x="64" y="10"/>
                  <a:pt x="63" y="11"/>
                </a:cubicBezTo>
                <a:lnTo>
                  <a:pt x="32" y="42"/>
                </a:lnTo>
                <a:close/>
              </a:path>
            </a:pathLst>
          </a:custGeom>
          <a:solidFill>
            <a:schemeClr val="accent6"/>
          </a:solidFill>
          <a:ln>
            <a:noFill/>
          </a:ln>
        </p:spPr>
        <p:txBody>
          <a:bodyPr/>
          <a:lstStyle/>
          <a:p>
            <a:endParaRPr lang="en-US" dirty="0"/>
          </a:p>
        </p:txBody>
      </p:sp>
      <p:sp>
        <p:nvSpPr>
          <p:cNvPr id="34" name="Freeform 87">
            <a:extLst>
              <a:ext uri="{FF2B5EF4-FFF2-40B4-BE49-F238E27FC236}">
                <a16:creationId xmlns:a16="http://schemas.microsoft.com/office/drawing/2014/main" id="{A1ED0134-169E-48AD-B33D-74AEB0D68B2F}"/>
              </a:ext>
            </a:extLst>
          </p:cNvPr>
          <p:cNvSpPr>
            <a:spLocks noChangeAspect="1"/>
          </p:cNvSpPr>
          <p:nvPr/>
        </p:nvSpPr>
        <p:spPr bwMode="auto">
          <a:xfrm>
            <a:off x="8502791" y="5792072"/>
            <a:ext cx="388180" cy="415473"/>
          </a:xfrm>
          <a:custGeom>
            <a:avLst/>
            <a:gdLst>
              <a:gd name="T0" fmla="*/ 203200 w 59"/>
              <a:gd name="T1" fmla="*/ 158800 h 63"/>
              <a:gd name="T2" fmla="*/ 161871 w 59"/>
              <a:gd name="T3" fmla="*/ 182965 h 63"/>
              <a:gd name="T4" fmla="*/ 117098 w 59"/>
              <a:gd name="T5" fmla="*/ 158800 h 63"/>
              <a:gd name="T6" fmla="*/ 161871 w 59"/>
              <a:gd name="T7" fmla="*/ 131183 h 63"/>
              <a:gd name="T8" fmla="*/ 185980 w 59"/>
              <a:gd name="T9" fmla="*/ 138087 h 63"/>
              <a:gd name="T10" fmla="*/ 185980 w 59"/>
              <a:gd name="T11" fmla="*/ 69043 h 63"/>
              <a:gd name="T12" fmla="*/ 86102 w 59"/>
              <a:gd name="T13" fmla="*/ 100113 h 63"/>
              <a:gd name="T14" fmla="*/ 86102 w 59"/>
              <a:gd name="T15" fmla="*/ 189870 h 63"/>
              <a:gd name="T16" fmla="*/ 44773 w 59"/>
              <a:gd name="T17" fmla="*/ 217487 h 63"/>
              <a:gd name="T18" fmla="*/ 0 w 59"/>
              <a:gd name="T19" fmla="*/ 189870 h 63"/>
              <a:gd name="T20" fmla="*/ 44773 w 59"/>
              <a:gd name="T21" fmla="*/ 165704 h 63"/>
              <a:gd name="T22" fmla="*/ 68881 w 59"/>
              <a:gd name="T23" fmla="*/ 172609 h 63"/>
              <a:gd name="T24" fmla="*/ 68881 w 59"/>
              <a:gd name="T25" fmla="*/ 44878 h 63"/>
              <a:gd name="T26" fmla="*/ 75769 w 59"/>
              <a:gd name="T27" fmla="*/ 31070 h 63"/>
              <a:gd name="T28" fmla="*/ 185980 w 59"/>
              <a:gd name="T29" fmla="*/ 0 h 63"/>
              <a:gd name="T30" fmla="*/ 189424 w 59"/>
              <a:gd name="T31" fmla="*/ 0 h 63"/>
              <a:gd name="T32" fmla="*/ 203200 w 59"/>
              <a:gd name="T33" fmla="*/ 10357 h 63"/>
              <a:gd name="T34" fmla="*/ 203200 w 59"/>
              <a:gd name="T35" fmla="*/ 158800 h 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9" h="63">
                <a:moveTo>
                  <a:pt x="59" y="46"/>
                </a:moveTo>
                <a:cubicBezTo>
                  <a:pt x="59" y="51"/>
                  <a:pt x="51" y="53"/>
                  <a:pt x="47" y="53"/>
                </a:cubicBezTo>
                <a:cubicBezTo>
                  <a:pt x="42" y="53"/>
                  <a:pt x="34" y="51"/>
                  <a:pt x="34" y="46"/>
                </a:cubicBezTo>
                <a:cubicBezTo>
                  <a:pt x="34" y="40"/>
                  <a:pt x="42" y="38"/>
                  <a:pt x="47" y="38"/>
                </a:cubicBezTo>
                <a:cubicBezTo>
                  <a:pt x="49" y="38"/>
                  <a:pt x="52" y="39"/>
                  <a:pt x="54" y="40"/>
                </a:cubicBezTo>
                <a:cubicBezTo>
                  <a:pt x="54" y="20"/>
                  <a:pt x="54" y="20"/>
                  <a:pt x="54" y="20"/>
                </a:cubicBezTo>
                <a:cubicBezTo>
                  <a:pt x="25" y="29"/>
                  <a:pt x="25" y="29"/>
                  <a:pt x="25" y="29"/>
                </a:cubicBezTo>
                <a:cubicBezTo>
                  <a:pt x="25" y="55"/>
                  <a:pt x="25" y="55"/>
                  <a:pt x="25" y="55"/>
                </a:cubicBezTo>
                <a:cubicBezTo>
                  <a:pt x="25" y="61"/>
                  <a:pt x="17" y="63"/>
                  <a:pt x="13" y="63"/>
                </a:cubicBezTo>
                <a:cubicBezTo>
                  <a:pt x="8" y="63"/>
                  <a:pt x="0" y="61"/>
                  <a:pt x="0" y="55"/>
                </a:cubicBezTo>
                <a:cubicBezTo>
                  <a:pt x="0" y="50"/>
                  <a:pt x="8" y="48"/>
                  <a:pt x="13" y="48"/>
                </a:cubicBezTo>
                <a:cubicBezTo>
                  <a:pt x="15" y="48"/>
                  <a:pt x="18" y="49"/>
                  <a:pt x="20" y="50"/>
                </a:cubicBezTo>
                <a:cubicBezTo>
                  <a:pt x="20" y="13"/>
                  <a:pt x="20" y="13"/>
                  <a:pt x="20" y="13"/>
                </a:cubicBezTo>
                <a:cubicBezTo>
                  <a:pt x="20" y="11"/>
                  <a:pt x="21" y="10"/>
                  <a:pt x="22" y="9"/>
                </a:cubicBezTo>
                <a:cubicBezTo>
                  <a:pt x="54" y="0"/>
                  <a:pt x="54" y="0"/>
                  <a:pt x="54" y="0"/>
                </a:cubicBezTo>
                <a:cubicBezTo>
                  <a:pt x="54" y="0"/>
                  <a:pt x="55" y="0"/>
                  <a:pt x="55" y="0"/>
                </a:cubicBezTo>
                <a:cubicBezTo>
                  <a:pt x="57" y="0"/>
                  <a:pt x="59" y="1"/>
                  <a:pt x="59" y="3"/>
                </a:cubicBezTo>
                <a:lnTo>
                  <a:pt x="59" y="46"/>
                </a:lnTo>
                <a:close/>
              </a:path>
            </a:pathLst>
          </a:custGeom>
          <a:solidFill>
            <a:schemeClr val="accent2"/>
          </a:solidFill>
          <a:ln>
            <a:noFill/>
          </a:ln>
        </p:spPr>
        <p:txBody>
          <a:bodyPr/>
          <a:lstStyle/>
          <a:p>
            <a:endParaRPr lang="en-US" dirty="0"/>
          </a:p>
        </p:txBody>
      </p:sp>
      <p:sp>
        <p:nvSpPr>
          <p:cNvPr id="35" name="Freeform 106">
            <a:extLst>
              <a:ext uri="{FF2B5EF4-FFF2-40B4-BE49-F238E27FC236}">
                <a16:creationId xmlns:a16="http://schemas.microsoft.com/office/drawing/2014/main" id="{19379881-187E-46B1-9D86-9CBFEA05CFA8}"/>
              </a:ext>
            </a:extLst>
          </p:cNvPr>
          <p:cNvSpPr>
            <a:spLocks noChangeAspect="1" noEditPoints="1"/>
          </p:cNvSpPr>
          <p:nvPr/>
        </p:nvSpPr>
        <p:spPr bwMode="auto">
          <a:xfrm>
            <a:off x="8506023" y="3616677"/>
            <a:ext cx="381716" cy="381714"/>
          </a:xfrm>
          <a:custGeom>
            <a:avLst/>
            <a:gdLst>
              <a:gd name="T0" fmla="*/ 233363 w 68"/>
              <a:gd name="T1" fmla="*/ 10295 h 68"/>
              <a:gd name="T2" fmla="*/ 199045 w 68"/>
              <a:gd name="T3" fmla="*/ 209339 h 68"/>
              <a:gd name="T4" fmla="*/ 195613 w 68"/>
              <a:gd name="T5" fmla="*/ 216203 h 68"/>
              <a:gd name="T6" fmla="*/ 192181 w 68"/>
              <a:gd name="T7" fmla="*/ 216203 h 68"/>
              <a:gd name="T8" fmla="*/ 188749 w 68"/>
              <a:gd name="T9" fmla="*/ 216203 h 68"/>
              <a:gd name="T10" fmla="*/ 120113 w 68"/>
              <a:gd name="T11" fmla="*/ 188749 h 68"/>
              <a:gd name="T12" fmla="*/ 78932 w 68"/>
              <a:gd name="T13" fmla="*/ 229930 h 68"/>
              <a:gd name="T14" fmla="*/ 75500 w 68"/>
              <a:gd name="T15" fmla="*/ 233362 h 68"/>
              <a:gd name="T16" fmla="*/ 72068 w 68"/>
              <a:gd name="T17" fmla="*/ 233362 h 68"/>
              <a:gd name="T18" fmla="*/ 65204 w 68"/>
              <a:gd name="T19" fmla="*/ 223067 h 68"/>
              <a:gd name="T20" fmla="*/ 65204 w 68"/>
              <a:gd name="T21" fmla="*/ 164726 h 68"/>
              <a:gd name="T22" fmla="*/ 3432 w 68"/>
              <a:gd name="T23" fmla="*/ 140704 h 68"/>
              <a:gd name="T24" fmla="*/ 0 w 68"/>
              <a:gd name="T25" fmla="*/ 133840 h 68"/>
              <a:gd name="T26" fmla="*/ 3432 w 68"/>
              <a:gd name="T27" fmla="*/ 123545 h 68"/>
              <a:gd name="T28" fmla="*/ 219636 w 68"/>
              <a:gd name="T29" fmla="*/ 0 h 68"/>
              <a:gd name="T30" fmla="*/ 229931 w 68"/>
              <a:gd name="T31" fmla="*/ 0 h 68"/>
              <a:gd name="T32" fmla="*/ 233363 w 68"/>
              <a:gd name="T33" fmla="*/ 10295 h 68"/>
              <a:gd name="T34" fmla="*/ 212772 w 68"/>
              <a:gd name="T35" fmla="*/ 24023 h 68"/>
              <a:gd name="T36" fmla="*/ 27454 w 68"/>
              <a:gd name="T37" fmla="*/ 130408 h 68"/>
              <a:gd name="T38" fmla="*/ 68636 w 68"/>
              <a:gd name="T39" fmla="*/ 147567 h 68"/>
              <a:gd name="T40" fmla="*/ 181886 w 68"/>
              <a:gd name="T41" fmla="*/ 65204 h 68"/>
              <a:gd name="T42" fmla="*/ 120113 w 68"/>
              <a:gd name="T43" fmla="*/ 168158 h 68"/>
              <a:gd name="T44" fmla="*/ 185318 w 68"/>
              <a:gd name="T45" fmla="*/ 195612 h 68"/>
              <a:gd name="T46" fmla="*/ 212772 w 68"/>
              <a:gd name="T47" fmla="*/ 24023 h 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solidFill>
            <a:schemeClr val="accent5"/>
          </a:solidFill>
          <a:ln>
            <a:noFill/>
          </a:ln>
        </p:spPr>
        <p:txBody>
          <a:bodyPr/>
          <a:lstStyle/>
          <a:p>
            <a:endParaRPr lang="en-US" dirty="0"/>
          </a:p>
        </p:txBody>
      </p:sp>
      <p:sp>
        <p:nvSpPr>
          <p:cNvPr id="36" name="Freeform 108">
            <a:extLst>
              <a:ext uri="{FF2B5EF4-FFF2-40B4-BE49-F238E27FC236}">
                <a16:creationId xmlns:a16="http://schemas.microsoft.com/office/drawing/2014/main" id="{F93A7058-A198-48BC-BB8A-0FA277C470D6}"/>
              </a:ext>
            </a:extLst>
          </p:cNvPr>
          <p:cNvSpPr>
            <a:spLocks noChangeAspect="1" noEditPoints="1"/>
          </p:cNvSpPr>
          <p:nvPr/>
        </p:nvSpPr>
        <p:spPr bwMode="auto">
          <a:xfrm>
            <a:off x="8539183" y="1434461"/>
            <a:ext cx="315396" cy="379083"/>
          </a:xfrm>
          <a:custGeom>
            <a:avLst/>
            <a:gdLst>
              <a:gd name="T0" fmla="*/ 165100 w 48"/>
              <a:gd name="T1" fmla="*/ 106062 h 58"/>
              <a:gd name="T2" fmla="*/ 85990 w 48"/>
              <a:gd name="T3" fmla="*/ 198438 h 58"/>
              <a:gd name="T4" fmla="*/ 82550 w 48"/>
              <a:gd name="T5" fmla="*/ 198438 h 58"/>
              <a:gd name="T6" fmla="*/ 79110 w 48"/>
              <a:gd name="T7" fmla="*/ 198438 h 58"/>
              <a:gd name="T8" fmla="*/ 0 w 48"/>
              <a:gd name="T9" fmla="*/ 106062 h 58"/>
              <a:gd name="T10" fmla="*/ 0 w 48"/>
              <a:gd name="T11" fmla="*/ 6843 h 58"/>
              <a:gd name="T12" fmla="*/ 6879 w 48"/>
              <a:gd name="T13" fmla="*/ 0 h 58"/>
              <a:gd name="T14" fmla="*/ 158221 w 48"/>
              <a:gd name="T15" fmla="*/ 0 h 58"/>
              <a:gd name="T16" fmla="*/ 165100 w 48"/>
              <a:gd name="T17" fmla="*/ 6843 h 58"/>
              <a:gd name="T18" fmla="*/ 165100 w 48"/>
              <a:gd name="T19" fmla="*/ 106062 h 58"/>
              <a:gd name="T20" fmla="*/ 141023 w 48"/>
              <a:gd name="T21" fmla="*/ 23949 h 58"/>
              <a:gd name="T22" fmla="*/ 82550 w 48"/>
              <a:gd name="T23" fmla="*/ 23949 h 58"/>
              <a:gd name="T24" fmla="*/ 82550 w 48"/>
              <a:gd name="T25" fmla="*/ 171067 h 58"/>
              <a:gd name="T26" fmla="*/ 110067 w 48"/>
              <a:gd name="T27" fmla="*/ 153961 h 58"/>
              <a:gd name="T28" fmla="*/ 141023 w 48"/>
              <a:gd name="T29" fmla="*/ 106062 h 58"/>
              <a:gd name="T30" fmla="*/ 141023 w 48"/>
              <a:gd name="T31" fmla="*/ 23949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 h="58">
                <a:moveTo>
                  <a:pt x="48" y="31"/>
                </a:moveTo>
                <a:cubicBezTo>
                  <a:pt x="48" y="47"/>
                  <a:pt x="26" y="57"/>
                  <a:pt x="25" y="58"/>
                </a:cubicBezTo>
                <a:cubicBezTo>
                  <a:pt x="25" y="58"/>
                  <a:pt x="24" y="58"/>
                  <a:pt x="24" y="58"/>
                </a:cubicBezTo>
                <a:cubicBezTo>
                  <a:pt x="24" y="58"/>
                  <a:pt x="23" y="58"/>
                  <a:pt x="23" y="58"/>
                </a:cubicBezTo>
                <a:cubicBezTo>
                  <a:pt x="22" y="57"/>
                  <a:pt x="0" y="47"/>
                  <a:pt x="0" y="31"/>
                </a:cubicBezTo>
                <a:cubicBezTo>
                  <a:pt x="0" y="2"/>
                  <a:pt x="0" y="2"/>
                  <a:pt x="0" y="2"/>
                </a:cubicBezTo>
                <a:cubicBezTo>
                  <a:pt x="0" y="1"/>
                  <a:pt x="1" y="0"/>
                  <a:pt x="2" y="0"/>
                </a:cubicBezTo>
                <a:cubicBezTo>
                  <a:pt x="46" y="0"/>
                  <a:pt x="46" y="0"/>
                  <a:pt x="46" y="0"/>
                </a:cubicBezTo>
                <a:cubicBezTo>
                  <a:pt x="47" y="0"/>
                  <a:pt x="48" y="1"/>
                  <a:pt x="48" y="2"/>
                </a:cubicBezTo>
                <a:lnTo>
                  <a:pt x="48" y="31"/>
                </a:lnTo>
                <a:close/>
                <a:moveTo>
                  <a:pt x="41" y="7"/>
                </a:moveTo>
                <a:cubicBezTo>
                  <a:pt x="24" y="7"/>
                  <a:pt x="24" y="7"/>
                  <a:pt x="24" y="7"/>
                </a:cubicBezTo>
                <a:cubicBezTo>
                  <a:pt x="24" y="50"/>
                  <a:pt x="24" y="50"/>
                  <a:pt x="24" y="50"/>
                </a:cubicBezTo>
                <a:cubicBezTo>
                  <a:pt x="26" y="49"/>
                  <a:pt x="29" y="47"/>
                  <a:pt x="32" y="45"/>
                </a:cubicBezTo>
                <a:cubicBezTo>
                  <a:pt x="36" y="42"/>
                  <a:pt x="41" y="37"/>
                  <a:pt x="41" y="31"/>
                </a:cubicBezTo>
                <a:lnTo>
                  <a:pt x="41" y="7"/>
                </a:lnTo>
                <a:close/>
              </a:path>
            </a:pathLst>
          </a:custGeom>
          <a:solidFill>
            <a:schemeClr val="accent1"/>
          </a:solidFill>
          <a:ln>
            <a:noFill/>
          </a:ln>
        </p:spPr>
        <p:txBody>
          <a:bodyPr/>
          <a:lstStyle/>
          <a:p>
            <a:endParaRPr lang="en-US" dirty="0"/>
          </a:p>
        </p:txBody>
      </p:sp>
      <p:sp>
        <p:nvSpPr>
          <p:cNvPr id="37" name="Freeform 223">
            <a:extLst>
              <a:ext uri="{FF2B5EF4-FFF2-40B4-BE49-F238E27FC236}">
                <a16:creationId xmlns:a16="http://schemas.microsoft.com/office/drawing/2014/main" id="{D69CB1AD-75E4-4658-90CB-8F5E9F96AAD9}"/>
              </a:ext>
            </a:extLst>
          </p:cNvPr>
          <p:cNvSpPr>
            <a:spLocks noChangeAspect="1" noEditPoints="1"/>
          </p:cNvSpPr>
          <p:nvPr/>
        </p:nvSpPr>
        <p:spPr bwMode="auto">
          <a:xfrm>
            <a:off x="8487928" y="2536007"/>
            <a:ext cx="417907" cy="358207"/>
          </a:xfrm>
          <a:custGeom>
            <a:avLst/>
            <a:gdLst>
              <a:gd name="T0" fmla="*/ 34318 w 68"/>
              <a:gd name="T1" fmla="*/ 200025 h 58"/>
              <a:gd name="T2" fmla="*/ 30886 w 68"/>
              <a:gd name="T3" fmla="*/ 200025 h 58"/>
              <a:gd name="T4" fmla="*/ 0 w 68"/>
              <a:gd name="T5" fmla="*/ 168987 h 58"/>
              <a:gd name="T6" fmla="*/ 0 w 68"/>
              <a:gd name="T7" fmla="*/ 62077 h 58"/>
              <a:gd name="T8" fmla="*/ 30886 w 68"/>
              <a:gd name="T9" fmla="*/ 31038 h 58"/>
              <a:gd name="T10" fmla="*/ 34318 w 68"/>
              <a:gd name="T11" fmla="*/ 31038 h 58"/>
              <a:gd name="T12" fmla="*/ 34318 w 68"/>
              <a:gd name="T13" fmla="*/ 200025 h 58"/>
              <a:gd name="T14" fmla="*/ 188749 w 68"/>
              <a:gd name="T15" fmla="*/ 200025 h 58"/>
              <a:gd name="T16" fmla="*/ 48045 w 68"/>
              <a:gd name="T17" fmla="*/ 200025 h 58"/>
              <a:gd name="T18" fmla="*/ 48045 w 68"/>
              <a:gd name="T19" fmla="*/ 31038 h 58"/>
              <a:gd name="T20" fmla="*/ 68636 w 68"/>
              <a:gd name="T21" fmla="*/ 31038 h 58"/>
              <a:gd name="T22" fmla="*/ 68636 w 68"/>
              <a:gd name="T23" fmla="*/ 10346 h 58"/>
              <a:gd name="T24" fmla="*/ 82363 w 68"/>
              <a:gd name="T25" fmla="*/ 0 h 58"/>
              <a:gd name="T26" fmla="*/ 154431 w 68"/>
              <a:gd name="T27" fmla="*/ 0 h 58"/>
              <a:gd name="T28" fmla="*/ 168158 w 68"/>
              <a:gd name="T29" fmla="*/ 10346 h 58"/>
              <a:gd name="T30" fmla="*/ 168158 w 68"/>
              <a:gd name="T31" fmla="*/ 31038 h 58"/>
              <a:gd name="T32" fmla="*/ 188749 w 68"/>
              <a:gd name="T33" fmla="*/ 31038 h 58"/>
              <a:gd name="T34" fmla="*/ 188749 w 68"/>
              <a:gd name="T35" fmla="*/ 200025 h 58"/>
              <a:gd name="T36" fmla="*/ 168158 w 68"/>
              <a:gd name="T37" fmla="*/ 103461 h 58"/>
              <a:gd name="T38" fmla="*/ 164726 w 68"/>
              <a:gd name="T39" fmla="*/ 100013 h 58"/>
              <a:gd name="T40" fmla="*/ 133840 w 68"/>
              <a:gd name="T41" fmla="*/ 100013 h 58"/>
              <a:gd name="T42" fmla="*/ 133840 w 68"/>
              <a:gd name="T43" fmla="*/ 68974 h 58"/>
              <a:gd name="T44" fmla="*/ 130408 w 68"/>
              <a:gd name="T45" fmla="*/ 65525 h 58"/>
              <a:gd name="T46" fmla="*/ 106386 w 68"/>
              <a:gd name="T47" fmla="*/ 65525 h 58"/>
              <a:gd name="T48" fmla="*/ 102954 w 68"/>
              <a:gd name="T49" fmla="*/ 68974 h 58"/>
              <a:gd name="T50" fmla="*/ 102954 w 68"/>
              <a:gd name="T51" fmla="*/ 100013 h 58"/>
              <a:gd name="T52" fmla="*/ 72068 w 68"/>
              <a:gd name="T53" fmla="*/ 100013 h 58"/>
              <a:gd name="T54" fmla="*/ 68636 w 68"/>
              <a:gd name="T55" fmla="*/ 103461 h 58"/>
              <a:gd name="T56" fmla="*/ 68636 w 68"/>
              <a:gd name="T57" fmla="*/ 127602 h 58"/>
              <a:gd name="T58" fmla="*/ 72068 w 68"/>
              <a:gd name="T59" fmla="*/ 131051 h 58"/>
              <a:gd name="T60" fmla="*/ 102954 w 68"/>
              <a:gd name="T61" fmla="*/ 131051 h 58"/>
              <a:gd name="T62" fmla="*/ 102954 w 68"/>
              <a:gd name="T63" fmla="*/ 162089 h 58"/>
              <a:gd name="T64" fmla="*/ 106386 w 68"/>
              <a:gd name="T65" fmla="*/ 165538 h 58"/>
              <a:gd name="T66" fmla="*/ 130408 w 68"/>
              <a:gd name="T67" fmla="*/ 165538 h 58"/>
              <a:gd name="T68" fmla="*/ 133840 w 68"/>
              <a:gd name="T69" fmla="*/ 162089 h 58"/>
              <a:gd name="T70" fmla="*/ 133840 w 68"/>
              <a:gd name="T71" fmla="*/ 131051 h 58"/>
              <a:gd name="T72" fmla="*/ 164726 w 68"/>
              <a:gd name="T73" fmla="*/ 131051 h 58"/>
              <a:gd name="T74" fmla="*/ 168158 w 68"/>
              <a:gd name="T75" fmla="*/ 127602 h 58"/>
              <a:gd name="T76" fmla="*/ 168158 w 68"/>
              <a:gd name="T77" fmla="*/ 103461 h 58"/>
              <a:gd name="T78" fmla="*/ 150999 w 68"/>
              <a:gd name="T79" fmla="*/ 31038 h 58"/>
              <a:gd name="T80" fmla="*/ 150999 w 68"/>
              <a:gd name="T81" fmla="*/ 13795 h 58"/>
              <a:gd name="T82" fmla="*/ 85795 w 68"/>
              <a:gd name="T83" fmla="*/ 13795 h 58"/>
              <a:gd name="T84" fmla="*/ 85795 w 68"/>
              <a:gd name="T85" fmla="*/ 31038 h 58"/>
              <a:gd name="T86" fmla="*/ 150999 w 68"/>
              <a:gd name="T87" fmla="*/ 31038 h 58"/>
              <a:gd name="T88" fmla="*/ 233362 w 68"/>
              <a:gd name="T89" fmla="*/ 168987 h 58"/>
              <a:gd name="T90" fmla="*/ 205908 w 68"/>
              <a:gd name="T91" fmla="*/ 200025 h 58"/>
              <a:gd name="T92" fmla="*/ 202476 w 68"/>
              <a:gd name="T93" fmla="*/ 200025 h 58"/>
              <a:gd name="T94" fmla="*/ 202476 w 68"/>
              <a:gd name="T95" fmla="*/ 31038 h 58"/>
              <a:gd name="T96" fmla="*/ 205908 w 68"/>
              <a:gd name="T97" fmla="*/ 31038 h 58"/>
              <a:gd name="T98" fmla="*/ 233362 w 68"/>
              <a:gd name="T99" fmla="*/ 62077 h 58"/>
              <a:gd name="T100" fmla="*/ 233362 w 68"/>
              <a:gd name="T101" fmla="*/ 168987 h 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8" h="58">
                <a:moveTo>
                  <a:pt x="10" y="58"/>
                </a:moveTo>
                <a:cubicBezTo>
                  <a:pt x="9" y="58"/>
                  <a:pt x="9" y="58"/>
                  <a:pt x="9" y="58"/>
                </a:cubicBezTo>
                <a:cubicBezTo>
                  <a:pt x="4" y="58"/>
                  <a:pt x="0" y="54"/>
                  <a:pt x="0" y="49"/>
                </a:cubicBezTo>
                <a:cubicBezTo>
                  <a:pt x="0" y="18"/>
                  <a:pt x="0" y="18"/>
                  <a:pt x="0" y="18"/>
                </a:cubicBezTo>
                <a:cubicBezTo>
                  <a:pt x="0" y="13"/>
                  <a:pt x="4" y="9"/>
                  <a:pt x="9" y="9"/>
                </a:cubicBezTo>
                <a:cubicBezTo>
                  <a:pt x="10" y="9"/>
                  <a:pt x="10" y="9"/>
                  <a:pt x="10" y="9"/>
                </a:cubicBezTo>
                <a:lnTo>
                  <a:pt x="10" y="58"/>
                </a:lnTo>
                <a:close/>
                <a:moveTo>
                  <a:pt x="55" y="58"/>
                </a:moveTo>
                <a:cubicBezTo>
                  <a:pt x="14" y="58"/>
                  <a:pt x="14" y="58"/>
                  <a:pt x="14" y="58"/>
                </a:cubicBezTo>
                <a:cubicBezTo>
                  <a:pt x="14" y="9"/>
                  <a:pt x="14" y="9"/>
                  <a:pt x="14"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5" y="9"/>
                  <a:pt x="55" y="9"/>
                  <a:pt x="55" y="9"/>
                </a:cubicBezTo>
                <a:lnTo>
                  <a:pt x="55" y="58"/>
                </a:lnTo>
                <a:close/>
                <a:moveTo>
                  <a:pt x="49" y="30"/>
                </a:moveTo>
                <a:cubicBezTo>
                  <a:pt x="49" y="29"/>
                  <a:pt x="49" y="29"/>
                  <a:pt x="48" y="29"/>
                </a:cubicBezTo>
                <a:cubicBezTo>
                  <a:pt x="39" y="29"/>
                  <a:pt x="39" y="29"/>
                  <a:pt x="39" y="29"/>
                </a:cubicBezTo>
                <a:cubicBezTo>
                  <a:pt x="39" y="20"/>
                  <a:pt x="39" y="20"/>
                  <a:pt x="39" y="20"/>
                </a:cubicBezTo>
                <a:cubicBezTo>
                  <a:pt x="39" y="20"/>
                  <a:pt x="39" y="19"/>
                  <a:pt x="38" y="19"/>
                </a:cubicBezTo>
                <a:cubicBezTo>
                  <a:pt x="31" y="19"/>
                  <a:pt x="31" y="19"/>
                  <a:pt x="31" y="19"/>
                </a:cubicBezTo>
                <a:cubicBezTo>
                  <a:pt x="30" y="19"/>
                  <a:pt x="30" y="20"/>
                  <a:pt x="30" y="20"/>
                </a:cubicBezTo>
                <a:cubicBezTo>
                  <a:pt x="30" y="29"/>
                  <a:pt x="30" y="29"/>
                  <a:pt x="30" y="29"/>
                </a:cubicBezTo>
                <a:cubicBezTo>
                  <a:pt x="21" y="29"/>
                  <a:pt x="21" y="29"/>
                  <a:pt x="21" y="29"/>
                </a:cubicBezTo>
                <a:cubicBezTo>
                  <a:pt x="20" y="29"/>
                  <a:pt x="20" y="29"/>
                  <a:pt x="20" y="30"/>
                </a:cubicBezTo>
                <a:cubicBezTo>
                  <a:pt x="20" y="37"/>
                  <a:pt x="20" y="37"/>
                  <a:pt x="20" y="37"/>
                </a:cubicBezTo>
                <a:cubicBezTo>
                  <a:pt x="20" y="38"/>
                  <a:pt x="20" y="38"/>
                  <a:pt x="21" y="38"/>
                </a:cubicBezTo>
                <a:cubicBezTo>
                  <a:pt x="30" y="38"/>
                  <a:pt x="30" y="38"/>
                  <a:pt x="30" y="38"/>
                </a:cubicBezTo>
                <a:cubicBezTo>
                  <a:pt x="30" y="47"/>
                  <a:pt x="30" y="47"/>
                  <a:pt x="30" y="47"/>
                </a:cubicBezTo>
                <a:cubicBezTo>
                  <a:pt x="30" y="48"/>
                  <a:pt x="30" y="48"/>
                  <a:pt x="31" y="48"/>
                </a:cubicBezTo>
                <a:cubicBezTo>
                  <a:pt x="38" y="48"/>
                  <a:pt x="38" y="48"/>
                  <a:pt x="38" y="48"/>
                </a:cubicBezTo>
                <a:cubicBezTo>
                  <a:pt x="39" y="48"/>
                  <a:pt x="39" y="48"/>
                  <a:pt x="39" y="47"/>
                </a:cubicBezTo>
                <a:cubicBezTo>
                  <a:pt x="39" y="38"/>
                  <a:pt x="39" y="38"/>
                  <a:pt x="39" y="38"/>
                </a:cubicBezTo>
                <a:cubicBezTo>
                  <a:pt x="48" y="38"/>
                  <a:pt x="48" y="38"/>
                  <a:pt x="48" y="38"/>
                </a:cubicBezTo>
                <a:cubicBezTo>
                  <a:pt x="49" y="38"/>
                  <a:pt x="49" y="38"/>
                  <a:pt x="49" y="37"/>
                </a:cubicBezTo>
                <a:lnTo>
                  <a:pt x="49" y="30"/>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9" y="58"/>
                  <a:pt x="59" y="58"/>
                  <a:pt x="59" y="58"/>
                </a:cubicBezTo>
                <a:cubicBezTo>
                  <a:pt x="59" y="9"/>
                  <a:pt x="59" y="9"/>
                  <a:pt x="59" y="9"/>
                </a:cubicBezTo>
                <a:cubicBezTo>
                  <a:pt x="60" y="9"/>
                  <a:pt x="60" y="9"/>
                  <a:pt x="60" y="9"/>
                </a:cubicBezTo>
                <a:cubicBezTo>
                  <a:pt x="65" y="9"/>
                  <a:pt x="68" y="13"/>
                  <a:pt x="68" y="18"/>
                </a:cubicBezTo>
                <a:lnTo>
                  <a:pt x="68" y="49"/>
                </a:lnTo>
                <a:close/>
              </a:path>
            </a:pathLst>
          </a:custGeom>
          <a:solidFill>
            <a:schemeClr val="accent3"/>
          </a:solidFill>
          <a:ln>
            <a:noFill/>
          </a:ln>
        </p:spPr>
        <p:txBody>
          <a:bodyPr/>
          <a:lstStyle/>
          <a:p>
            <a:endParaRPr lang="en-US" dirty="0"/>
          </a:p>
        </p:txBody>
      </p:sp>
      <p:sp>
        <p:nvSpPr>
          <p:cNvPr id="23" name="Rectangle 22">
            <a:extLst>
              <a:ext uri="{FF2B5EF4-FFF2-40B4-BE49-F238E27FC236}">
                <a16:creationId xmlns:a16="http://schemas.microsoft.com/office/drawing/2014/main" id="{420FDC97-D8CD-44DA-A2B6-4E5CCCBC8DC5}"/>
              </a:ext>
            </a:extLst>
          </p:cNvPr>
          <p:cNvSpPr/>
          <p:nvPr/>
        </p:nvSpPr>
        <p:spPr>
          <a:xfrm>
            <a:off x="8984832" y="1362393"/>
            <a:ext cx="2398629"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fr-FR" sz="1600" b="1" i="0" u="none" strike="noStrike" kern="1200" cap="none" spc="0" normalizeH="0" baseline="0" noProof="0" dirty="0">
                <a:ln>
                  <a:noFill/>
                </a:ln>
                <a:solidFill>
                  <a:prstClr val="black"/>
                </a:solidFill>
                <a:effectLst/>
                <a:uLnTx/>
                <a:uFillTx/>
                <a:latin typeface="Calibri"/>
                <a:ea typeface="Calibri"/>
                <a:cs typeface="Calibri"/>
                <a:sym typeface="Calibri"/>
              </a:rPr>
              <a:t>Mobileiron UEM</a:t>
            </a:r>
          </a:p>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200" b="1" i="1" u="none" strike="noStrike" kern="1200" cap="none" spc="0" normalizeH="0" baseline="0" noProof="0" dirty="0">
                <a:ln>
                  <a:noFill/>
                </a:ln>
                <a:solidFill>
                  <a:prstClr val="black"/>
                </a:solidFill>
                <a:effectLst/>
                <a:uLnTx/>
                <a:uFillTx/>
                <a:latin typeface="Calibri"/>
                <a:ea typeface="Calibri"/>
                <a:cs typeface="Calibri"/>
                <a:sym typeface="Calibri"/>
              </a:rPr>
              <a:t>https://www.mobileiron.com</a:t>
            </a:r>
          </a:p>
        </p:txBody>
      </p:sp>
      <p:sp>
        <p:nvSpPr>
          <p:cNvPr id="24" name="Rectangle 23">
            <a:extLst>
              <a:ext uri="{FF2B5EF4-FFF2-40B4-BE49-F238E27FC236}">
                <a16:creationId xmlns:a16="http://schemas.microsoft.com/office/drawing/2014/main" id="{92A77351-B2E8-45E9-832B-4F12E94CB2BF}"/>
              </a:ext>
            </a:extLst>
          </p:cNvPr>
          <p:cNvSpPr/>
          <p:nvPr/>
        </p:nvSpPr>
        <p:spPr>
          <a:xfrm>
            <a:off x="8984832" y="2462115"/>
            <a:ext cx="3169306"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Ivanti Unified Endpoint Manager </a:t>
            </a:r>
          </a:p>
          <a:p>
            <a:pPr>
              <a:buClr>
                <a:prstClr val="black"/>
              </a:buClr>
              <a:buSzPts val="2200"/>
              <a:defRPr/>
            </a:pPr>
            <a:r>
              <a:rPr lang="en-US" sz="1200" b="1" i="1" dirty="0">
                <a:solidFill>
                  <a:prstClr val="black"/>
                </a:solidFill>
                <a:latin typeface="Calibri"/>
                <a:cs typeface="Calibri"/>
                <a:sym typeface="Calibri"/>
              </a:rPr>
              <a:t>https://www.ivanti.com</a:t>
            </a:r>
          </a:p>
        </p:txBody>
      </p:sp>
      <p:sp>
        <p:nvSpPr>
          <p:cNvPr id="25" name="Rectangle 24">
            <a:extLst>
              <a:ext uri="{FF2B5EF4-FFF2-40B4-BE49-F238E27FC236}">
                <a16:creationId xmlns:a16="http://schemas.microsoft.com/office/drawing/2014/main" id="{CB245BA2-A9AC-4D18-A313-5888714A7229}"/>
              </a:ext>
            </a:extLst>
          </p:cNvPr>
          <p:cNvSpPr/>
          <p:nvPr/>
        </p:nvSpPr>
        <p:spPr>
          <a:xfrm>
            <a:off x="8984832" y="3554144"/>
            <a:ext cx="2318914"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Workspace ONE</a:t>
            </a:r>
          </a:p>
          <a:p>
            <a:pPr>
              <a:buClr>
                <a:prstClr val="black"/>
              </a:buClr>
              <a:buSzPts val="2200"/>
              <a:defRPr/>
            </a:pPr>
            <a:r>
              <a:rPr lang="en-US" sz="1200" b="1" i="1" dirty="0">
                <a:solidFill>
                  <a:prstClr val="black"/>
                </a:solidFill>
                <a:latin typeface="Calibri"/>
                <a:cs typeface="Calibri"/>
                <a:sym typeface="Calibri"/>
              </a:rPr>
              <a:t>https://www.vmware.com</a:t>
            </a:r>
          </a:p>
        </p:txBody>
      </p:sp>
      <p:sp>
        <p:nvSpPr>
          <p:cNvPr id="26" name="Rectangle 25">
            <a:extLst>
              <a:ext uri="{FF2B5EF4-FFF2-40B4-BE49-F238E27FC236}">
                <a16:creationId xmlns:a16="http://schemas.microsoft.com/office/drawing/2014/main" id="{BB4DFF45-95E0-48DF-BDA2-90EF72C82C63}"/>
              </a:ext>
            </a:extLst>
          </p:cNvPr>
          <p:cNvSpPr/>
          <p:nvPr/>
        </p:nvSpPr>
        <p:spPr>
          <a:xfrm>
            <a:off x="8984832" y="4646171"/>
            <a:ext cx="2978568"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ManageEngine Desktop Central </a:t>
            </a:r>
          </a:p>
          <a:p>
            <a:pPr>
              <a:buClr>
                <a:prstClr val="black"/>
              </a:buClr>
              <a:buSzPts val="2200"/>
              <a:defRPr/>
            </a:pPr>
            <a:r>
              <a:rPr lang="en-US" sz="1200" b="1" i="1" dirty="0">
                <a:solidFill>
                  <a:prstClr val="black"/>
                </a:solidFill>
                <a:latin typeface="Calibri"/>
                <a:cs typeface="Calibri"/>
                <a:sym typeface="Calibri"/>
              </a:rPr>
              <a:t>https://www.manageengine.com</a:t>
            </a:r>
          </a:p>
        </p:txBody>
      </p:sp>
      <p:sp>
        <p:nvSpPr>
          <p:cNvPr id="27" name="Rectangle 26">
            <a:extLst>
              <a:ext uri="{FF2B5EF4-FFF2-40B4-BE49-F238E27FC236}">
                <a16:creationId xmlns:a16="http://schemas.microsoft.com/office/drawing/2014/main" id="{9910C584-F563-4200-AB85-81891CE5C0C0}"/>
              </a:ext>
            </a:extLst>
          </p:cNvPr>
          <p:cNvSpPr/>
          <p:nvPr/>
        </p:nvSpPr>
        <p:spPr>
          <a:xfrm>
            <a:off x="8984832" y="5738199"/>
            <a:ext cx="2231751" cy="52322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prstClr val="black"/>
              </a:buClr>
              <a:buSzPts val="2200"/>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alibri"/>
                <a:sym typeface="Calibri"/>
              </a:rPr>
              <a:t>42Gears UEM</a:t>
            </a:r>
          </a:p>
          <a:p>
            <a:pPr>
              <a:buClr>
                <a:prstClr val="black"/>
              </a:buClr>
              <a:buSzPts val="2200"/>
              <a:defRPr/>
            </a:pPr>
            <a:r>
              <a:rPr lang="en-US" sz="1200" b="1" i="1" dirty="0">
                <a:solidFill>
                  <a:prstClr val="black"/>
                </a:solidFill>
                <a:latin typeface="Calibri"/>
                <a:cs typeface="Calibri"/>
                <a:sym typeface="Calibri"/>
              </a:rPr>
              <a:t>https://www.42gears.com</a:t>
            </a:r>
          </a:p>
        </p:txBody>
      </p:sp>
      <p:cxnSp>
        <p:nvCxnSpPr>
          <p:cNvPr id="38" name="Straight Connector 37">
            <a:extLst>
              <a:ext uri="{FF2B5EF4-FFF2-40B4-BE49-F238E27FC236}">
                <a16:creationId xmlns:a16="http://schemas.microsoft.com/office/drawing/2014/main" id="{9B29F551-6AEF-46E7-A7B5-8B9DC9022A46}"/>
              </a:ext>
            </a:extLst>
          </p:cNvPr>
          <p:cNvCxnSpPr>
            <a:cxnSpLocks/>
          </p:cNvCxnSpPr>
          <p:nvPr/>
        </p:nvCxnSpPr>
        <p:spPr>
          <a:xfrm>
            <a:off x="7894320" y="1283354"/>
            <a:ext cx="0" cy="5117446"/>
          </a:xfrm>
          <a:prstGeom prst="line">
            <a:avLst/>
          </a:prstGeom>
          <a:ln w="28575">
            <a:solidFill>
              <a:schemeClr val="accent3">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5665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 name="Oval 39">
            <a:extLst>
              <a:ext uri="{FF2B5EF4-FFF2-40B4-BE49-F238E27FC236}">
                <a16:creationId xmlns:a16="http://schemas.microsoft.com/office/drawing/2014/main" id="{D8FF39B6-7C34-4FE6-8EB4-7F4D38EF549D}"/>
              </a:ext>
            </a:extLst>
          </p:cNvPr>
          <p:cNvSpPr/>
          <p:nvPr/>
        </p:nvSpPr>
        <p:spPr>
          <a:xfrm>
            <a:off x="18488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sp>
        <p:nvSpPr>
          <p:cNvPr id="43" name="Rectangle 42">
            <a:extLst>
              <a:ext uri="{FF2B5EF4-FFF2-40B4-BE49-F238E27FC236}">
                <a16:creationId xmlns:a16="http://schemas.microsoft.com/office/drawing/2014/main" id="{1CF60006-C216-4513-AA77-28E660E2C2FE}"/>
              </a:ext>
            </a:extLst>
          </p:cNvPr>
          <p:cNvSpPr/>
          <p:nvPr/>
        </p:nvSpPr>
        <p:spPr>
          <a:xfrm>
            <a:off x="809085" y="1907976"/>
            <a:ext cx="3258417" cy="584775"/>
          </a:xfrm>
          <a:prstGeom prst="rect">
            <a:avLst/>
          </a:prstGeom>
          <a:no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Understand Various Mobile Device Connection Methods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0" name="Oval 59">
            <a:extLst>
              <a:ext uri="{FF2B5EF4-FFF2-40B4-BE49-F238E27FC236}">
                <a16:creationId xmlns:a16="http://schemas.microsoft.com/office/drawing/2014/main" id="{2F363991-74B1-4826-A366-2D6BCB42F797}"/>
              </a:ext>
            </a:extLst>
          </p:cNvPr>
          <p:cNvSpPr/>
          <p:nvPr/>
        </p:nvSpPr>
        <p:spPr>
          <a:xfrm>
            <a:off x="7892320" y="19293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sp>
        <p:nvSpPr>
          <p:cNvPr id="68" name="Rectangle 67">
            <a:extLst>
              <a:ext uri="{FF2B5EF4-FFF2-40B4-BE49-F238E27FC236}">
                <a16:creationId xmlns:a16="http://schemas.microsoft.com/office/drawing/2014/main" id="{4DCF3662-D28C-46C6-B7A3-ED87C3A878C6}"/>
              </a:ext>
            </a:extLst>
          </p:cNvPr>
          <p:cNvSpPr/>
          <p:nvPr/>
        </p:nvSpPr>
        <p:spPr>
          <a:xfrm>
            <a:off x="8533354" y="1784865"/>
            <a:ext cx="3635849"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Security Risks and Guidelines Associated with Enterprises Mobile Usage Policies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69" name="Oval 68">
            <a:extLst>
              <a:ext uri="{FF2B5EF4-FFF2-40B4-BE49-F238E27FC236}">
                <a16:creationId xmlns:a16="http://schemas.microsoft.com/office/drawing/2014/main" id="{BAA82FE0-56E0-4C2D-A8F5-492A9D382324}"/>
              </a:ext>
            </a:extLst>
          </p:cNvPr>
          <p:cNvSpPr/>
          <p:nvPr/>
        </p:nvSpPr>
        <p:spPr>
          <a:xfrm>
            <a:off x="18488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sp>
        <p:nvSpPr>
          <p:cNvPr id="70" name="Rectangle 69">
            <a:extLst>
              <a:ext uri="{FF2B5EF4-FFF2-40B4-BE49-F238E27FC236}">
                <a16:creationId xmlns:a16="http://schemas.microsoft.com/office/drawing/2014/main" id="{E8793E0A-8E58-41E4-9077-B73315BCF688}"/>
              </a:ext>
            </a:extLst>
          </p:cNvPr>
          <p:cNvSpPr/>
          <p:nvPr/>
        </p:nvSpPr>
        <p:spPr>
          <a:xfrm>
            <a:off x="809085" y="3508178"/>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Mobile Device Management Concepts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1" name="Oval 70">
            <a:extLst>
              <a:ext uri="{FF2B5EF4-FFF2-40B4-BE49-F238E27FC236}">
                <a16:creationId xmlns:a16="http://schemas.microsoft.com/office/drawing/2014/main" id="{E63FC419-4C9A-4452-89DA-F73623842F4B}"/>
              </a:ext>
            </a:extLst>
          </p:cNvPr>
          <p:cNvSpPr/>
          <p:nvPr/>
        </p:nvSpPr>
        <p:spPr>
          <a:xfrm>
            <a:off x="7892320" y="3529563"/>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sp>
        <p:nvSpPr>
          <p:cNvPr id="72" name="Rectangle 71">
            <a:extLst>
              <a:ext uri="{FF2B5EF4-FFF2-40B4-BE49-F238E27FC236}">
                <a16:creationId xmlns:a16="http://schemas.microsoft.com/office/drawing/2014/main" id="{E5B37930-55D9-44B9-8BB6-9E92971DCEA0}"/>
              </a:ext>
            </a:extLst>
          </p:cNvPr>
          <p:cNvSpPr/>
          <p:nvPr/>
        </p:nvSpPr>
        <p:spPr>
          <a:xfrm>
            <a:off x="8533355" y="3385066"/>
            <a:ext cx="3508234" cy="830997"/>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Enterprise-level Mobile Security Management Solutions</a:t>
            </a:r>
          </a:p>
        </p:txBody>
      </p:sp>
      <p:sp>
        <p:nvSpPr>
          <p:cNvPr id="73" name="Oval 72">
            <a:extLst>
              <a:ext uri="{FF2B5EF4-FFF2-40B4-BE49-F238E27FC236}">
                <a16:creationId xmlns:a16="http://schemas.microsoft.com/office/drawing/2014/main" id="{5B06FBA7-9583-47F9-80BE-F599EDBCAE7C}"/>
              </a:ext>
            </a:extLst>
          </p:cNvPr>
          <p:cNvSpPr/>
          <p:nvPr/>
        </p:nvSpPr>
        <p:spPr>
          <a:xfrm>
            <a:off x="184880" y="5129762"/>
            <a:ext cx="542005" cy="54200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sp>
        <p:nvSpPr>
          <p:cNvPr id="74" name="Rectangle 73">
            <a:extLst>
              <a:ext uri="{FF2B5EF4-FFF2-40B4-BE49-F238E27FC236}">
                <a16:creationId xmlns:a16="http://schemas.microsoft.com/office/drawing/2014/main" id="{8A971D4A-8C08-4E2F-900E-FFDBEA54A0BD}"/>
              </a:ext>
            </a:extLst>
          </p:cNvPr>
          <p:cNvSpPr/>
          <p:nvPr/>
        </p:nvSpPr>
        <p:spPr>
          <a:xfrm>
            <a:off x="809085" y="5108376"/>
            <a:ext cx="3258417" cy="584775"/>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Common Mobile Usage Policies in Enterprises</a:t>
            </a:r>
            <a:endParaRPr kumimoji="0" lang="en-US" sz="1600" b="0"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5" name="Oval 74">
            <a:extLst>
              <a:ext uri="{FF2B5EF4-FFF2-40B4-BE49-F238E27FC236}">
                <a16:creationId xmlns:a16="http://schemas.microsoft.com/office/drawing/2014/main" id="{40ECB55E-93B7-4E8B-A927-70C351843730}"/>
              </a:ext>
            </a:extLst>
          </p:cNvPr>
          <p:cNvSpPr/>
          <p:nvPr/>
        </p:nvSpPr>
        <p:spPr>
          <a:xfrm>
            <a:off x="7892320" y="5129762"/>
            <a:ext cx="542005" cy="542005"/>
          </a:xfrm>
          <a:prstGeom prst="ellipse">
            <a:avLst/>
          </a:prstGeom>
          <a:solidFill>
            <a:schemeClr val="accent2">
              <a:lumMod val="5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sp>
        <p:nvSpPr>
          <p:cNvPr id="76" name="Rectangle 75">
            <a:extLst>
              <a:ext uri="{FF2B5EF4-FFF2-40B4-BE49-F238E27FC236}">
                <a16:creationId xmlns:a16="http://schemas.microsoft.com/office/drawing/2014/main" id="{598A9EAF-ECA3-4A24-AF86-E8E7CC976A32}"/>
              </a:ext>
            </a:extLst>
          </p:cNvPr>
          <p:cNvSpPr/>
          <p:nvPr/>
        </p:nvSpPr>
        <p:spPr>
          <a:xfrm>
            <a:off x="8533355" y="4898010"/>
            <a:ext cx="3508234" cy="1005507"/>
          </a:xfrm>
          <a:prstGeom prst="rect">
            <a:avLst/>
          </a:prstGeom>
          <a:solidFill>
            <a:schemeClr val="accent1">
              <a:lumMod val="20000"/>
              <a:lumOff val="80000"/>
            </a:schemeClr>
          </a:solidFill>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Discuss and Implement General Security Guidelines and Best Practices on Mobile Platforms</a:t>
            </a:r>
            <a:endParaRPr kumimoji="0" lang="en-US" sz="1600" b="0"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D5B0ACF2-22E8-46C4-8B60-2009034A1420}"/>
              </a:ext>
            </a:extLst>
          </p:cNvPr>
          <p:cNvGrpSpPr>
            <a:grpSpLocks noChangeAspect="1"/>
          </p:cNvGrpSpPr>
          <p:nvPr/>
        </p:nvGrpSpPr>
        <p:grpSpPr>
          <a:xfrm>
            <a:off x="3810000" y="2026170"/>
            <a:ext cx="3952718" cy="4547810"/>
            <a:chOff x="4119641" y="2026170"/>
            <a:chExt cx="3952718" cy="4547810"/>
          </a:xfrm>
        </p:grpSpPr>
        <p:sp>
          <p:nvSpPr>
            <p:cNvPr id="381" name="Freeform 503">
              <a:extLst>
                <a:ext uri="{FF2B5EF4-FFF2-40B4-BE49-F238E27FC236}">
                  <a16:creationId xmlns:a16="http://schemas.microsoft.com/office/drawing/2014/main" id="{BAEC97F5-CEFC-41AF-957C-159D3FE4C583}"/>
                </a:ext>
              </a:extLst>
            </p:cNvPr>
            <p:cNvSpPr>
              <a:spLocks/>
            </p:cNvSpPr>
            <p:nvPr/>
          </p:nvSpPr>
          <p:spPr bwMode="auto">
            <a:xfrm rot="10800000">
              <a:off x="6461790" y="4030509"/>
              <a:ext cx="1396281" cy="832582"/>
            </a:xfrm>
            <a:custGeom>
              <a:avLst/>
              <a:gdLst>
                <a:gd name="T0" fmla="*/ 2046 w 2046"/>
                <a:gd name="T1" fmla="*/ 1220 h 1220"/>
                <a:gd name="T2" fmla="*/ 1644 w 2046"/>
                <a:gd name="T3" fmla="*/ 627 h 1220"/>
                <a:gd name="T4" fmla="*/ 627 w 2046"/>
                <a:gd name="T5" fmla="*/ 740 h 1220"/>
                <a:gd name="T6" fmla="*/ 0 w 2046"/>
                <a:gd name="T7" fmla="*/ 0 h 1220"/>
              </a:gdLst>
              <a:ahLst/>
              <a:cxnLst>
                <a:cxn ang="0">
                  <a:pos x="T0" y="T1"/>
                </a:cxn>
                <a:cxn ang="0">
                  <a:pos x="T2" y="T3"/>
                </a:cxn>
                <a:cxn ang="0">
                  <a:pos x="T4" y="T5"/>
                </a:cxn>
                <a:cxn ang="0">
                  <a:pos x="T6" y="T7"/>
                </a:cxn>
              </a:cxnLst>
              <a:rect l="0" t="0" r="r" b="b"/>
              <a:pathLst>
                <a:path w="2046" h="1220">
                  <a:moveTo>
                    <a:pt x="2046" y="1220"/>
                  </a:moveTo>
                  <a:lnTo>
                    <a:pt x="1644" y="627"/>
                  </a:lnTo>
                  <a:lnTo>
                    <a:pt x="627" y="740"/>
                  </a:lnTo>
                  <a:lnTo>
                    <a:pt x="0"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3" name="Freeform 504">
              <a:extLst>
                <a:ext uri="{FF2B5EF4-FFF2-40B4-BE49-F238E27FC236}">
                  <a16:creationId xmlns:a16="http://schemas.microsoft.com/office/drawing/2014/main" id="{8AA8F85C-E6C8-4BE8-BCC7-A8AFFFBE9023}"/>
                </a:ext>
              </a:extLst>
            </p:cNvPr>
            <p:cNvSpPr>
              <a:spLocks/>
            </p:cNvSpPr>
            <p:nvPr/>
          </p:nvSpPr>
          <p:spPr bwMode="auto">
            <a:xfrm rot="10800000">
              <a:off x="6461790" y="2850563"/>
              <a:ext cx="1402424" cy="1295962"/>
            </a:xfrm>
            <a:custGeom>
              <a:avLst/>
              <a:gdLst>
                <a:gd name="T0" fmla="*/ 2055 w 2055"/>
                <a:gd name="T1" fmla="*/ 795 h 1899"/>
                <a:gd name="T2" fmla="*/ 1163 w 2055"/>
                <a:gd name="T3" fmla="*/ 899 h 1899"/>
                <a:gd name="T4" fmla="*/ 541 w 2055"/>
                <a:gd name="T5" fmla="*/ 0 h 1899"/>
                <a:gd name="T6" fmla="*/ 0 w 2055"/>
                <a:gd name="T7" fmla="*/ 1050 h 1899"/>
                <a:gd name="T8" fmla="*/ 953 w 2055"/>
                <a:gd name="T9" fmla="*/ 1899 h 1899"/>
              </a:gdLst>
              <a:ahLst/>
              <a:cxnLst>
                <a:cxn ang="0">
                  <a:pos x="T0" y="T1"/>
                </a:cxn>
                <a:cxn ang="0">
                  <a:pos x="T2" y="T3"/>
                </a:cxn>
                <a:cxn ang="0">
                  <a:pos x="T4" y="T5"/>
                </a:cxn>
                <a:cxn ang="0">
                  <a:pos x="T6" y="T7"/>
                </a:cxn>
                <a:cxn ang="0">
                  <a:pos x="T8" y="T9"/>
                </a:cxn>
              </a:cxnLst>
              <a:rect l="0" t="0" r="r" b="b"/>
              <a:pathLst>
                <a:path w="2055" h="1899">
                  <a:moveTo>
                    <a:pt x="2055" y="795"/>
                  </a:moveTo>
                  <a:lnTo>
                    <a:pt x="1163" y="899"/>
                  </a:lnTo>
                  <a:lnTo>
                    <a:pt x="541" y="0"/>
                  </a:lnTo>
                  <a:lnTo>
                    <a:pt x="0" y="1050"/>
                  </a:lnTo>
                  <a:lnTo>
                    <a:pt x="953" y="189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5" name="Freeform 505">
              <a:extLst>
                <a:ext uri="{FF2B5EF4-FFF2-40B4-BE49-F238E27FC236}">
                  <a16:creationId xmlns:a16="http://schemas.microsoft.com/office/drawing/2014/main" id="{16072B9D-7A6A-448A-9251-75BD83846056}"/>
                </a:ext>
              </a:extLst>
            </p:cNvPr>
            <p:cNvSpPr>
              <a:spLocks/>
            </p:cNvSpPr>
            <p:nvPr/>
          </p:nvSpPr>
          <p:spPr bwMode="auto">
            <a:xfrm rot="10800000">
              <a:off x="6050276" y="2629451"/>
              <a:ext cx="1839870" cy="871482"/>
            </a:xfrm>
            <a:custGeom>
              <a:avLst/>
              <a:gdLst>
                <a:gd name="T0" fmla="*/ 2696 w 2696"/>
                <a:gd name="T1" fmla="*/ 1277 h 1277"/>
                <a:gd name="T2" fmla="*/ 2554 w 2696"/>
                <a:gd name="T3" fmla="*/ 83 h 1277"/>
                <a:gd name="T4" fmla="*/ 2006 w 2696"/>
                <a:gd name="T5" fmla="*/ 889 h 1277"/>
                <a:gd name="T6" fmla="*/ 1362 w 2696"/>
                <a:gd name="T7" fmla="*/ 1166 h 1277"/>
                <a:gd name="T8" fmla="*/ 1185 w 2696"/>
                <a:gd name="T9" fmla="*/ 0 h 1277"/>
                <a:gd name="T10" fmla="*/ 0 w 2696"/>
                <a:gd name="T11" fmla="*/ 1012 h 1277"/>
                <a:gd name="T12" fmla="*/ 996 w 2696"/>
                <a:gd name="T13" fmla="*/ 1185 h 1277"/>
              </a:gdLst>
              <a:ahLst/>
              <a:cxnLst>
                <a:cxn ang="0">
                  <a:pos x="T0" y="T1"/>
                </a:cxn>
                <a:cxn ang="0">
                  <a:pos x="T2" y="T3"/>
                </a:cxn>
                <a:cxn ang="0">
                  <a:pos x="T4" y="T5"/>
                </a:cxn>
                <a:cxn ang="0">
                  <a:pos x="T6" y="T7"/>
                </a:cxn>
                <a:cxn ang="0">
                  <a:pos x="T8" y="T9"/>
                </a:cxn>
                <a:cxn ang="0">
                  <a:pos x="T10" y="T11"/>
                </a:cxn>
                <a:cxn ang="0">
                  <a:pos x="T12" y="T13"/>
                </a:cxn>
              </a:cxnLst>
              <a:rect l="0" t="0" r="r" b="b"/>
              <a:pathLst>
                <a:path w="2696" h="1277">
                  <a:moveTo>
                    <a:pt x="2696" y="1277"/>
                  </a:moveTo>
                  <a:lnTo>
                    <a:pt x="2554" y="83"/>
                  </a:lnTo>
                  <a:lnTo>
                    <a:pt x="2006" y="889"/>
                  </a:lnTo>
                  <a:lnTo>
                    <a:pt x="1362" y="1166"/>
                  </a:lnTo>
                  <a:lnTo>
                    <a:pt x="1185" y="0"/>
                  </a:lnTo>
                  <a:lnTo>
                    <a:pt x="0" y="1012"/>
                  </a:lnTo>
                  <a:lnTo>
                    <a:pt x="996" y="1185"/>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7" name="Freeform 506">
              <a:extLst>
                <a:ext uri="{FF2B5EF4-FFF2-40B4-BE49-F238E27FC236}">
                  <a16:creationId xmlns:a16="http://schemas.microsoft.com/office/drawing/2014/main" id="{5076FEB2-57E7-4E8E-94BD-1502CA412775}"/>
                </a:ext>
              </a:extLst>
            </p:cNvPr>
            <p:cNvSpPr>
              <a:spLocks/>
            </p:cNvSpPr>
            <p:nvPr/>
          </p:nvSpPr>
          <p:spPr bwMode="auto">
            <a:xfrm rot="10800000">
              <a:off x="5423792" y="2630815"/>
              <a:ext cx="844184" cy="1029809"/>
            </a:xfrm>
            <a:custGeom>
              <a:avLst/>
              <a:gdLst>
                <a:gd name="T0" fmla="*/ 0 w 1237"/>
                <a:gd name="T1" fmla="*/ 0 h 1509"/>
                <a:gd name="T2" fmla="*/ 1237 w 1237"/>
                <a:gd name="T3" fmla="*/ 1123 h 1509"/>
                <a:gd name="T4" fmla="*/ 341 w 1237"/>
                <a:gd name="T5" fmla="*/ 1509 h 1509"/>
              </a:gdLst>
              <a:ahLst/>
              <a:cxnLst>
                <a:cxn ang="0">
                  <a:pos x="T0" y="T1"/>
                </a:cxn>
                <a:cxn ang="0">
                  <a:pos x="T2" y="T3"/>
                </a:cxn>
                <a:cxn ang="0">
                  <a:pos x="T4" y="T5"/>
                </a:cxn>
              </a:cxnLst>
              <a:rect l="0" t="0" r="r" b="b"/>
              <a:pathLst>
                <a:path w="1237" h="1509">
                  <a:moveTo>
                    <a:pt x="0" y="0"/>
                  </a:moveTo>
                  <a:lnTo>
                    <a:pt x="1237" y="1123"/>
                  </a:lnTo>
                  <a:lnTo>
                    <a:pt x="341" y="150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8" name="Freeform 507">
              <a:extLst>
                <a:ext uri="{FF2B5EF4-FFF2-40B4-BE49-F238E27FC236}">
                  <a16:creationId xmlns:a16="http://schemas.microsoft.com/office/drawing/2014/main" id="{D6876DF7-C1CC-44CE-866A-CA916F3543C9}"/>
                </a:ext>
              </a:extLst>
            </p:cNvPr>
            <p:cNvSpPr>
              <a:spLocks/>
            </p:cNvSpPr>
            <p:nvPr/>
          </p:nvSpPr>
          <p:spPr bwMode="auto">
            <a:xfrm rot="10800000">
              <a:off x="4799356" y="2338730"/>
              <a:ext cx="2194741" cy="705647"/>
            </a:xfrm>
            <a:custGeom>
              <a:avLst/>
              <a:gdLst>
                <a:gd name="T0" fmla="*/ 0 w 3216"/>
                <a:gd name="T1" fmla="*/ 731 h 1034"/>
                <a:gd name="T2" fmla="*/ 1367 w 3216"/>
                <a:gd name="T3" fmla="*/ 643 h 1034"/>
                <a:gd name="T4" fmla="*/ 2956 w 3216"/>
                <a:gd name="T5" fmla="*/ 1034 h 1034"/>
                <a:gd name="T6" fmla="*/ 3216 w 3216"/>
                <a:gd name="T7" fmla="*/ 0 h 1034"/>
              </a:gdLst>
              <a:ahLst/>
              <a:cxnLst>
                <a:cxn ang="0">
                  <a:pos x="T0" y="T1"/>
                </a:cxn>
                <a:cxn ang="0">
                  <a:pos x="T2" y="T3"/>
                </a:cxn>
                <a:cxn ang="0">
                  <a:pos x="T4" y="T5"/>
                </a:cxn>
                <a:cxn ang="0">
                  <a:pos x="T6" y="T7"/>
                </a:cxn>
              </a:cxnLst>
              <a:rect l="0" t="0" r="r" b="b"/>
              <a:pathLst>
                <a:path w="3216" h="1034">
                  <a:moveTo>
                    <a:pt x="0" y="731"/>
                  </a:moveTo>
                  <a:lnTo>
                    <a:pt x="1367" y="643"/>
                  </a:lnTo>
                  <a:lnTo>
                    <a:pt x="2956" y="1034"/>
                  </a:lnTo>
                  <a:lnTo>
                    <a:pt x="3216"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89" name="Line 508">
              <a:extLst>
                <a:ext uri="{FF2B5EF4-FFF2-40B4-BE49-F238E27FC236}">
                  <a16:creationId xmlns:a16="http://schemas.microsoft.com/office/drawing/2014/main" id="{737C42B2-3F81-4ADF-944B-23088871AEF9}"/>
                </a:ext>
              </a:extLst>
            </p:cNvPr>
            <p:cNvSpPr>
              <a:spLocks noChangeShapeType="1"/>
            </p:cNvSpPr>
            <p:nvPr/>
          </p:nvSpPr>
          <p:spPr bwMode="auto">
            <a:xfrm rot="10800000">
              <a:off x="4799356" y="3160393"/>
              <a:ext cx="314607" cy="76160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0" name="Freeform 509">
              <a:extLst>
                <a:ext uri="{FF2B5EF4-FFF2-40B4-BE49-F238E27FC236}">
                  <a16:creationId xmlns:a16="http://schemas.microsoft.com/office/drawing/2014/main" id="{48E2EF96-FF4E-4FF2-AFC1-9C7E0D79ED78}"/>
                </a:ext>
              </a:extLst>
            </p:cNvPr>
            <p:cNvSpPr>
              <a:spLocks/>
            </p:cNvSpPr>
            <p:nvPr/>
          </p:nvSpPr>
          <p:spPr bwMode="auto">
            <a:xfrm rot="10800000">
              <a:off x="4164682" y="3139237"/>
              <a:ext cx="3265496" cy="2221356"/>
            </a:xfrm>
            <a:custGeom>
              <a:avLst/>
              <a:gdLst>
                <a:gd name="T0" fmla="*/ 4766 w 4785"/>
                <a:gd name="T1" fmla="*/ 3037 h 3255"/>
                <a:gd name="T2" fmla="*/ 3860 w 4785"/>
                <a:gd name="T3" fmla="*/ 3255 h 3255"/>
                <a:gd name="T4" fmla="*/ 1937 w 4785"/>
                <a:gd name="T5" fmla="*/ 2453 h 3255"/>
                <a:gd name="T6" fmla="*/ 3404 w 4785"/>
                <a:gd name="T7" fmla="*/ 2138 h 3255"/>
                <a:gd name="T8" fmla="*/ 4463 w 4785"/>
                <a:gd name="T9" fmla="*/ 2101 h 3255"/>
                <a:gd name="T10" fmla="*/ 4785 w 4785"/>
                <a:gd name="T11" fmla="*/ 1032 h 3255"/>
                <a:gd name="T12" fmla="*/ 3950 w 4785"/>
                <a:gd name="T13" fmla="*/ 1003 h 3255"/>
                <a:gd name="T14" fmla="*/ 3498 w 4785"/>
                <a:gd name="T15" fmla="*/ 0 h 3255"/>
                <a:gd name="T16" fmla="*/ 2013 w 4785"/>
                <a:gd name="T17" fmla="*/ 637 h 3255"/>
                <a:gd name="T18" fmla="*/ 281 w 4785"/>
                <a:gd name="T19" fmla="*/ 237 h 3255"/>
                <a:gd name="T20" fmla="*/ 0 w 4785"/>
                <a:gd name="T21" fmla="*/ 1408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85" h="3255">
                  <a:moveTo>
                    <a:pt x="4766" y="3037"/>
                  </a:moveTo>
                  <a:lnTo>
                    <a:pt x="3860" y="3255"/>
                  </a:lnTo>
                  <a:lnTo>
                    <a:pt x="1937" y="2453"/>
                  </a:lnTo>
                  <a:lnTo>
                    <a:pt x="3404" y="2138"/>
                  </a:lnTo>
                  <a:lnTo>
                    <a:pt x="4463" y="2101"/>
                  </a:lnTo>
                  <a:lnTo>
                    <a:pt x="4785" y="1032"/>
                  </a:lnTo>
                  <a:lnTo>
                    <a:pt x="3950" y="1003"/>
                  </a:lnTo>
                  <a:lnTo>
                    <a:pt x="3498" y="0"/>
                  </a:lnTo>
                  <a:lnTo>
                    <a:pt x="2013" y="637"/>
                  </a:lnTo>
                  <a:lnTo>
                    <a:pt x="281" y="237"/>
                  </a:lnTo>
                  <a:lnTo>
                    <a:pt x="0" y="1408"/>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1" name="Freeform 510">
              <a:extLst>
                <a:ext uri="{FF2B5EF4-FFF2-40B4-BE49-F238E27FC236}">
                  <a16:creationId xmlns:a16="http://schemas.microsoft.com/office/drawing/2014/main" id="{A3BA48A2-DCDB-41ED-B008-4E64A64FD223}"/>
                </a:ext>
              </a:extLst>
            </p:cNvPr>
            <p:cNvSpPr>
              <a:spLocks/>
            </p:cNvSpPr>
            <p:nvPr/>
          </p:nvSpPr>
          <p:spPr bwMode="auto">
            <a:xfrm rot="10800000">
              <a:off x="4765234" y="3759579"/>
              <a:ext cx="1299374" cy="921300"/>
            </a:xfrm>
            <a:custGeom>
              <a:avLst/>
              <a:gdLst>
                <a:gd name="T0" fmla="*/ 1403 w 1904"/>
                <a:gd name="T1" fmla="*/ 1142 h 1350"/>
                <a:gd name="T2" fmla="*/ 1904 w 1904"/>
                <a:gd name="T3" fmla="*/ 0 h 1350"/>
                <a:gd name="T4" fmla="*/ 721 w 1904"/>
                <a:gd name="T5" fmla="*/ 300 h 1350"/>
                <a:gd name="T6" fmla="*/ 0 w 1904"/>
                <a:gd name="T7" fmla="*/ 1350 h 1350"/>
              </a:gdLst>
              <a:ahLst/>
              <a:cxnLst>
                <a:cxn ang="0">
                  <a:pos x="T0" y="T1"/>
                </a:cxn>
                <a:cxn ang="0">
                  <a:pos x="T2" y="T3"/>
                </a:cxn>
                <a:cxn ang="0">
                  <a:pos x="T4" y="T5"/>
                </a:cxn>
                <a:cxn ang="0">
                  <a:pos x="T6" y="T7"/>
                </a:cxn>
              </a:cxnLst>
              <a:rect l="0" t="0" r="r" b="b"/>
              <a:pathLst>
                <a:path w="1904" h="1350">
                  <a:moveTo>
                    <a:pt x="1403" y="1142"/>
                  </a:moveTo>
                  <a:lnTo>
                    <a:pt x="1904" y="0"/>
                  </a:lnTo>
                  <a:lnTo>
                    <a:pt x="721" y="300"/>
                  </a:lnTo>
                  <a:lnTo>
                    <a:pt x="0" y="135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2" name="Line 511">
              <a:extLst>
                <a:ext uri="{FF2B5EF4-FFF2-40B4-BE49-F238E27FC236}">
                  <a16:creationId xmlns:a16="http://schemas.microsoft.com/office/drawing/2014/main" id="{BC20C229-EA00-412A-8D47-BFEA7A1E34AD}"/>
                </a:ext>
              </a:extLst>
            </p:cNvPr>
            <p:cNvSpPr>
              <a:spLocks noChangeShapeType="1"/>
            </p:cNvSpPr>
            <p:nvPr/>
          </p:nvSpPr>
          <p:spPr bwMode="auto">
            <a:xfrm rot="10800000">
              <a:off x="7722265" y="4267317"/>
              <a:ext cx="154915" cy="60259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3" name="Line 512">
              <a:extLst>
                <a:ext uri="{FF2B5EF4-FFF2-40B4-BE49-F238E27FC236}">
                  <a16:creationId xmlns:a16="http://schemas.microsoft.com/office/drawing/2014/main" id="{6BF7DE68-1420-465B-9D2A-1C30DA1B122B}"/>
                </a:ext>
              </a:extLst>
            </p:cNvPr>
            <p:cNvSpPr>
              <a:spLocks noChangeShapeType="1"/>
            </p:cNvSpPr>
            <p:nvPr/>
          </p:nvSpPr>
          <p:spPr bwMode="auto">
            <a:xfrm rot="10800000">
              <a:off x="6534129" y="3416992"/>
              <a:ext cx="0" cy="0"/>
            </a:xfrm>
            <a:prstGeom prst="line">
              <a:avLst/>
            </a:prstGeom>
            <a:noFill/>
            <a:ln w="14288" cap="flat">
              <a:solidFill>
                <a:srgbClr val="7B7C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4" name="Oval 513">
              <a:extLst>
                <a:ext uri="{FF2B5EF4-FFF2-40B4-BE49-F238E27FC236}">
                  <a16:creationId xmlns:a16="http://schemas.microsoft.com/office/drawing/2014/main" id="{88C3D652-7C73-49DA-BE94-BA56FDC1BB7E}"/>
                </a:ext>
              </a:extLst>
            </p:cNvPr>
            <p:cNvSpPr>
              <a:spLocks noChangeArrowheads="1"/>
            </p:cNvSpPr>
            <p:nvPr/>
          </p:nvSpPr>
          <p:spPr bwMode="auto">
            <a:xfrm rot="10800000">
              <a:off x="6676078" y="4359447"/>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5" name="Oval 514">
              <a:extLst>
                <a:ext uri="{FF2B5EF4-FFF2-40B4-BE49-F238E27FC236}">
                  <a16:creationId xmlns:a16="http://schemas.microsoft.com/office/drawing/2014/main" id="{BA9187D0-018D-4A79-9FCC-31499F4187E3}"/>
                </a:ext>
              </a:extLst>
            </p:cNvPr>
            <p:cNvSpPr>
              <a:spLocks noChangeArrowheads="1"/>
            </p:cNvSpPr>
            <p:nvPr/>
          </p:nvSpPr>
          <p:spPr bwMode="auto">
            <a:xfrm rot="10800000">
              <a:off x="5036164" y="3830554"/>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6" name="Oval 515">
              <a:extLst>
                <a:ext uri="{FF2B5EF4-FFF2-40B4-BE49-F238E27FC236}">
                  <a16:creationId xmlns:a16="http://schemas.microsoft.com/office/drawing/2014/main" id="{DE81C6AE-8093-4297-8392-04B4C1E6B3CD}"/>
                </a:ext>
              </a:extLst>
            </p:cNvPr>
            <p:cNvSpPr>
              <a:spLocks noChangeArrowheads="1"/>
            </p:cNvSpPr>
            <p:nvPr/>
          </p:nvSpPr>
          <p:spPr bwMode="auto">
            <a:xfrm rot="10800000">
              <a:off x="7166755" y="5127880"/>
              <a:ext cx="142631"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7" name="Oval 517">
              <a:extLst>
                <a:ext uri="{FF2B5EF4-FFF2-40B4-BE49-F238E27FC236}">
                  <a16:creationId xmlns:a16="http://schemas.microsoft.com/office/drawing/2014/main" id="{F3C50E32-5AD9-4F25-B7FA-7EBC0C1CF769}"/>
                </a:ext>
              </a:extLst>
            </p:cNvPr>
            <p:cNvSpPr>
              <a:spLocks noChangeArrowheads="1"/>
            </p:cNvSpPr>
            <p:nvPr/>
          </p:nvSpPr>
          <p:spPr bwMode="auto">
            <a:xfrm rot="10800000">
              <a:off x="6999556" y="3462033"/>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8" name="Oval 518">
              <a:extLst>
                <a:ext uri="{FF2B5EF4-FFF2-40B4-BE49-F238E27FC236}">
                  <a16:creationId xmlns:a16="http://schemas.microsoft.com/office/drawing/2014/main" id="{5A0E2A26-A9A3-498B-BD5F-09DF47735F0F}"/>
                </a:ext>
              </a:extLst>
            </p:cNvPr>
            <p:cNvSpPr>
              <a:spLocks noChangeArrowheads="1"/>
            </p:cNvSpPr>
            <p:nvPr/>
          </p:nvSpPr>
          <p:spPr bwMode="auto">
            <a:xfrm rot="10800000">
              <a:off x="5979302" y="255847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99" name="Oval 519">
              <a:extLst>
                <a:ext uri="{FF2B5EF4-FFF2-40B4-BE49-F238E27FC236}">
                  <a16:creationId xmlns:a16="http://schemas.microsoft.com/office/drawing/2014/main" id="{2A3DCD34-FB1C-43C6-9F0C-3BE5C81C30E0}"/>
                </a:ext>
              </a:extLst>
            </p:cNvPr>
            <p:cNvSpPr>
              <a:spLocks noChangeArrowheads="1"/>
            </p:cNvSpPr>
            <p:nvPr/>
          </p:nvSpPr>
          <p:spPr bwMode="auto">
            <a:xfrm rot="10800000">
              <a:off x="4914006" y="2287546"/>
              <a:ext cx="141948" cy="141948"/>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0" name="Oval 520">
              <a:extLst>
                <a:ext uri="{FF2B5EF4-FFF2-40B4-BE49-F238E27FC236}">
                  <a16:creationId xmlns:a16="http://schemas.microsoft.com/office/drawing/2014/main" id="{AA2A11A1-2DEE-4EAE-AEFD-A1D540D86070}"/>
                </a:ext>
              </a:extLst>
            </p:cNvPr>
            <p:cNvSpPr>
              <a:spLocks noChangeArrowheads="1"/>
            </p:cNvSpPr>
            <p:nvPr/>
          </p:nvSpPr>
          <p:spPr bwMode="auto">
            <a:xfrm rot="10800000">
              <a:off x="5378751" y="284919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1" name="Oval 521">
              <a:extLst>
                <a:ext uri="{FF2B5EF4-FFF2-40B4-BE49-F238E27FC236}">
                  <a16:creationId xmlns:a16="http://schemas.microsoft.com/office/drawing/2014/main" id="{E821E16C-070A-4947-A770-9E785AE9D6EE}"/>
                </a:ext>
              </a:extLst>
            </p:cNvPr>
            <p:cNvSpPr>
              <a:spLocks noChangeArrowheads="1"/>
            </p:cNvSpPr>
            <p:nvPr/>
          </p:nvSpPr>
          <p:spPr bwMode="auto">
            <a:xfrm rot="10800000">
              <a:off x="5526841" y="4430422"/>
              <a:ext cx="90765"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2" name="Oval 522">
              <a:extLst>
                <a:ext uri="{FF2B5EF4-FFF2-40B4-BE49-F238E27FC236}">
                  <a16:creationId xmlns:a16="http://schemas.microsoft.com/office/drawing/2014/main" id="{59D576A7-965F-438D-854F-19A24A5DE668}"/>
                </a:ext>
              </a:extLst>
            </p:cNvPr>
            <p:cNvSpPr>
              <a:spLocks noChangeArrowheads="1"/>
            </p:cNvSpPr>
            <p:nvPr/>
          </p:nvSpPr>
          <p:spPr bwMode="auto">
            <a:xfrm rot="10800000">
              <a:off x="7813030" y="4818050"/>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3" name="Oval 523">
              <a:extLst>
                <a:ext uri="{FF2B5EF4-FFF2-40B4-BE49-F238E27FC236}">
                  <a16:creationId xmlns:a16="http://schemas.microsoft.com/office/drawing/2014/main" id="{65E23669-15DC-4550-8003-BFDEF21BE214}"/>
                </a:ext>
              </a:extLst>
            </p:cNvPr>
            <p:cNvSpPr>
              <a:spLocks noChangeArrowheads="1"/>
            </p:cNvSpPr>
            <p:nvPr/>
          </p:nvSpPr>
          <p:spPr bwMode="auto">
            <a:xfrm rot="10800000">
              <a:off x="7845105" y="2765257"/>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4" name="Oval 524">
              <a:extLst>
                <a:ext uri="{FF2B5EF4-FFF2-40B4-BE49-F238E27FC236}">
                  <a16:creationId xmlns:a16="http://schemas.microsoft.com/office/drawing/2014/main" id="{916D3D93-E42E-453F-850A-7DFE643A672A}"/>
                </a:ext>
              </a:extLst>
            </p:cNvPr>
            <p:cNvSpPr>
              <a:spLocks noChangeArrowheads="1"/>
            </p:cNvSpPr>
            <p:nvPr/>
          </p:nvSpPr>
          <p:spPr bwMode="auto">
            <a:xfrm rot="10800000">
              <a:off x="6476122" y="2849198"/>
              <a:ext cx="90765"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5" name="Oval 525">
              <a:extLst>
                <a:ext uri="{FF2B5EF4-FFF2-40B4-BE49-F238E27FC236}">
                  <a16:creationId xmlns:a16="http://schemas.microsoft.com/office/drawing/2014/main" id="{24E89D46-44D2-47A8-8E40-C79659697887}"/>
                </a:ext>
              </a:extLst>
            </p:cNvPr>
            <p:cNvSpPr>
              <a:spLocks noChangeArrowheads="1"/>
            </p:cNvSpPr>
            <p:nvPr/>
          </p:nvSpPr>
          <p:spPr bwMode="auto">
            <a:xfrm rot="10800000">
              <a:off x="4132607" y="3242968"/>
              <a:ext cx="90083" cy="900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6" name="Oval 526">
              <a:extLst>
                <a:ext uri="{FF2B5EF4-FFF2-40B4-BE49-F238E27FC236}">
                  <a16:creationId xmlns:a16="http://schemas.microsoft.com/office/drawing/2014/main" id="{7DC504E6-A0FB-4303-848E-654E1BDBB49E}"/>
                </a:ext>
              </a:extLst>
            </p:cNvPr>
            <p:cNvSpPr>
              <a:spLocks noChangeArrowheads="1"/>
            </p:cNvSpPr>
            <p:nvPr/>
          </p:nvSpPr>
          <p:spPr bwMode="auto">
            <a:xfrm rot="10800000">
              <a:off x="4119641" y="4611270"/>
              <a:ext cx="90083" cy="90765"/>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7" name="Freeform 527">
              <a:extLst>
                <a:ext uri="{FF2B5EF4-FFF2-40B4-BE49-F238E27FC236}">
                  <a16:creationId xmlns:a16="http://schemas.microsoft.com/office/drawing/2014/main" id="{F5A5EBEA-301B-461C-AA26-229B7ADA8C09}"/>
                </a:ext>
              </a:extLst>
            </p:cNvPr>
            <p:cNvSpPr>
              <a:spLocks noEditPoints="1"/>
            </p:cNvSpPr>
            <p:nvPr/>
          </p:nvSpPr>
          <p:spPr bwMode="auto">
            <a:xfrm rot="10800000">
              <a:off x="4993170" y="3789606"/>
              <a:ext cx="227254" cy="227936"/>
            </a:xfrm>
            <a:custGeom>
              <a:avLst/>
              <a:gdLst>
                <a:gd name="T0" fmla="*/ 70 w 141"/>
                <a:gd name="T1" fmla="*/ 137 h 141"/>
                <a:gd name="T2" fmla="*/ 64 w 141"/>
                <a:gd name="T3" fmla="*/ 141 h 141"/>
                <a:gd name="T4" fmla="*/ 64 w 141"/>
                <a:gd name="T5" fmla="*/ 137 h 141"/>
                <a:gd name="T6" fmla="*/ 81 w 141"/>
                <a:gd name="T7" fmla="*/ 136 h 141"/>
                <a:gd name="T8" fmla="*/ 81 w 141"/>
                <a:gd name="T9" fmla="*/ 140 h 141"/>
                <a:gd name="T10" fmla="*/ 48 w 141"/>
                <a:gd name="T11" fmla="*/ 133 h 141"/>
                <a:gd name="T12" fmla="*/ 90 w 141"/>
                <a:gd name="T13" fmla="*/ 136 h 141"/>
                <a:gd name="T14" fmla="*/ 93 w 141"/>
                <a:gd name="T15" fmla="*/ 137 h 141"/>
                <a:gd name="T16" fmla="*/ 35 w 141"/>
                <a:gd name="T17" fmla="*/ 129 h 141"/>
                <a:gd name="T18" fmla="*/ 102 w 141"/>
                <a:gd name="T19" fmla="*/ 133 h 141"/>
                <a:gd name="T20" fmla="*/ 109 w 141"/>
                <a:gd name="T21" fmla="*/ 130 h 141"/>
                <a:gd name="T22" fmla="*/ 26 w 141"/>
                <a:gd name="T23" fmla="*/ 125 h 141"/>
                <a:gd name="T24" fmla="*/ 32 w 141"/>
                <a:gd name="T25" fmla="*/ 129 h 141"/>
                <a:gd name="T26" fmla="*/ 118 w 141"/>
                <a:gd name="T27" fmla="*/ 120 h 141"/>
                <a:gd name="T28" fmla="*/ 22 w 141"/>
                <a:gd name="T29" fmla="*/ 122 h 141"/>
                <a:gd name="T30" fmla="*/ 24 w 141"/>
                <a:gd name="T31" fmla="*/ 121 h 141"/>
                <a:gd name="T32" fmla="*/ 123 w 141"/>
                <a:gd name="T33" fmla="*/ 112 h 141"/>
                <a:gd name="T34" fmla="*/ 15 w 141"/>
                <a:gd name="T35" fmla="*/ 114 h 141"/>
                <a:gd name="T36" fmla="*/ 17 w 141"/>
                <a:gd name="T37" fmla="*/ 110 h 141"/>
                <a:gd name="T38" fmla="*/ 126 w 141"/>
                <a:gd name="T39" fmla="*/ 107 h 141"/>
                <a:gd name="T40" fmla="*/ 128 w 141"/>
                <a:gd name="T41" fmla="*/ 110 h 141"/>
                <a:gd name="T42" fmla="*/ 9 w 141"/>
                <a:gd name="T43" fmla="*/ 96 h 141"/>
                <a:gd name="T44" fmla="*/ 132 w 141"/>
                <a:gd name="T45" fmla="*/ 100 h 141"/>
                <a:gd name="T46" fmla="*/ 135 w 141"/>
                <a:gd name="T47" fmla="*/ 99 h 141"/>
                <a:gd name="T48" fmla="*/ 3 w 141"/>
                <a:gd name="T49" fmla="*/ 84 h 141"/>
                <a:gd name="T50" fmla="*/ 137 w 141"/>
                <a:gd name="T51" fmla="*/ 89 h 141"/>
                <a:gd name="T52" fmla="*/ 140 w 141"/>
                <a:gd name="T53" fmla="*/ 82 h 141"/>
                <a:gd name="T54" fmla="*/ 0 w 141"/>
                <a:gd name="T55" fmla="*/ 75 h 141"/>
                <a:gd name="T56" fmla="*/ 2 w 141"/>
                <a:gd name="T57" fmla="*/ 82 h 141"/>
                <a:gd name="T58" fmla="*/ 137 w 141"/>
                <a:gd name="T59" fmla="*/ 69 h 141"/>
                <a:gd name="T60" fmla="*/ 141 w 141"/>
                <a:gd name="T61" fmla="*/ 68 h 141"/>
                <a:gd name="T62" fmla="*/ 2 w 141"/>
                <a:gd name="T63" fmla="*/ 71 h 141"/>
                <a:gd name="T64" fmla="*/ 4 w 141"/>
                <a:gd name="T65" fmla="*/ 63 h 141"/>
                <a:gd name="T66" fmla="*/ 1 w 141"/>
                <a:gd name="T67" fmla="*/ 57 h 141"/>
                <a:gd name="T68" fmla="*/ 3 w 141"/>
                <a:gd name="T69" fmla="*/ 59 h 141"/>
                <a:gd name="T70" fmla="*/ 138 w 141"/>
                <a:gd name="T71" fmla="*/ 50 h 141"/>
                <a:gd name="T72" fmla="*/ 5 w 141"/>
                <a:gd name="T73" fmla="*/ 48 h 141"/>
                <a:gd name="T74" fmla="*/ 8 w 141"/>
                <a:gd name="T75" fmla="*/ 47 h 141"/>
                <a:gd name="T76" fmla="*/ 131 w 141"/>
                <a:gd name="T77" fmla="*/ 39 h 141"/>
                <a:gd name="T78" fmla="*/ 11 w 141"/>
                <a:gd name="T79" fmla="*/ 38 h 141"/>
                <a:gd name="T80" fmla="*/ 16 w 141"/>
                <a:gd name="T81" fmla="*/ 32 h 141"/>
                <a:gd name="T82" fmla="*/ 125 w 141"/>
                <a:gd name="T83" fmla="*/ 32 h 141"/>
                <a:gd name="T84" fmla="*/ 129 w 141"/>
                <a:gd name="T85" fmla="*/ 37 h 141"/>
                <a:gd name="T86" fmla="*/ 23 w 141"/>
                <a:gd name="T87" fmla="*/ 21 h 141"/>
                <a:gd name="T88" fmla="*/ 121 w 141"/>
                <a:gd name="T89" fmla="*/ 27 h 141"/>
                <a:gd name="T90" fmla="*/ 124 w 141"/>
                <a:gd name="T91" fmla="*/ 28 h 141"/>
                <a:gd name="T92" fmla="*/ 29 w 141"/>
                <a:gd name="T93" fmla="*/ 13 h 141"/>
                <a:gd name="T94" fmla="*/ 115 w 141"/>
                <a:gd name="T95" fmla="*/ 20 h 141"/>
                <a:gd name="T96" fmla="*/ 116 w 141"/>
                <a:gd name="T97" fmla="*/ 16 h 141"/>
                <a:gd name="T98" fmla="*/ 34 w 141"/>
                <a:gd name="T99" fmla="*/ 10 h 141"/>
                <a:gd name="T100" fmla="*/ 35 w 141"/>
                <a:gd name="T101" fmla="*/ 14 h 141"/>
                <a:gd name="T102" fmla="*/ 101 w 141"/>
                <a:gd name="T103" fmla="*/ 7 h 141"/>
                <a:gd name="T104" fmla="*/ 43 w 141"/>
                <a:gd name="T105" fmla="*/ 7 h 141"/>
                <a:gd name="T106" fmla="*/ 46 w 141"/>
                <a:gd name="T107" fmla="*/ 8 h 141"/>
                <a:gd name="T108" fmla="*/ 88 w 141"/>
                <a:gd name="T109" fmla="*/ 4 h 141"/>
                <a:gd name="T110" fmla="*/ 56 w 141"/>
                <a:gd name="T111" fmla="*/ 5 h 141"/>
                <a:gd name="T112" fmla="*/ 62 w 141"/>
                <a:gd name="T113" fmla="*/ 4 h 141"/>
                <a:gd name="T114" fmla="*/ 78 w 141"/>
                <a:gd name="T115" fmla="*/ 4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0"/>
                    <a:pt x="58" y="140"/>
                  </a:cubicBezTo>
                  <a:cubicBezTo>
                    <a:pt x="57" y="140"/>
                    <a:pt x="56" y="139"/>
                    <a:pt x="56" y="138"/>
                  </a:cubicBezTo>
                  <a:cubicBezTo>
                    <a:pt x="56" y="137"/>
                    <a:pt x="57" y="136"/>
                    <a:pt x="58" y="136"/>
                  </a:cubicBezTo>
                  <a:cubicBezTo>
                    <a:pt x="60" y="136"/>
                    <a:pt x="62" y="137"/>
                    <a:pt x="64" y="137"/>
                  </a:cubicBezTo>
                  <a:cubicBezTo>
                    <a:pt x="65" y="137"/>
                    <a:pt x="66" y="138"/>
                    <a:pt x="66" y="139"/>
                  </a:cubicBezTo>
                  <a:cubicBezTo>
                    <a:pt x="66" y="140"/>
                    <a:pt x="65" y="141"/>
                    <a:pt x="64" y="141"/>
                  </a:cubicBezTo>
                  <a:close/>
                  <a:moveTo>
                    <a:pt x="81" y="140"/>
                  </a:moveTo>
                  <a:cubicBezTo>
                    <a:pt x="80" y="140"/>
                    <a:pt x="79" y="140"/>
                    <a:pt x="79" y="139"/>
                  </a:cubicBezTo>
                  <a:cubicBezTo>
                    <a:pt x="79" y="137"/>
                    <a:pt x="79" y="136"/>
                    <a:pt x="81" y="136"/>
                  </a:cubicBezTo>
                  <a:cubicBezTo>
                    <a:pt x="82" y="136"/>
                    <a:pt x="84" y="136"/>
                    <a:pt x="86" y="135"/>
                  </a:cubicBezTo>
                  <a:cubicBezTo>
                    <a:pt x="87" y="135"/>
                    <a:pt x="88" y="136"/>
                    <a:pt x="88" y="137"/>
                  </a:cubicBezTo>
                  <a:cubicBezTo>
                    <a:pt x="89" y="138"/>
                    <a:pt x="88" y="139"/>
                    <a:pt x="87" y="139"/>
                  </a:cubicBezTo>
                  <a:cubicBezTo>
                    <a:pt x="85" y="140"/>
                    <a:pt x="83" y="140"/>
                    <a:pt x="81" y="140"/>
                  </a:cubicBezTo>
                  <a:cubicBezTo>
                    <a:pt x="81" y="140"/>
                    <a:pt x="81" y="140"/>
                    <a:pt x="81" y="140"/>
                  </a:cubicBezTo>
                  <a:close/>
                  <a:moveTo>
                    <a:pt x="53" y="139"/>
                  </a:moveTo>
                  <a:cubicBezTo>
                    <a:pt x="52" y="139"/>
                    <a:pt x="52" y="139"/>
                    <a:pt x="52" y="139"/>
                  </a:cubicBezTo>
                  <a:cubicBezTo>
                    <a:pt x="50" y="138"/>
                    <a:pt x="48" y="138"/>
                    <a:pt x="46" y="137"/>
                  </a:cubicBezTo>
                  <a:cubicBezTo>
                    <a:pt x="45" y="137"/>
                    <a:pt x="45" y="135"/>
                    <a:pt x="45" y="134"/>
                  </a:cubicBezTo>
                  <a:cubicBezTo>
                    <a:pt x="46" y="133"/>
                    <a:pt x="47" y="133"/>
                    <a:pt x="48" y="133"/>
                  </a:cubicBezTo>
                  <a:cubicBezTo>
                    <a:pt x="49" y="134"/>
                    <a:pt x="51" y="134"/>
                    <a:pt x="53" y="135"/>
                  </a:cubicBezTo>
                  <a:cubicBezTo>
                    <a:pt x="54" y="135"/>
                    <a:pt x="55" y="136"/>
                    <a:pt x="54" y="137"/>
                  </a:cubicBezTo>
                  <a:cubicBezTo>
                    <a:pt x="54" y="138"/>
                    <a:pt x="53" y="139"/>
                    <a:pt x="53" y="139"/>
                  </a:cubicBezTo>
                  <a:close/>
                  <a:moveTo>
                    <a:pt x="92" y="138"/>
                  </a:moveTo>
                  <a:cubicBezTo>
                    <a:pt x="91" y="138"/>
                    <a:pt x="90" y="137"/>
                    <a:pt x="90" y="136"/>
                  </a:cubicBezTo>
                  <a:cubicBezTo>
                    <a:pt x="90" y="135"/>
                    <a:pt x="90" y="134"/>
                    <a:pt x="91" y="134"/>
                  </a:cubicBezTo>
                  <a:cubicBezTo>
                    <a:pt x="93" y="133"/>
                    <a:pt x="95" y="132"/>
                    <a:pt x="97" y="132"/>
                  </a:cubicBezTo>
                  <a:cubicBezTo>
                    <a:pt x="98" y="131"/>
                    <a:pt x="99" y="132"/>
                    <a:pt x="99" y="133"/>
                  </a:cubicBezTo>
                  <a:cubicBezTo>
                    <a:pt x="100" y="134"/>
                    <a:pt x="99" y="135"/>
                    <a:pt x="98" y="135"/>
                  </a:cubicBezTo>
                  <a:cubicBezTo>
                    <a:pt x="96" y="136"/>
                    <a:pt x="94" y="137"/>
                    <a:pt x="93" y="137"/>
                  </a:cubicBezTo>
                  <a:cubicBezTo>
                    <a:pt x="92" y="138"/>
                    <a:pt x="92" y="138"/>
                    <a:pt x="92" y="138"/>
                  </a:cubicBezTo>
                  <a:close/>
                  <a:moveTo>
                    <a:pt x="42" y="135"/>
                  </a:moveTo>
                  <a:cubicBezTo>
                    <a:pt x="41" y="135"/>
                    <a:pt x="41" y="135"/>
                    <a:pt x="41" y="135"/>
                  </a:cubicBezTo>
                  <a:cubicBezTo>
                    <a:pt x="39" y="134"/>
                    <a:pt x="37" y="133"/>
                    <a:pt x="36" y="132"/>
                  </a:cubicBezTo>
                  <a:cubicBezTo>
                    <a:pt x="35" y="131"/>
                    <a:pt x="34" y="130"/>
                    <a:pt x="35" y="129"/>
                  </a:cubicBezTo>
                  <a:cubicBezTo>
                    <a:pt x="35" y="128"/>
                    <a:pt x="37" y="128"/>
                    <a:pt x="38" y="129"/>
                  </a:cubicBezTo>
                  <a:cubicBezTo>
                    <a:pt x="39" y="129"/>
                    <a:pt x="41" y="130"/>
                    <a:pt x="43" y="131"/>
                  </a:cubicBezTo>
                  <a:cubicBezTo>
                    <a:pt x="44" y="132"/>
                    <a:pt x="44" y="133"/>
                    <a:pt x="44" y="134"/>
                  </a:cubicBezTo>
                  <a:cubicBezTo>
                    <a:pt x="43" y="134"/>
                    <a:pt x="43" y="135"/>
                    <a:pt x="42" y="135"/>
                  </a:cubicBezTo>
                  <a:close/>
                  <a:moveTo>
                    <a:pt x="102" y="133"/>
                  </a:moveTo>
                  <a:cubicBezTo>
                    <a:pt x="102" y="133"/>
                    <a:pt x="101" y="133"/>
                    <a:pt x="101" y="132"/>
                  </a:cubicBezTo>
                  <a:cubicBezTo>
                    <a:pt x="100" y="131"/>
                    <a:pt x="101" y="130"/>
                    <a:pt x="102" y="129"/>
                  </a:cubicBezTo>
                  <a:cubicBezTo>
                    <a:pt x="103" y="128"/>
                    <a:pt x="105" y="127"/>
                    <a:pt x="106" y="126"/>
                  </a:cubicBezTo>
                  <a:cubicBezTo>
                    <a:pt x="107" y="126"/>
                    <a:pt x="109" y="126"/>
                    <a:pt x="109" y="127"/>
                  </a:cubicBezTo>
                  <a:cubicBezTo>
                    <a:pt x="110" y="128"/>
                    <a:pt x="109" y="129"/>
                    <a:pt x="109" y="130"/>
                  </a:cubicBezTo>
                  <a:cubicBezTo>
                    <a:pt x="107" y="131"/>
                    <a:pt x="105" y="132"/>
                    <a:pt x="103" y="133"/>
                  </a:cubicBezTo>
                  <a:cubicBezTo>
                    <a:pt x="103" y="133"/>
                    <a:pt x="103" y="133"/>
                    <a:pt x="102" y="133"/>
                  </a:cubicBezTo>
                  <a:close/>
                  <a:moveTo>
                    <a:pt x="32" y="129"/>
                  </a:moveTo>
                  <a:cubicBezTo>
                    <a:pt x="31" y="129"/>
                    <a:pt x="31" y="129"/>
                    <a:pt x="31" y="129"/>
                  </a:cubicBezTo>
                  <a:cubicBezTo>
                    <a:pt x="29" y="128"/>
                    <a:pt x="27" y="127"/>
                    <a:pt x="26" y="125"/>
                  </a:cubicBezTo>
                  <a:cubicBezTo>
                    <a:pt x="25" y="125"/>
                    <a:pt x="25" y="123"/>
                    <a:pt x="26" y="123"/>
                  </a:cubicBezTo>
                  <a:cubicBezTo>
                    <a:pt x="26" y="122"/>
                    <a:pt x="28" y="122"/>
                    <a:pt x="28" y="122"/>
                  </a:cubicBezTo>
                  <a:cubicBezTo>
                    <a:pt x="30" y="123"/>
                    <a:pt x="31" y="125"/>
                    <a:pt x="33" y="126"/>
                  </a:cubicBezTo>
                  <a:cubicBezTo>
                    <a:pt x="34" y="126"/>
                    <a:pt x="34" y="127"/>
                    <a:pt x="33" y="128"/>
                  </a:cubicBezTo>
                  <a:cubicBezTo>
                    <a:pt x="33" y="129"/>
                    <a:pt x="32" y="129"/>
                    <a:pt x="32" y="129"/>
                  </a:cubicBezTo>
                  <a:close/>
                  <a:moveTo>
                    <a:pt x="112" y="127"/>
                  </a:moveTo>
                  <a:cubicBezTo>
                    <a:pt x="112" y="127"/>
                    <a:pt x="111" y="127"/>
                    <a:pt x="111" y="126"/>
                  </a:cubicBezTo>
                  <a:cubicBezTo>
                    <a:pt x="110" y="125"/>
                    <a:pt x="110" y="124"/>
                    <a:pt x="111" y="123"/>
                  </a:cubicBezTo>
                  <a:cubicBezTo>
                    <a:pt x="112" y="122"/>
                    <a:pt x="114" y="121"/>
                    <a:pt x="115" y="120"/>
                  </a:cubicBezTo>
                  <a:cubicBezTo>
                    <a:pt x="116" y="119"/>
                    <a:pt x="117" y="119"/>
                    <a:pt x="118" y="120"/>
                  </a:cubicBezTo>
                  <a:cubicBezTo>
                    <a:pt x="119" y="121"/>
                    <a:pt x="119" y="122"/>
                    <a:pt x="118" y="123"/>
                  </a:cubicBezTo>
                  <a:cubicBezTo>
                    <a:pt x="116" y="124"/>
                    <a:pt x="115" y="125"/>
                    <a:pt x="113" y="126"/>
                  </a:cubicBezTo>
                  <a:cubicBezTo>
                    <a:pt x="113" y="127"/>
                    <a:pt x="113" y="127"/>
                    <a:pt x="112" y="127"/>
                  </a:cubicBezTo>
                  <a:close/>
                  <a:moveTo>
                    <a:pt x="23" y="122"/>
                  </a:moveTo>
                  <a:cubicBezTo>
                    <a:pt x="22" y="122"/>
                    <a:pt x="22" y="122"/>
                    <a:pt x="22" y="122"/>
                  </a:cubicBezTo>
                  <a:cubicBezTo>
                    <a:pt x="20" y="120"/>
                    <a:pt x="19" y="119"/>
                    <a:pt x="17" y="117"/>
                  </a:cubicBezTo>
                  <a:cubicBezTo>
                    <a:pt x="17" y="116"/>
                    <a:pt x="17" y="115"/>
                    <a:pt x="18" y="114"/>
                  </a:cubicBezTo>
                  <a:cubicBezTo>
                    <a:pt x="18" y="114"/>
                    <a:pt x="20" y="114"/>
                    <a:pt x="20" y="115"/>
                  </a:cubicBezTo>
                  <a:cubicBezTo>
                    <a:pt x="22" y="116"/>
                    <a:pt x="23" y="117"/>
                    <a:pt x="24" y="119"/>
                  </a:cubicBezTo>
                  <a:cubicBezTo>
                    <a:pt x="25" y="119"/>
                    <a:pt x="25" y="121"/>
                    <a:pt x="24" y="121"/>
                  </a:cubicBezTo>
                  <a:cubicBezTo>
                    <a:pt x="24" y="122"/>
                    <a:pt x="23" y="122"/>
                    <a:pt x="23" y="122"/>
                  </a:cubicBezTo>
                  <a:close/>
                  <a:moveTo>
                    <a:pt x="121" y="119"/>
                  </a:moveTo>
                  <a:cubicBezTo>
                    <a:pt x="120" y="119"/>
                    <a:pt x="120" y="119"/>
                    <a:pt x="119" y="119"/>
                  </a:cubicBezTo>
                  <a:cubicBezTo>
                    <a:pt x="118" y="118"/>
                    <a:pt x="118" y="117"/>
                    <a:pt x="119" y="116"/>
                  </a:cubicBezTo>
                  <a:cubicBezTo>
                    <a:pt x="120" y="114"/>
                    <a:pt x="122" y="113"/>
                    <a:pt x="123" y="112"/>
                  </a:cubicBezTo>
                  <a:cubicBezTo>
                    <a:pt x="123" y="111"/>
                    <a:pt x="125" y="111"/>
                    <a:pt x="126" y="111"/>
                  </a:cubicBezTo>
                  <a:cubicBezTo>
                    <a:pt x="126" y="112"/>
                    <a:pt x="127" y="113"/>
                    <a:pt x="126" y="114"/>
                  </a:cubicBezTo>
                  <a:cubicBezTo>
                    <a:pt x="125" y="116"/>
                    <a:pt x="123" y="117"/>
                    <a:pt x="122" y="119"/>
                  </a:cubicBezTo>
                  <a:cubicBezTo>
                    <a:pt x="122" y="119"/>
                    <a:pt x="121" y="119"/>
                    <a:pt x="121" y="119"/>
                  </a:cubicBezTo>
                  <a:close/>
                  <a:moveTo>
                    <a:pt x="15" y="114"/>
                  </a:moveTo>
                  <a:cubicBezTo>
                    <a:pt x="15" y="114"/>
                    <a:pt x="14" y="113"/>
                    <a:pt x="14" y="113"/>
                  </a:cubicBezTo>
                  <a:cubicBezTo>
                    <a:pt x="13" y="111"/>
                    <a:pt x="11" y="110"/>
                    <a:pt x="10" y="108"/>
                  </a:cubicBezTo>
                  <a:cubicBezTo>
                    <a:pt x="10" y="107"/>
                    <a:pt x="10" y="106"/>
                    <a:pt x="11" y="105"/>
                  </a:cubicBezTo>
                  <a:cubicBezTo>
                    <a:pt x="12" y="105"/>
                    <a:pt x="13" y="105"/>
                    <a:pt x="14" y="106"/>
                  </a:cubicBezTo>
                  <a:cubicBezTo>
                    <a:pt x="15" y="107"/>
                    <a:pt x="16" y="109"/>
                    <a:pt x="17" y="110"/>
                  </a:cubicBezTo>
                  <a:cubicBezTo>
                    <a:pt x="18" y="111"/>
                    <a:pt x="17" y="112"/>
                    <a:pt x="17" y="113"/>
                  </a:cubicBezTo>
                  <a:cubicBezTo>
                    <a:pt x="16" y="113"/>
                    <a:pt x="16" y="114"/>
                    <a:pt x="15" y="114"/>
                  </a:cubicBezTo>
                  <a:close/>
                  <a:moveTo>
                    <a:pt x="128" y="110"/>
                  </a:moveTo>
                  <a:cubicBezTo>
                    <a:pt x="127" y="110"/>
                    <a:pt x="127" y="110"/>
                    <a:pt x="127" y="110"/>
                  </a:cubicBezTo>
                  <a:cubicBezTo>
                    <a:pt x="126" y="109"/>
                    <a:pt x="125" y="108"/>
                    <a:pt x="126" y="107"/>
                  </a:cubicBezTo>
                  <a:cubicBezTo>
                    <a:pt x="127" y="106"/>
                    <a:pt x="128" y="104"/>
                    <a:pt x="129" y="102"/>
                  </a:cubicBezTo>
                  <a:cubicBezTo>
                    <a:pt x="129" y="101"/>
                    <a:pt x="131" y="101"/>
                    <a:pt x="132" y="102"/>
                  </a:cubicBezTo>
                  <a:cubicBezTo>
                    <a:pt x="133" y="102"/>
                    <a:pt x="133" y="103"/>
                    <a:pt x="132" y="104"/>
                  </a:cubicBezTo>
                  <a:cubicBezTo>
                    <a:pt x="131" y="106"/>
                    <a:pt x="130" y="108"/>
                    <a:pt x="129" y="109"/>
                  </a:cubicBezTo>
                  <a:cubicBezTo>
                    <a:pt x="129" y="110"/>
                    <a:pt x="128" y="110"/>
                    <a:pt x="128" y="110"/>
                  </a:cubicBezTo>
                  <a:close/>
                  <a:moveTo>
                    <a:pt x="9" y="104"/>
                  </a:moveTo>
                  <a:cubicBezTo>
                    <a:pt x="9" y="104"/>
                    <a:pt x="8" y="103"/>
                    <a:pt x="7" y="103"/>
                  </a:cubicBezTo>
                  <a:cubicBezTo>
                    <a:pt x="7" y="101"/>
                    <a:pt x="6" y="99"/>
                    <a:pt x="5" y="97"/>
                  </a:cubicBezTo>
                  <a:cubicBezTo>
                    <a:pt x="5" y="96"/>
                    <a:pt x="5" y="95"/>
                    <a:pt x="6" y="95"/>
                  </a:cubicBezTo>
                  <a:cubicBezTo>
                    <a:pt x="7" y="94"/>
                    <a:pt x="8" y="95"/>
                    <a:pt x="9" y="96"/>
                  </a:cubicBezTo>
                  <a:cubicBezTo>
                    <a:pt x="9" y="98"/>
                    <a:pt x="10" y="99"/>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8"/>
                    <a:pt x="131" y="97"/>
                  </a:cubicBezTo>
                  <a:cubicBezTo>
                    <a:pt x="132" y="96"/>
                    <a:pt x="133" y="94"/>
                    <a:pt x="133" y="92"/>
                  </a:cubicBezTo>
                  <a:cubicBezTo>
                    <a:pt x="134" y="91"/>
                    <a:pt x="135" y="91"/>
                    <a:pt x="136" y="91"/>
                  </a:cubicBezTo>
                  <a:cubicBezTo>
                    <a:pt x="137" y="91"/>
                    <a:pt x="137" y="92"/>
                    <a:pt x="137" y="93"/>
                  </a:cubicBezTo>
                  <a:cubicBezTo>
                    <a:pt x="136" y="95"/>
                    <a:pt x="136" y="97"/>
                    <a:pt x="135" y="99"/>
                  </a:cubicBezTo>
                  <a:cubicBezTo>
                    <a:pt x="135" y="100"/>
                    <a:pt x="134" y="100"/>
                    <a:pt x="133" y="100"/>
                  </a:cubicBezTo>
                  <a:close/>
                  <a:moveTo>
                    <a:pt x="5" y="93"/>
                  </a:moveTo>
                  <a:cubicBezTo>
                    <a:pt x="4" y="93"/>
                    <a:pt x="3" y="93"/>
                    <a:pt x="3" y="92"/>
                  </a:cubicBezTo>
                  <a:cubicBezTo>
                    <a:pt x="2" y="90"/>
                    <a:pt x="2" y="88"/>
                    <a:pt x="1" y="86"/>
                  </a:cubicBezTo>
                  <a:cubicBezTo>
                    <a:pt x="1" y="85"/>
                    <a:pt x="2" y="84"/>
                    <a:pt x="3" y="84"/>
                  </a:cubicBezTo>
                  <a:cubicBezTo>
                    <a:pt x="4" y="84"/>
                    <a:pt x="5" y="84"/>
                    <a:pt x="5" y="85"/>
                  </a:cubicBezTo>
                  <a:cubicBezTo>
                    <a:pt x="6" y="87"/>
                    <a:pt x="6" y="89"/>
                    <a:pt x="7" y="91"/>
                  </a:cubicBezTo>
                  <a:cubicBezTo>
                    <a:pt x="7" y="92"/>
                    <a:pt x="7" y="93"/>
                    <a:pt x="5" y="93"/>
                  </a:cubicBezTo>
                  <a:cubicBezTo>
                    <a:pt x="5" y="93"/>
                    <a:pt x="5" y="93"/>
                    <a:pt x="5" y="93"/>
                  </a:cubicBezTo>
                  <a:close/>
                  <a:moveTo>
                    <a:pt x="137" y="89"/>
                  </a:moveTo>
                  <a:cubicBezTo>
                    <a:pt x="137" y="89"/>
                    <a:pt x="137" y="89"/>
                    <a:pt x="136" y="89"/>
                  </a:cubicBezTo>
                  <a:cubicBezTo>
                    <a:pt x="135" y="89"/>
                    <a:pt x="135" y="88"/>
                    <a:pt x="135" y="87"/>
                  </a:cubicBezTo>
                  <a:cubicBezTo>
                    <a:pt x="135" y="85"/>
                    <a:pt x="136" y="83"/>
                    <a:pt x="136" y="81"/>
                  </a:cubicBezTo>
                  <a:cubicBezTo>
                    <a:pt x="136" y="80"/>
                    <a:pt x="137" y="80"/>
                    <a:pt x="138" y="80"/>
                  </a:cubicBezTo>
                  <a:cubicBezTo>
                    <a:pt x="139" y="80"/>
                    <a:pt x="140" y="81"/>
                    <a:pt x="140" y="82"/>
                  </a:cubicBezTo>
                  <a:cubicBezTo>
                    <a:pt x="140" y="84"/>
                    <a:pt x="139" y="86"/>
                    <a:pt x="139" y="88"/>
                  </a:cubicBezTo>
                  <a:cubicBezTo>
                    <a:pt x="139" y="89"/>
                    <a:pt x="138" y="89"/>
                    <a:pt x="137" y="89"/>
                  </a:cubicBezTo>
                  <a:close/>
                  <a:moveTo>
                    <a:pt x="2" y="82"/>
                  </a:moveTo>
                  <a:cubicBezTo>
                    <a:pt x="1" y="82"/>
                    <a:pt x="0" y="81"/>
                    <a:pt x="0" y="80"/>
                  </a:cubicBezTo>
                  <a:cubicBezTo>
                    <a:pt x="0" y="79"/>
                    <a:pt x="0" y="77"/>
                    <a:pt x="0" y="75"/>
                  </a:cubicBezTo>
                  <a:cubicBezTo>
                    <a:pt x="0" y="73"/>
                    <a:pt x="1" y="73"/>
                    <a:pt x="2" y="72"/>
                  </a:cubicBezTo>
                  <a:cubicBezTo>
                    <a:pt x="3" y="72"/>
                    <a:pt x="4" y="73"/>
                    <a:pt x="4" y="74"/>
                  </a:cubicBezTo>
                  <a:cubicBezTo>
                    <a:pt x="4" y="76"/>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2"/>
                    <a:pt x="137" y="70"/>
                  </a:cubicBezTo>
                  <a:cubicBezTo>
                    <a:pt x="137" y="70"/>
                    <a:pt x="137" y="70"/>
                    <a:pt x="137" y="69"/>
                  </a:cubicBezTo>
                  <a:cubicBezTo>
                    <a:pt x="137" y="69"/>
                    <a:pt x="137" y="68"/>
                    <a:pt x="137" y="68"/>
                  </a:cubicBezTo>
                  <a:cubicBezTo>
                    <a:pt x="137" y="66"/>
                    <a:pt x="137" y="64"/>
                    <a:pt x="137" y="62"/>
                  </a:cubicBezTo>
                  <a:cubicBezTo>
                    <a:pt x="136" y="61"/>
                    <a:pt x="137" y="60"/>
                    <a:pt x="138" y="60"/>
                  </a:cubicBezTo>
                  <a:cubicBezTo>
                    <a:pt x="139" y="60"/>
                    <a:pt x="140" y="61"/>
                    <a:pt x="140" y="62"/>
                  </a:cubicBezTo>
                  <a:cubicBezTo>
                    <a:pt x="141" y="64"/>
                    <a:pt x="141" y="66"/>
                    <a:pt x="141" y="68"/>
                  </a:cubicBezTo>
                  <a:cubicBezTo>
                    <a:pt x="141" y="68"/>
                    <a:pt x="141" y="69"/>
                    <a:pt x="141" y="69"/>
                  </a:cubicBezTo>
                  <a:cubicBezTo>
                    <a:pt x="141" y="69"/>
                    <a:pt x="141" y="70"/>
                    <a:pt x="141" y="70"/>
                  </a:cubicBezTo>
                  <a:cubicBezTo>
                    <a:pt x="141" y="72"/>
                    <a:pt x="141" y="74"/>
                    <a:pt x="141" y="76"/>
                  </a:cubicBezTo>
                  <a:cubicBezTo>
                    <a:pt x="141" y="77"/>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2" y="61"/>
                  </a:cubicBezTo>
                  <a:cubicBezTo>
                    <a:pt x="3" y="61"/>
                    <a:pt x="4" y="62"/>
                    <a:pt x="4" y="63"/>
                  </a:cubicBezTo>
                  <a:cubicBezTo>
                    <a:pt x="4" y="65"/>
                    <a:pt x="4" y="67"/>
                    <a:pt x="4" y="69"/>
                  </a:cubicBezTo>
                  <a:cubicBezTo>
                    <a:pt x="4" y="70"/>
                    <a:pt x="3" y="71"/>
                    <a:pt x="2" y="71"/>
                  </a:cubicBezTo>
                  <a:close/>
                  <a:moveTo>
                    <a:pt x="3" y="59"/>
                  </a:moveTo>
                  <a:cubicBezTo>
                    <a:pt x="3" y="59"/>
                    <a:pt x="3" y="59"/>
                    <a:pt x="2" y="59"/>
                  </a:cubicBezTo>
                  <a:cubicBezTo>
                    <a:pt x="1" y="59"/>
                    <a:pt x="1" y="58"/>
                    <a:pt x="1" y="57"/>
                  </a:cubicBezTo>
                  <a:cubicBezTo>
                    <a:pt x="1" y="55"/>
                    <a:pt x="2" y="53"/>
                    <a:pt x="2" y="51"/>
                  </a:cubicBezTo>
                  <a:cubicBezTo>
                    <a:pt x="3" y="50"/>
                    <a:pt x="4" y="50"/>
                    <a:pt x="5" y="50"/>
                  </a:cubicBezTo>
                  <a:cubicBezTo>
                    <a:pt x="6" y="50"/>
                    <a:pt x="6" y="51"/>
                    <a:pt x="6" y="52"/>
                  </a:cubicBezTo>
                  <a:cubicBezTo>
                    <a:pt x="6" y="54"/>
                    <a:pt x="5" y="56"/>
                    <a:pt x="5" y="58"/>
                  </a:cubicBezTo>
                  <a:cubicBezTo>
                    <a:pt x="5" y="59"/>
                    <a:pt x="4" y="59"/>
                    <a:pt x="3" y="59"/>
                  </a:cubicBezTo>
                  <a:close/>
                  <a:moveTo>
                    <a:pt x="138" y="59"/>
                  </a:moveTo>
                  <a:cubicBezTo>
                    <a:pt x="137" y="59"/>
                    <a:pt x="136" y="58"/>
                    <a:pt x="136" y="57"/>
                  </a:cubicBezTo>
                  <a:cubicBezTo>
                    <a:pt x="135" y="55"/>
                    <a:pt x="135" y="53"/>
                    <a:pt x="134" y="52"/>
                  </a:cubicBezTo>
                  <a:cubicBezTo>
                    <a:pt x="134" y="51"/>
                    <a:pt x="135" y="49"/>
                    <a:pt x="136" y="49"/>
                  </a:cubicBezTo>
                  <a:cubicBezTo>
                    <a:pt x="137" y="49"/>
                    <a:pt x="138" y="49"/>
                    <a:pt x="138" y="50"/>
                  </a:cubicBezTo>
                  <a:cubicBezTo>
                    <a:pt x="139" y="52"/>
                    <a:pt x="139" y="54"/>
                    <a:pt x="140" y="56"/>
                  </a:cubicBezTo>
                  <a:cubicBezTo>
                    <a:pt x="140" y="57"/>
                    <a:pt x="139" y="58"/>
                    <a:pt x="138" y="59"/>
                  </a:cubicBezTo>
                  <a:cubicBezTo>
                    <a:pt x="138" y="59"/>
                    <a:pt x="138" y="59"/>
                    <a:pt x="138" y="59"/>
                  </a:cubicBezTo>
                  <a:close/>
                  <a:moveTo>
                    <a:pt x="6" y="48"/>
                  </a:moveTo>
                  <a:cubicBezTo>
                    <a:pt x="6" y="48"/>
                    <a:pt x="5" y="48"/>
                    <a:pt x="5" y="48"/>
                  </a:cubicBezTo>
                  <a:cubicBezTo>
                    <a:pt x="4" y="48"/>
                    <a:pt x="4" y="47"/>
                    <a:pt x="4" y="46"/>
                  </a:cubicBezTo>
                  <a:cubicBezTo>
                    <a:pt x="5" y="44"/>
                    <a:pt x="6" y="42"/>
                    <a:pt x="6" y="40"/>
                  </a:cubicBezTo>
                  <a:cubicBezTo>
                    <a:pt x="7" y="39"/>
                    <a:pt x="8" y="39"/>
                    <a:pt x="9" y="39"/>
                  </a:cubicBezTo>
                  <a:cubicBezTo>
                    <a:pt x="10" y="40"/>
                    <a:pt x="10" y="41"/>
                    <a:pt x="10" y="42"/>
                  </a:cubicBezTo>
                  <a:cubicBezTo>
                    <a:pt x="9" y="44"/>
                    <a:pt x="8" y="45"/>
                    <a:pt x="8" y="47"/>
                  </a:cubicBezTo>
                  <a:cubicBezTo>
                    <a:pt x="8" y="48"/>
                    <a:pt x="7" y="48"/>
                    <a:pt x="6" y="48"/>
                  </a:cubicBezTo>
                  <a:close/>
                  <a:moveTo>
                    <a:pt x="134" y="48"/>
                  </a:moveTo>
                  <a:cubicBezTo>
                    <a:pt x="134" y="48"/>
                    <a:pt x="133" y="47"/>
                    <a:pt x="133" y="46"/>
                  </a:cubicBezTo>
                  <a:cubicBezTo>
                    <a:pt x="132" y="45"/>
                    <a:pt x="131" y="43"/>
                    <a:pt x="130" y="41"/>
                  </a:cubicBezTo>
                  <a:cubicBezTo>
                    <a:pt x="130" y="40"/>
                    <a:pt x="130" y="39"/>
                    <a:pt x="131" y="39"/>
                  </a:cubicBezTo>
                  <a:cubicBezTo>
                    <a:pt x="132" y="38"/>
                    <a:pt x="133" y="38"/>
                    <a:pt x="134" y="39"/>
                  </a:cubicBezTo>
                  <a:cubicBezTo>
                    <a:pt x="135" y="41"/>
                    <a:pt x="136" y="43"/>
                    <a:pt x="136" y="45"/>
                  </a:cubicBezTo>
                  <a:cubicBezTo>
                    <a:pt x="137" y="46"/>
                    <a:pt x="136" y="47"/>
                    <a:pt x="135" y="47"/>
                  </a:cubicBezTo>
                  <a:cubicBezTo>
                    <a:pt x="135" y="48"/>
                    <a:pt x="135" y="48"/>
                    <a:pt x="134" y="48"/>
                  </a:cubicBezTo>
                  <a:close/>
                  <a:moveTo>
                    <a:pt x="11" y="38"/>
                  </a:moveTo>
                  <a:cubicBezTo>
                    <a:pt x="10" y="38"/>
                    <a:pt x="10" y="38"/>
                    <a:pt x="10" y="38"/>
                  </a:cubicBezTo>
                  <a:cubicBezTo>
                    <a:pt x="9" y="37"/>
                    <a:pt x="9" y="36"/>
                    <a:pt x="9" y="35"/>
                  </a:cubicBezTo>
                  <a:cubicBezTo>
                    <a:pt x="10" y="33"/>
                    <a:pt x="11" y="32"/>
                    <a:pt x="12" y="30"/>
                  </a:cubicBezTo>
                  <a:cubicBezTo>
                    <a:pt x="13" y="29"/>
                    <a:pt x="14" y="29"/>
                    <a:pt x="15" y="30"/>
                  </a:cubicBezTo>
                  <a:cubicBezTo>
                    <a:pt x="16" y="30"/>
                    <a:pt x="16" y="31"/>
                    <a:pt x="16" y="32"/>
                  </a:cubicBezTo>
                  <a:cubicBezTo>
                    <a:pt x="14" y="34"/>
                    <a:pt x="13" y="35"/>
                    <a:pt x="13" y="37"/>
                  </a:cubicBezTo>
                  <a:cubicBezTo>
                    <a:pt x="12" y="38"/>
                    <a:pt x="12" y="38"/>
                    <a:pt x="11" y="38"/>
                  </a:cubicBezTo>
                  <a:close/>
                  <a:moveTo>
                    <a:pt x="129" y="37"/>
                  </a:moveTo>
                  <a:cubicBezTo>
                    <a:pt x="129" y="37"/>
                    <a:pt x="128" y="37"/>
                    <a:pt x="128" y="36"/>
                  </a:cubicBezTo>
                  <a:cubicBezTo>
                    <a:pt x="127" y="35"/>
                    <a:pt x="126" y="33"/>
                    <a:pt x="125" y="32"/>
                  </a:cubicBezTo>
                  <a:cubicBezTo>
                    <a:pt x="124" y="31"/>
                    <a:pt x="124" y="30"/>
                    <a:pt x="125" y="29"/>
                  </a:cubicBezTo>
                  <a:cubicBezTo>
                    <a:pt x="126" y="28"/>
                    <a:pt x="127" y="28"/>
                    <a:pt x="128" y="29"/>
                  </a:cubicBezTo>
                  <a:cubicBezTo>
                    <a:pt x="129" y="31"/>
                    <a:pt x="130" y="33"/>
                    <a:pt x="131" y="34"/>
                  </a:cubicBezTo>
                  <a:cubicBezTo>
                    <a:pt x="132" y="35"/>
                    <a:pt x="131" y="36"/>
                    <a:pt x="130" y="37"/>
                  </a:cubicBezTo>
                  <a:cubicBezTo>
                    <a:pt x="130" y="37"/>
                    <a:pt x="130" y="37"/>
                    <a:pt x="129" y="37"/>
                  </a:cubicBezTo>
                  <a:close/>
                  <a:moveTo>
                    <a:pt x="17" y="29"/>
                  </a:moveTo>
                  <a:cubicBezTo>
                    <a:pt x="17" y="29"/>
                    <a:pt x="16" y="29"/>
                    <a:pt x="16" y="28"/>
                  </a:cubicBezTo>
                  <a:cubicBezTo>
                    <a:pt x="15" y="27"/>
                    <a:pt x="15" y="26"/>
                    <a:pt x="16" y="25"/>
                  </a:cubicBezTo>
                  <a:cubicBezTo>
                    <a:pt x="17" y="24"/>
                    <a:pt x="18" y="22"/>
                    <a:pt x="20" y="21"/>
                  </a:cubicBezTo>
                  <a:cubicBezTo>
                    <a:pt x="21" y="20"/>
                    <a:pt x="22" y="20"/>
                    <a:pt x="23" y="21"/>
                  </a:cubicBezTo>
                  <a:cubicBezTo>
                    <a:pt x="23" y="22"/>
                    <a:pt x="23" y="23"/>
                    <a:pt x="23" y="24"/>
                  </a:cubicBezTo>
                  <a:cubicBezTo>
                    <a:pt x="21" y="25"/>
                    <a:pt x="20" y="26"/>
                    <a:pt x="19" y="28"/>
                  </a:cubicBezTo>
                  <a:cubicBezTo>
                    <a:pt x="18" y="28"/>
                    <a:pt x="18" y="29"/>
                    <a:pt x="17" y="29"/>
                  </a:cubicBezTo>
                  <a:close/>
                  <a:moveTo>
                    <a:pt x="123" y="28"/>
                  </a:moveTo>
                  <a:cubicBezTo>
                    <a:pt x="122" y="28"/>
                    <a:pt x="122" y="28"/>
                    <a:pt x="121" y="27"/>
                  </a:cubicBezTo>
                  <a:cubicBezTo>
                    <a:pt x="120" y="26"/>
                    <a:pt x="119" y="25"/>
                    <a:pt x="117" y="23"/>
                  </a:cubicBezTo>
                  <a:cubicBezTo>
                    <a:pt x="117" y="22"/>
                    <a:pt x="117" y="21"/>
                    <a:pt x="117" y="20"/>
                  </a:cubicBezTo>
                  <a:cubicBezTo>
                    <a:pt x="118" y="20"/>
                    <a:pt x="119" y="20"/>
                    <a:pt x="120" y="20"/>
                  </a:cubicBezTo>
                  <a:cubicBezTo>
                    <a:pt x="122" y="22"/>
                    <a:pt x="123" y="23"/>
                    <a:pt x="124" y="25"/>
                  </a:cubicBezTo>
                  <a:cubicBezTo>
                    <a:pt x="125" y="26"/>
                    <a:pt x="125" y="27"/>
                    <a:pt x="124" y="28"/>
                  </a:cubicBezTo>
                  <a:cubicBezTo>
                    <a:pt x="124" y="28"/>
                    <a:pt x="123" y="28"/>
                    <a:pt x="123" y="28"/>
                  </a:cubicBezTo>
                  <a:close/>
                  <a:moveTo>
                    <a:pt x="25" y="20"/>
                  </a:moveTo>
                  <a:cubicBezTo>
                    <a:pt x="25" y="20"/>
                    <a:pt x="24" y="20"/>
                    <a:pt x="24" y="20"/>
                  </a:cubicBezTo>
                  <a:cubicBezTo>
                    <a:pt x="23" y="19"/>
                    <a:pt x="23" y="18"/>
                    <a:pt x="24" y="17"/>
                  </a:cubicBezTo>
                  <a:cubicBezTo>
                    <a:pt x="26" y="16"/>
                    <a:pt x="27" y="14"/>
                    <a:pt x="29" y="13"/>
                  </a:cubicBezTo>
                  <a:cubicBezTo>
                    <a:pt x="30" y="13"/>
                    <a:pt x="31" y="13"/>
                    <a:pt x="31" y="14"/>
                  </a:cubicBezTo>
                  <a:cubicBezTo>
                    <a:pt x="32" y="15"/>
                    <a:pt x="32" y="16"/>
                    <a:pt x="31" y="17"/>
                  </a:cubicBezTo>
                  <a:cubicBezTo>
                    <a:pt x="29" y="18"/>
                    <a:pt x="28" y="19"/>
                    <a:pt x="27" y="20"/>
                  </a:cubicBezTo>
                  <a:cubicBezTo>
                    <a:pt x="26" y="20"/>
                    <a:pt x="26" y="20"/>
                    <a:pt x="25" y="20"/>
                  </a:cubicBezTo>
                  <a:close/>
                  <a:moveTo>
                    <a:pt x="115" y="20"/>
                  </a:moveTo>
                  <a:cubicBezTo>
                    <a:pt x="114" y="20"/>
                    <a:pt x="114" y="20"/>
                    <a:pt x="113" y="19"/>
                  </a:cubicBezTo>
                  <a:cubicBezTo>
                    <a:pt x="112" y="18"/>
                    <a:pt x="110" y="17"/>
                    <a:pt x="109" y="16"/>
                  </a:cubicBezTo>
                  <a:cubicBezTo>
                    <a:pt x="108" y="15"/>
                    <a:pt x="108" y="14"/>
                    <a:pt x="109" y="13"/>
                  </a:cubicBezTo>
                  <a:cubicBezTo>
                    <a:pt x="109" y="12"/>
                    <a:pt x="110" y="12"/>
                    <a:pt x="111" y="13"/>
                  </a:cubicBezTo>
                  <a:cubicBezTo>
                    <a:pt x="113" y="14"/>
                    <a:pt x="114" y="15"/>
                    <a:pt x="116" y="16"/>
                  </a:cubicBezTo>
                  <a:cubicBezTo>
                    <a:pt x="117" y="17"/>
                    <a:pt x="117" y="18"/>
                    <a:pt x="116" y="19"/>
                  </a:cubicBezTo>
                  <a:cubicBezTo>
                    <a:pt x="116" y="20"/>
                    <a:pt x="115" y="20"/>
                    <a:pt x="115" y="20"/>
                  </a:cubicBezTo>
                  <a:close/>
                  <a:moveTo>
                    <a:pt x="35" y="14"/>
                  </a:moveTo>
                  <a:cubicBezTo>
                    <a:pt x="34" y="14"/>
                    <a:pt x="33" y="13"/>
                    <a:pt x="33" y="13"/>
                  </a:cubicBezTo>
                  <a:cubicBezTo>
                    <a:pt x="32" y="12"/>
                    <a:pt x="33" y="11"/>
                    <a:pt x="34" y="10"/>
                  </a:cubicBezTo>
                  <a:cubicBezTo>
                    <a:pt x="35" y="9"/>
                    <a:pt x="37" y="8"/>
                    <a:pt x="39" y="7"/>
                  </a:cubicBezTo>
                  <a:cubicBezTo>
                    <a:pt x="40" y="7"/>
                    <a:pt x="41" y="7"/>
                    <a:pt x="41" y="8"/>
                  </a:cubicBezTo>
                  <a:cubicBezTo>
                    <a:pt x="42" y="9"/>
                    <a:pt x="41" y="10"/>
                    <a:pt x="40" y="11"/>
                  </a:cubicBezTo>
                  <a:cubicBezTo>
                    <a:pt x="39" y="12"/>
                    <a:pt x="37" y="12"/>
                    <a:pt x="36" y="13"/>
                  </a:cubicBezTo>
                  <a:cubicBezTo>
                    <a:pt x="35" y="14"/>
                    <a:pt x="35" y="14"/>
                    <a:pt x="35" y="14"/>
                  </a:cubicBezTo>
                  <a:close/>
                  <a:moveTo>
                    <a:pt x="105" y="13"/>
                  </a:moveTo>
                  <a:cubicBezTo>
                    <a:pt x="105" y="13"/>
                    <a:pt x="105" y="13"/>
                    <a:pt x="104" y="13"/>
                  </a:cubicBezTo>
                  <a:cubicBezTo>
                    <a:pt x="103" y="12"/>
                    <a:pt x="101" y="11"/>
                    <a:pt x="99" y="10"/>
                  </a:cubicBezTo>
                  <a:cubicBezTo>
                    <a:pt x="98" y="10"/>
                    <a:pt x="98" y="9"/>
                    <a:pt x="99" y="8"/>
                  </a:cubicBezTo>
                  <a:cubicBezTo>
                    <a:pt x="99" y="7"/>
                    <a:pt x="100" y="6"/>
                    <a:pt x="101" y="7"/>
                  </a:cubicBezTo>
                  <a:cubicBezTo>
                    <a:pt x="103" y="8"/>
                    <a:pt x="105" y="9"/>
                    <a:pt x="106" y="10"/>
                  </a:cubicBezTo>
                  <a:cubicBezTo>
                    <a:pt x="107" y="10"/>
                    <a:pt x="108" y="11"/>
                    <a:pt x="107" y="12"/>
                  </a:cubicBezTo>
                  <a:cubicBezTo>
                    <a:pt x="107" y="13"/>
                    <a:pt x="106" y="13"/>
                    <a:pt x="105" y="13"/>
                  </a:cubicBezTo>
                  <a:close/>
                  <a:moveTo>
                    <a:pt x="45" y="9"/>
                  </a:moveTo>
                  <a:cubicBezTo>
                    <a:pt x="44" y="9"/>
                    <a:pt x="43" y="8"/>
                    <a:pt x="43" y="7"/>
                  </a:cubicBezTo>
                  <a:cubicBezTo>
                    <a:pt x="43" y="6"/>
                    <a:pt x="43" y="5"/>
                    <a:pt x="44" y="5"/>
                  </a:cubicBezTo>
                  <a:cubicBezTo>
                    <a:pt x="46" y="4"/>
                    <a:pt x="48" y="3"/>
                    <a:pt x="50" y="3"/>
                  </a:cubicBezTo>
                  <a:cubicBezTo>
                    <a:pt x="51" y="2"/>
                    <a:pt x="52" y="3"/>
                    <a:pt x="52" y="4"/>
                  </a:cubicBezTo>
                  <a:cubicBezTo>
                    <a:pt x="52" y="5"/>
                    <a:pt x="52" y="6"/>
                    <a:pt x="51" y="7"/>
                  </a:cubicBezTo>
                  <a:cubicBezTo>
                    <a:pt x="49" y="7"/>
                    <a:pt x="47" y="8"/>
                    <a:pt x="46" y="8"/>
                  </a:cubicBezTo>
                  <a:cubicBezTo>
                    <a:pt x="45" y="9"/>
                    <a:pt x="45" y="9"/>
                    <a:pt x="45" y="9"/>
                  </a:cubicBezTo>
                  <a:close/>
                  <a:moveTo>
                    <a:pt x="95" y="8"/>
                  </a:moveTo>
                  <a:cubicBezTo>
                    <a:pt x="95" y="8"/>
                    <a:pt x="95" y="8"/>
                    <a:pt x="94" y="8"/>
                  </a:cubicBezTo>
                  <a:cubicBezTo>
                    <a:pt x="93" y="8"/>
                    <a:pt x="91" y="7"/>
                    <a:pt x="89" y="6"/>
                  </a:cubicBezTo>
                  <a:cubicBezTo>
                    <a:pt x="88" y="6"/>
                    <a:pt x="87" y="5"/>
                    <a:pt x="88" y="4"/>
                  </a:cubicBezTo>
                  <a:cubicBezTo>
                    <a:pt x="88" y="3"/>
                    <a:pt x="89" y="2"/>
                    <a:pt x="90" y="3"/>
                  </a:cubicBezTo>
                  <a:cubicBezTo>
                    <a:pt x="92" y="3"/>
                    <a:pt x="94" y="4"/>
                    <a:pt x="96" y="4"/>
                  </a:cubicBezTo>
                  <a:cubicBezTo>
                    <a:pt x="97" y="5"/>
                    <a:pt x="97" y="6"/>
                    <a:pt x="97" y="7"/>
                  </a:cubicBezTo>
                  <a:cubicBezTo>
                    <a:pt x="97" y="8"/>
                    <a:pt x="96" y="8"/>
                    <a:pt x="95" y="8"/>
                  </a:cubicBezTo>
                  <a:close/>
                  <a:moveTo>
                    <a:pt x="56" y="5"/>
                  </a:moveTo>
                  <a:cubicBezTo>
                    <a:pt x="55" y="5"/>
                    <a:pt x="54" y="5"/>
                    <a:pt x="54" y="4"/>
                  </a:cubicBezTo>
                  <a:cubicBezTo>
                    <a:pt x="54" y="3"/>
                    <a:pt x="54" y="2"/>
                    <a:pt x="55" y="1"/>
                  </a:cubicBezTo>
                  <a:cubicBezTo>
                    <a:pt x="57" y="1"/>
                    <a:pt x="59" y="1"/>
                    <a:pt x="61" y="0"/>
                  </a:cubicBezTo>
                  <a:cubicBezTo>
                    <a:pt x="62" y="0"/>
                    <a:pt x="63" y="1"/>
                    <a:pt x="63" y="2"/>
                  </a:cubicBezTo>
                  <a:cubicBezTo>
                    <a:pt x="63" y="3"/>
                    <a:pt x="63" y="4"/>
                    <a:pt x="62" y="4"/>
                  </a:cubicBezTo>
                  <a:cubicBezTo>
                    <a:pt x="60" y="5"/>
                    <a:pt x="58" y="5"/>
                    <a:pt x="56" y="5"/>
                  </a:cubicBezTo>
                  <a:cubicBezTo>
                    <a:pt x="56" y="5"/>
                    <a:pt x="56" y="5"/>
                    <a:pt x="56" y="5"/>
                  </a:cubicBezTo>
                  <a:close/>
                  <a:moveTo>
                    <a:pt x="84" y="5"/>
                  </a:moveTo>
                  <a:cubicBezTo>
                    <a:pt x="84" y="5"/>
                    <a:pt x="84" y="5"/>
                    <a:pt x="84" y="5"/>
                  </a:cubicBezTo>
                  <a:cubicBezTo>
                    <a:pt x="82" y="5"/>
                    <a:pt x="80" y="4"/>
                    <a:pt x="78" y="4"/>
                  </a:cubicBezTo>
                  <a:cubicBezTo>
                    <a:pt x="77" y="4"/>
                    <a:pt x="76" y="3"/>
                    <a:pt x="76" y="2"/>
                  </a:cubicBezTo>
                  <a:cubicBezTo>
                    <a:pt x="77" y="1"/>
                    <a:pt x="78" y="0"/>
                    <a:pt x="79" y="0"/>
                  </a:cubicBezTo>
                  <a:cubicBezTo>
                    <a:pt x="81" y="0"/>
                    <a:pt x="83" y="1"/>
                    <a:pt x="84" y="1"/>
                  </a:cubicBezTo>
                  <a:cubicBezTo>
                    <a:pt x="86" y="1"/>
                    <a:pt x="86" y="2"/>
                    <a:pt x="86" y="3"/>
                  </a:cubicBezTo>
                  <a:cubicBezTo>
                    <a:pt x="86" y="4"/>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8" name="Freeform 528">
              <a:extLst>
                <a:ext uri="{FF2B5EF4-FFF2-40B4-BE49-F238E27FC236}">
                  <a16:creationId xmlns:a16="http://schemas.microsoft.com/office/drawing/2014/main" id="{80AFAFE2-AC97-470C-9478-8B2B1A6CDFB6}"/>
                </a:ext>
              </a:extLst>
            </p:cNvPr>
            <p:cNvSpPr>
              <a:spLocks noEditPoints="1"/>
            </p:cNvSpPr>
            <p:nvPr/>
          </p:nvSpPr>
          <p:spPr bwMode="auto">
            <a:xfrm rot="10800000">
              <a:off x="6955880" y="3420404"/>
              <a:ext cx="227254" cy="227254"/>
            </a:xfrm>
            <a:custGeom>
              <a:avLst/>
              <a:gdLst>
                <a:gd name="T0" fmla="*/ 70 w 141"/>
                <a:gd name="T1" fmla="*/ 137 h 141"/>
                <a:gd name="T2" fmla="*/ 64 w 141"/>
                <a:gd name="T3" fmla="*/ 141 h 141"/>
                <a:gd name="T4" fmla="*/ 64 w 141"/>
                <a:gd name="T5" fmla="*/ 137 h 141"/>
                <a:gd name="T6" fmla="*/ 81 w 141"/>
                <a:gd name="T7" fmla="*/ 137 h 141"/>
                <a:gd name="T8" fmla="*/ 81 w 141"/>
                <a:gd name="T9" fmla="*/ 141 h 141"/>
                <a:gd name="T10" fmla="*/ 48 w 141"/>
                <a:gd name="T11" fmla="*/ 133 h 141"/>
                <a:gd name="T12" fmla="*/ 90 w 141"/>
                <a:gd name="T13" fmla="*/ 137 h 141"/>
                <a:gd name="T14" fmla="*/ 93 w 141"/>
                <a:gd name="T15" fmla="*/ 138 h 141"/>
                <a:gd name="T16" fmla="*/ 35 w 141"/>
                <a:gd name="T17" fmla="*/ 130 h 141"/>
                <a:gd name="T18" fmla="*/ 102 w 141"/>
                <a:gd name="T19" fmla="*/ 133 h 141"/>
                <a:gd name="T20" fmla="*/ 109 w 141"/>
                <a:gd name="T21" fmla="*/ 130 h 141"/>
                <a:gd name="T22" fmla="*/ 26 w 141"/>
                <a:gd name="T23" fmla="*/ 126 h 141"/>
                <a:gd name="T24" fmla="*/ 32 w 141"/>
                <a:gd name="T25" fmla="*/ 130 h 141"/>
                <a:gd name="T26" fmla="*/ 118 w 141"/>
                <a:gd name="T27" fmla="*/ 120 h 141"/>
                <a:gd name="T28" fmla="*/ 22 w 141"/>
                <a:gd name="T29" fmla="*/ 122 h 141"/>
                <a:gd name="T30" fmla="*/ 24 w 141"/>
                <a:gd name="T31" fmla="*/ 122 h 141"/>
                <a:gd name="T32" fmla="*/ 123 w 141"/>
                <a:gd name="T33" fmla="*/ 112 h 141"/>
                <a:gd name="T34" fmla="*/ 15 w 141"/>
                <a:gd name="T35" fmla="*/ 114 h 141"/>
                <a:gd name="T36" fmla="*/ 17 w 141"/>
                <a:gd name="T37" fmla="*/ 111 h 141"/>
                <a:gd name="T38" fmla="*/ 126 w 141"/>
                <a:gd name="T39" fmla="*/ 107 h 141"/>
                <a:gd name="T40" fmla="*/ 128 w 141"/>
                <a:gd name="T41" fmla="*/ 111 h 141"/>
                <a:gd name="T42" fmla="*/ 9 w 141"/>
                <a:gd name="T43" fmla="*/ 96 h 141"/>
                <a:gd name="T44" fmla="*/ 132 w 141"/>
                <a:gd name="T45" fmla="*/ 100 h 141"/>
                <a:gd name="T46" fmla="*/ 135 w 141"/>
                <a:gd name="T47" fmla="*/ 99 h 141"/>
                <a:gd name="T48" fmla="*/ 3 w 141"/>
                <a:gd name="T49" fmla="*/ 84 h 141"/>
                <a:gd name="T50" fmla="*/ 137 w 141"/>
                <a:gd name="T51" fmla="*/ 90 h 141"/>
                <a:gd name="T52" fmla="*/ 140 w 141"/>
                <a:gd name="T53" fmla="*/ 82 h 141"/>
                <a:gd name="T54" fmla="*/ 0 w 141"/>
                <a:gd name="T55" fmla="*/ 75 h 141"/>
                <a:gd name="T56" fmla="*/ 2 w 141"/>
                <a:gd name="T57" fmla="*/ 82 h 141"/>
                <a:gd name="T58" fmla="*/ 137 w 141"/>
                <a:gd name="T59" fmla="*/ 70 h 141"/>
                <a:gd name="T60" fmla="*/ 141 w 141"/>
                <a:gd name="T61" fmla="*/ 68 h 141"/>
                <a:gd name="T62" fmla="*/ 2 w 141"/>
                <a:gd name="T63" fmla="*/ 71 h 141"/>
                <a:gd name="T64" fmla="*/ 4 w 141"/>
                <a:gd name="T65" fmla="*/ 64 h 141"/>
                <a:gd name="T66" fmla="*/ 1 w 141"/>
                <a:gd name="T67" fmla="*/ 57 h 141"/>
                <a:gd name="T68" fmla="*/ 3 w 141"/>
                <a:gd name="T69" fmla="*/ 60 h 141"/>
                <a:gd name="T70" fmla="*/ 138 w 141"/>
                <a:gd name="T71" fmla="*/ 51 h 141"/>
                <a:gd name="T72" fmla="*/ 5 w 141"/>
                <a:gd name="T73" fmla="*/ 49 h 141"/>
                <a:gd name="T74" fmla="*/ 8 w 141"/>
                <a:gd name="T75" fmla="*/ 47 h 141"/>
                <a:gd name="T76" fmla="*/ 131 w 141"/>
                <a:gd name="T77" fmla="*/ 39 h 141"/>
                <a:gd name="T78" fmla="*/ 11 w 141"/>
                <a:gd name="T79" fmla="*/ 38 h 141"/>
                <a:gd name="T80" fmla="*/ 16 w 141"/>
                <a:gd name="T81" fmla="*/ 33 h 141"/>
                <a:gd name="T82" fmla="*/ 125 w 141"/>
                <a:gd name="T83" fmla="*/ 32 h 141"/>
                <a:gd name="T84" fmla="*/ 129 w 141"/>
                <a:gd name="T85" fmla="*/ 38 h 141"/>
                <a:gd name="T86" fmla="*/ 23 w 141"/>
                <a:gd name="T87" fmla="*/ 21 h 141"/>
                <a:gd name="T88" fmla="*/ 121 w 141"/>
                <a:gd name="T89" fmla="*/ 28 h 141"/>
                <a:gd name="T90" fmla="*/ 124 w 141"/>
                <a:gd name="T91" fmla="*/ 28 h 141"/>
                <a:gd name="T92" fmla="*/ 29 w 141"/>
                <a:gd name="T93" fmla="*/ 14 h 141"/>
                <a:gd name="T94" fmla="*/ 115 w 141"/>
                <a:gd name="T95" fmla="*/ 20 h 141"/>
                <a:gd name="T96" fmla="*/ 116 w 141"/>
                <a:gd name="T97" fmla="*/ 17 h 141"/>
                <a:gd name="T98" fmla="*/ 34 w 141"/>
                <a:gd name="T99" fmla="*/ 10 h 141"/>
                <a:gd name="T100" fmla="*/ 35 w 141"/>
                <a:gd name="T101" fmla="*/ 14 h 141"/>
                <a:gd name="T102" fmla="*/ 101 w 141"/>
                <a:gd name="T103" fmla="*/ 7 h 141"/>
                <a:gd name="T104" fmla="*/ 43 w 141"/>
                <a:gd name="T105" fmla="*/ 8 h 141"/>
                <a:gd name="T106" fmla="*/ 46 w 141"/>
                <a:gd name="T107" fmla="*/ 9 h 141"/>
                <a:gd name="T108" fmla="*/ 88 w 141"/>
                <a:gd name="T109" fmla="*/ 4 h 141"/>
                <a:gd name="T110" fmla="*/ 56 w 141"/>
                <a:gd name="T111" fmla="*/ 6 h 141"/>
                <a:gd name="T112" fmla="*/ 62 w 141"/>
                <a:gd name="T113" fmla="*/ 5 h 141"/>
                <a:gd name="T114" fmla="*/ 78 w 141"/>
                <a:gd name="T115" fmla="*/ 5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1"/>
                    <a:pt x="58" y="140"/>
                  </a:cubicBezTo>
                  <a:cubicBezTo>
                    <a:pt x="57" y="140"/>
                    <a:pt x="56" y="139"/>
                    <a:pt x="56" y="138"/>
                  </a:cubicBezTo>
                  <a:cubicBezTo>
                    <a:pt x="56" y="137"/>
                    <a:pt x="57" y="136"/>
                    <a:pt x="58" y="136"/>
                  </a:cubicBezTo>
                  <a:cubicBezTo>
                    <a:pt x="60"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79" y="137"/>
                    <a:pt x="81" y="137"/>
                  </a:cubicBezTo>
                  <a:cubicBezTo>
                    <a:pt x="82" y="136"/>
                    <a:pt x="84" y="136"/>
                    <a:pt x="86" y="136"/>
                  </a:cubicBezTo>
                  <a:cubicBezTo>
                    <a:pt x="87" y="135"/>
                    <a:pt x="88" y="136"/>
                    <a:pt x="88" y="137"/>
                  </a:cubicBezTo>
                  <a:cubicBezTo>
                    <a:pt x="89" y="138"/>
                    <a:pt x="88" y="139"/>
                    <a:pt x="87" y="139"/>
                  </a:cubicBezTo>
                  <a:cubicBezTo>
                    <a:pt x="85" y="140"/>
                    <a:pt x="83" y="140"/>
                    <a:pt x="81" y="141"/>
                  </a:cubicBezTo>
                  <a:cubicBezTo>
                    <a:pt x="81" y="141"/>
                    <a:pt x="81" y="141"/>
                    <a:pt x="81" y="141"/>
                  </a:cubicBezTo>
                  <a:close/>
                  <a:moveTo>
                    <a:pt x="53" y="139"/>
                  </a:moveTo>
                  <a:cubicBezTo>
                    <a:pt x="52" y="139"/>
                    <a:pt x="52" y="139"/>
                    <a:pt x="52" y="139"/>
                  </a:cubicBezTo>
                  <a:cubicBezTo>
                    <a:pt x="50" y="138"/>
                    <a:pt x="48" y="138"/>
                    <a:pt x="46" y="137"/>
                  </a:cubicBezTo>
                  <a:cubicBezTo>
                    <a:pt x="45" y="137"/>
                    <a:pt x="45" y="136"/>
                    <a:pt x="45" y="135"/>
                  </a:cubicBezTo>
                  <a:cubicBezTo>
                    <a:pt x="46" y="134"/>
                    <a:pt x="47" y="133"/>
                    <a:pt x="48" y="133"/>
                  </a:cubicBezTo>
                  <a:cubicBezTo>
                    <a:pt x="49" y="134"/>
                    <a:pt x="51" y="135"/>
                    <a:pt x="53" y="135"/>
                  </a:cubicBezTo>
                  <a:cubicBezTo>
                    <a:pt x="54" y="135"/>
                    <a:pt x="55" y="137"/>
                    <a:pt x="54" y="138"/>
                  </a:cubicBezTo>
                  <a:cubicBezTo>
                    <a:pt x="54" y="138"/>
                    <a:pt x="53" y="139"/>
                    <a:pt x="53" y="139"/>
                  </a:cubicBezTo>
                  <a:close/>
                  <a:moveTo>
                    <a:pt x="92" y="138"/>
                  </a:moveTo>
                  <a:cubicBezTo>
                    <a:pt x="91" y="138"/>
                    <a:pt x="90" y="137"/>
                    <a:pt x="90" y="137"/>
                  </a:cubicBezTo>
                  <a:cubicBezTo>
                    <a:pt x="90" y="135"/>
                    <a:pt x="90" y="134"/>
                    <a:pt x="91" y="134"/>
                  </a:cubicBezTo>
                  <a:cubicBezTo>
                    <a:pt x="93" y="133"/>
                    <a:pt x="95" y="133"/>
                    <a:pt x="97" y="132"/>
                  </a:cubicBezTo>
                  <a:cubicBezTo>
                    <a:pt x="98" y="132"/>
                    <a:pt x="99" y="132"/>
                    <a:pt x="99" y="133"/>
                  </a:cubicBezTo>
                  <a:cubicBezTo>
                    <a:pt x="100" y="134"/>
                    <a:pt x="99" y="135"/>
                    <a:pt x="98" y="136"/>
                  </a:cubicBezTo>
                  <a:cubicBezTo>
                    <a:pt x="96" y="136"/>
                    <a:pt x="94" y="137"/>
                    <a:pt x="93" y="138"/>
                  </a:cubicBezTo>
                  <a:cubicBezTo>
                    <a:pt x="92" y="138"/>
                    <a:pt x="92" y="138"/>
                    <a:pt x="92" y="138"/>
                  </a:cubicBezTo>
                  <a:close/>
                  <a:moveTo>
                    <a:pt x="42" y="135"/>
                  </a:moveTo>
                  <a:cubicBezTo>
                    <a:pt x="41" y="135"/>
                    <a:pt x="41" y="135"/>
                    <a:pt x="41" y="135"/>
                  </a:cubicBezTo>
                  <a:cubicBezTo>
                    <a:pt x="39" y="134"/>
                    <a:pt x="37" y="133"/>
                    <a:pt x="36" y="132"/>
                  </a:cubicBezTo>
                  <a:cubicBezTo>
                    <a:pt x="35" y="132"/>
                    <a:pt x="34" y="131"/>
                    <a:pt x="35" y="130"/>
                  </a:cubicBezTo>
                  <a:cubicBezTo>
                    <a:pt x="35" y="129"/>
                    <a:pt x="37" y="128"/>
                    <a:pt x="38" y="129"/>
                  </a:cubicBezTo>
                  <a:cubicBezTo>
                    <a:pt x="39" y="130"/>
                    <a:pt x="41" y="131"/>
                    <a:pt x="43" y="131"/>
                  </a:cubicBezTo>
                  <a:cubicBezTo>
                    <a:pt x="44" y="132"/>
                    <a:pt x="44" y="133"/>
                    <a:pt x="44" y="134"/>
                  </a:cubicBezTo>
                  <a:cubicBezTo>
                    <a:pt x="43" y="135"/>
                    <a:pt x="43" y="135"/>
                    <a:pt x="42" y="135"/>
                  </a:cubicBezTo>
                  <a:close/>
                  <a:moveTo>
                    <a:pt x="102" y="133"/>
                  </a:moveTo>
                  <a:cubicBezTo>
                    <a:pt x="102" y="133"/>
                    <a:pt x="101" y="133"/>
                    <a:pt x="101" y="132"/>
                  </a:cubicBezTo>
                  <a:cubicBezTo>
                    <a:pt x="100" y="131"/>
                    <a:pt x="101" y="130"/>
                    <a:pt x="102" y="130"/>
                  </a:cubicBezTo>
                  <a:cubicBezTo>
                    <a:pt x="103" y="129"/>
                    <a:pt x="105" y="128"/>
                    <a:pt x="106" y="127"/>
                  </a:cubicBezTo>
                  <a:cubicBezTo>
                    <a:pt x="107" y="126"/>
                    <a:pt x="109" y="126"/>
                    <a:pt x="109" y="127"/>
                  </a:cubicBezTo>
                  <a:cubicBezTo>
                    <a:pt x="110" y="128"/>
                    <a:pt x="109" y="130"/>
                    <a:pt x="109" y="130"/>
                  </a:cubicBezTo>
                  <a:cubicBezTo>
                    <a:pt x="107" y="131"/>
                    <a:pt x="105" y="132"/>
                    <a:pt x="103" y="133"/>
                  </a:cubicBezTo>
                  <a:cubicBezTo>
                    <a:pt x="103" y="133"/>
                    <a:pt x="103" y="133"/>
                    <a:pt x="102" y="133"/>
                  </a:cubicBezTo>
                  <a:close/>
                  <a:moveTo>
                    <a:pt x="32" y="130"/>
                  </a:moveTo>
                  <a:cubicBezTo>
                    <a:pt x="31" y="130"/>
                    <a:pt x="31" y="129"/>
                    <a:pt x="31" y="129"/>
                  </a:cubicBezTo>
                  <a:cubicBezTo>
                    <a:pt x="29" y="128"/>
                    <a:pt x="27" y="127"/>
                    <a:pt x="26" y="126"/>
                  </a:cubicBezTo>
                  <a:cubicBezTo>
                    <a:pt x="25" y="125"/>
                    <a:pt x="25" y="124"/>
                    <a:pt x="26" y="123"/>
                  </a:cubicBezTo>
                  <a:cubicBezTo>
                    <a:pt x="26" y="122"/>
                    <a:pt x="28" y="122"/>
                    <a:pt x="28" y="123"/>
                  </a:cubicBezTo>
                  <a:cubicBezTo>
                    <a:pt x="30" y="124"/>
                    <a:pt x="31" y="125"/>
                    <a:pt x="33" y="126"/>
                  </a:cubicBezTo>
                  <a:cubicBezTo>
                    <a:pt x="34" y="127"/>
                    <a:pt x="34" y="128"/>
                    <a:pt x="33" y="129"/>
                  </a:cubicBezTo>
                  <a:cubicBezTo>
                    <a:pt x="33" y="129"/>
                    <a:pt x="32" y="130"/>
                    <a:pt x="32" y="130"/>
                  </a:cubicBezTo>
                  <a:close/>
                  <a:moveTo>
                    <a:pt x="112" y="127"/>
                  </a:moveTo>
                  <a:cubicBezTo>
                    <a:pt x="112" y="127"/>
                    <a:pt x="111" y="127"/>
                    <a:pt x="111" y="126"/>
                  </a:cubicBezTo>
                  <a:cubicBezTo>
                    <a:pt x="110" y="126"/>
                    <a:pt x="110" y="124"/>
                    <a:pt x="111" y="124"/>
                  </a:cubicBezTo>
                  <a:cubicBezTo>
                    <a:pt x="112" y="122"/>
                    <a:pt x="114" y="121"/>
                    <a:pt x="115" y="120"/>
                  </a:cubicBezTo>
                  <a:cubicBezTo>
                    <a:pt x="116" y="119"/>
                    <a:pt x="117" y="119"/>
                    <a:pt x="118" y="120"/>
                  </a:cubicBezTo>
                  <a:cubicBezTo>
                    <a:pt x="119" y="121"/>
                    <a:pt x="119" y="122"/>
                    <a:pt x="118" y="123"/>
                  </a:cubicBezTo>
                  <a:cubicBezTo>
                    <a:pt x="116" y="124"/>
                    <a:pt x="115" y="126"/>
                    <a:pt x="113" y="127"/>
                  </a:cubicBezTo>
                  <a:cubicBezTo>
                    <a:pt x="113" y="127"/>
                    <a:pt x="113" y="127"/>
                    <a:pt x="112" y="127"/>
                  </a:cubicBezTo>
                  <a:close/>
                  <a:moveTo>
                    <a:pt x="23" y="122"/>
                  </a:moveTo>
                  <a:cubicBezTo>
                    <a:pt x="22" y="122"/>
                    <a:pt x="22" y="122"/>
                    <a:pt x="22" y="122"/>
                  </a:cubicBezTo>
                  <a:cubicBezTo>
                    <a:pt x="20" y="121"/>
                    <a:pt x="19" y="119"/>
                    <a:pt x="17" y="118"/>
                  </a:cubicBezTo>
                  <a:cubicBezTo>
                    <a:pt x="17" y="117"/>
                    <a:pt x="17" y="116"/>
                    <a:pt x="18" y="115"/>
                  </a:cubicBezTo>
                  <a:cubicBezTo>
                    <a:pt x="18" y="114"/>
                    <a:pt x="20" y="114"/>
                    <a:pt x="20" y="115"/>
                  </a:cubicBezTo>
                  <a:cubicBezTo>
                    <a:pt x="22" y="116"/>
                    <a:pt x="23" y="118"/>
                    <a:pt x="24" y="119"/>
                  </a:cubicBezTo>
                  <a:cubicBezTo>
                    <a:pt x="25" y="120"/>
                    <a:pt x="25" y="121"/>
                    <a:pt x="24" y="122"/>
                  </a:cubicBezTo>
                  <a:cubicBezTo>
                    <a:pt x="24" y="122"/>
                    <a:pt x="23" y="122"/>
                    <a:pt x="23" y="122"/>
                  </a:cubicBezTo>
                  <a:close/>
                  <a:moveTo>
                    <a:pt x="121" y="120"/>
                  </a:moveTo>
                  <a:cubicBezTo>
                    <a:pt x="120" y="120"/>
                    <a:pt x="120" y="119"/>
                    <a:pt x="119" y="119"/>
                  </a:cubicBezTo>
                  <a:cubicBezTo>
                    <a:pt x="118" y="118"/>
                    <a:pt x="118" y="117"/>
                    <a:pt x="119" y="116"/>
                  </a:cubicBezTo>
                  <a:cubicBezTo>
                    <a:pt x="120" y="115"/>
                    <a:pt x="122" y="113"/>
                    <a:pt x="123" y="112"/>
                  </a:cubicBezTo>
                  <a:cubicBezTo>
                    <a:pt x="123" y="111"/>
                    <a:pt x="125" y="111"/>
                    <a:pt x="126" y="112"/>
                  </a:cubicBezTo>
                  <a:cubicBezTo>
                    <a:pt x="126" y="112"/>
                    <a:pt x="127" y="114"/>
                    <a:pt x="126" y="114"/>
                  </a:cubicBezTo>
                  <a:cubicBezTo>
                    <a:pt x="125" y="116"/>
                    <a:pt x="123" y="117"/>
                    <a:pt x="122" y="119"/>
                  </a:cubicBezTo>
                  <a:cubicBezTo>
                    <a:pt x="122" y="119"/>
                    <a:pt x="121" y="120"/>
                    <a:pt x="121" y="120"/>
                  </a:cubicBezTo>
                  <a:close/>
                  <a:moveTo>
                    <a:pt x="15" y="114"/>
                  </a:moveTo>
                  <a:cubicBezTo>
                    <a:pt x="15" y="114"/>
                    <a:pt x="14" y="114"/>
                    <a:pt x="14" y="113"/>
                  </a:cubicBezTo>
                  <a:cubicBezTo>
                    <a:pt x="13" y="111"/>
                    <a:pt x="11" y="110"/>
                    <a:pt x="10" y="108"/>
                  </a:cubicBezTo>
                  <a:cubicBezTo>
                    <a:pt x="10" y="107"/>
                    <a:pt x="10" y="106"/>
                    <a:pt x="11" y="105"/>
                  </a:cubicBezTo>
                  <a:cubicBezTo>
                    <a:pt x="12" y="105"/>
                    <a:pt x="13" y="105"/>
                    <a:pt x="14" y="106"/>
                  </a:cubicBezTo>
                  <a:cubicBezTo>
                    <a:pt x="15" y="108"/>
                    <a:pt x="16" y="109"/>
                    <a:pt x="17" y="111"/>
                  </a:cubicBezTo>
                  <a:cubicBezTo>
                    <a:pt x="18" y="112"/>
                    <a:pt x="17" y="113"/>
                    <a:pt x="17" y="113"/>
                  </a:cubicBezTo>
                  <a:cubicBezTo>
                    <a:pt x="16" y="114"/>
                    <a:pt x="16" y="114"/>
                    <a:pt x="15" y="114"/>
                  </a:cubicBezTo>
                  <a:close/>
                  <a:moveTo>
                    <a:pt x="128" y="111"/>
                  </a:moveTo>
                  <a:cubicBezTo>
                    <a:pt x="127" y="111"/>
                    <a:pt x="127" y="110"/>
                    <a:pt x="127" y="110"/>
                  </a:cubicBezTo>
                  <a:cubicBezTo>
                    <a:pt x="126" y="110"/>
                    <a:pt x="125" y="108"/>
                    <a:pt x="126" y="107"/>
                  </a:cubicBezTo>
                  <a:cubicBezTo>
                    <a:pt x="127" y="106"/>
                    <a:pt x="128" y="104"/>
                    <a:pt x="129" y="103"/>
                  </a:cubicBezTo>
                  <a:cubicBezTo>
                    <a:pt x="129" y="102"/>
                    <a:pt x="131" y="101"/>
                    <a:pt x="132" y="102"/>
                  </a:cubicBezTo>
                  <a:cubicBezTo>
                    <a:pt x="133" y="102"/>
                    <a:pt x="133" y="104"/>
                    <a:pt x="132" y="105"/>
                  </a:cubicBezTo>
                  <a:cubicBezTo>
                    <a:pt x="131" y="106"/>
                    <a:pt x="130" y="108"/>
                    <a:pt x="129" y="110"/>
                  </a:cubicBezTo>
                  <a:cubicBezTo>
                    <a:pt x="129" y="110"/>
                    <a:pt x="128" y="111"/>
                    <a:pt x="128" y="111"/>
                  </a:cubicBezTo>
                  <a:close/>
                  <a:moveTo>
                    <a:pt x="9" y="104"/>
                  </a:moveTo>
                  <a:cubicBezTo>
                    <a:pt x="9" y="104"/>
                    <a:pt x="8" y="104"/>
                    <a:pt x="7" y="103"/>
                  </a:cubicBezTo>
                  <a:cubicBezTo>
                    <a:pt x="7" y="101"/>
                    <a:pt x="6" y="100"/>
                    <a:pt x="5" y="98"/>
                  </a:cubicBezTo>
                  <a:cubicBezTo>
                    <a:pt x="5" y="97"/>
                    <a:pt x="5" y="96"/>
                    <a:pt x="6" y="95"/>
                  </a:cubicBezTo>
                  <a:cubicBezTo>
                    <a:pt x="7" y="95"/>
                    <a:pt x="8" y="95"/>
                    <a:pt x="9" y="96"/>
                  </a:cubicBezTo>
                  <a:cubicBezTo>
                    <a:pt x="9" y="98"/>
                    <a:pt x="10" y="100"/>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9"/>
                    <a:pt x="131" y="98"/>
                  </a:cubicBezTo>
                  <a:cubicBezTo>
                    <a:pt x="132" y="96"/>
                    <a:pt x="133" y="94"/>
                    <a:pt x="133" y="93"/>
                  </a:cubicBezTo>
                  <a:cubicBezTo>
                    <a:pt x="134" y="91"/>
                    <a:pt x="135" y="91"/>
                    <a:pt x="136" y="91"/>
                  </a:cubicBezTo>
                  <a:cubicBezTo>
                    <a:pt x="137" y="92"/>
                    <a:pt x="137" y="93"/>
                    <a:pt x="137" y="94"/>
                  </a:cubicBezTo>
                  <a:cubicBezTo>
                    <a:pt x="136" y="96"/>
                    <a:pt x="136" y="98"/>
                    <a:pt x="135" y="99"/>
                  </a:cubicBezTo>
                  <a:cubicBezTo>
                    <a:pt x="135" y="100"/>
                    <a:pt x="134" y="100"/>
                    <a:pt x="133" y="100"/>
                  </a:cubicBezTo>
                  <a:close/>
                  <a:moveTo>
                    <a:pt x="5" y="94"/>
                  </a:moveTo>
                  <a:cubicBezTo>
                    <a:pt x="4" y="94"/>
                    <a:pt x="3" y="93"/>
                    <a:pt x="3" y="92"/>
                  </a:cubicBezTo>
                  <a:cubicBezTo>
                    <a:pt x="2" y="90"/>
                    <a:pt x="2" y="88"/>
                    <a:pt x="1" y="87"/>
                  </a:cubicBezTo>
                  <a:cubicBezTo>
                    <a:pt x="1" y="85"/>
                    <a:pt x="2" y="84"/>
                    <a:pt x="3" y="84"/>
                  </a:cubicBezTo>
                  <a:cubicBezTo>
                    <a:pt x="4" y="84"/>
                    <a:pt x="5" y="85"/>
                    <a:pt x="5" y="86"/>
                  </a:cubicBezTo>
                  <a:cubicBezTo>
                    <a:pt x="6" y="87"/>
                    <a:pt x="6" y="89"/>
                    <a:pt x="7" y="91"/>
                  </a:cubicBezTo>
                  <a:cubicBezTo>
                    <a:pt x="7" y="92"/>
                    <a:pt x="7" y="93"/>
                    <a:pt x="5" y="94"/>
                  </a:cubicBezTo>
                  <a:cubicBezTo>
                    <a:pt x="5" y="94"/>
                    <a:pt x="5" y="94"/>
                    <a:pt x="5" y="94"/>
                  </a:cubicBezTo>
                  <a:close/>
                  <a:moveTo>
                    <a:pt x="137" y="90"/>
                  </a:moveTo>
                  <a:cubicBezTo>
                    <a:pt x="137" y="90"/>
                    <a:pt x="137" y="90"/>
                    <a:pt x="136" y="90"/>
                  </a:cubicBezTo>
                  <a:cubicBezTo>
                    <a:pt x="135" y="89"/>
                    <a:pt x="135" y="88"/>
                    <a:pt x="135" y="87"/>
                  </a:cubicBezTo>
                  <a:cubicBezTo>
                    <a:pt x="135" y="85"/>
                    <a:pt x="136" y="84"/>
                    <a:pt x="136" y="82"/>
                  </a:cubicBezTo>
                  <a:cubicBezTo>
                    <a:pt x="136" y="81"/>
                    <a:pt x="137" y="80"/>
                    <a:pt x="138" y="80"/>
                  </a:cubicBezTo>
                  <a:cubicBezTo>
                    <a:pt x="139" y="80"/>
                    <a:pt x="140" y="81"/>
                    <a:pt x="140" y="82"/>
                  </a:cubicBezTo>
                  <a:cubicBezTo>
                    <a:pt x="140" y="84"/>
                    <a:pt x="139" y="86"/>
                    <a:pt x="139" y="88"/>
                  </a:cubicBezTo>
                  <a:cubicBezTo>
                    <a:pt x="139" y="89"/>
                    <a:pt x="138" y="90"/>
                    <a:pt x="137" y="90"/>
                  </a:cubicBezTo>
                  <a:close/>
                  <a:moveTo>
                    <a:pt x="2" y="82"/>
                  </a:moveTo>
                  <a:cubicBezTo>
                    <a:pt x="1" y="82"/>
                    <a:pt x="0" y="82"/>
                    <a:pt x="0" y="81"/>
                  </a:cubicBezTo>
                  <a:cubicBezTo>
                    <a:pt x="0" y="79"/>
                    <a:pt x="0" y="77"/>
                    <a:pt x="0" y="75"/>
                  </a:cubicBezTo>
                  <a:cubicBezTo>
                    <a:pt x="0" y="74"/>
                    <a:pt x="1" y="73"/>
                    <a:pt x="2" y="73"/>
                  </a:cubicBezTo>
                  <a:cubicBezTo>
                    <a:pt x="3" y="73"/>
                    <a:pt x="4" y="74"/>
                    <a:pt x="4" y="75"/>
                  </a:cubicBezTo>
                  <a:cubicBezTo>
                    <a:pt x="4" y="77"/>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3"/>
                    <a:pt x="137" y="71"/>
                  </a:cubicBezTo>
                  <a:cubicBezTo>
                    <a:pt x="137" y="70"/>
                    <a:pt x="137" y="70"/>
                    <a:pt x="137" y="70"/>
                  </a:cubicBezTo>
                  <a:cubicBezTo>
                    <a:pt x="137" y="69"/>
                    <a:pt x="137" y="69"/>
                    <a:pt x="137" y="68"/>
                  </a:cubicBezTo>
                  <a:cubicBezTo>
                    <a:pt x="137" y="66"/>
                    <a:pt x="137" y="65"/>
                    <a:pt x="137" y="63"/>
                  </a:cubicBezTo>
                  <a:cubicBezTo>
                    <a:pt x="136" y="62"/>
                    <a:pt x="137" y="61"/>
                    <a:pt x="138" y="61"/>
                  </a:cubicBezTo>
                  <a:cubicBezTo>
                    <a:pt x="139" y="60"/>
                    <a:pt x="140" y="61"/>
                    <a:pt x="140"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0" y="71"/>
                    <a:pt x="0" y="70"/>
                    <a:pt x="0" y="69"/>
                  </a:cubicBezTo>
                  <a:cubicBezTo>
                    <a:pt x="0" y="67"/>
                    <a:pt x="0" y="65"/>
                    <a:pt x="0" y="63"/>
                  </a:cubicBezTo>
                  <a:cubicBezTo>
                    <a:pt x="0" y="62"/>
                    <a:pt x="1" y="61"/>
                    <a:pt x="2" y="61"/>
                  </a:cubicBezTo>
                  <a:cubicBezTo>
                    <a:pt x="3" y="62"/>
                    <a:pt x="4" y="62"/>
                    <a:pt x="4" y="64"/>
                  </a:cubicBezTo>
                  <a:cubicBezTo>
                    <a:pt x="4" y="65"/>
                    <a:pt x="4" y="67"/>
                    <a:pt x="4" y="69"/>
                  </a:cubicBezTo>
                  <a:cubicBezTo>
                    <a:pt x="4" y="70"/>
                    <a:pt x="3" y="71"/>
                    <a:pt x="2" y="71"/>
                  </a:cubicBezTo>
                  <a:close/>
                  <a:moveTo>
                    <a:pt x="3" y="60"/>
                  </a:moveTo>
                  <a:cubicBezTo>
                    <a:pt x="3" y="60"/>
                    <a:pt x="3" y="60"/>
                    <a:pt x="2" y="60"/>
                  </a:cubicBezTo>
                  <a:cubicBezTo>
                    <a:pt x="1" y="59"/>
                    <a:pt x="1" y="58"/>
                    <a:pt x="1" y="57"/>
                  </a:cubicBezTo>
                  <a:cubicBezTo>
                    <a:pt x="1" y="55"/>
                    <a:pt x="2" y="53"/>
                    <a:pt x="2" y="52"/>
                  </a:cubicBezTo>
                  <a:cubicBezTo>
                    <a:pt x="3" y="51"/>
                    <a:pt x="4" y="50"/>
                    <a:pt x="5" y="50"/>
                  </a:cubicBezTo>
                  <a:cubicBezTo>
                    <a:pt x="6" y="51"/>
                    <a:pt x="6" y="52"/>
                    <a:pt x="6" y="53"/>
                  </a:cubicBezTo>
                  <a:cubicBezTo>
                    <a:pt x="6" y="54"/>
                    <a:pt x="5" y="56"/>
                    <a:pt x="5" y="58"/>
                  </a:cubicBezTo>
                  <a:cubicBezTo>
                    <a:pt x="5" y="59"/>
                    <a:pt x="4" y="60"/>
                    <a:pt x="3" y="60"/>
                  </a:cubicBezTo>
                  <a:close/>
                  <a:moveTo>
                    <a:pt x="138" y="59"/>
                  </a:moveTo>
                  <a:cubicBezTo>
                    <a:pt x="137" y="59"/>
                    <a:pt x="136" y="58"/>
                    <a:pt x="136" y="57"/>
                  </a:cubicBezTo>
                  <a:cubicBezTo>
                    <a:pt x="135" y="55"/>
                    <a:pt x="135" y="54"/>
                    <a:pt x="134"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5" y="49"/>
                    <a:pt x="5" y="49"/>
                  </a:cubicBezTo>
                  <a:cubicBezTo>
                    <a:pt x="4" y="48"/>
                    <a:pt x="4" y="47"/>
                    <a:pt x="4" y="46"/>
                  </a:cubicBezTo>
                  <a:cubicBezTo>
                    <a:pt x="5" y="44"/>
                    <a:pt x="6" y="42"/>
                    <a:pt x="6" y="41"/>
                  </a:cubicBezTo>
                  <a:cubicBezTo>
                    <a:pt x="7" y="40"/>
                    <a:pt x="8" y="39"/>
                    <a:pt x="9" y="40"/>
                  </a:cubicBezTo>
                  <a:cubicBezTo>
                    <a:pt x="10" y="40"/>
                    <a:pt x="10" y="41"/>
                    <a:pt x="10" y="42"/>
                  </a:cubicBezTo>
                  <a:cubicBezTo>
                    <a:pt x="9" y="44"/>
                    <a:pt x="8" y="46"/>
                    <a:pt x="8" y="47"/>
                  </a:cubicBezTo>
                  <a:cubicBezTo>
                    <a:pt x="8" y="48"/>
                    <a:pt x="7" y="49"/>
                    <a:pt x="6" y="49"/>
                  </a:cubicBezTo>
                  <a:close/>
                  <a:moveTo>
                    <a:pt x="134" y="48"/>
                  </a:moveTo>
                  <a:cubicBezTo>
                    <a:pt x="134" y="48"/>
                    <a:pt x="133" y="47"/>
                    <a:pt x="133" y="47"/>
                  </a:cubicBezTo>
                  <a:cubicBezTo>
                    <a:pt x="132" y="45"/>
                    <a:pt x="131" y="43"/>
                    <a:pt x="130" y="42"/>
                  </a:cubicBezTo>
                  <a:cubicBezTo>
                    <a:pt x="130" y="41"/>
                    <a:pt x="130" y="39"/>
                    <a:pt x="131" y="39"/>
                  </a:cubicBezTo>
                  <a:cubicBezTo>
                    <a:pt x="132" y="38"/>
                    <a:pt x="133" y="39"/>
                    <a:pt x="134" y="40"/>
                  </a:cubicBezTo>
                  <a:cubicBezTo>
                    <a:pt x="135" y="42"/>
                    <a:pt x="136" y="43"/>
                    <a:pt x="136" y="45"/>
                  </a:cubicBezTo>
                  <a:cubicBezTo>
                    <a:pt x="137" y="46"/>
                    <a:pt x="136" y="47"/>
                    <a:pt x="135" y="48"/>
                  </a:cubicBezTo>
                  <a:cubicBezTo>
                    <a:pt x="135" y="48"/>
                    <a:pt x="135" y="48"/>
                    <a:pt x="134" y="48"/>
                  </a:cubicBezTo>
                  <a:close/>
                  <a:moveTo>
                    <a:pt x="11" y="38"/>
                  </a:moveTo>
                  <a:cubicBezTo>
                    <a:pt x="10" y="38"/>
                    <a:pt x="10" y="38"/>
                    <a:pt x="10" y="38"/>
                  </a:cubicBezTo>
                  <a:cubicBezTo>
                    <a:pt x="9" y="38"/>
                    <a:pt x="9" y="36"/>
                    <a:pt x="9" y="35"/>
                  </a:cubicBezTo>
                  <a:cubicBezTo>
                    <a:pt x="10" y="34"/>
                    <a:pt x="11" y="32"/>
                    <a:pt x="12" y="30"/>
                  </a:cubicBezTo>
                  <a:cubicBezTo>
                    <a:pt x="13" y="29"/>
                    <a:pt x="14" y="29"/>
                    <a:pt x="15" y="30"/>
                  </a:cubicBezTo>
                  <a:cubicBezTo>
                    <a:pt x="16" y="31"/>
                    <a:pt x="16" y="32"/>
                    <a:pt x="16" y="33"/>
                  </a:cubicBezTo>
                  <a:cubicBezTo>
                    <a:pt x="14" y="34"/>
                    <a:pt x="13" y="36"/>
                    <a:pt x="13" y="37"/>
                  </a:cubicBezTo>
                  <a:cubicBezTo>
                    <a:pt x="12" y="38"/>
                    <a:pt x="12" y="38"/>
                    <a:pt x="11" y="38"/>
                  </a:cubicBezTo>
                  <a:close/>
                  <a:moveTo>
                    <a:pt x="129" y="38"/>
                  </a:moveTo>
                  <a:cubicBezTo>
                    <a:pt x="129" y="38"/>
                    <a:pt x="128" y="37"/>
                    <a:pt x="128" y="37"/>
                  </a:cubicBezTo>
                  <a:cubicBezTo>
                    <a:pt x="127" y="35"/>
                    <a:pt x="126" y="34"/>
                    <a:pt x="125" y="32"/>
                  </a:cubicBezTo>
                  <a:cubicBezTo>
                    <a:pt x="124" y="31"/>
                    <a:pt x="124" y="30"/>
                    <a:pt x="125" y="29"/>
                  </a:cubicBezTo>
                  <a:cubicBezTo>
                    <a:pt x="126" y="29"/>
                    <a:pt x="127" y="29"/>
                    <a:pt x="128" y="30"/>
                  </a:cubicBezTo>
                  <a:cubicBezTo>
                    <a:pt x="129" y="31"/>
                    <a:pt x="130" y="33"/>
                    <a:pt x="131" y="35"/>
                  </a:cubicBezTo>
                  <a:cubicBezTo>
                    <a:pt x="132" y="36"/>
                    <a:pt x="131" y="37"/>
                    <a:pt x="130" y="37"/>
                  </a:cubicBezTo>
                  <a:cubicBezTo>
                    <a:pt x="130" y="38"/>
                    <a:pt x="130" y="38"/>
                    <a:pt x="129" y="38"/>
                  </a:cubicBezTo>
                  <a:close/>
                  <a:moveTo>
                    <a:pt x="17" y="29"/>
                  </a:moveTo>
                  <a:cubicBezTo>
                    <a:pt x="17" y="29"/>
                    <a:pt x="16" y="29"/>
                    <a:pt x="16" y="29"/>
                  </a:cubicBezTo>
                  <a:cubicBezTo>
                    <a:pt x="15" y="28"/>
                    <a:pt x="15" y="27"/>
                    <a:pt x="16" y="26"/>
                  </a:cubicBezTo>
                  <a:cubicBezTo>
                    <a:pt x="17" y="24"/>
                    <a:pt x="18" y="23"/>
                    <a:pt x="20" y="21"/>
                  </a:cubicBezTo>
                  <a:cubicBezTo>
                    <a:pt x="21" y="21"/>
                    <a:pt x="22" y="21"/>
                    <a:pt x="23" y="21"/>
                  </a:cubicBezTo>
                  <a:cubicBezTo>
                    <a:pt x="23" y="22"/>
                    <a:pt x="23" y="23"/>
                    <a:pt x="23" y="24"/>
                  </a:cubicBezTo>
                  <a:cubicBezTo>
                    <a:pt x="21" y="25"/>
                    <a:pt x="20" y="27"/>
                    <a:pt x="19" y="28"/>
                  </a:cubicBezTo>
                  <a:cubicBezTo>
                    <a:pt x="18" y="29"/>
                    <a:pt x="18" y="29"/>
                    <a:pt x="17" y="29"/>
                  </a:cubicBezTo>
                  <a:close/>
                  <a:moveTo>
                    <a:pt x="123" y="28"/>
                  </a:moveTo>
                  <a:cubicBezTo>
                    <a:pt x="122" y="28"/>
                    <a:pt x="122" y="28"/>
                    <a:pt x="121" y="28"/>
                  </a:cubicBezTo>
                  <a:cubicBezTo>
                    <a:pt x="120" y="26"/>
                    <a:pt x="119" y="25"/>
                    <a:pt x="117" y="24"/>
                  </a:cubicBezTo>
                  <a:cubicBezTo>
                    <a:pt x="117" y="23"/>
                    <a:pt x="117" y="22"/>
                    <a:pt x="117" y="21"/>
                  </a:cubicBezTo>
                  <a:cubicBezTo>
                    <a:pt x="118" y="20"/>
                    <a:pt x="119" y="20"/>
                    <a:pt x="120" y="21"/>
                  </a:cubicBezTo>
                  <a:cubicBezTo>
                    <a:pt x="122" y="22"/>
                    <a:pt x="123" y="24"/>
                    <a:pt x="124" y="25"/>
                  </a:cubicBezTo>
                  <a:cubicBezTo>
                    <a:pt x="125" y="26"/>
                    <a:pt x="125" y="27"/>
                    <a:pt x="124" y="28"/>
                  </a:cubicBezTo>
                  <a:cubicBezTo>
                    <a:pt x="124" y="28"/>
                    <a:pt x="123" y="28"/>
                    <a:pt x="123" y="28"/>
                  </a:cubicBezTo>
                  <a:close/>
                  <a:moveTo>
                    <a:pt x="25" y="21"/>
                  </a:moveTo>
                  <a:cubicBezTo>
                    <a:pt x="25" y="21"/>
                    <a:pt x="24" y="21"/>
                    <a:pt x="24" y="20"/>
                  </a:cubicBezTo>
                  <a:cubicBezTo>
                    <a:pt x="23" y="19"/>
                    <a:pt x="23" y="18"/>
                    <a:pt x="24" y="17"/>
                  </a:cubicBezTo>
                  <a:cubicBezTo>
                    <a:pt x="26" y="16"/>
                    <a:pt x="27" y="15"/>
                    <a:pt x="29" y="14"/>
                  </a:cubicBezTo>
                  <a:cubicBezTo>
                    <a:pt x="30" y="13"/>
                    <a:pt x="31" y="13"/>
                    <a:pt x="31" y="14"/>
                  </a:cubicBezTo>
                  <a:cubicBezTo>
                    <a:pt x="32" y="15"/>
                    <a:pt x="32" y="16"/>
                    <a:pt x="31" y="17"/>
                  </a:cubicBezTo>
                  <a:cubicBezTo>
                    <a:pt x="29" y="18"/>
                    <a:pt x="28" y="19"/>
                    <a:pt x="27" y="20"/>
                  </a:cubicBezTo>
                  <a:cubicBezTo>
                    <a:pt x="26" y="21"/>
                    <a:pt x="26" y="21"/>
                    <a:pt x="25" y="21"/>
                  </a:cubicBezTo>
                  <a:close/>
                  <a:moveTo>
                    <a:pt x="115" y="20"/>
                  </a:moveTo>
                  <a:cubicBezTo>
                    <a:pt x="114" y="20"/>
                    <a:pt x="114" y="20"/>
                    <a:pt x="113" y="20"/>
                  </a:cubicBezTo>
                  <a:cubicBezTo>
                    <a:pt x="112" y="19"/>
                    <a:pt x="110" y="17"/>
                    <a:pt x="109" y="16"/>
                  </a:cubicBezTo>
                  <a:cubicBezTo>
                    <a:pt x="108" y="16"/>
                    <a:pt x="108" y="15"/>
                    <a:pt x="109" y="14"/>
                  </a:cubicBezTo>
                  <a:cubicBezTo>
                    <a:pt x="109" y="13"/>
                    <a:pt x="110" y="13"/>
                    <a:pt x="111" y="13"/>
                  </a:cubicBezTo>
                  <a:cubicBezTo>
                    <a:pt x="113" y="14"/>
                    <a:pt x="114" y="15"/>
                    <a:pt x="116" y="17"/>
                  </a:cubicBezTo>
                  <a:cubicBezTo>
                    <a:pt x="117" y="17"/>
                    <a:pt x="117" y="19"/>
                    <a:pt x="116" y="20"/>
                  </a:cubicBezTo>
                  <a:cubicBezTo>
                    <a:pt x="116" y="20"/>
                    <a:pt x="115" y="20"/>
                    <a:pt x="115" y="20"/>
                  </a:cubicBezTo>
                  <a:close/>
                  <a:moveTo>
                    <a:pt x="35" y="14"/>
                  </a:moveTo>
                  <a:cubicBezTo>
                    <a:pt x="34" y="14"/>
                    <a:pt x="33" y="14"/>
                    <a:pt x="33" y="13"/>
                  </a:cubicBezTo>
                  <a:cubicBezTo>
                    <a:pt x="32" y="12"/>
                    <a:pt x="33" y="11"/>
                    <a:pt x="34" y="10"/>
                  </a:cubicBezTo>
                  <a:cubicBezTo>
                    <a:pt x="35" y="9"/>
                    <a:pt x="37" y="8"/>
                    <a:pt x="39" y="8"/>
                  </a:cubicBezTo>
                  <a:cubicBezTo>
                    <a:pt x="40" y="7"/>
                    <a:pt x="41" y="7"/>
                    <a:pt x="41" y="8"/>
                  </a:cubicBezTo>
                  <a:cubicBezTo>
                    <a:pt x="42" y="9"/>
                    <a:pt x="41" y="11"/>
                    <a:pt x="40" y="11"/>
                  </a:cubicBezTo>
                  <a:cubicBezTo>
                    <a:pt x="39" y="12"/>
                    <a:pt x="37" y="13"/>
                    <a:pt x="36" y="14"/>
                  </a:cubicBezTo>
                  <a:cubicBezTo>
                    <a:pt x="35" y="14"/>
                    <a:pt x="35" y="14"/>
                    <a:pt x="35" y="14"/>
                  </a:cubicBezTo>
                  <a:close/>
                  <a:moveTo>
                    <a:pt x="105" y="14"/>
                  </a:moveTo>
                  <a:cubicBezTo>
                    <a:pt x="105" y="14"/>
                    <a:pt x="105" y="14"/>
                    <a:pt x="104" y="13"/>
                  </a:cubicBezTo>
                  <a:cubicBezTo>
                    <a:pt x="103" y="12"/>
                    <a:pt x="101" y="12"/>
                    <a:pt x="99" y="11"/>
                  </a:cubicBezTo>
                  <a:cubicBezTo>
                    <a:pt x="98" y="10"/>
                    <a:pt x="98" y="9"/>
                    <a:pt x="99" y="8"/>
                  </a:cubicBezTo>
                  <a:cubicBezTo>
                    <a:pt x="99" y="7"/>
                    <a:pt x="100" y="7"/>
                    <a:pt x="101" y="7"/>
                  </a:cubicBezTo>
                  <a:cubicBezTo>
                    <a:pt x="103" y="8"/>
                    <a:pt x="105" y="9"/>
                    <a:pt x="106" y="10"/>
                  </a:cubicBezTo>
                  <a:cubicBezTo>
                    <a:pt x="107" y="10"/>
                    <a:pt x="108" y="12"/>
                    <a:pt x="107" y="13"/>
                  </a:cubicBezTo>
                  <a:cubicBezTo>
                    <a:pt x="107" y="13"/>
                    <a:pt x="106" y="14"/>
                    <a:pt x="105" y="14"/>
                  </a:cubicBezTo>
                  <a:close/>
                  <a:moveTo>
                    <a:pt x="45" y="9"/>
                  </a:moveTo>
                  <a:cubicBezTo>
                    <a:pt x="44" y="9"/>
                    <a:pt x="43" y="8"/>
                    <a:pt x="43" y="8"/>
                  </a:cubicBezTo>
                  <a:cubicBezTo>
                    <a:pt x="43" y="7"/>
                    <a:pt x="43" y="5"/>
                    <a:pt x="44" y="5"/>
                  </a:cubicBezTo>
                  <a:cubicBezTo>
                    <a:pt x="46" y="4"/>
                    <a:pt x="48" y="4"/>
                    <a:pt x="50" y="3"/>
                  </a:cubicBezTo>
                  <a:cubicBezTo>
                    <a:pt x="51" y="3"/>
                    <a:pt x="52" y="3"/>
                    <a:pt x="52" y="4"/>
                  </a:cubicBezTo>
                  <a:cubicBezTo>
                    <a:pt x="52" y="6"/>
                    <a:pt x="52" y="7"/>
                    <a:pt x="51" y="7"/>
                  </a:cubicBezTo>
                  <a:cubicBezTo>
                    <a:pt x="49" y="7"/>
                    <a:pt x="47" y="8"/>
                    <a:pt x="46" y="9"/>
                  </a:cubicBezTo>
                  <a:cubicBezTo>
                    <a:pt x="45" y="9"/>
                    <a:pt x="45" y="9"/>
                    <a:pt x="45" y="9"/>
                  </a:cubicBezTo>
                  <a:close/>
                  <a:moveTo>
                    <a:pt x="95" y="9"/>
                  </a:moveTo>
                  <a:cubicBezTo>
                    <a:pt x="95" y="9"/>
                    <a:pt x="95" y="9"/>
                    <a:pt x="94" y="9"/>
                  </a:cubicBezTo>
                  <a:cubicBezTo>
                    <a:pt x="93" y="8"/>
                    <a:pt x="91" y="7"/>
                    <a:pt x="89" y="7"/>
                  </a:cubicBezTo>
                  <a:cubicBezTo>
                    <a:pt x="88" y="6"/>
                    <a:pt x="87" y="5"/>
                    <a:pt x="88" y="4"/>
                  </a:cubicBezTo>
                  <a:cubicBezTo>
                    <a:pt x="88" y="3"/>
                    <a:pt x="89" y="3"/>
                    <a:pt x="90" y="3"/>
                  </a:cubicBezTo>
                  <a:cubicBezTo>
                    <a:pt x="92" y="3"/>
                    <a:pt x="94" y="4"/>
                    <a:pt x="96" y="5"/>
                  </a:cubicBezTo>
                  <a:cubicBezTo>
                    <a:pt x="97" y="5"/>
                    <a:pt x="97" y="6"/>
                    <a:pt x="97" y="7"/>
                  </a:cubicBezTo>
                  <a:cubicBezTo>
                    <a:pt x="97" y="8"/>
                    <a:pt x="96" y="9"/>
                    <a:pt x="95" y="9"/>
                  </a:cubicBezTo>
                  <a:close/>
                  <a:moveTo>
                    <a:pt x="56" y="6"/>
                  </a:moveTo>
                  <a:cubicBezTo>
                    <a:pt x="55" y="6"/>
                    <a:pt x="54" y="5"/>
                    <a:pt x="54" y="4"/>
                  </a:cubicBezTo>
                  <a:cubicBezTo>
                    <a:pt x="54" y="3"/>
                    <a:pt x="54" y="2"/>
                    <a:pt x="55" y="2"/>
                  </a:cubicBezTo>
                  <a:cubicBezTo>
                    <a:pt x="57" y="1"/>
                    <a:pt x="59" y="1"/>
                    <a:pt x="61" y="1"/>
                  </a:cubicBezTo>
                  <a:cubicBezTo>
                    <a:pt x="62" y="0"/>
                    <a:pt x="63" y="1"/>
                    <a:pt x="63" y="2"/>
                  </a:cubicBezTo>
                  <a:cubicBezTo>
                    <a:pt x="63"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8" y="5"/>
                  </a:cubicBezTo>
                  <a:cubicBezTo>
                    <a:pt x="77" y="4"/>
                    <a:pt x="76" y="3"/>
                    <a:pt x="76" y="2"/>
                  </a:cubicBezTo>
                  <a:cubicBezTo>
                    <a:pt x="77" y="1"/>
                    <a:pt x="78" y="0"/>
                    <a:pt x="79" y="1"/>
                  </a:cubicBezTo>
                  <a:cubicBezTo>
                    <a:pt x="81" y="1"/>
                    <a:pt x="83" y="1"/>
                    <a:pt x="84" y="1"/>
                  </a:cubicBezTo>
                  <a:cubicBezTo>
                    <a:pt x="86" y="2"/>
                    <a:pt x="86"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09" name="Freeform 529">
              <a:extLst>
                <a:ext uri="{FF2B5EF4-FFF2-40B4-BE49-F238E27FC236}">
                  <a16:creationId xmlns:a16="http://schemas.microsoft.com/office/drawing/2014/main" id="{B3CFA768-2828-434D-AE06-0CA34795A835}"/>
                </a:ext>
              </a:extLst>
            </p:cNvPr>
            <p:cNvSpPr>
              <a:spLocks noEditPoints="1"/>
            </p:cNvSpPr>
            <p:nvPr/>
          </p:nvSpPr>
          <p:spPr bwMode="auto">
            <a:xfrm rot="10800000">
              <a:off x="7128538" y="5085568"/>
              <a:ext cx="227254" cy="227936"/>
            </a:xfrm>
            <a:custGeom>
              <a:avLst/>
              <a:gdLst>
                <a:gd name="T0" fmla="*/ 70 w 141"/>
                <a:gd name="T1" fmla="*/ 137 h 141"/>
                <a:gd name="T2" fmla="*/ 76 w 141"/>
                <a:gd name="T3" fmla="*/ 141 h 141"/>
                <a:gd name="T4" fmla="*/ 56 w 141"/>
                <a:gd name="T5" fmla="*/ 138 h 141"/>
                <a:gd name="T6" fmla="*/ 81 w 141"/>
                <a:gd name="T7" fmla="*/ 141 h 141"/>
                <a:gd name="T8" fmla="*/ 87 w 141"/>
                <a:gd name="T9" fmla="*/ 139 h 141"/>
                <a:gd name="T10" fmla="*/ 47 w 141"/>
                <a:gd name="T11" fmla="*/ 137 h 141"/>
                <a:gd name="T12" fmla="*/ 53 w 141"/>
                <a:gd name="T13" fmla="*/ 139 h 141"/>
                <a:gd name="T14" fmla="*/ 100 w 141"/>
                <a:gd name="T15" fmla="*/ 133 h 141"/>
                <a:gd name="T16" fmla="*/ 41 w 141"/>
                <a:gd name="T17" fmla="*/ 135 h 141"/>
                <a:gd name="T18" fmla="*/ 44 w 141"/>
                <a:gd name="T19" fmla="*/ 134 h 141"/>
                <a:gd name="T20" fmla="*/ 107 w 141"/>
                <a:gd name="T21" fmla="*/ 127 h 141"/>
                <a:gd name="T22" fmla="*/ 32 w 141"/>
                <a:gd name="T23" fmla="*/ 130 h 141"/>
                <a:gd name="T24" fmla="*/ 33 w 141"/>
                <a:gd name="T25" fmla="*/ 126 h 141"/>
                <a:gd name="T26" fmla="*/ 111 w 141"/>
                <a:gd name="T27" fmla="*/ 124 h 141"/>
                <a:gd name="T28" fmla="*/ 112 w 141"/>
                <a:gd name="T29" fmla="*/ 127 h 141"/>
                <a:gd name="T30" fmla="*/ 21 w 141"/>
                <a:gd name="T31" fmla="*/ 115 h 141"/>
                <a:gd name="T32" fmla="*/ 120 w 141"/>
                <a:gd name="T33" fmla="*/ 119 h 141"/>
                <a:gd name="T34" fmla="*/ 122 w 141"/>
                <a:gd name="T35" fmla="*/ 119 h 141"/>
                <a:gd name="T36" fmla="*/ 11 w 141"/>
                <a:gd name="T37" fmla="*/ 105 h 141"/>
                <a:gd name="T38" fmla="*/ 128 w 141"/>
                <a:gd name="T39" fmla="*/ 111 h 141"/>
                <a:gd name="T40" fmla="*/ 133 w 141"/>
                <a:gd name="T41" fmla="*/ 105 h 141"/>
                <a:gd name="T42" fmla="*/ 5 w 141"/>
                <a:gd name="T43" fmla="*/ 98 h 141"/>
                <a:gd name="T44" fmla="*/ 10 w 141"/>
                <a:gd name="T45" fmla="*/ 104 h 141"/>
                <a:gd name="T46" fmla="*/ 136 w 141"/>
                <a:gd name="T47" fmla="*/ 91 h 141"/>
                <a:gd name="T48" fmla="*/ 3 w 141"/>
                <a:gd name="T49" fmla="*/ 92 h 141"/>
                <a:gd name="T50" fmla="*/ 6 w 141"/>
                <a:gd name="T51" fmla="*/ 94 h 141"/>
                <a:gd name="T52" fmla="*/ 136 w 141"/>
                <a:gd name="T53" fmla="*/ 82 h 141"/>
                <a:gd name="T54" fmla="*/ 3 w 141"/>
                <a:gd name="T55" fmla="*/ 82 h 141"/>
                <a:gd name="T56" fmla="*/ 5 w 141"/>
                <a:gd name="T57" fmla="*/ 80 h 141"/>
                <a:gd name="T58" fmla="*/ 137 w 141"/>
                <a:gd name="T59" fmla="*/ 76 h 141"/>
                <a:gd name="T60" fmla="*/ 139 w 141"/>
                <a:gd name="T61" fmla="*/ 61 h 141"/>
                <a:gd name="T62" fmla="*/ 141 w 141"/>
                <a:gd name="T63" fmla="*/ 77 h 141"/>
                <a:gd name="T64" fmla="*/ 0 w 141"/>
                <a:gd name="T65" fmla="*/ 63 h 141"/>
                <a:gd name="T66" fmla="*/ 3 w 141"/>
                <a:gd name="T67" fmla="*/ 60 h 141"/>
                <a:gd name="T68" fmla="*/ 6 w 141"/>
                <a:gd name="T69" fmla="*/ 53 h 141"/>
                <a:gd name="T70" fmla="*/ 135 w 141"/>
                <a:gd name="T71" fmla="*/ 52 h 141"/>
                <a:gd name="T72" fmla="*/ 138 w 141"/>
                <a:gd name="T73" fmla="*/ 59 h 141"/>
                <a:gd name="T74" fmla="*/ 9 w 141"/>
                <a:gd name="T75" fmla="*/ 40 h 141"/>
                <a:gd name="T76" fmla="*/ 133 w 141"/>
                <a:gd name="T77" fmla="*/ 47 h 141"/>
                <a:gd name="T78" fmla="*/ 135 w 141"/>
                <a:gd name="T79" fmla="*/ 48 h 141"/>
                <a:gd name="T80" fmla="*/ 13 w 141"/>
                <a:gd name="T81" fmla="*/ 30 h 141"/>
                <a:gd name="T82" fmla="*/ 130 w 141"/>
                <a:gd name="T83" fmla="*/ 38 h 141"/>
                <a:gd name="T84" fmla="*/ 131 w 141"/>
                <a:gd name="T85" fmla="*/ 35 h 141"/>
                <a:gd name="T86" fmla="*/ 16 w 141"/>
                <a:gd name="T87" fmla="*/ 26 h 141"/>
                <a:gd name="T88" fmla="*/ 18 w 141"/>
                <a:gd name="T89" fmla="*/ 29 h 141"/>
                <a:gd name="T90" fmla="*/ 121 w 141"/>
                <a:gd name="T91" fmla="*/ 21 h 141"/>
                <a:gd name="T92" fmla="*/ 24 w 141"/>
                <a:gd name="T93" fmla="*/ 20 h 141"/>
                <a:gd name="T94" fmla="*/ 27 w 141"/>
                <a:gd name="T95" fmla="*/ 20 h 141"/>
                <a:gd name="T96" fmla="*/ 109 w 141"/>
                <a:gd name="T97" fmla="*/ 14 h 141"/>
                <a:gd name="T98" fmla="*/ 35 w 141"/>
                <a:gd name="T99" fmla="*/ 14 h 141"/>
                <a:gd name="T100" fmla="*/ 41 w 141"/>
                <a:gd name="T101" fmla="*/ 11 h 141"/>
                <a:gd name="T102" fmla="*/ 100 w 141"/>
                <a:gd name="T103" fmla="*/ 11 h 141"/>
                <a:gd name="T104" fmla="*/ 106 w 141"/>
                <a:gd name="T105" fmla="*/ 14 h 141"/>
                <a:gd name="T106" fmla="*/ 52 w 141"/>
                <a:gd name="T107" fmla="*/ 4 h 141"/>
                <a:gd name="T108" fmla="*/ 95 w 141"/>
                <a:gd name="T109" fmla="*/ 9 h 141"/>
                <a:gd name="T110" fmla="*/ 97 w 141"/>
                <a:gd name="T111" fmla="*/ 7 h 141"/>
                <a:gd name="T112" fmla="*/ 61 w 141"/>
                <a:gd name="T113" fmla="*/ 1 h 141"/>
                <a:gd name="T114" fmla="*/ 84 w 141"/>
                <a:gd name="T115" fmla="*/ 5 h 141"/>
                <a:gd name="T116" fmla="*/ 85 w 141"/>
                <a:gd name="T117" fmla="*/ 1 h 141"/>
                <a:gd name="T118" fmla="*/ 67 w 141"/>
                <a:gd name="T119" fmla="*/ 0 h 141"/>
                <a:gd name="T120" fmla="*/ 67 w 141"/>
                <a:gd name="T121" fmla="*/ 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41">
                  <a:moveTo>
                    <a:pt x="71" y="141"/>
                  </a:moveTo>
                  <a:cubicBezTo>
                    <a:pt x="71" y="141"/>
                    <a:pt x="71" y="141"/>
                    <a:pt x="71" y="141"/>
                  </a:cubicBezTo>
                  <a:cubicBezTo>
                    <a:pt x="70" y="141"/>
                    <a:pt x="70" y="141"/>
                    <a:pt x="70" y="141"/>
                  </a:cubicBezTo>
                  <a:cubicBezTo>
                    <a:pt x="69" y="141"/>
                    <a:pt x="68" y="140"/>
                    <a:pt x="68" y="139"/>
                  </a:cubicBezTo>
                  <a:cubicBezTo>
                    <a:pt x="68" y="138"/>
                    <a:pt x="69" y="137"/>
                    <a:pt x="70" y="137"/>
                  </a:cubicBezTo>
                  <a:cubicBezTo>
                    <a:pt x="70" y="137"/>
                    <a:pt x="70" y="137"/>
                    <a:pt x="70" y="137"/>
                  </a:cubicBezTo>
                  <a:cubicBezTo>
                    <a:pt x="71" y="137"/>
                    <a:pt x="71" y="137"/>
                    <a:pt x="71" y="137"/>
                  </a:cubicBezTo>
                  <a:cubicBezTo>
                    <a:pt x="72" y="137"/>
                    <a:pt x="74" y="137"/>
                    <a:pt x="75" y="137"/>
                  </a:cubicBezTo>
                  <a:cubicBezTo>
                    <a:pt x="77" y="137"/>
                    <a:pt x="77" y="138"/>
                    <a:pt x="78" y="139"/>
                  </a:cubicBezTo>
                  <a:cubicBezTo>
                    <a:pt x="78" y="140"/>
                    <a:pt x="77" y="141"/>
                    <a:pt x="76" y="141"/>
                  </a:cubicBezTo>
                  <a:cubicBezTo>
                    <a:pt x="74" y="141"/>
                    <a:pt x="72" y="141"/>
                    <a:pt x="71" y="141"/>
                  </a:cubicBezTo>
                  <a:close/>
                  <a:moveTo>
                    <a:pt x="64" y="141"/>
                  </a:moveTo>
                  <a:cubicBezTo>
                    <a:pt x="64" y="141"/>
                    <a:pt x="64" y="141"/>
                    <a:pt x="64" y="141"/>
                  </a:cubicBezTo>
                  <a:cubicBezTo>
                    <a:pt x="62" y="141"/>
                    <a:pt x="60" y="141"/>
                    <a:pt x="58" y="140"/>
                  </a:cubicBezTo>
                  <a:cubicBezTo>
                    <a:pt x="57" y="140"/>
                    <a:pt x="56" y="139"/>
                    <a:pt x="56" y="138"/>
                  </a:cubicBezTo>
                  <a:cubicBezTo>
                    <a:pt x="57" y="137"/>
                    <a:pt x="58" y="136"/>
                    <a:pt x="59" y="136"/>
                  </a:cubicBezTo>
                  <a:cubicBezTo>
                    <a:pt x="61"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80" y="137"/>
                    <a:pt x="81" y="137"/>
                  </a:cubicBezTo>
                  <a:cubicBezTo>
                    <a:pt x="83" y="136"/>
                    <a:pt x="85" y="136"/>
                    <a:pt x="86" y="136"/>
                  </a:cubicBezTo>
                  <a:cubicBezTo>
                    <a:pt x="87" y="135"/>
                    <a:pt x="89" y="136"/>
                    <a:pt x="89" y="137"/>
                  </a:cubicBezTo>
                  <a:cubicBezTo>
                    <a:pt x="89" y="138"/>
                    <a:pt x="88" y="139"/>
                    <a:pt x="87" y="139"/>
                  </a:cubicBezTo>
                  <a:cubicBezTo>
                    <a:pt x="85" y="140"/>
                    <a:pt x="83" y="140"/>
                    <a:pt x="82" y="141"/>
                  </a:cubicBezTo>
                  <a:cubicBezTo>
                    <a:pt x="81" y="141"/>
                    <a:pt x="81" y="141"/>
                    <a:pt x="81" y="141"/>
                  </a:cubicBezTo>
                  <a:close/>
                  <a:moveTo>
                    <a:pt x="53" y="139"/>
                  </a:moveTo>
                  <a:cubicBezTo>
                    <a:pt x="53" y="139"/>
                    <a:pt x="53" y="139"/>
                    <a:pt x="52" y="139"/>
                  </a:cubicBezTo>
                  <a:cubicBezTo>
                    <a:pt x="50" y="138"/>
                    <a:pt x="49" y="138"/>
                    <a:pt x="47" y="137"/>
                  </a:cubicBezTo>
                  <a:cubicBezTo>
                    <a:pt x="46" y="137"/>
                    <a:pt x="45" y="136"/>
                    <a:pt x="46" y="135"/>
                  </a:cubicBezTo>
                  <a:cubicBezTo>
                    <a:pt x="46" y="134"/>
                    <a:pt x="47" y="133"/>
                    <a:pt x="48" y="133"/>
                  </a:cubicBezTo>
                  <a:cubicBezTo>
                    <a:pt x="50" y="134"/>
                    <a:pt x="52" y="135"/>
                    <a:pt x="53" y="135"/>
                  </a:cubicBezTo>
                  <a:cubicBezTo>
                    <a:pt x="54" y="135"/>
                    <a:pt x="55" y="137"/>
                    <a:pt x="55" y="138"/>
                  </a:cubicBezTo>
                  <a:cubicBezTo>
                    <a:pt x="55" y="138"/>
                    <a:pt x="54" y="139"/>
                    <a:pt x="53" y="139"/>
                  </a:cubicBezTo>
                  <a:close/>
                  <a:moveTo>
                    <a:pt x="92" y="138"/>
                  </a:moveTo>
                  <a:cubicBezTo>
                    <a:pt x="91" y="138"/>
                    <a:pt x="91" y="137"/>
                    <a:pt x="90" y="137"/>
                  </a:cubicBezTo>
                  <a:cubicBezTo>
                    <a:pt x="90" y="135"/>
                    <a:pt x="91" y="134"/>
                    <a:pt x="92" y="134"/>
                  </a:cubicBezTo>
                  <a:cubicBezTo>
                    <a:pt x="93" y="133"/>
                    <a:pt x="95" y="133"/>
                    <a:pt x="97" y="132"/>
                  </a:cubicBezTo>
                  <a:cubicBezTo>
                    <a:pt x="98" y="132"/>
                    <a:pt x="99" y="132"/>
                    <a:pt x="100" y="133"/>
                  </a:cubicBezTo>
                  <a:cubicBezTo>
                    <a:pt x="100" y="134"/>
                    <a:pt x="99" y="135"/>
                    <a:pt x="98" y="136"/>
                  </a:cubicBezTo>
                  <a:cubicBezTo>
                    <a:pt x="97" y="136"/>
                    <a:pt x="95" y="137"/>
                    <a:pt x="93" y="138"/>
                  </a:cubicBezTo>
                  <a:cubicBezTo>
                    <a:pt x="93" y="138"/>
                    <a:pt x="93" y="138"/>
                    <a:pt x="92" y="138"/>
                  </a:cubicBezTo>
                  <a:close/>
                  <a:moveTo>
                    <a:pt x="42" y="135"/>
                  </a:moveTo>
                  <a:cubicBezTo>
                    <a:pt x="42" y="135"/>
                    <a:pt x="42" y="135"/>
                    <a:pt x="41" y="135"/>
                  </a:cubicBezTo>
                  <a:cubicBezTo>
                    <a:pt x="39" y="134"/>
                    <a:pt x="38" y="133"/>
                    <a:pt x="36" y="132"/>
                  </a:cubicBezTo>
                  <a:cubicBezTo>
                    <a:pt x="35" y="132"/>
                    <a:pt x="35" y="131"/>
                    <a:pt x="35" y="130"/>
                  </a:cubicBezTo>
                  <a:cubicBezTo>
                    <a:pt x="36" y="129"/>
                    <a:pt x="37" y="128"/>
                    <a:pt x="38" y="129"/>
                  </a:cubicBezTo>
                  <a:cubicBezTo>
                    <a:pt x="40" y="130"/>
                    <a:pt x="41" y="131"/>
                    <a:pt x="43" y="131"/>
                  </a:cubicBezTo>
                  <a:cubicBezTo>
                    <a:pt x="44" y="132"/>
                    <a:pt x="44" y="133"/>
                    <a:pt x="44" y="134"/>
                  </a:cubicBezTo>
                  <a:cubicBezTo>
                    <a:pt x="44" y="135"/>
                    <a:pt x="43" y="135"/>
                    <a:pt x="42" y="135"/>
                  </a:cubicBezTo>
                  <a:close/>
                  <a:moveTo>
                    <a:pt x="103" y="133"/>
                  </a:moveTo>
                  <a:cubicBezTo>
                    <a:pt x="102" y="133"/>
                    <a:pt x="101" y="133"/>
                    <a:pt x="101" y="132"/>
                  </a:cubicBezTo>
                  <a:cubicBezTo>
                    <a:pt x="101" y="131"/>
                    <a:pt x="101" y="130"/>
                    <a:pt x="102" y="130"/>
                  </a:cubicBezTo>
                  <a:cubicBezTo>
                    <a:pt x="104" y="129"/>
                    <a:pt x="105" y="128"/>
                    <a:pt x="107" y="127"/>
                  </a:cubicBezTo>
                  <a:cubicBezTo>
                    <a:pt x="108" y="126"/>
                    <a:pt x="109" y="126"/>
                    <a:pt x="109" y="127"/>
                  </a:cubicBezTo>
                  <a:cubicBezTo>
                    <a:pt x="110" y="128"/>
                    <a:pt x="110" y="130"/>
                    <a:pt x="109" y="130"/>
                  </a:cubicBezTo>
                  <a:cubicBezTo>
                    <a:pt x="107" y="131"/>
                    <a:pt x="106" y="132"/>
                    <a:pt x="104" y="133"/>
                  </a:cubicBezTo>
                  <a:cubicBezTo>
                    <a:pt x="103" y="133"/>
                    <a:pt x="103" y="133"/>
                    <a:pt x="103" y="133"/>
                  </a:cubicBezTo>
                  <a:close/>
                  <a:moveTo>
                    <a:pt x="32" y="130"/>
                  </a:moveTo>
                  <a:cubicBezTo>
                    <a:pt x="32" y="130"/>
                    <a:pt x="31" y="129"/>
                    <a:pt x="31" y="129"/>
                  </a:cubicBezTo>
                  <a:cubicBezTo>
                    <a:pt x="29" y="128"/>
                    <a:pt x="28" y="127"/>
                    <a:pt x="26" y="126"/>
                  </a:cubicBezTo>
                  <a:cubicBezTo>
                    <a:pt x="25" y="125"/>
                    <a:pt x="25" y="124"/>
                    <a:pt x="26" y="123"/>
                  </a:cubicBezTo>
                  <a:cubicBezTo>
                    <a:pt x="27" y="122"/>
                    <a:pt x="28" y="122"/>
                    <a:pt x="29" y="123"/>
                  </a:cubicBezTo>
                  <a:cubicBezTo>
                    <a:pt x="30" y="124"/>
                    <a:pt x="32" y="125"/>
                    <a:pt x="33" y="126"/>
                  </a:cubicBezTo>
                  <a:cubicBezTo>
                    <a:pt x="34" y="127"/>
                    <a:pt x="34" y="128"/>
                    <a:pt x="34" y="129"/>
                  </a:cubicBezTo>
                  <a:cubicBezTo>
                    <a:pt x="33" y="129"/>
                    <a:pt x="33" y="130"/>
                    <a:pt x="32" y="130"/>
                  </a:cubicBezTo>
                  <a:close/>
                  <a:moveTo>
                    <a:pt x="112" y="127"/>
                  </a:moveTo>
                  <a:cubicBezTo>
                    <a:pt x="112" y="127"/>
                    <a:pt x="111" y="127"/>
                    <a:pt x="111" y="126"/>
                  </a:cubicBezTo>
                  <a:cubicBezTo>
                    <a:pt x="110" y="126"/>
                    <a:pt x="110" y="124"/>
                    <a:pt x="111" y="124"/>
                  </a:cubicBezTo>
                  <a:cubicBezTo>
                    <a:pt x="113" y="122"/>
                    <a:pt x="114" y="121"/>
                    <a:pt x="115" y="120"/>
                  </a:cubicBezTo>
                  <a:cubicBezTo>
                    <a:pt x="116" y="119"/>
                    <a:pt x="118" y="119"/>
                    <a:pt x="118" y="120"/>
                  </a:cubicBezTo>
                  <a:cubicBezTo>
                    <a:pt x="119" y="121"/>
                    <a:pt x="119" y="122"/>
                    <a:pt x="118" y="123"/>
                  </a:cubicBezTo>
                  <a:cubicBezTo>
                    <a:pt x="117" y="124"/>
                    <a:pt x="115" y="126"/>
                    <a:pt x="114" y="127"/>
                  </a:cubicBezTo>
                  <a:cubicBezTo>
                    <a:pt x="113" y="127"/>
                    <a:pt x="113" y="127"/>
                    <a:pt x="112" y="127"/>
                  </a:cubicBezTo>
                  <a:close/>
                  <a:moveTo>
                    <a:pt x="23" y="122"/>
                  </a:moveTo>
                  <a:cubicBezTo>
                    <a:pt x="23" y="122"/>
                    <a:pt x="22" y="122"/>
                    <a:pt x="22" y="122"/>
                  </a:cubicBezTo>
                  <a:cubicBezTo>
                    <a:pt x="20" y="121"/>
                    <a:pt x="19" y="119"/>
                    <a:pt x="18" y="118"/>
                  </a:cubicBezTo>
                  <a:cubicBezTo>
                    <a:pt x="17" y="117"/>
                    <a:pt x="17" y="116"/>
                    <a:pt x="18" y="115"/>
                  </a:cubicBezTo>
                  <a:cubicBezTo>
                    <a:pt x="19" y="114"/>
                    <a:pt x="20" y="114"/>
                    <a:pt x="21" y="115"/>
                  </a:cubicBezTo>
                  <a:cubicBezTo>
                    <a:pt x="22" y="116"/>
                    <a:pt x="23" y="118"/>
                    <a:pt x="25" y="119"/>
                  </a:cubicBezTo>
                  <a:cubicBezTo>
                    <a:pt x="25" y="120"/>
                    <a:pt x="25" y="121"/>
                    <a:pt x="25" y="122"/>
                  </a:cubicBezTo>
                  <a:cubicBezTo>
                    <a:pt x="24" y="122"/>
                    <a:pt x="24" y="122"/>
                    <a:pt x="23" y="122"/>
                  </a:cubicBezTo>
                  <a:close/>
                  <a:moveTo>
                    <a:pt x="121" y="120"/>
                  </a:moveTo>
                  <a:cubicBezTo>
                    <a:pt x="120" y="120"/>
                    <a:pt x="120" y="119"/>
                    <a:pt x="120" y="119"/>
                  </a:cubicBezTo>
                  <a:cubicBezTo>
                    <a:pt x="119" y="118"/>
                    <a:pt x="119" y="117"/>
                    <a:pt x="119" y="116"/>
                  </a:cubicBezTo>
                  <a:cubicBezTo>
                    <a:pt x="121" y="115"/>
                    <a:pt x="122" y="113"/>
                    <a:pt x="123" y="112"/>
                  </a:cubicBezTo>
                  <a:cubicBezTo>
                    <a:pt x="124" y="111"/>
                    <a:pt x="125" y="111"/>
                    <a:pt x="126" y="112"/>
                  </a:cubicBezTo>
                  <a:cubicBezTo>
                    <a:pt x="127" y="112"/>
                    <a:pt x="127" y="114"/>
                    <a:pt x="126" y="114"/>
                  </a:cubicBezTo>
                  <a:cubicBezTo>
                    <a:pt x="125" y="116"/>
                    <a:pt x="124" y="117"/>
                    <a:pt x="122" y="119"/>
                  </a:cubicBezTo>
                  <a:cubicBezTo>
                    <a:pt x="122" y="119"/>
                    <a:pt x="121" y="120"/>
                    <a:pt x="121" y="120"/>
                  </a:cubicBezTo>
                  <a:close/>
                  <a:moveTo>
                    <a:pt x="16" y="114"/>
                  </a:moveTo>
                  <a:cubicBezTo>
                    <a:pt x="15" y="114"/>
                    <a:pt x="14" y="114"/>
                    <a:pt x="14" y="113"/>
                  </a:cubicBezTo>
                  <a:cubicBezTo>
                    <a:pt x="13" y="111"/>
                    <a:pt x="12" y="110"/>
                    <a:pt x="11" y="108"/>
                  </a:cubicBezTo>
                  <a:cubicBezTo>
                    <a:pt x="10" y="107"/>
                    <a:pt x="10" y="106"/>
                    <a:pt x="11" y="105"/>
                  </a:cubicBezTo>
                  <a:cubicBezTo>
                    <a:pt x="12" y="105"/>
                    <a:pt x="14" y="105"/>
                    <a:pt x="14" y="106"/>
                  </a:cubicBezTo>
                  <a:cubicBezTo>
                    <a:pt x="15" y="108"/>
                    <a:pt x="16" y="109"/>
                    <a:pt x="17" y="111"/>
                  </a:cubicBezTo>
                  <a:cubicBezTo>
                    <a:pt x="18" y="112"/>
                    <a:pt x="18" y="113"/>
                    <a:pt x="17" y="113"/>
                  </a:cubicBezTo>
                  <a:cubicBezTo>
                    <a:pt x="16" y="114"/>
                    <a:pt x="16" y="114"/>
                    <a:pt x="16" y="114"/>
                  </a:cubicBezTo>
                  <a:close/>
                  <a:moveTo>
                    <a:pt x="128" y="111"/>
                  </a:moveTo>
                  <a:cubicBezTo>
                    <a:pt x="128" y="111"/>
                    <a:pt x="127" y="110"/>
                    <a:pt x="127" y="110"/>
                  </a:cubicBezTo>
                  <a:cubicBezTo>
                    <a:pt x="126" y="110"/>
                    <a:pt x="126" y="108"/>
                    <a:pt x="126" y="107"/>
                  </a:cubicBezTo>
                  <a:cubicBezTo>
                    <a:pt x="127" y="106"/>
                    <a:pt x="128" y="104"/>
                    <a:pt x="129" y="103"/>
                  </a:cubicBezTo>
                  <a:cubicBezTo>
                    <a:pt x="130" y="102"/>
                    <a:pt x="131" y="101"/>
                    <a:pt x="132" y="102"/>
                  </a:cubicBezTo>
                  <a:cubicBezTo>
                    <a:pt x="133" y="102"/>
                    <a:pt x="133" y="104"/>
                    <a:pt x="133" y="105"/>
                  </a:cubicBezTo>
                  <a:cubicBezTo>
                    <a:pt x="132" y="106"/>
                    <a:pt x="131" y="108"/>
                    <a:pt x="130" y="110"/>
                  </a:cubicBezTo>
                  <a:cubicBezTo>
                    <a:pt x="129" y="110"/>
                    <a:pt x="129" y="111"/>
                    <a:pt x="128" y="111"/>
                  </a:cubicBezTo>
                  <a:close/>
                  <a:moveTo>
                    <a:pt x="10" y="104"/>
                  </a:moveTo>
                  <a:cubicBezTo>
                    <a:pt x="9" y="104"/>
                    <a:pt x="8" y="104"/>
                    <a:pt x="8" y="103"/>
                  </a:cubicBezTo>
                  <a:cubicBezTo>
                    <a:pt x="7" y="101"/>
                    <a:pt x="6" y="100"/>
                    <a:pt x="5" y="98"/>
                  </a:cubicBezTo>
                  <a:cubicBezTo>
                    <a:pt x="5" y="97"/>
                    <a:pt x="5" y="96"/>
                    <a:pt x="6" y="95"/>
                  </a:cubicBezTo>
                  <a:cubicBezTo>
                    <a:pt x="7" y="95"/>
                    <a:pt x="9" y="95"/>
                    <a:pt x="9" y="96"/>
                  </a:cubicBezTo>
                  <a:cubicBezTo>
                    <a:pt x="10" y="98"/>
                    <a:pt x="11" y="100"/>
                    <a:pt x="11" y="101"/>
                  </a:cubicBezTo>
                  <a:cubicBezTo>
                    <a:pt x="12" y="102"/>
                    <a:pt x="11" y="103"/>
                    <a:pt x="11" y="104"/>
                  </a:cubicBezTo>
                  <a:cubicBezTo>
                    <a:pt x="10" y="104"/>
                    <a:pt x="10" y="104"/>
                    <a:pt x="10" y="104"/>
                  </a:cubicBezTo>
                  <a:close/>
                  <a:moveTo>
                    <a:pt x="133" y="100"/>
                  </a:moveTo>
                  <a:cubicBezTo>
                    <a:pt x="133" y="100"/>
                    <a:pt x="133" y="100"/>
                    <a:pt x="133" y="100"/>
                  </a:cubicBezTo>
                  <a:cubicBezTo>
                    <a:pt x="132" y="100"/>
                    <a:pt x="131" y="99"/>
                    <a:pt x="132" y="98"/>
                  </a:cubicBezTo>
                  <a:cubicBezTo>
                    <a:pt x="132" y="96"/>
                    <a:pt x="133" y="94"/>
                    <a:pt x="134" y="93"/>
                  </a:cubicBezTo>
                  <a:cubicBezTo>
                    <a:pt x="134" y="91"/>
                    <a:pt x="135" y="91"/>
                    <a:pt x="136" y="91"/>
                  </a:cubicBezTo>
                  <a:cubicBezTo>
                    <a:pt x="137" y="92"/>
                    <a:pt x="138" y="93"/>
                    <a:pt x="137" y="94"/>
                  </a:cubicBezTo>
                  <a:cubicBezTo>
                    <a:pt x="137" y="96"/>
                    <a:pt x="136" y="98"/>
                    <a:pt x="135" y="99"/>
                  </a:cubicBezTo>
                  <a:cubicBezTo>
                    <a:pt x="135" y="100"/>
                    <a:pt x="134" y="100"/>
                    <a:pt x="133" y="100"/>
                  </a:cubicBezTo>
                  <a:close/>
                  <a:moveTo>
                    <a:pt x="5" y="94"/>
                  </a:moveTo>
                  <a:cubicBezTo>
                    <a:pt x="4" y="94"/>
                    <a:pt x="4" y="93"/>
                    <a:pt x="3" y="92"/>
                  </a:cubicBezTo>
                  <a:cubicBezTo>
                    <a:pt x="3" y="90"/>
                    <a:pt x="2" y="88"/>
                    <a:pt x="2" y="87"/>
                  </a:cubicBezTo>
                  <a:cubicBezTo>
                    <a:pt x="2" y="85"/>
                    <a:pt x="2" y="84"/>
                    <a:pt x="3" y="84"/>
                  </a:cubicBezTo>
                  <a:cubicBezTo>
                    <a:pt x="4" y="84"/>
                    <a:pt x="5" y="85"/>
                    <a:pt x="6" y="86"/>
                  </a:cubicBezTo>
                  <a:cubicBezTo>
                    <a:pt x="6" y="87"/>
                    <a:pt x="7" y="89"/>
                    <a:pt x="7" y="91"/>
                  </a:cubicBezTo>
                  <a:cubicBezTo>
                    <a:pt x="7" y="92"/>
                    <a:pt x="7" y="93"/>
                    <a:pt x="6" y="94"/>
                  </a:cubicBezTo>
                  <a:cubicBezTo>
                    <a:pt x="6" y="94"/>
                    <a:pt x="5" y="94"/>
                    <a:pt x="5" y="94"/>
                  </a:cubicBezTo>
                  <a:close/>
                  <a:moveTo>
                    <a:pt x="137" y="90"/>
                  </a:moveTo>
                  <a:cubicBezTo>
                    <a:pt x="137" y="90"/>
                    <a:pt x="137" y="90"/>
                    <a:pt x="137" y="90"/>
                  </a:cubicBezTo>
                  <a:cubicBezTo>
                    <a:pt x="136" y="89"/>
                    <a:pt x="135" y="88"/>
                    <a:pt x="135" y="87"/>
                  </a:cubicBezTo>
                  <a:cubicBezTo>
                    <a:pt x="136" y="85"/>
                    <a:pt x="136" y="84"/>
                    <a:pt x="136" y="82"/>
                  </a:cubicBezTo>
                  <a:cubicBezTo>
                    <a:pt x="137" y="81"/>
                    <a:pt x="138" y="80"/>
                    <a:pt x="139" y="80"/>
                  </a:cubicBezTo>
                  <a:cubicBezTo>
                    <a:pt x="140" y="80"/>
                    <a:pt x="141" y="81"/>
                    <a:pt x="140" y="82"/>
                  </a:cubicBezTo>
                  <a:cubicBezTo>
                    <a:pt x="140" y="84"/>
                    <a:pt x="140" y="86"/>
                    <a:pt x="139" y="88"/>
                  </a:cubicBezTo>
                  <a:cubicBezTo>
                    <a:pt x="139" y="89"/>
                    <a:pt x="138" y="90"/>
                    <a:pt x="137" y="90"/>
                  </a:cubicBezTo>
                  <a:close/>
                  <a:moveTo>
                    <a:pt x="3" y="82"/>
                  </a:moveTo>
                  <a:cubicBezTo>
                    <a:pt x="2" y="82"/>
                    <a:pt x="1" y="82"/>
                    <a:pt x="1" y="81"/>
                  </a:cubicBezTo>
                  <a:cubicBezTo>
                    <a:pt x="0" y="79"/>
                    <a:pt x="0" y="77"/>
                    <a:pt x="0" y="75"/>
                  </a:cubicBezTo>
                  <a:cubicBezTo>
                    <a:pt x="0" y="74"/>
                    <a:pt x="1" y="73"/>
                    <a:pt x="2" y="73"/>
                  </a:cubicBezTo>
                  <a:cubicBezTo>
                    <a:pt x="3" y="73"/>
                    <a:pt x="4" y="74"/>
                    <a:pt x="4" y="75"/>
                  </a:cubicBezTo>
                  <a:cubicBezTo>
                    <a:pt x="4" y="77"/>
                    <a:pt x="4"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7" y="74"/>
                    <a:pt x="137" y="73"/>
                    <a:pt x="137" y="71"/>
                  </a:cubicBezTo>
                  <a:cubicBezTo>
                    <a:pt x="137" y="70"/>
                    <a:pt x="137" y="70"/>
                    <a:pt x="138" y="70"/>
                  </a:cubicBezTo>
                  <a:cubicBezTo>
                    <a:pt x="137" y="69"/>
                    <a:pt x="137" y="69"/>
                    <a:pt x="137" y="68"/>
                  </a:cubicBezTo>
                  <a:cubicBezTo>
                    <a:pt x="137" y="66"/>
                    <a:pt x="137" y="65"/>
                    <a:pt x="137" y="63"/>
                  </a:cubicBezTo>
                  <a:cubicBezTo>
                    <a:pt x="137" y="62"/>
                    <a:pt x="137" y="61"/>
                    <a:pt x="139" y="61"/>
                  </a:cubicBezTo>
                  <a:cubicBezTo>
                    <a:pt x="140" y="60"/>
                    <a:pt x="141" y="61"/>
                    <a:pt x="141"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3" y="61"/>
                  </a:cubicBezTo>
                  <a:cubicBezTo>
                    <a:pt x="4" y="62"/>
                    <a:pt x="4" y="62"/>
                    <a:pt x="4" y="64"/>
                  </a:cubicBezTo>
                  <a:cubicBezTo>
                    <a:pt x="4" y="65"/>
                    <a:pt x="4" y="67"/>
                    <a:pt x="4" y="69"/>
                  </a:cubicBezTo>
                  <a:cubicBezTo>
                    <a:pt x="4" y="70"/>
                    <a:pt x="3" y="71"/>
                    <a:pt x="2" y="71"/>
                  </a:cubicBezTo>
                  <a:close/>
                  <a:moveTo>
                    <a:pt x="3" y="60"/>
                  </a:moveTo>
                  <a:cubicBezTo>
                    <a:pt x="3" y="60"/>
                    <a:pt x="3" y="60"/>
                    <a:pt x="3" y="60"/>
                  </a:cubicBezTo>
                  <a:cubicBezTo>
                    <a:pt x="2" y="59"/>
                    <a:pt x="1" y="58"/>
                    <a:pt x="1" y="57"/>
                  </a:cubicBezTo>
                  <a:cubicBezTo>
                    <a:pt x="2" y="55"/>
                    <a:pt x="2" y="53"/>
                    <a:pt x="3" y="52"/>
                  </a:cubicBezTo>
                  <a:cubicBezTo>
                    <a:pt x="3" y="51"/>
                    <a:pt x="4" y="50"/>
                    <a:pt x="5" y="50"/>
                  </a:cubicBezTo>
                  <a:cubicBezTo>
                    <a:pt x="6" y="51"/>
                    <a:pt x="7" y="52"/>
                    <a:pt x="6" y="53"/>
                  </a:cubicBezTo>
                  <a:cubicBezTo>
                    <a:pt x="6" y="54"/>
                    <a:pt x="6" y="56"/>
                    <a:pt x="5" y="58"/>
                  </a:cubicBezTo>
                  <a:cubicBezTo>
                    <a:pt x="5" y="59"/>
                    <a:pt x="4" y="60"/>
                    <a:pt x="3" y="60"/>
                  </a:cubicBezTo>
                  <a:close/>
                  <a:moveTo>
                    <a:pt x="138" y="59"/>
                  </a:moveTo>
                  <a:cubicBezTo>
                    <a:pt x="137" y="59"/>
                    <a:pt x="136" y="58"/>
                    <a:pt x="136" y="57"/>
                  </a:cubicBezTo>
                  <a:cubicBezTo>
                    <a:pt x="136" y="55"/>
                    <a:pt x="135" y="54"/>
                    <a:pt x="135"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6" y="49"/>
                    <a:pt x="6" y="49"/>
                  </a:cubicBezTo>
                  <a:cubicBezTo>
                    <a:pt x="5" y="48"/>
                    <a:pt x="4" y="47"/>
                    <a:pt x="4" y="46"/>
                  </a:cubicBezTo>
                  <a:cubicBezTo>
                    <a:pt x="5" y="44"/>
                    <a:pt x="6" y="42"/>
                    <a:pt x="7" y="41"/>
                  </a:cubicBezTo>
                  <a:cubicBezTo>
                    <a:pt x="7" y="40"/>
                    <a:pt x="8" y="39"/>
                    <a:pt x="9" y="40"/>
                  </a:cubicBezTo>
                  <a:cubicBezTo>
                    <a:pt x="10" y="40"/>
                    <a:pt x="11" y="41"/>
                    <a:pt x="10" y="42"/>
                  </a:cubicBezTo>
                  <a:cubicBezTo>
                    <a:pt x="10" y="44"/>
                    <a:pt x="9" y="46"/>
                    <a:pt x="8" y="47"/>
                  </a:cubicBezTo>
                  <a:cubicBezTo>
                    <a:pt x="8" y="48"/>
                    <a:pt x="7" y="49"/>
                    <a:pt x="6" y="49"/>
                  </a:cubicBezTo>
                  <a:close/>
                  <a:moveTo>
                    <a:pt x="135" y="48"/>
                  </a:moveTo>
                  <a:cubicBezTo>
                    <a:pt x="134" y="48"/>
                    <a:pt x="133" y="47"/>
                    <a:pt x="133" y="47"/>
                  </a:cubicBezTo>
                  <a:cubicBezTo>
                    <a:pt x="132" y="45"/>
                    <a:pt x="131" y="43"/>
                    <a:pt x="131" y="42"/>
                  </a:cubicBezTo>
                  <a:cubicBezTo>
                    <a:pt x="130" y="41"/>
                    <a:pt x="131" y="39"/>
                    <a:pt x="132" y="39"/>
                  </a:cubicBezTo>
                  <a:cubicBezTo>
                    <a:pt x="133" y="38"/>
                    <a:pt x="134" y="39"/>
                    <a:pt x="134" y="40"/>
                  </a:cubicBezTo>
                  <a:cubicBezTo>
                    <a:pt x="135" y="42"/>
                    <a:pt x="136" y="43"/>
                    <a:pt x="137" y="45"/>
                  </a:cubicBezTo>
                  <a:cubicBezTo>
                    <a:pt x="137" y="46"/>
                    <a:pt x="136" y="47"/>
                    <a:pt x="135" y="48"/>
                  </a:cubicBezTo>
                  <a:cubicBezTo>
                    <a:pt x="135" y="48"/>
                    <a:pt x="135" y="48"/>
                    <a:pt x="135" y="48"/>
                  </a:cubicBezTo>
                  <a:close/>
                  <a:moveTo>
                    <a:pt x="11" y="38"/>
                  </a:moveTo>
                  <a:cubicBezTo>
                    <a:pt x="11" y="38"/>
                    <a:pt x="10" y="38"/>
                    <a:pt x="10" y="38"/>
                  </a:cubicBezTo>
                  <a:cubicBezTo>
                    <a:pt x="9" y="38"/>
                    <a:pt x="9" y="36"/>
                    <a:pt x="9" y="35"/>
                  </a:cubicBezTo>
                  <a:cubicBezTo>
                    <a:pt x="10" y="34"/>
                    <a:pt x="11" y="32"/>
                    <a:pt x="13" y="30"/>
                  </a:cubicBezTo>
                  <a:cubicBezTo>
                    <a:pt x="13" y="29"/>
                    <a:pt x="14" y="29"/>
                    <a:pt x="15" y="30"/>
                  </a:cubicBezTo>
                  <a:cubicBezTo>
                    <a:pt x="16" y="31"/>
                    <a:pt x="16" y="32"/>
                    <a:pt x="16" y="33"/>
                  </a:cubicBezTo>
                  <a:cubicBezTo>
                    <a:pt x="15" y="34"/>
                    <a:pt x="14" y="36"/>
                    <a:pt x="13" y="37"/>
                  </a:cubicBezTo>
                  <a:cubicBezTo>
                    <a:pt x="13" y="38"/>
                    <a:pt x="12" y="38"/>
                    <a:pt x="11" y="38"/>
                  </a:cubicBezTo>
                  <a:close/>
                  <a:moveTo>
                    <a:pt x="130" y="38"/>
                  </a:moveTo>
                  <a:cubicBezTo>
                    <a:pt x="129" y="38"/>
                    <a:pt x="128" y="37"/>
                    <a:pt x="128" y="37"/>
                  </a:cubicBezTo>
                  <a:cubicBezTo>
                    <a:pt x="127" y="35"/>
                    <a:pt x="126" y="34"/>
                    <a:pt x="125" y="32"/>
                  </a:cubicBezTo>
                  <a:cubicBezTo>
                    <a:pt x="124" y="31"/>
                    <a:pt x="125" y="30"/>
                    <a:pt x="125" y="29"/>
                  </a:cubicBezTo>
                  <a:cubicBezTo>
                    <a:pt x="126" y="29"/>
                    <a:pt x="128" y="29"/>
                    <a:pt x="128" y="30"/>
                  </a:cubicBezTo>
                  <a:cubicBezTo>
                    <a:pt x="129" y="31"/>
                    <a:pt x="130" y="33"/>
                    <a:pt x="131" y="35"/>
                  </a:cubicBezTo>
                  <a:cubicBezTo>
                    <a:pt x="132" y="36"/>
                    <a:pt x="132" y="37"/>
                    <a:pt x="131" y="37"/>
                  </a:cubicBezTo>
                  <a:cubicBezTo>
                    <a:pt x="130" y="38"/>
                    <a:pt x="130" y="38"/>
                    <a:pt x="130" y="38"/>
                  </a:cubicBezTo>
                  <a:close/>
                  <a:moveTo>
                    <a:pt x="18" y="29"/>
                  </a:moveTo>
                  <a:cubicBezTo>
                    <a:pt x="17" y="29"/>
                    <a:pt x="17" y="29"/>
                    <a:pt x="16" y="29"/>
                  </a:cubicBezTo>
                  <a:cubicBezTo>
                    <a:pt x="16" y="28"/>
                    <a:pt x="15" y="27"/>
                    <a:pt x="16" y="26"/>
                  </a:cubicBezTo>
                  <a:cubicBezTo>
                    <a:pt x="17" y="24"/>
                    <a:pt x="19" y="23"/>
                    <a:pt x="20" y="21"/>
                  </a:cubicBezTo>
                  <a:cubicBezTo>
                    <a:pt x="21" y="21"/>
                    <a:pt x="22" y="21"/>
                    <a:pt x="23" y="21"/>
                  </a:cubicBezTo>
                  <a:cubicBezTo>
                    <a:pt x="24" y="22"/>
                    <a:pt x="24" y="23"/>
                    <a:pt x="23" y="24"/>
                  </a:cubicBezTo>
                  <a:cubicBezTo>
                    <a:pt x="22" y="25"/>
                    <a:pt x="20" y="27"/>
                    <a:pt x="19" y="28"/>
                  </a:cubicBezTo>
                  <a:cubicBezTo>
                    <a:pt x="19" y="29"/>
                    <a:pt x="18" y="29"/>
                    <a:pt x="18" y="29"/>
                  </a:cubicBezTo>
                  <a:close/>
                  <a:moveTo>
                    <a:pt x="123" y="28"/>
                  </a:moveTo>
                  <a:cubicBezTo>
                    <a:pt x="122" y="28"/>
                    <a:pt x="122" y="28"/>
                    <a:pt x="122" y="28"/>
                  </a:cubicBezTo>
                  <a:cubicBezTo>
                    <a:pt x="120" y="26"/>
                    <a:pt x="119" y="25"/>
                    <a:pt x="118" y="24"/>
                  </a:cubicBezTo>
                  <a:cubicBezTo>
                    <a:pt x="117" y="23"/>
                    <a:pt x="117" y="22"/>
                    <a:pt x="118" y="21"/>
                  </a:cubicBezTo>
                  <a:cubicBezTo>
                    <a:pt x="119" y="20"/>
                    <a:pt x="120" y="20"/>
                    <a:pt x="121" y="21"/>
                  </a:cubicBezTo>
                  <a:cubicBezTo>
                    <a:pt x="122" y="22"/>
                    <a:pt x="123" y="24"/>
                    <a:pt x="125" y="25"/>
                  </a:cubicBezTo>
                  <a:cubicBezTo>
                    <a:pt x="125" y="26"/>
                    <a:pt x="125" y="27"/>
                    <a:pt x="124" y="28"/>
                  </a:cubicBezTo>
                  <a:cubicBezTo>
                    <a:pt x="124" y="28"/>
                    <a:pt x="124" y="28"/>
                    <a:pt x="123" y="28"/>
                  </a:cubicBezTo>
                  <a:close/>
                  <a:moveTo>
                    <a:pt x="26" y="21"/>
                  </a:moveTo>
                  <a:cubicBezTo>
                    <a:pt x="25" y="21"/>
                    <a:pt x="25" y="21"/>
                    <a:pt x="24" y="20"/>
                  </a:cubicBezTo>
                  <a:cubicBezTo>
                    <a:pt x="23" y="19"/>
                    <a:pt x="24" y="18"/>
                    <a:pt x="24" y="17"/>
                  </a:cubicBezTo>
                  <a:cubicBezTo>
                    <a:pt x="26" y="16"/>
                    <a:pt x="27" y="15"/>
                    <a:pt x="29" y="14"/>
                  </a:cubicBezTo>
                  <a:cubicBezTo>
                    <a:pt x="30" y="13"/>
                    <a:pt x="31" y="13"/>
                    <a:pt x="32" y="14"/>
                  </a:cubicBezTo>
                  <a:cubicBezTo>
                    <a:pt x="32" y="15"/>
                    <a:pt x="32" y="16"/>
                    <a:pt x="31" y="17"/>
                  </a:cubicBezTo>
                  <a:cubicBezTo>
                    <a:pt x="30" y="18"/>
                    <a:pt x="28" y="19"/>
                    <a:pt x="27" y="20"/>
                  </a:cubicBezTo>
                  <a:cubicBezTo>
                    <a:pt x="27" y="21"/>
                    <a:pt x="26" y="21"/>
                    <a:pt x="26" y="21"/>
                  </a:cubicBezTo>
                  <a:close/>
                  <a:moveTo>
                    <a:pt x="115" y="20"/>
                  </a:moveTo>
                  <a:cubicBezTo>
                    <a:pt x="115" y="20"/>
                    <a:pt x="114" y="20"/>
                    <a:pt x="114" y="20"/>
                  </a:cubicBezTo>
                  <a:cubicBezTo>
                    <a:pt x="112" y="19"/>
                    <a:pt x="111" y="17"/>
                    <a:pt x="109" y="16"/>
                  </a:cubicBezTo>
                  <a:cubicBezTo>
                    <a:pt x="108" y="16"/>
                    <a:pt x="108" y="15"/>
                    <a:pt x="109" y="14"/>
                  </a:cubicBezTo>
                  <a:cubicBezTo>
                    <a:pt x="109" y="13"/>
                    <a:pt x="111" y="12"/>
                    <a:pt x="112" y="13"/>
                  </a:cubicBezTo>
                  <a:cubicBezTo>
                    <a:pt x="113" y="14"/>
                    <a:pt x="115" y="15"/>
                    <a:pt x="116" y="17"/>
                  </a:cubicBezTo>
                  <a:cubicBezTo>
                    <a:pt x="117" y="17"/>
                    <a:pt x="117" y="19"/>
                    <a:pt x="117" y="20"/>
                  </a:cubicBezTo>
                  <a:cubicBezTo>
                    <a:pt x="116" y="20"/>
                    <a:pt x="116" y="20"/>
                    <a:pt x="115" y="20"/>
                  </a:cubicBezTo>
                  <a:close/>
                  <a:moveTo>
                    <a:pt x="35" y="14"/>
                  </a:moveTo>
                  <a:cubicBezTo>
                    <a:pt x="34" y="14"/>
                    <a:pt x="34" y="14"/>
                    <a:pt x="33" y="13"/>
                  </a:cubicBezTo>
                  <a:cubicBezTo>
                    <a:pt x="33" y="12"/>
                    <a:pt x="33" y="11"/>
                    <a:pt x="34" y="10"/>
                  </a:cubicBezTo>
                  <a:cubicBezTo>
                    <a:pt x="36" y="9"/>
                    <a:pt x="37" y="8"/>
                    <a:pt x="39" y="7"/>
                  </a:cubicBezTo>
                  <a:cubicBezTo>
                    <a:pt x="40" y="7"/>
                    <a:pt x="41" y="7"/>
                    <a:pt x="42" y="8"/>
                  </a:cubicBezTo>
                  <a:cubicBezTo>
                    <a:pt x="42" y="9"/>
                    <a:pt x="42" y="11"/>
                    <a:pt x="41" y="11"/>
                  </a:cubicBezTo>
                  <a:cubicBezTo>
                    <a:pt x="39" y="12"/>
                    <a:pt x="38" y="13"/>
                    <a:pt x="36" y="14"/>
                  </a:cubicBezTo>
                  <a:cubicBezTo>
                    <a:pt x="36" y="14"/>
                    <a:pt x="35" y="14"/>
                    <a:pt x="35" y="14"/>
                  </a:cubicBezTo>
                  <a:close/>
                  <a:moveTo>
                    <a:pt x="106" y="14"/>
                  </a:moveTo>
                  <a:cubicBezTo>
                    <a:pt x="105" y="14"/>
                    <a:pt x="105" y="14"/>
                    <a:pt x="105" y="13"/>
                  </a:cubicBezTo>
                  <a:cubicBezTo>
                    <a:pt x="103" y="12"/>
                    <a:pt x="101" y="12"/>
                    <a:pt x="100" y="11"/>
                  </a:cubicBezTo>
                  <a:cubicBezTo>
                    <a:pt x="99" y="10"/>
                    <a:pt x="98" y="9"/>
                    <a:pt x="99" y="8"/>
                  </a:cubicBezTo>
                  <a:cubicBezTo>
                    <a:pt x="99" y="7"/>
                    <a:pt x="101" y="7"/>
                    <a:pt x="102" y="7"/>
                  </a:cubicBezTo>
                  <a:cubicBezTo>
                    <a:pt x="103" y="8"/>
                    <a:pt x="105" y="9"/>
                    <a:pt x="107" y="10"/>
                  </a:cubicBezTo>
                  <a:cubicBezTo>
                    <a:pt x="108" y="10"/>
                    <a:pt x="108" y="12"/>
                    <a:pt x="107" y="13"/>
                  </a:cubicBezTo>
                  <a:cubicBezTo>
                    <a:pt x="107" y="13"/>
                    <a:pt x="106" y="14"/>
                    <a:pt x="106" y="14"/>
                  </a:cubicBezTo>
                  <a:close/>
                  <a:moveTo>
                    <a:pt x="45" y="9"/>
                  </a:moveTo>
                  <a:cubicBezTo>
                    <a:pt x="44" y="9"/>
                    <a:pt x="44" y="8"/>
                    <a:pt x="43" y="8"/>
                  </a:cubicBezTo>
                  <a:cubicBezTo>
                    <a:pt x="43" y="7"/>
                    <a:pt x="43" y="5"/>
                    <a:pt x="44" y="5"/>
                  </a:cubicBezTo>
                  <a:cubicBezTo>
                    <a:pt x="46" y="4"/>
                    <a:pt x="48" y="4"/>
                    <a:pt x="50" y="3"/>
                  </a:cubicBezTo>
                  <a:cubicBezTo>
                    <a:pt x="51" y="3"/>
                    <a:pt x="52" y="3"/>
                    <a:pt x="52" y="4"/>
                  </a:cubicBezTo>
                  <a:cubicBezTo>
                    <a:pt x="53" y="6"/>
                    <a:pt x="52" y="7"/>
                    <a:pt x="51" y="7"/>
                  </a:cubicBezTo>
                  <a:cubicBezTo>
                    <a:pt x="49" y="7"/>
                    <a:pt x="48" y="8"/>
                    <a:pt x="46" y="9"/>
                  </a:cubicBezTo>
                  <a:cubicBezTo>
                    <a:pt x="46" y="9"/>
                    <a:pt x="45" y="9"/>
                    <a:pt x="45" y="9"/>
                  </a:cubicBezTo>
                  <a:close/>
                  <a:moveTo>
                    <a:pt x="95" y="9"/>
                  </a:moveTo>
                  <a:cubicBezTo>
                    <a:pt x="95" y="9"/>
                    <a:pt x="95" y="9"/>
                    <a:pt x="95" y="9"/>
                  </a:cubicBezTo>
                  <a:cubicBezTo>
                    <a:pt x="93" y="8"/>
                    <a:pt x="91" y="7"/>
                    <a:pt x="89" y="7"/>
                  </a:cubicBezTo>
                  <a:cubicBezTo>
                    <a:pt x="88" y="6"/>
                    <a:pt x="88" y="5"/>
                    <a:pt x="88" y="4"/>
                  </a:cubicBezTo>
                  <a:cubicBezTo>
                    <a:pt x="88" y="3"/>
                    <a:pt x="89" y="3"/>
                    <a:pt x="91" y="3"/>
                  </a:cubicBezTo>
                  <a:cubicBezTo>
                    <a:pt x="92" y="3"/>
                    <a:pt x="94" y="4"/>
                    <a:pt x="96" y="5"/>
                  </a:cubicBezTo>
                  <a:cubicBezTo>
                    <a:pt x="97" y="5"/>
                    <a:pt x="98" y="6"/>
                    <a:pt x="97" y="7"/>
                  </a:cubicBezTo>
                  <a:cubicBezTo>
                    <a:pt x="97" y="8"/>
                    <a:pt x="96" y="9"/>
                    <a:pt x="95" y="9"/>
                  </a:cubicBezTo>
                  <a:close/>
                  <a:moveTo>
                    <a:pt x="56" y="6"/>
                  </a:moveTo>
                  <a:cubicBezTo>
                    <a:pt x="55" y="6"/>
                    <a:pt x="54" y="5"/>
                    <a:pt x="54" y="4"/>
                  </a:cubicBezTo>
                  <a:cubicBezTo>
                    <a:pt x="54" y="3"/>
                    <a:pt x="55" y="2"/>
                    <a:pt x="56" y="2"/>
                  </a:cubicBezTo>
                  <a:cubicBezTo>
                    <a:pt x="58" y="1"/>
                    <a:pt x="59" y="1"/>
                    <a:pt x="61" y="1"/>
                  </a:cubicBezTo>
                  <a:cubicBezTo>
                    <a:pt x="62" y="0"/>
                    <a:pt x="64" y="1"/>
                    <a:pt x="64" y="2"/>
                  </a:cubicBezTo>
                  <a:cubicBezTo>
                    <a:pt x="64"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9" y="5"/>
                  </a:cubicBezTo>
                  <a:cubicBezTo>
                    <a:pt x="77" y="4"/>
                    <a:pt x="77" y="3"/>
                    <a:pt x="77" y="2"/>
                  </a:cubicBezTo>
                  <a:cubicBezTo>
                    <a:pt x="77" y="1"/>
                    <a:pt x="78" y="0"/>
                    <a:pt x="79" y="1"/>
                  </a:cubicBezTo>
                  <a:cubicBezTo>
                    <a:pt x="81" y="1"/>
                    <a:pt x="83" y="1"/>
                    <a:pt x="85" y="1"/>
                  </a:cubicBezTo>
                  <a:cubicBezTo>
                    <a:pt x="86" y="2"/>
                    <a:pt x="87"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0" name="Freeform 530">
              <a:extLst>
                <a:ext uri="{FF2B5EF4-FFF2-40B4-BE49-F238E27FC236}">
                  <a16:creationId xmlns:a16="http://schemas.microsoft.com/office/drawing/2014/main" id="{04CC32EA-6CB1-4D7D-BC61-01811A685B69}"/>
                </a:ext>
              </a:extLst>
            </p:cNvPr>
            <p:cNvSpPr>
              <a:spLocks noEditPoints="1"/>
            </p:cNvSpPr>
            <p:nvPr/>
          </p:nvSpPr>
          <p:spPr bwMode="auto">
            <a:xfrm rot="10800000">
              <a:off x="4871695" y="2245235"/>
              <a:ext cx="229301" cy="227936"/>
            </a:xfrm>
            <a:custGeom>
              <a:avLst/>
              <a:gdLst>
                <a:gd name="T0" fmla="*/ 71 w 142"/>
                <a:gd name="T1" fmla="*/ 137 h 141"/>
                <a:gd name="T2" fmla="*/ 64 w 142"/>
                <a:gd name="T3" fmla="*/ 141 h 141"/>
                <a:gd name="T4" fmla="*/ 65 w 142"/>
                <a:gd name="T5" fmla="*/ 137 h 141"/>
                <a:gd name="T6" fmla="*/ 81 w 142"/>
                <a:gd name="T7" fmla="*/ 137 h 141"/>
                <a:gd name="T8" fmla="*/ 82 w 142"/>
                <a:gd name="T9" fmla="*/ 141 h 141"/>
                <a:gd name="T10" fmla="*/ 48 w 142"/>
                <a:gd name="T11" fmla="*/ 133 h 141"/>
                <a:gd name="T12" fmla="*/ 91 w 142"/>
                <a:gd name="T13" fmla="*/ 137 h 141"/>
                <a:gd name="T14" fmla="*/ 93 w 142"/>
                <a:gd name="T15" fmla="*/ 138 h 141"/>
                <a:gd name="T16" fmla="*/ 36 w 142"/>
                <a:gd name="T17" fmla="*/ 130 h 141"/>
                <a:gd name="T18" fmla="*/ 103 w 142"/>
                <a:gd name="T19" fmla="*/ 133 h 141"/>
                <a:gd name="T20" fmla="*/ 109 w 142"/>
                <a:gd name="T21" fmla="*/ 130 h 141"/>
                <a:gd name="T22" fmla="*/ 27 w 142"/>
                <a:gd name="T23" fmla="*/ 126 h 141"/>
                <a:gd name="T24" fmla="*/ 32 w 142"/>
                <a:gd name="T25" fmla="*/ 130 h 141"/>
                <a:gd name="T26" fmla="*/ 119 w 142"/>
                <a:gd name="T27" fmla="*/ 120 h 141"/>
                <a:gd name="T28" fmla="*/ 22 w 142"/>
                <a:gd name="T29" fmla="*/ 122 h 141"/>
                <a:gd name="T30" fmla="*/ 25 w 142"/>
                <a:gd name="T31" fmla="*/ 122 h 141"/>
                <a:gd name="T32" fmla="*/ 123 w 142"/>
                <a:gd name="T33" fmla="*/ 112 h 141"/>
                <a:gd name="T34" fmla="*/ 16 w 142"/>
                <a:gd name="T35" fmla="*/ 114 h 141"/>
                <a:gd name="T36" fmla="*/ 18 w 142"/>
                <a:gd name="T37" fmla="*/ 111 h 141"/>
                <a:gd name="T38" fmla="*/ 127 w 142"/>
                <a:gd name="T39" fmla="*/ 107 h 141"/>
                <a:gd name="T40" fmla="*/ 128 w 142"/>
                <a:gd name="T41" fmla="*/ 111 h 141"/>
                <a:gd name="T42" fmla="*/ 9 w 142"/>
                <a:gd name="T43" fmla="*/ 96 h 141"/>
                <a:gd name="T44" fmla="*/ 133 w 142"/>
                <a:gd name="T45" fmla="*/ 100 h 141"/>
                <a:gd name="T46" fmla="*/ 136 w 142"/>
                <a:gd name="T47" fmla="*/ 99 h 141"/>
                <a:gd name="T48" fmla="*/ 4 w 142"/>
                <a:gd name="T49" fmla="*/ 84 h 141"/>
                <a:gd name="T50" fmla="*/ 138 w 142"/>
                <a:gd name="T51" fmla="*/ 90 h 141"/>
                <a:gd name="T52" fmla="*/ 141 w 142"/>
                <a:gd name="T53" fmla="*/ 82 h 141"/>
                <a:gd name="T54" fmla="*/ 0 w 142"/>
                <a:gd name="T55" fmla="*/ 75 h 141"/>
                <a:gd name="T56" fmla="*/ 3 w 142"/>
                <a:gd name="T57" fmla="*/ 82 h 141"/>
                <a:gd name="T58" fmla="*/ 138 w 142"/>
                <a:gd name="T59" fmla="*/ 70 h 141"/>
                <a:gd name="T60" fmla="*/ 142 w 142"/>
                <a:gd name="T61" fmla="*/ 68 h 141"/>
                <a:gd name="T62" fmla="*/ 2 w 142"/>
                <a:gd name="T63" fmla="*/ 71 h 141"/>
                <a:gd name="T64" fmla="*/ 5 w 142"/>
                <a:gd name="T65" fmla="*/ 64 h 141"/>
                <a:gd name="T66" fmla="*/ 2 w 142"/>
                <a:gd name="T67" fmla="*/ 57 h 141"/>
                <a:gd name="T68" fmla="*/ 4 w 142"/>
                <a:gd name="T69" fmla="*/ 60 h 141"/>
                <a:gd name="T70" fmla="*/ 139 w 142"/>
                <a:gd name="T71" fmla="*/ 51 h 141"/>
                <a:gd name="T72" fmla="*/ 6 w 142"/>
                <a:gd name="T73" fmla="*/ 49 h 141"/>
                <a:gd name="T74" fmla="*/ 8 w 142"/>
                <a:gd name="T75" fmla="*/ 47 h 141"/>
                <a:gd name="T76" fmla="*/ 132 w 142"/>
                <a:gd name="T77" fmla="*/ 39 h 141"/>
                <a:gd name="T78" fmla="*/ 11 w 142"/>
                <a:gd name="T79" fmla="*/ 38 h 141"/>
                <a:gd name="T80" fmla="*/ 16 w 142"/>
                <a:gd name="T81" fmla="*/ 33 h 141"/>
                <a:gd name="T82" fmla="*/ 125 w 142"/>
                <a:gd name="T83" fmla="*/ 32 h 141"/>
                <a:gd name="T84" fmla="*/ 130 w 142"/>
                <a:gd name="T85" fmla="*/ 38 h 141"/>
                <a:gd name="T86" fmla="*/ 23 w 142"/>
                <a:gd name="T87" fmla="*/ 21 h 141"/>
                <a:gd name="T88" fmla="*/ 122 w 142"/>
                <a:gd name="T89" fmla="*/ 28 h 141"/>
                <a:gd name="T90" fmla="*/ 125 w 142"/>
                <a:gd name="T91" fmla="*/ 28 h 141"/>
                <a:gd name="T92" fmla="*/ 29 w 142"/>
                <a:gd name="T93" fmla="*/ 14 h 141"/>
                <a:gd name="T94" fmla="*/ 115 w 142"/>
                <a:gd name="T95" fmla="*/ 20 h 141"/>
                <a:gd name="T96" fmla="*/ 117 w 142"/>
                <a:gd name="T97" fmla="*/ 17 h 141"/>
                <a:gd name="T98" fmla="*/ 34 w 142"/>
                <a:gd name="T99" fmla="*/ 10 h 141"/>
                <a:gd name="T100" fmla="*/ 35 w 142"/>
                <a:gd name="T101" fmla="*/ 14 h 141"/>
                <a:gd name="T102" fmla="*/ 102 w 142"/>
                <a:gd name="T103" fmla="*/ 7 h 141"/>
                <a:gd name="T104" fmla="*/ 44 w 142"/>
                <a:gd name="T105" fmla="*/ 8 h 141"/>
                <a:gd name="T106" fmla="*/ 46 w 142"/>
                <a:gd name="T107" fmla="*/ 9 h 141"/>
                <a:gd name="T108" fmla="*/ 88 w 142"/>
                <a:gd name="T109" fmla="*/ 4 h 141"/>
                <a:gd name="T110" fmla="*/ 56 w 142"/>
                <a:gd name="T111" fmla="*/ 6 h 141"/>
                <a:gd name="T112" fmla="*/ 62 w 142"/>
                <a:gd name="T113" fmla="*/ 5 h 141"/>
                <a:gd name="T114" fmla="*/ 79 w 142"/>
                <a:gd name="T115" fmla="*/ 5 h 141"/>
                <a:gd name="T116" fmla="*/ 85 w 142"/>
                <a:gd name="T117" fmla="*/ 5 h 141"/>
                <a:gd name="T118" fmla="*/ 75 w 142"/>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1">
                  <a:moveTo>
                    <a:pt x="71" y="141"/>
                  </a:moveTo>
                  <a:cubicBezTo>
                    <a:pt x="70" y="141"/>
                    <a:pt x="70" y="141"/>
                    <a:pt x="70" y="141"/>
                  </a:cubicBezTo>
                  <a:cubicBezTo>
                    <a:pt x="69" y="141"/>
                    <a:pt x="68" y="140"/>
                    <a:pt x="68" y="139"/>
                  </a:cubicBezTo>
                  <a:cubicBezTo>
                    <a:pt x="68" y="138"/>
                    <a:pt x="69" y="138"/>
                    <a:pt x="70" y="137"/>
                  </a:cubicBezTo>
                  <a:cubicBezTo>
                    <a:pt x="71" y="137"/>
                    <a:pt x="71" y="137"/>
                    <a:pt x="71" y="137"/>
                  </a:cubicBezTo>
                  <a:cubicBezTo>
                    <a:pt x="73" y="137"/>
                    <a:pt x="74" y="137"/>
                    <a:pt x="76" y="137"/>
                  </a:cubicBezTo>
                  <a:cubicBezTo>
                    <a:pt x="77" y="137"/>
                    <a:pt x="78" y="138"/>
                    <a:pt x="78" y="139"/>
                  </a:cubicBezTo>
                  <a:cubicBezTo>
                    <a:pt x="78" y="140"/>
                    <a:pt x="77" y="141"/>
                    <a:pt x="76" y="141"/>
                  </a:cubicBezTo>
                  <a:cubicBezTo>
                    <a:pt x="74" y="141"/>
                    <a:pt x="73" y="141"/>
                    <a:pt x="71" y="141"/>
                  </a:cubicBezTo>
                  <a:close/>
                  <a:moveTo>
                    <a:pt x="64" y="141"/>
                  </a:moveTo>
                  <a:cubicBezTo>
                    <a:pt x="64" y="141"/>
                    <a:pt x="64" y="141"/>
                    <a:pt x="64" y="141"/>
                  </a:cubicBezTo>
                  <a:cubicBezTo>
                    <a:pt x="62" y="141"/>
                    <a:pt x="60" y="141"/>
                    <a:pt x="58" y="140"/>
                  </a:cubicBezTo>
                  <a:cubicBezTo>
                    <a:pt x="57" y="140"/>
                    <a:pt x="57" y="139"/>
                    <a:pt x="57" y="138"/>
                  </a:cubicBezTo>
                  <a:cubicBezTo>
                    <a:pt x="57" y="137"/>
                    <a:pt x="58" y="136"/>
                    <a:pt x="59" y="136"/>
                  </a:cubicBezTo>
                  <a:cubicBezTo>
                    <a:pt x="61" y="137"/>
                    <a:pt x="63" y="137"/>
                    <a:pt x="65" y="137"/>
                  </a:cubicBezTo>
                  <a:cubicBezTo>
                    <a:pt x="66" y="137"/>
                    <a:pt x="67" y="138"/>
                    <a:pt x="66" y="139"/>
                  </a:cubicBezTo>
                  <a:cubicBezTo>
                    <a:pt x="66" y="140"/>
                    <a:pt x="65" y="141"/>
                    <a:pt x="64" y="141"/>
                  </a:cubicBezTo>
                  <a:close/>
                  <a:moveTo>
                    <a:pt x="82" y="141"/>
                  </a:moveTo>
                  <a:cubicBezTo>
                    <a:pt x="81" y="141"/>
                    <a:pt x="80" y="140"/>
                    <a:pt x="80" y="139"/>
                  </a:cubicBezTo>
                  <a:cubicBezTo>
                    <a:pt x="79" y="138"/>
                    <a:pt x="80" y="137"/>
                    <a:pt x="81" y="137"/>
                  </a:cubicBezTo>
                  <a:cubicBezTo>
                    <a:pt x="83" y="136"/>
                    <a:pt x="85" y="136"/>
                    <a:pt x="87" y="136"/>
                  </a:cubicBezTo>
                  <a:cubicBezTo>
                    <a:pt x="88" y="135"/>
                    <a:pt x="89" y="136"/>
                    <a:pt x="89" y="137"/>
                  </a:cubicBezTo>
                  <a:cubicBezTo>
                    <a:pt x="89" y="138"/>
                    <a:pt x="89" y="139"/>
                    <a:pt x="88" y="139"/>
                  </a:cubicBezTo>
                  <a:cubicBezTo>
                    <a:pt x="86" y="140"/>
                    <a:pt x="84" y="140"/>
                    <a:pt x="82" y="141"/>
                  </a:cubicBezTo>
                  <a:cubicBezTo>
                    <a:pt x="82" y="141"/>
                    <a:pt x="82" y="141"/>
                    <a:pt x="82" y="141"/>
                  </a:cubicBezTo>
                  <a:close/>
                  <a:moveTo>
                    <a:pt x="53" y="139"/>
                  </a:moveTo>
                  <a:cubicBezTo>
                    <a:pt x="53" y="139"/>
                    <a:pt x="53" y="139"/>
                    <a:pt x="53" y="139"/>
                  </a:cubicBezTo>
                  <a:cubicBezTo>
                    <a:pt x="51" y="138"/>
                    <a:pt x="49" y="138"/>
                    <a:pt x="47" y="137"/>
                  </a:cubicBezTo>
                  <a:cubicBezTo>
                    <a:pt x="46" y="137"/>
                    <a:pt x="45" y="136"/>
                    <a:pt x="46" y="135"/>
                  </a:cubicBezTo>
                  <a:cubicBezTo>
                    <a:pt x="46" y="134"/>
                    <a:pt x="47" y="133"/>
                    <a:pt x="48" y="133"/>
                  </a:cubicBezTo>
                  <a:cubicBezTo>
                    <a:pt x="50" y="134"/>
                    <a:pt x="52" y="135"/>
                    <a:pt x="54" y="135"/>
                  </a:cubicBezTo>
                  <a:cubicBezTo>
                    <a:pt x="55" y="135"/>
                    <a:pt x="55" y="137"/>
                    <a:pt x="55" y="138"/>
                  </a:cubicBezTo>
                  <a:cubicBezTo>
                    <a:pt x="55" y="138"/>
                    <a:pt x="54" y="139"/>
                    <a:pt x="53" y="139"/>
                  </a:cubicBezTo>
                  <a:close/>
                  <a:moveTo>
                    <a:pt x="93" y="138"/>
                  </a:moveTo>
                  <a:cubicBezTo>
                    <a:pt x="92" y="138"/>
                    <a:pt x="91" y="137"/>
                    <a:pt x="91" y="137"/>
                  </a:cubicBezTo>
                  <a:cubicBezTo>
                    <a:pt x="90" y="135"/>
                    <a:pt x="91" y="134"/>
                    <a:pt x="92" y="134"/>
                  </a:cubicBezTo>
                  <a:cubicBezTo>
                    <a:pt x="94" y="133"/>
                    <a:pt x="96" y="133"/>
                    <a:pt x="97" y="132"/>
                  </a:cubicBezTo>
                  <a:cubicBezTo>
                    <a:pt x="98" y="132"/>
                    <a:pt x="99" y="132"/>
                    <a:pt x="100" y="133"/>
                  </a:cubicBezTo>
                  <a:cubicBezTo>
                    <a:pt x="100" y="134"/>
                    <a:pt x="100" y="135"/>
                    <a:pt x="99" y="136"/>
                  </a:cubicBezTo>
                  <a:cubicBezTo>
                    <a:pt x="97" y="136"/>
                    <a:pt x="95" y="137"/>
                    <a:pt x="93" y="138"/>
                  </a:cubicBezTo>
                  <a:cubicBezTo>
                    <a:pt x="93" y="138"/>
                    <a:pt x="93" y="138"/>
                    <a:pt x="93" y="138"/>
                  </a:cubicBezTo>
                  <a:close/>
                  <a:moveTo>
                    <a:pt x="42" y="135"/>
                  </a:moveTo>
                  <a:cubicBezTo>
                    <a:pt x="42" y="135"/>
                    <a:pt x="42" y="135"/>
                    <a:pt x="42" y="135"/>
                  </a:cubicBezTo>
                  <a:cubicBezTo>
                    <a:pt x="40" y="134"/>
                    <a:pt x="38" y="133"/>
                    <a:pt x="36" y="132"/>
                  </a:cubicBezTo>
                  <a:cubicBezTo>
                    <a:pt x="35" y="132"/>
                    <a:pt x="35" y="131"/>
                    <a:pt x="36" y="130"/>
                  </a:cubicBezTo>
                  <a:cubicBezTo>
                    <a:pt x="36" y="129"/>
                    <a:pt x="37" y="128"/>
                    <a:pt x="38" y="129"/>
                  </a:cubicBezTo>
                  <a:cubicBezTo>
                    <a:pt x="40" y="130"/>
                    <a:pt x="42" y="131"/>
                    <a:pt x="43" y="131"/>
                  </a:cubicBezTo>
                  <a:cubicBezTo>
                    <a:pt x="44" y="132"/>
                    <a:pt x="45" y="133"/>
                    <a:pt x="44" y="134"/>
                  </a:cubicBezTo>
                  <a:cubicBezTo>
                    <a:pt x="44" y="135"/>
                    <a:pt x="43" y="135"/>
                    <a:pt x="42" y="135"/>
                  </a:cubicBezTo>
                  <a:close/>
                  <a:moveTo>
                    <a:pt x="103" y="133"/>
                  </a:moveTo>
                  <a:cubicBezTo>
                    <a:pt x="102" y="133"/>
                    <a:pt x="102" y="133"/>
                    <a:pt x="101" y="132"/>
                  </a:cubicBezTo>
                  <a:cubicBezTo>
                    <a:pt x="101" y="131"/>
                    <a:pt x="101" y="130"/>
                    <a:pt x="102" y="130"/>
                  </a:cubicBezTo>
                  <a:cubicBezTo>
                    <a:pt x="104" y="129"/>
                    <a:pt x="105" y="128"/>
                    <a:pt x="107" y="127"/>
                  </a:cubicBezTo>
                  <a:cubicBezTo>
                    <a:pt x="108" y="126"/>
                    <a:pt x="109" y="126"/>
                    <a:pt x="110" y="127"/>
                  </a:cubicBezTo>
                  <a:cubicBezTo>
                    <a:pt x="110" y="128"/>
                    <a:pt x="110" y="130"/>
                    <a:pt x="109" y="130"/>
                  </a:cubicBezTo>
                  <a:cubicBezTo>
                    <a:pt x="108" y="131"/>
                    <a:pt x="106" y="132"/>
                    <a:pt x="104" y="133"/>
                  </a:cubicBezTo>
                  <a:cubicBezTo>
                    <a:pt x="104" y="133"/>
                    <a:pt x="103" y="133"/>
                    <a:pt x="103" y="133"/>
                  </a:cubicBezTo>
                  <a:close/>
                  <a:moveTo>
                    <a:pt x="32" y="130"/>
                  </a:moveTo>
                  <a:cubicBezTo>
                    <a:pt x="32" y="130"/>
                    <a:pt x="32" y="129"/>
                    <a:pt x="31" y="129"/>
                  </a:cubicBezTo>
                  <a:cubicBezTo>
                    <a:pt x="30" y="128"/>
                    <a:pt x="28" y="127"/>
                    <a:pt x="27" y="126"/>
                  </a:cubicBezTo>
                  <a:cubicBezTo>
                    <a:pt x="26" y="125"/>
                    <a:pt x="26" y="124"/>
                    <a:pt x="26" y="123"/>
                  </a:cubicBezTo>
                  <a:cubicBezTo>
                    <a:pt x="27" y="122"/>
                    <a:pt x="28" y="122"/>
                    <a:pt x="29" y="123"/>
                  </a:cubicBezTo>
                  <a:cubicBezTo>
                    <a:pt x="31" y="124"/>
                    <a:pt x="32" y="125"/>
                    <a:pt x="34" y="126"/>
                  </a:cubicBezTo>
                  <a:cubicBezTo>
                    <a:pt x="35" y="127"/>
                    <a:pt x="35" y="128"/>
                    <a:pt x="34" y="129"/>
                  </a:cubicBezTo>
                  <a:cubicBezTo>
                    <a:pt x="34" y="129"/>
                    <a:pt x="33" y="130"/>
                    <a:pt x="32" y="130"/>
                  </a:cubicBezTo>
                  <a:close/>
                  <a:moveTo>
                    <a:pt x="113" y="127"/>
                  </a:moveTo>
                  <a:cubicBezTo>
                    <a:pt x="112" y="127"/>
                    <a:pt x="112" y="127"/>
                    <a:pt x="111" y="126"/>
                  </a:cubicBezTo>
                  <a:cubicBezTo>
                    <a:pt x="111" y="126"/>
                    <a:pt x="111" y="124"/>
                    <a:pt x="112" y="124"/>
                  </a:cubicBezTo>
                  <a:cubicBezTo>
                    <a:pt x="113" y="122"/>
                    <a:pt x="114" y="121"/>
                    <a:pt x="116" y="120"/>
                  </a:cubicBezTo>
                  <a:cubicBezTo>
                    <a:pt x="117" y="119"/>
                    <a:pt x="118" y="119"/>
                    <a:pt x="119" y="120"/>
                  </a:cubicBezTo>
                  <a:cubicBezTo>
                    <a:pt x="119" y="121"/>
                    <a:pt x="119" y="122"/>
                    <a:pt x="118" y="123"/>
                  </a:cubicBezTo>
                  <a:cubicBezTo>
                    <a:pt x="117" y="124"/>
                    <a:pt x="116" y="126"/>
                    <a:pt x="114" y="127"/>
                  </a:cubicBezTo>
                  <a:cubicBezTo>
                    <a:pt x="114" y="127"/>
                    <a:pt x="113" y="127"/>
                    <a:pt x="113" y="127"/>
                  </a:cubicBezTo>
                  <a:close/>
                  <a:moveTo>
                    <a:pt x="24" y="122"/>
                  </a:moveTo>
                  <a:cubicBezTo>
                    <a:pt x="23" y="122"/>
                    <a:pt x="23" y="122"/>
                    <a:pt x="22" y="122"/>
                  </a:cubicBezTo>
                  <a:cubicBezTo>
                    <a:pt x="21" y="121"/>
                    <a:pt x="19" y="119"/>
                    <a:pt x="18" y="118"/>
                  </a:cubicBezTo>
                  <a:cubicBezTo>
                    <a:pt x="17" y="117"/>
                    <a:pt x="17" y="116"/>
                    <a:pt x="18" y="115"/>
                  </a:cubicBezTo>
                  <a:cubicBezTo>
                    <a:pt x="19" y="114"/>
                    <a:pt x="20" y="114"/>
                    <a:pt x="21" y="115"/>
                  </a:cubicBezTo>
                  <a:cubicBezTo>
                    <a:pt x="22" y="116"/>
                    <a:pt x="24" y="118"/>
                    <a:pt x="25" y="119"/>
                  </a:cubicBezTo>
                  <a:cubicBezTo>
                    <a:pt x="26" y="120"/>
                    <a:pt x="26" y="121"/>
                    <a:pt x="25" y="122"/>
                  </a:cubicBezTo>
                  <a:cubicBezTo>
                    <a:pt x="25" y="122"/>
                    <a:pt x="24" y="122"/>
                    <a:pt x="24" y="122"/>
                  </a:cubicBezTo>
                  <a:close/>
                  <a:moveTo>
                    <a:pt x="121" y="120"/>
                  </a:moveTo>
                  <a:cubicBezTo>
                    <a:pt x="121" y="120"/>
                    <a:pt x="120" y="119"/>
                    <a:pt x="120" y="119"/>
                  </a:cubicBezTo>
                  <a:cubicBezTo>
                    <a:pt x="119" y="118"/>
                    <a:pt x="119" y="117"/>
                    <a:pt x="120" y="116"/>
                  </a:cubicBezTo>
                  <a:cubicBezTo>
                    <a:pt x="121" y="115"/>
                    <a:pt x="122" y="113"/>
                    <a:pt x="123" y="112"/>
                  </a:cubicBezTo>
                  <a:cubicBezTo>
                    <a:pt x="124" y="111"/>
                    <a:pt x="125" y="111"/>
                    <a:pt x="126" y="112"/>
                  </a:cubicBezTo>
                  <a:cubicBezTo>
                    <a:pt x="127" y="112"/>
                    <a:pt x="127" y="114"/>
                    <a:pt x="127" y="114"/>
                  </a:cubicBezTo>
                  <a:cubicBezTo>
                    <a:pt x="125" y="116"/>
                    <a:pt x="124" y="117"/>
                    <a:pt x="123" y="119"/>
                  </a:cubicBezTo>
                  <a:cubicBezTo>
                    <a:pt x="122" y="119"/>
                    <a:pt x="122" y="120"/>
                    <a:pt x="121" y="120"/>
                  </a:cubicBezTo>
                  <a:close/>
                  <a:moveTo>
                    <a:pt x="16" y="114"/>
                  </a:moveTo>
                  <a:cubicBezTo>
                    <a:pt x="15" y="114"/>
                    <a:pt x="15" y="114"/>
                    <a:pt x="14" y="113"/>
                  </a:cubicBezTo>
                  <a:cubicBezTo>
                    <a:pt x="13" y="111"/>
                    <a:pt x="12" y="110"/>
                    <a:pt x="11" y="108"/>
                  </a:cubicBezTo>
                  <a:cubicBezTo>
                    <a:pt x="10" y="107"/>
                    <a:pt x="11" y="106"/>
                    <a:pt x="12" y="105"/>
                  </a:cubicBezTo>
                  <a:cubicBezTo>
                    <a:pt x="13" y="105"/>
                    <a:pt x="14" y="105"/>
                    <a:pt x="14" y="106"/>
                  </a:cubicBezTo>
                  <a:cubicBezTo>
                    <a:pt x="15" y="108"/>
                    <a:pt x="16" y="109"/>
                    <a:pt x="18" y="111"/>
                  </a:cubicBezTo>
                  <a:cubicBezTo>
                    <a:pt x="18" y="112"/>
                    <a:pt x="18" y="113"/>
                    <a:pt x="17" y="113"/>
                  </a:cubicBezTo>
                  <a:cubicBezTo>
                    <a:pt x="17" y="114"/>
                    <a:pt x="16" y="114"/>
                    <a:pt x="16" y="114"/>
                  </a:cubicBezTo>
                  <a:close/>
                  <a:moveTo>
                    <a:pt x="128" y="111"/>
                  </a:moveTo>
                  <a:cubicBezTo>
                    <a:pt x="128" y="111"/>
                    <a:pt x="128" y="110"/>
                    <a:pt x="127" y="110"/>
                  </a:cubicBezTo>
                  <a:cubicBezTo>
                    <a:pt x="126" y="110"/>
                    <a:pt x="126" y="108"/>
                    <a:pt x="127" y="107"/>
                  </a:cubicBezTo>
                  <a:cubicBezTo>
                    <a:pt x="128" y="106"/>
                    <a:pt x="129" y="104"/>
                    <a:pt x="129" y="103"/>
                  </a:cubicBezTo>
                  <a:cubicBezTo>
                    <a:pt x="130" y="102"/>
                    <a:pt x="131" y="101"/>
                    <a:pt x="132" y="102"/>
                  </a:cubicBezTo>
                  <a:cubicBezTo>
                    <a:pt x="133" y="102"/>
                    <a:pt x="134" y="104"/>
                    <a:pt x="133" y="105"/>
                  </a:cubicBezTo>
                  <a:cubicBezTo>
                    <a:pt x="132" y="106"/>
                    <a:pt x="131" y="108"/>
                    <a:pt x="130" y="110"/>
                  </a:cubicBezTo>
                  <a:cubicBezTo>
                    <a:pt x="130" y="110"/>
                    <a:pt x="129" y="111"/>
                    <a:pt x="128" y="111"/>
                  </a:cubicBezTo>
                  <a:close/>
                  <a:moveTo>
                    <a:pt x="10" y="104"/>
                  </a:moveTo>
                  <a:cubicBezTo>
                    <a:pt x="9" y="104"/>
                    <a:pt x="8" y="104"/>
                    <a:pt x="8" y="103"/>
                  </a:cubicBezTo>
                  <a:cubicBezTo>
                    <a:pt x="7" y="101"/>
                    <a:pt x="6" y="100"/>
                    <a:pt x="6" y="98"/>
                  </a:cubicBezTo>
                  <a:cubicBezTo>
                    <a:pt x="5" y="97"/>
                    <a:pt x="6" y="96"/>
                    <a:pt x="7" y="95"/>
                  </a:cubicBezTo>
                  <a:cubicBezTo>
                    <a:pt x="8" y="95"/>
                    <a:pt x="9" y="95"/>
                    <a:pt x="9" y="96"/>
                  </a:cubicBezTo>
                  <a:cubicBezTo>
                    <a:pt x="10" y="98"/>
                    <a:pt x="11" y="100"/>
                    <a:pt x="12" y="101"/>
                  </a:cubicBezTo>
                  <a:cubicBezTo>
                    <a:pt x="12" y="102"/>
                    <a:pt x="12" y="103"/>
                    <a:pt x="11" y="104"/>
                  </a:cubicBezTo>
                  <a:cubicBezTo>
                    <a:pt x="11" y="104"/>
                    <a:pt x="10" y="104"/>
                    <a:pt x="10" y="104"/>
                  </a:cubicBezTo>
                  <a:close/>
                  <a:moveTo>
                    <a:pt x="134" y="100"/>
                  </a:moveTo>
                  <a:cubicBezTo>
                    <a:pt x="134" y="100"/>
                    <a:pt x="133" y="100"/>
                    <a:pt x="133" y="100"/>
                  </a:cubicBezTo>
                  <a:cubicBezTo>
                    <a:pt x="132" y="100"/>
                    <a:pt x="132" y="99"/>
                    <a:pt x="132" y="98"/>
                  </a:cubicBezTo>
                  <a:cubicBezTo>
                    <a:pt x="133" y="96"/>
                    <a:pt x="133" y="94"/>
                    <a:pt x="134" y="93"/>
                  </a:cubicBezTo>
                  <a:cubicBezTo>
                    <a:pt x="134" y="91"/>
                    <a:pt x="135" y="91"/>
                    <a:pt x="137" y="91"/>
                  </a:cubicBezTo>
                  <a:cubicBezTo>
                    <a:pt x="138" y="92"/>
                    <a:pt x="138" y="93"/>
                    <a:pt x="138" y="94"/>
                  </a:cubicBezTo>
                  <a:cubicBezTo>
                    <a:pt x="137" y="96"/>
                    <a:pt x="136" y="98"/>
                    <a:pt x="136" y="99"/>
                  </a:cubicBezTo>
                  <a:cubicBezTo>
                    <a:pt x="135" y="100"/>
                    <a:pt x="135" y="100"/>
                    <a:pt x="134" y="100"/>
                  </a:cubicBezTo>
                  <a:close/>
                  <a:moveTo>
                    <a:pt x="6" y="94"/>
                  </a:moveTo>
                  <a:cubicBezTo>
                    <a:pt x="5" y="94"/>
                    <a:pt x="4" y="93"/>
                    <a:pt x="4" y="92"/>
                  </a:cubicBezTo>
                  <a:cubicBezTo>
                    <a:pt x="3" y="90"/>
                    <a:pt x="3" y="88"/>
                    <a:pt x="2" y="87"/>
                  </a:cubicBezTo>
                  <a:cubicBezTo>
                    <a:pt x="2" y="85"/>
                    <a:pt x="3" y="84"/>
                    <a:pt x="4" y="84"/>
                  </a:cubicBezTo>
                  <a:cubicBezTo>
                    <a:pt x="5" y="84"/>
                    <a:pt x="6" y="85"/>
                    <a:pt x="6" y="86"/>
                  </a:cubicBezTo>
                  <a:cubicBezTo>
                    <a:pt x="6" y="87"/>
                    <a:pt x="7" y="89"/>
                    <a:pt x="7" y="91"/>
                  </a:cubicBezTo>
                  <a:cubicBezTo>
                    <a:pt x="8" y="92"/>
                    <a:pt x="7" y="93"/>
                    <a:pt x="6" y="94"/>
                  </a:cubicBezTo>
                  <a:cubicBezTo>
                    <a:pt x="6" y="94"/>
                    <a:pt x="6" y="94"/>
                    <a:pt x="6" y="94"/>
                  </a:cubicBezTo>
                  <a:close/>
                  <a:moveTo>
                    <a:pt x="138" y="90"/>
                  </a:moveTo>
                  <a:cubicBezTo>
                    <a:pt x="137" y="90"/>
                    <a:pt x="137" y="90"/>
                    <a:pt x="137" y="90"/>
                  </a:cubicBezTo>
                  <a:cubicBezTo>
                    <a:pt x="136" y="89"/>
                    <a:pt x="135" y="88"/>
                    <a:pt x="136" y="87"/>
                  </a:cubicBezTo>
                  <a:cubicBezTo>
                    <a:pt x="136" y="85"/>
                    <a:pt x="136" y="84"/>
                    <a:pt x="137" y="82"/>
                  </a:cubicBezTo>
                  <a:cubicBezTo>
                    <a:pt x="137" y="81"/>
                    <a:pt x="138" y="80"/>
                    <a:pt x="139" y="80"/>
                  </a:cubicBezTo>
                  <a:cubicBezTo>
                    <a:pt x="140" y="80"/>
                    <a:pt x="141" y="81"/>
                    <a:pt x="141" y="82"/>
                  </a:cubicBezTo>
                  <a:cubicBezTo>
                    <a:pt x="140" y="84"/>
                    <a:pt x="140" y="86"/>
                    <a:pt x="139" y="88"/>
                  </a:cubicBezTo>
                  <a:cubicBezTo>
                    <a:pt x="139" y="89"/>
                    <a:pt x="138" y="90"/>
                    <a:pt x="138" y="90"/>
                  </a:cubicBezTo>
                  <a:close/>
                  <a:moveTo>
                    <a:pt x="3" y="82"/>
                  </a:moveTo>
                  <a:cubicBezTo>
                    <a:pt x="2" y="82"/>
                    <a:pt x="1" y="82"/>
                    <a:pt x="1" y="81"/>
                  </a:cubicBezTo>
                  <a:cubicBezTo>
                    <a:pt x="1" y="79"/>
                    <a:pt x="1" y="77"/>
                    <a:pt x="0" y="75"/>
                  </a:cubicBezTo>
                  <a:cubicBezTo>
                    <a:pt x="0" y="74"/>
                    <a:pt x="1" y="73"/>
                    <a:pt x="2" y="73"/>
                  </a:cubicBezTo>
                  <a:cubicBezTo>
                    <a:pt x="3" y="73"/>
                    <a:pt x="4" y="74"/>
                    <a:pt x="4" y="75"/>
                  </a:cubicBezTo>
                  <a:cubicBezTo>
                    <a:pt x="5" y="77"/>
                    <a:pt x="5"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8" y="74"/>
                    <a:pt x="138" y="73"/>
                    <a:pt x="138" y="71"/>
                  </a:cubicBezTo>
                  <a:cubicBezTo>
                    <a:pt x="138" y="70"/>
                    <a:pt x="138" y="70"/>
                    <a:pt x="138" y="70"/>
                  </a:cubicBezTo>
                  <a:cubicBezTo>
                    <a:pt x="138" y="69"/>
                    <a:pt x="138" y="69"/>
                    <a:pt x="138" y="68"/>
                  </a:cubicBezTo>
                  <a:cubicBezTo>
                    <a:pt x="138" y="66"/>
                    <a:pt x="137" y="65"/>
                    <a:pt x="137" y="63"/>
                  </a:cubicBezTo>
                  <a:cubicBezTo>
                    <a:pt x="137" y="62"/>
                    <a:pt x="138" y="61"/>
                    <a:pt x="139" y="61"/>
                  </a:cubicBezTo>
                  <a:cubicBezTo>
                    <a:pt x="140" y="60"/>
                    <a:pt x="141" y="61"/>
                    <a:pt x="141" y="62"/>
                  </a:cubicBezTo>
                  <a:cubicBezTo>
                    <a:pt x="141" y="64"/>
                    <a:pt x="142" y="66"/>
                    <a:pt x="142" y="68"/>
                  </a:cubicBezTo>
                  <a:cubicBezTo>
                    <a:pt x="142" y="69"/>
                    <a:pt x="141" y="69"/>
                    <a:pt x="141" y="69"/>
                  </a:cubicBezTo>
                  <a:cubicBezTo>
                    <a:pt x="141" y="70"/>
                    <a:pt x="142" y="70"/>
                    <a:pt x="142" y="71"/>
                  </a:cubicBezTo>
                  <a:cubicBezTo>
                    <a:pt x="142" y="73"/>
                    <a:pt x="142"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1" y="63"/>
                  </a:cubicBezTo>
                  <a:cubicBezTo>
                    <a:pt x="1" y="62"/>
                    <a:pt x="2" y="61"/>
                    <a:pt x="3" y="61"/>
                  </a:cubicBezTo>
                  <a:cubicBezTo>
                    <a:pt x="4" y="62"/>
                    <a:pt x="5" y="62"/>
                    <a:pt x="5" y="64"/>
                  </a:cubicBezTo>
                  <a:cubicBezTo>
                    <a:pt x="4" y="65"/>
                    <a:pt x="4" y="67"/>
                    <a:pt x="4" y="69"/>
                  </a:cubicBezTo>
                  <a:cubicBezTo>
                    <a:pt x="4" y="70"/>
                    <a:pt x="3" y="71"/>
                    <a:pt x="2" y="71"/>
                  </a:cubicBezTo>
                  <a:close/>
                  <a:moveTo>
                    <a:pt x="4" y="60"/>
                  </a:moveTo>
                  <a:cubicBezTo>
                    <a:pt x="3" y="60"/>
                    <a:pt x="3" y="60"/>
                    <a:pt x="3" y="60"/>
                  </a:cubicBezTo>
                  <a:cubicBezTo>
                    <a:pt x="2" y="59"/>
                    <a:pt x="1" y="58"/>
                    <a:pt x="2" y="57"/>
                  </a:cubicBezTo>
                  <a:cubicBezTo>
                    <a:pt x="2" y="55"/>
                    <a:pt x="2" y="53"/>
                    <a:pt x="3" y="52"/>
                  </a:cubicBezTo>
                  <a:cubicBezTo>
                    <a:pt x="3" y="51"/>
                    <a:pt x="4" y="50"/>
                    <a:pt x="5" y="50"/>
                  </a:cubicBezTo>
                  <a:cubicBezTo>
                    <a:pt x="6" y="51"/>
                    <a:pt x="7" y="52"/>
                    <a:pt x="7" y="53"/>
                  </a:cubicBezTo>
                  <a:cubicBezTo>
                    <a:pt x="6" y="54"/>
                    <a:pt x="6" y="56"/>
                    <a:pt x="5" y="58"/>
                  </a:cubicBezTo>
                  <a:cubicBezTo>
                    <a:pt x="5" y="59"/>
                    <a:pt x="4" y="60"/>
                    <a:pt x="4" y="60"/>
                  </a:cubicBezTo>
                  <a:close/>
                  <a:moveTo>
                    <a:pt x="138" y="59"/>
                  </a:moveTo>
                  <a:cubicBezTo>
                    <a:pt x="137" y="59"/>
                    <a:pt x="136" y="58"/>
                    <a:pt x="136" y="57"/>
                  </a:cubicBezTo>
                  <a:cubicBezTo>
                    <a:pt x="136" y="55"/>
                    <a:pt x="135" y="54"/>
                    <a:pt x="135" y="52"/>
                  </a:cubicBezTo>
                  <a:cubicBezTo>
                    <a:pt x="135" y="51"/>
                    <a:pt x="135" y="50"/>
                    <a:pt x="136" y="49"/>
                  </a:cubicBezTo>
                  <a:cubicBezTo>
                    <a:pt x="137" y="49"/>
                    <a:pt x="138" y="50"/>
                    <a:pt x="139" y="51"/>
                  </a:cubicBezTo>
                  <a:cubicBezTo>
                    <a:pt x="139" y="53"/>
                    <a:pt x="140" y="55"/>
                    <a:pt x="140" y="57"/>
                  </a:cubicBezTo>
                  <a:cubicBezTo>
                    <a:pt x="140" y="58"/>
                    <a:pt x="140" y="59"/>
                    <a:pt x="139" y="59"/>
                  </a:cubicBezTo>
                  <a:cubicBezTo>
                    <a:pt x="139" y="59"/>
                    <a:pt x="138" y="59"/>
                    <a:pt x="138" y="59"/>
                  </a:cubicBezTo>
                  <a:close/>
                  <a:moveTo>
                    <a:pt x="7" y="49"/>
                  </a:moveTo>
                  <a:cubicBezTo>
                    <a:pt x="6" y="49"/>
                    <a:pt x="6" y="49"/>
                    <a:pt x="6" y="49"/>
                  </a:cubicBezTo>
                  <a:cubicBezTo>
                    <a:pt x="5" y="48"/>
                    <a:pt x="4" y="47"/>
                    <a:pt x="5" y="46"/>
                  </a:cubicBezTo>
                  <a:cubicBezTo>
                    <a:pt x="5" y="44"/>
                    <a:pt x="6" y="42"/>
                    <a:pt x="7" y="41"/>
                  </a:cubicBezTo>
                  <a:cubicBezTo>
                    <a:pt x="7" y="40"/>
                    <a:pt x="9" y="39"/>
                    <a:pt x="10" y="40"/>
                  </a:cubicBezTo>
                  <a:cubicBezTo>
                    <a:pt x="11" y="40"/>
                    <a:pt x="11" y="41"/>
                    <a:pt x="11" y="42"/>
                  </a:cubicBezTo>
                  <a:cubicBezTo>
                    <a:pt x="10" y="44"/>
                    <a:pt x="9" y="46"/>
                    <a:pt x="8" y="47"/>
                  </a:cubicBezTo>
                  <a:cubicBezTo>
                    <a:pt x="8" y="48"/>
                    <a:pt x="7" y="49"/>
                    <a:pt x="7" y="49"/>
                  </a:cubicBezTo>
                  <a:close/>
                  <a:moveTo>
                    <a:pt x="135" y="48"/>
                  </a:moveTo>
                  <a:cubicBezTo>
                    <a:pt x="134" y="48"/>
                    <a:pt x="133" y="47"/>
                    <a:pt x="133" y="47"/>
                  </a:cubicBezTo>
                  <a:cubicBezTo>
                    <a:pt x="132" y="45"/>
                    <a:pt x="132" y="43"/>
                    <a:pt x="131" y="42"/>
                  </a:cubicBezTo>
                  <a:cubicBezTo>
                    <a:pt x="130" y="41"/>
                    <a:pt x="131" y="39"/>
                    <a:pt x="132" y="39"/>
                  </a:cubicBezTo>
                  <a:cubicBezTo>
                    <a:pt x="133" y="38"/>
                    <a:pt x="134" y="39"/>
                    <a:pt x="135" y="40"/>
                  </a:cubicBezTo>
                  <a:cubicBezTo>
                    <a:pt x="135" y="42"/>
                    <a:pt x="136" y="43"/>
                    <a:pt x="137" y="45"/>
                  </a:cubicBezTo>
                  <a:cubicBezTo>
                    <a:pt x="137" y="46"/>
                    <a:pt x="137" y="47"/>
                    <a:pt x="136" y="48"/>
                  </a:cubicBezTo>
                  <a:cubicBezTo>
                    <a:pt x="136" y="48"/>
                    <a:pt x="135" y="48"/>
                    <a:pt x="135" y="48"/>
                  </a:cubicBezTo>
                  <a:close/>
                  <a:moveTo>
                    <a:pt x="11" y="38"/>
                  </a:moveTo>
                  <a:cubicBezTo>
                    <a:pt x="11" y="38"/>
                    <a:pt x="11" y="38"/>
                    <a:pt x="10" y="38"/>
                  </a:cubicBezTo>
                  <a:cubicBezTo>
                    <a:pt x="10" y="38"/>
                    <a:pt x="9" y="36"/>
                    <a:pt x="10" y="35"/>
                  </a:cubicBezTo>
                  <a:cubicBezTo>
                    <a:pt x="11" y="34"/>
                    <a:pt x="12" y="32"/>
                    <a:pt x="13" y="30"/>
                  </a:cubicBezTo>
                  <a:cubicBezTo>
                    <a:pt x="14" y="29"/>
                    <a:pt x="15" y="29"/>
                    <a:pt x="16" y="30"/>
                  </a:cubicBezTo>
                  <a:cubicBezTo>
                    <a:pt x="17" y="31"/>
                    <a:pt x="17" y="32"/>
                    <a:pt x="16" y="33"/>
                  </a:cubicBezTo>
                  <a:cubicBezTo>
                    <a:pt x="15" y="34"/>
                    <a:pt x="14" y="36"/>
                    <a:pt x="13" y="37"/>
                  </a:cubicBezTo>
                  <a:cubicBezTo>
                    <a:pt x="13" y="38"/>
                    <a:pt x="12" y="38"/>
                    <a:pt x="11" y="38"/>
                  </a:cubicBezTo>
                  <a:close/>
                  <a:moveTo>
                    <a:pt x="130" y="38"/>
                  </a:moveTo>
                  <a:cubicBezTo>
                    <a:pt x="129" y="38"/>
                    <a:pt x="129" y="37"/>
                    <a:pt x="128" y="37"/>
                  </a:cubicBezTo>
                  <a:cubicBezTo>
                    <a:pt x="127" y="35"/>
                    <a:pt x="126" y="34"/>
                    <a:pt x="125" y="32"/>
                  </a:cubicBezTo>
                  <a:cubicBezTo>
                    <a:pt x="125" y="31"/>
                    <a:pt x="125" y="30"/>
                    <a:pt x="126" y="29"/>
                  </a:cubicBezTo>
                  <a:cubicBezTo>
                    <a:pt x="127" y="29"/>
                    <a:pt x="128" y="29"/>
                    <a:pt x="129" y="30"/>
                  </a:cubicBezTo>
                  <a:cubicBezTo>
                    <a:pt x="130" y="31"/>
                    <a:pt x="131" y="33"/>
                    <a:pt x="132" y="35"/>
                  </a:cubicBezTo>
                  <a:cubicBezTo>
                    <a:pt x="132" y="36"/>
                    <a:pt x="132" y="37"/>
                    <a:pt x="131" y="37"/>
                  </a:cubicBezTo>
                  <a:cubicBezTo>
                    <a:pt x="131" y="38"/>
                    <a:pt x="130" y="38"/>
                    <a:pt x="130" y="38"/>
                  </a:cubicBezTo>
                  <a:close/>
                  <a:moveTo>
                    <a:pt x="18" y="29"/>
                  </a:moveTo>
                  <a:cubicBezTo>
                    <a:pt x="18" y="29"/>
                    <a:pt x="17" y="29"/>
                    <a:pt x="17" y="29"/>
                  </a:cubicBezTo>
                  <a:cubicBezTo>
                    <a:pt x="16" y="28"/>
                    <a:pt x="16" y="27"/>
                    <a:pt x="16" y="26"/>
                  </a:cubicBezTo>
                  <a:cubicBezTo>
                    <a:pt x="18" y="24"/>
                    <a:pt x="19" y="23"/>
                    <a:pt x="20" y="21"/>
                  </a:cubicBezTo>
                  <a:cubicBezTo>
                    <a:pt x="21" y="21"/>
                    <a:pt x="22" y="21"/>
                    <a:pt x="23" y="21"/>
                  </a:cubicBezTo>
                  <a:cubicBezTo>
                    <a:pt x="24" y="22"/>
                    <a:pt x="24" y="23"/>
                    <a:pt x="23" y="24"/>
                  </a:cubicBezTo>
                  <a:cubicBezTo>
                    <a:pt x="22" y="25"/>
                    <a:pt x="21" y="27"/>
                    <a:pt x="20" y="28"/>
                  </a:cubicBezTo>
                  <a:cubicBezTo>
                    <a:pt x="19" y="29"/>
                    <a:pt x="19" y="29"/>
                    <a:pt x="18" y="29"/>
                  </a:cubicBezTo>
                  <a:close/>
                  <a:moveTo>
                    <a:pt x="123" y="28"/>
                  </a:moveTo>
                  <a:cubicBezTo>
                    <a:pt x="123" y="28"/>
                    <a:pt x="122" y="28"/>
                    <a:pt x="122" y="28"/>
                  </a:cubicBezTo>
                  <a:cubicBezTo>
                    <a:pt x="121" y="26"/>
                    <a:pt x="119" y="25"/>
                    <a:pt x="118" y="24"/>
                  </a:cubicBezTo>
                  <a:cubicBezTo>
                    <a:pt x="117" y="23"/>
                    <a:pt x="117" y="22"/>
                    <a:pt x="118" y="21"/>
                  </a:cubicBezTo>
                  <a:cubicBezTo>
                    <a:pt x="119" y="20"/>
                    <a:pt x="120" y="20"/>
                    <a:pt x="121" y="21"/>
                  </a:cubicBezTo>
                  <a:cubicBezTo>
                    <a:pt x="122" y="22"/>
                    <a:pt x="124" y="24"/>
                    <a:pt x="125" y="25"/>
                  </a:cubicBezTo>
                  <a:cubicBezTo>
                    <a:pt x="126" y="26"/>
                    <a:pt x="126" y="27"/>
                    <a:pt x="125" y="28"/>
                  </a:cubicBezTo>
                  <a:cubicBezTo>
                    <a:pt x="124" y="28"/>
                    <a:pt x="124" y="28"/>
                    <a:pt x="123" y="28"/>
                  </a:cubicBezTo>
                  <a:close/>
                  <a:moveTo>
                    <a:pt x="26" y="21"/>
                  </a:moveTo>
                  <a:cubicBezTo>
                    <a:pt x="25" y="21"/>
                    <a:pt x="25" y="21"/>
                    <a:pt x="24" y="20"/>
                  </a:cubicBezTo>
                  <a:cubicBezTo>
                    <a:pt x="24" y="19"/>
                    <a:pt x="24" y="18"/>
                    <a:pt x="25" y="17"/>
                  </a:cubicBezTo>
                  <a:cubicBezTo>
                    <a:pt x="26" y="16"/>
                    <a:pt x="28" y="15"/>
                    <a:pt x="29" y="14"/>
                  </a:cubicBezTo>
                  <a:cubicBezTo>
                    <a:pt x="30" y="13"/>
                    <a:pt x="31" y="13"/>
                    <a:pt x="32" y="14"/>
                  </a:cubicBezTo>
                  <a:cubicBezTo>
                    <a:pt x="33" y="15"/>
                    <a:pt x="33" y="16"/>
                    <a:pt x="32" y="17"/>
                  </a:cubicBezTo>
                  <a:cubicBezTo>
                    <a:pt x="30" y="18"/>
                    <a:pt x="29" y="19"/>
                    <a:pt x="27" y="20"/>
                  </a:cubicBezTo>
                  <a:cubicBezTo>
                    <a:pt x="27" y="21"/>
                    <a:pt x="26" y="21"/>
                    <a:pt x="26" y="21"/>
                  </a:cubicBezTo>
                  <a:close/>
                  <a:moveTo>
                    <a:pt x="115" y="20"/>
                  </a:moveTo>
                  <a:cubicBezTo>
                    <a:pt x="115" y="20"/>
                    <a:pt x="114" y="20"/>
                    <a:pt x="114" y="20"/>
                  </a:cubicBezTo>
                  <a:cubicBezTo>
                    <a:pt x="113" y="19"/>
                    <a:pt x="111" y="17"/>
                    <a:pt x="110" y="16"/>
                  </a:cubicBezTo>
                  <a:cubicBezTo>
                    <a:pt x="109" y="16"/>
                    <a:pt x="109" y="15"/>
                    <a:pt x="109" y="14"/>
                  </a:cubicBezTo>
                  <a:cubicBezTo>
                    <a:pt x="110" y="13"/>
                    <a:pt x="111" y="13"/>
                    <a:pt x="112" y="13"/>
                  </a:cubicBezTo>
                  <a:cubicBezTo>
                    <a:pt x="114" y="14"/>
                    <a:pt x="115" y="15"/>
                    <a:pt x="117" y="17"/>
                  </a:cubicBezTo>
                  <a:cubicBezTo>
                    <a:pt x="117" y="17"/>
                    <a:pt x="118" y="19"/>
                    <a:pt x="117" y="20"/>
                  </a:cubicBezTo>
                  <a:cubicBezTo>
                    <a:pt x="116" y="20"/>
                    <a:pt x="116" y="20"/>
                    <a:pt x="115" y="20"/>
                  </a:cubicBezTo>
                  <a:close/>
                  <a:moveTo>
                    <a:pt x="35" y="14"/>
                  </a:moveTo>
                  <a:cubicBezTo>
                    <a:pt x="35" y="14"/>
                    <a:pt x="34" y="14"/>
                    <a:pt x="34" y="13"/>
                  </a:cubicBezTo>
                  <a:cubicBezTo>
                    <a:pt x="33" y="12"/>
                    <a:pt x="33" y="11"/>
                    <a:pt x="34" y="10"/>
                  </a:cubicBezTo>
                  <a:cubicBezTo>
                    <a:pt x="36" y="9"/>
                    <a:pt x="38" y="8"/>
                    <a:pt x="39" y="8"/>
                  </a:cubicBezTo>
                  <a:cubicBezTo>
                    <a:pt x="40" y="7"/>
                    <a:pt x="42" y="7"/>
                    <a:pt x="42" y="8"/>
                  </a:cubicBezTo>
                  <a:cubicBezTo>
                    <a:pt x="43" y="9"/>
                    <a:pt x="42" y="11"/>
                    <a:pt x="41" y="11"/>
                  </a:cubicBezTo>
                  <a:cubicBezTo>
                    <a:pt x="39" y="12"/>
                    <a:pt x="38" y="13"/>
                    <a:pt x="36" y="14"/>
                  </a:cubicBezTo>
                  <a:cubicBezTo>
                    <a:pt x="36" y="14"/>
                    <a:pt x="36" y="14"/>
                    <a:pt x="35" y="14"/>
                  </a:cubicBezTo>
                  <a:close/>
                  <a:moveTo>
                    <a:pt x="106" y="14"/>
                  </a:moveTo>
                  <a:cubicBezTo>
                    <a:pt x="106" y="14"/>
                    <a:pt x="105" y="14"/>
                    <a:pt x="105" y="13"/>
                  </a:cubicBezTo>
                  <a:cubicBezTo>
                    <a:pt x="103" y="12"/>
                    <a:pt x="102" y="12"/>
                    <a:pt x="100" y="11"/>
                  </a:cubicBezTo>
                  <a:cubicBezTo>
                    <a:pt x="99" y="10"/>
                    <a:pt x="99" y="9"/>
                    <a:pt x="99" y="8"/>
                  </a:cubicBezTo>
                  <a:cubicBezTo>
                    <a:pt x="100" y="7"/>
                    <a:pt x="101" y="7"/>
                    <a:pt x="102" y="7"/>
                  </a:cubicBezTo>
                  <a:cubicBezTo>
                    <a:pt x="104" y="8"/>
                    <a:pt x="105" y="9"/>
                    <a:pt x="107" y="10"/>
                  </a:cubicBezTo>
                  <a:cubicBezTo>
                    <a:pt x="108" y="10"/>
                    <a:pt x="108" y="12"/>
                    <a:pt x="108" y="13"/>
                  </a:cubicBezTo>
                  <a:cubicBezTo>
                    <a:pt x="107" y="13"/>
                    <a:pt x="107" y="14"/>
                    <a:pt x="106" y="14"/>
                  </a:cubicBezTo>
                  <a:close/>
                  <a:moveTo>
                    <a:pt x="45" y="9"/>
                  </a:moveTo>
                  <a:cubicBezTo>
                    <a:pt x="45" y="9"/>
                    <a:pt x="44" y="8"/>
                    <a:pt x="44" y="8"/>
                  </a:cubicBezTo>
                  <a:cubicBezTo>
                    <a:pt x="43" y="7"/>
                    <a:pt x="44" y="5"/>
                    <a:pt x="45" y="5"/>
                  </a:cubicBezTo>
                  <a:cubicBezTo>
                    <a:pt x="47" y="4"/>
                    <a:pt x="48" y="4"/>
                    <a:pt x="50" y="3"/>
                  </a:cubicBezTo>
                  <a:cubicBezTo>
                    <a:pt x="51" y="3"/>
                    <a:pt x="52" y="3"/>
                    <a:pt x="53" y="4"/>
                  </a:cubicBezTo>
                  <a:cubicBezTo>
                    <a:pt x="53" y="6"/>
                    <a:pt x="52" y="7"/>
                    <a:pt x="51" y="7"/>
                  </a:cubicBezTo>
                  <a:cubicBezTo>
                    <a:pt x="50" y="7"/>
                    <a:pt x="48" y="8"/>
                    <a:pt x="46" y="9"/>
                  </a:cubicBezTo>
                  <a:cubicBezTo>
                    <a:pt x="46" y="9"/>
                    <a:pt x="46" y="9"/>
                    <a:pt x="45" y="9"/>
                  </a:cubicBezTo>
                  <a:close/>
                  <a:moveTo>
                    <a:pt x="96" y="9"/>
                  </a:moveTo>
                  <a:cubicBezTo>
                    <a:pt x="95" y="9"/>
                    <a:pt x="95" y="9"/>
                    <a:pt x="95" y="9"/>
                  </a:cubicBezTo>
                  <a:cubicBezTo>
                    <a:pt x="93" y="8"/>
                    <a:pt x="92" y="7"/>
                    <a:pt x="90" y="7"/>
                  </a:cubicBezTo>
                  <a:cubicBezTo>
                    <a:pt x="89" y="6"/>
                    <a:pt x="88" y="5"/>
                    <a:pt x="88" y="4"/>
                  </a:cubicBezTo>
                  <a:cubicBezTo>
                    <a:pt x="89" y="3"/>
                    <a:pt x="90" y="3"/>
                    <a:pt x="91" y="3"/>
                  </a:cubicBezTo>
                  <a:cubicBezTo>
                    <a:pt x="93" y="3"/>
                    <a:pt x="95" y="4"/>
                    <a:pt x="96" y="5"/>
                  </a:cubicBezTo>
                  <a:cubicBezTo>
                    <a:pt x="97" y="5"/>
                    <a:pt x="98" y="6"/>
                    <a:pt x="98" y="7"/>
                  </a:cubicBezTo>
                  <a:cubicBezTo>
                    <a:pt x="97" y="8"/>
                    <a:pt x="97" y="9"/>
                    <a:pt x="96" y="9"/>
                  </a:cubicBezTo>
                  <a:close/>
                  <a:moveTo>
                    <a:pt x="56" y="6"/>
                  </a:moveTo>
                  <a:cubicBezTo>
                    <a:pt x="55" y="6"/>
                    <a:pt x="55" y="5"/>
                    <a:pt x="54" y="4"/>
                  </a:cubicBezTo>
                  <a:cubicBezTo>
                    <a:pt x="54" y="3"/>
                    <a:pt x="55" y="2"/>
                    <a:pt x="56" y="2"/>
                  </a:cubicBezTo>
                  <a:cubicBezTo>
                    <a:pt x="58" y="1"/>
                    <a:pt x="60" y="1"/>
                    <a:pt x="62" y="1"/>
                  </a:cubicBezTo>
                  <a:cubicBezTo>
                    <a:pt x="63" y="0"/>
                    <a:pt x="64" y="1"/>
                    <a:pt x="64" y="2"/>
                  </a:cubicBezTo>
                  <a:cubicBezTo>
                    <a:pt x="64" y="3"/>
                    <a:pt x="63" y="4"/>
                    <a:pt x="62" y="5"/>
                  </a:cubicBezTo>
                  <a:cubicBezTo>
                    <a:pt x="60" y="5"/>
                    <a:pt x="59" y="5"/>
                    <a:pt x="57" y="6"/>
                  </a:cubicBezTo>
                  <a:cubicBezTo>
                    <a:pt x="57" y="6"/>
                    <a:pt x="57" y="6"/>
                    <a:pt x="56" y="6"/>
                  </a:cubicBezTo>
                  <a:close/>
                  <a:moveTo>
                    <a:pt x="85" y="5"/>
                  </a:moveTo>
                  <a:cubicBezTo>
                    <a:pt x="85" y="5"/>
                    <a:pt x="84" y="5"/>
                    <a:pt x="84" y="5"/>
                  </a:cubicBezTo>
                  <a:cubicBezTo>
                    <a:pt x="83" y="5"/>
                    <a:pt x="81" y="5"/>
                    <a:pt x="79" y="5"/>
                  </a:cubicBezTo>
                  <a:cubicBezTo>
                    <a:pt x="78" y="4"/>
                    <a:pt x="77" y="3"/>
                    <a:pt x="77" y="2"/>
                  </a:cubicBezTo>
                  <a:cubicBezTo>
                    <a:pt x="77" y="1"/>
                    <a:pt x="78" y="0"/>
                    <a:pt x="79" y="1"/>
                  </a:cubicBezTo>
                  <a:cubicBezTo>
                    <a:pt x="81" y="1"/>
                    <a:pt x="83" y="1"/>
                    <a:pt x="85" y="1"/>
                  </a:cubicBezTo>
                  <a:cubicBezTo>
                    <a:pt x="86" y="2"/>
                    <a:pt x="87" y="3"/>
                    <a:pt x="87" y="4"/>
                  </a:cubicBezTo>
                  <a:cubicBezTo>
                    <a:pt x="87" y="5"/>
                    <a:pt x="86" y="5"/>
                    <a:pt x="85" y="5"/>
                  </a:cubicBezTo>
                  <a:close/>
                  <a:moveTo>
                    <a:pt x="68" y="4"/>
                  </a:moveTo>
                  <a:cubicBezTo>
                    <a:pt x="67" y="4"/>
                    <a:pt x="66" y="3"/>
                    <a:pt x="66" y="2"/>
                  </a:cubicBezTo>
                  <a:cubicBezTo>
                    <a:pt x="66" y="1"/>
                    <a:pt x="66" y="0"/>
                    <a:pt x="68" y="0"/>
                  </a:cubicBezTo>
                  <a:cubicBezTo>
                    <a:pt x="70" y="0"/>
                    <a:pt x="72" y="0"/>
                    <a:pt x="73" y="0"/>
                  </a:cubicBezTo>
                  <a:cubicBezTo>
                    <a:pt x="75" y="0"/>
                    <a:pt x="75" y="1"/>
                    <a:pt x="75" y="2"/>
                  </a:cubicBezTo>
                  <a:cubicBezTo>
                    <a:pt x="75" y="3"/>
                    <a:pt x="74" y="4"/>
                    <a:pt x="73" y="4"/>
                  </a:cubicBezTo>
                  <a:cubicBezTo>
                    <a:pt x="71" y="4"/>
                    <a:pt x="70" y="4"/>
                    <a:pt x="68" y="4"/>
                  </a:cubicBezTo>
                  <a:cubicBezTo>
                    <a:pt x="68" y="4"/>
                    <a:pt x="68" y="4"/>
                    <a:pt x="68"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1" name="Freeform 531">
              <a:extLst>
                <a:ext uri="{FF2B5EF4-FFF2-40B4-BE49-F238E27FC236}">
                  <a16:creationId xmlns:a16="http://schemas.microsoft.com/office/drawing/2014/main" id="{93F1233E-047B-4C41-91C8-0E16A35780A4}"/>
                </a:ext>
              </a:extLst>
            </p:cNvPr>
            <p:cNvSpPr>
              <a:spLocks noEditPoints="1"/>
            </p:cNvSpPr>
            <p:nvPr/>
          </p:nvSpPr>
          <p:spPr bwMode="auto">
            <a:xfrm rot="10800000">
              <a:off x="4542756" y="2274580"/>
              <a:ext cx="3060081" cy="3060081"/>
            </a:xfrm>
            <a:custGeom>
              <a:avLst/>
              <a:gdLst>
                <a:gd name="T0" fmla="*/ 964 w 1896"/>
                <a:gd name="T1" fmla="*/ 1896 h 1896"/>
                <a:gd name="T2" fmla="*/ 1012 w 1896"/>
                <a:gd name="T3" fmla="*/ 1894 h 1896"/>
                <a:gd name="T4" fmla="*/ 1060 w 1896"/>
                <a:gd name="T5" fmla="*/ 1890 h 1896"/>
                <a:gd name="T6" fmla="*/ 1108 w 1896"/>
                <a:gd name="T7" fmla="*/ 1883 h 1896"/>
                <a:gd name="T8" fmla="*/ 1155 w 1896"/>
                <a:gd name="T9" fmla="*/ 1874 h 1896"/>
                <a:gd name="T10" fmla="*/ 1201 w 1896"/>
                <a:gd name="T11" fmla="*/ 1862 h 1896"/>
                <a:gd name="T12" fmla="*/ 1247 w 1896"/>
                <a:gd name="T13" fmla="*/ 1848 h 1896"/>
                <a:gd name="T14" fmla="*/ 1292 w 1896"/>
                <a:gd name="T15" fmla="*/ 1831 h 1896"/>
                <a:gd name="T16" fmla="*/ 1336 w 1896"/>
                <a:gd name="T17" fmla="*/ 1813 h 1896"/>
                <a:gd name="T18" fmla="*/ 1379 w 1896"/>
                <a:gd name="T19" fmla="*/ 1792 h 1896"/>
                <a:gd name="T20" fmla="*/ 1421 w 1896"/>
                <a:gd name="T21" fmla="*/ 1769 h 1896"/>
                <a:gd name="T22" fmla="*/ 1462 w 1896"/>
                <a:gd name="T23" fmla="*/ 1744 h 1896"/>
                <a:gd name="T24" fmla="*/ 1502 w 1896"/>
                <a:gd name="T25" fmla="*/ 1717 h 1896"/>
                <a:gd name="T26" fmla="*/ 1540 w 1896"/>
                <a:gd name="T27" fmla="*/ 1688 h 1896"/>
                <a:gd name="T28" fmla="*/ 1576 w 1896"/>
                <a:gd name="T29" fmla="*/ 1657 h 1896"/>
                <a:gd name="T30" fmla="*/ 1611 w 1896"/>
                <a:gd name="T31" fmla="*/ 1624 h 1896"/>
                <a:gd name="T32" fmla="*/ 1644 w 1896"/>
                <a:gd name="T33" fmla="*/ 1589 h 1896"/>
                <a:gd name="T34" fmla="*/ 1676 w 1896"/>
                <a:gd name="T35" fmla="*/ 1553 h 1896"/>
                <a:gd name="T36" fmla="*/ 1705 w 1896"/>
                <a:gd name="T37" fmla="*/ 1515 h 1896"/>
                <a:gd name="T38" fmla="*/ 1733 w 1896"/>
                <a:gd name="T39" fmla="*/ 1476 h 1896"/>
                <a:gd name="T40" fmla="*/ 1759 w 1896"/>
                <a:gd name="T41" fmla="*/ 1435 h 1896"/>
                <a:gd name="T42" fmla="*/ 1782 w 1896"/>
                <a:gd name="T43" fmla="*/ 1393 h 1896"/>
                <a:gd name="T44" fmla="*/ 1803 w 1896"/>
                <a:gd name="T45" fmla="*/ 1350 h 1896"/>
                <a:gd name="T46" fmla="*/ 1823 w 1896"/>
                <a:gd name="T47" fmla="*/ 1306 h 1896"/>
                <a:gd name="T48" fmla="*/ 1839 w 1896"/>
                <a:gd name="T49" fmla="*/ 1261 h 1896"/>
                <a:gd name="T50" fmla="*/ 1854 w 1896"/>
                <a:gd name="T51" fmla="*/ 1215 h 1896"/>
                <a:gd name="T52" fmla="*/ 1866 w 1896"/>
                <a:gd name="T53" fmla="*/ 1168 h 1896"/>
                <a:gd name="T54" fmla="*/ 1876 w 1896"/>
                <a:gd name="T55" fmla="*/ 1121 h 1896"/>
                <a:gd name="T56" fmla="*/ 1883 w 1896"/>
                <a:gd name="T57" fmla="*/ 1074 h 1896"/>
                <a:gd name="T58" fmla="*/ 1888 w 1896"/>
                <a:gd name="T59" fmla="*/ 1026 h 1896"/>
                <a:gd name="T60" fmla="*/ 1890 w 1896"/>
                <a:gd name="T61" fmla="*/ 926 h 1896"/>
                <a:gd name="T62" fmla="*/ 1888 w 1896"/>
                <a:gd name="T63" fmla="*/ 878 h 1896"/>
                <a:gd name="T64" fmla="*/ 1883 w 1896"/>
                <a:gd name="T65" fmla="*/ 830 h 1896"/>
                <a:gd name="T66" fmla="*/ 1876 w 1896"/>
                <a:gd name="T67" fmla="*/ 783 h 1896"/>
                <a:gd name="T68" fmla="*/ 1866 w 1896"/>
                <a:gd name="T69" fmla="*/ 736 h 1896"/>
                <a:gd name="T70" fmla="*/ 1854 w 1896"/>
                <a:gd name="T71" fmla="*/ 689 h 1896"/>
                <a:gd name="T72" fmla="*/ 1840 w 1896"/>
                <a:gd name="T73" fmla="*/ 644 h 1896"/>
                <a:gd name="T74" fmla="*/ 1823 w 1896"/>
                <a:gd name="T75" fmla="*/ 599 h 1896"/>
                <a:gd name="T76" fmla="*/ 1804 w 1896"/>
                <a:gd name="T77" fmla="*/ 555 h 1896"/>
                <a:gd name="T78" fmla="*/ 1783 w 1896"/>
                <a:gd name="T79" fmla="*/ 512 h 1896"/>
                <a:gd name="T80" fmla="*/ 1760 w 1896"/>
                <a:gd name="T81" fmla="*/ 470 h 1896"/>
                <a:gd name="T82" fmla="*/ 1735 w 1896"/>
                <a:gd name="T83" fmla="*/ 429 h 1896"/>
                <a:gd name="T84" fmla="*/ 1707 w 1896"/>
                <a:gd name="T85" fmla="*/ 390 h 1896"/>
                <a:gd name="T86" fmla="*/ 1678 w 1896"/>
                <a:gd name="T87" fmla="*/ 352 h 1896"/>
                <a:gd name="T88" fmla="*/ 1646 w 1896"/>
                <a:gd name="T89" fmla="*/ 316 h 1896"/>
                <a:gd name="T90" fmla="*/ 1613 w 1896"/>
                <a:gd name="T91" fmla="*/ 281 h 1896"/>
                <a:gd name="T92" fmla="*/ 1579 w 1896"/>
                <a:gd name="T93" fmla="*/ 248 h 1896"/>
                <a:gd name="T94" fmla="*/ 1542 w 1896"/>
                <a:gd name="T95" fmla="*/ 217 h 1896"/>
                <a:gd name="T96" fmla="*/ 1504 w 1896"/>
                <a:gd name="T97" fmla="*/ 188 h 1896"/>
                <a:gd name="T98" fmla="*/ 1465 w 1896"/>
                <a:gd name="T99" fmla="*/ 160 h 1896"/>
                <a:gd name="T100" fmla="*/ 1424 w 1896"/>
                <a:gd name="T101" fmla="*/ 135 h 1896"/>
                <a:gd name="T102" fmla="*/ 1382 w 1896"/>
                <a:gd name="T103" fmla="*/ 112 h 1896"/>
                <a:gd name="T104" fmla="*/ 1338 w 1896"/>
                <a:gd name="T105" fmla="*/ 91 h 1896"/>
                <a:gd name="T106" fmla="*/ 1294 w 1896"/>
                <a:gd name="T107" fmla="*/ 72 h 1896"/>
                <a:gd name="T108" fmla="*/ 1249 w 1896"/>
                <a:gd name="T109" fmla="*/ 55 h 1896"/>
                <a:gd name="T110" fmla="*/ 1203 w 1896"/>
                <a:gd name="T111" fmla="*/ 41 h 1896"/>
                <a:gd name="T112" fmla="*/ 1156 w 1896"/>
                <a:gd name="T113" fmla="*/ 29 h 1896"/>
                <a:gd name="T114" fmla="*/ 1109 w 1896"/>
                <a:gd name="T115" fmla="*/ 20 h 1896"/>
                <a:gd name="T116" fmla="*/ 1062 w 1896"/>
                <a:gd name="T117" fmla="*/ 13 h 1896"/>
                <a:gd name="T118" fmla="*/ 1014 w 1896"/>
                <a:gd name="T119" fmla="*/ 9 h 1896"/>
                <a:gd name="T120" fmla="*/ 966 w 1896"/>
                <a:gd name="T121" fmla="*/ 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96" h="1896">
                  <a:moveTo>
                    <a:pt x="940" y="1896"/>
                  </a:moveTo>
                  <a:cubicBezTo>
                    <a:pt x="940" y="1896"/>
                    <a:pt x="940" y="1896"/>
                    <a:pt x="940" y="1896"/>
                  </a:cubicBezTo>
                  <a:cubicBezTo>
                    <a:pt x="933" y="1896"/>
                    <a:pt x="924" y="1896"/>
                    <a:pt x="916" y="1896"/>
                  </a:cubicBezTo>
                  <a:cubicBezTo>
                    <a:pt x="913" y="1896"/>
                    <a:pt x="910" y="1893"/>
                    <a:pt x="911" y="1890"/>
                  </a:cubicBezTo>
                  <a:cubicBezTo>
                    <a:pt x="911" y="1886"/>
                    <a:pt x="913" y="1884"/>
                    <a:pt x="917" y="1884"/>
                  </a:cubicBezTo>
                  <a:cubicBezTo>
                    <a:pt x="925" y="1884"/>
                    <a:pt x="933" y="1884"/>
                    <a:pt x="941" y="1884"/>
                  </a:cubicBezTo>
                  <a:cubicBezTo>
                    <a:pt x="944" y="1884"/>
                    <a:pt x="947" y="1887"/>
                    <a:pt x="946" y="1890"/>
                  </a:cubicBezTo>
                  <a:cubicBezTo>
                    <a:pt x="946" y="1894"/>
                    <a:pt x="944" y="1896"/>
                    <a:pt x="940" y="1896"/>
                  </a:cubicBezTo>
                  <a:close/>
                  <a:moveTo>
                    <a:pt x="964" y="1896"/>
                  </a:moveTo>
                  <a:cubicBezTo>
                    <a:pt x="961" y="1896"/>
                    <a:pt x="959" y="1893"/>
                    <a:pt x="958" y="1890"/>
                  </a:cubicBezTo>
                  <a:cubicBezTo>
                    <a:pt x="958" y="1887"/>
                    <a:pt x="961" y="1884"/>
                    <a:pt x="964" y="1884"/>
                  </a:cubicBezTo>
                  <a:cubicBezTo>
                    <a:pt x="972" y="1884"/>
                    <a:pt x="980" y="1884"/>
                    <a:pt x="988" y="1883"/>
                  </a:cubicBezTo>
                  <a:cubicBezTo>
                    <a:pt x="991" y="1883"/>
                    <a:pt x="994" y="1886"/>
                    <a:pt x="994" y="1889"/>
                  </a:cubicBezTo>
                  <a:cubicBezTo>
                    <a:pt x="995" y="1892"/>
                    <a:pt x="992" y="1895"/>
                    <a:pt x="989" y="1895"/>
                  </a:cubicBezTo>
                  <a:cubicBezTo>
                    <a:pt x="981" y="1896"/>
                    <a:pt x="973" y="1896"/>
                    <a:pt x="965" y="1896"/>
                  </a:cubicBezTo>
                  <a:cubicBezTo>
                    <a:pt x="965" y="1896"/>
                    <a:pt x="965" y="1896"/>
                    <a:pt x="964" y="1896"/>
                  </a:cubicBezTo>
                  <a:close/>
                  <a:moveTo>
                    <a:pt x="893" y="1895"/>
                  </a:moveTo>
                  <a:cubicBezTo>
                    <a:pt x="892" y="1895"/>
                    <a:pt x="892" y="1895"/>
                    <a:pt x="892" y="1895"/>
                  </a:cubicBezTo>
                  <a:cubicBezTo>
                    <a:pt x="884" y="1894"/>
                    <a:pt x="876" y="1894"/>
                    <a:pt x="868" y="1893"/>
                  </a:cubicBezTo>
                  <a:cubicBezTo>
                    <a:pt x="865" y="1893"/>
                    <a:pt x="862" y="1890"/>
                    <a:pt x="863" y="1886"/>
                  </a:cubicBezTo>
                  <a:cubicBezTo>
                    <a:pt x="863" y="1883"/>
                    <a:pt x="866" y="1881"/>
                    <a:pt x="869" y="1881"/>
                  </a:cubicBezTo>
                  <a:cubicBezTo>
                    <a:pt x="877" y="1882"/>
                    <a:pt x="885" y="1882"/>
                    <a:pt x="893" y="1883"/>
                  </a:cubicBezTo>
                  <a:cubicBezTo>
                    <a:pt x="896" y="1883"/>
                    <a:pt x="899" y="1886"/>
                    <a:pt x="899" y="1889"/>
                  </a:cubicBezTo>
                  <a:cubicBezTo>
                    <a:pt x="898" y="1892"/>
                    <a:pt x="896" y="1895"/>
                    <a:pt x="893" y="1895"/>
                  </a:cubicBezTo>
                  <a:close/>
                  <a:moveTo>
                    <a:pt x="1012" y="1894"/>
                  </a:moveTo>
                  <a:cubicBezTo>
                    <a:pt x="1009" y="1894"/>
                    <a:pt x="1007" y="1892"/>
                    <a:pt x="1006" y="1889"/>
                  </a:cubicBezTo>
                  <a:cubicBezTo>
                    <a:pt x="1006" y="1885"/>
                    <a:pt x="1009" y="1882"/>
                    <a:pt x="1012" y="1882"/>
                  </a:cubicBezTo>
                  <a:cubicBezTo>
                    <a:pt x="1020" y="1882"/>
                    <a:pt x="1028" y="1881"/>
                    <a:pt x="1036" y="1880"/>
                  </a:cubicBezTo>
                  <a:cubicBezTo>
                    <a:pt x="1039" y="1880"/>
                    <a:pt x="1042" y="1882"/>
                    <a:pt x="1042" y="1886"/>
                  </a:cubicBezTo>
                  <a:cubicBezTo>
                    <a:pt x="1043" y="1889"/>
                    <a:pt x="1040" y="1892"/>
                    <a:pt x="1037" y="1892"/>
                  </a:cubicBezTo>
                  <a:cubicBezTo>
                    <a:pt x="1029" y="1893"/>
                    <a:pt x="1021" y="1894"/>
                    <a:pt x="1013" y="1894"/>
                  </a:cubicBezTo>
                  <a:cubicBezTo>
                    <a:pt x="1013" y="1894"/>
                    <a:pt x="1013" y="1894"/>
                    <a:pt x="1012" y="1894"/>
                  </a:cubicBezTo>
                  <a:close/>
                  <a:moveTo>
                    <a:pt x="845" y="1891"/>
                  </a:moveTo>
                  <a:cubicBezTo>
                    <a:pt x="845" y="1891"/>
                    <a:pt x="844" y="1891"/>
                    <a:pt x="844" y="1891"/>
                  </a:cubicBezTo>
                  <a:cubicBezTo>
                    <a:pt x="836" y="1890"/>
                    <a:pt x="828" y="1889"/>
                    <a:pt x="820" y="1888"/>
                  </a:cubicBezTo>
                  <a:cubicBezTo>
                    <a:pt x="817" y="1887"/>
                    <a:pt x="815" y="1884"/>
                    <a:pt x="815" y="1881"/>
                  </a:cubicBezTo>
                  <a:cubicBezTo>
                    <a:pt x="815" y="1878"/>
                    <a:pt x="818" y="1875"/>
                    <a:pt x="822" y="1876"/>
                  </a:cubicBezTo>
                  <a:cubicBezTo>
                    <a:pt x="830" y="1877"/>
                    <a:pt x="838" y="1878"/>
                    <a:pt x="845" y="1879"/>
                  </a:cubicBezTo>
                  <a:cubicBezTo>
                    <a:pt x="849" y="1879"/>
                    <a:pt x="851" y="1882"/>
                    <a:pt x="851" y="1885"/>
                  </a:cubicBezTo>
                  <a:cubicBezTo>
                    <a:pt x="850" y="1888"/>
                    <a:pt x="848" y="1891"/>
                    <a:pt x="845" y="1891"/>
                  </a:cubicBezTo>
                  <a:close/>
                  <a:moveTo>
                    <a:pt x="1060" y="1890"/>
                  </a:moveTo>
                  <a:cubicBezTo>
                    <a:pt x="1057" y="1890"/>
                    <a:pt x="1055" y="1887"/>
                    <a:pt x="1054" y="1884"/>
                  </a:cubicBezTo>
                  <a:cubicBezTo>
                    <a:pt x="1054" y="1881"/>
                    <a:pt x="1056" y="1878"/>
                    <a:pt x="1059" y="1878"/>
                  </a:cubicBezTo>
                  <a:cubicBezTo>
                    <a:pt x="1067" y="1877"/>
                    <a:pt x="1075" y="1876"/>
                    <a:pt x="1083" y="1875"/>
                  </a:cubicBezTo>
                  <a:cubicBezTo>
                    <a:pt x="1086" y="1874"/>
                    <a:pt x="1089" y="1876"/>
                    <a:pt x="1090" y="1880"/>
                  </a:cubicBezTo>
                  <a:cubicBezTo>
                    <a:pt x="1090" y="1883"/>
                    <a:pt x="1088" y="1886"/>
                    <a:pt x="1085" y="1887"/>
                  </a:cubicBezTo>
                  <a:cubicBezTo>
                    <a:pt x="1077" y="1888"/>
                    <a:pt x="1069" y="1889"/>
                    <a:pt x="1061" y="1890"/>
                  </a:cubicBezTo>
                  <a:cubicBezTo>
                    <a:pt x="1061" y="1890"/>
                    <a:pt x="1060" y="1890"/>
                    <a:pt x="1060" y="1890"/>
                  </a:cubicBezTo>
                  <a:close/>
                  <a:moveTo>
                    <a:pt x="797" y="1884"/>
                  </a:moveTo>
                  <a:cubicBezTo>
                    <a:pt x="797" y="1884"/>
                    <a:pt x="797" y="1884"/>
                    <a:pt x="796" y="1884"/>
                  </a:cubicBezTo>
                  <a:cubicBezTo>
                    <a:pt x="788" y="1883"/>
                    <a:pt x="780" y="1881"/>
                    <a:pt x="772" y="1880"/>
                  </a:cubicBezTo>
                  <a:cubicBezTo>
                    <a:pt x="769" y="1879"/>
                    <a:pt x="767" y="1876"/>
                    <a:pt x="768" y="1873"/>
                  </a:cubicBezTo>
                  <a:cubicBezTo>
                    <a:pt x="768" y="1870"/>
                    <a:pt x="771" y="1868"/>
                    <a:pt x="775" y="1868"/>
                  </a:cubicBezTo>
                  <a:cubicBezTo>
                    <a:pt x="782" y="1870"/>
                    <a:pt x="790" y="1871"/>
                    <a:pt x="798" y="1872"/>
                  </a:cubicBezTo>
                  <a:cubicBezTo>
                    <a:pt x="801" y="1873"/>
                    <a:pt x="804" y="1876"/>
                    <a:pt x="803" y="1879"/>
                  </a:cubicBezTo>
                  <a:cubicBezTo>
                    <a:pt x="803" y="1882"/>
                    <a:pt x="800" y="1884"/>
                    <a:pt x="797" y="1884"/>
                  </a:cubicBezTo>
                  <a:close/>
                  <a:moveTo>
                    <a:pt x="1108" y="1883"/>
                  </a:moveTo>
                  <a:cubicBezTo>
                    <a:pt x="1105" y="1883"/>
                    <a:pt x="1102" y="1881"/>
                    <a:pt x="1102" y="1878"/>
                  </a:cubicBezTo>
                  <a:cubicBezTo>
                    <a:pt x="1101" y="1875"/>
                    <a:pt x="1103" y="1871"/>
                    <a:pt x="1107" y="1871"/>
                  </a:cubicBezTo>
                  <a:cubicBezTo>
                    <a:pt x="1114" y="1870"/>
                    <a:pt x="1122" y="1868"/>
                    <a:pt x="1130" y="1867"/>
                  </a:cubicBezTo>
                  <a:cubicBezTo>
                    <a:pt x="1133" y="1866"/>
                    <a:pt x="1137" y="1868"/>
                    <a:pt x="1137" y="1871"/>
                  </a:cubicBezTo>
                  <a:cubicBezTo>
                    <a:pt x="1138" y="1875"/>
                    <a:pt x="1136" y="1878"/>
                    <a:pt x="1132" y="1878"/>
                  </a:cubicBezTo>
                  <a:cubicBezTo>
                    <a:pt x="1125" y="1880"/>
                    <a:pt x="1117" y="1881"/>
                    <a:pt x="1109" y="1883"/>
                  </a:cubicBezTo>
                  <a:cubicBezTo>
                    <a:pt x="1108" y="1883"/>
                    <a:pt x="1108" y="1883"/>
                    <a:pt x="1108" y="1883"/>
                  </a:cubicBezTo>
                  <a:close/>
                  <a:moveTo>
                    <a:pt x="750" y="1875"/>
                  </a:moveTo>
                  <a:cubicBezTo>
                    <a:pt x="750" y="1875"/>
                    <a:pt x="749" y="1875"/>
                    <a:pt x="749" y="1875"/>
                  </a:cubicBezTo>
                  <a:cubicBezTo>
                    <a:pt x="741" y="1874"/>
                    <a:pt x="733" y="1872"/>
                    <a:pt x="725" y="1870"/>
                  </a:cubicBezTo>
                  <a:cubicBezTo>
                    <a:pt x="722" y="1869"/>
                    <a:pt x="720" y="1866"/>
                    <a:pt x="721" y="1863"/>
                  </a:cubicBezTo>
                  <a:cubicBezTo>
                    <a:pt x="722" y="1859"/>
                    <a:pt x="725" y="1857"/>
                    <a:pt x="728" y="1858"/>
                  </a:cubicBezTo>
                  <a:cubicBezTo>
                    <a:pt x="736" y="1860"/>
                    <a:pt x="744" y="1862"/>
                    <a:pt x="751" y="1863"/>
                  </a:cubicBezTo>
                  <a:cubicBezTo>
                    <a:pt x="755" y="1864"/>
                    <a:pt x="757" y="1867"/>
                    <a:pt x="756" y="1871"/>
                  </a:cubicBezTo>
                  <a:cubicBezTo>
                    <a:pt x="755" y="1873"/>
                    <a:pt x="753" y="1875"/>
                    <a:pt x="750" y="1875"/>
                  </a:cubicBezTo>
                  <a:close/>
                  <a:moveTo>
                    <a:pt x="1155" y="1874"/>
                  </a:moveTo>
                  <a:cubicBezTo>
                    <a:pt x="1152" y="1874"/>
                    <a:pt x="1150" y="1872"/>
                    <a:pt x="1149" y="1869"/>
                  </a:cubicBezTo>
                  <a:cubicBezTo>
                    <a:pt x="1148" y="1866"/>
                    <a:pt x="1150" y="1862"/>
                    <a:pt x="1153" y="1862"/>
                  </a:cubicBezTo>
                  <a:cubicBezTo>
                    <a:pt x="1161" y="1860"/>
                    <a:pt x="1169" y="1858"/>
                    <a:pt x="1177" y="1856"/>
                  </a:cubicBezTo>
                  <a:cubicBezTo>
                    <a:pt x="1180" y="1855"/>
                    <a:pt x="1183" y="1857"/>
                    <a:pt x="1184" y="1861"/>
                  </a:cubicBezTo>
                  <a:cubicBezTo>
                    <a:pt x="1185" y="1864"/>
                    <a:pt x="1183" y="1867"/>
                    <a:pt x="1180" y="1868"/>
                  </a:cubicBezTo>
                  <a:cubicBezTo>
                    <a:pt x="1172" y="1870"/>
                    <a:pt x="1164" y="1872"/>
                    <a:pt x="1156" y="1873"/>
                  </a:cubicBezTo>
                  <a:cubicBezTo>
                    <a:pt x="1156" y="1874"/>
                    <a:pt x="1155" y="1874"/>
                    <a:pt x="1155" y="1874"/>
                  </a:cubicBezTo>
                  <a:close/>
                  <a:moveTo>
                    <a:pt x="703" y="1864"/>
                  </a:moveTo>
                  <a:cubicBezTo>
                    <a:pt x="703" y="1864"/>
                    <a:pt x="702" y="1864"/>
                    <a:pt x="702" y="1864"/>
                  </a:cubicBezTo>
                  <a:cubicBezTo>
                    <a:pt x="694" y="1862"/>
                    <a:pt x="686" y="1860"/>
                    <a:pt x="679" y="1857"/>
                  </a:cubicBezTo>
                  <a:cubicBezTo>
                    <a:pt x="675" y="1856"/>
                    <a:pt x="674" y="1853"/>
                    <a:pt x="675" y="1850"/>
                  </a:cubicBezTo>
                  <a:cubicBezTo>
                    <a:pt x="675" y="1847"/>
                    <a:pt x="679" y="1845"/>
                    <a:pt x="682" y="1846"/>
                  </a:cubicBezTo>
                  <a:cubicBezTo>
                    <a:pt x="690" y="1848"/>
                    <a:pt x="697" y="1850"/>
                    <a:pt x="705" y="1852"/>
                  </a:cubicBezTo>
                  <a:cubicBezTo>
                    <a:pt x="708" y="1853"/>
                    <a:pt x="710" y="1856"/>
                    <a:pt x="709" y="1860"/>
                  </a:cubicBezTo>
                  <a:cubicBezTo>
                    <a:pt x="708" y="1862"/>
                    <a:pt x="706" y="1864"/>
                    <a:pt x="703" y="1864"/>
                  </a:cubicBezTo>
                  <a:close/>
                  <a:moveTo>
                    <a:pt x="1201" y="1862"/>
                  </a:moveTo>
                  <a:cubicBezTo>
                    <a:pt x="1199" y="1862"/>
                    <a:pt x="1196" y="1860"/>
                    <a:pt x="1196" y="1858"/>
                  </a:cubicBezTo>
                  <a:cubicBezTo>
                    <a:pt x="1195" y="1854"/>
                    <a:pt x="1196" y="1851"/>
                    <a:pt x="1200" y="1850"/>
                  </a:cubicBezTo>
                  <a:cubicBezTo>
                    <a:pt x="1207" y="1848"/>
                    <a:pt x="1215" y="1846"/>
                    <a:pt x="1223" y="1843"/>
                  </a:cubicBezTo>
                  <a:cubicBezTo>
                    <a:pt x="1226" y="1842"/>
                    <a:pt x="1229" y="1844"/>
                    <a:pt x="1230" y="1847"/>
                  </a:cubicBezTo>
                  <a:cubicBezTo>
                    <a:pt x="1231" y="1851"/>
                    <a:pt x="1229" y="1854"/>
                    <a:pt x="1226" y="1855"/>
                  </a:cubicBezTo>
                  <a:cubicBezTo>
                    <a:pt x="1218" y="1857"/>
                    <a:pt x="1211" y="1860"/>
                    <a:pt x="1203" y="1862"/>
                  </a:cubicBezTo>
                  <a:cubicBezTo>
                    <a:pt x="1202" y="1862"/>
                    <a:pt x="1202" y="1862"/>
                    <a:pt x="1201" y="1862"/>
                  </a:cubicBezTo>
                  <a:close/>
                  <a:moveTo>
                    <a:pt x="657" y="1850"/>
                  </a:moveTo>
                  <a:cubicBezTo>
                    <a:pt x="657" y="1850"/>
                    <a:pt x="656" y="1850"/>
                    <a:pt x="655" y="1850"/>
                  </a:cubicBezTo>
                  <a:cubicBezTo>
                    <a:pt x="648" y="1848"/>
                    <a:pt x="640" y="1845"/>
                    <a:pt x="633" y="1842"/>
                  </a:cubicBezTo>
                  <a:cubicBezTo>
                    <a:pt x="629" y="1841"/>
                    <a:pt x="628" y="1838"/>
                    <a:pt x="629" y="1835"/>
                  </a:cubicBezTo>
                  <a:cubicBezTo>
                    <a:pt x="630" y="1832"/>
                    <a:pt x="633" y="1830"/>
                    <a:pt x="637" y="1831"/>
                  </a:cubicBezTo>
                  <a:cubicBezTo>
                    <a:pt x="644" y="1834"/>
                    <a:pt x="652" y="1836"/>
                    <a:pt x="659" y="1839"/>
                  </a:cubicBezTo>
                  <a:cubicBezTo>
                    <a:pt x="662" y="1840"/>
                    <a:pt x="664" y="1843"/>
                    <a:pt x="663" y="1846"/>
                  </a:cubicBezTo>
                  <a:cubicBezTo>
                    <a:pt x="662" y="1849"/>
                    <a:pt x="660" y="1850"/>
                    <a:pt x="657" y="1850"/>
                  </a:cubicBezTo>
                  <a:close/>
                  <a:moveTo>
                    <a:pt x="1247" y="1848"/>
                  </a:moveTo>
                  <a:cubicBezTo>
                    <a:pt x="1245" y="1848"/>
                    <a:pt x="1242" y="1846"/>
                    <a:pt x="1241" y="1844"/>
                  </a:cubicBezTo>
                  <a:cubicBezTo>
                    <a:pt x="1240" y="1841"/>
                    <a:pt x="1242" y="1837"/>
                    <a:pt x="1245" y="1836"/>
                  </a:cubicBezTo>
                  <a:cubicBezTo>
                    <a:pt x="1253" y="1834"/>
                    <a:pt x="1260" y="1831"/>
                    <a:pt x="1268" y="1828"/>
                  </a:cubicBezTo>
                  <a:cubicBezTo>
                    <a:pt x="1271" y="1827"/>
                    <a:pt x="1274" y="1829"/>
                    <a:pt x="1275" y="1832"/>
                  </a:cubicBezTo>
                  <a:cubicBezTo>
                    <a:pt x="1277" y="1835"/>
                    <a:pt x="1275" y="1838"/>
                    <a:pt x="1272" y="1840"/>
                  </a:cubicBezTo>
                  <a:cubicBezTo>
                    <a:pt x="1264" y="1842"/>
                    <a:pt x="1257" y="1845"/>
                    <a:pt x="1249" y="1848"/>
                  </a:cubicBezTo>
                  <a:cubicBezTo>
                    <a:pt x="1248" y="1848"/>
                    <a:pt x="1248" y="1848"/>
                    <a:pt x="1247" y="1848"/>
                  </a:cubicBezTo>
                  <a:close/>
                  <a:moveTo>
                    <a:pt x="612" y="1834"/>
                  </a:moveTo>
                  <a:cubicBezTo>
                    <a:pt x="611" y="1834"/>
                    <a:pt x="611" y="1834"/>
                    <a:pt x="610" y="1834"/>
                  </a:cubicBezTo>
                  <a:cubicBezTo>
                    <a:pt x="602" y="1831"/>
                    <a:pt x="595" y="1828"/>
                    <a:pt x="587" y="1825"/>
                  </a:cubicBezTo>
                  <a:cubicBezTo>
                    <a:pt x="584" y="1824"/>
                    <a:pt x="583" y="1820"/>
                    <a:pt x="584" y="1817"/>
                  </a:cubicBezTo>
                  <a:cubicBezTo>
                    <a:pt x="585" y="1814"/>
                    <a:pt x="589" y="1813"/>
                    <a:pt x="592" y="1814"/>
                  </a:cubicBezTo>
                  <a:cubicBezTo>
                    <a:pt x="599" y="1817"/>
                    <a:pt x="607" y="1820"/>
                    <a:pt x="614" y="1823"/>
                  </a:cubicBezTo>
                  <a:cubicBezTo>
                    <a:pt x="617" y="1824"/>
                    <a:pt x="619" y="1827"/>
                    <a:pt x="618" y="1831"/>
                  </a:cubicBezTo>
                  <a:cubicBezTo>
                    <a:pt x="617" y="1833"/>
                    <a:pt x="614" y="1834"/>
                    <a:pt x="612" y="1834"/>
                  </a:cubicBezTo>
                  <a:close/>
                  <a:moveTo>
                    <a:pt x="1292" y="1831"/>
                  </a:moveTo>
                  <a:cubicBezTo>
                    <a:pt x="1290" y="1831"/>
                    <a:pt x="1288" y="1830"/>
                    <a:pt x="1287" y="1828"/>
                  </a:cubicBezTo>
                  <a:cubicBezTo>
                    <a:pt x="1285" y="1825"/>
                    <a:pt x="1287" y="1821"/>
                    <a:pt x="1290" y="1820"/>
                  </a:cubicBezTo>
                  <a:cubicBezTo>
                    <a:pt x="1297" y="1817"/>
                    <a:pt x="1305" y="1814"/>
                    <a:pt x="1312" y="1811"/>
                  </a:cubicBezTo>
                  <a:cubicBezTo>
                    <a:pt x="1315" y="1810"/>
                    <a:pt x="1319" y="1811"/>
                    <a:pt x="1320" y="1814"/>
                  </a:cubicBezTo>
                  <a:cubicBezTo>
                    <a:pt x="1321" y="1817"/>
                    <a:pt x="1320" y="1821"/>
                    <a:pt x="1317" y="1822"/>
                  </a:cubicBezTo>
                  <a:cubicBezTo>
                    <a:pt x="1309" y="1825"/>
                    <a:pt x="1302" y="1828"/>
                    <a:pt x="1294" y="1831"/>
                  </a:cubicBezTo>
                  <a:cubicBezTo>
                    <a:pt x="1294" y="1831"/>
                    <a:pt x="1293" y="1831"/>
                    <a:pt x="1292" y="1831"/>
                  </a:cubicBezTo>
                  <a:close/>
                  <a:moveTo>
                    <a:pt x="567" y="1816"/>
                  </a:moveTo>
                  <a:cubicBezTo>
                    <a:pt x="567" y="1816"/>
                    <a:pt x="566" y="1816"/>
                    <a:pt x="565" y="1816"/>
                  </a:cubicBezTo>
                  <a:cubicBezTo>
                    <a:pt x="558" y="1812"/>
                    <a:pt x="550" y="1809"/>
                    <a:pt x="543" y="1805"/>
                  </a:cubicBezTo>
                  <a:cubicBezTo>
                    <a:pt x="540" y="1804"/>
                    <a:pt x="539" y="1800"/>
                    <a:pt x="540" y="1797"/>
                  </a:cubicBezTo>
                  <a:cubicBezTo>
                    <a:pt x="542" y="1794"/>
                    <a:pt x="545" y="1793"/>
                    <a:pt x="548" y="1795"/>
                  </a:cubicBezTo>
                  <a:cubicBezTo>
                    <a:pt x="555" y="1798"/>
                    <a:pt x="563" y="1801"/>
                    <a:pt x="570" y="1805"/>
                  </a:cubicBezTo>
                  <a:cubicBezTo>
                    <a:pt x="573" y="1806"/>
                    <a:pt x="574" y="1809"/>
                    <a:pt x="573" y="1812"/>
                  </a:cubicBezTo>
                  <a:cubicBezTo>
                    <a:pt x="572" y="1815"/>
                    <a:pt x="570" y="1816"/>
                    <a:pt x="567" y="1816"/>
                  </a:cubicBezTo>
                  <a:close/>
                  <a:moveTo>
                    <a:pt x="1336" y="1813"/>
                  </a:moveTo>
                  <a:cubicBezTo>
                    <a:pt x="1334" y="1813"/>
                    <a:pt x="1332" y="1812"/>
                    <a:pt x="1331" y="1809"/>
                  </a:cubicBezTo>
                  <a:cubicBezTo>
                    <a:pt x="1330" y="1806"/>
                    <a:pt x="1331" y="1803"/>
                    <a:pt x="1334" y="1801"/>
                  </a:cubicBezTo>
                  <a:cubicBezTo>
                    <a:pt x="1341" y="1798"/>
                    <a:pt x="1348" y="1795"/>
                    <a:pt x="1355" y="1791"/>
                  </a:cubicBezTo>
                  <a:cubicBezTo>
                    <a:pt x="1358" y="1790"/>
                    <a:pt x="1362" y="1791"/>
                    <a:pt x="1363" y="1794"/>
                  </a:cubicBezTo>
                  <a:cubicBezTo>
                    <a:pt x="1365" y="1797"/>
                    <a:pt x="1364" y="1801"/>
                    <a:pt x="1361" y="1802"/>
                  </a:cubicBezTo>
                  <a:cubicBezTo>
                    <a:pt x="1353" y="1806"/>
                    <a:pt x="1346" y="1809"/>
                    <a:pt x="1339" y="1812"/>
                  </a:cubicBezTo>
                  <a:cubicBezTo>
                    <a:pt x="1338" y="1813"/>
                    <a:pt x="1337" y="1813"/>
                    <a:pt x="1336" y="1813"/>
                  </a:cubicBezTo>
                  <a:close/>
                  <a:moveTo>
                    <a:pt x="524" y="1795"/>
                  </a:moveTo>
                  <a:cubicBezTo>
                    <a:pt x="523" y="1795"/>
                    <a:pt x="522" y="1795"/>
                    <a:pt x="521" y="1795"/>
                  </a:cubicBezTo>
                  <a:cubicBezTo>
                    <a:pt x="514" y="1791"/>
                    <a:pt x="507" y="1787"/>
                    <a:pt x="500" y="1784"/>
                  </a:cubicBezTo>
                  <a:cubicBezTo>
                    <a:pt x="497" y="1782"/>
                    <a:pt x="496" y="1778"/>
                    <a:pt x="497" y="1776"/>
                  </a:cubicBezTo>
                  <a:cubicBezTo>
                    <a:pt x="499" y="1773"/>
                    <a:pt x="503" y="1771"/>
                    <a:pt x="506" y="1773"/>
                  </a:cubicBezTo>
                  <a:cubicBezTo>
                    <a:pt x="512" y="1777"/>
                    <a:pt x="520" y="1781"/>
                    <a:pt x="527" y="1784"/>
                  </a:cubicBezTo>
                  <a:cubicBezTo>
                    <a:pt x="530" y="1786"/>
                    <a:pt x="531" y="1789"/>
                    <a:pt x="529" y="1792"/>
                  </a:cubicBezTo>
                  <a:cubicBezTo>
                    <a:pt x="528" y="1794"/>
                    <a:pt x="526" y="1795"/>
                    <a:pt x="524" y="1795"/>
                  </a:cubicBezTo>
                  <a:close/>
                  <a:moveTo>
                    <a:pt x="1379" y="1792"/>
                  </a:moveTo>
                  <a:cubicBezTo>
                    <a:pt x="1377" y="1792"/>
                    <a:pt x="1375" y="1791"/>
                    <a:pt x="1374" y="1789"/>
                  </a:cubicBezTo>
                  <a:cubicBezTo>
                    <a:pt x="1373" y="1786"/>
                    <a:pt x="1374" y="1782"/>
                    <a:pt x="1377" y="1781"/>
                  </a:cubicBezTo>
                  <a:cubicBezTo>
                    <a:pt x="1384" y="1777"/>
                    <a:pt x="1391" y="1773"/>
                    <a:pt x="1398" y="1770"/>
                  </a:cubicBezTo>
                  <a:cubicBezTo>
                    <a:pt x="1401" y="1768"/>
                    <a:pt x="1404" y="1769"/>
                    <a:pt x="1406" y="1772"/>
                  </a:cubicBezTo>
                  <a:cubicBezTo>
                    <a:pt x="1407" y="1775"/>
                    <a:pt x="1406" y="1778"/>
                    <a:pt x="1403" y="1780"/>
                  </a:cubicBezTo>
                  <a:cubicBezTo>
                    <a:pt x="1396" y="1784"/>
                    <a:pt x="1389" y="1788"/>
                    <a:pt x="1382" y="1791"/>
                  </a:cubicBezTo>
                  <a:cubicBezTo>
                    <a:pt x="1381" y="1792"/>
                    <a:pt x="1380" y="1792"/>
                    <a:pt x="1379" y="1792"/>
                  </a:cubicBezTo>
                  <a:close/>
                  <a:moveTo>
                    <a:pt x="482" y="1773"/>
                  </a:moveTo>
                  <a:cubicBezTo>
                    <a:pt x="481" y="1773"/>
                    <a:pt x="480" y="1772"/>
                    <a:pt x="479" y="1772"/>
                  </a:cubicBezTo>
                  <a:cubicBezTo>
                    <a:pt x="472" y="1768"/>
                    <a:pt x="465" y="1764"/>
                    <a:pt x="458" y="1760"/>
                  </a:cubicBezTo>
                  <a:cubicBezTo>
                    <a:pt x="455" y="1758"/>
                    <a:pt x="454" y="1754"/>
                    <a:pt x="456" y="1751"/>
                  </a:cubicBezTo>
                  <a:cubicBezTo>
                    <a:pt x="458" y="1749"/>
                    <a:pt x="461" y="1748"/>
                    <a:pt x="464" y="1749"/>
                  </a:cubicBezTo>
                  <a:cubicBezTo>
                    <a:pt x="471" y="1753"/>
                    <a:pt x="478" y="1758"/>
                    <a:pt x="485" y="1761"/>
                  </a:cubicBezTo>
                  <a:cubicBezTo>
                    <a:pt x="488" y="1763"/>
                    <a:pt x="489" y="1767"/>
                    <a:pt x="487" y="1770"/>
                  </a:cubicBezTo>
                  <a:cubicBezTo>
                    <a:pt x="486" y="1772"/>
                    <a:pt x="484" y="1773"/>
                    <a:pt x="482" y="1773"/>
                  </a:cubicBezTo>
                  <a:close/>
                  <a:moveTo>
                    <a:pt x="1421" y="1769"/>
                  </a:moveTo>
                  <a:cubicBezTo>
                    <a:pt x="1419" y="1769"/>
                    <a:pt x="1417" y="1768"/>
                    <a:pt x="1416" y="1766"/>
                  </a:cubicBezTo>
                  <a:cubicBezTo>
                    <a:pt x="1415" y="1763"/>
                    <a:pt x="1416" y="1760"/>
                    <a:pt x="1418" y="1758"/>
                  </a:cubicBezTo>
                  <a:cubicBezTo>
                    <a:pt x="1425" y="1754"/>
                    <a:pt x="1432" y="1750"/>
                    <a:pt x="1439" y="1746"/>
                  </a:cubicBezTo>
                  <a:cubicBezTo>
                    <a:pt x="1442" y="1744"/>
                    <a:pt x="1445" y="1745"/>
                    <a:pt x="1447" y="1748"/>
                  </a:cubicBezTo>
                  <a:cubicBezTo>
                    <a:pt x="1449" y="1750"/>
                    <a:pt x="1448" y="1754"/>
                    <a:pt x="1445" y="1756"/>
                  </a:cubicBezTo>
                  <a:cubicBezTo>
                    <a:pt x="1438" y="1760"/>
                    <a:pt x="1431" y="1764"/>
                    <a:pt x="1424" y="1768"/>
                  </a:cubicBezTo>
                  <a:cubicBezTo>
                    <a:pt x="1423" y="1769"/>
                    <a:pt x="1422" y="1769"/>
                    <a:pt x="1421" y="1769"/>
                  </a:cubicBezTo>
                  <a:close/>
                  <a:moveTo>
                    <a:pt x="441" y="1748"/>
                  </a:moveTo>
                  <a:cubicBezTo>
                    <a:pt x="439" y="1748"/>
                    <a:pt x="438" y="1747"/>
                    <a:pt x="437" y="1747"/>
                  </a:cubicBezTo>
                  <a:cubicBezTo>
                    <a:pt x="431" y="1743"/>
                    <a:pt x="424" y="1738"/>
                    <a:pt x="417" y="1734"/>
                  </a:cubicBezTo>
                  <a:cubicBezTo>
                    <a:pt x="414" y="1732"/>
                    <a:pt x="414" y="1728"/>
                    <a:pt x="416" y="1725"/>
                  </a:cubicBezTo>
                  <a:cubicBezTo>
                    <a:pt x="417" y="1722"/>
                    <a:pt x="421" y="1722"/>
                    <a:pt x="424" y="1724"/>
                  </a:cubicBezTo>
                  <a:cubicBezTo>
                    <a:pt x="430" y="1728"/>
                    <a:pt x="437" y="1732"/>
                    <a:pt x="444" y="1737"/>
                  </a:cubicBezTo>
                  <a:cubicBezTo>
                    <a:pt x="447" y="1739"/>
                    <a:pt x="447" y="1742"/>
                    <a:pt x="446" y="1745"/>
                  </a:cubicBezTo>
                  <a:cubicBezTo>
                    <a:pt x="444" y="1747"/>
                    <a:pt x="443" y="1748"/>
                    <a:pt x="441" y="1748"/>
                  </a:cubicBezTo>
                  <a:close/>
                  <a:moveTo>
                    <a:pt x="1462" y="1744"/>
                  </a:moveTo>
                  <a:cubicBezTo>
                    <a:pt x="1460" y="1744"/>
                    <a:pt x="1458" y="1743"/>
                    <a:pt x="1457" y="1741"/>
                  </a:cubicBezTo>
                  <a:cubicBezTo>
                    <a:pt x="1455" y="1738"/>
                    <a:pt x="1456" y="1735"/>
                    <a:pt x="1459" y="1733"/>
                  </a:cubicBezTo>
                  <a:cubicBezTo>
                    <a:pt x="1466" y="1729"/>
                    <a:pt x="1472" y="1724"/>
                    <a:pt x="1479" y="1720"/>
                  </a:cubicBezTo>
                  <a:cubicBezTo>
                    <a:pt x="1481" y="1718"/>
                    <a:pt x="1485" y="1718"/>
                    <a:pt x="1487" y="1721"/>
                  </a:cubicBezTo>
                  <a:cubicBezTo>
                    <a:pt x="1489" y="1724"/>
                    <a:pt x="1488" y="1728"/>
                    <a:pt x="1485" y="1730"/>
                  </a:cubicBezTo>
                  <a:cubicBezTo>
                    <a:pt x="1479" y="1734"/>
                    <a:pt x="1472" y="1739"/>
                    <a:pt x="1465" y="1743"/>
                  </a:cubicBezTo>
                  <a:cubicBezTo>
                    <a:pt x="1464" y="1744"/>
                    <a:pt x="1463" y="1744"/>
                    <a:pt x="1462" y="1744"/>
                  </a:cubicBezTo>
                  <a:close/>
                  <a:moveTo>
                    <a:pt x="401" y="1721"/>
                  </a:moveTo>
                  <a:cubicBezTo>
                    <a:pt x="400" y="1721"/>
                    <a:pt x="398" y="1720"/>
                    <a:pt x="397" y="1720"/>
                  </a:cubicBezTo>
                  <a:cubicBezTo>
                    <a:pt x="391" y="1715"/>
                    <a:pt x="384" y="1710"/>
                    <a:pt x="378" y="1705"/>
                  </a:cubicBezTo>
                  <a:cubicBezTo>
                    <a:pt x="375" y="1703"/>
                    <a:pt x="375" y="1700"/>
                    <a:pt x="377" y="1697"/>
                  </a:cubicBezTo>
                  <a:cubicBezTo>
                    <a:pt x="379" y="1694"/>
                    <a:pt x="382" y="1694"/>
                    <a:pt x="385" y="1696"/>
                  </a:cubicBezTo>
                  <a:cubicBezTo>
                    <a:pt x="391" y="1701"/>
                    <a:pt x="398" y="1705"/>
                    <a:pt x="404" y="1710"/>
                  </a:cubicBezTo>
                  <a:cubicBezTo>
                    <a:pt x="407" y="1712"/>
                    <a:pt x="408" y="1716"/>
                    <a:pt x="406" y="1718"/>
                  </a:cubicBezTo>
                  <a:cubicBezTo>
                    <a:pt x="405" y="1720"/>
                    <a:pt x="403" y="1721"/>
                    <a:pt x="401" y="1721"/>
                  </a:cubicBezTo>
                  <a:close/>
                  <a:moveTo>
                    <a:pt x="1502" y="1717"/>
                  </a:moveTo>
                  <a:cubicBezTo>
                    <a:pt x="1500" y="1717"/>
                    <a:pt x="1498" y="1716"/>
                    <a:pt x="1497" y="1714"/>
                  </a:cubicBezTo>
                  <a:cubicBezTo>
                    <a:pt x="1495" y="1712"/>
                    <a:pt x="1495" y="1708"/>
                    <a:pt x="1498" y="1706"/>
                  </a:cubicBezTo>
                  <a:cubicBezTo>
                    <a:pt x="1504" y="1701"/>
                    <a:pt x="1511" y="1697"/>
                    <a:pt x="1517" y="1692"/>
                  </a:cubicBezTo>
                  <a:cubicBezTo>
                    <a:pt x="1520" y="1690"/>
                    <a:pt x="1524" y="1690"/>
                    <a:pt x="1526" y="1693"/>
                  </a:cubicBezTo>
                  <a:cubicBezTo>
                    <a:pt x="1528" y="1695"/>
                    <a:pt x="1527" y="1699"/>
                    <a:pt x="1524" y="1701"/>
                  </a:cubicBezTo>
                  <a:cubicBezTo>
                    <a:pt x="1518" y="1706"/>
                    <a:pt x="1512" y="1711"/>
                    <a:pt x="1505" y="1716"/>
                  </a:cubicBezTo>
                  <a:cubicBezTo>
                    <a:pt x="1504" y="1716"/>
                    <a:pt x="1503" y="1717"/>
                    <a:pt x="1502" y="1717"/>
                  </a:cubicBezTo>
                  <a:close/>
                  <a:moveTo>
                    <a:pt x="362" y="1692"/>
                  </a:moveTo>
                  <a:cubicBezTo>
                    <a:pt x="361" y="1692"/>
                    <a:pt x="360" y="1691"/>
                    <a:pt x="359" y="1691"/>
                  </a:cubicBezTo>
                  <a:cubicBezTo>
                    <a:pt x="352" y="1686"/>
                    <a:pt x="346" y="1680"/>
                    <a:pt x="340" y="1675"/>
                  </a:cubicBezTo>
                  <a:cubicBezTo>
                    <a:pt x="337" y="1673"/>
                    <a:pt x="337" y="1669"/>
                    <a:pt x="339" y="1667"/>
                  </a:cubicBezTo>
                  <a:cubicBezTo>
                    <a:pt x="341" y="1664"/>
                    <a:pt x="345" y="1664"/>
                    <a:pt x="348" y="1666"/>
                  </a:cubicBezTo>
                  <a:cubicBezTo>
                    <a:pt x="354" y="1671"/>
                    <a:pt x="360" y="1676"/>
                    <a:pt x="366" y="1681"/>
                  </a:cubicBezTo>
                  <a:cubicBezTo>
                    <a:pt x="369" y="1683"/>
                    <a:pt x="369" y="1687"/>
                    <a:pt x="367" y="1690"/>
                  </a:cubicBezTo>
                  <a:cubicBezTo>
                    <a:pt x="366" y="1691"/>
                    <a:pt x="364" y="1692"/>
                    <a:pt x="362" y="1692"/>
                  </a:cubicBezTo>
                  <a:close/>
                  <a:moveTo>
                    <a:pt x="1540" y="1688"/>
                  </a:moveTo>
                  <a:cubicBezTo>
                    <a:pt x="1538" y="1688"/>
                    <a:pt x="1536" y="1687"/>
                    <a:pt x="1535" y="1685"/>
                  </a:cubicBezTo>
                  <a:cubicBezTo>
                    <a:pt x="1533" y="1683"/>
                    <a:pt x="1533" y="1679"/>
                    <a:pt x="1536" y="1677"/>
                  </a:cubicBezTo>
                  <a:cubicBezTo>
                    <a:pt x="1542" y="1672"/>
                    <a:pt x="1548" y="1667"/>
                    <a:pt x="1554" y="1662"/>
                  </a:cubicBezTo>
                  <a:cubicBezTo>
                    <a:pt x="1557" y="1660"/>
                    <a:pt x="1561" y="1660"/>
                    <a:pt x="1563" y="1662"/>
                  </a:cubicBezTo>
                  <a:cubicBezTo>
                    <a:pt x="1565" y="1665"/>
                    <a:pt x="1565" y="1669"/>
                    <a:pt x="1562" y="1671"/>
                  </a:cubicBezTo>
                  <a:cubicBezTo>
                    <a:pt x="1556" y="1676"/>
                    <a:pt x="1550" y="1681"/>
                    <a:pt x="1543" y="1686"/>
                  </a:cubicBezTo>
                  <a:cubicBezTo>
                    <a:pt x="1542" y="1687"/>
                    <a:pt x="1541" y="1688"/>
                    <a:pt x="1540" y="1688"/>
                  </a:cubicBezTo>
                  <a:close/>
                  <a:moveTo>
                    <a:pt x="326" y="1661"/>
                  </a:moveTo>
                  <a:cubicBezTo>
                    <a:pt x="324" y="1661"/>
                    <a:pt x="323" y="1661"/>
                    <a:pt x="322" y="1660"/>
                  </a:cubicBezTo>
                  <a:cubicBezTo>
                    <a:pt x="316" y="1654"/>
                    <a:pt x="310" y="1649"/>
                    <a:pt x="304" y="1643"/>
                  </a:cubicBezTo>
                  <a:cubicBezTo>
                    <a:pt x="301" y="1641"/>
                    <a:pt x="301" y="1637"/>
                    <a:pt x="303" y="1635"/>
                  </a:cubicBezTo>
                  <a:cubicBezTo>
                    <a:pt x="306" y="1632"/>
                    <a:pt x="310" y="1632"/>
                    <a:pt x="312" y="1635"/>
                  </a:cubicBezTo>
                  <a:cubicBezTo>
                    <a:pt x="318" y="1640"/>
                    <a:pt x="324" y="1645"/>
                    <a:pt x="330" y="1651"/>
                  </a:cubicBezTo>
                  <a:cubicBezTo>
                    <a:pt x="332" y="1653"/>
                    <a:pt x="332" y="1657"/>
                    <a:pt x="330" y="1659"/>
                  </a:cubicBezTo>
                  <a:cubicBezTo>
                    <a:pt x="329" y="1660"/>
                    <a:pt x="327" y="1661"/>
                    <a:pt x="326" y="1661"/>
                  </a:cubicBezTo>
                  <a:close/>
                  <a:moveTo>
                    <a:pt x="1576" y="1657"/>
                  </a:moveTo>
                  <a:cubicBezTo>
                    <a:pt x="1575" y="1657"/>
                    <a:pt x="1573" y="1656"/>
                    <a:pt x="1572" y="1655"/>
                  </a:cubicBezTo>
                  <a:cubicBezTo>
                    <a:pt x="1570" y="1652"/>
                    <a:pt x="1570" y="1648"/>
                    <a:pt x="1572" y="1646"/>
                  </a:cubicBezTo>
                  <a:cubicBezTo>
                    <a:pt x="1578" y="1641"/>
                    <a:pt x="1584" y="1635"/>
                    <a:pt x="1590" y="1630"/>
                  </a:cubicBezTo>
                  <a:cubicBezTo>
                    <a:pt x="1592" y="1628"/>
                    <a:pt x="1596" y="1628"/>
                    <a:pt x="1598" y="1630"/>
                  </a:cubicBezTo>
                  <a:cubicBezTo>
                    <a:pt x="1601" y="1633"/>
                    <a:pt x="1600" y="1636"/>
                    <a:pt x="1598" y="1639"/>
                  </a:cubicBezTo>
                  <a:cubicBezTo>
                    <a:pt x="1592" y="1644"/>
                    <a:pt x="1586" y="1650"/>
                    <a:pt x="1580" y="1655"/>
                  </a:cubicBezTo>
                  <a:cubicBezTo>
                    <a:pt x="1579" y="1656"/>
                    <a:pt x="1578" y="1657"/>
                    <a:pt x="1576" y="1657"/>
                  </a:cubicBezTo>
                  <a:close/>
                  <a:moveTo>
                    <a:pt x="290" y="1628"/>
                  </a:moveTo>
                  <a:cubicBezTo>
                    <a:pt x="289" y="1628"/>
                    <a:pt x="287" y="1628"/>
                    <a:pt x="286" y="1627"/>
                  </a:cubicBezTo>
                  <a:cubicBezTo>
                    <a:pt x="281" y="1621"/>
                    <a:pt x="275" y="1615"/>
                    <a:pt x="269" y="1610"/>
                  </a:cubicBezTo>
                  <a:cubicBezTo>
                    <a:pt x="267" y="1607"/>
                    <a:pt x="267" y="1603"/>
                    <a:pt x="269" y="1601"/>
                  </a:cubicBezTo>
                  <a:cubicBezTo>
                    <a:pt x="272" y="1599"/>
                    <a:pt x="276" y="1599"/>
                    <a:pt x="278" y="1601"/>
                  </a:cubicBezTo>
                  <a:cubicBezTo>
                    <a:pt x="283" y="1607"/>
                    <a:pt x="289" y="1613"/>
                    <a:pt x="295" y="1618"/>
                  </a:cubicBezTo>
                  <a:cubicBezTo>
                    <a:pt x="297" y="1620"/>
                    <a:pt x="297" y="1624"/>
                    <a:pt x="295" y="1627"/>
                  </a:cubicBezTo>
                  <a:cubicBezTo>
                    <a:pt x="294" y="1628"/>
                    <a:pt x="292" y="1628"/>
                    <a:pt x="290" y="1628"/>
                  </a:cubicBezTo>
                  <a:close/>
                  <a:moveTo>
                    <a:pt x="1611" y="1624"/>
                  </a:moveTo>
                  <a:cubicBezTo>
                    <a:pt x="1610" y="1624"/>
                    <a:pt x="1608" y="1623"/>
                    <a:pt x="1607" y="1622"/>
                  </a:cubicBezTo>
                  <a:cubicBezTo>
                    <a:pt x="1605" y="1620"/>
                    <a:pt x="1605" y="1616"/>
                    <a:pt x="1607" y="1613"/>
                  </a:cubicBezTo>
                  <a:cubicBezTo>
                    <a:pt x="1613" y="1608"/>
                    <a:pt x="1618" y="1602"/>
                    <a:pt x="1624" y="1596"/>
                  </a:cubicBezTo>
                  <a:cubicBezTo>
                    <a:pt x="1626" y="1594"/>
                    <a:pt x="1630" y="1594"/>
                    <a:pt x="1632" y="1596"/>
                  </a:cubicBezTo>
                  <a:cubicBezTo>
                    <a:pt x="1635" y="1599"/>
                    <a:pt x="1635" y="1602"/>
                    <a:pt x="1632" y="1605"/>
                  </a:cubicBezTo>
                  <a:cubicBezTo>
                    <a:pt x="1627" y="1610"/>
                    <a:pt x="1621" y="1616"/>
                    <a:pt x="1615" y="1622"/>
                  </a:cubicBezTo>
                  <a:cubicBezTo>
                    <a:pt x="1614" y="1623"/>
                    <a:pt x="1613" y="1624"/>
                    <a:pt x="1611" y="1624"/>
                  </a:cubicBezTo>
                  <a:close/>
                  <a:moveTo>
                    <a:pt x="257" y="1594"/>
                  </a:moveTo>
                  <a:cubicBezTo>
                    <a:pt x="255" y="1594"/>
                    <a:pt x="254" y="1593"/>
                    <a:pt x="253" y="1592"/>
                  </a:cubicBezTo>
                  <a:cubicBezTo>
                    <a:pt x="247" y="1586"/>
                    <a:pt x="242" y="1580"/>
                    <a:pt x="236" y="1574"/>
                  </a:cubicBezTo>
                  <a:cubicBezTo>
                    <a:pt x="234" y="1572"/>
                    <a:pt x="234" y="1568"/>
                    <a:pt x="237" y="1566"/>
                  </a:cubicBezTo>
                  <a:cubicBezTo>
                    <a:pt x="239" y="1564"/>
                    <a:pt x="243" y="1564"/>
                    <a:pt x="245" y="1566"/>
                  </a:cubicBezTo>
                  <a:cubicBezTo>
                    <a:pt x="251" y="1572"/>
                    <a:pt x="256" y="1578"/>
                    <a:pt x="261" y="1584"/>
                  </a:cubicBezTo>
                  <a:cubicBezTo>
                    <a:pt x="264" y="1586"/>
                    <a:pt x="264" y="1590"/>
                    <a:pt x="261" y="1592"/>
                  </a:cubicBezTo>
                  <a:cubicBezTo>
                    <a:pt x="260" y="1594"/>
                    <a:pt x="258" y="1594"/>
                    <a:pt x="257" y="1594"/>
                  </a:cubicBezTo>
                  <a:close/>
                  <a:moveTo>
                    <a:pt x="1644" y="1589"/>
                  </a:moveTo>
                  <a:cubicBezTo>
                    <a:pt x="1643" y="1589"/>
                    <a:pt x="1641" y="1589"/>
                    <a:pt x="1640" y="1587"/>
                  </a:cubicBezTo>
                  <a:cubicBezTo>
                    <a:pt x="1638" y="1585"/>
                    <a:pt x="1638" y="1581"/>
                    <a:pt x="1640" y="1579"/>
                  </a:cubicBezTo>
                  <a:cubicBezTo>
                    <a:pt x="1645" y="1573"/>
                    <a:pt x="1651" y="1567"/>
                    <a:pt x="1656" y="1561"/>
                  </a:cubicBezTo>
                  <a:cubicBezTo>
                    <a:pt x="1658" y="1559"/>
                    <a:pt x="1662" y="1558"/>
                    <a:pt x="1664" y="1561"/>
                  </a:cubicBezTo>
                  <a:cubicBezTo>
                    <a:pt x="1667" y="1563"/>
                    <a:pt x="1667" y="1567"/>
                    <a:pt x="1665" y="1569"/>
                  </a:cubicBezTo>
                  <a:cubicBezTo>
                    <a:pt x="1660" y="1575"/>
                    <a:pt x="1654" y="1581"/>
                    <a:pt x="1649" y="1587"/>
                  </a:cubicBezTo>
                  <a:cubicBezTo>
                    <a:pt x="1648" y="1588"/>
                    <a:pt x="1646" y="1589"/>
                    <a:pt x="1644" y="1589"/>
                  </a:cubicBezTo>
                  <a:close/>
                  <a:moveTo>
                    <a:pt x="225" y="1558"/>
                  </a:moveTo>
                  <a:cubicBezTo>
                    <a:pt x="224" y="1558"/>
                    <a:pt x="222" y="1557"/>
                    <a:pt x="221" y="1556"/>
                  </a:cubicBezTo>
                  <a:cubicBezTo>
                    <a:pt x="216" y="1550"/>
                    <a:pt x="210" y="1543"/>
                    <a:pt x="205" y="1537"/>
                  </a:cubicBezTo>
                  <a:cubicBezTo>
                    <a:pt x="203" y="1535"/>
                    <a:pt x="204" y="1531"/>
                    <a:pt x="206" y="1529"/>
                  </a:cubicBezTo>
                  <a:cubicBezTo>
                    <a:pt x="209" y="1527"/>
                    <a:pt x="213" y="1527"/>
                    <a:pt x="215" y="1530"/>
                  </a:cubicBezTo>
                  <a:cubicBezTo>
                    <a:pt x="220" y="1536"/>
                    <a:pt x="225" y="1542"/>
                    <a:pt x="230" y="1548"/>
                  </a:cubicBezTo>
                  <a:cubicBezTo>
                    <a:pt x="232" y="1551"/>
                    <a:pt x="232" y="1555"/>
                    <a:pt x="229" y="1557"/>
                  </a:cubicBezTo>
                  <a:cubicBezTo>
                    <a:pt x="228" y="1558"/>
                    <a:pt x="227" y="1558"/>
                    <a:pt x="225" y="1558"/>
                  </a:cubicBezTo>
                  <a:close/>
                  <a:moveTo>
                    <a:pt x="1676" y="1553"/>
                  </a:moveTo>
                  <a:cubicBezTo>
                    <a:pt x="1674" y="1553"/>
                    <a:pt x="1673" y="1552"/>
                    <a:pt x="1672" y="1551"/>
                  </a:cubicBezTo>
                  <a:cubicBezTo>
                    <a:pt x="1669" y="1549"/>
                    <a:pt x="1669" y="1546"/>
                    <a:pt x="1671" y="1543"/>
                  </a:cubicBezTo>
                  <a:cubicBezTo>
                    <a:pt x="1676" y="1537"/>
                    <a:pt x="1681" y="1531"/>
                    <a:pt x="1686" y="1524"/>
                  </a:cubicBezTo>
                  <a:cubicBezTo>
                    <a:pt x="1688" y="1522"/>
                    <a:pt x="1692" y="1521"/>
                    <a:pt x="1695" y="1523"/>
                  </a:cubicBezTo>
                  <a:cubicBezTo>
                    <a:pt x="1697" y="1525"/>
                    <a:pt x="1698" y="1529"/>
                    <a:pt x="1696" y="1532"/>
                  </a:cubicBezTo>
                  <a:cubicBezTo>
                    <a:pt x="1691" y="1538"/>
                    <a:pt x="1685" y="1544"/>
                    <a:pt x="1680" y="1551"/>
                  </a:cubicBezTo>
                  <a:cubicBezTo>
                    <a:pt x="1679" y="1552"/>
                    <a:pt x="1678" y="1553"/>
                    <a:pt x="1676" y="1553"/>
                  </a:cubicBezTo>
                  <a:close/>
                  <a:moveTo>
                    <a:pt x="196" y="1521"/>
                  </a:moveTo>
                  <a:cubicBezTo>
                    <a:pt x="194" y="1521"/>
                    <a:pt x="192" y="1520"/>
                    <a:pt x="191" y="1518"/>
                  </a:cubicBezTo>
                  <a:cubicBezTo>
                    <a:pt x="186" y="1512"/>
                    <a:pt x="181" y="1505"/>
                    <a:pt x="176" y="1499"/>
                  </a:cubicBezTo>
                  <a:cubicBezTo>
                    <a:pt x="175" y="1496"/>
                    <a:pt x="175" y="1492"/>
                    <a:pt x="178" y="1490"/>
                  </a:cubicBezTo>
                  <a:cubicBezTo>
                    <a:pt x="181" y="1488"/>
                    <a:pt x="184" y="1489"/>
                    <a:pt x="186" y="1492"/>
                  </a:cubicBezTo>
                  <a:cubicBezTo>
                    <a:pt x="191" y="1498"/>
                    <a:pt x="196" y="1505"/>
                    <a:pt x="200" y="1511"/>
                  </a:cubicBezTo>
                  <a:cubicBezTo>
                    <a:pt x="202" y="1514"/>
                    <a:pt x="202" y="1517"/>
                    <a:pt x="199" y="1519"/>
                  </a:cubicBezTo>
                  <a:cubicBezTo>
                    <a:pt x="198" y="1520"/>
                    <a:pt x="197" y="1521"/>
                    <a:pt x="196" y="1521"/>
                  </a:cubicBezTo>
                  <a:close/>
                  <a:moveTo>
                    <a:pt x="1705" y="1515"/>
                  </a:moveTo>
                  <a:cubicBezTo>
                    <a:pt x="1704" y="1515"/>
                    <a:pt x="1703" y="1515"/>
                    <a:pt x="1702" y="1514"/>
                  </a:cubicBezTo>
                  <a:cubicBezTo>
                    <a:pt x="1699" y="1512"/>
                    <a:pt x="1699" y="1508"/>
                    <a:pt x="1701" y="1505"/>
                  </a:cubicBezTo>
                  <a:cubicBezTo>
                    <a:pt x="1705" y="1499"/>
                    <a:pt x="1710" y="1493"/>
                    <a:pt x="1715" y="1486"/>
                  </a:cubicBezTo>
                  <a:cubicBezTo>
                    <a:pt x="1716" y="1483"/>
                    <a:pt x="1720" y="1483"/>
                    <a:pt x="1723" y="1485"/>
                  </a:cubicBezTo>
                  <a:cubicBezTo>
                    <a:pt x="1726" y="1486"/>
                    <a:pt x="1726" y="1490"/>
                    <a:pt x="1724" y="1493"/>
                  </a:cubicBezTo>
                  <a:cubicBezTo>
                    <a:pt x="1720" y="1500"/>
                    <a:pt x="1715" y="1506"/>
                    <a:pt x="1710" y="1513"/>
                  </a:cubicBezTo>
                  <a:cubicBezTo>
                    <a:pt x="1709" y="1514"/>
                    <a:pt x="1707" y="1515"/>
                    <a:pt x="1705" y="1515"/>
                  </a:cubicBezTo>
                  <a:close/>
                  <a:moveTo>
                    <a:pt x="168" y="1482"/>
                  </a:moveTo>
                  <a:cubicBezTo>
                    <a:pt x="166" y="1482"/>
                    <a:pt x="164" y="1481"/>
                    <a:pt x="163" y="1479"/>
                  </a:cubicBezTo>
                  <a:cubicBezTo>
                    <a:pt x="158" y="1472"/>
                    <a:pt x="154" y="1465"/>
                    <a:pt x="149" y="1459"/>
                  </a:cubicBezTo>
                  <a:cubicBezTo>
                    <a:pt x="148" y="1456"/>
                    <a:pt x="148" y="1452"/>
                    <a:pt x="151" y="1450"/>
                  </a:cubicBezTo>
                  <a:cubicBezTo>
                    <a:pt x="154" y="1449"/>
                    <a:pt x="158" y="1449"/>
                    <a:pt x="160" y="1452"/>
                  </a:cubicBezTo>
                  <a:cubicBezTo>
                    <a:pt x="164" y="1459"/>
                    <a:pt x="168" y="1466"/>
                    <a:pt x="173" y="1472"/>
                  </a:cubicBezTo>
                  <a:cubicBezTo>
                    <a:pt x="174" y="1475"/>
                    <a:pt x="174" y="1479"/>
                    <a:pt x="171" y="1480"/>
                  </a:cubicBezTo>
                  <a:cubicBezTo>
                    <a:pt x="170" y="1481"/>
                    <a:pt x="169" y="1482"/>
                    <a:pt x="168" y="1482"/>
                  </a:cubicBezTo>
                  <a:close/>
                  <a:moveTo>
                    <a:pt x="1733" y="1476"/>
                  </a:moveTo>
                  <a:cubicBezTo>
                    <a:pt x="1732" y="1476"/>
                    <a:pt x="1731" y="1475"/>
                    <a:pt x="1730" y="1475"/>
                  </a:cubicBezTo>
                  <a:cubicBezTo>
                    <a:pt x="1727" y="1473"/>
                    <a:pt x="1726" y="1469"/>
                    <a:pt x="1728" y="1466"/>
                  </a:cubicBezTo>
                  <a:cubicBezTo>
                    <a:pt x="1732" y="1460"/>
                    <a:pt x="1737" y="1453"/>
                    <a:pt x="1741" y="1446"/>
                  </a:cubicBezTo>
                  <a:cubicBezTo>
                    <a:pt x="1743" y="1443"/>
                    <a:pt x="1746" y="1443"/>
                    <a:pt x="1749" y="1444"/>
                  </a:cubicBezTo>
                  <a:cubicBezTo>
                    <a:pt x="1752" y="1446"/>
                    <a:pt x="1753" y="1450"/>
                    <a:pt x="1751" y="1453"/>
                  </a:cubicBezTo>
                  <a:cubicBezTo>
                    <a:pt x="1747" y="1460"/>
                    <a:pt x="1742" y="1466"/>
                    <a:pt x="1738" y="1473"/>
                  </a:cubicBezTo>
                  <a:cubicBezTo>
                    <a:pt x="1737" y="1475"/>
                    <a:pt x="1735" y="1476"/>
                    <a:pt x="1733" y="1476"/>
                  </a:cubicBezTo>
                  <a:close/>
                  <a:moveTo>
                    <a:pt x="142" y="1441"/>
                  </a:moveTo>
                  <a:cubicBezTo>
                    <a:pt x="140" y="1441"/>
                    <a:pt x="138" y="1440"/>
                    <a:pt x="137" y="1438"/>
                  </a:cubicBezTo>
                  <a:cubicBezTo>
                    <a:pt x="133" y="1431"/>
                    <a:pt x="128" y="1424"/>
                    <a:pt x="124" y="1417"/>
                  </a:cubicBezTo>
                  <a:cubicBezTo>
                    <a:pt x="123" y="1415"/>
                    <a:pt x="124" y="1411"/>
                    <a:pt x="127" y="1409"/>
                  </a:cubicBezTo>
                  <a:cubicBezTo>
                    <a:pt x="130" y="1408"/>
                    <a:pt x="133" y="1409"/>
                    <a:pt x="135" y="1412"/>
                  </a:cubicBezTo>
                  <a:cubicBezTo>
                    <a:pt x="139" y="1418"/>
                    <a:pt x="143" y="1425"/>
                    <a:pt x="147" y="1432"/>
                  </a:cubicBezTo>
                  <a:cubicBezTo>
                    <a:pt x="149" y="1435"/>
                    <a:pt x="148" y="1439"/>
                    <a:pt x="145" y="1440"/>
                  </a:cubicBezTo>
                  <a:cubicBezTo>
                    <a:pt x="144" y="1441"/>
                    <a:pt x="143" y="1441"/>
                    <a:pt x="142" y="1441"/>
                  </a:cubicBezTo>
                  <a:close/>
                  <a:moveTo>
                    <a:pt x="1759" y="1435"/>
                  </a:moveTo>
                  <a:cubicBezTo>
                    <a:pt x="1758" y="1435"/>
                    <a:pt x="1757" y="1435"/>
                    <a:pt x="1756" y="1434"/>
                  </a:cubicBezTo>
                  <a:cubicBezTo>
                    <a:pt x="1753" y="1432"/>
                    <a:pt x="1752" y="1429"/>
                    <a:pt x="1753" y="1426"/>
                  </a:cubicBezTo>
                  <a:cubicBezTo>
                    <a:pt x="1758" y="1419"/>
                    <a:pt x="1762" y="1412"/>
                    <a:pt x="1765" y="1405"/>
                  </a:cubicBezTo>
                  <a:cubicBezTo>
                    <a:pt x="1767" y="1402"/>
                    <a:pt x="1771" y="1401"/>
                    <a:pt x="1774" y="1403"/>
                  </a:cubicBezTo>
                  <a:cubicBezTo>
                    <a:pt x="1776" y="1405"/>
                    <a:pt x="1777" y="1408"/>
                    <a:pt x="1776" y="1411"/>
                  </a:cubicBezTo>
                  <a:cubicBezTo>
                    <a:pt x="1772" y="1418"/>
                    <a:pt x="1768" y="1425"/>
                    <a:pt x="1764" y="1432"/>
                  </a:cubicBezTo>
                  <a:cubicBezTo>
                    <a:pt x="1763" y="1434"/>
                    <a:pt x="1761" y="1435"/>
                    <a:pt x="1759" y="1435"/>
                  </a:cubicBezTo>
                  <a:close/>
                  <a:moveTo>
                    <a:pt x="118" y="1400"/>
                  </a:moveTo>
                  <a:cubicBezTo>
                    <a:pt x="116" y="1400"/>
                    <a:pt x="114" y="1398"/>
                    <a:pt x="113" y="1396"/>
                  </a:cubicBezTo>
                  <a:cubicBezTo>
                    <a:pt x="109" y="1389"/>
                    <a:pt x="105" y="1382"/>
                    <a:pt x="102" y="1375"/>
                  </a:cubicBezTo>
                  <a:cubicBezTo>
                    <a:pt x="100" y="1372"/>
                    <a:pt x="101" y="1368"/>
                    <a:pt x="104" y="1367"/>
                  </a:cubicBezTo>
                  <a:cubicBezTo>
                    <a:pt x="107" y="1366"/>
                    <a:pt x="111" y="1367"/>
                    <a:pt x="112" y="1370"/>
                  </a:cubicBezTo>
                  <a:cubicBezTo>
                    <a:pt x="116" y="1377"/>
                    <a:pt x="120" y="1384"/>
                    <a:pt x="123" y="1391"/>
                  </a:cubicBezTo>
                  <a:cubicBezTo>
                    <a:pt x="125" y="1394"/>
                    <a:pt x="124" y="1397"/>
                    <a:pt x="121" y="1399"/>
                  </a:cubicBezTo>
                  <a:cubicBezTo>
                    <a:pt x="120" y="1399"/>
                    <a:pt x="119" y="1400"/>
                    <a:pt x="118" y="1400"/>
                  </a:cubicBezTo>
                  <a:close/>
                  <a:moveTo>
                    <a:pt x="1782" y="1393"/>
                  </a:moveTo>
                  <a:cubicBezTo>
                    <a:pt x="1781" y="1393"/>
                    <a:pt x="1780" y="1393"/>
                    <a:pt x="1779" y="1392"/>
                  </a:cubicBezTo>
                  <a:cubicBezTo>
                    <a:pt x="1776" y="1391"/>
                    <a:pt x="1775" y="1387"/>
                    <a:pt x="1777" y="1384"/>
                  </a:cubicBezTo>
                  <a:cubicBezTo>
                    <a:pt x="1781" y="1377"/>
                    <a:pt x="1784" y="1370"/>
                    <a:pt x="1788" y="1363"/>
                  </a:cubicBezTo>
                  <a:cubicBezTo>
                    <a:pt x="1789" y="1360"/>
                    <a:pt x="1793" y="1359"/>
                    <a:pt x="1796" y="1360"/>
                  </a:cubicBezTo>
                  <a:cubicBezTo>
                    <a:pt x="1799" y="1362"/>
                    <a:pt x="1800" y="1365"/>
                    <a:pt x="1798" y="1368"/>
                  </a:cubicBezTo>
                  <a:cubicBezTo>
                    <a:pt x="1795" y="1375"/>
                    <a:pt x="1791" y="1383"/>
                    <a:pt x="1787" y="1390"/>
                  </a:cubicBezTo>
                  <a:cubicBezTo>
                    <a:pt x="1786" y="1392"/>
                    <a:pt x="1784" y="1393"/>
                    <a:pt x="1782" y="1393"/>
                  </a:cubicBezTo>
                  <a:close/>
                  <a:moveTo>
                    <a:pt x="97" y="1357"/>
                  </a:moveTo>
                  <a:cubicBezTo>
                    <a:pt x="94" y="1357"/>
                    <a:pt x="92" y="1356"/>
                    <a:pt x="91" y="1353"/>
                  </a:cubicBezTo>
                  <a:cubicBezTo>
                    <a:pt x="88" y="1346"/>
                    <a:pt x="84" y="1339"/>
                    <a:pt x="81" y="1332"/>
                  </a:cubicBezTo>
                  <a:cubicBezTo>
                    <a:pt x="80" y="1329"/>
                    <a:pt x="81" y="1325"/>
                    <a:pt x="84" y="1324"/>
                  </a:cubicBezTo>
                  <a:cubicBezTo>
                    <a:pt x="87" y="1322"/>
                    <a:pt x="91" y="1324"/>
                    <a:pt x="92" y="1327"/>
                  </a:cubicBezTo>
                  <a:cubicBezTo>
                    <a:pt x="95" y="1334"/>
                    <a:pt x="99" y="1341"/>
                    <a:pt x="102" y="1348"/>
                  </a:cubicBezTo>
                  <a:cubicBezTo>
                    <a:pt x="103" y="1351"/>
                    <a:pt x="102" y="1355"/>
                    <a:pt x="99" y="1356"/>
                  </a:cubicBezTo>
                  <a:cubicBezTo>
                    <a:pt x="98" y="1357"/>
                    <a:pt x="97" y="1357"/>
                    <a:pt x="97" y="1357"/>
                  </a:cubicBezTo>
                  <a:close/>
                  <a:moveTo>
                    <a:pt x="1803" y="1350"/>
                  </a:moveTo>
                  <a:cubicBezTo>
                    <a:pt x="1803" y="1350"/>
                    <a:pt x="1802" y="1350"/>
                    <a:pt x="1801" y="1349"/>
                  </a:cubicBezTo>
                  <a:cubicBezTo>
                    <a:pt x="1798" y="1348"/>
                    <a:pt x="1797" y="1344"/>
                    <a:pt x="1798" y="1341"/>
                  </a:cubicBezTo>
                  <a:cubicBezTo>
                    <a:pt x="1801" y="1334"/>
                    <a:pt x="1805" y="1327"/>
                    <a:pt x="1808" y="1320"/>
                  </a:cubicBezTo>
                  <a:cubicBezTo>
                    <a:pt x="1809" y="1317"/>
                    <a:pt x="1813" y="1315"/>
                    <a:pt x="1816" y="1316"/>
                  </a:cubicBezTo>
                  <a:cubicBezTo>
                    <a:pt x="1819" y="1318"/>
                    <a:pt x="1820" y="1321"/>
                    <a:pt x="1819" y="1324"/>
                  </a:cubicBezTo>
                  <a:cubicBezTo>
                    <a:pt x="1816" y="1332"/>
                    <a:pt x="1812" y="1339"/>
                    <a:pt x="1809" y="1346"/>
                  </a:cubicBezTo>
                  <a:cubicBezTo>
                    <a:pt x="1808" y="1349"/>
                    <a:pt x="1806" y="1350"/>
                    <a:pt x="1803" y="1350"/>
                  </a:cubicBezTo>
                  <a:close/>
                  <a:moveTo>
                    <a:pt x="77" y="1313"/>
                  </a:moveTo>
                  <a:cubicBezTo>
                    <a:pt x="75" y="1313"/>
                    <a:pt x="73" y="1312"/>
                    <a:pt x="72" y="1309"/>
                  </a:cubicBezTo>
                  <a:cubicBezTo>
                    <a:pt x="69" y="1302"/>
                    <a:pt x="66" y="1294"/>
                    <a:pt x="63" y="1287"/>
                  </a:cubicBezTo>
                  <a:cubicBezTo>
                    <a:pt x="62" y="1284"/>
                    <a:pt x="63" y="1280"/>
                    <a:pt x="66" y="1279"/>
                  </a:cubicBezTo>
                  <a:cubicBezTo>
                    <a:pt x="69" y="1278"/>
                    <a:pt x="73" y="1280"/>
                    <a:pt x="74" y="1283"/>
                  </a:cubicBezTo>
                  <a:cubicBezTo>
                    <a:pt x="77" y="1290"/>
                    <a:pt x="80" y="1297"/>
                    <a:pt x="83" y="1305"/>
                  </a:cubicBezTo>
                  <a:cubicBezTo>
                    <a:pt x="84" y="1308"/>
                    <a:pt x="83" y="1311"/>
                    <a:pt x="79" y="1313"/>
                  </a:cubicBezTo>
                  <a:cubicBezTo>
                    <a:pt x="79" y="1313"/>
                    <a:pt x="78" y="1313"/>
                    <a:pt x="77" y="1313"/>
                  </a:cubicBezTo>
                  <a:close/>
                  <a:moveTo>
                    <a:pt x="1823" y="1306"/>
                  </a:moveTo>
                  <a:cubicBezTo>
                    <a:pt x="1822" y="1306"/>
                    <a:pt x="1821" y="1306"/>
                    <a:pt x="1820" y="1305"/>
                  </a:cubicBezTo>
                  <a:cubicBezTo>
                    <a:pt x="1817" y="1304"/>
                    <a:pt x="1816" y="1301"/>
                    <a:pt x="1817" y="1298"/>
                  </a:cubicBezTo>
                  <a:cubicBezTo>
                    <a:pt x="1820" y="1290"/>
                    <a:pt x="1823" y="1283"/>
                    <a:pt x="1826" y="1275"/>
                  </a:cubicBezTo>
                  <a:cubicBezTo>
                    <a:pt x="1827" y="1272"/>
                    <a:pt x="1830" y="1271"/>
                    <a:pt x="1833" y="1272"/>
                  </a:cubicBezTo>
                  <a:cubicBezTo>
                    <a:pt x="1836" y="1273"/>
                    <a:pt x="1838" y="1276"/>
                    <a:pt x="1837" y="1279"/>
                  </a:cubicBezTo>
                  <a:cubicBezTo>
                    <a:pt x="1834" y="1287"/>
                    <a:pt x="1831" y="1295"/>
                    <a:pt x="1828" y="1302"/>
                  </a:cubicBezTo>
                  <a:cubicBezTo>
                    <a:pt x="1827" y="1304"/>
                    <a:pt x="1825" y="1306"/>
                    <a:pt x="1823" y="1306"/>
                  </a:cubicBezTo>
                  <a:close/>
                  <a:moveTo>
                    <a:pt x="60" y="1268"/>
                  </a:moveTo>
                  <a:cubicBezTo>
                    <a:pt x="58" y="1268"/>
                    <a:pt x="55" y="1267"/>
                    <a:pt x="54" y="1264"/>
                  </a:cubicBezTo>
                  <a:cubicBezTo>
                    <a:pt x="52" y="1257"/>
                    <a:pt x="49" y="1249"/>
                    <a:pt x="47" y="1241"/>
                  </a:cubicBezTo>
                  <a:cubicBezTo>
                    <a:pt x="46" y="1238"/>
                    <a:pt x="47" y="1235"/>
                    <a:pt x="50" y="1234"/>
                  </a:cubicBezTo>
                  <a:cubicBezTo>
                    <a:pt x="54" y="1233"/>
                    <a:pt x="57" y="1235"/>
                    <a:pt x="58" y="1238"/>
                  </a:cubicBezTo>
                  <a:cubicBezTo>
                    <a:pt x="60" y="1245"/>
                    <a:pt x="63" y="1253"/>
                    <a:pt x="66" y="1260"/>
                  </a:cubicBezTo>
                  <a:cubicBezTo>
                    <a:pt x="67" y="1263"/>
                    <a:pt x="65" y="1267"/>
                    <a:pt x="62" y="1268"/>
                  </a:cubicBezTo>
                  <a:cubicBezTo>
                    <a:pt x="61" y="1268"/>
                    <a:pt x="61" y="1268"/>
                    <a:pt x="60" y="1268"/>
                  </a:cubicBezTo>
                  <a:close/>
                  <a:moveTo>
                    <a:pt x="1839" y="1261"/>
                  </a:moveTo>
                  <a:cubicBezTo>
                    <a:pt x="1839" y="1261"/>
                    <a:pt x="1838" y="1261"/>
                    <a:pt x="1837" y="1260"/>
                  </a:cubicBezTo>
                  <a:cubicBezTo>
                    <a:pt x="1834" y="1259"/>
                    <a:pt x="1833" y="1256"/>
                    <a:pt x="1834" y="1253"/>
                  </a:cubicBezTo>
                  <a:cubicBezTo>
                    <a:pt x="1836" y="1245"/>
                    <a:pt x="1839" y="1238"/>
                    <a:pt x="1841" y="1230"/>
                  </a:cubicBezTo>
                  <a:cubicBezTo>
                    <a:pt x="1842" y="1227"/>
                    <a:pt x="1846" y="1225"/>
                    <a:pt x="1849" y="1226"/>
                  </a:cubicBezTo>
                  <a:cubicBezTo>
                    <a:pt x="1852" y="1227"/>
                    <a:pt x="1854" y="1230"/>
                    <a:pt x="1853" y="1234"/>
                  </a:cubicBezTo>
                  <a:cubicBezTo>
                    <a:pt x="1850" y="1241"/>
                    <a:pt x="1848" y="1249"/>
                    <a:pt x="1845" y="1257"/>
                  </a:cubicBezTo>
                  <a:cubicBezTo>
                    <a:pt x="1844" y="1259"/>
                    <a:pt x="1842" y="1261"/>
                    <a:pt x="1839" y="1261"/>
                  </a:cubicBezTo>
                  <a:close/>
                  <a:moveTo>
                    <a:pt x="45" y="1223"/>
                  </a:moveTo>
                  <a:cubicBezTo>
                    <a:pt x="43" y="1223"/>
                    <a:pt x="40" y="1221"/>
                    <a:pt x="39" y="1218"/>
                  </a:cubicBezTo>
                  <a:cubicBezTo>
                    <a:pt x="37" y="1211"/>
                    <a:pt x="35" y="1203"/>
                    <a:pt x="33" y="1195"/>
                  </a:cubicBezTo>
                  <a:cubicBezTo>
                    <a:pt x="32" y="1192"/>
                    <a:pt x="34" y="1189"/>
                    <a:pt x="37" y="1188"/>
                  </a:cubicBezTo>
                  <a:cubicBezTo>
                    <a:pt x="40" y="1187"/>
                    <a:pt x="44" y="1189"/>
                    <a:pt x="44" y="1192"/>
                  </a:cubicBezTo>
                  <a:cubicBezTo>
                    <a:pt x="47" y="1200"/>
                    <a:pt x="49" y="1207"/>
                    <a:pt x="51" y="1215"/>
                  </a:cubicBezTo>
                  <a:cubicBezTo>
                    <a:pt x="52" y="1218"/>
                    <a:pt x="50" y="1221"/>
                    <a:pt x="47" y="1222"/>
                  </a:cubicBezTo>
                  <a:cubicBezTo>
                    <a:pt x="46" y="1223"/>
                    <a:pt x="46" y="1223"/>
                    <a:pt x="45" y="1223"/>
                  </a:cubicBezTo>
                  <a:close/>
                  <a:moveTo>
                    <a:pt x="1854" y="1215"/>
                  </a:moveTo>
                  <a:cubicBezTo>
                    <a:pt x="1853" y="1215"/>
                    <a:pt x="1853" y="1215"/>
                    <a:pt x="1852" y="1215"/>
                  </a:cubicBezTo>
                  <a:cubicBezTo>
                    <a:pt x="1849" y="1214"/>
                    <a:pt x="1847" y="1210"/>
                    <a:pt x="1848" y="1207"/>
                  </a:cubicBezTo>
                  <a:cubicBezTo>
                    <a:pt x="1850" y="1200"/>
                    <a:pt x="1852" y="1192"/>
                    <a:pt x="1854" y="1184"/>
                  </a:cubicBezTo>
                  <a:cubicBezTo>
                    <a:pt x="1855" y="1181"/>
                    <a:pt x="1858" y="1179"/>
                    <a:pt x="1862" y="1180"/>
                  </a:cubicBezTo>
                  <a:cubicBezTo>
                    <a:pt x="1865" y="1181"/>
                    <a:pt x="1867" y="1184"/>
                    <a:pt x="1866" y="1187"/>
                  </a:cubicBezTo>
                  <a:cubicBezTo>
                    <a:pt x="1864" y="1195"/>
                    <a:pt x="1862" y="1203"/>
                    <a:pt x="1860" y="1210"/>
                  </a:cubicBezTo>
                  <a:cubicBezTo>
                    <a:pt x="1859" y="1213"/>
                    <a:pt x="1856" y="1215"/>
                    <a:pt x="1854" y="1215"/>
                  </a:cubicBezTo>
                  <a:close/>
                  <a:moveTo>
                    <a:pt x="33" y="1176"/>
                  </a:moveTo>
                  <a:cubicBezTo>
                    <a:pt x="30" y="1176"/>
                    <a:pt x="28" y="1174"/>
                    <a:pt x="27" y="1172"/>
                  </a:cubicBezTo>
                  <a:cubicBezTo>
                    <a:pt x="25" y="1164"/>
                    <a:pt x="23" y="1156"/>
                    <a:pt x="22" y="1148"/>
                  </a:cubicBezTo>
                  <a:cubicBezTo>
                    <a:pt x="21" y="1145"/>
                    <a:pt x="23" y="1142"/>
                    <a:pt x="26" y="1141"/>
                  </a:cubicBezTo>
                  <a:cubicBezTo>
                    <a:pt x="29" y="1140"/>
                    <a:pt x="33" y="1142"/>
                    <a:pt x="33" y="1146"/>
                  </a:cubicBezTo>
                  <a:cubicBezTo>
                    <a:pt x="35" y="1153"/>
                    <a:pt x="37" y="1161"/>
                    <a:pt x="39" y="1169"/>
                  </a:cubicBezTo>
                  <a:cubicBezTo>
                    <a:pt x="39" y="1172"/>
                    <a:pt x="37" y="1175"/>
                    <a:pt x="34" y="1176"/>
                  </a:cubicBezTo>
                  <a:cubicBezTo>
                    <a:pt x="34" y="1176"/>
                    <a:pt x="33" y="1176"/>
                    <a:pt x="33" y="1176"/>
                  </a:cubicBezTo>
                  <a:close/>
                  <a:moveTo>
                    <a:pt x="1866" y="1168"/>
                  </a:moveTo>
                  <a:cubicBezTo>
                    <a:pt x="1865" y="1168"/>
                    <a:pt x="1865" y="1168"/>
                    <a:pt x="1865" y="1168"/>
                  </a:cubicBezTo>
                  <a:cubicBezTo>
                    <a:pt x="1861" y="1167"/>
                    <a:pt x="1859" y="1164"/>
                    <a:pt x="1860" y="1161"/>
                  </a:cubicBezTo>
                  <a:cubicBezTo>
                    <a:pt x="1862" y="1153"/>
                    <a:pt x="1864" y="1145"/>
                    <a:pt x="1865" y="1138"/>
                  </a:cubicBezTo>
                  <a:cubicBezTo>
                    <a:pt x="1866" y="1134"/>
                    <a:pt x="1869" y="1132"/>
                    <a:pt x="1872" y="1133"/>
                  </a:cubicBezTo>
                  <a:cubicBezTo>
                    <a:pt x="1875" y="1134"/>
                    <a:pt x="1878" y="1137"/>
                    <a:pt x="1877" y="1140"/>
                  </a:cubicBezTo>
                  <a:cubicBezTo>
                    <a:pt x="1875" y="1148"/>
                    <a:pt x="1874" y="1156"/>
                    <a:pt x="1872" y="1164"/>
                  </a:cubicBezTo>
                  <a:cubicBezTo>
                    <a:pt x="1871" y="1167"/>
                    <a:pt x="1869" y="1168"/>
                    <a:pt x="1866" y="1168"/>
                  </a:cubicBezTo>
                  <a:close/>
                  <a:moveTo>
                    <a:pt x="23" y="1129"/>
                  </a:moveTo>
                  <a:cubicBezTo>
                    <a:pt x="20" y="1129"/>
                    <a:pt x="17" y="1127"/>
                    <a:pt x="17" y="1125"/>
                  </a:cubicBezTo>
                  <a:cubicBezTo>
                    <a:pt x="15" y="1117"/>
                    <a:pt x="14" y="1109"/>
                    <a:pt x="13" y="1101"/>
                  </a:cubicBezTo>
                  <a:cubicBezTo>
                    <a:pt x="12" y="1097"/>
                    <a:pt x="14" y="1094"/>
                    <a:pt x="18" y="1094"/>
                  </a:cubicBezTo>
                  <a:cubicBezTo>
                    <a:pt x="21" y="1093"/>
                    <a:pt x="24" y="1096"/>
                    <a:pt x="24" y="1099"/>
                  </a:cubicBezTo>
                  <a:cubicBezTo>
                    <a:pt x="26" y="1107"/>
                    <a:pt x="27" y="1115"/>
                    <a:pt x="29" y="1122"/>
                  </a:cubicBezTo>
                  <a:cubicBezTo>
                    <a:pt x="29" y="1126"/>
                    <a:pt x="27" y="1129"/>
                    <a:pt x="24" y="1129"/>
                  </a:cubicBezTo>
                  <a:cubicBezTo>
                    <a:pt x="23" y="1129"/>
                    <a:pt x="23" y="1129"/>
                    <a:pt x="23" y="1129"/>
                  </a:cubicBezTo>
                  <a:close/>
                  <a:moveTo>
                    <a:pt x="1876" y="1121"/>
                  </a:moveTo>
                  <a:cubicBezTo>
                    <a:pt x="1875" y="1121"/>
                    <a:pt x="1875" y="1121"/>
                    <a:pt x="1874" y="1121"/>
                  </a:cubicBezTo>
                  <a:cubicBezTo>
                    <a:pt x="1871" y="1121"/>
                    <a:pt x="1869" y="1118"/>
                    <a:pt x="1870" y="1114"/>
                  </a:cubicBezTo>
                  <a:cubicBezTo>
                    <a:pt x="1871" y="1107"/>
                    <a:pt x="1872" y="1099"/>
                    <a:pt x="1874" y="1091"/>
                  </a:cubicBezTo>
                  <a:cubicBezTo>
                    <a:pt x="1874" y="1088"/>
                    <a:pt x="1877" y="1085"/>
                    <a:pt x="1880" y="1086"/>
                  </a:cubicBezTo>
                  <a:cubicBezTo>
                    <a:pt x="1884" y="1086"/>
                    <a:pt x="1886" y="1089"/>
                    <a:pt x="1885" y="1093"/>
                  </a:cubicBezTo>
                  <a:cubicBezTo>
                    <a:pt x="1884" y="1101"/>
                    <a:pt x="1883" y="1109"/>
                    <a:pt x="1881" y="1116"/>
                  </a:cubicBezTo>
                  <a:cubicBezTo>
                    <a:pt x="1881" y="1119"/>
                    <a:pt x="1878" y="1121"/>
                    <a:pt x="1876" y="1121"/>
                  </a:cubicBezTo>
                  <a:close/>
                  <a:moveTo>
                    <a:pt x="15" y="1082"/>
                  </a:moveTo>
                  <a:cubicBezTo>
                    <a:pt x="12" y="1082"/>
                    <a:pt x="9" y="1080"/>
                    <a:pt x="9" y="1077"/>
                  </a:cubicBezTo>
                  <a:cubicBezTo>
                    <a:pt x="8" y="1069"/>
                    <a:pt x="7" y="1061"/>
                    <a:pt x="6" y="1053"/>
                  </a:cubicBezTo>
                  <a:cubicBezTo>
                    <a:pt x="6" y="1050"/>
                    <a:pt x="8" y="1047"/>
                    <a:pt x="11" y="1046"/>
                  </a:cubicBezTo>
                  <a:cubicBezTo>
                    <a:pt x="15" y="1046"/>
                    <a:pt x="18" y="1048"/>
                    <a:pt x="18" y="1052"/>
                  </a:cubicBezTo>
                  <a:cubicBezTo>
                    <a:pt x="19" y="1059"/>
                    <a:pt x="20" y="1067"/>
                    <a:pt x="21" y="1075"/>
                  </a:cubicBezTo>
                  <a:cubicBezTo>
                    <a:pt x="21" y="1079"/>
                    <a:pt x="19" y="1082"/>
                    <a:pt x="16" y="1082"/>
                  </a:cubicBezTo>
                  <a:cubicBezTo>
                    <a:pt x="16" y="1082"/>
                    <a:pt x="15" y="1082"/>
                    <a:pt x="15" y="1082"/>
                  </a:cubicBezTo>
                  <a:close/>
                  <a:moveTo>
                    <a:pt x="1883" y="1074"/>
                  </a:moveTo>
                  <a:cubicBezTo>
                    <a:pt x="1883" y="1074"/>
                    <a:pt x="1882" y="1074"/>
                    <a:pt x="1882" y="1074"/>
                  </a:cubicBezTo>
                  <a:cubicBezTo>
                    <a:pt x="1879" y="1073"/>
                    <a:pt x="1876" y="1070"/>
                    <a:pt x="1877" y="1067"/>
                  </a:cubicBezTo>
                  <a:cubicBezTo>
                    <a:pt x="1878" y="1059"/>
                    <a:pt x="1879" y="1051"/>
                    <a:pt x="1880" y="1044"/>
                  </a:cubicBezTo>
                  <a:cubicBezTo>
                    <a:pt x="1880" y="1040"/>
                    <a:pt x="1883" y="1038"/>
                    <a:pt x="1886" y="1038"/>
                  </a:cubicBezTo>
                  <a:cubicBezTo>
                    <a:pt x="1889" y="1038"/>
                    <a:pt x="1892" y="1041"/>
                    <a:pt x="1891" y="1045"/>
                  </a:cubicBezTo>
                  <a:cubicBezTo>
                    <a:pt x="1891" y="1053"/>
                    <a:pt x="1890" y="1061"/>
                    <a:pt x="1889" y="1069"/>
                  </a:cubicBezTo>
                  <a:cubicBezTo>
                    <a:pt x="1888" y="1072"/>
                    <a:pt x="1886" y="1074"/>
                    <a:pt x="1883" y="1074"/>
                  </a:cubicBezTo>
                  <a:close/>
                  <a:moveTo>
                    <a:pt x="10" y="1034"/>
                  </a:moveTo>
                  <a:cubicBezTo>
                    <a:pt x="7" y="1034"/>
                    <a:pt x="4" y="1032"/>
                    <a:pt x="4" y="1029"/>
                  </a:cubicBezTo>
                  <a:cubicBezTo>
                    <a:pt x="3" y="1021"/>
                    <a:pt x="3" y="1013"/>
                    <a:pt x="2" y="1005"/>
                  </a:cubicBezTo>
                  <a:cubicBezTo>
                    <a:pt x="2" y="1001"/>
                    <a:pt x="4" y="999"/>
                    <a:pt x="8" y="998"/>
                  </a:cubicBezTo>
                  <a:cubicBezTo>
                    <a:pt x="11" y="998"/>
                    <a:pt x="14" y="1001"/>
                    <a:pt x="14" y="1004"/>
                  </a:cubicBezTo>
                  <a:cubicBezTo>
                    <a:pt x="15" y="1012"/>
                    <a:pt x="15" y="1020"/>
                    <a:pt x="16" y="1028"/>
                  </a:cubicBezTo>
                  <a:cubicBezTo>
                    <a:pt x="16" y="1031"/>
                    <a:pt x="14" y="1034"/>
                    <a:pt x="10" y="1034"/>
                  </a:cubicBezTo>
                  <a:cubicBezTo>
                    <a:pt x="10" y="1034"/>
                    <a:pt x="10" y="1034"/>
                    <a:pt x="10" y="1034"/>
                  </a:cubicBezTo>
                  <a:close/>
                  <a:moveTo>
                    <a:pt x="1888" y="1026"/>
                  </a:moveTo>
                  <a:cubicBezTo>
                    <a:pt x="1887" y="1026"/>
                    <a:pt x="1887" y="1026"/>
                    <a:pt x="1887" y="1026"/>
                  </a:cubicBezTo>
                  <a:cubicBezTo>
                    <a:pt x="1884" y="1026"/>
                    <a:pt x="1881" y="1023"/>
                    <a:pt x="1882" y="1020"/>
                  </a:cubicBezTo>
                  <a:cubicBezTo>
                    <a:pt x="1882" y="1012"/>
                    <a:pt x="1883" y="1004"/>
                    <a:pt x="1883" y="996"/>
                  </a:cubicBezTo>
                  <a:cubicBezTo>
                    <a:pt x="1883" y="993"/>
                    <a:pt x="1886" y="990"/>
                    <a:pt x="1889" y="990"/>
                  </a:cubicBezTo>
                  <a:cubicBezTo>
                    <a:pt x="1893" y="990"/>
                    <a:pt x="1895" y="993"/>
                    <a:pt x="1895" y="997"/>
                  </a:cubicBezTo>
                  <a:cubicBezTo>
                    <a:pt x="1895" y="1005"/>
                    <a:pt x="1894" y="1013"/>
                    <a:pt x="1894" y="1021"/>
                  </a:cubicBezTo>
                  <a:cubicBezTo>
                    <a:pt x="1893" y="1024"/>
                    <a:pt x="1891" y="1026"/>
                    <a:pt x="1888" y="1026"/>
                  </a:cubicBezTo>
                  <a:close/>
                  <a:moveTo>
                    <a:pt x="7" y="986"/>
                  </a:moveTo>
                  <a:cubicBezTo>
                    <a:pt x="4" y="986"/>
                    <a:pt x="1" y="984"/>
                    <a:pt x="1" y="981"/>
                  </a:cubicBezTo>
                  <a:cubicBezTo>
                    <a:pt x="1" y="973"/>
                    <a:pt x="1" y="965"/>
                    <a:pt x="0" y="957"/>
                  </a:cubicBezTo>
                  <a:cubicBezTo>
                    <a:pt x="0" y="953"/>
                    <a:pt x="3" y="951"/>
                    <a:pt x="6" y="950"/>
                  </a:cubicBezTo>
                  <a:cubicBezTo>
                    <a:pt x="6" y="950"/>
                    <a:pt x="6" y="950"/>
                    <a:pt x="6" y="950"/>
                  </a:cubicBezTo>
                  <a:cubicBezTo>
                    <a:pt x="10" y="950"/>
                    <a:pt x="12" y="953"/>
                    <a:pt x="12" y="956"/>
                  </a:cubicBezTo>
                  <a:cubicBezTo>
                    <a:pt x="13" y="964"/>
                    <a:pt x="13" y="972"/>
                    <a:pt x="13" y="980"/>
                  </a:cubicBezTo>
                  <a:cubicBezTo>
                    <a:pt x="13" y="984"/>
                    <a:pt x="10" y="986"/>
                    <a:pt x="7" y="986"/>
                  </a:cubicBezTo>
                  <a:cubicBezTo>
                    <a:pt x="7" y="986"/>
                    <a:pt x="7" y="986"/>
                    <a:pt x="7" y="986"/>
                  </a:cubicBezTo>
                  <a:close/>
                  <a:moveTo>
                    <a:pt x="1890" y="978"/>
                  </a:moveTo>
                  <a:cubicBezTo>
                    <a:pt x="1890" y="978"/>
                    <a:pt x="1890" y="978"/>
                    <a:pt x="1890" y="978"/>
                  </a:cubicBezTo>
                  <a:cubicBezTo>
                    <a:pt x="1887" y="978"/>
                    <a:pt x="1884" y="975"/>
                    <a:pt x="1884" y="972"/>
                  </a:cubicBezTo>
                  <a:cubicBezTo>
                    <a:pt x="1884" y="964"/>
                    <a:pt x="1884" y="956"/>
                    <a:pt x="1884" y="948"/>
                  </a:cubicBezTo>
                  <a:cubicBezTo>
                    <a:pt x="1884" y="943"/>
                    <a:pt x="1884" y="937"/>
                    <a:pt x="1884" y="932"/>
                  </a:cubicBezTo>
                  <a:cubicBezTo>
                    <a:pt x="1884" y="929"/>
                    <a:pt x="1887" y="926"/>
                    <a:pt x="1890" y="926"/>
                  </a:cubicBezTo>
                  <a:cubicBezTo>
                    <a:pt x="1890" y="926"/>
                    <a:pt x="1890" y="926"/>
                    <a:pt x="1890" y="926"/>
                  </a:cubicBezTo>
                  <a:cubicBezTo>
                    <a:pt x="1893" y="926"/>
                    <a:pt x="1896" y="929"/>
                    <a:pt x="1896" y="932"/>
                  </a:cubicBezTo>
                  <a:cubicBezTo>
                    <a:pt x="1896" y="937"/>
                    <a:pt x="1896" y="943"/>
                    <a:pt x="1896" y="948"/>
                  </a:cubicBezTo>
                  <a:cubicBezTo>
                    <a:pt x="1896" y="956"/>
                    <a:pt x="1896" y="964"/>
                    <a:pt x="1896" y="972"/>
                  </a:cubicBezTo>
                  <a:cubicBezTo>
                    <a:pt x="1896" y="976"/>
                    <a:pt x="1893" y="978"/>
                    <a:pt x="1890" y="978"/>
                  </a:cubicBezTo>
                  <a:close/>
                  <a:moveTo>
                    <a:pt x="7" y="938"/>
                  </a:moveTo>
                  <a:cubicBezTo>
                    <a:pt x="7" y="938"/>
                    <a:pt x="6" y="938"/>
                    <a:pt x="6" y="938"/>
                  </a:cubicBezTo>
                  <a:cubicBezTo>
                    <a:pt x="3" y="938"/>
                    <a:pt x="0" y="936"/>
                    <a:pt x="1" y="932"/>
                  </a:cubicBezTo>
                  <a:cubicBezTo>
                    <a:pt x="1" y="924"/>
                    <a:pt x="1" y="916"/>
                    <a:pt x="1" y="908"/>
                  </a:cubicBezTo>
                  <a:cubicBezTo>
                    <a:pt x="1" y="905"/>
                    <a:pt x="4" y="902"/>
                    <a:pt x="7" y="902"/>
                  </a:cubicBezTo>
                  <a:cubicBezTo>
                    <a:pt x="11" y="903"/>
                    <a:pt x="13" y="905"/>
                    <a:pt x="13" y="909"/>
                  </a:cubicBezTo>
                  <a:cubicBezTo>
                    <a:pt x="13" y="917"/>
                    <a:pt x="13" y="925"/>
                    <a:pt x="13" y="933"/>
                  </a:cubicBezTo>
                  <a:cubicBezTo>
                    <a:pt x="12" y="936"/>
                    <a:pt x="10" y="938"/>
                    <a:pt x="7" y="938"/>
                  </a:cubicBezTo>
                  <a:close/>
                  <a:moveTo>
                    <a:pt x="1889" y="914"/>
                  </a:moveTo>
                  <a:cubicBezTo>
                    <a:pt x="1886" y="914"/>
                    <a:pt x="1884" y="912"/>
                    <a:pt x="1883" y="908"/>
                  </a:cubicBezTo>
                  <a:cubicBezTo>
                    <a:pt x="1883" y="900"/>
                    <a:pt x="1883" y="892"/>
                    <a:pt x="1882" y="885"/>
                  </a:cubicBezTo>
                  <a:cubicBezTo>
                    <a:pt x="1882" y="881"/>
                    <a:pt x="1884" y="878"/>
                    <a:pt x="1888" y="878"/>
                  </a:cubicBezTo>
                  <a:cubicBezTo>
                    <a:pt x="1891" y="878"/>
                    <a:pt x="1894" y="880"/>
                    <a:pt x="1894" y="884"/>
                  </a:cubicBezTo>
                  <a:cubicBezTo>
                    <a:pt x="1895" y="892"/>
                    <a:pt x="1895" y="900"/>
                    <a:pt x="1895" y="908"/>
                  </a:cubicBezTo>
                  <a:cubicBezTo>
                    <a:pt x="1896" y="911"/>
                    <a:pt x="1893" y="914"/>
                    <a:pt x="1890" y="914"/>
                  </a:cubicBezTo>
                  <a:cubicBezTo>
                    <a:pt x="1890" y="914"/>
                    <a:pt x="1890" y="914"/>
                    <a:pt x="1889" y="914"/>
                  </a:cubicBezTo>
                  <a:close/>
                  <a:moveTo>
                    <a:pt x="9" y="891"/>
                  </a:moveTo>
                  <a:cubicBezTo>
                    <a:pt x="8" y="891"/>
                    <a:pt x="8" y="891"/>
                    <a:pt x="8" y="891"/>
                  </a:cubicBezTo>
                  <a:cubicBezTo>
                    <a:pt x="5" y="890"/>
                    <a:pt x="2" y="887"/>
                    <a:pt x="3" y="884"/>
                  </a:cubicBezTo>
                  <a:cubicBezTo>
                    <a:pt x="3" y="876"/>
                    <a:pt x="4" y="868"/>
                    <a:pt x="4" y="860"/>
                  </a:cubicBezTo>
                  <a:cubicBezTo>
                    <a:pt x="5" y="857"/>
                    <a:pt x="8" y="854"/>
                    <a:pt x="11" y="855"/>
                  </a:cubicBezTo>
                  <a:cubicBezTo>
                    <a:pt x="14" y="855"/>
                    <a:pt x="17" y="858"/>
                    <a:pt x="16" y="861"/>
                  </a:cubicBezTo>
                  <a:cubicBezTo>
                    <a:pt x="16" y="869"/>
                    <a:pt x="15" y="877"/>
                    <a:pt x="15" y="885"/>
                  </a:cubicBezTo>
                  <a:cubicBezTo>
                    <a:pt x="14" y="888"/>
                    <a:pt x="12" y="891"/>
                    <a:pt x="9" y="891"/>
                  </a:cubicBezTo>
                  <a:close/>
                  <a:moveTo>
                    <a:pt x="1886" y="866"/>
                  </a:moveTo>
                  <a:cubicBezTo>
                    <a:pt x="1883" y="866"/>
                    <a:pt x="1881" y="864"/>
                    <a:pt x="1880" y="861"/>
                  </a:cubicBezTo>
                  <a:cubicBezTo>
                    <a:pt x="1880" y="853"/>
                    <a:pt x="1879" y="845"/>
                    <a:pt x="1878" y="837"/>
                  </a:cubicBezTo>
                  <a:cubicBezTo>
                    <a:pt x="1877" y="834"/>
                    <a:pt x="1880" y="831"/>
                    <a:pt x="1883" y="830"/>
                  </a:cubicBezTo>
                  <a:cubicBezTo>
                    <a:pt x="1886" y="830"/>
                    <a:pt x="1889" y="832"/>
                    <a:pt x="1890" y="836"/>
                  </a:cubicBezTo>
                  <a:cubicBezTo>
                    <a:pt x="1891" y="844"/>
                    <a:pt x="1891" y="852"/>
                    <a:pt x="1892" y="860"/>
                  </a:cubicBezTo>
                  <a:cubicBezTo>
                    <a:pt x="1893" y="863"/>
                    <a:pt x="1890" y="866"/>
                    <a:pt x="1887" y="866"/>
                  </a:cubicBezTo>
                  <a:cubicBezTo>
                    <a:pt x="1887" y="866"/>
                    <a:pt x="1886" y="866"/>
                    <a:pt x="1886" y="866"/>
                  </a:cubicBezTo>
                  <a:close/>
                  <a:moveTo>
                    <a:pt x="13" y="843"/>
                  </a:moveTo>
                  <a:cubicBezTo>
                    <a:pt x="13" y="843"/>
                    <a:pt x="12" y="843"/>
                    <a:pt x="12" y="843"/>
                  </a:cubicBezTo>
                  <a:cubicBezTo>
                    <a:pt x="9" y="842"/>
                    <a:pt x="7" y="839"/>
                    <a:pt x="7" y="836"/>
                  </a:cubicBezTo>
                  <a:cubicBezTo>
                    <a:pt x="8" y="828"/>
                    <a:pt x="9" y="820"/>
                    <a:pt x="10" y="812"/>
                  </a:cubicBezTo>
                  <a:cubicBezTo>
                    <a:pt x="11" y="809"/>
                    <a:pt x="14" y="807"/>
                    <a:pt x="17" y="807"/>
                  </a:cubicBezTo>
                  <a:cubicBezTo>
                    <a:pt x="20" y="807"/>
                    <a:pt x="22" y="811"/>
                    <a:pt x="22" y="814"/>
                  </a:cubicBezTo>
                  <a:cubicBezTo>
                    <a:pt x="21" y="822"/>
                    <a:pt x="20" y="830"/>
                    <a:pt x="19" y="837"/>
                  </a:cubicBezTo>
                  <a:cubicBezTo>
                    <a:pt x="19" y="841"/>
                    <a:pt x="16" y="843"/>
                    <a:pt x="13" y="843"/>
                  </a:cubicBezTo>
                  <a:close/>
                  <a:moveTo>
                    <a:pt x="1881" y="819"/>
                  </a:moveTo>
                  <a:cubicBezTo>
                    <a:pt x="1878" y="819"/>
                    <a:pt x="1875" y="816"/>
                    <a:pt x="1875" y="813"/>
                  </a:cubicBezTo>
                  <a:cubicBezTo>
                    <a:pt x="1874" y="806"/>
                    <a:pt x="1872" y="798"/>
                    <a:pt x="1871" y="790"/>
                  </a:cubicBezTo>
                  <a:cubicBezTo>
                    <a:pt x="1870" y="787"/>
                    <a:pt x="1873" y="783"/>
                    <a:pt x="1876" y="783"/>
                  </a:cubicBezTo>
                  <a:cubicBezTo>
                    <a:pt x="1879" y="782"/>
                    <a:pt x="1882" y="785"/>
                    <a:pt x="1883" y="788"/>
                  </a:cubicBezTo>
                  <a:cubicBezTo>
                    <a:pt x="1884" y="796"/>
                    <a:pt x="1885" y="804"/>
                    <a:pt x="1887" y="812"/>
                  </a:cubicBezTo>
                  <a:cubicBezTo>
                    <a:pt x="1887" y="815"/>
                    <a:pt x="1885" y="818"/>
                    <a:pt x="1881" y="818"/>
                  </a:cubicBezTo>
                  <a:cubicBezTo>
                    <a:pt x="1881" y="819"/>
                    <a:pt x="1881" y="819"/>
                    <a:pt x="1881" y="819"/>
                  </a:cubicBezTo>
                  <a:close/>
                  <a:moveTo>
                    <a:pt x="20" y="795"/>
                  </a:moveTo>
                  <a:cubicBezTo>
                    <a:pt x="19" y="795"/>
                    <a:pt x="19" y="795"/>
                    <a:pt x="19" y="795"/>
                  </a:cubicBezTo>
                  <a:cubicBezTo>
                    <a:pt x="16" y="795"/>
                    <a:pt x="13" y="792"/>
                    <a:pt x="14" y="788"/>
                  </a:cubicBezTo>
                  <a:cubicBezTo>
                    <a:pt x="15" y="780"/>
                    <a:pt x="17" y="772"/>
                    <a:pt x="18" y="765"/>
                  </a:cubicBezTo>
                  <a:cubicBezTo>
                    <a:pt x="19" y="761"/>
                    <a:pt x="22" y="759"/>
                    <a:pt x="25" y="760"/>
                  </a:cubicBezTo>
                  <a:cubicBezTo>
                    <a:pt x="29" y="760"/>
                    <a:pt x="31" y="764"/>
                    <a:pt x="30" y="767"/>
                  </a:cubicBezTo>
                  <a:cubicBezTo>
                    <a:pt x="28" y="775"/>
                    <a:pt x="27" y="782"/>
                    <a:pt x="26" y="790"/>
                  </a:cubicBezTo>
                  <a:cubicBezTo>
                    <a:pt x="25" y="793"/>
                    <a:pt x="23" y="795"/>
                    <a:pt x="20" y="795"/>
                  </a:cubicBezTo>
                  <a:close/>
                  <a:moveTo>
                    <a:pt x="1873" y="771"/>
                  </a:moveTo>
                  <a:cubicBezTo>
                    <a:pt x="1870" y="771"/>
                    <a:pt x="1867" y="769"/>
                    <a:pt x="1867" y="766"/>
                  </a:cubicBezTo>
                  <a:cubicBezTo>
                    <a:pt x="1865" y="759"/>
                    <a:pt x="1863" y="751"/>
                    <a:pt x="1862" y="743"/>
                  </a:cubicBezTo>
                  <a:cubicBezTo>
                    <a:pt x="1861" y="740"/>
                    <a:pt x="1863" y="737"/>
                    <a:pt x="1866" y="736"/>
                  </a:cubicBezTo>
                  <a:cubicBezTo>
                    <a:pt x="1870" y="735"/>
                    <a:pt x="1873" y="737"/>
                    <a:pt x="1873" y="740"/>
                  </a:cubicBezTo>
                  <a:cubicBezTo>
                    <a:pt x="1875" y="748"/>
                    <a:pt x="1877" y="756"/>
                    <a:pt x="1878" y="764"/>
                  </a:cubicBezTo>
                  <a:cubicBezTo>
                    <a:pt x="1879" y="767"/>
                    <a:pt x="1877" y="770"/>
                    <a:pt x="1874" y="771"/>
                  </a:cubicBezTo>
                  <a:cubicBezTo>
                    <a:pt x="1873" y="771"/>
                    <a:pt x="1873" y="771"/>
                    <a:pt x="1873" y="771"/>
                  </a:cubicBezTo>
                  <a:close/>
                  <a:moveTo>
                    <a:pt x="29" y="748"/>
                  </a:moveTo>
                  <a:cubicBezTo>
                    <a:pt x="29" y="748"/>
                    <a:pt x="28" y="748"/>
                    <a:pt x="28" y="748"/>
                  </a:cubicBezTo>
                  <a:cubicBezTo>
                    <a:pt x="25" y="747"/>
                    <a:pt x="22" y="744"/>
                    <a:pt x="23" y="741"/>
                  </a:cubicBezTo>
                  <a:cubicBezTo>
                    <a:pt x="25" y="733"/>
                    <a:pt x="27" y="725"/>
                    <a:pt x="29" y="717"/>
                  </a:cubicBezTo>
                  <a:cubicBezTo>
                    <a:pt x="30" y="714"/>
                    <a:pt x="33" y="712"/>
                    <a:pt x="36" y="713"/>
                  </a:cubicBezTo>
                  <a:cubicBezTo>
                    <a:pt x="39" y="714"/>
                    <a:pt x="41" y="717"/>
                    <a:pt x="40" y="720"/>
                  </a:cubicBezTo>
                  <a:cubicBezTo>
                    <a:pt x="38" y="728"/>
                    <a:pt x="37" y="736"/>
                    <a:pt x="35" y="743"/>
                  </a:cubicBezTo>
                  <a:cubicBezTo>
                    <a:pt x="34" y="746"/>
                    <a:pt x="32" y="748"/>
                    <a:pt x="29" y="748"/>
                  </a:cubicBezTo>
                  <a:close/>
                  <a:moveTo>
                    <a:pt x="1862" y="724"/>
                  </a:moveTo>
                  <a:cubicBezTo>
                    <a:pt x="1859" y="724"/>
                    <a:pt x="1857" y="723"/>
                    <a:pt x="1856" y="720"/>
                  </a:cubicBezTo>
                  <a:cubicBezTo>
                    <a:pt x="1854" y="712"/>
                    <a:pt x="1852" y="704"/>
                    <a:pt x="1850" y="697"/>
                  </a:cubicBezTo>
                  <a:cubicBezTo>
                    <a:pt x="1849" y="694"/>
                    <a:pt x="1851" y="690"/>
                    <a:pt x="1854" y="689"/>
                  </a:cubicBezTo>
                  <a:cubicBezTo>
                    <a:pt x="1858" y="689"/>
                    <a:pt x="1861" y="690"/>
                    <a:pt x="1862" y="694"/>
                  </a:cubicBezTo>
                  <a:cubicBezTo>
                    <a:pt x="1864" y="701"/>
                    <a:pt x="1866" y="709"/>
                    <a:pt x="1868" y="717"/>
                  </a:cubicBezTo>
                  <a:cubicBezTo>
                    <a:pt x="1869" y="720"/>
                    <a:pt x="1867" y="723"/>
                    <a:pt x="1864" y="724"/>
                  </a:cubicBezTo>
                  <a:cubicBezTo>
                    <a:pt x="1863" y="724"/>
                    <a:pt x="1863" y="724"/>
                    <a:pt x="1862" y="724"/>
                  </a:cubicBezTo>
                  <a:close/>
                  <a:moveTo>
                    <a:pt x="41" y="702"/>
                  </a:moveTo>
                  <a:cubicBezTo>
                    <a:pt x="40" y="702"/>
                    <a:pt x="40" y="702"/>
                    <a:pt x="39" y="701"/>
                  </a:cubicBezTo>
                  <a:cubicBezTo>
                    <a:pt x="36" y="701"/>
                    <a:pt x="34" y="697"/>
                    <a:pt x="35" y="694"/>
                  </a:cubicBezTo>
                  <a:cubicBezTo>
                    <a:pt x="37" y="686"/>
                    <a:pt x="39" y="678"/>
                    <a:pt x="42" y="671"/>
                  </a:cubicBezTo>
                  <a:cubicBezTo>
                    <a:pt x="43" y="668"/>
                    <a:pt x="46" y="666"/>
                    <a:pt x="49" y="667"/>
                  </a:cubicBezTo>
                  <a:cubicBezTo>
                    <a:pt x="52" y="668"/>
                    <a:pt x="54" y="671"/>
                    <a:pt x="53" y="674"/>
                  </a:cubicBezTo>
                  <a:cubicBezTo>
                    <a:pt x="51" y="682"/>
                    <a:pt x="49" y="690"/>
                    <a:pt x="46" y="697"/>
                  </a:cubicBezTo>
                  <a:cubicBezTo>
                    <a:pt x="46" y="700"/>
                    <a:pt x="43" y="702"/>
                    <a:pt x="41" y="702"/>
                  </a:cubicBezTo>
                  <a:close/>
                  <a:moveTo>
                    <a:pt x="1849" y="678"/>
                  </a:moveTo>
                  <a:cubicBezTo>
                    <a:pt x="1847" y="678"/>
                    <a:pt x="1844" y="677"/>
                    <a:pt x="1843" y="674"/>
                  </a:cubicBezTo>
                  <a:cubicBezTo>
                    <a:pt x="1841" y="666"/>
                    <a:pt x="1839" y="659"/>
                    <a:pt x="1836" y="651"/>
                  </a:cubicBezTo>
                  <a:cubicBezTo>
                    <a:pt x="1835" y="648"/>
                    <a:pt x="1837" y="645"/>
                    <a:pt x="1840" y="644"/>
                  </a:cubicBezTo>
                  <a:cubicBezTo>
                    <a:pt x="1843" y="643"/>
                    <a:pt x="1847" y="644"/>
                    <a:pt x="1848" y="647"/>
                  </a:cubicBezTo>
                  <a:cubicBezTo>
                    <a:pt x="1850" y="655"/>
                    <a:pt x="1853" y="663"/>
                    <a:pt x="1855" y="670"/>
                  </a:cubicBezTo>
                  <a:cubicBezTo>
                    <a:pt x="1856" y="674"/>
                    <a:pt x="1854" y="677"/>
                    <a:pt x="1851" y="678"/>
                  </a:cubicBezTo>
                  <a:cubicBezTo>
                    <a:pt x="1850" y="678"/>
                    <a:pt x="1850" y="678"/>
                    <a:pt x="1849" y="678"/>
                  </a:cubicBezTo>
                  <a:close/>
                  <a:moveTo>
                    <a:pt x="55" y="656"/>
                  </a:moveTo>
                  <a:cubicBezTo>
                    <a:pt x="54" y="656"/>
                    <a:pt x="53" y="656"/>
                    <a:pt x="53" y="655"/>
                  </a:cubicBezTo>
                  <a:cubicBezTo>
                    <a:pt x="50" y="654"/>
                    <a:pt x="48" y="651"/>
                    <a:pt x="49" y="648"/>
                  </a:cubicBezTo>
                  <a:cubicBezTo>
                    <a:pt x="52" y="640"/>
                    <a:pt x="54" y="632"/>
                    <a:pt x="57" y="625"/>
                  </a:cubicBezTo>
                  <a:cubicBezTo>
                    <a:pt x="58" y="622"/>
                    <a:pt x="62" y="620"/>
                    <a:pt x="65" y="621"/>
                  </a:cubicBezTo>
                  <a:cubicBezTo>
                    <a:pt x="68" y="622"/>
                    <a:pt x="69" y="626"/>
                    <a:pt x="68" y="629"/>
                  </a:cubicBezTo>
                  <a:cubicBezTo>
                    <a:pt x="66" y="636"/>
                    <a:pt x="63" y="644"/>
                    <a:pt x="60" y="652"/>
                  </a:cubicBezTo>
                  <a:cubicBezTo>
                    <a:pt x="60" y="654"/>
                    <a:pt x="57" y="656"/>
                    <a:pt x="55" y="656"/>
                  </a:cubicBezTo>
                  <a:close/>
                  <a:moveTo>
                    <a:pt x="1834" y="633"/>
                  </a:moveTo>
                  <a:cubicBezTo>
                    <a:pt x="1832" y="633"/>
                    <a:pt x="1829" y="631"/>
                    <a:pt x="1828" y="629"/>
                  </a:cubicBezTo>
                  <a:cubicBezTo>
                    <a:pt x="1826" y="621"/>
                    <a:pt x="1823" y="614"/>
                    <a:pt x="1820" y="606"/>
                  </a:cubicBezTo>
                  <a:cubicBezTo>
                    <a:pt x="1819" y="603"/>
                    <a:pt x="1820" y="600"/>
                    <a:pt x="1823" y="599"/>
                  </a:cubicBezTo>
                  <a:cubicBezTo>
                    <a:pt x="1826" y="597"/>
                    <a:pt x="1830" y="599"/>
                    <a:pt x="1831" y="602"/>
                  </a:cubicBezTo>
                  <a:cubicBezTo>
                    <a:pt x="1834" y="610"/>
                    <a:pt x="1837" y="617"/>
                    <a:pt x="1840" y="625"/>
                  </a:cubicBezTo>
                  <a:cubicBezTo>
                    <a:pt x="1841" y="628"/>
                    <a:pt x="1839" y="631"/>
                    <a:pt x="1836" y="632"/>
                  </a:cubicBezTo>
                  <a:cubicBezTo>
                    <a:pt x="1835" y="633"/>
                    <a:pt x="1835" y="633"/>
                    <a:pt x="1834" y="633"/>
                  </a:cubicBezTo>
                  <a:close/>
                  <a:moveTo>
                    <a:pt x="71" y="610"/>
                  </a:moveTo>
                  <a:cubicBezTo>
                    <a:pt x="70" y="610"/>
                    <a:pt x="70" y="610"/>
                    <a:pt x="69" y="610"/>
                  </a:cubicBezTo>
                  <a:cubicBezTo>
                    <a:pt x="66" y="609"/>
                    <a:pt x="64" y="605"/>
                    <a:pt x="66" y="602"/>
                  </a:cubicBezTo>
                  <a:cubicBezTo>
                    <a:pt x="69" y="595"/>
                    <a:pt x="72" y="587"/>
                    <a:pt x="75" y="580"/>
                  </a:cubicBezTo>
                  <a:cubicBezTo>
                    <a:pt x="76" y="577"/>
                    <a:pt x="80" y="575"/>
                    <a:pt x="83" y="577"/>
                  </a:cubicBezTo>
                  <a:cubicBezTo>
                    <a:pt x="86" y="578"/>
                    <a:pt x="87" y="581"/>
                    <a:pt x="86" y="584"/>
                  </a:cubicBezTo>
                  <a:cubicBezTo>
                    <a:pt x="83" y="592"/>
                    <a:pt x="80" y="599"/>
                    <a:pt x="77" y="607"/>
                  </a:cubicBezTo>
                  <a:cubicBezTo>
                    <a:pt x="76" y="609"/>
                    <a:pt x="74" y="610"/>
                    <a:pt x="71" y="610"/>
                  </a:cubicBezTo>
                  <a:close/>
                  <a:moveTo>
                    <a:pt x="1816" y="588"/>
                  </a:moveTo>
                  <a:cubicBezTo>
                    <a:pt x="1814" y="588"/>
                    <a:pt x="1812" y="587"/>
                    <a:pt x="1811" y="584"/>
                  </a:cubicBezTo>
                  <a:cubicBezTo>
                    <a:pt x="1808" y="577"/>
                    <a:pt x="1805" y="570"/>
                    <a:pt x="1801" y="563"/>
                  </a:cubicBezTo>
                  <a:cubicBezTo>
                    <a:pt x="1800" y="560"/>
                    <a:pt x="1801" y="556"/>
                    <a:pt x="1804" y="555"/>
                  </a:cubicBezTo>
                  <a:cubicBezTo>
                    <a:pt x="1807" y="553"/>
                    <a:pt x="1811" y="555"/>
                    <a:pt x="1812" y="558"/>
                  </a:cubicBezTo>
                  <a:cubicBezTo>
                    <a:pt x="1816" y="565"/>
                    <a:pt x="1819" y="572"/>
                    <a:pt x="1822" y="580"/>
                  </a:cubicBezTo>
                  <a:cubicBezTo>
                    <a:pt x="1823" y="583"/>
                    <a:pt x="1822" y="586"/>
                    <a:pt x="1819" y="588"/>
                  </a:cubicBezTo>
                  <a:cubicBezTo>
                    <a:pt x="1818" y="588"/>
                    <a:pt x="1817" y="588"/>
                    <a:pt x="1816" y="588"/>
                  </a:cubicBezTo>
                  <a:close/>
                  <a:moveTo>
                    <a:pt x="90" y="566"/>
                  </a:moveTo>
                  <a:cubicBezTo>
                    <a:pt x="89" y="566"/>
                    <a:pt x="88" y="566"/>
                    <a:pt x="87" y="566"/>
                  </a:cubicBezTo>
                  <a:cubicBezTo>
                    <a:pt x="84" y="564"/>
                    <a:pt x="83" y="561"/>
                    <a:pt x="84" y="558"/>
                  </a:cubicBezTo>
                  <a:cubicBezTo>
                    <a:pt x="88" y="550"/>
                    <a:pt x="91" y="543"/>
                    <a:pt x="95" y="536"/>
                  </a:cubicBezTo>
                  <a:cubicBezTo>
                    <a:pt x="96" y="533"/>
                    <a:pt x="100" y="531"/>
                    <a:pt x="103" y="533"/>
                  </a:cubicBezTo>
                  <a:cubicBezTo>
                    <a:pt x="106" y="534"/>
                    <a:pt x="107" y="538"/>
                    <a:pt x="105" y="541"/>
                  </a:cubicBezTo>
                  <a:cubicBezTo>
                    <a:pt x="102" y="548"/>
                    <a:pt x="99" y="555"/>
                    <a:pt x="95" y="563"/>
                  </a:cubicBezTo>
                  <a:cubicBezTo>
                    <a:pt x="94" y="565"/>
                    <a:pt x="92" y="566"/>
                    <a:pt x="90" y="566"/>
                  </a:cubicBezTo>
                  <a:close/>
                  <a:moveTo>
                    <a:pt x="1797" y="545"/>
                  </a:moveTo>
                  <a:cubicBezTo>
                    <a:pt x="1795" y="545"/>
                    <a:pt x="1792" y="543"/>
                    <a:pt x="1791" y="541"/>
                  </a:cubicBezTo>
                  <a:cubicBezTo>
                    <a:pt x="1788" y="534"/>
                    <a:pt x="1784" y="527"/>
                    <a:pt x="1781" y="520"/>
                  </a:cubicBezTo>
                  <a:cubicBezTo>
                    <a:pt x="1779" y="517"/>
                    <a:pt x="1780" y="513"/>
                    <a:pt x="1783" y="512"/>
                  </a:cubicBezTo>
                  <a:cubicBezTo>
                    <a:pt x="1786" y="510"/>
                    <a:pt x="1790" y="511"/>
                    <a:pt x="1791" y="514"/>
                  </a:cubicBezTo>
                  <a:cubicBezTo>
                    <a:pt x="1795" y="521"/>
                    <a:pt x="1799" y="529"/>
                    <a:pt x="1802" y="536"/>
                  </a:cubicBezTo>
                  <a:cubicBezTo>
                    <a:pt x="1804" y="539"/>
                    <a:pt x="1802" y="542"/>
                    <a:pt x="1799" y="544"/>
                  </a:cubicBezTo>
                  <a:cubicBezTo>
                    <a:pt x="1799" y="544"/>
                    <a:pt x="1798" y="545"/>
                    <a:pt x="1797" y="545"/>
                  </a:cubicBezTo>
                  <a:close/>
                  <a:moveTo>
                    <a:pt x="111" y="523"/>
                  </a:moveTo>
                  <a:cubicBezTo>
                    <a:pt x="110" y="523"/>
                    <a:pt x="109" y="523"/>
                    <a:pt x="108" y="522"/>
                  </a:cubicBezTo>
                  <a:cubicBezTo>
                    <a:pt x="105" y="521"/>
                    <a:pt x="104" y="517"/>
                    <a:pt x="106" y="514"/>
                  </a:cubicBezTo>
                  <a:cubicBezTo>
                    <a:pt x="109" y="507"/>
                    <a:pt x="113" y="500"/>
                    <a:pt x="117" y="493"/>
                  </a:cubicBezTo>
                  <a:cubicBezTo>
                    <a:pt x="118" y="490"/>
                    <a:pt x="122" y="489"/>
                    <a:pt x="125" y="490"/>
                  </a:cubicBezTo>
                  <a:cubicBezTo>
                    <a:pt x="128" y="492"/>
                    <a:pt x="129" y="496"/>
                    <a:pt x="127" y="498"/>
                  </a:cubicBezTo>
                  <a:cubicBezTo>
                    <a:pt x="124" y="505"/>
                    <a:pt x="120" y="512"/>
                    <a:pt x="116" y="520"/>
                  </a:cubicBezTo>
                  <a:cubicBezTo>
                    <a:pt x="115" y="522"/>
                    <a:pt x="113" y="523"/>
                    <a:pt x="111" y="523"/>
                  </a:cubicBezTo>
                  <a:close/>
                  <a:moveTo>
                    <a:pt x="1775" y="502"/>
                  </a:moveTo>
                  <a:cubicBezTo>
                    <a:pt x="1773" y="502"/>
                    <a:pt x="1771" y="501"/>
                    <a:pt x="1770" y="499"/>
                  </a:cubicBezTo>
                  <a:cubicBezTo>
                    <a:pt x="1766" y="492"/>
                    <a:pt x="1762" y="485"/>
                    <a:pt x="1758" y="478"/>
                  </a:cubicBezTo>
                  <a:cubicBezTo>
                    <a:pt x="1756" y="475"/>
                    <a:pt x="1757" y="472"/>
                    <a:pt x="1760" y="470"/>
                  </a:cubicBezTo>
                  <a:cubicBezTo>
                    <a:pt x="1763" y="468"/>
                    <a:pt x="1767" y="469"/>
                    <a:pt x="1768" y="472"/>
                  </a:cubicBezTo>
                  <a:cubicBezTo>
                    <a:pt x="1772" y="479"/>
                    <a:pt x="1776" y="486"/>
                    <a:pt x="1780" y="493"/>
                  </a:cubicBezTo>
                  <a:cubicBezTo>
                    <a:pt x="1782" y="496"/>
                    <a:pt x="1781" y="500"/>
                    <a:pt x="1778" y="501"/>
                  </a:cubicBezTo>
                  <a:cubicBezTo>
                    <a:pt x="1777" y="502"/>
                    <a:pt x="1776" y="502"/>
                    <a:pt x="1775" y="502"/>
                  </a:cubicBezTo>
                  <a:close/>
                  <a:moveTo>
                    <a:pt x="134" y="481"/>
                  </a:moveTo>
                  <a:cubicBezTo>
                    <a:pt x="133" y="481"/>
                    <a:pt x="132" y="480"/>
                    <a:pt x="131" y="480"/>
                  </a:cubicBezTo>
                  <a:cubicBezTo>
                    <a:pt x="128" y="478"/>
                    <a:pt x="127" y="474"/>
                    <a:pt x="129" y="472"/>
                  </a:cubicBezTo>
                  <a:cubicBezTo>
                    <a:pt x="133" y="465"/>
                    <a:pt x="137" y="458"/>
                    <a:pt x="141" y="451"/>
                  </a:cubicBezTo>
                  <a:cubicBezTo>
                    <a:pt x="143" y="448"/>
                    <a:pt x="147" y="447"/>
                    <a:pt x="150" y="449"/>
                  </a:cubicBezTo>
                  <a:cubicBezTo>
                    <a:pt x="152" y="451"/>
                    <a:pt x="153" y="454"/>
                    <a:pt x="151" y="457"/>
                  </a:cubicBezTo>
                  <a:cubicBezTo>
                    <a:pt x="147" y="464"/>
                    <a:pt x="143" y="471"/>
                    <a:pt x="139" y="478"/>
                  </a:cubicBezTo>
                  <a:cubicBezTo>
                    <a:pt x="138" y="480"/>
                    <a:pt x="136" y="481"/>
                    <a:pt x="134" y="481"/>
                  </a:cubicBezTo>
                  <a:close/>
                  <a:moveTo>
                    <a:pt x="1751" y="461"/>
                  </a:moveTo>
                  <a:cubicBezTo>
                    <a:pt x="1749" y="461"/>
                    <a:pt x="1747" y="460"/>
                    <a:pt x="1746" y="458"/>
                  </a:cubicBezTo>
                  <a:cubicBezTo>
                    <a:pt x="1741" y="451"/>
                    <a:pt x="1737" y="444"/>
                    <a:pt x="1733" y="438"/>
                  </a:cubicBezTo>
                  <a:cubicBezTo>
                    <a:pt x="1731" y="435"/>
                    <a:pt x="1732" y="431"/>
                    <a:pt x="1735" y="429"/>
                  </a:cubicBezTo>
                  <a:cubicBezTo>
                    <a:pt x="1737" y="428"/>
                    <a:pt x="1741" y="428"/>
                    <a:pt x="1743" y="431"/>
                  </a:cubicBezTo>
                  <a:cubicBezTo>
                    <a:pt x="1747" y="438"/>
                    <a:pt x="1752" y="445"/>
                    <a:pt x="1756" y="451"/>
                  </a:cubicBezTo>
                  <a:cubicBezTo>
                    <a:pt x="1758" y="454"/>
                    <a:pt x="1757" y="458"/>
                    <a:pt x="1754" y="460"/>
                  </a:cubicBezTo>
                  <a:cubicBezTo>
                    <a:pt x="1753" y="460"/>
                    <a:pt x="1752" y="461"/>
                    <a:pt x="1751" y="461"/>
                  </a:cubicBezTo>
                  <a:close/>
                  <a:moveTo>
                    <a:pt x="159" y="440"/>
                  </a:moveTo>
                  <a:cubicBezTo>
                    <a:pt x="158" y="440"/>
                    <a:pt x="157" y="439"/>
                    <a:pt x="156" y="439"/>
                  </a:cubicBezTo>
                  <a:cubicBezTo>
                    <a:pt x="153" y="437"/>
                    <a:pt x="152" y="433"/>
                    <a:pt x="154" y="430"/>
                  </a:cubicBezTo>
                  <a:cubicBezTo>
                    <a:pt x="159" y="424"/>
                    <a:pt x="163" y="417"/>
                    <a:pt x="168" y="410"/>
                  </a:cubicBezTo>
                  <a:cubicBezTo>
                    <a:pt x="170" y="408"/>
                    <a:pt x="173" y="407"/>
                    <a:pt x="176" y="409"/>
                  </a:cubicBezTo>
                  <a:cubicBezTo>
                    <a:pt x="179" y="411"/>
                    <a:pt x="179" y="415"/>
                    <a:pt x="178" y="417"/>
                  </a:cubicBezTo>
                  <a:cubicBezTo>
                    <a:pt x="173" y="424"/>
                    <a:pt x="169" y="430"/>
                    <a:pt x="164" y="437"/>
                  </a:cubicBezTo>
                  <a:cubicBezTo>
                    <a:pt x="163" y="439"/>
                    <a:pt x="161" y="440"/>
                    <a:pt x="159" y="440"/>
                  </a:cubicBezTo>
                  <a:close/>
                  <a:moveTo>
                    <a:pt x="1725" y="420"/>
                  </a:moveTo>
                  <a:cubicBezTo>
                    <a:pt x="1723" y="420"/>
                    <a:pt x="1721" y="420"/>
                    <a:pt x="1720" y="418"/>
                  </a:cubicBezTo>
                  <a:cubicBezTo>
                    <a:pt x="1715" y="411"/>
                    <a:pt x="1711" y="405"/>
                    <a:pt x="1706" y="398"/>
                  </a:cubicBezTo>
                  <a:cubicBezTo>
                    <a:pt x="1704" y="396"/>
                    <a:pt x="1705" y="392"/>
                    <a:pt x="1707" y="390"/>
                  </a:cubicBezTo>
                  <a:cubicBezTo>
                    <a:pt x="1710" y="388"/>
                    <a:pt x="1714" y="389"/>
                    <a:pt x="1716" y="391"/>
                  </a:cubicBezTo>
                  <a:cubicBezTo>
                    <a:pt x="1720" y="398"/>
                    <a:pt x="1725" y="404"/>
                    <a:pt x="1729" y="411"/>
                  </a:cubicBezTo>
                  <a:cubicBezTo>
                    <a:pt x="1731" y="414"/>
                    <a:pt x="1731" y="418"/>
                    <a:pt x="1728" y="419"/>
                  </a:cubicBezTo>
                  <a:cubicBezTo>
                    <a:pt x="1727" y="420"/>
                    <a:pt x="1726" y="420"/>
                    <a:pt x="1725" y="420"/>
                  </a:cubicBezTo>
                  <a:close/>
                  <a:moveTo>
                    <a:pt x="187" y="400"/>
                  </a:moveTo>
                  <a:cubicBezTo>
                    <a:pt x="185" y="400"/>
                    <a:pt x="184" y="400"/>
                    <a:pt x="183" y="399"/>
                  </a:cubicBezTo>
                  <a:cubicBezTo>
                    <a:pt x="180" y="397"/>
                    <a:pt x="180" y="393"/>
                    <a:pt x="182" y="391"/>
                  </a:cubicBezTo>
                  <a:cubicBezTo>
                    <a:pt x="186" y="384"/>
                    <a:pt x="191" y="378"/>
                    <a:pt x="196" y="371"/>
                  </a:cubicBezTo>
                  <a:cubicBezTo>
                    <a:pt x="198" y="369"/>
                    <a:pt x="202" y="368"/>
                    <a:pt x="205" y="370"/>
                  </a:cubicBezTo>
                  <a:cubicBezTo>
                    <a:pt x="207" y="372"/>
                    <a:pt x="208" y="376"/>
                    <a:pt x="206" y="379"/>
                  </a:cubicBezTo>
                  <a:cubicBezTo>
                    <a:pt x="201" y="385"/>
                    <a:pt x="196" y="391"/>
                    <a:pt x="191" y="398"/>
                  </a:cubicBezTo>
                  <a:cubicBezTo>
                    <a:pt x="190" y="399"/>
                    <a:pt x="188" y="400"/>
                    <a:pt x="187" y="400"/>
                  </a:cubicBezTo>
                  <a:close/>
                  <a:moveTo>
                    <a:pt x="1696" y="382"/>
                  </a:moveTo>
                  <a:cubicBezTo>
                    <a:pt x="1695" y="382"/>
                    <a:pt x="1693" y="381"/>
                    <a:pt x="1692" y="379"/>
                  </a:cubicBezTo>
                  <a:cubicBezTo>
                    <a:pt x="1687" y="373"/>
                    <a:pt x="1682" y="367"/>
                    <a:pt x="1677" y="361"/>
                  </a:cubicBezTo>
                  <a:cubicBezTo>
                    <a:pt x="1675" y="358"/>
                    <a:pt x="1675" y="354"/>
                    <a:pt x="1678" y="352"/>
                  </a:cubicBezTo>
                  <a:cubicBezTo>
                    <a:pt x="1680" y="350"/>
                    <a:pt x="1684" y="351"/>
                    <a:pt x="1686" y="353"/>
                  </a:cubicBezTo>
                  <a:cubicBezTo>
                    <a:pt x="1691" y="359"/>
                    <a:pt x="1696" y="366"/>
                    <a:pt x="1701" y="372"/>
                  </a:cubicBezTo>
                  <a:cubicBezTo>
                    <a:pt x="1703" y="375"/>
                    <a:pt x="1703" y="378"/>
                    <a:pt x="1700" y="380"/>
                  </a:cubicBezTo>
                  <a:cubicBezTo>
                    <a:pt x="1699" y="381"/>
                    <a:pt x="1698" y="382"/>
                    <a:pt x="1696" y="382"/>
                  </a:cubicBezTo>
                  <a:close/>
                  <a:moveTo>
                    <a:pt x="216" y="362"/>
                  </a:moveTo>
                  <a:cubicBezTo>
                    <a:pt x="214" y="362"/>
                    <a:pt x="213" y="362"/>
                    <a:pt x="212" y="361"/>
                  </a:cubicBezTo>
                  <a:cubicBezTo>
                    <a:pt x="209" y="359"/>
                    <a:pt x="209" y="355"/>
                    <a:pt x="211" y="352"/>
                  </a:cubicBezTo>
                  <a:cubicBezTo>
                    <a:pt x="216" y="346"/>
                    <a:pt x="221" y="340"/>
                    <a:pt x="227" y="334"/>
                  </a:cubicBezTo>
                  <a:cubicBezTo>
                    <a:pt x="229" y="331"/>
                    <a:pt x="232" y="331"/>
                    <a:pt x="235" y="333"/>
                  </a:cubicBezTo>
                  <a:cubicBezTo>
                    <a:pt x="238" y="335"/>
                    <a:pt x="238" y="339"/>
                    <a:pt x="236" y="342"/>
                  </a:cubicBezTo>
                  <a:cubicBezTo>
                    <a:pt x="231" y="348"/>
                    <a:pt x="225" y="354"/>
                    <a:pt x="220" y="360"/>
                  </a:cubicBezTo>
                  <a:cubicBezTo>
                    <a:pt x="219" y="361"/>
                    <a:pt x="218" y="362"/>
                    <a:pt x="216" y="362"/>
                  </a:cubicBezTo>
                  <a:close/>
                  <a:moveTo>
                    <a:pt x="1666" y="344"/>
                  </a:moveTo>
                  <a:cubicBezTo>
                    <a:pt x="1665" y="344"/>
                    <a:pt x="1663" y="344"/>
                    <a:pt x="1662" y="342"/>
                  </a:cubicBezTo>
                  <a:cubicBezTo>
                    <a:pt x="1657" y="336"/>
                    <a:pt x="1651" y="330"/>
                    <a:pt x="1646" y="324"/>
                  </a:cubicBezTo>
                  <a:cubicBezTo>
                    <a:pt x="1644" y="322"/>
                    <a:pt x="1644" y="318"/>
                    <a:pt x="1646" y="316"/>
                  </a:cubicBezTo>
                  <a:cubicBezTo>
                    <a:pt x="1649" y="314"/>
                    <a:pt x="1653" y="314"/>
                    <a:pt x="1655" y="316"/>
                  </a:cubicBezTo>
                  <a:cubicBezTo>
                    <a:pt x="1660" y="322"/>
                    <a:pt x="1666" y="328"/>
                    <a:pt x="1671" y="335"/>
                  </a:cubicBezTo>
                  <a:cubicBezTo>
                    <a:pt x="1673" y="337"/>
                    <a:pt x="1673" y="341"/>
                    <a:pt x="1670" y="343"/>
                  </a:cubicBezTo>
                  <a:cubicBezTo>
                    <a:pt x="1669" y="344"/>
                    <a:pt x="1668" y="344"/>
                    <a:pt x="1666" y="344"/>
                  </a:cubicBezTo>
                  <a:close/>
                  <a:moveTo>
                    <a:pt x="247" y="326"/>
                  </a:moveTo>
                  <a:cubicBezTo>
                    <a:pt x="245" y="326"/>
                    <a:pt x="244" y="325"/>
                    <a:pt x="243" y="324"/>
                  </a:cubicBezTo>
                  <a:cubicBezTo>
                    <a:pt x="240" y="322"/>
                    <a:pt x="240" y="318"/>
                    <a:pt x="242" y="316"/>
                  </a:cubicBezTo>
                  <a:cubicBezTo>
                    <a:pt x="248" y="310"/>
                    <a:pt x="253" y="304"/>
                    <a:pt x="259" y="298"/>
                  </a:cubicBezTo>
                  <a:cubicBezTo>
                    <a:pt x="261" y="295"/>
                    <a:pt x="265" y="295"/>
                    <a:pt x="267" y="298"/>
                  </a:cubicBezTo>
                  <a:cubicBezTo>
                    <a:pt x="270" y="300"/>
                    <a:pt x="270" y="304"/>
                    <a:pt x="268" y="306"/>
                  </a:cubicBezTo>
                  <a:cubicBezTo>
                    <a:pt x="262" y="312"/>
                    <a:pt x="257" y="318"/>
                    <a:pt x="251" y="324"/>
                  </a:cubicBezTo>
                  <a:cubicBezTo>
                    <a:pt x="250" y="325"/>
                    <a:pt x="249" y="326"/>
                    <a:pt x="247" y="326"/>
                  </a:cubicBezTo>
                  <a:close/>
                  <a:moveTo>
                    <a:pt x="1634" y="309"/>
                  </a:moveTo>
                  <a:cubicBezTo>
                    <a:pt x="1633" y="309"/>
                    <a:pt x="1631" y="308"/>
                    <a:pt x="1630" y="307"/>
                  </a:cubicBezTo>
                  <a:cubicBezTo>
                    <a:pt x="1624" y="301"/>
                    <a:pt x="1619" y="295"/>
                    <a:pt x="1613" y="290"/>
                  </a:cubicBezTo>
                  <a:cubicBezTo>
                    <a:pt x="1611" y="287"/>
                    <a:pt x="1611" y="283"/>
                    <a:pt x="1613" y="281"/>
                  </a:cubicBezTo>
                  <a:cubicBezTo>
                    <a:pt x="1616" y="279"/>
                    <a:pt x="1620" y="279"/>
                    <a:pt x="1622" y="281"/>
                  </a:cubicBezTo>
                  <a:cubicBezTo>
                    <a:pt x="1627" y="287"/>
                    <a:pt x="1633" y="293"/>
                    <a:pt x="1639" y="299"/>
                  </a:cubicBezTo>
                  <a:cubicBezTo>
                    <a:pt x="1641" y="301"/>
                    <a:pt x="1641" y="305"/>
                    <a:pt x="1638" y="307"/>
                  </a:cubicBezTo>
                  <a:cubicBezTo>
                    <a:pt x="1637" y="308"/>
                    <a:pt x="1636" y="309"/>
                    <a:pt x="1634" y="309"/>
                  </a:cubicBezTo>
                  <a:close/>
                  <a:moveTo>
                    <a:pt x="280" y="291"/>
                  </a:moveTo>
                  <a:cubicBezTo>
                    <a:pt x="278" y="291"/>
                    <a:pt x="277" y="290"/>
                    <a:pt x="276" y="289"/>
                  </a:cubicBezTo>
                  <a:cubicBezTo>
                    <a:pt x="273" y="287"/>
                    <a:pt x="273" y="283"/>
                    <a:pt x="276" y="280"/>
                  </a:cubicBezTo>
                  <a:cubicBezTo>
                    <a:pt x="281" y="275"/>
                    <a:pt x="287" y="269"/>
                    <a:pt x="293" y="264"/>
                  </a:cubicBezTo>
                  <a:cubicBezTo>
                    <a:pt x="295" y="261"/>
                    <a:pt x="299" y="261"/>
                    <a:pt x="301" y="264"/>
                  </a:cubicBezTo>
                  <a:cubicBezTo>
                    <a:pt x="304" y="266"/>
                    <a:pt x="304" y="270"/>
                    <a:pt x="301" y="272"/>
                  </a:cubicBezTo>
                  <a:cubicBezTo>
                    <a:pt x="295" y="278"/>
                    <a:pt x="290" y="283"/>
                    <a:pt x="284" y="289"/>
                  </a:cubicBezTo>
                  <a:cubicBezTo>
                    <a:pt x="283" y="290"/>
                    <a:pt x="281" y="291"/>
                    <a:pt x="280" y="291"/>
                  </a:cubicBezTo>
                  <a:close/>
                  <a:moveTo>
                    <a:pt x="1600" y="275"/>
                  </a:moveTo>
                  <a:cubicBezTo>
                    <a:pt x="1599" y="275"/>
                    <a:pt x="1598" y="274"/>
                    <a:pt x="1596" y="273"/>
                  </a:cubicBezTo>
                  <a:cubicBezTo>
                    <a:pt x="1591" y="267"/>
                    <a:pt x="1585" y="262"/>
                    <a:pt x="1579" y="257"/>
                  </a:cubicBezTo>
                  <a:cubicBezTo>
                    <a:pt x="1576" y="254"/>
                    <a:pt x="1576" y="251"/>
                    <a:pt x="1579" y="248"/>
                  </a:cubicBezTo>
                  <a:cubicBezTo>
                    <a:pt x="1581" y="246"/>
                    <a:pt x="1585" y="246"/>
                    <a:pt x="1587" y="248"/>
                  </a:cubicBezTo>
                  <a:cubicBezTo>
                    <a:pt x="1593" y="253"/>
                    <a:pt x="1599" y="259"/>
                    <a:pt x="1605" y="264"/>
                  </a:cubicBezTo>
                  <a:cubicBezTo>
                    <a:pt x="1607" y="267"/>
                    <a:pt x="1607" y="270"/>
                    <a:pt x="1605" y="273"/>
                  </a:cubicBezTo>
                  <a:cubicBezTo>
                    <a:pt x="1604" y="274"/>
                    <a:pt x="1602" y="275"/>
                    <a:pt x="1600" y="275"/>
                  </a:cubicBezTo>
                  <a:close/>
                  <a:moveTo>
                    <a:pt x="315" y="258"/>
                  </a:moveTo>
                  <a:cubicBezTo>
                    <a:pt x="313" y="258"/>
                    <a:pt x="311" y="257"/>
                    <a:pt x="310" y="256"/>
                  </a:cubicBezTo>
                  <a:cubicBezTo>
                    <a:pt x="308" y="253"/>
                    <a:pt x="308" y="249"/>
                    <a:pt x="310" y="247"/>
                  </a:cubicBezTo>
                  <a:cubicBezTo>
                    <a:pt x="316" y="242"/>
                    <a:pt x="322" y="236"/>
                    <a:pt x="329" y="231"/>
                  </a:cubicBezTo>
                  <a:cubicBezTo>
                    <a:pt x="331" y="229"/>
                    <a:pt x="335" y="229"/>
                    <a:pt x="337" y="232"/>
                  </a:cubicBezTo>
                  <a:cubicBezTo>
                    <a:pt x="339" y="234"/>
                    <a:pt x="339" y="238"/>
                    <a:pt x="336" y="240"/>
                  </a:cubicBezTo>
                  <a:cubicBezTo>
                    <a:pt x="330" y="245"/>
                    <a:pt x="324" y="251"/>
                    <a:pt x="319" y="256"/>
                  </a:cubicBezTo>
                  <a:cubicBezTo>
                    <a:pt x="317" y="257"/>
                    <a:pt x="316" y="258"/>
                    <a:pt x="315" y="258"/>
                  </a:cubicBezTo>
                  <a:close/>
                  <a:moveTo>
                    <a:pt x="1565" y="242"/>
                  </a:moveTo>
                  <a:cubicBezTo>
                    <a:pt x="1564" y="242"/>
                    <a:pt x="1562" y="242"/>
                    <a:pt x="1561" y="241"/>
                  </a:cubicBezTo>
                  <a:cubicBezTo>
                    <a:pt x="1555" y="236"/>
                    <a:pt x="1549" y="230"/>
                    <a:pt x="1543" y="225"/>
                  </a:cubicBezTo>
                  <a:cubicBezTo>
                    <a:pt x="1540" y="223"/>
                    <a:pt x="1540" y="219"/>
                    <a:pt x="1542" y="217"/>
                  </a:cubicBezTo>
                  <a:cubicBezTo>
                    <a:pt x="1544" y="214"/>
                    <a:pt x="1548" y="214"/>
                    <a:pt x="1551" y="216"/>
                  </a:cubicBezTo>
                  <a:cubicBezTo>
                    <a:pt x="1557" y="221"/>
                    <a:pt x="1563" y="226"/>
                    <a:pt x="1569" y="232"/>
                  </a:cubicBezTo>
                  <a:cubicBezTo>
                    <a:pt x="1571" y="234"/>
                    <a:pt x="1572" y="238"/>
                    <a:pt x="1570" y="240"/>
                  </a:cubicBezTo>
                  <a:cubicBezTo>
                    <a:pt x="1568" y="242"/>
                    <a:pt x="1567" y="242"/>
                    <a:pt x="1565" y="242"/>
                  </a:cubicBezTo>
                  <a:close/>
                  <a:moveTo>
                    <a:pt x="351" y="226"/>
                  </a:moveTo>
                  <a:cubicBezTo>
                    <a:pt x="349" y="226"/>
                    <a:pt x="347" y="225"/>
                    <a:pt x="346" y="224"/>
                  </a:cubicBezTo>
                  <a:cubicBezTo>
                    <a:pt x="344" y="221"/>
                    <a:pt x="344" y="218"/>
                    <a:pt x="347" y="216"/>
                  </a:cubicBezTo>
                  <a:cubicBezTo>
                    <a:pt x="353" y="210"/>
                    <a:pt x="359" y="205"/>
                    <a:pt x="366" y="200"/>
                  </a:cubicBezTo>
                  <a:cubicBezTo>
                    <a:pt x="368" y="198"/>
                    <a:pt x="372" y="199"/>
                    <a:pt x="374" y="201"/>
                  </a:cubicBezTo>
                  <a:cubicBezTo>
                    <a:pt x="376" y="204"/>
                    <a:pt x="376" y="208"/>
                    <a:pt x="373" y="210"/>
                  </a:cubicBezTo>
                  <a:cubicBezTo>
                    <a:pt x="367" y="215"/>
                    <a:pt x="361" y="220"/>
                    <a:pt x="355" y="225"/>
                  </a:cubicBezTo>
                  <a:cubicBezTo>
                    <a:pt x="353" y="226"/>
                    <a:pt x="352" y="226"/>
                    <a:pt x="351" y="226"/>
                  </a:cubicBezTo>
                  <a:close/>
                  <a:moveTo>
                    <a:pt x="1528" y="212"/>
                  </a:moveTo>
                  <a:cubicBezTo>
                    <a:pt x="1527" y="212"/>
                    <a:pt x="1525" y="211"/>
                    <a:pt x="1524" y="210"/>
                  </a:cubicBezTo>
                  <a:cubicBezTo>
                    <a:pt x="1518" y="206"/>
                    <a:pt x="1512" y="201"/>
                    <a:pt x="1505" y="196"/>
                  </a:cubicBezTo>
                  <a:cubicBezTo>
                    <a:pt x="1503" y="194"/>
                    <a:pt x="1502" y="190"/>
                    <a:pt x="1504" y="188"/>
                  </a:cubicBezTo>
                  <a:cubicBezTo>
                    <a:pt x="1506" y="185"/>
                    <a:pt x="1510" y="184"/>
                    <a:pt x="1512" y="186"/>
                  </a:cubicBezTo>
                  <a:cubicBezTo>
                    <a:pt x="1519" y="191"/>
                    <a:pt x="1525" y="196"/>
                    <a:pt x="1532" y="201"/>
                  </a:cubicBezTo>
                  <a:cubicBezTo>
                    <a:pt x="1534" y="203"/>
                    <a:pt x="1535" y="207"/>
                    <a:pt x="1533" y="209"/>
                  </a:cubicBezTo>
                  <a:cubicBezTo>
                    <a:pt x="1532" y="211"/>
                    <a:pt x="1530" y="212"/>
                    <a:pt x="1528" y="212"/>
                  </a:cubicBezTo>
                  <a:close/>
                  <a:moveTo>
                    <a:pt x="389" y="197"/>
                  </a:moveTo>
                  <a:cubicBezTo>
                    <a:pt x="387" y="197"/>
                    <a:pt x="385" y="196"/>
                    <a:pt x="384" y="194"/>
                  </a:cubicBezTo>
                  <a:cubicBezTo>
                    <a:pt x="382" y="192"/>
                    <a:pt x="382" y="188"/>
                    <a:pt x="385" y="186"/>
                  </a:cubicBezTo>
                  <a:cubicBezTo>
                    <a:pt x="391" y="181"/>
                    <a:pt x="398" y="176"/>
                    <a:pt x="405" y="172"/>
                  </a:cubicBezTo>
                  <a:cubicBezTo>
                    <a:pt x="407" y="170"/>
                    <a:pt x="411" y="170"/>
                    <a:pt x="413" y="173"/>
                  </a:cubicBezTo>
                  <a:cubicBezTo>
                    <a:pt x="415" y="176"/>
                    <a:pt x="414" y="180"/>
                    <a:pt x="411" y="182"/>
                  </a:cubicBezTo>
                  <a:cubicBezTo>
                    <a:pt x="405" y="186"/>
                    <a:pt x="398" y="191"/>
                    <a:pt x="392" y="195"/>
                  </a:cubicBezTo>
                  <a:cubicBezTo>
                    <a:pt x="391" y="196"/>
                    <a:pt x="390" y="197"/>
                    <a:pt x="389" y="197"/>
                  </a:cubicBezTo>
                  <a:close/>
                  <a:moveTo>
                    <a:pt x="1489" y="183"/>
                  </a:moveTo>
                  <a:cubicBezTo>
                    <a:pt x="1488" y="183"/>
                    <a:pt x="1487" y="183"/>
                    <a:pt x="1486" y="182"/>
                  </a:cubicBezTo>
                  <a:cubicBezTo>
                    <a:pt x="1479" y="177"/>
                    <a:pt x="1473" y="173"/>
                    <a:pt x="1466" y="169"/>
                  </a:cubicBezTo>
                  <a:cubicBezTo>
                    <a:pt x="1463" y="167"/>
                    <a:pt x="1463" y="163"/>
                    <a:pt x="1465" y="160"/>
                  </a:cubicBezTo>
                  <a:cubicBezTo>
                    <a:pt x="1466" y="157"/>
                    <a:pt x="1470" y="157"/>
                    <a:pt x="1473" y="159"/>
                  </a:cubicBezTo>
                  <a:cubicBezTo>
                    <a:pt x="1480" y="163"/>
                    <a:pt x="1486" y="168"/>
                    <a:pt x="1493" y="172"/>
                  </a:cubicBezTo>
                  <a:cubicBezTo>
                    <a:pt x="1496" y="174"/>
                    <a:pt x="1496" y="178"/>
                    <a:pt x="1494" y="181"/>
                  </a:cubicBezTo>
                  <a:cubicBezTo>
                    <a:pt x="1493" y="182"/>
                    <a:pt x="1491" y="183"/>
                    <a:pt x="1489" y="183"/>
                  </a:cubicBezTo>
                  <a:close/>
                  <a:moveTo>
                    <a:pt x="428" y="169"/>
                  </a:moveTo>
                  <a:cubicBezTo>
                    <a:pt x="426" y="169"/>
                    <a:pt x="424" y="168"/>
                    <a:pt x="423" y="166"/>
                  </a:cubicBezTo>
                  <a:cubicBezTo>
                    <a:pt x="421" y="164"/>
                    <a:pt x="422" y="160"/>
                    <a:pt x="424" y="158"/>
                  </a:cubicBezTo>
                  <a:cubicBezTo>
                    <a:pt x="431" y="154"/>
                    <a:pt x="438" y="149"/>
                    <a:pt x="445" y="145"/>
                  </a:cubicBezTo>
                  <a:cubicBezTo>
                    <a:pt x="448" y="143"/>
                    <a:pt x="451" y="144"/>
                    <a:pt x="453" y="147"/>
                  </a:cubicBezTo>
                  <a:cubicBezTo>
                    <a:pt x="455" y="150"/>
                    <a:pt x="454" y="153"/>
                    <a:pt x="451" y="155"/>
                  </a:cubicBezTo>
                  <a:cubicBezTo>
                    <a:pt x="444" y="159"/>
                    <a:pt x="438" y="164"/>
                    <a:pt x="431" y="168"/>
                  </a:cubicBezTo>
                  <a:cubicBezTo>
                    <a:pt x="430" y="169"/>
                    <a:pt x="429" y="169"/>
                    <a:pt x="428" y="169"/>
                  </a:cubicBezTo>
                  <a:close/>
                  <a:moveTo>
                    <a:pt x="1449" y="157"/>
                  </a:moveTo>
                  <a:cubicBezTo>
                    <a:pt x="1448" y="157"/>
                    <a:pt x="1447" y="156"/>
                    <a:pt x="1446" y="156"/>
                  </a:cubicBezTo>
                  <a:cubicBezTo>
                    <a:pt x="1439" y="151"/>
                    <a:pt x="1433" y="147"/>
                    <a:pt x="1426" y="143"/>
                  </a:cubicBezTo>
                  <a:cubicBezTo>
                    <a:pt x="1423" y="141"/>
                    <a:pt x="1422" y="138"/>
                    <a:pt x="1424" y="135"/>
                  </a:cubicBezTo>
                  <a:cubicBezTo>
                    <a:pt x="1425" y="132"/>
                    <a:pt x="1429" y="131"/>
                    <a:pt x="1432" y="133"/>
                  </a:cubicBezTo>
                  <a:cubicBezTo>
                    <a:pt x="1439" y="137"/>
                    <a:pt x="1446" y="141"/>
                    <a:pt x="1453" y="145"/>
                  </a:cubicBezTo>
                  <a:cubicBezTo>
                    <a:pt x="1455" y="147"/>
                    <a:pt x="1456" y="151"/>
                    <a:pt x="1454" y="154"/>
                  </a:cubicBezTo>
                  <a:cubicBezTo>
                    <a:pt x="1453" y="156"/>
                    <a:pt x="1451" y="157"/>
                    <a:pt x="1449" y="157"/>
                  </a:cubicBezTo>
                  <a:close/>
                  <a:moveTo>
                    <a:pt x="468" y="144"/>
                  </a:moveTo>
                  <a:cubicBezTo>
                    <a:pt x="466" y="144"/>
                    <a:pt x="464" y="143"/>
                    <a:pt x="463" y="141"/>
                  </a:cubicBezTo>
                  <a:cubicBezTo>
                    <a:pt x="462" y="138"/>
                    <a:pt x="462" y="134"/>
                    <a:pt x="465" y="133"/>
                  </a:cubicBezTo>
                  <a:cubicBezTo>
                    <a:pt x="472" y="128"/>
                    <a:pt x="479" y="124"/>
                    <a:pt x="486" y="120"/>
                  </a:cubicBezTo>
                  <a:cubicBezTo>
                    <a:pt x="489" y="119"/>
                    <a:pt x="493" y="120"/>
                    <a:pt x="494" y="123"/>
                  </a:cubicBezTo>
                  <a:cubicBezTo>
                    <a:pt x="496" y="126"/>
                    <a:pt x="495" y="129"/>
                    <a:pt x="492" y="131"/>
                  </a:cubicBezTo>
                  <a:cubicBezTo>
                    <a:pt x="485" y="135"/>
                    <a:pt x="478" y="139"/>
                    <a:pt x="471" y="143"/>
                  </a:cubicBezTo>
                  <a:cubicBezTo>
                    <a:pt x="470" y="143"/>
                    <a:pt x="469" y="144"/>
                    <a:pt x="468" y="144"/>
                  </a:cubicBezTo>
                  <a:close/>
                  <a:moveTo>
                    <a:pt x="1408" y="132"/>
                  </a:moveTo>
                  <a:cubicBezTo>
                    <a:pt x="1407" y="132"/>
                    <a:pt x="1406" y="132"/>
                    <a:pt x="1405" y="131"/>
                  </a:cubicBezTo>
                  <a:cubicBezTo>
                    <a:pt x="1398" y="127"/>
                    <a:pt x="1391" y="123"/>
                    <a:pt x="1384" y="120"/>
                  </a:cubicBezTo>
                  <a:cubicBezTo>
                    <a:pt x="1381" y="118"/>
                    <a:pt x="1380" y="115"/>
                    <a:pt x="1382" y="112"/>
                  </a:cubicBezTo>
                  <a:cubicBezTo>
                    <a:pt x="1383" y="109"/>
                    <a:pt x="1387" y="108"/>
                    <a:pt x="1390" y="109"/>
                  </a:cubicBezTo>
                  <a:cubicBezTo>
                    <a:pt x="1397" y="113"/>
                    <a:pt x="1404" y="117"/>
                    <a:pt x="1411" y="121"/>
                  </a:cubicBezTo>
                  <a:cubicBezTo>
                    <a:pt x="1414" y="122"/>
                    <a:pt x="1415" y="126"/>
                    <a:pt x="1413" y="129"/>
                  </a:cubicBezTo>
                  <a:cubicBezTo>
                    <a:pt x="1412" y="131"/>
                    <a:pt x="1410" y="132"/>
                    <a:pt x="1408" y="132"/>
                  </a:cubicBezTo>
                  <a:close/>
                  <a:moveTo>
                    <a:pt x="510" y="120"/>
                  </a:moveTo>
                  <a:cubicBezTo>
                    <a:pt x="508" y="120"/>
                    <a:pt x="506" y="119"/>
                    <a:pt x="505" y="117"/>
                  </a:cubicBezTo>
                  <a:cubicBezTo>
                    <a:pt x="503" y="114"/>
                    <a:pt x="504" y="111"/>
                    <a:pt x="507" y="109"/>
                  </a:cubicBezTo>
                  <a:cubicBezTo>
                    <a:pt x="514" y="105"/>
                    <a:pt x="522" y="102"/>
                    <a:pt x="529" y="98"/>
                  </a:cubicBezTo>
                  <a:cubicBezTo>
                    <a:pt x="532" y="97"/>
                    <a:pt x="535" y="98"/>
                    <a:pt x="537" y="101"/>
                  </a:cubicBezTo>
                  <a:cubicBezTo>
                    <a:pt x="538" y="104"/>
                    <a:pt x="537" y="107"/>
                    <a:pt x="534" y="109"/>
                  </a:cubicBezTo>
                  <a:cubicBezTo>
                    <a:pt x="527" y="112"/>
                    <a:pt x="520" y="116"/>
                    <a:pt x="513" y="120"/>
                  </a:cubicBezTo>
                  <a:cubicBezTo>
                    <a:pt x="512" y="120"/>
                    <a:pt x="511" y="120"/>
                    <a:pt x="510" y="120"/>
                  </a:cubicBezTo>
                  <a:close/>
                  <a:moveTo>
                    <a:pt x="1366" y="110"/>
                  </a:moveTo>
                  <a:cubicBezTo>
                    <a:pt x="1365" y="110"/>
                    <a:pt x="1364" y="109"/>
                    <a:pt x="1363" y="109"/>
                  </a:cubicBezTo>
                  <a:cubicBezTo>
                    <a:pt x="1356" y="105"/>
                    <a:pt x="1349" y="102"/>
                    <a:pt x="1341" y="99"/>
                  </a:cubicBezTo>
                  <a:cubicBezTo>
                    <a:pt x="1338" y="97"/>
                    <a:pt x="1337" y="94"/>
                    <a:pt x="1338" y="91"/>
                  </a:cubicBezTo>
                  <a:cubicBezTo>
                    <a:pt x="1340" y="88"/>
                    <a:pt x="1343" y="86"/>
                    <a:pt x="1346" y="88"/>
                  </a:cubicBezTo>
                  <a:cubicBezTo>
                    <a:pt x="1354" y="91"/>
                    <a:pt x="1361" y="95"/>
                    <a:pt x="1368" y="98"/>
                  </a:cubicBezTo>
                  <a:cubicBezTo>
                    <a:pt x="1371" y="100"/>
                    <a:pt x="1372" y="103"/>
                    <a:pt x="1371" y="106"/>
                  </a:cubicBezTo>
                  <a:cubicBezTo>
                    <a:pt x="1370" y="108"/>
                    <a:pt x="1368" y="110"/>
                    <a:pt x="1366" y="110"/>
                  </a:cubicBezTo>
                  <a:close/>
                  <a:moveTo>
                    <a:pt x="553" y="99"/>
                  </a:moveTo>
                  <a:cubicBezTo>
                    <a:pt x="551" y="99"/>
                    <a:pt x="549" y="98"/>
                    <a:pt x="548" y="96"/>
                  </a:cubicBezTo>
                  <a:cubicBezTo>
                    <a:pt x="546" y="93"/>
                    <a:pt x="548" y="89"/>
                    <a:pt x="551" y="88"/>
                  </a:cubicBezTo>
                  <a:cubicBezTo>
                    <a:pt x="558" y="84"/>
                    <a:pt x="565" y="81"/>
                    <a:pt x="572" y="78"/>
                  </a:cubicBezTo>
                  <a:cubicBezTo>
                    <a:pt x="576" y="76"/>
                    <a:pt x="579" y="78"/>
                    <a:pt x="580" y="81"/>
                  </a:cubicBezTo>
                  <a:cubicBezTo>
                    <a:pt x="582" y="84"/>
                    <a:pt x="580" y="87"/>
                    <a:pt x="577" y="89"/>
                  </a:cubicBezTo>
                  <a:cubicBezTo>
                    <a:pt x="570" y="92"/>
                    <a:pt x="563" y="95"/>
                    <a:pt x="556" y="99"/>
                  </a:cubicBezTo>
                  <a:cubicBezTo>
                    <a:pt x="555" y="99"/>
                    <a:pt x="554" y="99"/>
                    <a:pt x="553" y="99"/>
                  </a:cubicBezTo>
                  <a:close/>
                  <a:moveTo>
                    <a:pt x="1322" y="89"/>
                  </a:moveTo>
                  <a:cubicBezTo>
                    <a:pt x="1321" y="89"/>
                    <a:pt x="1320" y="89"/>
                    <a:pt x="1320" y="89"/>
                  </a:cubicBezTo>
                  <a:cubicBezTo>
                    <a:pt x="1312" y="86"/>
                    <a:pt x="1305" y="83"/>
                    <a:pt x="1297" y="80"/>
                  </a:cubicBezTo>
                  <a:cubicBezTo>
                    <a:pt x="1294" y="78"/>
                    <a:pt x="1293" y="75"/>
                    <a:pt x="1294" y="72"/>
                  </a:cubicBezTo>
                  <a:cubicBezTo>
                    <a:pt x="1295" y="69"/>
                    <a:pt x="1299" y="67"/>
                    <a:pt x="1302" y="68"/>
                  </a:cubicBezTo>
                  <a:cubicBezTo>
                    <a:pt x="1309" y="71"/>
                    <a:pt x="1317" y="75"/>
                    <a:pt x="1324" y="78"/>
                  </a:cubicBezTo>
                  <a:cubicBezTo>
                    <a:pt x="1327" y="79"/>
                    <a:pt x="1329" y="83"/>
                    <a:pt x="1327" y="86"/>
                  </a:cubicBezTo>
                  <a:cubicBezTo>
                    <a:pt x="1326" y="88"/>
                    <a:pt x="1324" y="89"/>
                    <a:pt x="1322" y="89"/>
                  </a:cubicBezTo>
                  <a:close/>
                  <a:moveTo>
                    <a:pt x="597" y="80"/>
                  </a:moveTo>
                  <a:cubicBezTo>
                    <a:pt x="595" y="80"/>
                    <a:pt x="592" y="79"/>
                    <a:pt x="591" y="76"/>
                  </a:cubicBezTo>
                  <a:cubicBezTo>
                    <a:pt x="590" y="73"/>
                    <a:pt x="592" y="70"/>
                    <a:pt x="595" y="69"/>
                  </a:cubicBezTo>
                  <a:cubicBezTo>
                    <a:pt x="602" y="66"/>
                    <a:pt x="610" y="63"/>
                    <a:pt x="617" y="60"/>
                  </a:cubicBezTo>
                  <a:cubicBezTo>
                    <a:pt x="620" y="59"/>
                    <a:pt x="624" y="60"/>
                    <a:pt x="625" y="63"/>
                  </a:cubicBezTo>
                  <a:cubicBezTo>
                    <a:pt x="626" y="66"/>
                    <a:pt x="625" y="70"/>
                    <a:pt x="621" y="71"/>
                  </a:cubicBezTo>
                  <a:cubicBezTo>
                    <a:pt x="614" y="74"/>
                    <a:pt x="606" y="77"/>
                    <a:pt x="599" y="80"/>
                  </a:cubicBezTo>
                  <a:cubicBezTo>
                    <a:pt x="598" y="80"/>
                    <a:pt x="598" y="80"/>
                    <a:pt x="597" y="80"/>
                  </a:cubicBezTo>
                  <a:close/>
                  <a:moveTo>
                    <a:pt x="1277" y="71"/>
                  </a:moveTo>
                  <a:cubicBezTo>
                    <a:pt x="1277" y="71"/>
                    <a:pt x="1276" y="71"/>
                    <a:pt x="1275" y="71"/>
                  </a:cubicBezTo>
                  <a:cubicBezTo>
                    <a:pt x="1268" y="68"/>
                    <a:pt x="1260" y="65"/>
                    <a:pt x="1253" y="63"/>
                  </a:cubicBezTo>
                  <a:cubicBezTo>
                    <a:pt x="1250" y="62"/>
                    <a:pt x="1248" y="58"/>
                    <a:pt x="1249" y="55"/>
                  </a:cubicBezTo>
                  <a:cubicBezTo>
                    <a:pt x="1250" y="52"/>
                    <a:pt x="1253" y="50"/>
                    <a:pt x="1257" y="52"/>
                  </a:cubicBezTo>
                  <a:cubicBezTo>
                    <a:pt x="1264" y="54"/>
                    <a:pt x="1272" y="57"/>
                    <a:pt x="1279" y="60"/>
                  </a:cubicBezTo>
                  <a:cubicBezTo>
                    <a:pt x="1282" y="61"/>
                    <a:pt x="1284" y="64"/>
                    <a:pt x="1283" y="67"/>
                  </a:cubicBezTo>
                  <a:cubicBezTo>
                    <a:pt x="1282" y="70"/>
                    <a:pt x="1280" y="71"/>
                    <a:pt x="1277" y="71"/>
                  </a:cubicBezTo>
                  <a:close/>
                  <a:moveTo>
                    <a:pt x="642" y="63"/>
                  </a:moveTo>
                  <a:cubicBezTo>
                    <a:pt x="639" y="63"/>
                    <a:pt x="637" y="62"/>
                    <a:pt x="636" y="59"/>
                  </a:cubicBezTo>
                  <a:cubicBezTo>
                    <a:pt x="635" y="56"/>
                    <a:pt x="637" y="53"/>
                    <a:pt x="640" y="52"/>
                  </a:cubicBezTo>
                  <a:cubicBezTo>
                    <a:pt x="648" y="49"/>
                    <a:pt x="655" y="47"/>
                    <a:pt x="663" y="44"/>
                  </a:cubicBezTo>
                  <a:cubicBezTo>
                    <a:pt x="666" y="43"/>
                    <a:pt x="669" y="45"/>
                    <a:pt x="670" y="48"/>
                  </a:cubicBezTo>
                  <a:cubicBezTo>
                    <a:pt x="671" y="51"/>
                    <a:pt x="670" y="55"/>
                    <a:pt x="666" y="56"/>
                  </a:cubicBezTo>
                  <a:cubicBezTo>
                    <a:pt x="659" y="58"/>
                    <a:pt x="651" y="60"/>
                    <a:pt x="644" y="63"/>
                  </a:cubicBezTo>
                  <a:cubicBezTo>
                    <a:pt x="643" y="63"/>
                    <a:pt x="643" y="63"/>
                    <a:pt x="642" y="63"/>
                  </a:cubicBezTo>
                  <a:close/>
                  <a:moveTo>
                    <a:pt x="1232" y="56"/>
                  </a:moveTo>
                  <a:cubicBezTo>
                    <a:pt x="1231" y="56"/>
                    <a:pt x="1231" y="56"/>
                    <a:pt x="1230" y="55"/>
                  </a:cubicBezTo>
                  <a:cubicBezTo>
                    <a:pt x="1222" y="53"/>
                    <a:pt x="1215" y="51"/>
                    <a:pt x="1207" y="49"/>
                  </a:cubicBezTo>
                  <a:cubicBezTo>
                    <a:pt x="1204" y="48"/>
                    <a:pt x="1202" y="44"/>
                    <a:pt x="1203" y="41"/>
                  </a:cubicBezTo>
                  <a:cubicBezTo>
                    <a:pt x="1204" y="38"/>
                    <a:pt x="1207" y="36"/>
                    <a:pt x="1210" y="37"/>
                  </a:cubicBezTo>
                  <a:cubicBezTo>
                    <a:pt x="1218" y="39"/>
                    <a:pt x="1226" y="42"/>
                    <a:pt x="1234" y="44"/>
                  </a:cubicBezTo>
                  <a:cubicBezTo>
                    <a:pt x="1237" y="45"/>
                    <a:pt x="1238" y="48"/>
                    <a:pt x="1237" y="52"/>
                  </a:cubicBezTo>
                  <a:cubicBezTo>
                    <a:pt x="1237" y="54"/>
                    <a:pt x="1234" y="56"/>
                    <a:pt x="1232" y="56"/>
                  </a:cubicBezTo>
                  <a:close/>
                  <a:moveTo>
                    <a:pt x="688" y="49"/>
                  </a:moveTo>
                  <a:cubicBezTo>
                    <a:pt x="685" y="49"/>
                    <a:pt x="683" y="47"/>
                    <a:pt x="682" y="45"/>
                  </a:cubicBezTo>
                  <a:cubicBezTo>
                    <a:pt x="681" y="41"/>
                    <a:pt x="683" y="38"/>
                    <a:pt x="686" y="37"/>
                  </a:cubicBezTo>
                  <a:cubicBezTo>
                    <a:pt x="694" y="35"/>
                    <a:pt x="702" y="33"/>
                    <a:pt x="709" y="31"/>
                  </a:cubicBezTo>
                  <a:cubicBezTo>
                    <a:pt x="713" y="30"/>
                    <a:pt x="716" y="32"/>
                    <a:pt x="717" y="35"/>
                  </a:cubicBezTo>
                  <a:cubicBezTo>
                    <a:pt x="717" y="38"/>
                    <a:pt x="716" y="42"/>
                    <a:pt x="712" y="42"/>
                  </a:cubicBezTo>
                  <a:cubicBezTo>
                    <a:pt x="705" y="44"/>
                    <a:pt x="697" y="46"/>
                    <a:pt x="689" y="49"/>
                  </a:cubicBezTo>
                  <a:cubicBezTo>
                    <a:pt x="689" y="49"/>
                    <a:pt x="688" y="49"/>
                    <a:pt x="688" y="49"/>
                  </a:cubicBezTo>
                  <a:close/>
                  <a:moveTo>
                    <a:pt x="1186" y="42"/>
                  </a:moveTo>
                  <a:cubicBezTo>
                    <a:pt x="1185" y="42"/>
                    <a:pt x="1185" y="42"/>
                    <a:pt x="1184" y="42"/>
                  </a:cubicBezTo>
                  <a:cubicBezTo>
                    <a:pt x="1176" y="40"/>
                    <a:pt x="1169" y="38"/>
                    <a:pt x="1161" y="37"/>
                  </a:cubicBezTo>
                  <a:cubicBezTo>
                    <a:pt x="1158" y="36"/>
                    <a:pt x="1156" y="33"/>
                    <a:pt x="1156" y="29"/>
                  </a:cubicBezTo>
                  <a:cubicBezTo>
                    <a:pt x="1157" y="26"/>
                    <a:pt x="1160" y="24"/>
                    <a:pt x="1164" y="25"/>
                  </a:cubicBezTo>
                  <a:cubicBezTo>
                    <a:pt x="1171" y="27"/>
                    <a:pt x="1179" y="29"/>
                    <a:pt x="1187" y="31"/>
                  </a:cubicBezTo>
                  <a:cubicBezTo>
                    <a:pt x="1190" y="31"/>
                    <a:pt x="1192" y="35"/>
                    <a:pt x="1191" y="38"/>
                  </a:cubicBezTo>
                  <a:cubicBezTo>
                    <a:pt x="1191" y="41"/>
                    <a:pt x="1188" y="42"/>
                    <a:pt x="1186" y="42"/>
                  </a:cubicBezTo>
                  <a:close/>
                  <a:moveTo>
                    <a:pt x="734" y="37"/>
                  </a:moveTo>
                  <a:cubicBezTo>
                    <a:pt x="731" y="37"/>
                    <a:pt x="729" y="35"/>
                    <a:pt x="728" y="32"/>
                  </a:cubicBezTo>
                  <a:cubicBezTo>
                    <a:pt x="728" y="29"/>
                    <a:pt x="730" y="26"/>
                    <a:pt x="733" y="25"/>
                  </a:cubicBezTo>
                  <a:cubicBezTo>
                    <a:pt x="741" y="23"/>
                    <a:pt x="748" y="21"/>
                    <a:pt x="756" y="20"/>
                  </a:cubicBezTo>
                  <a:cubicBezTo>
                    <a:pt x="760" y="19"/>
                    <a:pt x="763" y="21"/>
                    <a:pt x="763" y="24"/>
                  </a:cubicBezTo>
                  <a:cubicBezTo>
                    <a:pt x="764" y="28"/>
                    <a:pt x="762" y="31"/>
                    <a:pt x="759" y="32"/>
                  </a:cubicBezTo>
                  <a:cubicBezTo>
                    <a:pt x="751" y="33"/>
                    <a:pt x="743" y="35"/>
                    <a:pt x="735" y="37"/>
                  </a:cubicBezTo>
                  <a:cubicBezTo>
                    <a:pt x="735" y="37"/>
                    <a:pt x="735" y="37"/>
                    <a:pt x="734" y="37"/>
                  </a:cubicBezTo>
                  <a:close/>
                  <a:moveTo>
                    <a:pt x="1139" y="32"/>
                  </a:moveTo>
                  <a:cubicBezTo>
                    <a:pt x="1138" y="32"/>
                    <a:pt x="1138" y="32"/>
                    <a:pt x="1138" y="31"/>
                  </a:cubicBezTo>
                  <a:cubicBezTo>
                    <a:pt x="1130" y="30"/>
                    <a:pt x="1122" y="28"/>
                    <a:pt x="1114" y="27"/>
                  </a:cubicBezTo>
                  <a:cubicBezTo>
                    <a:pt x="1111" y="26"/>
                    <a:pt x="1109" y="23"/>
                    <a:pt x="1109" y="20"/>
                  </a:cubicBezTo>
                  <a:cubicBezTo>
                    <a:pt x="1110" y="17"/>
                    <a:pt x="1113" y="15"/>
                    <a:pt x="1116" y="15"/>
                  </a:cubicBezTo>
                  <a:cubicBezTo>
                    <a:pt x="1124" y="17"/>
                    <a:pt x="1132" y="18"/>
                    <a:pt x="1140" y="20"/>
                  </a:cubicBezTo>
                  <a:cubicBezTo>
                    <a:pt x="1143" y="20"/>
                    <a:pt x="1145" y="24"/>
                    <a:pt x="1145" y="27"/>
                  </a:cubicBezTo>
                  <a:cubicBezTo>
                    <a:pt x="1144" y="30"/>
                    <a:pt x="1142" y="32"/>
                    <a:pt x="1139" y="32"/>
                  </a:cubicBezTo>
                  <a:close/>
                  <a:moveTo>
                    <a:pt x="781" y="27"/>
                  </a:moveTo>
                  <a:cubicBezTo>
                    <a:pt x="778" y="27"/>
                    <a:pt x="776" y="25"/>
                    <a:pt x="775" y="22"/>
                  </a:cubicBezTo>
                  <a:cubicBezTo>
                    <a:pt x="775" y="19"/>
                    <a:pt x="777" y="16"/>
                    <a:pt x="780" y="15"/>
                  </a:cubicBezTo>
                  <a:cubicBezTo>
                    <a:pt x="788" y="14"/>
                    <a:pt x="796" y="13"/>
                    <a:pt x="804" y="11"/>
                  </a:cubicBezTo>
                  <a:cubicBezTo>
                    <a:pt x="807" y="11"/>
                    <a:pt x="810" y="13"/>
                    <a:pt x="811" y="16"/>
                  </a:cubicBezTo>
                  <a:cubicBezTo>
                    <a:pt x="811" y="20"/>
                    <a:pt x="809" y="23"/>
                    <a:pt x="806" y="23"/>
                  </a:cubicBezTo>
                  <a:cubicBezTo>
                    <a:pt x="798" y="24"/>
                    <a:pt x="790" y="26"/>
                    <a:pt x="782" y="27"/>
                  </a:cubicBezTo>
                  <a:cubicBezTo>
                    <a:pt x="782" y="27"/>
                    <a:pt x="781" y="27"/>
                    <a:pt x="781" y="27"/>
                  </a:cubicBezTo>
                  <a:close/>
                  <a:moveTo>
                    <a:pt x="1092" y="23"/>
                  </a:moveTo>
                  <a:cubicBezTo>
                    <a:pt x="1091" y="23"/>
                    <a:pt x="1091" y="23"/>
                    <a:pt x="1091" y="23"/>
                  </a:cubicBezTo>
                  <a:cubicBezTo>
                    <a:pt x="1083" y="22"/>
                    <a:pt x="1075" y="21"/>
                    <a:pt x="1067" y="20"/>
                  </a:cubicBezTo>
                  <a:cubicBezTo>
                    <a:pt x="1064" y="19"/>
                    <a:pt x="1061" y="16"/>
                    <a:pt x="1062" y="13"/>
                  </a:cubicBezTo>
                  <a:cubicBezTo>
                    <a:pt x="1062" y="10"/>
                    <a:pt x="1065" y="8"/>
                    <a:pt x="1069" y="8"/>
                  </a:cubicBezTo>
                  <a:cubicBezTo>
                    <a:pt x="1077" y="9"/>
                    <a:pt x="1085" y="10"/>
                    <a:pt x="1093" y="11"/>
                  </a:cubicBezTo>
                  <a:cubicBezTo>
                    <a:pt x="1096" y="12"/>
                    <a:pt x="1098" y="15"/>
                    <a:pt x="1098" y="18"/>
                  </a:cubicBezTo>
                  <a:cubicBezTo>
                    <a:pt x="1097" y="21"/>
                    <a:pt x="1095" y="23"/>
                    <a:pt x="1092" y="23"/>
                  </a:cubicBezTo>
                  <a:close/>
                  <a:moveTo>
                    <a:pt x="829" y="20"/>
                  </a:moveTo>
                  <a:cubicBezTo>
                    <a:pt x="826" y="20"/>
                    <a:pt x="823" y="18"/>
                    <a:pt x="823" y="15"/>
                  </a:cubicBezTo>
                  <a:cubicBezTo>
                    <a:pt x="822" y="11"/>
                    <a:pt x="824" y="8"/>
                    <a:pt x="828" y="8"/>
                  </a:cubicBezTo>
                  <a:cubicBezTo>
                    <a:pt x="836" y="7"/>
                    <a:pt x="844" y="6"/>
                    <a:pt x="852" y="5"/>
                  </a:cubicBezTo>
                  <a:cubicBezTo>
                    <a:pt x="855" y="5"/>
                    <a:pt x="858" y="7"/>
                    <a:pt x="858" y="11"/>
                  </a:cubicBezTo>
                  <a:cubicBezTo>
                    <a:pt x="859" y="14"/>
                    <a:pt x="856" y="17"/>
                    <a:pt x="853" y="17"/>
                  </a:cubicBezTo>
                  <a:cubicBezTo>
                    <a:pt x="845" y="18"/>
                    <a:pt x="837" y="19"/>
                    <a:pt x="829" y="20"/>
                  </a:cubicBezTo>
                  <a:cubicBezTo>
                    <a:pt x="829" y="20"/>
                    <a:pt x="829" y="20"/>
                    <a:pt x="829" y="20"/>
                  </a:cubicBezTo>
                  <a:close/>
                  <a:moveTo>
                    <a:pt x="1044" y="17"/>
                  </a:moveTo>
                  <a:cubicBezTo>
                    <a:pt x="1044" y="17"/>
                    <a:pt x="1044" y="17"/>
                    <a:pt x="1043" y="17"/>
                  </a:cubicBezTo>
                  <a:cubicBezTo>
                    <a:pt x="1036" y="16"/>
                    <a:pt x="1028" y="16"/>
                    <a:pt x="1020" y="15"/>
                  </a:cubicBezTo>
                  <a:cubicBezTo>
                    <a:pt x="1016" y="15"/>
                    <a:pt x="1014" y="12"/>
                    <a:pt x="1014" y="9"/>
                  </a:cubicBezTo>
                  <a:cubicBezTo>
                    <a:pt x="1014" y="5"/>
                    <a:pt x="1017" y="3"/>
                    <a:pt x="1021" y="3"/>
                  </a:cubicBezTo>
                  <a:cubicBezTo>
                    <a:pt x="1029" y="4"/>
                    <a:pt x="1037" y="4"/>
                    <a:pt x="1045" y="5"/>
                  </a:cubicBezTo>
                  <a:cubicBezTo>
                    <a:pt x="1048" y="6"/>
                    <a:pt x="1050" y="8"/>
                    <a:pt x="1050" y="12"/>
                  </a:cubicBezTo>
                  <a:cubicBezTo>
                    <a:pt x="1050" y="15"/>
                    <a:pt x="1047" y="17"/>
                    <a:pt x="1044" y="17"/>
                  </a:cubicBezTo>
                  <a:close/>
                  <a:moveTo>
                    <a:pt x="876" y="15"/>
                  </a:moveTo>
                  <a:cubicBezTo>
                    <a:pt x="873" y="15"/>
                    <a:pt x="871" y="13"/>
                    <a:pt x="870" y="10"/>
                  </a:cubicBezTo>
                  <a:cubicBezTo>
                    <a:pt x="870" y="6"/>
                    <a:pt x="873" y="3"/>
                    <a:pt x="876" y="3"/>
                  </a:cubicBezTo>
                  <a:cubicBezTo>
                    <a:pt x="884" y="2"/>
                    <a:pt x="892" y="2"/>
                    <a:pt x="900" y="2"/>
                  </a:cubicBezTo>
                  <a:cubicBezTo>
                    <a:pt x="903" y="1"/>
                    <a:pt x="906" y="4"/>
                    <a:pt x="906" y="7"/>
                  </a:cubicBezTo>
                  <a:cubicBezTo>
                    <a:pt x="906" y="11"/>
                    <a:pt x="904" y="13"/>
                    <a:pt x="901" y="14"/>
                  </a:cubicBezTo>
                  <a:cubicBezTo>
                    <a:pt x="893" y="14"/>
                    <a:pt x="885" y="14"/>
                    <a:pt x="877" y="15"/>
                  </a:cubicBezTo>
                  <a:cubicBezTo>
                    <a:pt x="877" y="15"/>
                    <a:pt x="876" y="15"/>
                    <a:pt x="876" y="15"/>
                  </a:cubicBezTo>
                  <a:close/>
                  <a:moveTo>
                    <a:pt x="996" y="14"/>
                  </a:moveTo>
                  <a:cubicBezTo>
                    <a:pt x="996" y="14"/>
                    <a:pt x="996" y="14"/>
                    <a:pt x="996" y="14"/>
                  </a:cubicBezTo>
                  <a:cubicBezTo>
                    <a:pt x="988" y="13"/>
                    <a:pt x="980" y="13"/>
                    <a:pt x="972" y="13"/>
                  </a:cubicBezTo>
                  <a:cubicBezTo>
                    <a:pt x="969" y="13"/>
                    <a:pt x="966" y="10"/>
                    <a:pt x="966" y="6"/>
                  </a:cubicBezTo>
                  <a:cubicBezTo>
                    <a:pt x="966" y="3"/>
                    <a:pt x="969" y="0"/>
                    <a:pt x="972" y="1"/>
                  </a:cubicBezTo>
                  <a:cubicBezTo>
                    <a:pt x="980" y="1"/>
                    <a:pt x="988" y="1"/>
                    <a:pt x="996" y="2"/>
                  </a:cubicBezTo>
                  <a:cubicBezTo>
                    <a:pt x="1000" y="2"/>
                    <a:pt x="1002" y="5"/>
                    <a:pt x="1002" y="8"/>
                  </a:cubicBezTo>
                  <a:cubicBezTo>
                    <a:pt x="1002" y="11"/>
                    <a:pt x="999" y="14"/>
                    <a:pt x="996" y="14"/>
                  </a:cubicBezTo>
                  <a:close/>
                  <a:moveTo>
                    <a:pt x="924" y="13"/>
                  </a:moveTo>
                  <a:cubicBezTo>
                    <a:pt x="921" y="13"/>
                    <a:pt x="918" y="10"/>
                    <a:pt x="918" y="7"/>
                  </a:cubicBezTo>
                  <a:cubicBezTo>
                    <a:pt x="918" y="3"/>
                    <a:pt x="921" y="1"/>
                    <a:pt x="924" y="1"/>
                  </a:cubicBezTo>
                  <a:cubicBezTo>
                    <a:pt x="932" y="0"/>
                    <a:pt x="940" y="0"/>
                    <a:pt x="948" y="0"/>
                  </a:cubicBezTo>
                  <a:cubicBezTo>
                    <a:pt x="952" y="0"/>
                    <a:pt x="954" y="3"/>
                    <a:pt x="954" y="6"/>
                  </a:cubicBezTo>
                  <a:cubicBezTo>
                    <a:pt x="954" y="10"/>
                    <a:pt x="952" y="12"/>
                    <a:pt x="948" y="12"/>
                  </a:cubicBezTo>
                  <a:cubicBezTo>
                    <a:pt x="940" y="12"/>
                    <a:pt x="932" y="12"/>
                    <a:pt x="924" y="13"/>
                  </a:cubicBezTo>
                  <a:cubicBezTo>
                    <a:pt x="924" y="13"/>
                    <a:pt x="924" y="13"/>
                    <a:pt x="924" y="1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12" name="Oval 532">
              <a:extLst>
                <a:ext uri="{FF2B5EF4-FFF2-40B4-BE49-F238E27FC236}">
                  <a16:creationId xmlns:a16="http://schemas.microsoft.com/office/drawing/2014/main" id="{FA4F5606-F470-479B-8469-36D817844E8B}"/>
                </a:ext>
              </a:extLst>
            </p:cNvPr>
            <p:cNvSpPr>
              <a:spLocks noChangeArrowheads="1"/>
            </p:cNvSpPr>
            <p:nvPr/>
          </p:nvSpPr>
          <p:spPr bwMode="auto">
            <a:xfrm rot="10800000">
              <a:off x="4972014" y="5288937"/>
              <a:ext cx="141948" cy="14263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3" name="Group 412">
              <a:extLst>
                <a:ext uri="{FF2B5EF4-FFF2-40B4-BE49-F238E27FC236}">
                  <a16:creationId xmlns:a16="http://schemas.microsoft.com/office/drawing/2014/main" id="{BF288501-3F9E-497E-962D-92597CAFE5F2}"/>
                </a:ext>
              </a:extLst>
            </p:cNvPr>
            <p:cNvGrpSpPr/>
            <p:nvPr/>
          </p:nvGrpSpPr>
          <p:grpSpPr>
            <a:xfrm flipH="1" flipV="1">
              <a:off x="5466104" y="2999335"/>
              <a:ext cx="1199054" cy="1382633"/>
              <a:chOff x="8363008" y="2950704"/>
              <a:chExt cx="1318960" cy="1520896"/>
            </a:xfrm>
            <a:solidFill>
              <a:srgbClr val="44546A">
                <a:lumMod val="75000"/>
              </a:srgbClr>
            </a:solidFill>
          </p:grpSpPr>
          <p:sp>
            <p:nvSpPr>
              <p:cNvPr id="546" name="Freeform 533">
                <a:extLst>
                  <a:ext uri="{FF2B5EF4-FFF2-40B4-BE49-F238E27FC236}">
                    <a16:creationId xmlns:a16="http://schemas.microsoft.com/office/drawing/2014/main" id="{A66325BD-5796-4330-BDA1-12DC6E8D4227}"/>
                  </a:ext>
                </a:extLst>
              </p:cNvPr>
              <p:cNvSpPr>
                <a:spLocks/>
              </p:cNvSpPr>
              <p:nvPr/>
            </p:nvSpPr>
            <p:spPr bwMode="auto">
              <a:xfrm rot="10800000">
                <a:off x="8363008" y="2950704"/>
                <a:ext cx="1318960" cy="1520896"/>
              </a:xfrm>
              <a:custGeom>
                <a:avLst/>
                <a:gdLst>
                  <a:gd name="T0" fmla="*/ 1757 w 1757"/>
                  <a:gd name="T1" fmla="*/ 1520 h 2026"/>
                  <a:gd name="T2" fmla="*/ 880 w 1757"/>
                  <a:gd name="T3" fmla="*/ 2026 h 2026"/>
                  <a:gd name="T4" fmla="*/ 0 w 1757"/>
                  <a:gd name="T5" fmla="*/ 1520 h 2026"/>
                  <a:gd name="T6" fmla="*/ 0 w 1757"/>
                  <a:gd name="T7" fmla="*/ 506 h 2026"/>
                  <a:gd name="T8" fmla="*/ 880 w 1757"/>
                  <a:gd name="T9" fmla="*/ 0 h 2026"/>
                  <a:gd name="T10" fmla="*/ 1757 w 1757"/>
                  <a:gd name="T11" fmla="*/ 506 h 2026"/>
                  <a:gd name="T12" fmla="*/ 1757 w 1757"/>
                  <a:gd name="T13" fmla="*/ 1520 h 2026"/>
                </a:gdLst>
                <a:ahLst/>
                <a:cxnLst>
                  <a:cxn ang="0">
                    <a:pos x="T0" y="T1"/>
                  </a:cxn>
                  <a:cxn ang="0">
                    <a:pos x="T2" y="T3"/>
                  </a:cxn>
                  <a:cxn ang="0">
                    <a:pos x="T4" y="T5"/>
                  </a:cxn>
                  <a:cxn ang="0">
                    <a:pos x="T6" y="T7"/>
                  </a:cxn>
                  <a:cxn ang="0">
                    <a:pos x="T8" y="T9"/>
                  </a:cxn>
                  <a:cxn ang="0">
                    <a:pos x="T10" y="T11"/>
                  </a:cxn>
                  <a:cxn ang="0">
                    <a:pos x="T12" y="T13"/>
                  </a:cxn>
                </a:cxnLst>
                <a:rect l="0" t="0" r="r" b="b"/>
                <a:pathLst>
                  <a:path w="1757" h="2026">
                    <a:moveTo>
                      <a:pt x="1757" y="1520"/>
                    </a:moveTo>
                    <a:lnTo>
                      <a:pt x="880" y="2026"/>
                    </a:lnTo>
                    <a:lnTo>
                      <a:pt x="0" y="1520"/>
                    </a:lnTo>
                    <a:lnTo>
                      <a:pt x="0" y="506"/>
                    </a:lnTo>
                    <a:lnTo>
                      <a:pt x="880" y="0"/>
                    </a:lnTo>
                    <a:lnTo>
                      <a:pt x="1757" y="506"/>
                    </a:lnTo>
                    <a:lnTo>
                      <a:pt x="1757" y="1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8" name="Oval 537">
                <a:extLst>
                  <a:ext uri="{FF2B5EF4-FFF2-40B4-BE49-F238E27FC236}">
                    <a16:creationId xmlns:a16="http://schemas.microsoft.com/office/drawing/2014/main" id="{3A066773-D290-4520-A98F-7F3ACD73FE99}"/>
                  </a:ext>
                </a:extLst>
              </p:cNvPr>
              <p:cNvSpPr>
                <a:spLocks noChangeArrowheads="1"/>
              </p:cNvSpPr>
              <p:nvPr/>
            </p:nvSpPr>
            <p:spPr bwMode="auto">
              <a:xfrm rot="10800000">
                <a:off x="9001844" y="3946118"/>
                <a:ext cx="24773" cy="2477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4" name="Freeform 538">
              <a:extLst>
                <a:ext uri="{FF2B5EF4-FFF2-40B4-BE49-F238E27FC236}">
                  <a16:creationId xmlns:a16="http://schemas.microsoft.com/office/drawing/2014/main" id="{7059011A-A188-4F05-B716-C0324520E0F4}"/>
                </a:ext>
              </a:extLst>
            </p:cNvPr>
            <p:cNvSpPr>
              <a:spLocks noEditPoints="1"/>
            </p:cNvSpPr>
            <p:nvPr/>
          </p:nvSpPr>
          <p:spPr bwMode="auto">
            <a:xfrm rot="10800000">
              <a:off x="5404684" y="2937915"/>
              <a:ext cx="1321894" cy="1508885"/>
            </a:xfrm>
            <a:custGeom>
              <a:avLst/>
              <a:gdLst>
                <a:gd name="T0" fmla="*/ 418 w 819"/>
                <a:gd name="T1" fmla="*/ 935 h 935"/>
                <a:gd name="T2" fmla="*/ 397 w 819"/>
                <a:gd name="T3" fmla="*/ 933 h 935"/>
                <a:gd name="T4" fmla="*/ 460 w 819"/>
                <a:gd name="T5" fmla="*/ 911 h 935"/>
                <a:gd name="T6" fmla="*/ 356 w 819"/>
                <a:gd name="T7" fmla="*/ 909 h 935"/>
                <a:gd name="T8" fmla="*/ 501 w 819"/>
                <a:gd name="T9" fmla="*/ 887 h 935"/>
                <a:gd name="T10" fmla="*/ 314 w 819"/>
                <a:gd name="T11" fmla="*/ 885 h 935"/>
                <a:gd name="T12" fmla="*/ 543 w 819"/>
                <a:gd name="T13" fmla="*/ 863 h 935"/>
                <a:gd name="T14" fmla="*/ 273 w 819"/>
                <a:gd name="T15" fmla="*/ 861 h 935"/>
                <a:gd name="T16" fmla="*/ 584 w 819"/>
                <a:gd name="T17" fmla="*/ 839 h 935"/>
                <a:gd name="T18" fmla="*/ 231 w 819"/>
                <a:gd name="T19" fmla="*/ 837 h 935"/>
                <a:gd name="T20" fmla="*/ 626 w 819"/>
                <a:gd name="T21" fmla="*/ 815 h 935"/>
                <a:gd name="T22" fmla="*/ 190 w 819"/>
                <a:gd name="T23" fmla="*/ 813 h 935"/>
                <a:gd name="T24" fmla="*/ 668 w 819"/>
                <a:gd name="T25" fmla="*/ 791 h 935"/>
                <a:gd name="T26" fmla="*/ 148 w 819"/>
                <a:gd name="T27" fmla="*/ 789 h 935"/>
                <a:gd name="T28" fmla="*/ 709 w 819"/>
                <a:gd name="T29" fmla="*/ 767 h 935"/>
                <a:gd name="T30" fmla="*/ 106 w 819"/>
                <a:gd name="T31" fmla="*/ 765 h 935"/>
                <a:gd name="T32" fmla="*/ 751 w 819"/>
                <a:gd name="T33" fmla="*/ 743 h 935"/>
                <a:gd name="T34" fmla="*/ 65 w 819"/>
                <a:gd name="T35" fmla="*/ 741 h 935"/>
                <a:gd name="T36" fmla="*/ 819 w 819"/>
                <a:gd name="T37" fmla="*/ 705 h 935"/>
                <a:gd name="T38" fmla="*/ 12 w 819"/>
                <a:gd name="T39" fmla="*/ 697 h 935"/>
                <a:gd name="T40" fmla="*/ 6 w 819"/>
                <a:gd name="T41" fmla="*/ 643 h 935"/>
                <a:gd name="T42" fmla="*/ 819 w 819"/>
                <a:gd name="T43" fmla="*/ 641 h 935"/>
                <a:gd name="T44" fmla="*/ 12 w 819"/>
                <a:gd name="T45" fmla="*/ 625 h 935"/>
                <a:gd name="T46" fmla="*/ 813 w 819"/>
                <a:gd name="T47" fmla="*/ 623 h 935"/>
                <a:gd name="T48" fmla="*/ 813 w 819"/>
                <a:gd name="T49" fmla="*/ 575 h 935"/>
                <a:gd name="T50" fmla="*/ 0 w 819"/>
                <a:gd name="T51" fmla="*/ 529 h 935"/>
                <a:gd name="T52" fmla="*/ 807 w 819"/>
                <a:gd name="T53" fmla="*/ 497 h 935"/>
                <a:gd name="T54" fmla="*/ 6 w 819"/>
                <a:gd name="T55" fmla="*/ 451 h 935"/>
                <a:gd name="T56" fmla="*/ 819 w 819"/>
                <a:gd name="T57" fmla="*/ 449 h 935"/>
                <a:gd name="T58" fmla="*/ 12 w 819"/>
                <a:gd name="T59" fmla="*/ 433 h 935"/>
                <a:gd name="T60" fmla="*/ 813 w 819"/>
                <a:gd name="T61" fmla="*/ 431 h 935"/>
                <a:gd name="T62" fmla="*/ 813 w 819"/>
                <a:gd name="T63" fmla="*/ 383 h 935"/>
                <a:gd name="T64" fmla="*/ 0 w 819"/>
                <a:gd name="T65" fmla="*/ 337 h 935"/>
                <a:gd name="T66" fmla="*/ 807 w 819"/>
                <a:gd name="T67" fmla="*/ 305 h 935"/>
                <a:gd name="T68" fmla="*/ 6 w 819"/>
                <a:gd name="T69" fmla="*/ 259 h 935"/>
                <a:gd name="T70" fmla="*/ 819 w 819"/>
                <a:gd name="T71" fmla="*/ 257 h 935"/>
                <a:gd name="T72" fmla="*/ 25 w 819"/>
                <a:gd name="T73" fmla="*/ 232 h 935"/>
                <a:gd name="T74" fmla="*/ 794 w 819"/>
                <a:gd name="T75" fmla="*/ 217 h 935"/>
                <a:gd name="T76" fmla="*/ 68 w 819"/>
                <a:gd name="T77" fmla="*/ 199 h 935"/>
                <a:gd name="T78" fmla="*/ 752 w 819"/>
                <a:gd name="T79" fmla="*/ 193 h 935"/>
                <a:gd name="T80" fmla="*/ 110 w 819"/>
                <a:gd name="T81" fmla="*/ 175 h 935"/>
                <a:gd name="T82" fmla="*/ 710 w 819"/>
                <a:gd name="T83" fmla="*/ 169 h 935"/>
                <a:gd name="T84" fmla="*/ 151 w 819"/>
                <a:gd name="T85" fmla="*/ 151 h 935"/>
                <a:gd name="T86" fmla="*/ 669 w 819"/>
                <a:gd name="T87" fmla="*/ 145 h 935"/>
                <a:gd name="T88" fmla="*/ 193 w 819"/>
                <a:gd name="T89" fmla="*/ 127 h 935"/>
                <a:gd name="T90" fmla="*/ 627 w 819"/>
                <a:gd name="T91" fmla="*/ 121 h 935"/>
                <a:gd name="T92" fmla="*/ 235 w 819"/>
                <a:gd name="T93" fmla="*/ 103 h 935"/>
                <a:gd name="T94" fmla="*/ 586 w 819"/>
                <a:gd name="T95" fmla="*/ 97 h 935"/>
                <a:gd name="T96" fmla="*/ 276 w 819"/>
                <a:gd name="T97" fmla="*/ 79 h 935"/>
                <a:gd name="T98" fmla="*/ 544 w 819"/>
                <a:gd name="T99" fmla="*/ 73 h 935"/>
                <a:gd name="T100" fmla="*/ 318 w 819"/>
                <a:gd name="T101" fmla="*/ 55 h 935"/>
                <a:gd name="T102" fmla="*/ 503 w 819"/>
                <a:gd name="T103" fmla="*/ 49 h 935"/>
                <a:gd name="T104" fmla="*/ 359 w 819"/>
                <a:gd name="T105" fmla="*/ 31 h 935"/>
                <a:gd name="T106" fmla="*/ 461 w 819"/>
                <a:gd name="T107" fmla="*/ 25 h 935"/>
                <a:gd name="T108" fmla="*/ 401 w 819"/>
                <a:gd name="T109" fmla="*/ 7 h 935"/>
                <a:gd name="T110" fmla="*/ 420 w 819"/>
                <a:gd name="T111" fmla="*/ 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9" h="935">
                  <a:moveTo>
                    <a:pt x="418" y="935"/>
                  </a:moveTo>
                  <a:cubicBezTo>
                    <a:pt x="416" y="935"/>
                    <a:pt x="414" y="934"/>
                    <a:pt x="413" y="932"/>
                  </a:cubicBezTo>
                  <a:cubicBezTo>
                    <a:pt x="411" y="929"/>
                    <a:pt x="412" y="926"/>
                    <a:pt x="415" y="924"/>
                  </a:cubicBezTo>
                  <a:cubicBezTo>
                    <a:pt x="436" y="912"/>
                    <a:pt x="436" y="912"/>
                    <a:pt x="436" y="912"/>
                  </a:cubicBezTo>
                  <a:cubicBezTo>
                    <a:pt x="439" y="911"/>
                    <a:pt x="442" y="911"/>
                    <a:pt x="444" y="914"/>
                  </a:cubicBezTo>
                  <a:cubicBezTo>
                    <a:pt x="446" y="917"/>
                    <a:pt x="445" y="921"/>
                    <a:pt x="442" y="923"/>
                  </a:cubicBezTo>
                  <a:cubicBezTo>
                    <a:pt x="421" y="935"/>
                    <a:pt x="421" y="935"/>
                    <a:pt x="421" y="935"/>
                  </a:cubicBezTo>
                  <a:cubicBezTo>
                    <a:pt x="420" y="935"/>
                    <a:pt x="419" y="935"/>
                    <a:pt x="418" y="935"/>
                  </a:cubicBezTo>
                  <a:close/>
                  <a:moveTo>
                    <a:pt x="397" y="933"/>
                  </a:moveTo>
                  <a:cubicBezTo>
                    <a:pt x="396" y="933"/>
                    <a:pt x="395" y="933"/>
                    <a:pt x="394" y="933"/>
                  </a:cubicBezTo>
                  <a:cubicBezTo>
                    <a:pt x="374" y="921"/>
                    <a:pt x="374" y="921"/>
                    <a:pt x="374" y="921"/>
                  </a:cubicBezTo>
                  <a:cubicBezTo>
                    <a:pt x="371" y="919"/>
                    <a:pt x="370" y="915"/>
                    <a:pt x="371" y="912"/>
                  </a:cubicBezTo>
                  <a:cubicBezTo>
                    <a:pt x="373" y="909"/>
                    <a:pt x="377" y="908"/>
                    <a:pt x="380" y="910"/>
                  </a:cubicBezTo>
                  <a:cubicBezTo>
                    <a:pt x="400" y="922"/>
                    <a:pt x="400" y="922"/>
                    <a:pt x="400" y="922"/>
                  </a:cubicBezTo>
                  <a:cubicBezTo>
                    <a:pt x="403" y="924"/>
                    <a:pt x="404" y="927"/>
                    <a:pt x="403" y="930"/>
                  </a:cubicBezTo>
                  <a:cubicBezTo>
                    <a:pt x="401" y="932"/>
                    <a:pt x="399" y="933"/>
                    <a:pt x="397" y="933"/>
                  </a:cubicBezTo>
                  <a:close/>
                  <a:moveTo>
                    <a:pt x="460" y="911"/>
                  </a:moveTo>
                  <a:cubicBezTo>
                    <a:pt x="458" y="911"/>
                    <a:pt x="456" y="910"/>
                    <a:pt x="455" y="908"/>
                  </a:cubicBezTo>
                  <a:cubicBezTo>
                    <a:pt x="453" y="905"/>
                    <a:pt x="454" y="902"/>
                    <a:pt x="457" y="900"/>
                  </a:cubicBezTo>
                  <a:cubicBezTo>
                    <a:pt x="478" y="888"/>
                    <a:pt x="478" y="888"/>
                    <a:pt x="478" y="888"/>
                  </a:cubicBezTo>
                  <a:cubicBezTo>
                    <a:pt x="480" y="887"/>
                    <a:pt x="484" y="887"/>
                    <a:pt x="486" y="890"/>
                  </a:cubicBezTo>
                  <a:cubicBezTo>
                    <a:pt x="487" y="893"/>
                    <a:pt x="486" y="897"/>
                    <a:pt x="484" y="899"/>
                  </a:cubicBezTo>
                  <a:cubicBezTo>
                    <a:pt x="463" y="911"/>
                    <a:pt x="463" y="911"/>
                    <a:pt x="463" y="911"/>
                  </a:cubicBezTo>
                  <a:cubicBezTo>
                    <a:pt x="462" y="911"/>
                    <a:pt x="461" y="911"/>
                    <a:pt x="460" y="911"/>
                  </a:cubicBezTo>
                  <a:close/>
                  <a:moveTo>
                    <a:pt x="356" y="909"/>
                  </a:moveTo>
                  <a:cubicBezTo>
                    <a:pt x="355" y="909"/>
                    <a:pt x="354" y="909"/>
                    <a:pt x="353" y="909"/>
                  </a:cubicBezTo>
                  <a:cubicBezTo>
                    <a:pt x="332" y="897"/>
                    <a:pt x="332" y="897"/>
                    <a:pt x="332" y="897"/>
                  </a:cubicBezTo>
                  <a:cubicBezTo>
                    <a:pt x="329" y="895"/>
                    <a:pt x="328" y="891"/>
                    <a:pt x="330" y="888"/>
                  </a:cubicBezTo>
                  <a:cubicBezTo>
                    <a:pt x="331" y="885"/>
                    <a:pt x="335" y="884"/>
                    <a:pt x="338" y="886"/>
                  </a:cubicBezTo>
                  <a:cubicBezTo>
                    <a:pt x="359" y="898"/>
                    <a:pt x="359" y="898"/>
                    <a:pt x="359" y="898"/>
                  </a:cubicBezTo>
                  <a:cubicBezTo>
                    <a:pt x="362" y="900"/>
                    <a:pt x="363" y="903"/>
                    <a:pt x="361" y="906"/>
                  </a:cubicBezTo>
                  <a:cubicBezTo>
                    <a:pt x="360" y="908"/>
                    <a:pt x="358" y="909"/>
                    <a:pt x="356" y="909"/>
                  </a:cubicBezTo>
                  <a:close/>
                  <a:moveTo>
                    <a:pt x="501" y="887"/>
                  </a:moveTo>
                  <a:cubicBezTo>
                    <a:pt x="499" y="887"/>
                    <a:pt x="497" y="886"/>
                    <a:pt x="496" y="884"/>
                  </a:cubicBezTo>
                  <a:cubicBezTo>
                    <a:pt x="494" y="881"/>
                    <a:pt x="495" y="878"/>
                    <a:pt x="498" y="876"/>
                  </a:cubicBezTo>
                  <a:cubicBezTo>
                    <a:pt x="519" y="864"/>
                    <a:pt x="519" y="864"/>
                    <a:pt x="519" y="864"/>
                  </a:cubicBezTo>
                  <a:cubicBezTo>
                    <a:pt x="522" y="862"/>
                    <a:pt x="526" y="863"/>
                    <a:pt x="527" y="866"/>
                  </a:cubicBezTo>
                  <a:cubicBezTo>
                    <a:pt x="529" y="869"/>
                    <a:pt x="528" y="873"/>
                    <a:pt x="525" y="875"/>
                  </a:cubicBezTo>
                  <a:cubicBezTo>
                    <a:pt x="504" y="887"/>
                    <a:pt x="504" y="887"/>
                    <a:pt x="504" y="887"/>
                  </a:cubicBezTo>
                  <a:cubicBezTo>
                    <a:pt x="503" y="887"/>
                    <a:pt x="502" y="887"/>
                    <a:pt x="501" y="887"/>
                  </a:cubicBezTo>
                  <a:close/>
                  <a:moveTo>
                    <a:pt x="314" y="885"/>
                  </a:moveTo>
                  <a:cubicBezTo>
                    <a:pt x="313" y="885"/>
                    <a:pt x="312" y="885"/>
                    <a:pt x="311" y="885"/>
                  </a:cubicBezTo>
                  <a:cubicBezTo>
                    <a:pt x="290" y="873"/>
                    <a:pt x="290" y="873"/>
                    <a:pt x="290" y="873"/>
                  </a:cubicBezTo>
                  <a:cubicBezTo>
                    <a:pt x="288" y="871"/>
                    <a:pt x="287" y="867"/>
                    <a:pt x="288" y="864"/>
                  </a:cubicBezTo>
                  <a:cubicBezTo>
                    <a:pt x="290" y="861"/>
                    <a:pt x="294" y="860"/>
                    <a:pt x="296" y="862"/>
                  </a:cubicBezTo>
                  <a:cubicBezTo>
                    <a:pt x="317" y="874"/>
                    <a:pt x="317" y="874"/>
                    <a:pt x="317" y="874"/>
                  </a:cubicBezTo>
                  <a:cubicBezTo>
                    <a:pt x="320" y="876"/>
                    <a:pt x="321" y="879"/>
                    <a:pt x="319" y="882"/>
                  </a:cubicBezTo>
                  <a:cubicBezTo>
                    <a:pt x="318" y="884"/>
                    <a:pt x="316" y="885"/>
                    <a:pt x="314" y="885"/>
                  </a:cubicBezTo>
                  <a:close/>
                  <a:moveTo>
                    <a:pt x="543" y="863"/>
                  </a:moveTo>
                  <a:cubicBezTo>
                    <a:pt x="541" y="863"/>
                    <a:pt x="539" y="862"/>
                    <a:pt x="538" y="860"/>
                  </a:cubicBezTo>
                  <a:cubicBezTo>
                    <a:pt x="536" y="857"/>
                    <a:pt x="537" y="854"/>
                    <a:pt x="540" y="852"/>
                  </a:cubicBezTo>
                  <a:cubicBezTo>
                    <a:pt x="561" y="840"/>
                    <a:pt x="561" y="840"/>
                    <a:pt x="561" y="840"/>
                  </a:cubicBezTo>
                  <a:cubicBezTo>
                    <a:pt x="564" y="838"/>
                    <a:pt x="567" y="839"/>
                    <a:pt x="569" y="842"/>
                  </a:cubicBezTo>
                  <a:cubicBezTo>
                    <a:pt x="570" y="845"/>
                    <a:pt x="570" y="849"/>
                    <a:pt x="567" y="851"/>
                  </a:cubicBezTo>
                  <a:cubicBezTo>
                    <a:pt x="546" y="863"/>
                    <a:pt x="546" y="863"/>
                    <a:pt x="546" y="863"/>
                  </a:cubicBezTo>
                  <a:cubicBezTo>
                    <a:pt x="545" y="863"/>
                    <a:pt x="544" y="863"/>
                    <a:pt x="543" y="863"/>
                  </a:cubicBezTo>
                  <a:close/>
                  <a:moveTo>
                    <a:pt x="273" y="861"/>
                  </a:moveTo>
                  <a:cubicBezTo>
                    <a:pt x="272" y="861"/>
                    <a:pt x="271" y="861"/>
                    <a:pt x="270" y="861"/>
                  </a:cubicBezTo>
                  <a:cubicBezTo>
                    <a:pt x="249" y="849"/>
                    <a:pt x="249" y="849"/>
                    <a:pt x="249" y="849"/>
                  </a:cubicBezTo>
                  <a:cubicBezTo>
                    <a:pt x="246" y="847"/>
                    <a:pt x="245" y="843"/>
                    <a:pt x="247" y="840"/>
                  </a:cubicBezTo>
                  <a:cubicBezTo>
                    <a:pt x="248" y="837"/>
                    <a:pt x="252" y="836"/>
                    <a:pt x="255" y="838"/>
                  </a:cubicBezTo>
                  <a:cubicBezTo>
                    <a:pt x="276" y="850"/>
                    <a:pt x="276" y="850"/>
                    <a:pt x="276" y="850"/>
                  </a:cubicBezTo>
                  <a:cubicBezTo>
                    <a:pt x="279" y="852"/>
                    <a:pt x="280" y="855"/>
                    <a:pt x="278" y="858"/>
                  </a:cubicBezTo>
                  <a:cubicBezTo>
                    <a:pt x="277" y="860"/>
                    <a:pt x="275" y="861"/>
                    <a:pt x="273" y="861"/>
                  </a:cubicBezTo>
                  <a:close/>
                  <a:moveTo>
                    <a:pt x="584" y="839"/>
                  </a:moveTo>
                  <a:cubicBezTo>
                    <a:pt x="582" y="839"/>
                    <a:pt x="580" y="838"/>
                    <a:pt x="579" y="836"/>
                  </a:cubicBezTo>
                  <a:cubicBezTo>
                    <a:pt x="578" y="833"/>
                    <a:pt x="579" y="830"/>
                    <a:pt x="581" y="828"/>
                  </a:cubicBezTo>
                  <a:cubicBezTo>
                    <a:pt x="602" y="816"/>
                    <a:pt x="602" y="816"/>
                    <a:pt x="602" y="816"/>
                  </a:cubicBezTo>
                  <a:cubicBezTo>
                    <a:pt x="605" y="814"/>
                    <a:pt x="609" y="815"/>
                    <a:pt x="610" y="818"/>
                  </a:cubicBezTo>
                  <a:cubicBezTo>
                    <a:pt x="612" y="821"/>
                    <a:pt x="611" y="825"/>
                    <a:pt x="608" y="827"/>
                  </a:cubicBezTo>
                  <a:cubicBezTo>
                    <a:pt x="587" y="839"/>
                    <a:pt x="587" y="839"/>
                    <a:pt x="587" y="839"/>
                  </a:cubicBezTo>
                  <a:cubicBezTo>
                    <a:pt x="586" y="839"/>
                    <a:pt x="585" y="839"/>
                    <a:pt x="584" y="839"/>
                  </a:cubicBezTo>
                  <a:close/>
                  <a:moveTo>
                    <a:pt x="231" y="837"/>
                  </a:moveTo>
                  <a:cubicBezTo>
                    <a:pt x="230" y="837"/>
                    <a:pt x="229" y="837"/>
                    <a:pt x="228" y="837"/>
                  </a:cubicBezTo>
                  <a:cubicBezTo>
                    <a:pt x="207" y="825"/>
                    <a:pt x="207" y="825"/>
                    <a:pt x="207" y="825"/>
                  </a:cubicBezTo>
                  <a:cubicBezTo>
                    <a:pt x="204" y="823"/>
                    <a:pt x="203" y="819"/>
                    <a:pt x="205" y="816"/>
                  </a:cubicBezTo>
                  <a:cubicBezTo>
                    <a:pt x="207" y="813"/>
                    <a:pt x="210" y="812"/>
                    <a:pt x="213" y="814"/>
                  </a:cubicBezTo>
                  <a:cubicBezTo>
                    <a:pt x="234" y="826"/>
                    <a:pt x="234" y="826"/>
                    <a:pt x="234" y="826"/>
                  </a:cubicBezTo>
                  <a:cubicBezTo>
                    <a:pt x="237" y="828"/>
                    <a:pt x="238" y="831"/>
                    <a:pt x="236" y="834"/>
                  </a:cubicBezTo>
                  <a:cubicBezTo>
                    <a:pt x="235" y="836"/>
                    <a:pt x="233" y="837"/>
                    <a:pt x="231" y="837"/>
                  </a:cubicBezTo>
                  <a:close/>
                  <a:moveTo>
                    <a:pt x="626" y="815"/>
                  </a:moveTo>
                  <a:cubicBezTo>
                    <a:pt x="624" y="815"/>
                    <a:pt x="622" y="814"/>
                    <a:pt x="621" y="812"/>
                  </a:cubicBezTo>
                  <a:cubicBezTo>
                    <a:pt x="619" y="809"/>
                    <a:pt x="620" y="806"/>
                    <a:pt x="623" y="804"/>
                  </a:cubicBezTo>
                  <a:cubicBezTo>
                    <a:pt x="644" y="792"/>
                    <a:pt x="644" y="792"/>
                    <a:pt x="644" y="792"/>
                  </a:cubicBezTo>
                  <a:cubicBezTo>
                    <a:pt x="647" y="790"/>
                    <a:pt x="650" y="791"/>
                    <a:pt x="652" y="794"/>
                  </a:cubicBezTo>
                  <a:cubicBezTo>
                    <a:pt x="654" y="797"/>
                    <a:pt x="653" y="801"/>
                    <a:pt x="650" y="803"/>
                  </a:cubicBezTo>
                  <a:cubicBezTo>
                    <a:pt x="629" y="815"/>
                    <a:pt x="629" y="815"/>
                    <a:pt x="629" y="815"/>
                  </a:cubicBezTo>
                  <a:cubicBezTo>
                    <a:pt x="628" y="815"/>
                    <a:pt x="627" y="815"/>
                    <a:pt x="626" y="815"/>
                  </a:cubicBezTo>
                  <a:close/>
                  <a:moveTo>
                    <a:pt x="190" y="813"/>
                  </a:moveTo>
                  <a:cubicBezTo>
                    <a:pt x="188" y="813"/>
                    <a:pt x="187" y="813"/>
                    <a:pt x="187" y="813"/>
                  </a:cubicBezTo>
                  <a:cubicBezTo>
                    <a:pt x="166" y="801"/>
                    <a:pt x="166" y="801"/>
                    <a:pt x="166" y="801"/>
                  </a:cubicBezTo>
                  <a:cubicBezTo>
                    <a:pt x="163" y="799"/>
                    <a:pt x="162" y="795"/>
                    <a:pt x="164" y="792"/>
                  </a:cubicBezTo>
                  <a:cubicBezTo>
                    <a:pt x="165" y="789"/>
                    <a:pt x="169" y="788"/>
                    <a:pt x="172" y="790"/>
                  </a:cubicBezTo>
                  <a:cubicBezTo>
                    <a:pt x="193" y="802"/>
                    <a:pt x="193" y="802"/>
                    <a:pt x="193" y="802"/>
                  </a:cubicBezTo>
                  <a:cubicBezTo>
                    <a:pt x="195" y="804"/>
                    <a:pt x="196" y="807"/>
                    <a:pt x="195" y="810"/>
                  </a:cubicBezTo>
                  <a:cubicBezTo>
                    <a:pt x="194" y="812"/>
                    <a:pt x="192" y="813"/>
                    <a:pt x="190" y="813"/>
                  </a:cubicBezTo>
                  <a:close/>
                  <a:moveTo>
                    <a:pt x="668" y="791"/>
                  </a:moveTo>
                  <a:cubicBezTo>
                    <a:pt x="665" y="791"/>
                    <a:pt x="663" y="790"/>
                    <a:pt x="662" y="788"/>
                  </a:cubicBezTo>
                  <a:cubicBezTo>
                    <a:pt x="661" y="785"/>
                    <a:pt x="662" y="782"/>
                    <a:pt x="665" y="780"/>
                  </a:cubicBezTo>
                  <a:cubicBezTo>
                    <a:pt x="685" y="768"/>
                    <a:pt x="685" y="768"/>
                    <a:pt x="685" y="768"/>
                  </a:cubicBezTo>
                  <a:cubicBezTo>
                    <a:pt x="688" y="766"/>
                    <a:pt x="692" y="767"/>
                    <a:pt x="694" y="770"/>
                  </a:cubicBezTo>
                  <a:cubicBezTo>
                    <a:pt x="695" y="773"/>
                    <a:pt x="694" y="777"/>
                    <a:pt x="691" y="779"/>
                  </a:cubicBezTo>
                  <a:cubicBezTo>
                    <a:pt x="671" y="791"/>
                    <a:pt x="671" y="791"/>
                    <a:pt x="671" y="791"/>
                  </a:cubicBezTo>
                  <a:cubicBezTo>
                    <a:pt x="670" y="791"/>
                    <a:pt x="669" y="791"/>
                    <a:pt x="668" y="791"/>
                  </a:cubicBezTo>
                  <a:close/>
                  <a:moveTo>
                    <a:pt x="148" y="789"/>
                  </a:moveTo>
                  <a:cubicBezTo>
                    <a:pt x="147" y="789"/>
                    <a:pt x="146" y="789"/>
                    <a:pt x="145" y="789"/>
                  </a:cubicBezTo>
                  <a:cubicBezTo>
                    <a:pt x="124" y="777"/>
                    <a:pt x="124" y="777"/>
                    <a:pt x="124" y="777"/>
                  </a:cubicBezTo>
                  <a:cubicBezTo>
                    <a:pt x="121" y="775"/>
                    <a:pt x="120" y="771"/>
                    <a:pt x="122" y="768"/>
                  </a:cubicBezTo>
                  <a:cubicBezTo>
                    <a:pt x="124" y="765"/>
                    <a:pt x="127" y="764"/>
                    <a:pt x="130" y="766"/>
                  </a:cubicBezTo>
                  <a:cubicBezTo>
                    <a:pt x="151" y="778"/>
                    <a:pt x="151" y="778"/>
                    <a:pt x="151" y="778"/>
                  </a:cubicBezTo>
                  <a:cubicBezTo>
                    <a:pt x="154" y="780"/>
                    <a:pt x="155" y="783"/>
                    <a:pt x="153" y="786"/>
                  </a:cubicBezTo>
                  <a:cubicBezTo>
                    <a:pt x="152" y="788"/>
                    <a:pt x="150" y="789"/>
                    <a:pt x="148" y="789"/>
                  </a:cubicBezTo>
                  <a:close/>
                  <a:moveTo>
                    <a:pt x="709" y="767"/>
                  </a:moveTo>
                  <a:cubicBezTo>
                    <a:pt x="707" y="767"/>
                    <a:pt x="705" y="766"/>
                    <a:pt x="704" y="764"/>
                  </a:cubicBezTo>
                  <a:cubicBezTo>
                    <a:pt x="702" y="761"/>
                    <a:pt x="703" y="758"/>
                    <a:pt x="706" y="756"/>
                  </a:cubicBezTo>
                  <a:cubicBezTo>
                    <a:pt x="727" y="744"/>
                    <a:pt x="727" y="744"/>
                    <a:pt x="727" y="744"/>
                  </a:cubicBezTo>
                  <a:cubicBezTo>
                    <a:pt x="730" y="742"/>
                    <a:pt x="733" y="743"/>
                    <a:pt x="735" y="746"/>
                  </a:cubicBezTo>
                  <a:cubicBezTo>
                    <a:pt x="737" y="749"/>
                    <a:pt x="736" y="753"/>
                    <a:pt x="733" y="755"/>
                  </a:cubicBezTo>
                  <a:cubicBezTo>
                    <a:pt x="712" y="767"/>
                    <a:pt x="712" y="767"/>
                    <a:pt x="712" y="767"/>
                  </a:cubicBezTo>
                  <a:cubicBezTo>
                    <a:pt x="711" y="767"/>
                    <a:pt x="710" y="767"/>
                    <a:pt x="709" y="767"/>
                  </a:cubicBezTo>
                  <a:close/>
                  <a:moveTo>
                    <a:pt x="106" y="765"/>
                  </a:moveTo>
                  <a:cubicBezTo>
                    <a:pt x="105" y="765"/>
                    <a:pt x="104" y="765"/>
                    <a:pt x="103" y="765"/>
                  </a:cubicBezTo>
                  <a:cubicBezTo>
                    <a:pt x="83" y="753"/>
                    <a:pt x="83" y="753"/>
                    <a:pt x="83" y="753"/>
                  </a:cubicBezTo>
                  <a:cubicBezTo>
                    <a:pt x="80" y="751"/>
                    <a:pt x="79" y="747"/>
                    <a:pt x="80" y="744"/>
                  </a:cubicBezTo>
                  <a:cubicBezTo>
                    <a:pt x="82" y="741"/>
                    <a:pt x="86" y="740"/>
                    <a:pt x="89" y="742"/>
                  </a:cubicBezTo>
                  <a:cubicBezTo>
                    <a:pt x="109" y="754"/>
                    <a:pt x="109" y="754"/>
                    <a:pt x="109" y="754"/>
                  </a:cubicBezTo>
                  <a:cubicBezTo>
                    <a:pt x="112" y="756"/>
                    <a:pt x="113" y="759"/>
                    <a:pt x="112" y="762"/>
                  </a:cubicBezTo>
                  <a:cubicBezTo>
                    <a:pt x="110" y="764"/>
                    <a:pt x="108" y="765"/>
                    <a:pt x="106" y="765"/>
                  </a:cubicBezTo>
                  <a:close/>
                  <a:moveTo>
                    <a:pt x="751" y="743"/>
                  </a:moveTo>
                  <a:cubicBezTo>
                    <a:pt x="749" y="743"/>
                    <a:pt x="747" y="742"/>
                    <a:pt x="746" y="740"/>
                  </a:cubicBezTo>
                  <a:cubicBezTo>
                    <a:pt x="744" y="737"/>
                    <a:pt x="745" y="734"/>
                    <a:pt x="748" y="732"/>
                  </a:cubicBezTo>
                  <a:cubicBezTo>
                    <a:pt x="768" y="720"/>
                    <a:pt x="768" y="720"/>
                    <a:pt x="768" y="720"/>
                  </a:cubicBezTo>
                  <a:cubicBezTo>
                    <a:pt x="771" y="718"/>
                    <a:pt x="775" y="719"/>
                    <a:pt x="777" y="722"/>
                  </a:cubicBezTo>
                  <a:cubicBezTo>
                    <a:pt x="778" y="725"/>
                    <a:pt x="777" y="729"/>
                    <a:pt x="774" y="731"/>
                  </a:cubicBezTo>
                  <a:cubicBezTo>
                    <a:pt x="754" y="743"/>
                    <a:pt x="754" y="743"/>
                    <a:pt x="754" y="743"/>
                  </a:cubicBezTo>
                  <a:cubicBezTo>
                    <a:pt x="753" y="743"/>
                    <a:pt x="752" y="743"/>
                    <a:pt x="751" y="743"/>
                  </a:cubicBezTo>
                  <a:close/>
                  <a:moveTo>
                    <a:pt x="65" y="741"/>
                  </a:moveTo>
                  <a:cubicBezTo>
                    <a:pt x="64" y="741"/>
                    <a:pt x="63" y="741"/>
                    <a:pt x="62" y="741"/>
                  </a:cubicBezTo>
                  <a:cubicBezTo>
                    <a:pt x="41" y="729"/>
                    <a:pt x="41" y="729"/>
                    <a:pt x="41" y="729"/>
                  </a:cubicBezTo>
                  <a:cubicBezTo>
                    <a:pt x="38" y="727"/>
                    <a:pt x="37" y="723"/>
                    <a:pt x="39" y="720"/>
                  </a:cubicBezTo>
                  <a:cubicBezTo>
                    <a:pt x="40" y="717"/>
                    <a:pt x="44" y="716"/>
                    <a:pt x="47" y="718"/>
                  </a:cubicBezTo>
                  <a:cubicBezTo>
                    <a:pt x="68" y="730"/>
                    <a:pt x="68" y="730"/>
                    <a:pt x="68" y="730"/>
                  </a:cubicBezTo>
                  <a:cubicBezTo>
                    <a:pt x="71" y="732"/>
                    <a:pt x="72" y="735"/>
                    <a:pt x="70" y="738"/>
                  </a:cubicBezTo>
                  <a:cubicBezTo>
                    <a:pt x="69" y="740"/>
                    <a:pt x="67" y="741"/>
                    <a:pt x="65" y="741"/>
                  </a:cubicBezTo>
                  <a:close/>
                  <a:moveTo>
                    <a:pt x="792" y="719"/>
                  </a:moveTo>
                  <a:cubicBezTo>
                    <a:pt x="790" y="719"/>
                    <a:pt x="788" y="718"/>
                    <a:pt x="787" y="716"/>
                  </a:cubicBezTo>
                  <a:cubicBezTo>
                    <a:pt x="785" y="713"/>
                    <a:pt x="786" y="710"/>
                    <a:pt x="789" y="708"/>
                  </a:cubicBezTo>
                  <a:cubicBezTo>
                    <a:pt x="807" y="698"/>
                    <a:pt x="807" y="698"/>
                    <a:pt x="807" y="698"/>
                  </a:cubicBezTo>
                  <a:cubicBezTo>
                    <a:pt x="807" y="689"/>
                    <a:pt x="807" y="689"/>
                    <a:pt x="807" y="689"/>
                  </a:cubicBezTo>
                  <a:cubicBezTo>
                    <a:pt x="807" y="686"/>
                    <a:pt x="810" y="683"/>
                    <a:pt x="813" y="683"/>
                  </a:cubicBezTo>
                  <a:cubicBezTo>
                    <a:pt x="816" y="683"/>
                    <a:pt x="819" y="686"/>
                    <a:pt x="819" y="689"/>
                  </a:cubicBezTo>
                  <a:cubicBezTo>
                    <a:pt x="819" y="705"/>
                    <a:pt x="819" y="705"/>
                    <a:pt x="819" y="705"/>
                  </a:cubicBezTo>
                  <a:cubicBezTo>
                    <a:pt x="795" y="719"/>
                    <a:pt x="795" y="719"/>
                    <a:pt x="795" y="719"/>
                  </a:cubicBezTo>
                  <a:cubicBezTo>
                    <a:pt x="794" y="719"/>
                    <a:pt x="793" y="719"/>
                    <a:pt x="792" y="719"/>
                  </a:cubicBezTo>
                  <a:close/>
                  <a:moveTo>
                    <a:pt x="23" y="717"/>
                  </a:moveTo>
                  <a:cubicBezTo>
                    <a:pt x="22" y="717"/>
                    <a:pt x="21" y="717"/>
                    <a:pt x="20" y="717"/>
                  </a:cubicBezTo>
                  <a:cubicBezTo>
                    <a:pt x="0" y="705"/>
                    <a:pt x="0" y="705"/>
                    <a:pt x="0" y="705"/>
                  </a:cubicBezTo>
                  <a:cubicBezTo>
                    <a:pt x="0" y="697"/>
                    <a:pt x="0" y="697"/>
                    <a:pt x="0" y="697"/>
                  </a:cubicBezTo>
                  <a:cubicBezTo>
                    <a:pt x="0" y="694"/>
                    <a:pt x="3" y="691"/>
                    <a:pt x="6" y="691"/>
                  </a:cubicBezTo>
                  <a:cubicBezTo>
                    <a:pt x="9" y="691"/>
                    <a:pt x="12" y="694"/>
                    <a:pt x="12" y="697"/>
                  </a:cubicBezTo>
                  <a:cubicBezTo>
                    <a:pt x="12" y="698"/>
                    <a:pt x="12" y="698"/>
                    <a:pt x="12" y="698"/>
                  </a:cubicBezTo>
                  <a:cubicBezTo>
                    <a:pt x="26" y="706"/>
                    <a:pt x="26" y="706"/>
                    <a:pt x="26" y="706"/>
                  </a:cubicBezTo>
                  <a:cubicBezTo>
                    <a:pt x="29" y="708"/>
                    <a:pt x="30" y="711"/>
                    <a:pt x="28" y="714"/>
                  </a:cubicBezTo>
                  <a:cubicBezTo>
                    <a:pt x="27" y="716"/>
                    <a:pt x="25" y="717"/>
                    <a:pt x="23" y="717"/>
                  </a:cubicBezTo>
                  <a:close/>
                  <a:moveTo>
                    <a:pt x="6" y="679"/>
                  </a:moveTo>
                  <a:cubicBezTo>
                    <a:pt x="3" y="679"/>
                    <a:pt x="0" y="677"/>
                    <a:pt x="0" y="673"/>
                  </a:cubicBezTo>
                  <a:cubicBezTo>
                    <a:pt x="0" y="649"/>
                    <a:pt x="0" y="649"/>
                    <a:pt x="0" y="649"/>
                  </a:cubicBezTo>
                  <a:cubicBezTo>
                    <a:pt x="0" y="646"/>
                    <a:pt x="3" y="643"/>
                    <a:pt x="6" y="643"/>
                  </a:cubicBezTo>
                  <a:cubicBezTo>
                    <a:pt x="9" y="643"/>
                    <a:pt x="12" y="646"/>
                    <a:pt x="12" y="649"/>
                  </a:cubicBezTo>
                  <a:cubicBezTo>
                    <a:pt x="12" y="673"/>
                    <a:pt x="12" y="673"/>
                    <a:pt x="12" y="673"/>
                  </a:cubicBezTo>
                  <a:cubicBezTo>
                    <a:pt x="12" y="677"/>
                    <a:pt x="9" y="679"/>
                    <a:pt x="6" y="679"/>
                  </a:cubicBezTo>
                  <a:close/>
                  <a:moveTo>
                    <a:pt x="813" y="671"/>
                  </a:moveTo>
                  <a:cubicBezTo>
                    <a:pt x="810" y="671"/>
                    <a:pt x="807" y="669"/>
                    <a:pt x="807" y="665"/>
                  </a:cubicBezTo>
                  <a:cubicBezTo>
                    <a:pt x="807" y="641"/>
                    <a:pt x="807" y="641"/>
                    <a:pt x="807" y="641"/>
                  </a:cubicBezTo>
                  <a:cubicBezTo>
                    <a:pt x="807" y="638"/>
                    <a:pt x="810" y="635"/>
                    <a:pt x="813" y="635"/>
                  </a:cubicBezTo>
                  <a:cubicBezTo>
                    <a:pt x="816" y="635"/>
                    <a:pt x="819" y="638"/>
                    <a:pt x="819" y="641"/>
                  </a:cubicBezTo>
                  <a:cubicBezTo>
                    <a:pt x="819" y="665"/>
                    <a:pt x="819" y="665"/>
                    <a:pt x="819" y="665"/>
                  </a:cubicBezTo>
                  <a:cubicBezTo>
                    <a:pt x="819" y="669"/>
                    <a:pt x="816" y="671"/>
                    <a:pt x="813" y="671"/>
                  </a:cubicBezTo>
                  <a:close/>
                  <a:moveTo>
                    <a:pt x="6" y="631"/>
                  </a:moveTo>
                  <a:cubicBezTo>
                    <a:pt x="3" y="631"/>
                    <a:pt x="0" y="629"/>
                    <a:pt x="0" y="625"/>
                  </a:cubicBezTo>
                  <a:cubicBezTo>
                    <a:pt x="0" y="601"/>
                    <a:pt x="0" y="601"/>
                    <a:pt x="0" y="601"/>
                  </a:cubicBezTo>
                  <a:cubicBezTo>
                    <a:pt x="0" y="598"/>
                    <a:pt x="3" y="595"/>
                    <a:pt x="6" y="595"/>
                  </a:cubicBezTo>
                  <a:cubicBezTo>
                    <a:pt x="9" y="595"/>
                    <a:pt x="12" y="598"/>
                    <a:pt x="12" y="601"/>
                  </a:cubicBezTo>
                  <a:cubicBezTo>
                    <a:pt x="12" y="625"/>
                    <a:pt x="12" y="625"/>
                    <a:pt x="12" y="625"/>
                  </a:cubicBezTo>
                  <a:cubicBezTo>
                    <a:pt x="12" y="629"/>
                    <a:pt x="9" y="631"/>
                    <a:pt x="6" y="631"/>
                  </a:cubicBezTo>
                  <a:close/>
                  <a:moveTo>
                    <a:pt x="813" y="623"/>
                  </a:moveTo>
                  <a:cubicBezTo>
                    <a:pt x="810" y="623"/>
                    <a:pt x="807" y="621"/>
                    <a:pt x="807" y="617"/>
                  </a:cubicBezTo>
                  <a:cubicBezTo>
                    <a:pt x="807" y="593"/>
                    <a:pt x="807" y="593"/>
                    <a:pt x="807" y="593"/>
                  </a:cubicBezTo>
                  <a:cubicBezTo>
                    <a:pt x="807" y="590"/>
                    <a:pt x="810" y="587"/>
                    <a:pt x="813" y="587"/>
                  </a:cubicBezTo>
                  <a:cubicBezTo>
                    <a:pt x="816" y="587"/>
                    <a:pt x="819" y="590"/>
                    <a:pt x="819" y="593"/>
                  </a:cubicBezTo>
                  <a:cubicBezTo>
                    <a:pt x="819" y="617"/>
                    <a:pt x="819" y="617"/>
                    <a:pt x="819" y="617"/>
                  </a:cubicBezTo>
                  <a:cubicBezTo>
                    <a:pt x="819" y="621"/>
                    <a:pt x="816" y="623"/>
                    <a:pt x="813" y="623"/>
                  </a:cubicBezTo>
                  <a:close/>
                  <a:moveTo>
                    <a:pt x="6" y="583"/>
                  </a:moveTo>
                  <a:cubicBezTo>
                    <a:pt x="3" y="583"/>
                    <a:pt x="0" y="581"/>
                    <a:pt x="0" y="577"/>
                  </a:cubicBezTo>
                  <a:cubicBezTo>
                    <a:pt x="0" y="553"/>
                    <a:pt x="0" y="553"/>
                    <a:pt x="0" y="553"/>
                  </a:cubicBezTo>
                  <a:cubicBezTo>
                    <a:pt x="0" y="550"/>
                    <a:pt x="3" y="547"/>
                    <a:pt x="6" y="547"/>
                  </a:cubicBezTo>
                  <a:cubicBezTo>
                    <a:pt x="9" y="547"/>
                    <a:pt x="12" y="550"/>
                    <a:pt x="12" y="553"/>
                  </a:cubicBezTo>
                  <a:cubicBezTo>
                    <a:pt x="12" y="577"/>
                    <a:pt x="12" y="577"/>
                    <a:pt x="12" y="577"/>
                  </a:cubicBezTo>
                  <a:cubicBezTo>
                    <a:pt x="12" y="581"/>
                    <a:pt x="9" y="583"/>
                    <a:pt x="6" y="583"/>
                  </a:cubicBezTo>
                  <a:close/>
                  <a:moveTo>
                    <a:pt x="813" y="575"/>
                  </a:moveTo>
                  <a:cubicBezTo>
                    <a:pt x="810" y="575"/>
                    <a:pt x="807" y="573"/>
                    <a:pt x="807" y="569"/>
                  </a:cubicBezTo>
                  <a:cubicBezTo>
                    <a:pt x="807" y="545"/>
                    <a:pt x="807" y="545"/>
                    <a:pt x="807" y="545"/>
                  </a:cubicBezTo>
                  <a:cubicBezTo>
                    <a:pt x="807" y="542"/>
                    <a:pt x="810" y="539"/>
                    <a:pt x="813" y="539"/>
                  </a:cubicBezTo>
                  <a:cubicBezTo>
                    <a:pt x="816" y="539"/>
                    <a:pt x="819" y="542"/>
                    <a:pt x="819" y="545"/>
                  </a:cubicBezTo>
                  <a:cubicBezTo>
                    <a:pt x="819" y="569"/>
                    <a:pt x="819" y="569"/>
                    <a:pt x="819" y="569"/>
                  </a:cubicBezTo>
                  <a:cubicBezTo>
                    <a:pt x="819" y="573"/>
                    <a:pt x="816" y="575"/>
                    <a:pt x="813" y="575"/>
                  </a:cubicBezTo>
                  <a:close/>
                  <a:moveTo>
                    <a:pt x="6" y="535"/>
                  </a:moveTo>
                  <a:cubicBezTo>
                    <a:pt x="3" y="535"/>
                    <a:pt x="0" y="533"/>
                    <a:pt x="0" y="529"/>
                  </a:cubicBezTo>
                  <a:cubicBezTo>
                    <a:pt x="0" y="505"/>
                    <a:pt x="0" y="505"/>
                    <a:pt x="0" y="505"/>
                  </a:cubicBezTo>
                  <a:cubicBezTo>
                    <a:pt x="0" y="502"/>
                    <a:pt x="3" y="499"/>
                    <a:pt x="6" y="499"/>
                  </a:cubicBezTo>
                  <a:cubicBezTo>
                    <a:pt x="9" y="499"/>
                    <a:pt x="12" y="502"/>
                    <a:pt x="12" y="505"/>
                  </a:cubicBezTo>
                  <a:cubicBezTo>
                    <a:pt x="12" y="529"/>
                    <a:pt x="12" y="529"/>
                    <a:pt x="12" y="529"/>
                  </a:cubicBezTo>
                  <a:cubicBezTo>
                    <a:pt x="12" y="533"/>
                    <a:pt x="9" y="535"/>
                    <a:pt x="6" y="535"/>
                  </a:cubicBezTo>
                  <a:close/>
                  <a:moveTo>
                    <a:pt x="813" y="527"/>
                  </a:moveTo>
                  <a:cubicBezTo>
                    <a:pt x="810" y="527"/>
                    <a:pt x="807" y="525"/>
                    <a:pt x="807" y="521"/>
                  </a:cubicBezTo>
                  <a:cubicBezTo>
                    <a:pt x="807" y="497"/>
                    <a:pt x="807" y="497"/>
                    <a:pt x="807" y="497"/>
                  </a:cubicBezTo>
                  <a:cubicBezTo>
                    <a:pt x="807" y="494"/>
                    <a:pt x="810" y="491"/>
                    <a:pt x="813" y="491"/>
                  </a:cubicBezTo>
                  <a:cubicBezTo>
                    <a:pt x="816" y="491"/>
                    <a:pt x="819" y="494"/>
                    <a:pt x="819" y="497"/>
                  </a:cubicBezTo>
                  <a:cubicBezTo>
                    <a:pt x="819" y="521"/>
                    <a:pt x="819" y="521"/>
                    <a:pt x="819" y="521"/>
                  </a:cubicBezTo>
                  <a:cubicBezTo>
                    <a:pt x="819" y="525"/>
                    <a:pt x="816" y="527"/>
                    <a:pt x="813" y="527"/>
                  </a:cubicBezTo>
                  <a:close/>
                  <a:moveTo>
                    <a:pt x="6" y="487"/>
                  </a:moveTo>
                  <a:cubicBezTo>
                    <a:pt x="3" y="487"/>
                    <a:pt x="0" y="485"/>
                    <a:pt x="0" y="481"/>
                  </a:cubicBezTo>
                  <a:cubicBezTo>
                    <a:pt x="0" y="457"/>
                    <a:pt x="0" y="457"/>
                    <a:pt x="0" y="457"/>
                  </a:cubicBezTo>
                  <a:cubicBezTo>
                    <a:pt x="0" y="454"/>
                    <a:pt x="3" y="451"/>
                    <a:pt x="6" y="451"/>
                  </a:cubicBezTo>
                  <a:cubicBezTo>
                    <a:pt x="9" y="451"/>
                    <a:pt x="12" y="454"/>
                    <a:pt x="12" y="457"/>
                  </a:cubicBezTo>
                  <a:cubicBezTo>
                    <a:pt x="12" y="481"/>
                    <a:pt x="12" y="481"/>
                    <a:pt x="12" y="481"/>
                  </a:cubicBezTo>
                  <a:cubicBezTo>
                    <a:pt x="12" y="485"/>
                    <a:pt x="9" y="487"/>
                    <a:pt x="6" y="487"/>
                  </a:cubicBezTo>
                  <a:close/>
                  <a:moveTo>
                    <a:pt x="813" y="479"/>
                  </a:moveTo>
                  <a:cubicBezTo>
                    <a:pt x="810" y="479"/>
                    <a:pt x="807" y="477"/>
                    <a:pt x="807" y="473"/>
                  </a:cubicBezTo>
                  <a:cubicBezTo>
                    <a:pt x="807" y="449"/>
                    <a:pt x="807" y="449"/>
                    <a:pt x="807" y="449"/>
                  </a:cubicBezTo>
                  <a:cubicBezTo>
                    <a:pt x="807" y="446"/>
                    <a:pt x="810" y="443"/>
                    <a:pt x="813" y="443"/>
                  </a:cubicBezTo>
                  <a:cubicBezTo>
                    <a:pt x="816" y="443"/>
                    <a:pt x="819" y="446"/>
                    <a:pt x="819" y="449"/>
                  </a:cubicBezTo>
                  <a:cubicBezTo>
                    <a:pt x="819" y="473"/>
                    <a:pt x="819" y="473"/>
                    <a:pt x="819" y="473"/>
                  </a:cubicBezTo>
                  <a:cubicBezTo>
                    <a:pt x="819" y="477"/>
                    <a:pt x="816" y="479"/>
                    <a:pt x="813" y="479"/>
                  </a:cubicBezTo>
                  <a:close/>
                  <a:moveTo>
                    <a:pt x="6" y="439"/>
                  </a:moveTo>
                  <a:cubicBezTo>
                    <a:pt x="3" y="439"/>
                    <a:pt x="0" y="437"/>
                    <a:pt x="0" y="433"/>
                  </a:cubicBezTo>
                  <a:cubicBezTo>
                    <a:pt x="0" y="409"/>
                    <a:pt x="0" y="409"/>
                    <a:pt x="0" y="409"/>
                  </a:cubicBezTo>
                  <a:cubicBezTo>
                    <a:pt x="0" y="406"/>
                    <a:pt x="3" y="403"/>
                    <a:pt x="6" y="403"/>
                  </a:cubicBezTo>
                  <a:cubicBezTo>
                    <a:pt x="9" y="403"/>
                    <a:pt x="12" y="406"/>
                    <a:pt x="12" y="409"/>
                  </a:cubicBezTo>
                  <a:cubicBezTo>
                    <a:pt x="12" y="433"/>
                    <a:pt x="12" y="433"/>
                    <a:pt x="12" y="433"/>
                  </a:cubicBezTo>
                  <a:cubicBezTo>
                    <a:pt x="12" y="437"/>
                    <a:pt x="9" y="439"/>
                    <a:pt x="6" y="439"/>
                  </a:cubicBezTo>
                  <a:close/>
                  <a:moveTo>
                    <a:pt x="813" y="431"/>
                  </a:moveTo>
                  <a:cubicBezTo>
                    <a:pt x="810" y="431"/>
                    <a:pt x="807" y="429"/>
                    <a:pt x="807" y="425"/>
                  </a:cubicBezTo>
                  <a:cubicBezTo>
                    <a:pt x="807" y="401"/>
                    <a:pt x="807" y="401"/>
                    <a:pt x="807" y="401"/>
                  </a:cubicBezTo>
                  <a:cubicBezTo>
                    <a:pt x="807" y="398"/>
                    <a:pt x="810" y="395"/>
                    <a:pt x="813" y="395"/>
                  </a:cubicBezTo>
                  <a:cubicBezTo>
                    <a:pt x="816" y="395"/>
                    <a:pt x="819" y="398"/>
                    <a:pt x="819" y="401"/>
                  </a:cubicBezTo>
                  <a:cubicBezTo>
                    <a:pt x="819" y="425"/>
                    <a:pt x="819" y="425"/>
                    <a:pt x="819" y="425"/>
                  </a:cubicBezTo>
                  <a:cubicBezTo>
                    <a:pt x="819" y="429"/>
                    <a:pt x="816" y="431"/>
                    <a:pt x="813" y="431"/>
                  </a:cubicBezTo>
                  <a:close/>
                  <a:moveTo>
                    <a:pt x="6" y="391"/>
                  </a:moveTo>
                  <a:cubicBezTo>
                    <a:pt x="3" y="391"/>
                    <a:pt x="0" y="389"/>
                    <a:pt x="0" y="385"/>
                  </a:cubicBezTo>
                  <a:cubicBezTo>
                    <a:pt x="0" y="361"/>
                    <a:pt x="0" y="361"/>
                    <a:pt x="0" y="361"/>
                  </a:cubicBezTo>
                  <a:cubicBezTo>
                    <a:pt x="0" y="358"/>
                    <a:pt x="3" y="355"/>
                    <a:pt x="6" y="355"/>
                  </a:cubicBezTo>
                  <a:cubicBezTo>
                    <a:pt x="9" y="355"/>
                    <a:pt x="12" y="358"/>
                    <a:pt x="12" y="361"/>
                  </a:cubicBezTo>
                  <a:cubicBezTo>
                    <a:pt x="12" y="385"/>
                    <a:pt x="12" y="385"/>
                    <a:pt x="12" y="385"/>
                  </a:cubicBezTo>
                  <a:cubicBezTo>
                    <a:pt x="12" y="389"/>
                    <a:pt x="9" y="391"/>
                    <a:pt x="6" y="391"/>
                  </a:cubicBezTo>
                  <a:close/>
                  <a:moveTo>
                    <a:pt x="813" y="383"/>
                  </a:moveTo>
                  <a:cubicBezTo>
                    <a:pt x="810" y="383"/>
                    <a:pt x="807" y="381"/>
                    <a:pt x="807" y="377"/>
                  </a:cubicBezTo>
                  <a:cubicBezTo>
                    <a:pt x="807" y="353"/>
                    <a:pt x="807" y="353"/>
                    <a:pt x="807" y="353"/>
                  </a:cubicBezTo>
                  <a:cubicBezTo>
                    <a:pt x="807" y="350"/>
                    <a:pt x="810" y="347"/>
                    <a:pt x="813" y="347"/>
                  </a:cubicBezTo>
                  <a:cubicBezTo>
                    <a:pt x="816" y="347"/>
                    <a:pt x="819" y="350"/>
                    <a:pt x="819" y="353"/>
                  </a:cubicBezTo>
                  <a:cubicBezTo>
                    <a:pt x="819" y="377"/>
                    <a:pt x="819" y="377"/>
                    <a:pt x="819" y="377"/>
                  </a:cubicBezTo>
                  <a:cubicBezTo>
                    <a:pt x="819" y="381"/>
                    <a:pt x="816" y="383"/>
                    <a:pt x="813" y="383"/>
                  </a:cubicBezTo>
                  <a:close/>
                  <a:moveTo>
                    <a:pt x="6" y="343"/>
                  </a:moveTo>
                  <a:cubicBezTo>
                    <a:pt x="3" y="343"/>
                    <a:pt x="0" y="341"/>
                    <a:pt x="0" y="337"/>
                  </a:cubicBezTo>
                  <a:cubicBezTo>
                    <a:pt x="0" y="313"/>
                    <a:pt x="0" y="313"/>
                    <a:pt x="0" y="313"/>
                  </a:cubicBezTo>
                  <a:cubicBezTo>
                    <a:pt x="0" y="310"/>
                    <a:pt x="3" y="307"/>
                    <a:pt x="6" y="307"/>
                  </a:cubicBezTo>
                  <a:cubicBezTo>
                    <a:pt x="9" y="307"/>
                    <a:pt x="12" y="310"/>
                    <a:pt x="12" y="313"/>
                  </a:cubicBezTo>
                  <a:cubicBezTo>
                    <a:pt x="12" y="337"/>
                    <a:pt x="12" y="337"/>
                    <a:pt x="12" y="337"/>
                  </a:cubicBezTo>
                  <a:cubicBezTo>
                    <a:pt x="12" y="341"/>
                    <a:pt x="9" y="343"/>
                    <a:pt x="6" y="343"/>
                  </a:cubicBezTo>
                  <a:close/>
                  <a:moveTo>
                    <a:pt x="813" y="335"/>
                  </a:moveTo>
                  <a:cubicBezTo>
                    <a:pt x="810" y="335"/>
                    <a:pt x="807" y="333"/>
                    <a:pt x="807" y="329"/>
                  </a:cubicBezTo>
                  <a:cubicBezTo>
                    <a:pt x="807" y="305"/>
                    <a:pt x="807" y="305"/>
                    <a:pt x="807" y="305"/>
                  </a:cubicBezTo>
                  <a:cubicBezTo>
                    <a:pt x="807" y="302"/>
                    <a:pt x="810" y="299"/>
                    <a:pt x="813" y="299"/>
                  </a:cubicBezTo>
                  <a:cubicBezTo>
                    <a:pt x="816" y="299"/>
                    <a:pt x="819" y="302"/>
                    <a:pt x="819" y="305"/>
                  </a:cubicBezTo>
                  <a:cubicBezTo>
                    <a:pt x="819" y="329"/>
                    <a:pt x="819" y="329"/>
                    <a:pt x="819" y="329"/>
                  </a:cubicBezTo>
                  <a:cubicBezTo>
                    <a:pt x="819" y="333"/>
                    <a:pt x="816" y="335"/>
                    <a:pt x="813" y="335"/>
                  </a:cubicBezTo>
                  <a:close/>
                  <a:moveTo>
                    <a:pt x="6" y="295"/>
                  </a:moveTo>
                  <a:cubicBezTo>
                    <a:pt x="3" y="295"/>
                    <a:pt x="0" y="293"/>
                    <a:pt x="0" y="289"/>
                  </a:cubicBezTo>
                  <a:cubicBezTo>
                    <a:pt x="0" y="265"/>
                    <a:pt x="0" y="265"/>
                    <a:pt x="0" y="265"/>
                  </a:cubicBezTo>
                  <a:cubicBezTo>
                    <a:pt x="0" y="262"/>
                    <a:pt x="3" y="259"/>
                    <a:pt x="6" y="259"/>
                  </a:cubicBezTo>
                  <a:cubicBezTo>
                    <a:pt x="9" y="259"/>
                    <a:pt x="12" y="262"/>
                    <a:pt x="12" y="265"/>
                  </a:cubicBezTo>
                  <a:cubicBezTo>
                    <a:pt x="12" y="289"/>
                    <a:pt x="12" y="289"/>
                    <a:pt x="12" y="289"/>
                  </a:cubicBezTo>
                  <a:cubicBezTo>
                    <a:pt x="12" y="293"/>
                    <a:pt x="9" y="295"/>
                    <a:pt x="6" y="295"/>
                  </a:cubicBezTo>
                  <a:close/>
                  <a:moveTo>
                    <a:pt x="813" y="287"/>
                  </a:moveTo>
                  <a:cubicBezTo>
                    <a:pt x="810" y="287"/>
                    <a:pt x="807" y="285"/>
                    <a:pt x="807" y="281"/>
                  </a:cubicBezTo>
                  <a:cubicBezTo>
                    <a:pt x="807" y="257"/>
                    <a:pt x="807" y="257"/>
                    <a:pt x="807" y="257"/>
                  </a:cubicBezTo>
                  <a:cubicBezTo>
                    <a:pt x="807" y="254"/>
                    <a:pt x="810" y="251"/>
                    <a:pt x="813" y="251"/>
                  </a:cubicBezTo>
                  <a:cubicBezTo>
                    <a:pt x="816" y="251"/>
                    <a:pt x="819" y="254"/>
                    <a:pt x="819" y="257"/>
                  </a:cubicBezTo>
                  <a:cubicBezTo>
                    <a:pt x="819" y="281"/>
                    <a:pt x="819" y="281"/>
                    <a:pt x="819" y="281"/>
                  </a:cubicBezTo>
                  <a:cubicBezTo>
                    <a:pt x="819" y="285"/>
                    <a:pt x="816" y="287"/>
                    <a:pt x="813" y="287"/>
                  </a:cubicBezTo>
                  <a:close/>
                  <a:moveTo>
                    <a:pt x="6" y="247"/>
                  </a:moveTo>
                  <a:cubicBezTo>
                    <a:pt x="3" y="247"/>
                    <a:pt x="0" y="245"/>
                    <a:pt x="0" y="241"/>
                  </a:cubicBezTo>
                  <a:cubicBezTo>
                    <a:pt x="0" y="232"/>
                    <a:pt x="0" y="232"/>
                    <a:pt x="0" y="232"/>
                  </a:cubicBezTo>
                  <a:cubicBezTo>
                    <a:pt x="19" y="221"/>
                    <a:pt x="19" y="221"/>
                    <a:pt x="19" y="221"/>
                  </a:cubicBezTo>
                  <a:cubicBezTo>
                    <a:pt x="21" y="219"/>
                    <a:pt x="25" y="220"/>
                    <a:pt x="27" y="223"/>
                  </a:cubicBezTo>
                  <a:cubicBezTo>
                    <a:pt x="28" y="226"/>
                    <a:pt x="27" y="230"/>
                    <a:pt x="25" y="232"/>
                  </a:cubicBezTo>
                  <a:cubicBezTo>
                    <a:pt x="12" y="239"/>
                    <a:pt x="12" y="239"/>
                    <a:pt x="12" y="239"/>
                  </a:cubicBezTo>
                  <a:cubicBezTo>
                    <a:pt x="12" y="241"/>
                    <a:pt x="12" y="241"/>
                    <a:pt x="12" y="241"/>
                  </a:cubicBezTo>
                  <a:cubicBezTo>
                    <a:pt x="12" y="245"/>
                    <a:pt x="9" y="247"/>
                    <a:pt x="6" y="247"/>
                  </a:cubicBezTo>
                  <a:close/>
                  <a:moveTo>
                    <a:pt x="811" y="240"/>
                  </a:moveTo>
                  <a:cubicBezTo>
                    <a:pt x="810" y="240"/>
                    <a:pt x="809" y="240"/>
                    <a:pt x="808" y="240"/>
                  </a:cubicBezTo>
                  <a:cubicBezTo>
                    <a:pt x="788" y="228"/>
                    <a:pt x="788" y="228"/>
                    <a:pt x="788" y="228"/>
                  </a:cubicBezTo>
                  <a:cubicBezTo>
                    <a:pt x="785" y="226"/>
                    <a:pt x="784" y="222"/>
                    <a:pt x="785" y="219"/>
                  </a:cubicBezTo>
                  <a:cubicBezTo>
                    <a:pt x="787" y="217"/>
                    <a:pt x="791" y="216"/>
                    <a:pt x="794" y="217"/>
                  </a:cubicBezTo>
                  <a:cubicBezTo>
                    <a:pt x="814" y="229"/>
                    <a:pt x="814" y="229"/>
                    <a:pt x="814" y="229"/>
                  </a:cubicBezTo>
                  <a:cubicBezTo>
                    <a:pt x="817" y="231"/>
                    <a:pt x="818" y="235"/>
                    <a:pt x="817" y="237"/>
                  </a:cubicBezTo>
                  <a:cubicBezTo>
                    <a:pt x="815" y="239"/>
                    <a:pt x="813" y="240"/>
                    <a:pt x="811" y="240"/>
                  </a:cubicBezTo>
                  <a:close/>
                  <a:moveTo>
                    <a:pt x="42" y="220"/>
                  </a:moveTo>
                  <a:cubicBezTo>
                    <a:pt x="40" y="220"/>
                    <a:pt x="38" y="219"/>
                    <a:pt x="37" y="217"/>
                  </a:cubicBezTo>
                  <a:cubicBezTo>
                    <a:pt x="36" y="214"/>
                    <a:pt x="37" y="211"/>
                    <a:pt x="39" y="209"/>
                  </a:cubicBezTo>
                  <a:cubicBezTo>
                    <a:pt x="60" y="197"/>
                    <a:pt x="60" y="197"/>
                    <a:pt x="60" y="197"/>
                  </a:cubicBezTo>
                  <a:cubicBezTo>
                    <a:pt x="63" y="195"/>
                    <a:pt x="67" y="196"/>
                    <a:pt x="68" y="199"/>
                  </a:cubicBezTo>
                  <a:cubicBezTo>
                    <a:pt x="70" y="202"/>
                    <a:pt x="69" y="206"/>
                    <a:pt x="66" y="208"/>
                  </a:cubicBezTo>
                  <a:cubicBezTo>
                    <a:pt x="45" y="220"/>
                    <a:pt x="45" y="220"/>
                    <a:pt x="45" y="220"/>
                  </a:cubicBezTo>
                  <a:cubicBezTo>
                    <a:pt x="44" y="220"/>
                    <a:pt x="43" y="220"/>
                    <a:pt x="42" y="220"/>
                  </a:cubicBezTo>
                  <a:close/>
                  <a:moveTo>
                    <a:pt x="770" y="216"/>
                  </a:moveTo>
                  <a:cubicBezTo>
                    <a:pt x="769" y="216"/>
                    <a:pt x="768" y="216"/>
                    <a:pt x="767" y="216"/>
                  </a:cubicBezTo>
                  <a:cubicBezTo>
                    <a:pt x="746" y="204"/>
                    <a:pt x="746" y="204"/>
                    <a:pt x="746" y="204"/>
                  </a:cubicBezTo>
                  <a:cubicBezTo>
                    <a:pt x="743" y="202"/>
                    <a:pt x="742" y="198"/>
                    <a:pt x="744" y="195"/>
                  </a:cubicBezTo>
                  <a:cubicBezTo>
                    <a:pt x="746" y="193"/>
                    <a:pt x="749" y="192"/>
                    <a:pt x="752" y="193"/>
                  </a:cubicBezTo>
                  <a:cubicBezTo>
                    <a:pt x="773" y="205"/>
                    <a:pt x="773" y="205"/>
                    <a:pt x="773" y="205"/>
                  </a:cubicBezTo>
                  <a:cubicBezTo>
                    <a:pt x="776" y="207"/>
                    <a:pt x="777" y="211"/>
                    <a:pt x="775" y="213"/>
                  </a:cubicBezTo>
                  <a:cubicBezTo>
                    <a:pt x="774" y="215"/>
                    <a:pt x="772" y="216"/>
                    <a:pt x="770" y="216"/>
                  </a:cubicBezTo>
                  <a:close/>
                  <a:moveTo>
                    <a:pt x="84" y="196"/>
                  </a:moveTo>
                  <a:cubicBezTo>
                    <a:pt x="82" y="196"/>
                    <a:pt x="80" y="195"/>
                    <a:pt x="79" y="193"/>
                  </a:cubicBezTo>
                  <a:cubicBezTo>
                    <a:pt x="77" y="190"/>
                    <a:pt x="78" y="187"/>
                    <a:pt x="81" y="185"/>
                  </a:cubicBezTo>
                  <a:cubicBezTo>
                    <a:pt x="102" y="173"/>
                    <a:pt x="102" y="173"/>
                    <a:pt x="102" y="173"/>
                  </a:cubicBezTo>
                  <a:cubicBezTo>
                    <a:pt x="105" y="171"/>
                    <a:pt x="108" y="172"/>
                    <a:pt x="110" y="175"/>
                  </a:cubicBezTo>
                  <a:cubicBezTo>
                    <a:pt x="112" y="178"/>
                    <a:pt x="111" y="182"/>
                    <a:pt x="108" y="184"/>
                  </a:cubicBezTo>
                  <a:cubicBezTo>
                    <a:pt x="87" y="196"/>
                    <a:pt x="87" y="196"/>
                    <a:pt x="87" y="196"/>
                  </a:cubicBezTo>
                  <a:cubicBezTo>
                    <a:pt x="86" y="196"/>
                    <a:pt x="85" y="196"/>
                    <a:pt x="84" y="196"/>
                  </a:cubicBezTo>
                  <a:close/>
                  <a:moveTo>
                    <a:pt x="728" y="192"/>
                  </a:moveTo>
                  <a:cubicBezTo>
                    <a:pt x="727" y="192"/>
                    <a:pt x="726" y="192"/>
                    <a:pt x="725" y="192"/>
                  </a:cubicBezTo>
                  <a:cubicBezTo>
                    <a:pt x="704" y="180"/>
                    <a:pt x="704" y="180"/>
                    <a:pt x="704" y="180"/>
                  </a:cubicBezTo>
                  <a:cubicBezTo>
                    <a:pt x="702" y="178"/>
                    <a:pt x="701" y="174"/>
                    <a:pt x="702" y="171"/>
                  </a:cubicBezTo>
                  <a:cubicBezTo>
                    <a:pt x="704" y="169"/>
                    <a:pt x="708" y="168"/>
                    <a:pt x="710" y="169"/>
                  </a:cubicBezTo>
                  <a:cubicBezTo>
                    <a:pt x="731" y="181"/>
                    <a:pt x="731" y="181"/>
                    <a:pt x="731" y="181"/>
                  </a:cubicBezTo>
                  <a:cubicBezTo>
                    <a:pt x="734" y="183"/>
                    <a:pt x="735" y="187"/>
                    <a:pt x="733" y="189"/>
                  </a:cubicBezTo>
                  <a:cubicBezTo>
                    <a:pt x="732" y="191"/>
                    <a:pt x="730" y="192"/>
                    <a:pt x="728" y="192"/>
                  </a:cubicBezTo>
                  <a:close/>
                  <a:moveTo>
                    <a:pt x="126" y="172"/>
                  </a:moveTo>
                  <a:cubicBezTo>
                    <a:pt x="123" y="172"/>
                    <a:pt x="121" y="171"/>
                    <a:pt x="120" y="169"/>
                  </a:cubicBezTo>
                  <a:cubicBezTo>
                    <a:pt x="119" y="166"/>
                    <a:pt x="120" y="163"/>
                    <a:pt x="123" y="161"/>
                  </a:cubicBezTo>
                  <a:cubicBezTo>
                    <a:pt x="143" y="149"/>
                    <a:pt x="143" y="149"/>
                    <a:pt x="143" y="149"/>
                  </a:cubicBezTo>
                  <a:cubicBezTo>
                    <a:pt x="146" y="147"/>
                    <a:pt x="150" y="148"/>
                    <a:pt x="151" y="151"/>
                  </a:cubicBezTo>
                  <a:cubicBezTo>
                    <a:pt x="153" y="154"/>
                    <a:pt x="152" y="158"/>
                    <a:pt x="149" y="160"/>
                  </a:cubicBezTo>
                  <a:cubicBezTo>
                    <a:pt x="129" y="172"/>
                    <a:pt x="129" y="172"/>
                    <a:pt x="129" y="172"/>
                  </a:cubicBezTo>
                  <a:cubicBezTo>
                    <a:pt x="128" y="172"/>
                    <a:pt x="127" y="172"/>
                    <a:pt x="126" y="172"/>
                  </a:cubicBezTo>
                  <a:close/>
                  <a:moveTo>
                    <a:pt x="687" y="168"/>
                  </a:moveTo>
                  <a:cubicBezTo>
                    <a:pt x="686" y="168"/>
                    <a:pt x="685" y="168"/>
                    <a:pt x="684" y="168"/>
                  </a:cubicBezTo>
                  <a:cubicBezTo>
                    <a:pt x="663" y="156"/>
                    <a:pt x="663" y="156"/>
                    <a:pt x="663" y="156"/>
                  </a:cubicBezTo>
                  <a:cubicBezTo>
                    <a:pt x="660" y="154"/>
                    <a:pt x="659" y="150"/>
                    <a:pt x="661" y="147"/>
                  </a:cubicBezTo>
                  <a:cubicBezTo>
                    <a:pt x="662" y="145"/>
                    <a:pt x="666" y="144"/>
                    <a:pt x="669" y="145"/>
                  </a:cubicBezTo>
                  <a:cubicBezTo>
                    <a:pt x="690" y="157"/>
                    <a:pt x="690" y="157"/>
                    <a:pt x="690" y="157"/>
                  </a:cubicBezTo>
                  <a:cubicBezTo>
                    <a:pt x="693" y="159"/>
                    <a:pt x="694" y="163"/>
                    <a:pt x="692" y="165"/>
                  </a:cubicBezTo>
                  <a:cubicBezTo>
                    <a:pt x="691" y="167"/>
                    <a:pt x="689" y="168"/>
                    <a:pt x="687" y="168"/>
                  </a:cubicBezTo>
                  <a:close/>
                  <a:moveTo>
                    <a:pt x="167" y="148"/>
                  </a:moveTo>
                  <a:cubicBezTo>
                    <a:pt x="165" y="148"/>
                    <a:pt x="163" y="147"/>
                    <a:pt x="162" y="145"/>
                  </a:cubicBezTo>
                  <a:cubicBezTo>
                    <a:pt x="160" y="142"/>
                    <a:pt x="161" y="139"/>
                    <a:pt x="164" y="137"/>
                  </a:cubicBezTo>
                  <a:cubicBezTo>
                    <a:pt x="185" y="125"/>
                    <a:pt x="185" y="125"/>
                    <a:pt x="185" y="125"/>
                  </a:cubicBezTo>
                  <a:cubicBezTo>
                    <a:pt x="188" y="123"/>
                    <a:pt x="191" y="124"/>
                    <a:pt x="193" y="127"/>
                  </a:cubicBezTo>
                  <a:cubicBezTo>
                    <a:pt x="195" y="130"/>
                    <a:pt x="194" y="134"/>
                    <a:pt x="191" y="136"/>
                  </a:cubicBezTo>
                  <a:cubicBezTo>
                    <a:pt x="170" y="148"/>
                    <a:pt x="170" y="148"/>
                    <a:pt x="170" y="148"/>
                  </a:cubicBezTo>
                  <a:cubicBezTo>
                    <a:pt x="169" y="148"/>
                    <a:pt x="168" y="148"/>
                    <a:pt x="167" y="148"/>
                  </a:cubicBezTo>
                  <a:close/>
                  <a:moveTo>
                    <a:pt x="645" y="144"/>
                  </a:moveTo>
                  <a:cubicBezTo>
                    <a:pt x="644" y="144"/>
                    <a:pt x="643" y="144"/>
                    <a:pt x="642" y="144"/>
                  </a:cubicBezTo>
                  <a:cubicBezTo>
                    <a:pt x="621" y="132"/>
                    <a:pt x="621" y="132"/>
                    <a:pt x="621" y="132"/>
                  </a:cubicBezTo>
                  <a:cubicBezTo>
                    <a:pt x="618" y="130"/>
                    <a:pt x="617" y="126"/>
                    <a:pt x="619" y="123"/>
                  </a:cubicBezTo>
                  <a:cubicBezTo>
                    <a:pt x="621" y="121"/>
                    <a:pt x="624" y="120"/>
                    <a:pt x="627" y="121"/>
                  </a:cubicBezTo>
                  <a:cubicBezTo>
                    <a:pt x="648" y="133"/>
                    <a:pt x="648" y="133"/>
                    <a:pt x="648" y="133"/>
                  </a:cubicBezTo>
                  <a:cubicBezTo>
                    <a:pt x="651" y="135"/>
                    <a:pt x="652" y="139"/>
                    <a:pt x="650" y="141"/>
                  </a:cubicBezTo>
                  <a:cubicBezTo>
                    <a:pt x="649" y="143"/>
                    <a:pt x="647" y="144"/>
                    <a:pt x="645" y="144"/>
                  </a:cubicBezTo>
                  <a:close/>
                  <a:moveTo>
                    <a:pt x="209" y="124"/>
                  </a:moveTo>
                  <a:cubicBezTo>
                    <a:pt x="207" y="124"/>
                    <a:pt x="205" y="123"/>
                    <a:pt x="203" y="121"/>
                  </a:cubicBezTo>
                  <a:cubicBezTo>
                    <a:pt x="202" y="118"/>
                    <a:pt x="203" y="115"/>
                    <a:pt x="206" y="113"/>
                  </a:cubicBezTo>
                  <a:cubicBezTo>
                    <a:pt x="226" y="101"/>
                    <a:pt x="226" y="101"/>
                    <a:pt x="226" y="101"/>
                  </a:cubicBezTo>
                  <a:cubicBezTo>
                    <a:pt x="229" y="99"/>
                    <a:pt x="233" y="100"/>
                    <a:pt x="235" y="103"/>
                  </a:cubicBezTo>
                  <a:cubicBezTo>
                    <a:pt x="236" y="106"/>
                    <a:pt x="235" y="110"/>
                    <a:pt x="232" y="112"/>
                  </a:cubicBezTo>
                  <a:cubicBezTo>
                    <a:pt x="212" y="124"/>
                    <a:pt x="212" y="124"/>
                    <a:pt x="212" y="124"/>
                  </a:cubicBezTo>
                  <a:cubicBezTo>
                    <a:pt x="211" y="124"/>
                    <a:pt x="210" y="124"/>
                    <a:pt x="209" y="124"/>
                  </a:cubicBezTo>
                  <a:close/>
                  <a:moveTo>
                    <a:pt x="604" y="120"/>
                  </a:moveTo>
                  <a:cubicBezTo>
                    <a:pt x="603" y="120"/>
                    <a:pt x="602" y="120"/>
                    <a:pt x="601" y="120"/>
                  </a:cubicBezTo>
                  <a:cubicBezTo>
                    <a:pt x="580" y="108"/>
                    <a:pt x="580" y="108"/>
                    <a:pt x="580" y="108"/>
                  </a:cubicBezTo>
                  <a:cubicBezTo>
                    <a:pt x="577" y="106"/>
                    <a:pt x="576" y="102"/>
                    <a:pt x="578" y="99"/>
                  </a:cubicBezTo>
                  <a:cubicBezTo>
                    <a:pt x="579" y="97"/>
                    <a:pt x="583" y="96"/>
                    <a:pt x="586" y="97"/>
                  </a:cubicBezTo>
                  <a:cubicBezTo>
                    <a:pt x="607" y="109"/>
                    <a:pt x="607" y="109"/>
                    <a:pt x="607" y="109"/>
                  </a:cubicBezTo>
                  <a:cubicBezTo>
                    <a:pt x="609" y="111"/>
                    <a:pt x="610" y="115"/>
                    <a:pt x="609" y="117"/>
                  </a:cubicBezTo>
                  <a:cubicBezTo>
                    <a:pt x="608" y="119"/>
                    <a:pt x="606" y="120"/>
                    <a:pt x="604" y="120"/>
                  </a:cubicBezTo>
                  <a:close/>
                  <a:moveTo>
                    <a:pt x="250" y="100"/>
                  </a:moveTo>
                  <a:cubicBezTo>
                    <a:pt x="248" y="100"/>
                    <a:pt x="246" y="99"/>
                    <a:pt x="245" y="97"/>
                  </a:cubicBezTo>
                  <a:cubicBezTo>
                    <a:pt x="243" y="94"/>
                    <a:pt x="244" y="91"/>
                    <a:pt x="247" y="89"/>
                  </a:cubicBezTo>
                  <a:cubicBezTo>
                    <a:pt x="268" y="77"/>
                    <a:pt x="268" y="77"/>
                    <a:pt x="268" y="77"/>
                  </a:cubicBezTo>
                  <a:cubicBezTo>
                    <a:pt x="271" y="75"/>
                    <a:pt x="275" y="76"/>
                    <a:pt x="276" y="79"/>
                  </a:cubicBezTo>
                  <a:cubicBezTo>
                    <a:pt x="278" y="82"/>
                    <a:pt x="277" y="86"/>
                    <a:pt x="274" y="88"/>
                  </a:cubicBezTo>
                  <a:cubicBezTo>
                    <a:pt x="253" y="100"/>
                    <a:pt x="253" y="100"/>
                    <a:pt x="253" y="100"/>
                  </a:cubicBezTo>
                  <a:cubicBezTo>
                    <a:pt x="252" y="100"/>
                    <a:pt x="251" y="100"/>
                    <a:pt x="250" y="100"/>
                  </a:cubicBezTo>
                  <a:close/>
                  <a:moveTo>
                    <a:pt x="562" y="96"/>
                  </a:moveTo>
                  <a:cubicBezTo>
                    <a:pt x="561" y="96"/>
                    <a:pt x="560" y="96"/>
                    <a:pt x="559" y="96"/>
                  </a:cubicBezTo>
                  <a:cubicBezTo>
                    <a:pt x="538" y="84"/>
                    <a:pt x="538" y="84"/>
                    <a:pt x="538" y="84"/>
                  </a:cubicBezTo>
                  <a:cubicBezTo>
                    <a:pt x="535" y="82"/>
                    <a:pt x="534" y="78"/>
                    <a:pt x="536" y="75"/>
                  </a:cubicBezTo>
                  <a:cubicBezTo>
                    <a:pt x="538" y="73"/>
                    <a:pt x="541" y="72"/>
                    <a:pt x="544" y="73"/>
                  </a:cubicBezTo>
                  <a:cubicBezTo>
                    <a:pt x="565" y="85"/>
                    <a:pt x="565" y="85"/>
                    <a:pt x="565" y="85"/>
                  </a:cubicBezTo>
                  <a:cubicBezTo>
                    <a:pt x="568" y="87"/>
                    <a:pt x="569" y="91"/>
                    <a:pt x="567" y="93"/>
                  </a:cubicBezTo>
                  <a:cubicBezTo>
                    <a:pt x="566" y="95"/>
                    <a:pt x="564" y="96"/>
                    <a:pt x="562" y="96"/>
                  </a:cubicBezTo>
                  <a:close/>
                  <a:moveTo>
                    <a:pt x="292" y="76"/>
                  </a:moveTo>
                  <a:cubicBezTo>
                    <a:pt x="290" y="76"/>
                    <a:pt x="288" y="75"/>
                    <a:pt x="287" y="73"/>
                  </a:cubicBezTo>
                  <a:cubicBezTo>
                    <a:pt x="285" y="70"/>
                    <a:pt x="286" y="67"/>
                    <a:pt x="289" y="65"/>
                  </a:cubicBezTo>
                  <a:cubicBezTo>
                    <a:pt x="310" y="53"/>
                    <a:pt x="310" y="53"/>
                    <a:pt x="310" y="53"/>
                  </a:cubicBezTo>
                  <a:cubicBezTo>
                    <a:pt x="312" y="51"/>
                    <a:pt x="316" y="52"/>
                    <a:pt x="318" y="55"/>
                  </a:cubicBezTo>
                  <a:cubicBezTo>
                    <a:pt x="319" y="58"/>
                    <a:pt x="318" y="62"/>
                    <a:pt x="316" y="64"/>
                  </a:cubicBezTo>
                  <a:cubicBezTo>
                    <a:pt x="295" y="76"/>
                    <a:pt x="295" y="76"/>
                    <a:pt x="295" y="76"/>
                  </a:cubicBezTo>
                  <a:cubicBezTo>
                    <a:pt x="294" y="76"/>
                    <a:pt x="293" y="76"/>
                    <a:pt x="292" y="76"/>
                  </a:cubicBezTo>
                  <a:close/>
                  <a:moveTo>
                    <a:pt x="520" y="72"/>
                  </a:moveTo>
                  <a:cubicBezTo>
                    <a:pt x="519" y="72"/>
                    <a:pt x="518" y="72"/>
                    <a:pt x="517" y="72"/>
                  </a:cubicBezTo>
                  <a:cubicBezTo>
                    <a:pt x="497" y="60"/>
                    <a:pt x="497" y="60"/>
                    <a:pt x="497" y="60"/>
                  </a:cubicBezTo>
                  <a:cubicBezTo>
                    <a:pt x="494" y="58"/>
                    <a:pt x="493" y="54"/>
                    <a:pt x="494" y="51"/>
                  </a:cubicBezTo>
                  <a:cubicBezTo>
                    <a:pt x="496" y="49"/>
                    <a:pt x="500" y="48"/>
                    <a:pt x="503" y="49"/>
                  </a:cubicBezTo>
                  <a:cubicBezTo>
                    <a:pt x="523" y="61"/>
                    <a:pt x="523" y="61"/>
                    <a:pt x="523" y="61"/>
                  </a:cubicBezTo>
                  <a:cubicBezTo>
                    <a:pt x="526" y="63"/>
                    <a:pt x="527" y="67"/>
                    <a:pt x="526" y="69"/>
                  </a:cubicBezTo>
                  <a:cubicBezTo>
                    <a:pt x="525" y="71"/>
                    <a:pt x="522" y="72"/>
                    <a:pt x="520" y="72"/>
                  </a:cubicBezTo>
                  <a:close/>
                  <a:moveTo>
                    <a:pt x="333" y="52"/>
                  </a:moveTo>
                  <a:cubicBezTo>
                    <a:pt x="331" y="52"/>
                    <a:pt x="329" y="51"/>
                    <a:pt x="328" y="49"/>
                  </a:cubicBezTo>
                  <a:cubicBezTo>
                    <a:pt x="327" y="46"/>
                    <a:pt x="327" y="43"/>
                    <a:pt x="330" y="41"/>
                  </a:cubicBezTo>
                  <a:cubicBezTo>
                    <a:pt x="351" y="29"/>
                    <a:pt x="351" y="29"/>
                    <a:pt x="351" y="29"/>
                  </a:cubicBezTo>
                  <a:cubicBezTo>
                    <a:pt x="354" y="27"/>
                    <a:pt x="358" y="28"/>
                    <a:pt x="359" y="31"/>
                  </a:cubicBezTo>
                  <a:cubicBezTo>
                    <a:pt x="361" y="34"/>
                    <a:pt x="360" y="38"/>
                    <a:pt x="357" y="40"/>
                  </a:cubicBezTo>
                  <a:cubicBezTo>
                    <a:pt x="336" y="52"/>
                    <a:pt x="336" y="52"/>
                    <a:pt x="336" y="52"/>
                  </a:cubicBezTo>
                  <a:cubicBezTo>
                    <a:pt x="335" y="52"/>
                    <a:pt x="334" y="52"/>
                    <a:pt x="333" y="52"/>
                  </a:cubicBezTo>
                  <a:close/>
                  <a:moveTo>
                    <a:pt x="479" y="48"/>
                  </a:moveTo>
                  <a:cubicBezTo>
                    <a:pt x="478" y="48"/>
                    <a:pt x="477" y="48"/>
                    <a:pt x="476" y="48"/>
                  </a:cubicBezTo>
                  <a:cubicBezTo>
                    <a:pt x="455" y="36"/>
                    <a:pt x="455" y="36"/>
                    <a:pt x="455" y="36"/>
                  </a:cubicBezTo>
                  <a:cubicBezTo>
                    <a:pt x="452" y="34"/>
                    <a:pt x="451" y="30"/>
                    <a:pt x="453" y="27"/>
                  </a:cubicBezTo>
                  <a:cubicBezTo>
                    <a:pt x="455" y="25"/>
                    <a:pt x="458" y="24"/>
                    <a:pt x="461" y="25"/>
                  </a:cubicBezTo>
                  <a:cubicBezTo>
                    <a:pt x="482" y="37"/>
                    <a:pt x="482" y="37"/>
                    <a:pt x="482" y="37"/>
                  </a:cubicBezTo>
                  <a:cubicBezTo>
                    <a:pt x="485" y="39"/>
                    <a:pt x="486" y="43"/>
                    <a:pt x="484" y="45"/>
                  </a:cubicBezTo>
                  <a:cubicBezTo>
                    <a:pt x="483" y="47"/>
                    <a:pt x="481" y="48"/>
                    <a:pt x="479" y="48"/>
                  </a:cubicBezTo>
                  <a:close/>
                  <a:moveTo>
                    <a:pt x="375" y="28"/>
                  </a:moveTo>
                  <a:cubicBezTo>
                    <a:pt x="373" y="28"/>
                    <a:pt x="371" y="27"/>
                    <a:pt x="370" y="25"/>
                  </a:cubicBezTo>
                  <a:cubicBezTo>
                    <a:pt x="368" y="22"/>
                    <a:pt x="369" y="19"/>
                    <a:pt x="372" y="17"/>
                  </a:cubicBezTo>
                  <a:cubicBezTo>
                    <a:pt x="393" y="5"/>
                    <a:pt x="393" y="5"/>
                    <a:pt x="393" y="5"/>
                  </a:cubicBezTo>
                  <a:cubicBezTo>
                    <a:pt x="396" y="3"/>
                    <a:pt x="399" y="4"/>
                    <a:pt x="401" y="7"/>
                  </a:cubicBezTo>
                  <a:cubicBezTo>
                    <a:pt x="403" y="10"/>
                    <a:pt x="402" y="14"/>
                    <a:pt x="399" y="16"/>
                  </a:cubicBezTo>
                  <a:cubicBezTo>
                    <a:pt x="378" y="28"/>
                    <a:pt x="378" y="28"/>
                    <a:pt x="378" y="28"/>
                  </a:cubicBezTo>
                  <a:cubicBezTo>
                    <a:pt x="377" y="28"/>
                    <a:pt x="376" y="28"/>
                    <a:pt x="375" y="28"/>
                  </a:cubicBezTo>
                  <a:close/>
                  <a:moveTo>
                    <a:pt x="437" y="24"/>
                  </a:moveTo>
                  <a:cubicBezTo>
                    <a:pt x="436" y="24"/>
                    <a:pt x="435" y="24"/>
                    <a:pt x="434" y="24"/>
                  </a:cubicBezTo>
                  <a:cubicBezTo>
                    <a:pt x="414" y="12"/>
                    <a:pt x="414" y="12"/>
                    <a:pt x="414" y="12"/>
                  </a:cubicBezTo>
                  <a:cubicBezTo>
                    <a:pt x="411" y="10"/>
                    <a:pt x="410" y="6"/>
                    <a:pt x="411" y="3"/>
                  </a:cubicBezTo>
                  <a:cubicBezTo>
                    <a:pt x="413" y="1"/>
                    <a:pt x="417" y="0"/>
                    <a:pt x="420" y="1"/>
                  </a:cubicBezTo>
                  <a:cubicBezTo>
                    <a:pt x="440" y="13"/>
                    <a:pt x="440" y="13"/>
                    <a:pt x="440" y="13"/>
                  </a:cubicBezTo>
                  <a:cubicBezTo>
                    <a:pt x="443" y="15"/>
                    <a:pt x="444" y="19"/>
                    <a:pt x="442" y="21"/>
                  </a:cubicBezTo>
                  <a:cubicBezTo>
                    <a:pt x="441" y="23"/>
                    <a:pt x="439" y="24"/>
                    <a:pt x="437" y="24"/>
                  </a:cubicBezTo>
                  <a:close/>
                </a:path>
              </a:pathLst>
            </a:cu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5" name="Group 414">
              <a:extLst>
                <a:ext uri="{FF2B5EF4-FFF2-40B4-BE49-F238E27FC236}">
                  <a16:creationId xmlns:a16="http://schemas.microsoft.com/office/drawing/2014/main" id="{E4AAFFE2-034B-4B70-9C00-C0D734EC385E}"/>
                </a:ext>
              </a:extLst>
            </p:cNvPr>
            <p:cNvGrpSpPr/>
            <p:nvPr/>
          </p:nvGrpSpPr>
          <p:grpSpPr>
            <a:xfrm flipH="1" flipV="1">
              <a:off x="7181769" y="3911082"/>
              <a:ext cx="653782" cy="753419"/>
              <a:chOff x="10250240" y="3953625"/>
              <a:chExt cx="719160" cy="828761"/>
            </a:xfrm>
          </p:grpSpPr>
          <p:sp>
            <p:nvSpPr>
              <p:cNvPr id="532" name="Freeform 539">
                <a:extLst>
                  <a:ext uri="{FF2B5EF4-FFF2-40B4-BE49-F238E27FC236}">
                    <a16:creationId xmlns:a16="http://schemas.microsoft.com/office/drawing/2014/main" id="{B32FA744-B620-40B2-9B2D-3E159C0E0048}"/>
                  </a:ext>
                </a:extLst>
              </p:cNvPr>
              <p:cNvSpPr>
                <a:spLocks/>
              </p:cNvSpPr>
              <p:nvPr/>
            </p:nvSpPr>
            <p:spPr bwMode="auto">
              <a:xfrm rot="10800000">
                <a:off x="10250240" y="3953625"/>
                <a:ext cx="719160" cy="828761"/>
              </a:xfrm>
              <a:custGeom>
                <a:avLst/>
                <a:gdLst>
                  <a:gd name="T0" fmla="*/ 958 w 958"/>
                  <a:gd name="T1" fmla="*/ 827 h 1104"/>
                  <a:gd name="T2" fmla="*/ 478 w 958"/>
                  <a:gd name="T3" fmla="*/ 1104 h 1104"/>
                  <a:gd name="T4" fmla="*/ 0 w 958"/>
                  <a:gd name="T5" fmla="*/ 827 h 1104"/>
                  <a:gd name="T6" fmla="*/ 0 w 958"/>
                  <a:gd name="T7" fmla="*/ 274 h 1104"/>
                  <a:gd name="T8" fmla="*/ 478 w 958"/>
                  <a:gd name="T9" fmla="*/ 0 h 1104"/>
                  <a:gd name="T10" fmla="*/ 958 w 958"/>
                  <a:gd name="T11" fmla="*/ 274 h 1104"/>
                  <a:gd name="T12" fmla="*/ 958 w 958"/>
                  <a:gd name="T13" fmla="*/ 827 h 1104"/>
                </a:gdLst>
                <a:ahLst/>
                <a:cxnLst>
                  <a:cxn ang="0">
                    <a:pos x="T0" y="T1"/>
                  </a:cxn>
                  <a:cxn ang="0">
                    <a:pos x="T2" y="T3"/>
                  </a:cxn>
                  <a:cxn ang="0">
                    <a:pos x="T4" y="T5"/>
                  </a:cxn>
                  <a:cxn ang="0">
                    <a:pos x="T6" y="T7"/>
                  </a:cxn>
                  <a:cxn ang="0">
                    <a:pos x="T8" y="T9"/>
                  </a:cxn>
                  <a:cxn ang="0">
                    <a:pos x="T10" y="T11"/>
                  </a:cxn>
                  <a:cxn ang="0">
                    <a:pos x="T12" y="T13"/>
                  </a:cxn>
                </a:cxnLst>
                <a:rect l="0" t="0" r="r" b="b"/>
                <a:pathLst>
                  <a:path w="958" h="1104">
                    <a:moveTo>
                      <a:pt x="958" y="827"/>
                    </a:moveTo>
                    <a:lnTo>
                      <a:pt x="478" y="1104"/>
                    </a:lnTo>
                    <a:lnTo>
                      <a:pt x="0" y="827"/>
                    </a:lnTo>
                    <a:lnTo>
                      <a:pt x="0" y="274"/>
                    </a:lnTo>
                    <a:lnTo>
                      <a:pt x="478" y="0"/>
                    </a:lnTo>
                    <a:lnTo>
                      <a:pt x="958" y="274"/>
                    </a:lnTo>
                    <a:lnTo>
                      <a:pt x="958" y="827"/>
                    </a:lnTo>
                    <a:close/>
                  </a:path>
                </a:pathLst>
              </a:custGeom>
              <a:solidFill>
                <a:srgbClr val="2580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3" name="Freeform 540">
                <a:extLst>
                  <a:ext uri="{FF2B5EF4-FFF2-40B4-BE49-F238E27FC236}">
                    <a16:creationId xmlns:a16="http://schemas.microsoft.com/office/drawing/2014/main" id="{37BC5DB8-B6E0-4747-AC47-D92527D40CD6}"/>
                  </a:ext>
                </a:extLst>
              </p:cNvPr>
              <p:cNvSpPr>
                <a:spLocks/>
              </p:cNvSpPr>
              <p:nvPr/>
            </p:nvSpPr>
            <p:spPr bwMode="auto">
              <a:xfrm rot="10800000">
                <a:off x="10329813" y="3953625"/>
                <a:ext cx="554008" cy="355076"/>
              </a:xfrm>
              <a:custGeom>
                <a:avLst/>
                <a:gdLst>
                  <a:gd name="T0" fmla="*/ 302 w 312"/>
                  <a:gd name="T1" fmla="*/ 92 h 200"/>
                  <a:gd name="T2" fmla="*/ 208 w 312"/>
                  <a:gd name="T3" fmla="*/ 45 h 200"/>
                  <a:gd name="T4" fmla="*/ 207 w 312"/>
                  <a:gd name="T5" fmla="*/ 45 h 200"/>
                  <a:gd name="T6" fmla="*/ 206 w 312"/>
                  <a:gd name="T7" fmla="*/ 45 h 200"/>
                  <a:gd name="T8" fmla="*/ 197 w 312"/>
                  <a:gd name="T9" fmla="*/ 32 h 200"/>
                  <a:gd name="T10" fmla="*/ 191 w 312"/>
                  <a:gd name="T11" fmla="*/ 6 h 200"/>
                  <a:gd name="T12" fmla="*/ 191 w 312"/>
                  <a:gd name="T13" fmla="*/ 0 h 200"/>
                  <a:gd name="T14" fmla="*/ 121 w 312"/>
                  <a:gd name="T15" fmla="*/ 0 h 200"/>
                  <a:gd name="T16" fmla="*/ 121 w 312"/>
                  <a:gd name="T17" fmla="*/ 6 h 200"/>
                  <a:gd name="T18" fmla="*/ 116 w 312"/>
                  <a:gd name="T19" fmla="*/ 32 h 200"/>
                  <a:gd name="T20" fmla="*/ 106 w 312"/>
                  <a:gd name="T21" fmla="*/ 45 h 200"/>
                  <a:gd name="T22" fmla="*/ 106 w 312"/>
                  <a:gd name="T23" fmla="*/ 45 h 200"/>
                  <a:gd name="T24" fmla="*/ 104 w 312"/>
                  <a:gd name="T25" fmla="*/ 45 h 200"/>
                  <a:gd name="T26" fmla="*/ 11 w 312"/>
                  <a:gd name="T27" fmla="*/ 92 h 200"/>
                  <a:gd name="T28" fmla="*/ 0 w 312"/>
                  <a:gd name="T29" fmla="*/ 111 h 200"/>
                  <a:gd name="T30" fmla="*/ 154 w 312"/>
                  <a:gd name="T31" fmla="*/ 200 h 200"/>
                  <a:gd name="T32" fmla="*/ 312 w 312"/>
                  <a:gd name="T33" fmla="*/ 109 h 200"/>
                  <a:gd name="T34" fmla="*/ 302 w 312"/>
                  <a:gd name="T35" fmla="*/ 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200">
                    <a:moveTo>
                      <a:pt x="302" y="92"/>
                    </a:moveTo>
                    <a:cubicBezTo>
                      <a:pt x="290" y="81"/>
                      <a:pt x="258" y="58"/>
                      <a:pt x="208" y="45"/>
                    </a:cubicBezTo>
                    <a:cubicBezTo>
                      <a:pt x="207" y="45"/>
                      <a:pt x="207" y="45"/>
                      <a:pt x="207" y="45"/>
                    </a:cubicBezTo>
                    <a:cubicBezTo>
                      <a:pt x="206" y="45"/>
                      <a:pt x="206" y="45"/>
                      <a:pt x="206" y="45"/>
                    </a:cubicBezTo>
                    <a:cubicBezTo>
                      <a:pt x="203" y="41"/>
                      <a:pt x="199" y="37"/>
                      <a:pt x="197" y="32"/>
                    </a:cubicBezTo>
                    <a:cubicBezTo>
                      <a:pt x="193" y="24"/>
                      <a:pt x="191" y="15"/>
                      <a:pt x="191" y="6"/>
                    </a:cubicBezTo>
                    <a:cubicBezTo>
                      <a:pt x="191" y="0"/>
                      <a:pt x="191" y="0"/>
                      <a:pt x="191" y="0"/>
                    </a:cubicBezTo>
                    <a:cubicBezTo>
                      <a:pt x="121" y="0"/>
                      <a:pt x="121" y="0"/>
                      <a:pt x="121" y="0"/>
                    </a:cubicBezTo>
                    <a:cubicBezTo>
                      <a:pt x="121" y="6"/>
                      <a:pt x="121" y="6"/>
                      <a:pt x="121" y="6"/>
                    </a:cubicBezTo>
                    <a:cubicBezTo>
                      <a:pt x="121" y="15"/>
                      <a:pt x="119" y="24"/>
                      <a:pt x="116" y="32"/>
                    </a:cubicBezTo>
                    <a:cubicBezTo>
                      <a:pt x="113" y="37"/>
                      <a:pt x="110" y="41"/>
                      <a:pt x="106" y="45"/>
                    </a:cubicBezTo>
                    <a:cubicBezTo>
                      <a:pt x="106" y="45"/>
                      <a:pt x="106" y="45"/>
                      <a:pt x="106" y="45"/>
                    </a:cubicBezTo>
                    <a:cubicBezTo>
                      <a:pt x="104" y="45"/>
                      <a:pt x="104" y="45"/>
                      <a:pt x="104" y="45"/>
                    </a:cubicBezTo>
                    <a:cubicBezTo>
                      <a:pt x="55" y="58"/>
                      <a:pt x="22" y="81"/>
                      <a:pt x="11" y="92"/>
                    </a:cubicBezTo>
                    <a:cubicBezTo>
                      <a:pt x="6" y="97"/>
                      <a:pt x="2" y="103"/>
                      <a:pt x="0" y="111"/>
                    </a:cubicBezTo>
                    <a:cubicBezTo>
                      <a:pt x="154" y="200"/>
                      <a:pt x="154" y="200"/>
                      <a:pt x="154" y="200"/>
                    </a:cubicBezTo>
                    <a:cubicBezTo>
                      <a:pt x="312" y="109"/>
                      <a:pt x="312" y="109"/>
                      <a:pt x="312" y="109"/>
                    </a:cubicBezTo>
                    <a:cubicBezTo>
                      <a:pt x="310" y="102"/>
                      <a:pt x="306" y="96"/>
                      <a:pt x="302" y="92"/>
                    </a:cubicBezTo>
                    <a:close/>
                  </a:path>
                </a:pathLst>
              </a:custGeom>
              <a:solidFill>
                <a:srgbClr val="2580B7">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4" name="Freeform 541">
                <a:extLst>
                  <a:ext uri="{FF2B5EF4-FFF2-40B4-BE49-F238E27FC236}">
                    <a16:creationId xmlns:a16="http://schemas.microsoft.com/office/drawing/2014/main" id="{5B27324F-65A8-47BA-9956-3871FBBDE869}"/>
                  </a:ext>
                </a:extLst>
              </p:cNvPr>
              <p:cNvSpPr>
                <a:spLocks/>
              </p:cNvSpPr>
              <p:nvPr/>
            </p:nvSpPr>
            <p:spPr bwMode="auto">
              <a:xfrm rot="10800000">
                <a:off x="10329813" y="3953625"/>
                <a:ext cx="554008" cy="274752"/>
              </a:xfrm>
              <a:custGeom>
                <a:avLst/>
                <a:gdLst>
                  <a:gd name="T0" fmla="*/ 302 w 312"/>
                  <a:gd name="T1" fmla="*/ 47 h 155"/>
                  <a:gd name="T2" fmla="*/ 208 w 312"/>
                  <a:gd name="T3" fmla="*/ 0 h 155"/>
                  <a:gd name="T4" fmla="*/ 207 w 312"/>
                  <a:gd name="T5" fmla="*/ 0 h 155"/>
                  <a:gd name="T6" fmla="*/ 155 w 312"/>
                  <a:gd name="T7" fmla="*/ 57 h 155"/>
                  <a:gd name="T8" fmla="*/ 106 w 312"/>
                  <a:gd name="T9" fmla="*/ 0 h 155"/>
                  <a:gd name="T10" fmla="*/ 104 w 312"/>
                  <a:gd name="T11" fmla="*/ 0 h 155"/>
                  <a:gd name="T12" fmla="*/ 11 w 312"/>
                  <a:gd name="T13" fmla="*/ 47 h 155"/>
                  <a:gd name="T14" fmla="*/ 0 w 312"/>
                  <a:gd name="T15" fmla="*/ 66 h 155"/>
                  <a:gd name="T16" fmla="*/ 154 w 312"/>
                  <a:gd name="T17" fmla="*/ 155 h 155"/>
                  <a:gd name="T18" fmla="*/ 312 w 312"/>
                  <a:gd name="T19" fmla="*/ 64 h 155"/>
                  <a:gd name="T20" fmla="*/ 302 w 312"/>
                  <a:gd name="T21" fmla="*/ 4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155">
                    <a:moveTo>
                      <a:pt x="302" y="47"/>
                    </a:moveTo>
                    <a:cubicBezTo>
                      <a:pt x="290" y="36"/>
                      <a:pt x="258" y="13"/>
                      <a:pt x="208" y="0"/>
                    </a:cubicBezTo>
                    <a:cubicBezTo>
                      <a:pt x="207" y="0"/>
                      <a:pt x="207" y="0"/>
                      <a:pt x="207" y="0"/>
                    </a:cubicBezTo>
                    <a:cubicBezTo>
                      <a:pt x="155" y="57"/>
                      <a:pt x="155" y="57"/>
                      <a:pt x="155" y="57"/>
                    </a:cubicBezTo>
                    <a:cubicBezTo>
                      <a:pt x="106" y="0"/>
                      <a:pt x="106" y="0"/>
                      <a:pt x="106" y="0"/>
                    </a:cubicBezTo>
                    <a:cubicBezTo>
                      <a:pt x="104" y="0"/>
                      <a:pt x="104" y="0"/>
                      <a:pt x="104" y="0"/>
                    </a:cubicBezTo>
                    <a:cubicBezTo>
                      <a:pt x="55" y="13"/>
                      <a:pt x="22" y="36"/>
                      <a:pt x="11" y="47"/>
                    </a:cubicBezTo>
                    <a:cubicBezTo>
                      <a:pt x="6" y="52"/>
                      <a:pt x="2" y="58"/>
                      <a:pt x="0" y="66"/>
                    </a:cubicBezTo>
                    <a:cubicBezTo>
                      <a:pt x="154" y="155"/>
                      <a:pt x="154" y="155"/>
                      <a:pt x="154" y="155"/>
                    </a:cubicBezTo>
                    <a:cubicBezTo>
                      <a:pt x="312" y="64"/>
                      <a:pt x="312" y="64"/>
                      <a:pt x="312" y="64"/>
                    </a:cubicBezTo>
                    <a:cubicBezTo>
                      <a:pt x="310" y="57"/>
                      <a:pt x="306" y="51"/>
                      <a:pt x="302" y="47"/>
                    </a:cubicBezTo>
                    <a:close/>
                  </a:path>
                </a:pathLst>
              </a:custGeom>
              <a:solidFill>
                <a:srgbClr val="2580B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5" name="Freeform 542">
                <a:extLst>
                  <a:ext uri="{FF2B5EF4-FFF2-40B4-BE49-F238E27FC236}">
                    <a16:creationId xmlns:a16="http://schemas.microsoft.com/office/drawing/2014/main" id="{90624078-E6C3-412A-9491-0CB161378801}"/>
                  </a:ext>
                </a:extLst>
              </p:cNvPr>
              <p:cNvSpPr>
                <a:spLocks/>
              </p:cNvSpPr>
              <p:nvPr/>
            </p:nvSpPr>
            <p:spPr bwMode="auto">
              <a:xfrm rot="10800000">
                <a:off x="10441666" y="4225374"/>
                <a:ext cx="330303" cy="335558"/>
              </a:xfrm>
              <a:custGeom>
                <a:avLst/>
                <a:gdLst>
                  <a:gd name="T0" fmla="*/ 184 w 186"/>
                  <a:gd name="T1" fmla="*/ 89 h 189"/>
                  <a:gd name="T2" fmla="*/ 178 w 186"/>
                  <a:gd name="T3" fmla="*/ 82 h 189"/>
                  <a:gd name="T4" fmla="*/ 178 w 186"/>
                  <a:gd name="T5" fmla="*/ 80 h 189"/>
                  <a:gd name="T6" fmla="*/ 178 w 186"/>
                  <a:gd name="T7" fmla="*/ 72 h 189"/>
                  <a:gd name="T8" fmla="*/ 171 w 186"/>
                  <a:gd name="T9" fmla="*/ 46 h 189"/>
                  <a:gd name="T10" fmla="*/ 159 w 186"/>
                  <a:gd name="T11" fmla="*/ 26 h 189"/>
                  <a:gd name="T12" fmla="*/ 143 w 186"/>
                  <a:gd name="T13" fmla="*/ 13 h 189"/>
                  <a:gd name="T14" fmla="*/ 133 w 186"/>
                  <a:gd name="T15" fmla="*/ 7 h 189"/>
                  <a:gd name="T16" fmla="*/ 129 w 186"/>
                  <a:gd name="T17" fmla="*/ 6 h 189"/>
                  <a:gd name="T18" fmla="*/ 127 w 186"/>
                  <a:gd name="T19" fmla="*/ 5 h 189"/>
                  <a:gd name="T20" fmla="*/ 105 w 186"/>
                  <a:gd name="T21" fmla="*/ 0 h 189"/>
                  <a:gd name="T22" fmla="*/ 93 w 186"/>
                  <a:gd name="T23" fmla="*/ 0 h 189"/>
                  <a:gd name="T24" fmla="*/ 89 w 186"/>
                  <a:gd name="T25" fmla="*/ 0 h 189"/>
                  <a:gd name="T26" fmla="*/ 64 w 186"/>
                  <a:gd name="T27" fmla="*/ 4 h 189"/>
                  <a:gd name="T28" fmla="*/ 14 w 186"/>
                  <a:gd name="T29" fmla="*/ 48 h 189"/>
                  <a:gd name="T30" fmla="*/ 9 w 186"/>
                  <a:gd name="T31" fmla="*/ 73 h 189"/>
                  <a:gd name="T32" fmla="*/ 8 w 186"/>
                  <a:gd name="T33" fmla="*/ 80 h 189"/>
                  <a:gd name="T34" fmla="*/ 8 w 186"/>
                  <a:gd name="T35" fmla="*/ 82 h 189"/>
                  <a:gd name="T36" fmla="*/ 2 w 186"/>
                  <a:gd name="T37" fmla="*/ 89 h 189"/>
                  <a:gd name="T38" fmla="*/ 0 w 186"/>
                  <a:gd name="T39" fmla="*/ 99 h 189"/>
                  <a:gd name="T40" fmla="*/ 2 w 186"/>
                  <a:gd name="T41" fmla="*/ 108 h 189"/>
                  <a:gd name="T42" fmla="*/ 10 w 186"/>
                  <a:gd name="T43" fmla="*/ 118 h 189"/>
                  <a:gd name="T44" fmla="*/ 15 w 186"/>
                  <a:gd name="T45" fmla="*/ 119 h 189"/>
                  <a:gd name="T46" fmla="*/ 15 w 186"/>
                  <a:gd name="T47" fmla="*/ 119 h 189"/>
                  <a:gd name="T48" fmla="*/ 53 w 186"/>
                  <a:gd name="T49" fmla="*/ 174 h 189"/>
                  <a:gd name="T50" fmla="*/ 93 w 186"/>
                  <a:gd name="T51" fmla="*/ 189 h 189"/>
                  <a:gd name="T52" fmla="*/ 134 w 186"/>
                  <a:gd name="T53" fmla="*/ 174 h 189"/>
                  <a:gd name="T54" fmla="*/ 171 w 186"/>
                  <a:gd name="T55" fmla="*/ 119 h 189"/>
                  <a:gd name="T56" fmla="*/ 172 w 186"/>
                  <a:gd name="T57" fmla="*/ 119 h 189"/>
                  <a:gd name="T58" fmla="*/ 186 w 186"/>
                  <a:gd name="T59" fmla="*/ 99 h 189"/>
                  <a:gd name="T60" fmla="*/ 184 w 186"/>
                  <a:gd name="T61" fmla="*/ 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89">
                    <a:moveTo>
                      <a:pt x="184" y="89"/>
                    </a:moveTo>
                    <a:cubicBezTo>
                      <a:pt x="183" y="86"/>
                      <a:pt x="181" y="83"/>
                      <a:pt x="178" y="82"/>
                    </a:cubicBezTo>
                    <a:cubicBezTo>
                      <a:pt x="178" y="81"/>
                      <a:pt x="178" y="80"/>
                      <a:pt x="178" y="80"/>
                    </a:cubicBezTo>
                    <a:cubicBezTo>
                      <a:pt x="178" y="77"/>
                      <a:pt x="178" y="75"/>
                      <a:pt x="178" y="72"/>
                    </a:cubicBezTo>
                    <a:cubicBezTo>
                      <a:pt x="177" y="63"/>
                      <a:pt x="175" y="54"/>
                      <a:pt x="171" y="46"/>
                    </a:cubicBezTo>
                    <a:cubicBezTo>
                      <a:pt x="168" y="38"/>
                      <a:pt x="164" y="32"/>
                      <a:pt x="159" y="26"/>
                    </a:cubicBezTo>
                    <a:cubicBezTo>
                      <a:pt x="154" y="21"/>
                      <a:pt x="149" y="17"/>
                      <a:pt x="143" y="13"/>
                    </a:cubicBezTo>
                    <a:cubicBezTo>
                      <a:pt x="140" y="11"/>
                      <a:pt x="137" y="9"/>
                      <a:pt x="133" y="7"/>
                    </a:cubicBezTo>
                    <a:cubicBezTo>
                      <a:pt x="132" y="7"/>
                      <a:pt x="130" y="6"/>
                      <a:pt x="129" y="6"/>
                    </a:cubicBezTo>
                    <a:cubicBezTo>
                      <a:pt x="128" y="6"/>
                      <a:pt x="127" y="5"/>
                      <a:pt x="127" y="5"/>
                    </a:cubicBezTo>
                    <a:cubicBezTo>
                      <a:pt x="120" y="3"/>
                      <a:pt x="113" y="1"/>
                      <a:pt x="105" y="0"/>
                    </a:cubicBezTo>
                    <a:cubicBezTo>
                      <a:pt x="101" y="0"/>
                      <a:pt x="97" y="0"/>
                      <a:pt x="93" y="0"/>
                    </a:cubicBezTo>
                    <a:cubicBezTo>
                      <a:pt x="92" y="0"/>
                      <a:pt x="90" y="0"/>
                      <a:pt x="89" y="0"/>
                    </a:cubicBezTo>
                    <a:cubicBezTo>
                      <a:pt x="80" y="0"/>
                      <a:pt x="72" y="1"/>
                      <a:pt x="64" y="4"/>
                    </a:cubicBezTo>
                    <a:cubicBezTo>
                      <a:pt x="40" y="11"/>
                      <a:pt x="23" y="26"/>
                      <a:pt x="14" y="48"/>
                    </a:cubicBezTo>
                    <a:cubicBezTo>
                      <a:pt x="11" y="55"/>
                      <a:pt x="9" y="64"/>
                      <a:pt x="9" y="73"/>
                    </a:cubicBezTo>
                    <a:cubicBezTo>
                      <a:pt x="8" y="75"/>
                      <a:pt x="8" y="77"/>
                      <a:pt x="8" y="80"/>
                    </a:cubicBezTo>
                    <a:cubicBezTo>
                      <a:pt x="8" y="80"/>
                      <a:pt x="8" y="81"/>
                      <a:pt x="8" y="82"/>
                    </a:cubicBezTo>
                    <a:cubicBezTo>
                      <a:pt x="6" y="83"/>
                      <a:pt x="4" y="86"/>
                      <a:pt x="2" y="89"/>
                    </a:cubicBezTo>
                    <a:cubicBezTo>
                      <a:pt x="1" y="92"/>
                      <a:pt x="0" y="96"/>
                      <a:pt x="0" y="99"/>
                    </a:cubicBezTo>
                    <a:cubicBezTo>
                      <a:pt x="0" y="102"/>
                      <a:pt x="1" y="106"/>
                      <a:pt x="2" y="108"/>
                    </a:cubicBezTo>
                    <a:cubicBezTo>
                      <a:pt x="3" y="113"/>
                      <a:pt x="6" y="116"/>
                      <a:pt x="10" y="118"/>
                    </a:cubicBezTo>
                    <a:cubicBezTo>
                      <a:pt x="12" y="119"/>
                      <a:pt x="13" y="119"/>
                      <a:pt x="15" y="119"/>
                    </a:cubicBezTo>
                    <a:cubicBezTo>
                      <a:pt x="15" y="119"/>
                      <a:pt x="15" y="119"/>
                      <a:pt x="15" y="119"/>
                    </a:cubicBezTo>
                    <a:cubicBezTo>
                      <a:pt x="22" y="139"/>
                      <a:pt x="35" y="160"/>
                      <a:pt x="53" y="174"/>
                    </a:cubicBezTo>
                    <a:cubicBezTo>
                      <a:pt x="64" y="183"/>
                      <a:pt x="78" y="189"/>
                      <a:pt x="93" y="189"/>
                    </a:cubicBezTo>
                    <a:cubicBezTo>
                      <a:pt x="108" y="189"/>
                      <a:pt x="122" y="183"/>
                      <a:pt x="134" y="174"/>
                    </a:cubicBezTo>
                    <a:cubicBezTo>
                      <a:pt x="151" y="160"/>
                      <a:pt x="165" y="139"/>
                      <a:pt x="171" y="119"/>
                    </a:cubicBezTo>
                    <a:cubicBezTo>
                      <a:pt x="172" y="119"/>
                      <a:pt x="172" y="119"/>
                      <a:pt x="172" y="119"/>
                    </a:cubicBezTo>
                    <a:cubicBezTo>
                      <a:pt x="180" y="119"/>
                      <a:pt x="186" y="110"/>
                      <a:pt x="186" y="99"/>
                    </a:cubicBezTo>
                    <a:cubicBezTo>
                      <a:pt x="186" y="96"/>
                      <a:pt x="186" y="92"/>
                      <a:pt x="184" y="8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6" name="Freeform 543">
                <a:extLst>
                  <a:ext uri="{FF2B5EF4-FFF2-40B4-BE49-F238E27FC236}">
                    <a16:creationId xmlns:a16="http://schemas.microsoft.com/office/drawing/2014/main" id="{EA26C56A-7CFF-4753-AC01-0254E2A524D4}"/>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7" name="Freeform 544">
                <a:extLst>
                  <a:ext uri="{FF2B5EF4-FFF2-40B4-BE49-F238E27FC236}">
                    <a16:creationId xmlns:a16="http://schemas.microsoft.com/office/drawing/2014/main" id="{2E050CFD-943D-4EDC-A22C-4CABAFA5BB95}"/>
                  </a:ext>
                </a:extLst>
              </p:cNvPr>
              <p:cNvSpPr>
                <a:spLocks/>
              </p:cNvSpPr>
              <p:nvPr/>
            </p:nvSpPr>
            <p:spPr bwMode="auto">
              <a:xfrm rot="10800000">
                <a:off x="10422148" y="4306449"/>
                <a:ext cx="367838" cy="313037"/>
              </a:xfrm>
              <a:custGeom>
                <a:avLst/>
                <a:gdLst>
                  <a:gd name="T0" fmla="*/ 195 w 207"/>
                  <a:gd name="T1" fmla="*/ 93 h 176"/>
                  <a:gd name="T2" fmla="*/ 102 w 207"/>
                  <a:gd name="T3" fmla="*/ 0 h 176"/>
                  <a:gd name="T4" fmla="*/ 11 w 207"/>
                  <a:gd name="T5" fmla="*/ 93 h 176"/>
                  <a:gd name="T6" fmla="*/ 103 w 207"/>
                  <a:gd name="T7" fmla="*/ 69 h 176"/>
                  <a:gd name="T8" fmla="*/ 195 w 207"/>
                  <a:gd name="T9" fmla="*/ 93 h 176"/>
                </a:gdLst>
                <a:ahLst/>
                <a:cxnLst>
                  <a:cxn ang="0">
                    <a:pos x="T0" y="T1"/>
                  </a:cxn>
                  <a:cxn ang="0">
                    <a:pos x="T2" y="T3"/>
                  </a:cxn>
                  <a:cxn ang="0">
                    <a:pos x="T4" y="T5"/>
                  </a:cxn>
                  <a:cxn ang="0">
                    <a:pos x="T6" y="T7"/>
                  </a:cxn>
                  <a:cxn ang="0">
                    <a:pos x="T8" y="T9"/>
                  </a:cxn>
                </a:cxnLst>
                <a:rect l="0" t="0" r="r" b="b"/>
                <a:pathLst>
                  <a:path w="207" h="176">
                    <a:moveTo>
                      <a:pt x="195" y="93"/>
                    </a:moveTo>
                    <a:cubicBezTo>
                      <a:pt x="186" y="27"/>
                      <a:pt x="165" y="0"/>
                      <a:pt x="102" y="0"/>
                    </a:cubicBezTo>
                    <a:cubicBezTo>
                      <a:pt x="50" y="0"/>
                      <a:pt x="20" y="27"/>
                      <a:pt x="11" y="93"/>
                    </a:cubicBezTo>
                    <a:cubicBezTo>
                      <a:pt x="0" y="176"/>
                      <a:pt x="61" y="69"/>
                      <a:pt x="103" y="69"/>
                    </a:cubicBezTo>
                    <a:cubicBezTo>
                      <a:pt x="147" y="69"/>
                      <a:pt x="207" y="176"/>
                      <a:pt x="195" y="9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8" name="Freeform 545">
                <a:extLst>
                  <a:ext uri="{FF2B5EF4-FFF2-40B4-BE49-F238E27FC236}">
                    <a16:creationId xmlns:a16="http://schemas.microsoft.com/office/drawing/2014/main" id="{460BC179-E22E-41A1-837E-1E7CE0F78A33}"/>
                  </a:ext>
                </a:extLst>
              </p:cNvPr>
              <p:cNvSpPr>
                <a:spLocks/>
              </p:cNvSpPr>
              <p:nvPr/>
            </p:nvSpPr>
            <p:spPr bwMode="auto">
              <a:xfrm rot="10800000">
                <a:off x="10510729" y="4468597"/>
                <a:ext cx="240220" cy="127617"/>
              </a:xfrm>
              <a:custGeom>
                <a:avLst/>
                <a:gdLst>
                  <a:gd name="T0" fmla="*/ 0 w 135"/>
                  <a:gd name="T1" fmla="*/ 68 h 72"/>
                  <a:gd name="T2" fmla="*/ 135 w 135"/>
                  <a:gd name="T3" fmla="*/ 9 h 72"/>
                  <a:gd name="T4" fmla="*/ 73 w 135"/>
                  <a:gd name="T5" fmla="*/ 0 h 72"/>
                  <a:gd name="T6" fmla="*/ 0 w 135"/>
                  <a:gd name="T7" fmla="*/ 68 h 72"/>
                </a:gdLst>
                <a:ahLst/>
                <a:cxnLst>
                  <a:cxn ang="0">
                    <a:pos x="T0" y="T1"/>
                  </a:cxn>
                  <a:cxn ang="0">
                    <a:pos x="T2" y="T3"/>
                  </a:cxn>
                  <a:cxn ang="0">
                    <a:pos x="T4" y="T5"/>
                  </a:cxn>
                  <a:cxn ang="0">
                    <a:pos x="T6" y="T7"/>
                  </a:cxn>
                </a:cxnLst>
                <a:rect l="0" t="0" r="r" b="b"/>
                <a:pathLst>
                  <a:path w="135" h="72">
                    <a:moveTo>
                      <a:pt x="0" y="68"/>
                    </a:moveTo>
                    <a:cubicBezTo>
                      <a:pt x="0" y="68"/>
                      <a:pt x="76" y="72"/>
                      <a:pt x="135" y="9"/>
                    </a:cubicBezTo>
                    <a:cubicBezTo>
                      <a:pt x="135" y="9"/>
                      <a:pt x="131" y="0"/>
                      <a:pt x="73" y="0"/>
                    </a:cubicBezTo>
                    <a:cubicBezTo>
                      <a:pt x="1" y="0"/>
                      <a:pt x="0" y="68"/>
                      <a:pt x="0" y="68"/>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9" name="Freeform 546">
                <a:extLst>
                  <a:ext uri="{FF2B5EF4-FFF2-40B4-BE49-F238E27FC236}">
                    <a16:creationId xmlns:a16="http://schemas.microsoft.com/office/drawing/2014/main" id="{F9D009C8-BB13-4737-822A-003A3DF30E4B}"/>
                  </a:ext>
                </a:extLst>
              </p:cNvPr>
              <p:cNvSpPr>
                <a:spLocks/>
              </p:cNvSpPr>
              <p:nvPr/>
            </p:nvSpPr>
            <p:spPr bwMode="auto">
              <a:xfrm rot="10800000">
                <a:off x="10502471" y="4468597"/>
                <a:ext cx="187672"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0" name="Freeform 547">
                <a:extLst>
                  <a:ext uri="{FF2B5EF4-FFF2-40B4-BE49-F238E27FC236}">
                    <a16:creationId xmlns:a16="http://schemas.microsoft.com/office/drawing/2014/main" id="{2277CA84-DD64-4764-B117-6B36C0F35E1B}"/>
                  </a:ext>
                </a:extLst>
              </p:cNvPr>
              <p:cNvSpPr>
                <a:spLocks/>
              </p:cNvSpPr>
              <p:nvPr/>
            </p:nvSpPr>
            <p:spPr bwMode="auto">
              <a:xfrm rot="10800000">
                <a:off x="10473945" y="4498625"/>
                <a:ext cx="188423" cy="180916"/>
              </a:xfrm>
              <a:custGeom>
                <a:avLst/>
                <a:gdLst>
                  <a:gd name="T0" fmla="*/ 73 w 106"/>
                  <a:gd name="T1" fmla="*/ 100 h 102"/>
                  <a:gd name="T2" fmla="*/ 71 w 106"/>
                  <a:gd name="T3" fmla="*/ 23 h 102"/>
                  <a:gd name="T4" fmla="*/ 1 w 106"/>
                  <a:gd name="T5" fmla="*/ 0 h 102"/>
                  <a:gd name="T6" fmla="*/ 26 w 106"/>
                  <a:gd name="T7" fmla="*/ 65 h 102"/>
                  <a:gd name="T8" fmla="*/ 73 w 106"/>
                  <a:gd name="T9" fmla="*/ 100 h 102"/>
                </a:gdLst>
                <a:ahLst/>
                <a:cxnLst>
                  <a:cxn ang="0">
                    <a:pos x="T0" y="T1"/>
                  </a:cxn>
                  <a:cxn ang="0">
                    <a:pos x="T2" y="T3"/>
                  </a:cxn>
                  <a:cxn ang="0">
                    <a:pos x="T4" y="T5"/>
                  </a:cxn>
                  <a:cxn ang="0">
                    <a:pos x="T6" y="T7"/>
                  </a:cxn>
                  <a:cxn ang="0">
                    <a:pos x="T8" y="T9"/>
                  </a:cxn>
                </a:cxnLst>
                <a:rect l="0" t="0" r="r" b="b"/>
                <a:pathLst>
                  <a:path w="106" h="102">
                    <a:moveTo>
                      <a:pt x="73" y="100"/>
                    </a:moveTo>
                    <a:cubicBezTo>
                      <a:pt x="73" y="100"/>
                      <a:pt x="106" y="39"/>
                      <a:pt x="71" y="23"/>
                    </a:cubicBezTo>
                    <a:cubicBezTo>
                      <a:pt x="36" y="8"/>
                      <a:pt x="14" y="29"/>
                      <a:pt x="1" y="0"/>
                    </a:cubicBezTo>
                    <a:cubicBezTo>
                      <a:pt x="1" y="0"/>
                      <a:pt x="0" y="31"/>
                      <a:pt x="26" y="65"/>
                    </a:cubicBezTo>
                    <a:cubicBezTo>
                      <a:pt x="54" y="102"/>
                      <a:pt x="73" y="100"/>
                      <a:pt x="73" y="10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1" name="Freeform 548">
                <a:extLst>
                  <a:ext uri="{FF2B5EF4-FFF2-40B4-BE49-F238E27FC236}">
                    <a16:creationId xmlns:a16="http://schemas.microsoft.com/office/drawing/2014/main" id="{75939AF3-04F4-4FA0-810B-B7AAEB1DDEE0}"/>
                  </a:ext>
                </a:extLst>
              </p:cNvPr>
              <p:cNvSpPr>
                <a:spLocks/>
              </p:cNvSpPr>
              <p:nvPr/>
            </p:nvSpPr>
            <p:spPr bwMode="auto">
              <a:xfrm rot="10800000">
                <a:off x="10445419" y="4470099"/>
                <a:ext cx="144132" cy="218450"/>
              </a:xfrm>
              <a:custGeom>
                <a:avLst/>
                <a:gdLst>
                  <a:gd name="T0" fmla="*/ 16 w 81"/>
                  <a:gd name="T1" fmla="*/ 123 h 123"/>
                  <a:gd name="T2" fmla="*/ 64 w 81"/>
                  <a:gd name="T3" fmla="*/ 63 h 123"/>
                  <a:gd name="T4" fmla="*/ 25 w 81"/>
                  <a:gd name="T5" fmla="*/ 0 h 123"/>
                  <a:gd name="T6" fmla="*/ 2 w 81"/>
                  <a:gd name="T7" fmla="*/ 66 h 123"/>
                  <a:gd name="T8" fmla="*/ 16 w 81"/>
                  <a:gd name="T9" fmla="*/ 123 h 123"/>
                </a:gdLst>
                <a:ahLst/>
                <a:cxnLst>
                  <a:cxn ang="0">
                    <a:pos x="T0" y="T1"/>
                  </a:cxn>
                  <a:cxn ang="0">
                    <a:pos x="T2" y="T3"/>
                  </a:cxn>
                  <a:cxn ang="0">
                    <a:pos x="T4" y="T5"/>
                  </a:cxn>
                  <a:cxn ang="0">
                    <a:pos x="T6" y="T7"/>
                  </a:cxn>
                  <a:cxn ang="0">
                    <a:pos x="T8" y="T9"/>
                  </a:cxn>
                </a:cxnLst>
                <a:rect l="0" t="0" r="r" b="b"/>
                <a:pathLst>
                  <a:path w="81" h="123">
                    <a:moveTo>
                      <a:pt x="16" y="123"/>
                    </a:moveTo>
                    <a:cubicBezTo>
                      <a:pt x="16" y="123"/>
                      <a:pt x="81" y="98"/>
                      <a:pt x="64" y="63"/>
                    </a:cubicBezTo>
                    <a:cubicBezTo>
                      <a:pt x="47" y="29"/>
                      <a:pt x="17" y="31"/>
                      <a:pt x="25" y="0"/>
                    </a:cubicBezTo>
                    <a:cubicBezTo>
                      <a:pt x="25" y="0"/>
                      <a:pt x="4" y="23"/>
                      <a:pt x="2" y="66"/>
                    </a:cubicBezTo>
                    <a:cubicBezTo>
                      <a:pt x="0" y="113"/>
                      <a:pt x="16" y="123"/>
                      <a:pt x="16" y="12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2" name="Freeform 549">
                <a:extLst>
                  <a:ext uri="{FF2B5EF4-FFF2-40B4-BE49-F238E27FC236}">
                    <a16:creationId xmlns:a16="http://schemas.microsoft.com/office/drawing/2014/main" id="{5E39BDB1-FA3A-460E-B485-6B3FDEEAE037}"/>
                  </a:ext>
                </a:extLst>
              </p:cNvPr>
              <p:cNvSpPr>
                <a:spLocks/>
              </p:cNvSpPr>
              <p:nvPr/>
            </p:nvSpPr>
            <p:spPr bwMode="auto">
              <a:xfrm rot="10800000">
                <a:off x="10727678" y="4345484"/>
                <a:ext cx="53299" cy="89332"/>
              </a:xfrm>
              <a:custGeom>
                <a:avLst/>
                <a:gdLst>
                  <a:gd name="T0" fmla="*/ 27 w 30"/>
                  <a:gd name="T1" fmla="*/ 22 h 50"/>
                  <a:gd name="T2" fmla="*/ 21 w 30"/>
                  <a:gd name="T3" fmla="*/ 48 h 50"/>
                  <a:gd name="T4" fmla="*/ 3 w 30"/>
                  <a:gd name="T5" fmla="*/ 28 h 50"/>
                  <a:gd name="T6" fmla="*/ 9 w 30"/>
                  <a:gd name="T7" fmla="*/ 1 h 50"/>
                  <a:gd name="T8" fmla="*/ 27 w 30"/>
                  <a:gd name="T9" fmla="*/ 22 h 50"/>
                </a:gdLst>
                <a:ahLst/>
                <a:cxnLst>
                  <a:cxn ang="0">
                    <a:pos x="T0" y="T1"/>
                  </a:cxn>
                  <a:cxn ang="0">
                    <a:pos x="T2" y="T3"/>
                  </a:cxn>
                  <a:cxn ang="0">
                    <a:pos x="T4" y="T5"/>
                  </a:cxn>
                  <a:cxn ang="0">
                    <a:pos x="T6" y="T7"/>
                  </a:cxn>
                  <a:cxn ang="0">
                    <a:pos x="T8" y="T9"/>
                  </a:cxn>
                </a:cxnLst>
                <a:rect l="0" t="0" r="r" b="b"/>
                <a:pathLst>
                  <a:path w="30" h="50">
                    <a:moveTo>
                      <a:pt x="27" y="22"/>
                    </a:moveTo>
                    <a:cubicBezTo>
                      <a:pt x="30" y="34"/>
                      <a:pt x="27" y="46"/>
                      <a:pt x="21" y="48"/>
                    </a:cubicBezTo>
                    <a:cubicBezTo>
                      <a:pt x="14" y="50"/>
                      <a:pt x="6" y="41"/>
                      <a:pt x="3" y="28"/>
                    </a:cubicBezTo>
                    <a:cubicBezTo>
                      <a:pt x="0" y="15"/>
                      <a:pt x="2" y="3"/>
                      <a:pt x="9" y="1"/>
                    </a:cubicBezTo>
                    <a:cubicBezTo>
                      <a:pt x="15" y="0"/>
                      <a:pt x="23" y="9"/>
                      <a:pt x="27" y="22"/>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3" name="Freeform 550">
                <a:extLst>
                  <a:ext uri="{FF2B5EF4-FFF2-40B4-BE49-F238E27FC236}">
                    <a16:creationId xmlns:a16="http://schemas.microsoft.com/office/drawing/2014/main" id="{B3FE6ED8-5CD3-4CD4-8080-EEDF600A1D9A}"/>
                  </a:ext>
                </a:extLst>
              </p:cNvPr>
              <p:cNvSpPr>
                <a:spLocks/>
              </p:cNvSpPr>
              <p:nvPr/>
            </p:nvSpPr>
            <p:spPr bwMode="auto">
              <a:xfrm rot="10800000">
                <a:off x="10429655" y="4347736"/>
                <a:ext cx="53299" cy="88581"/>
              </a:xfrm>
              <a:custGeom>
                <a:avLst/>
                <a:gdLst>
                  <a:gd name="T0" fmla="*/ 3 w 30"/>
                  <a:gd name="T1" fmla="*/ 23 h 50"/>
                  <a:gd name="T2" fmla="*/ 20 w 30"/>
                  <a:gd name="T3" fmla="*/ 2 h 50"/>
                  <a:gd name="T4" fmla="*/ 27 w 30"/>
                  <a:gd name="T5" fmla="*/ 28 h 50"/>
                  <a:gd name="T6" fmla="*/ 10 w 30"/>
                  <a:gd name="T7" fmla="*/ 49 h 50"/>
                  <a:gd name="T8" fmla="*/ 3 w 30"/>
                  <a:gd name="T9" fmla="*/ 23 h 50"/>
                </a:gdLst>
                <a:ahLst/>
                <a:cxnLst>
                  <a:cxn ang="0">
                    <a:pos x="T0" y="T1"/>
                  </a:cxn>
                  <a:cxn ang="0">
                    <a:pos x="T2" y="T3"/>
                  </a:cxn>
                  <a:cxn ang="0">
                    <a:pos x="T4" y="T5"/>
                  </a:cxn>
                  <a:cxn ang="0">
                    <a:pos x="T6" y="T7"/>
                  </a:cxn>
                  <a:cxn ang="0">
                    <a:pos x="T8" y="T9"/>
                  </a:cxn>
                </a:cxnLst>
                <a:rect l="0" t="0" r="r" b="b"/>
                <a:pathLst>
                  <a:path w="30" h="50">
                    <a:moveTo>
                      <a:pt x="3" y="23"/>
                    </a:moveTo>
                    <a:cubicBezTo>
                      <a:pt x="6" y="10"/>
                      <a:pt x="13" y="0"/>
                      <a:pt x="20" y="2"/>
                    </a:cubicBezTo>
                    <a:cubicBezTo>
                      <a:pt x="26" y="3"/>
                      <a:pt x="30" y="15"/>
                      <a:pt x="27" y="28"/>
                    </a:cubicBezTo>
                    <a:cubicBezTo>
                      <a:pt x="24" y="41"/>
                      <a:pt x="16" y="50"/>
                      <a:pt x="10" y="49"/>
                    </a:cubicBezTo>
                    <a:cubicBezTo>
                      <a:pt x="3" y="47"/>
                      <a:pt x="0" y="36"/>
                      <a:pt x="3" y="23"/>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4" name="Freeform 551">
                <a:extLst>
                  <a:ext uri="{FF2B5EF4-FFF2-40B4-BE49-F238E27FC236}">
                    <a16:creationId xmlns:a16="http://schemas.microsoft.com/office/drawing/2014/main" id="{55D435F5-A618-45BD-9953-BA7E49F8DDF3}"/>
                  </a:ext>
                </a:extLst>
              </p:cNvPr>
              <p:cNvSpPr>
                <a:spLocks/>
              </p:cNvSpPr>
              <p:nvPr/>
            </p:nvSpPr>
            <p:spPr bwMode="auto">
              <a:xfrm rot="10800000">
                <a:off x="10558773" y="4384520"/>
                <a:ext cx="202686" cy="181667"/>
              </a:xfrm>
              <a:custGeom>
                <a:avLst/>
                <a:gdLst>
                  <a:gd name="T0" fmla="*/ 114 w 114"/>
                  <a:gd name="T1" fmla="*/ 47 h 102"/>
                  <a:gd name="T2" fmla="*/ 39 w 114"/>
                  <a:gd name="T3" fmla="*/ 30 h 102"/>
                  <a:gd name="T4" fmla="*/ 0 w 114"/>
                  <a:gd name="T5" fmla="*/ 93 h 102"/>
                  <a:gd name="T6" fmla="*/ 70 w 114"/>
                  <a:gd name="T7" fmla="*/ 84 h 102"/>
                  <a:gd name="T8" fmla="*/ 114 w 114"/>
                  <a:gd name="T9" fmla="*/ 47 h 102"/>
                </a:gdLst>
                <a:ahLst/>
                <a:cxnLst>
                  <a:cxn ang="0">
                    <a:pos x="T0" y="T1"/>
                  </a:cxn>
                  <a:cxn ang="0">
                    <a:pos x="T2" y="T3"/>
                  </a:cxn>
                  <a:cxn ang="0">
                    <a:pos x="T4" y="T5"/>
                  </a:cxn>
                  <a:cxn ang="0">
                    <a:pos x="T6" y="T7"/>
                  </a:cxn>
                  <a:cxn ang="0">
                    <a:pos x="T8" y="T9"/>
                  </a:cxn>
                </a:cxnLst>
                <a:rect l="0" t="0" r="r" b="b"/>
                <a:pathLst>
                  <a:path w="114" h="102">
                    <a:moveTo>
                      <a:pt x="114" y="47"/>
                    </a:moveTo>
                    <a:cubicBezTo>
                      <a:pt x="114" y="47"/>
                      <a:pt x="63" y="0"/>
                      <a:pt x="39" y="30"/>
                    </a:cubicBezTo>
                    <a:cubicBezTo>
                      <a:pt x="16" y="61"/>
                      <a:pt x="31" y="87"/>
                      <a:pt x="0" y="93"/>
                    </a:cubicBezTo>
                    <a:cubicBezTo>
                      <a:pt x="0" y="93"/>
                      <a:pt x="30" y="102"/>
                      <a:pt x="70" y="84"/>
                    </a:cubicBezTo>
                    <a:cubicBezTo>
                      <a:pt x="112" y="65"/>
                      <a:pt x="114" y="47"/>
                      <a:pt x="114" y="47"/>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5" name="Freeform 552">
                <a:extLst>
                  <a:ext uri="{FF2B5EF4-FFF2-40B4-BE49-F238E27FC236}">
                    <a16:creationId xmlns:a16="http://schemas.microsoft.com/office/drawing/2014/main" id="{B9564BDB-73B0-4756-B5F6-005CA9653047}"/>
                  </a:ext>
                </a:extLst>
              </p:cNvPr>
              <p:cNvSpPr>
                <a:spLocks/>
              </p:cNvSpPr>
              <p:nvPr/>
            </p:nvSpPr>
            <p:spPr bwMode="auto">
              <a:xfrm rot="10800000">
                <a:off x="10459682" y="4363501"/>
                <a:ext cx="154642" cy="216949"/>
              </a:xfrm>
              <a:custGeom>
                <a:avLst/>
                <a:gdLst>
                  <a:gd name="T0" fmla="*/ 60 w 87"/>
                  <a:gd name="T1" fmla="*/ 0 h 122"/>
                  <a:gd name="T2" fmla="*/ 22 w 87"/>
                  <a:gd name="T3" fmla="*/ 66 h 122"/>
                  <a:gd name="T4" fmla="*/ 70 w 87"/>
                  <a:gd name="T5" fmla="*/ 122 h 122"/>
                  <a:gd name="T6" fmla="*/ 82 w 87"/>
                  <a:gd name="T7" fmla="*/ 54 h 122"/>
                  <a:gd name="T8" fmla="*/ 60 w 87"/>
                  <a:gd name="T9" fmla="*/ 0 h 122"/>
                </a:gdLst>
                <a:ahLst/>
                <a:cxnLst>
                  <a:cxn ang="0">
                    <a:pos x="T0" y="T1"/>
                  </a:cxn>
                  <a:cxn ang="0">
                    <a:pos x="T2" y="T3"/>
                  </a:cxn>
                  <a:cxn ang="0">
                    <a:pos x="T4" y="T5"/>
                  </a:cxn>
                  <a:cxn ang="0">
                    <a:pos x="T6" y="T7"/>
                  </a:cxn>
                  <a:cxn ang="0">
                    <a:pos x="T8" y="T9"/>
                  </a:cxn>
                </a:cxnLst>
                <a:rect l="0" t="0" r="r" b="b"/>
                <a:pathLst>
                  <a:path w="87" h="122">
                    <a:moveTo>
                      <a:pt x="60" y="0"/>
                    </a:moveTo>
                    <a:cubicBezTo>
                      <a:pt x="60" y="0"/>
                      <a:pt x="0" y="34"/>
                      <a:pt x="22" y="66"/>
                    </a:cubicBezTo>
                    <a:cubicBezTo>
                      <a:pt x="43" y="98"/>
                      <a:pt x="73" y="91"/>
                      <a:pt x="70" y="122"/>
                    </a:cubicBezTo>
                    <a:cubicBezTo>
                      <a:pt x="70" y="122"/>
                      <a:pt x="87" y="96"/>
                      <a:pt x="82" y="54"/>
                    </a:cubicBezTo>
                    <a:cubicBezTo>
                      <a:pt x="77" y="8"/>
                      <a:pt x="60" y="0"/>
                      <a:pt x="60" y="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6" name="Freeform 553">
              <a:extLst>
                <a:ext uri="{FF2B5EF4-FFF2-40B4-BE49-F238E27FC236}">
                  <a16:creationId xmlns:a16="http://schemas.microsoft.com/office/drawing/2014/main" id="{FD0B112C-B8DC-4CE2-9480-3D780073643D}"/>
                </a:ext>
              </a:extLst>
            </p:cNvPr>
            <p:cNvSpPr>
              <a:spLocks noEditPoints="1"/>
            </p:cNvSpPr>
            <p:nvPr/>
          </p:nvSpPr>
          <p:spPr bwMode="auto">
            <a:xfrm rot="10800000">
              <a:off x="7037774" y="3838060"/>
              <a:ext cx="943138" cy="943138"/>
            </a:xfrm>
            <a:custGeom>
              <a:avLst/>
              <a:gdLst>
                <a:gd name="T0" fmla="*/ 315 w 584"/>
                <a:gd name="T1" fmla="*/ 583 h 584"/>
                <a:gd name="T2" fmla="*/ 246 w 584"/>
                <a:gd name="T3" fmla="*/ 576 h 584"/>
                <a:gd name="T4" fmla="*/ 332 w 584"/>
                <a:gd name="T5" fmla="*/ 577 h 584"/>
                <a:gd name="T6" fmla="*/ 336 w 584"/>
                <a:gd name="T7" fmla="*/ 580 h 584"/>
                <a:gd name="T8" fmla="*/ 230 w 584"/>
                <a:gd name="T9" fmla="*/ 569 h 584"/>
                <a:gd name="T10" fmla="*/ 397 w 584"/>
                <a:gd name="T11" fmla="*/ 556 h 584"/>
                <a:gd name="T12" fmla="*/ 187 w 584"/>
                <a:gd name="T13" fmla="*/ 564 h 584"/>
                <a:gd name="T14" fmla="*/ 188 w 584"/>
                <a:gd name="T15" fmla="*/ 564 h 584"/>
                <a:gd name="T16" fmla="*/ 439 w 584"/>
                <a:gd name="T17" fmla="*/ 544 h 584"/>
                <a:gd name="T18" fmla="*/ 128 w 584"/>
                <a:gd name="T19" fmla="*/ 528 h 584"/>
                <a:gd name="T20" fmla="*/ 451 w 584"/>
                <a:gd name="T21" fmla="*/ 532 h 584"/>
                <a:gd name="T22" fmla="*/ 455 w 584"/>
                <a:gd name="T23" fmla="*/ 533 h 584"/>
                <a:gd name="T24" fmla="*/ 116 w 584"/>
                <a:gd name="T25" fmla="*/ 515 h 584"/>
                <a:gd name="T26" fmla="*/ 500 w 584"/>
                <a:gd name="T27" fmla="*/ 484 h 584"/>
                <a:gd name="T28" fmla="*/ 79 w 584"/>
                <a:gd name="T29" fmla="*/ 491 h 584"/>
                <a:gd name="T30" fmla="*/ 82 w 584"/>
                <a:gd name="T31" fmla="*/ 493 h 584"/>
                <a:gd name="T32" fmla="*/ 533 w 584"/>
                <a:gd name="T33" fmla="*/ 456 h 584"/>
                <a:gd name="T34" fmla="*/ 41 w 584"/>
                <a:gd name="T35" fmla="*/ 434 h 584"/>
                <a:gd name="T36" fmla="*/ 540 w 584"/>
                <a:gd name="T37" fmla="*/ 439 h 584"/>
                <a:gd name="T38" fmla="*/ 542 w 584"/>
                <a:gd name="T39" fmla="*/ 439 h 584"/>
                <a:gd name="T40" fmla="*/ 37 w 584"/>
                <a:gd name="T41" fmla="*/ 416 h 584"/>
                <a:gd name="T42" fmla="*/ 564 w 584"/>
                <a:gd name="T43" fmla="*/ 375 h 584"/>
                <a:gd name="T44" fmla="*/ 13 w 584"/>
                <a:gd name="T45" fmla="*/ 380 h 584"/>
                <a:gd name="T46" fmla="*/ 17 w 584"/>
                <a:gd name="T47" fmla="*/ 382 h 584"/>
                <a:gd name="T48" fmla="*/ 581 w 584"/>
                <a:gd name="T49" fmla="*/ 335 h 584"/>
                <a:gd name="T50" fmla="*/ 5 w 584"/>
                <a:gd name="T51" fmla="*/ 311 h 584"/>
                <a:gd name="T52" fmla="*/ 579 w 584"/>
                <a:gd name="T53" fmla="*/ 317 h 584"/>
                <a:gd name="T54" fmla="*/ 584 w 584"/>
                <a:gd name="T55" fmla="*/ 292 h 584"/>
                <a:gd name="T56" fmla="*/ 1 w 584"/>
                <a:gd name="T57" fmla="*/ 272 h 584"/>
                <a:gd name="T58" fmla="*/ 4 w 584"/>
                <a:gd name="T59" fmla="*/ 298 h 584"/>
                <a:gd name="T60" fmla="*/ 583 w 584"/>
                <a:gd name="T61" fmla="*/ 266 h 584"/>
                <a:gd name="T62" fmla="*/ 7 w 584"/>
                <a:gd name="T63" fmla="*/ 229 h 584"/>
                <a:gd name="T64" fmla="*/ 568 w 584"/>
                <a:gd name="T65" fmla="*/ 224 h 584"/>
                <a:gd name="T66" fmla="*/ 572 w 584"/>
                <a:gd name="T67" fmla="*/ 228 h 584"/>
                <a:gd name="T68" fmla="*/ 27 w 584"/>
                <a:gd name="T69" fmla="*/ 190 h 584"/>
                <a:gd name="T70" fmla="*/ 548 w 584"/>
                <a:gd name="T71" fmla="*/ 160 h 584"/>
                <a:gd name="T72" fmla="*/ 30 w 584"/>
                <a:gd name="T73" fmla="*/ 172 h 584"/>
                <a:gd name="T74" fmla="*/ 31 w 584"/>
                <a:gd name="T75" fmla="*/ 173 h 584"/>
                <a:gd name="T76" fmla="*/ 543 w 584"/>
                <a:gd name="T77" fmla="*/ 142 h 584"/>
                <a:gd name="T78" fmla="*/ 62 w 584"/>
                <a:gd name="T79" fmla="*/ 112 h 584"/>
                <a:gd name="T80" fmla="*/ 512 w 584"/>
                <a:gd name="T81" fmla="*/ 112 h 584"/>
                <a:gd name="T82" fmla="*/ 515 w 584"/>
                <a:gd name="T83" fmla="*/ 113 h 584"/>
                <a:gd name="T84" fmla="*/ 97 w 584"/>
                <a:gd name="T85" fmla="*/ 85 h 584"/>
                <a:gd name="T86" fmla="*/ 466 w 584"/>
                <a:gd name="T87" fmla="*/ 62 h 584"/>
                <a:gd name="T88" fmla="*/ 107 w 584"/>
                <a:gd name="T89" fmla="*/ 71 h 584"/>
                <a:gd name="T90" fmla="*/ 110 w 584"/>
                <a:gd name="T91" fmla="*/ 72 h 584"/>
                <a:gd name="T92" fmla="*/ 454 w 584"/>
                <a:gd name="T93" fmla="*/ 48 h 584"/>
                <a:gd name="T94" fmla="*/ 163 w 584"/>
                <a:gd name="T95" fmla="*/ 30 h 584"/>
                <a:gd name="T96" fmla="*/ 412 w 584"/>
                <a:gd name="T97" fmla="*/ 34 h 584"/>
                <a:gd name="T98" fmla="*/ 414 w 584"/>
                <a:gd name="T99" fmla="*/ 35 h 584"/>
                <a:gd name="T100" fmla="*/ 205 w 584"/>
                <a:gd name="T101" fmla="*/ 21 h 584"/>
                <a:gd name="T102" fmla="*/ 349 w 584"/>
                <a:gd name="T103" fmla="*/ 9 h 584"/>
                <a:gd name="T104" fmla="*/ 221 w 584"/>
                <a:gd name="T105" fmla="*/ 12 h 584"/>
                <a:gd name="T106" fmla="*/ 225 w 584"/>
                <a:gd name="T107" fmla="*/ 15 h 584"/>
                <a:gd name="T108" fmla="*/ 332 w 584"/>
                <a:gd name="T109" fmla="*/ 2 h 584"/>
                <a:gd name="T110" fmla="*/ 289 w 584"/>
                <a:gd name="T11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584">
                  <a:moveTo>
                    <a:pt x="293" y="584"/>
                  </a:moveTo>
                  <a:cubicBezTo>
                    <a:pt x="291" y="584"/>
                    <a:pt x="289" y="582"/>
                    <a:pt x="289" y="580"/>
                  </a:cubicBezTo>
                  <a:cubicBezTo>
                    <a:pt x="289" y="577"/>
                    <a:pt x="291" y="576"/>
                    <a:pt x="293" y="576"/>
                  </a:cubicBezTo>
                  <a:cubicBezTo>
                    <a:pt x="300" y="576"/>
                    <a:pt x="307" y="575"/>
                    <a:pt x="314" y="575"/>
                  </a:cubicBezTo>
                  <a:cubicBezTo>
                    <a:pt x="316" y="575"/>
                    <a:pt x="318" y="576"/>
                    <a:pt x="319" y="578"/>
                  </a:cubicBezTo>
                  <a:cubicBezTo>
                    <a:pt x="319" y="581"/>
                    <a:pt x="317" y="583"/>
                    <a:pt x="315" y="583"/>
                  </a:cubicBezTo>
                  <a:cubicBezTo>
                    <a:pt x="308" y="583"/>
                    <a:pt x="300" y="584"/>
                    <a:pt x="293" y="584"/>
                  </a:cubicBezTo>
                  <a:cubicBezTo>
                    <a:pt x="293" y="584"/>
                    <a:pt x="293" y="584"/>
                    <a:pt x="293" y="584"/>
                  </a:cubicBezTo>
                  <a:close/>
                  <a:moveTo>
                    <a:pt x="272" y="583"/>
                  </a:moveTo>
                  <a:cubicBezTo>
                    <a:pt x="271" y="583"/>
                    <a:pt x="271" y="583"/>
                    <a:pt x="271" y="583"/>
                  </a:cubicBezTo>
                  <a:cubicBezTo>
                    <a:pt x="264" y="582"/>
                    <a:pt x="257" y="582"/>
                    <a:pt x="250" y="581"/>
                  </a:cubicBezTo>
                  <a:cubicBezTo>
                    <a:pt x="247" y="580"/>
                    <a:pt x="246" y="578"/>
                    <a:pt x="246" y="576"/>
                  </a:cubicBezTo>
                  <a:cubicBezTo>
                    <a:pt x="247" y="574"/>
                    <a:pt x="249" y="572"/>
                    <a:pt x="251" y="573"/>
                  </a:cubicBezTo>
                  <a:cubicBezTo>
                    <a:pt x="258" y="574"/>
                    <a:pt x="265" y="574"/>
                    <a:pt x="272" y="575"/>
                  </a:cubicBezTo>
                  <a:cubicBezTo>
                    <a:pt x="274" y="575"/>
                    <a:pt x="276" y="577"/>
                    <a:pt x="276" y="579"/>
                  </a:cubicBezTo>
                  <a:cubicBezTo>
                    <a:pt x="275" y="581"/>
                    <a:pt x="274" y="583"/>
                    <a:pt x="272" y="583"/>
                  </a:cubicBezTo>
                  <a:close/>
                  <a:moveTo>
                    <a:pt x="336" y="580"/>
                  </a:moveTo>
                  <a:cubicBezTo>
                    <a:pt x="334" y="580"/>
                    <a:pt x="332" y="579"/>
                    <a:pt x="332" y="577"/>
                  </a:cubicBezTo>
                  <a:cubicBezTo>
                    <a:pt x="332" y="575"/>
                    <a:pt x="333" y="573"/>
                    <a:pt x="335" y="572"/>
                  </a:cubicBezTo>
                  <a:cubicBezTo>
                    <a:pt x="342" y="571"/>
                    <a:pt x="349" y="570"/>
                    <a:pt x="356" y="568"/>
                  </a:cubicBezTo>
                  <a:cubicBezTo>
                    <a:pt x="358" y="568"/>
                    <a:pt x="360" y="569"/>
                    <a:pt x="361" y="571"/>
                  </a:cubicBezTo>
                  <a:cubicBezTo>
                    <a:pt x="361" y="574"/>
                    <a:pt x="360" y="576"/>
                    <a:pt x="358" y="576"/>
                  </a:cubicBezTo>
                  <a:cubicBezTo>
                    <a:pt x="351" y="578"/>
                    <a:pt x="344" y="579"/>
                    <a:pt x="336" y="580"/>
                  </a:cubicBezTo>
                  <a:cubicBezTo>
                    <a:pt x="336" y="580"/>
                    <a:pt x="336" y="580"/>
                    <a:pt x="336" y="580"/>
                  </a:cubicBezTo>
                  <a:close/>
                  <a:moveTo>
                    <a:pt x="229" y="577"/>
                  </a:moveTo>
                  <a:cubicBezTo>
                    <a:pt x="229" y="577"/>
                    <a:pt x="229" y="577"/>
                    <a:pt x="228" y="577"/>
                  </a:cubicBezTo>
                  <a:cubicBezTo>
                    <a:pt x="221" y="575"/>
                    <a:pt x="214" y="573"/>
                    <a:pt x="207" y="571"/>
                  </a:cubicBezTo>
                  <a:cubicBezTo>
                    <a:pt x="205" y="570"/>
                    <a:pt x="204" y="568"/>
                    <a:pt x="204" y="566"/>
                  </a:cubicBezTo>
                  <a:cubicBezTo>
                    <a:pt x="205" y="564"/>
                    <a:pt x="207" y="563"/>
                    <a:pt x="209" y="563"/>
                  </a:cubicBezTo>
                  <a:cubicBezTo>
                    <a:pt x="216" y="565"/>
                    <a:pt x="223" y="567"/>
                    <a:pt x="230" y="569"/>
                  </a:cubicBezTo>
                  <a:cubicBezTo>
                    <a:pt x="232" y="569"/>
                    <a:pt x="233" y="571"/>
                    <a:pt x="233" y="574"/>
                  </a:cubicBezTo>
                  <a:cubicBezTo>
                    <a:pt x="233" y="575"/>
                    <a:pt x="231" y="577"/>
                    <a:pt x="229" y="577"/>
                  </a:cubicBezTo>
                  <a:close/>
                  <a:moveTo>
                    <a:pt x="378" y="571"/>
                  </a:moveTo>
                  <a:cubicBezTo>
                    <a:pt x="376" y="571"/>
                    <a:pt x="374" y="570"/>
                    <a:pt x="374" y="568"/>
                  </a:cubicBezTo>
                  <a:cubicBezTo>
                    <a:pt x="373" y="566"/>
                    <a:pt x="374" y="563"/>
                    <a:pt x="377" y="563"/>
                  </a:cubicBezTo>
                  <a:cubicBezTo>
                    <a:pt x="383" y="561"/>
                    <a:pt x="390" y="558"/>
                    <a:pt x="397" y="556"/>
                  </a:cubicBezTo>
                  <a:cubicBezTo>
                    <a:pt x="399" y="555"/>
                    <a:pt x="401" y="556"/>
                    <a:pt x="402" y="558"/>
                  </a:cubicBezTo>
                  <a:cubicBezTo>
                    <a:pt x="403" y="560"/>
                    <a:pt x="402" y="562"/>
                    <a:pt x="399" y="563"/>
                  </a:cubicBezTo>
                  <a:cubicBezTo>
                    <a:pt x="393" y="566"/>
                    <a:pt x="386" y="568"/>
                    <a:pt x="379" y="570"/>
                  </a:cubicBezTo>
                  <a:cubicBezTo>
                    <a:pt x="379" y="571"/>
                    <a:pt x="378" y="571"/>
                    <a:pt x="378" y="571"/>
                  </a:cubicBezTo>
                  <a:close/>
                  <a:moveTo>
                    <a:pt x="188" y="564"/>
                  </a:moveTo>
                  <a:cubicBezTo>
                    <a:pt x="187" y="564"/>
                    <a:pt x="187" y="564"/>
                    <a:pt x="187" y="564"/>
                  </a:cubicBezTo>
                  <a:cubicBezTo>
                    <a:pt x="180" y="561"/>
                    <a:pt x="173" y="558"/>
                    <a:pt x="166" y="555"/>
                  </a:cubicBezTo>
                  <a:cubicBezTo>
                    <a:pt x="164" y="554"/>
                    <a:pt x="164" y="552"/>
                    <a:pt x="165" y="550"/>
                  </a:cubicBezTo>
                  <a:cubicBezTo>
                    <a:pt x="166" y="548"/>
                    <a:pt x="168" y="547"/>
                    <a:pt x="170" y="548"/>
                  </a:cubicBezTo>
                  <a:cubicBezTo>
                    <a:pt x="176" y="551"/>
                    <a:pt x="183" y="554"/>
                    <a:pt x="189" y="557"/>
                  </a:cubicBezTo>
                  <a:cubicBezTo>
                    <a:pt x="191" y="557"/>
                    <a:pt x="192" y="560"/>
                    <a:pt x="192" y="562"/>
                  </a:cubicBezTo>
                  <a:cubicBezTo>
                    <a:pt x="191" y="563"/>
                    <a:pt x="190" y="564"/>
                    <a:pt x="188" y="564"/>
                  </a:cubicBezTo>
                  <a:close/>
                  <a:moveTo>
                    <a:pt x="418" y="555"/>
                  </a:moveTo>
                  <a:cubicBezTo>
                    <a:pt x="416" y="555"/>
                    <a:pt x="415" y="554"/>
                    <a:pt x="414" y="553"/>
                  </a:cubicBezTo>
                  <a:cubicBezTo>
                    <a:pt x="413" y="551"/>
                    <a:pt x="414" y="548"/>
                    <a:pt x="416" y="547"/>
                  </a:cubicBezTo>
                  <a:cubicBezTo>
                    <a:pt x="422" y="544"/>
                    <a:pt x="429" y="541"/>
                    <a:pt x="435" y="537"/>
                  </a:cubicBezTo>
                  <a:cubicBezTo>
                    <a:pt x="436" y="536"/>
                    <a:pt x="439" y="537"/>
                    <a:pt x="440" y="539"/>
                  </a:cubicBezTo>
                  <a:cubicBezTo>
                    <a:pt x="441" y="541"/>
                    <a:pt x="441" y="543"/>
                    <a:pt x="439" y="544"/>
                  </a:cubicBezTo>
                  <a:cubicBezTo>
                    <a:pt x="432" y="548"/>
                    <a:pt x="426" y="551"/>
                    <a:pt x="419" y="554"/>
                  </a:cubicBezTo>
                  <a:cubicBezTo>
                    <a:pt x="419" y="555"/>
                    <a:pt x="418" y="555"/>
                    <a:pt x="418" y="555"/>
                  </a:cubicBezTo>
                  <a:close/>
                  <a:moveTo>
                    <a:pt x="149" y="546"/>
                  </a:moveTo>
                  <a:cubicBezTo>
                    <a:pt x="148" y="546"/>
                    <a:pt x="148" y="546"/>
                    <a:pt x="147" y="545"/>
                  </a:cubicBezTo>
                  <a:cubicBezTo>
                    <a:pt x="141" y="542"/>
                    <a:pt x="135" y="538"/>
                    <a:pt x="129" y="534"/>
                  </a:cubicBezTo>
                  <a:cubicBezTo>
                    <a:pt x="127" y="532"/>
                    <a:pt x="126" y="530"/>
                    <a:pt x="128" y="528"/>
                  </a:cubicBezTo>
                  <a:cubicBezTo>
                    <a:pt x="129" y="526"/>
                    <a:pt x="131" y="526"/>
                    <a:pt x="133" y="527"/>
                  </a:cubicBezTo>
                  <a:cubicBezTo>
                    <a:pt x="139" y="531"/>
                    <a:pt x="145" y="535"/>
                    <a:pt x="151" y="538"/>
                  </a:cubicBezTo>
                  <a:cubicBezTo>
                    <a:pt x="153" y="539"/>
                    <a:pt x="154" y="542"/>
                    <a:pt x="153" y="544"/>
                  </a:cubicBezTo>
                  <a:cubicBezTo>
                    <a:pt x="152" y="545"/>
                    <a:pt x="151" y="546"/>
                    <a:pt x="149" y="546"/>
                  </a:cubicBezTo>
                  <a:close/>
                  <a:moveTo>
                    <a:pt x="455" y="533"/>
                  </a:moveTo>
                  <a:cubicBezTo>
                    <a:pt x="453" y="533"/>
                    <a:pt x="452" y="533"/>
                    <a:pt x="451" y="532"/>
                  </a:cubicBezTo>
                  <a:cubicBezTo>
                    <a:pt x="450" y="530"/>
                    <a:pt x="451" y="527"/>
                    <a:pt x="452" y="526"/>
                  </a:cubicBezTo>
                  <a:cubicBezTo>
                    <a:pt x="458" y="522"/>
                    <a:pt x="464" y="518"/>
                    <a:pt x="469" y="513"/>
                  </a:cubicBezTo>
                  <a:cubicBezTo>
                    <a:pt x="471" y="512"/>
                    <a:pt x="474" y="512"/>
                    <a:pt x="475" y="514"/>
                  </a:cubicBezTo>
                  <a:cubicBezTo>
                    <a:pt x="476" y="516"/>
                    <a:pt x="476" y="518"/>
                    <a:pt x="474" y="520"/>
                  </a:cubicBezTo>
                  <a:cubicBezTo>
                    <a:pt x="469" y="524"/>
                    <a:pt x="463" y="528"/>
                    <a:pt x="457" y="533"/>
                  </a:cubicBezTo>
                  <a:cubicBezTo>
                    <a:pt x="456" y="533"/>
                    <a:pt x="456" y="533"/>
                    <a:pt x="455" y="533"/>
                  </a:cubicBezTo>
                  <a:close/>
                  <a:moveTo>
                    <a:pt x="114" y="522"/>
                  </a:moveTo>
                  <a:cubicBezTo>
                    <a:pt x="113" y="522"/>
                    <a:pt x="112" y="521"/>
                    <a:pt x="111" y="521"/>
                  </a:cubicBezTo>
                  <a:cubicBezTo>
                    <a:pt x="105" y="516"/>
                    <a:pt x="100" y="512"/>
                    <a:pt x="94" y="507"/>
                  </a:cubicBezTo>
                  <a:cubicBezTo>
                    <a:pt x="93" y="505"/>
                    <a:pt x="93" y="503"/>
                    <a:pt x="94" y="501"/>
                  </a:cubicBezTo>
                  <a:cubicBezTo>
                    <a:pt x="96" y="499"/>
                    <a:pt x="98" y="499"/>
                    <a:pt x="100" y="501"/>
                  </a:cubicBezTo>
                  <a:cubicBezTo>
                    <a:pt x="105" y="506"/>
                    <a:pt x="111" y="510"/>
                    <a:pt x="116" y="515"/>
                  </a:cubicBezTo>
                  <a:cubicBezTo>
                    <a:pt x="118" y="516"/>
                    <a:pt x="118" y="518"/>
                    <a:pt x="117" y="520"/>
                  </a:cubicBezTo>
                  <a:cubicBezTo>
                    <a:pt x="116" y="521"/>
                    <a:pt x="115" y="522"/>
                    <a:pt x="114" y="522"/>
                  </a:cubicBezTo>
                  <a:close/>
                  <a:moveTo>
                    <a:pt x="488" y="506"/>
                  </a:moveTo>
                  <a:cubicBezTo>
                    <a:pt x="487" y="506"/>
                    <a:pt x="486" y="506"/>
                    <a:pt x="485" y="505"/>
                  </a:cubicBezTo>
                  <a:cubicBezTo>
                    <a:pt x="484" y="504"/>
                    <a:pt x="484" y="501"/>
                    <a:pt x="486" y="499"/>
                  </a:cubicBezTo>
                  <a:cubicBezTo>
                    <a:pt x="491" y="495"/>
                    <a:pt x="496" y="490"/>
                    <a:pt x="500" y="484"/>
                  </a:cubicBezTo>
                  <a:cubicBezTo>
                    <a:pt x="502" y="483"/>
                    <a:pt x="505" y="483"/>
                    <a:pt x="506" y="484"/>
                  </a:cubicBezTo>
                  <a:cubicBezTo>
                    <a:pt x="508" y="486"/>
                    <a:pt x="508" y="488"/>
                    <a:pt x="506" y="490"/>
                  </a:cubicBezTo>
                  <a:cubicBezTo>
                    <a:pt x="501" y="495"/>
                    <a:pt x="496" y="500"/>
                    <a:pt x="491" y="505"/>
                  </a:cubicBezTo>
                  <a:cubicBezTo>
                    <a:pt x="490" y="506"/>
                    <a:pt x="489" y="506"/>
                    <a:pt x="488" y="506"/>
                  </a:cubicBezTo>
                  <a:close/>
                  <a:moveTo>
                    <a:pt x="82" y="493"/>
                  </a:moveTo>
                  <a:cubicBezTo>
                    <a:pt x="81" y="493"/>
                    <a:pt x="80" y="492"/>
                    <a:pt x="79" y="491"/>
                  </a:cubicBezTo>
                  <a:cubicBezTo>
                    <a:pt x="74" y="486"/>
                    <a:pt x="69" y="481"/>
                    <a:pt x="65" y="475"/>
                  </a:cubicBezTo>
                  <a:cubicBezTo>
                    <a:pt x="63" y="473"/>
                    <a:pt x="64" y="471"/>
                    <a:pt x="65" y="469"/>
                  </a:cubicBezTo>
                  <a:cubicBezTo>
                    <a:pt x="67" y="468"/>
                    <a:pt x="70" y="468"/>
                    <a:pt x="71" y="470"/>
                  </a:cubicBezTo>
                  <a:cubicBezTo>
                    <a:pt x="75" y="475"/>
                    <a:pt x="80" y="481"/>
                    <a:pt x="85" y="486"/>
                  </a:cubicBezTo>
                  <a:cubicBezTo>
                    <a:pt x="86" y="488"/>
                    <a:pt x="86" y="490"/>
                    <a:pt x="85" y="492"/>
                  </a:cubicBezTo>
                  <a:cubicBezTo>
                    <a:pt x="84" y="492"/>
                    <a:pt x="83" y="493"/>
                    <a:pt x="82" y="493"/>
                  </a:cubicBezTo>
                  <a:close/>
                  <a:moveTo>
                    <a:pt x="517" y="475"/>
                  </a:moveTo>
                  <a:cubicBezTo>
                    <a:pt x="517" y="475"/>
                    <a:pt x="516" y="475"/>
                    <a:pt x="515" y="474"/>
                  </a:cubicBezTo>
                  <a:cubicBezTo>
                    <a:pt x="513" y="473"/>
                    <a:pt x="513" y="470"/>
                    <a:pt x="514" y="468"/>
                  </a:cubicBezTo>
                  <a:cubicBezTo>
                    <a:pt x="519" y="463"/>
                    <a:pt x="523" y="457"/>
                    <a:pt x="527" y="451"/>
                  </a:cubicBezTo>
                  <a:cubicBezTo>
                    <a:pt x="528" y="450"/>
                    <a:pt x="531" y="449"/>
                    <a:pt x="532" y="450"/>
                  </a:cubicBezTo>
                  <a:cubicBezTo>
                    <a:pt x="534" y="452"/>
                    <a:pt x="535" y="454"/>
                    <a:pt x="533" y="456"/>
                  </a:cubicBezTo>
                  <a:cubicBezTo>
                    <a:pt x="529" y="462"/>
                    <a:pt x="525" y="468"/>
                    <a:pt x="521" y="473"/>
                  </a:cubicBezTo>
                  <a:cubicBezTo>
                    <a:pt x="520" y="474"/>
                    <a:pt x="519" y="475"/>
                    <a:pt x="517" y="475"/>
                  </a:cubicBezTo>
                  <a:close/>
                  <a:moveTo>
                    <a:pt x="55" y="459"/>
                  </a:moveTo>
                  <a:cubicBezTo>
                    <a:pt x="54" y="459"/>
                    <a:pt x="52" y="459"/>
                    <a:pt x="52" y="458"/>
                  </a:cubicBezTo>
                  <a:cubicBezTo>
                    <a:pt x="48" y="452"/>
                    <a:pt x="44" y="445"/>
                    <a:pt x="40" y="439"/>
                  </a:cubicBezTo>
                  <a:cubicBezTo>
                    <a:pt x="39" y="437"/>
                    <a:pt x="39" y="435"/>
                    <a:pt x="41" y="434"/>
                  </a:cubicBezTo>
                  <a:cubicBezTo>
                    <a:pt x="43" y="433"/>
                    <a:pt x="46" y="433"/>
                    <a:pt x="47" y="435"/>
                  </a:cubicBezTo>
                  <a:cubicBezTo>
                    <a:pt x="50" y="441"/>
                    <a:pt x="54" y="447"/>
                    <a:pt x="58" y="453"/>
                  </a:cubicBezTo>
                  <a:cubicBezTo>
                    <a:pt x="59" y="455"/>
                    <a:pt x="59" y="457"/>
                    <a:pt x="57" y="459"/>
                  </a:cubicBezTo>
                  <a:cubicBezTo>
                    <a:pt x="57" y="459"/>
                    <a:pt x="56" y="459"/>
                    <a:pt x="55" y="459"/>
                  </a:cubicBezTo>
                  <a:close/>
                  <a:moveTo>
                    <a:pt x="542" y="439"/>
                  </a:moveTo>
                  <a:cubicBezTo>
                    <a:pt x="541" y="439"/>
                    <a:pt x="540" y="439"/>
                    <a:pt x="540" y="439"/>
                  </a:cubicBezTo>
                  <a:cubicBezTo>
                    <a:pt x="538" y="438"/>
                    <a:pt x="537" y="435"/>
                    <a:pt x="538" y="433"/>
                  </a:cubicBezTo>
                  <a:cubicBezTo>
                    <a:pt x="542" y="427"/>
                    <a:pt x="545" y="421"/>
                    <a:pt x="548" y="415"/>
                  </a:cubicBezTo>
                  <a:cubicBezTo>
                    <a:pt x="549" y="413"/>
                    <a:pt x="551" y="412"/>
                    <a:pt x="553" y="413"/>
                  </a:cubicBezTo>
                  <a:cubicBezTo>
                    <a:pt x="555" y="414"/>
                    <a:pt x="556" y="416"/>
                    <a:pt x="555" y="418"/>
                  </a:cubicBezTo>
                  <a:cubicBezTo>
                    <a:pt x="552" y="425"/>
                    <a:pt x="549" y="431"/>
                    <a:pt x="545" y="437"/>
                  </a:cubicBezTo>
                  <a:cubicBezTo>
                    <a:pt x="544" y="439"/>
                    <a:pt x="543" y="439"/>
                    <a:pt x="542" y="439"/>
                  </a:cubicBezTo>
                  <a:close/>
                  <a:moveTo>
                    <a:pt x="33" y="422"/>
                  </a:moveTo>
                  <a:cubicBezTo>
                    <a:pt x="32" y="422"/>
                    <a:pt x="30" y="421"/>
                    <a:pt x="30" y="420"/>
                  </a:cubicBezTo>
                  <a:cubicBezTo>
                    <a:pt x="26" y="413"/>
                    <a:pt x="23" y="407"/>
                    <a:pt x="21" y="400"/>
                  </a:cubicBezTo>
                  <a:cubicBezTo>
                    <a:pt x="20" y="398"/>
                    <a:pt x="21" y="396"/>
                    <a:pt x="23" y="395"/>
                  </a:cubicBezTo>
                  <a:cubicBezTo>
                    <a:pt x="25" y="394"/>
                    <a:pt x="27" y="395"/>
                    <a:pt x="28" y="397"/>
                  </a:cubicBezTo>
                  <a:cubicBezTo>
                    <a:pt x="31" y="404"/>
                    <a:pt x="34" y="410"/>
                    <a:pt x="37" y="416"/>
                  </a:cubicBezTo>
                  <a:cubicBezTo>
                    <a:pt x="38" y="418"/>
                    <a:pt x="37" y="421"/>
                    <a:pt x="35" y="422"/>
                  </a:cubicBezTo>
                  <a:cubicBezTo>
                    <a:pt x="34" y="422"/>
                    <a:pt x="34" y="422"/>
                    <a:pt x="33" y="422"/>
                  </a:cubicBezTo>
                  <a:close/>
                  <a:moveTo>
                    <a:pt x="560" y="401"/>
                  </a:moveTo>
                  <a:cubicBezTo>
                    <a:pt x="560" y="401"/>
                    <a:pt x="559" y="401"/>
                    <a:pt x="559" y="400"/>
                  </a:cubicBezTo>
                  <a:cubicBezTo>
                    <a:pt x="557" y="400"/>
                    <a:pt x="556" y="397"/>
                    <a:pt x="557" y="395"/>
                  </a:cubicBezTo>
                  <a:cubicBezTo>
                    <a:pt x="559" y="389"/>
                    <a:pt x="561" y="382"/>
                    <a:pt x="564" y="375"/>
                  </a:cubicBezTo>
                  <a:cubicBezTo>
                    <a:pt x="564" y="373"/>
                    <a:pt x="566" y="372"/>
                    <a:pt x="569" y="373"/>
                  </a:cubicBezTo>
                  <a:cubicBezTo>
                    <a:pt x="571" y="373"/>
                    <a:pt x="572" y="375"/>
                    <a:pt x="571" y="378"/>
                  </a:cubicBezTo>
                  <a:cubicBezTo>
                    <a:pt x="569" y="384"/>
                    <a:pt x="567" y="391"/>
                    <a:pt x="564" y="398"/>
                  </a:cubicBezTo>
                  <a:cubicBezTo>
                    <a:pt x="563" y="400"/>
                    <a:pt x="562" y="401"/>
                    <a:pt x="560" y="401"/>
                  </a:cubicBezTo>
                  <a:close/>
                  <a:moveTo>
                    <a:pt x="17" y="382"/>
                  </a:moveTo>
                  <a:cubicBezTo>
                    <a:pt x="16" y="382"/>
                    <a:pt x="14" y="381"/>
                    <a:pt x="13" y="380"/>
                  </a:cubicBezTo>
                  <a:cubicBezTo>
                    <a:pt x="11" y="373"/>
                    <a:pt x="9" y="366"/>
                    <a:pt x="8" y="359"/>
                  </a:cubicBezTo>
                  <a:cubicBezTo>
                    <a:pt x="7" y="356"/>
                    <a:pt x="9" y="354"/>
                    <a:pt x="11" y="354"/>
                  </a:cubicBezTo>
                  <a:cubicBezTo>
                    <a:pt x="13" y="353"/>
                    <a:pt x="15" y="355"/>
                    <a:pt x="15" y="357"/>
                  </a:cubicBezTo>
                  <a:cubicBezTo>
                    <a:pt x="17" y="364"/>
                    <a:pt x="19" y="370"/>
                    <a:pt x="21" y="377"/>
                  </a:cubicBezTo>
                  <a:cubicBezTo>
                    <a:pt x="22" y="379"/>
                    <a:pt x="21" y="382"/>
                    <a:pt x="18" y="382"/>
                  </a:cubicBezTo>
                  <a:cubicBezTo>
                    <a:pt x="18" y="382"/>
                    <a:pt x="18" y="382"/>
                    <a:pt x="17" y="382"/>
                  </a:cubicBezTo>
                  <a:close/>
                  <a:moveTo>
                    <a:pt x="573" y="360"/>
                  </a:moveTo>
                  <a:cubicBezTo>
                    <a:pt x="573" y="360"/>
                    <a:pt x="572" y="360"/>
                    <a:pt x="572" y="359"/>
                  </a:cubicBezTo>
                  <a:cubicBezTo>
                    <a:pt x="570" y="359"/>
                    <a:pt x="568" y="357"/>
                    <a:pt x="569" y="355"/>
                  </a:cubicBezTo>
                  <a:cubicBezTo>
                    <a:pt x="571" y="348"/>
                    <a:pt x="572" y="341"/>
                    <a:pt x="573" y="334"/>
                  </a:cubicBezTo>
                  <a:cubicBezTo>
                    <a:pt x="573" y="332"/>
                    <a:pt x="575" y="330"/>
                    <a:pt x="577" y="330"/>
                  </a:cubicBezTo>
                  <a:cubicBezTo>
                    <a:pt x="580" y="331"/>
                    <a:pt x="581" y="333"/>
                    <a:pt x="581" y="335"/>
                  </a:cubicBezTo>
                  <a:cubicBezTo>
                    <a:pt x="580" y="342"/>
                    <a:pt x="578" y="349"/>
                    <a:pt x="577" y="356"/>
                  </a:cubicBezTo>
                  <a:cubicBezTo>
                    <a:pt x="576" y="358"/>
                    <a:pt x="575" y="360"/>
                    <a:pt x="573" y="360"/>
                  </a:cubicBezTo>
                  <a:close/>
                  <a:moveTo>
                    <a:pt x="7" y="341"/>
                  </a:moveTo>
                  <a:cubicBezTo>
                    <a:pt x="6" y="341"/>
                    <a:pt x="4" y="339"/>
                    <a:pt x="4" y="337"/>
                  </a:cubicBezTo>
                  <a:cubicBezTo>
                    <a:pt x="2" y="330"/>
                    <a:pt x="2" y="323"/>
                    <a:pt x="1" y="316"/>
                  </a:cubicBezTo>
                  <a:cubicBezTo>
                    <a:pt x="1" y="313"/>
                    <a:pt x="2" y="311"/>
                    <a:pt x="5" y="311"/>
                  </a:cubicBezTo>
                  <a:cubicBezTo>
                    <a:pt x="7" y="311"/>
                    <a:pt x="9" y="313"/>
                    <a:pt x="9" y="315"/>
                  </a:cubicBezTo>
                  <a:cubicBezTo>
                    <a:pt x="10" y="322"/>
                    <a:pt x="10" y="329"/>
                    <a:pt x="11" y="336"/>
                  </a:cubicBezTo>
                  <a:cubicBezTo>
                    <a:pt x="12" y="338"/>
                    <a:pt x="10" y="340"/>
                    <a:pt x="8" y="340"/>
                  </a:cubicBezTo>
                  <a:cubicBezTo>
                    <a:pt x="8" y="341"/>
                    <a:pt x="8" y="341"/>
                    <a:pt x="7" y="341"/>
                  </a:cubicBezTo>
                  <a:close/>
                  <a:moveTo>
                    <a:pt x="579" y="317"/>
                  </a:moveTo>
                  <a:cubicBezTo>
                    <a:pt x="579" y="317"/>
                    <a:pt x="579" y="317"/>
                    <a:pt x="579" y="317"/>
                  </a:cubicBezTo>
                  <a:cubicBezTo>
                    <a:pt x="577" y="317"/>
                    <a:pt x="575" y="315"/>
                    <a:pt x="575" y="313"/>
                  </a:cubicBezTo>
                  <a:cubicBezTo>
                    <a:pt x="576" y="306"/>
                    <a:pt x="576" y="299"/>
                    <a:pt x="576" y="292"/>
                  </a:cubicBezTo>
                  <a:cubicBezTo>
                    <a:pt x="576" y="290"/>
                    <a:pt x="576" y="289"/>
                    <a:pt x="576" y="287"/>
                  </a:cubicBezTo>
                  <a:cubicBezTo>
                    <a:pt x="576" y="285"/>
                    <a:pt x="578" y="283"/>
                    <a:pt x="580" y="283"/>
                  </a:cubicBezTo>
                  <a:cubicBezTo>
                    <a:pt x="582" y="283"/>
                    <a:pt x="584" y="285"/>
                    <a:pt x="584" y="287"/>
                  </a:cubicBezTo>
                  <a:cubicBezTo>
                    <a:pt x="584" y="289"/>
                    <a:pt x="584" y="290"/>
                    <a:pt x="584" y="292"/>
                  </a:cubicBezTo>
                  <a:cubicBezTo>
                    <a:pt x="584" y="299"/>
                    <a:pt x="584" y="306"/>
                    <a:pt x="583" y="313"/>
                  </a:cubicBezTo>
                  <a:cubicBezTo>
                    <a:pt x="583" y="315"/>
                    <a:pt x="581" y="317"/>
                    <a:pt x="579" y="317"/>
                  </a:cubicBezTo>
                  <a:close/>
                  <a:moveTo>
                    <a:pt x="4" y="298"/>
                  </a:moveTo>
                  <a:cubicBezTo>
                    <a:pt x="2" y="298"/>
                    <a:pt x="0" y="296"/>
                    <a:pt x="0" y="294"/>
                  </a:cubicBezTo>
                  <a:cubicBezTo>
                    <a:pt x="0" y="292"/>
                    <a:pt x="0" y="292"/>
                    <a:pt x="0" y="292"/>
                  </a:cubicBezTo>
                  <a:cubicBezTo>
                    <a:pt x="0" y="285"/>
                    <a:pt x="0" y="278"/>
                    <a:pt x="1" y="272"/>
                  </a:cubicBezTo>
                  <a:cubicBezTo>
                    <a:pt x="1" y="270"/>
                    <a:pt x="3" y="268"/>
                    <a:pt x="5" y="268"/>
                  </a:cubicBezTo>
                  <a:cubicBezTo>
                    <a:pt x="7" y="268"/>
                    <a:pt x="9" y="270"/>
                    <a:pt x="9" y="273"/>
                  </a:cubicBezTo>
                  <a:cubicBezTo>
                    <a:pt x="8" y="279"/>
                    <a:pt x="8" y="285"/>
                    <a:pt x="8" y="292"/>
                  </a:cubicBezTo>
                  <a:cubicBezTo>
                    <a:pt x="8" y="294"/>
                    <a:pt x="8" y="294"/>
                    <a:pt x="8" y="294"/>
                  </a:cubicBezTo>
                  <a:cubicBezTo>
                    <a:pt x="8" y="296"/>
                    <a:pt x="6" y="298"/>
                    <a:pt x="4" y="298"/>
                  </a:cubicBezTo>
                  <a:cubicBezTo>
                    <a:pt x="4" y="298"/>
                    <a:pt x="4" y="298"/>
                    <a:pt x="4" y="298"/>
                  </a:cubicBezTo>
                  <a:close/>
                  <a:moveTo>
                    <a:pt x="579" y="270"/>
                  </a:moveTo>
                  <a:cubicBezTo>
                    <a:pt x="577" y="270"/>
                    <a:pt x="575" y="268"/>
                    <a:pt x="575" y="266"/>
                  </a:cubicBezTo>
                  <a:cubicBezTo>
                    <a:pt x="574" y="259"/>
                    <a:pt x="573" y="252"/>
                    <a:pt x="572" y="245"/>
                  </a:cubicBezTo>
                  <a:cubicBezTo>
                    <a:pt x="572" y="243"/>
                    <a:pt x="573" y="241"/>
                    <a:pt x="576" y="241"/>
                  </a:cubicBezTo>
                  <a:cubicBezTo>
                    <a:pt x="578" y="240"/>
                    <a:pt x="580" y="242"/>
                    <a:pt x="580" y="244"/>
                  </a:cubicBezTo>
                  <a:cubicBezTo>
                    <a:pt x="581" y="251"/>
                    <a:pt x="582" y="258"/>
                    <a:pt x="583" y="266"/>
                  </a:cubicBezTo>
                  <a:cubicBezTo>
                    <a:pt x="583" y="268"/>
                    <a:pt x="581" y="270"/>
                    <a:pt x="579" y="270"/>
                  </a:cubicBezTo>
                  <a:cubicBezTo>
                    <a:pt x="579" y="270"/>
                    <a:pt x="579" y="270"/>
                    <a:pt x="579" y="270"/>
                  </a:cubicBezTo>
                  <a:close/>
                  <a:moveTo>
                    <a:pt x="7" y="255"/>
                  </a:moveTo>
                  <a:cubicBezTo>
                    <a:pt x="7" y="255"/>
                    <a:pt x="6" y="255"/>
                    <a:pt x="6" y="255"/>
                  </a:cubicBezTo>
                  <a:cubicBezTo>
                    <a:pt x="4" y="255"/>
                    <a:pt x="3" y="253"/>
                    <a:pt x="3" y="250"/>
                  </a:cubicBezTo>
                  <a:cubicBezTo>
                    <a:pt x="4" y="243"/>
                    <a:pt x="5" y="236"/>
                    <a:pt x="7" y="229"/>
                  </a:cubicBezTo>
                  <a:cubicBezTo>
                    <a:pt x="7" y="227"/>
                    <a:pt x="9" y="225"/>
                    <a:pt x="12" y="226"/>
                  </a:cubicBezTo>
                  <a:cubicBezTo>
                    <a:pt x="14" y="226"/>
                    <a:pt x="15" y="228"/>
                    <a:pt x="15" y="231"/>
                  </a:cubicBezTo>
                  <a:cubicBezTo>
                    <a:pt x="13" y="237"/>
                    <a:pt x="12" y="244"/>
                    <a:pt x="11" y="251"/>
                  </a:cubicBezTo>
                  <a:cubicBezTo>
                    <a:pt x="11" y="253"/>
                    <a:pt x="9" y="255"/>
                    <a:pt x="7" y="255"/>
                  </a:cubicBezTo>
                  <a:close/>
                  <a:moveTo>
                    <a:pt x="572" y="228"/>
                  </a:moveTo>
                  <a:cubicBezTo>
                    <a:pt x="570" y="228"/>
                    <a:pt x="568" y="226"/>
                    <a:pt x="568" y="224"/>
                  </a:cubicBezTo>
                  <a:cubicBezTo>
                    <a:pt x="566" y="218"/>
                    <a:pt x="564" y="211"/>
                    <a:pt x="562" y="204"/>
                  </a:cubicBezTo>
                  <a:cubicBezTo>
                    <a:pt x="562" y="202"/>
                    <a:pt x="563" y="200"/>
                    <a:pt x="565" y="199"/>
                  </a:cubicBezTo>
                  <a:cubicBezTo>
                    <a:pt x="567" y="198"/>
                    <a:pt x="569" y="200"/>
                    <a:pt x="570" y="202"/>
                  </a:cubicBezTo>
                  <a:cubicBezTo>
                    <a:pt x="572" y="208"/>
                    <a:pt x="574" y="216"/>
                    <a:pt x="576" y="223"/>
                  </a:cubicBezTo>
                  <a:cubicBezTo>
                    <a:pt x="576" y="225"/>
                    <a:pt x="575" y="227"/>
                    <a:pt x="573" y="227"/>
                  </a:cubicBezTo>
                  <a:cubicBezTo>
                    <a:pt x="573" y="227"/>
                    <a:pt x="572" y="228"/>
                    <a:pt x="572" y="228"/>
                  </a:cubicBezTo>
                  <a:close/>
                  <a:moveTo>
                    <a:pt x="16" y="213"/>
                  </a:moveTo>
                  <a:cubicBezTo>
                    <a:pt x="16" y="213"/>
                    <a:pt x="15" y="213"/>
                    <a:pt x="15" y="213"/>
                  </a:cubicBezTo>
                  <a:cubicBezTo>
                    <a:pt x="13" y="212"/>
                    <a:pt x="12" y="210"/>
                    <a:pt x="12" y="208"/>
                  </a:cubicBezTo>
                  <a:cubicBezTo>
                    <a:pt x="14" y="201"/>
                    <a:pt x="17" y="194"/>
                    <a:pt x="19" y="187"/>
                  </a:cubicBezTo>
                  <a:cubicBezTo>
                    <a:pt x="20" y="185"/>
                    <a:pt x="22" y="184"/>
                    <a:pt x="24" y="185"/>
                  </a:cubicBezTo>
                  <a:cubicBezTo>
                    <a:pt x="26" y="186"/>
                    <a:pt x="27" y="188"/>
                    <a:pt x="27" y="190"/>
                  </a:cubicBezTo>
                  <a:cubicBezTo>
                    <a:pt x="24" y="197"/>
                    <a:pt x="22" y="203"/>
                    <a:pt x="20" y="210"/>
                  </a:cubicBezTo>
                  <a:cubicBezTo>
                    <a:pt x="19" y="212"/>
                    <a:pt x="18" y="213"/>
                    <a:pt x="16" y="213"/>
                  </a:cubicBezTo>
                  <a:close/>
                  <a:moveTo>
                    <a:pt x="559" y="187"/>
                  </a:moveTo>
                  <a:cubicBezTo>
                    <a:pt x="557" y="187"/>
                    <a:pt x="556" y="186"/>
                    <a:pt x="555" y="184"/>
                  </a:cubicBezTo>
                  <a:cubicBezTo>
                    <a:pt x="552" y="178"/>
                    <a:pt x="549" y="171"/>
                    <a:pt x="546" y="165"/>
                  </a:cubicBezTo>
                  <a:cubicBezTo>
                    <a:pt x="545" y="163"/>
                    <a:pt x="546" y="161"/>
                    <a:pt x="548" y="160"/>
                  </a:cubicBezTo>
                  <a:cubicBezTo>
                    <a:pt x="550" y="159"/>
                    <a:pt x="552" y="159"/>
                    <a:pt x="553" y="161"/>
                  </a:cubicBezTo>
                  <a:cubicBezTo>
                    <a:pt x="557" y="168"/>
                    <a:pt x="560" y="174"/>
                    <a:pt x="562" y="181"/>
                  </a:cubicBezTo>
                  <a:cubicBezTo>
                    <a:pt x="563" y="183"/>
                    <a:pt x="562" y="186"/>
                    <a:pt x="560" y="186"/>
                  </a:cubicBezTo>
                  <a:cubicBezTo>
                    <a:pt x="560" y="187"/>
                    <a:pt x="559" y="187"/>
                    <a:pt x="559" y="187"/>
                  </a:cubicBezTo>
                  <a:close/>
                  <a:moveTo>
                    <a:pt x="31" y="173"/>
                  </a:moveTo>
                  <a:cubicBezTo>
                    <a:pt x="31" y="173"/>
                    <a:pt x="30" y="173"/>
                    <a:pt x="30" y="172"/>
                  </a:cubicBezTo>
                  <a:cubicBezTo>
                    <a:pt x="28" y="171"/>
                    <a:pt x="27" y="169"/>
                    <a:pt x="28" y="167"/>
                  </a:cubicBezTo>
                  <a:cubicBezTo>
                    <a:pt x="31" y="161"/>
                    <a:pt x="34" y="154"/>
                    <a:pt x="38" y="148"/>
                  </a:cubicBezTo>
                  <a:cubicBezTo>
                    <a:pt x="39" y="146"/>
                    <a:pt x="41" y="145"/>
                    <a:pt x="43" y="146"/>
                  </a:cubicBezTo>
                  <a:cubicBezTo>
                    <a:pt x="45" y="147"/>
                    <a:pt x="46" y="150"/>
                    <a:pt x="45" y="152"/>
                  </a:cubicBezTo>
                  <a:cubicBezTo>
                    <a:pt x="41" y="158"/>
                    <a:pt x="38" y="164"/>
                    <a:pt x="35" y="171"/>
                  </a:cubicBezTo>
                  <a:cubicBezTo>
                    <a:pt x="34" y="172"/>
                    <a:pt x="33" y="173"/>
                    <a:pt x="31" y="173"/>
                  </a:cubicBezTo>
                  <a:close/>
                  <a:moveTo>
                    <a:pt x="540" y="148"/>
                  </a:moveTo>
                  <a:cubicBezTo>
                    <a:pt x="538" y="148"/>
                    <a:pt x="537" y="148"/>
                    <a:pt x="536" y="146"/>
                  </a:cubicBezTo>
                  <a:cubicBezTo>
                    <a:pt x="532" y="140"/>
                    <a:pt x="529" y="134"/>
                    <a:pt x="525" y="129"/>
                  </a:cubicBezTo>
                  <a:cubicBezTo>
                    <a:pt x="523" y="127"/>
                    <a:pt x="524" y="124"/>
                    <a:pt x="526" y="123"/>
                  </a:cubicBezTo>
                  <a:cubicBezTo>
                    <a:pt x="527" y="122"/>
                    <a:pt x="530" y="122"/>
                    <a:pt x="531" y="124"/>
                  </a:cubicBezTo>
                  <a:cubicBezTo>
                    <a:pt x="535" y="130"/>
                    <a:pt x="539" y="136"/>
                    <a:pt x="543" y="142"/>
                  </a:cubicBezTo>
                  <a:cubicBezTo>
                    <a:pt x="544" y="144"/>
                    <a:pt x="543" y="147"/>
                    <a:pt x="542" y="148"/>
                  </a:cubicBezTo>
                  <a:cubicBezTo>
                    <a:pt x="541" y="148"/>
                    <a:pt x="540" y="148"/>
                    <a:pt x="540" y="148"/>
                  </a:cubicBezTo>
                  <a:close/>
                  <a:moveTo>
                    <a:pt x="53" y="135"/>
                  </a:moveTo>
                  <a:cubicBezTo>
                    <a:pt x="52" y="135"/>
                    <a:pt x="51" y="135"/>
                    <a:pt x="50" y="135"/>
                  </a:cubicBezTo>
                  <a:cubicBezTo>
                    <a:pt x="49" y="134"/>
                    <a:pt x="48" y="131"/>
                    <a:pt x="49" y="129"/>
                  </a:cubicBezTo>
                  <a:cubicBezTo>
                    <a:pt x="53" y="123"/>
                    <a:pt x="58" y="117"/>
                    <a:pt x="62" y="112"/>
                  </a:cubicBezTo>
                  <a:cubicBezTo>
                    <a:pt x="63" y="110"/>
                    <a:pt x="66" y="110"/>
                    <a:pt x="68" y="111"/>
                  </a:cubicBezTo>
                  <a:cubicBezTo>
                    <a:pt x="69" y="112"/>
                    <a:pt x="70" y="115"/>
                    <a:pt x="68" y="117"/>
                  </a:cubicBezTo>
                  <a:cubicBezTo>
                    <a:pt x="64" y="122"/>
                    <a:pt x="60" y="128"/>
                    <a:pt x="56" y="134"/>
                  </a:cubicBezTo>
                  <a:cubicBezTo>
                    <a:pt x="55" y="135"/>
                    <a:pt x="54" y="135"/>
                    <a:pt x="53" y="135"/>
                  </a:cubicBezTo>
                  <a:close/>
                  <a:moveTo>
                    <a:pt x="515" y="113"/>
                  </a:moveTo>
                  <a:cubicBezTo>
                    <a:pt x="514" y="113"/>
                    <a:pt x="513" y="113"/>
                    <a:pt x="512" y="112"/>
                  </a:cubicBezTo>
                  <a:cubicBezTo>
                    <a:pt x="507" y="106"/>
                    <a:pt x="503" y="101"/>
                    <a:pt x="498" y="96"/>
                  </a:cubicBezTo>
                  <a:cubicBezTo>
                    <a:pt x="496" y="94"/>
                    <a:pt x="496" y="92"/>
                    <a:pt x="498" y="90"/>
                  </a:cubicBezTo>
                  <a:cubicBezTo>
                    <a:pt x="499" y="89"/>
                    <a:pt x="502" y="89"/>
                    <a:pt x="503" y="90"/>
                  </a:cubicBezTo>
                  <a:cubicBezTo>
                    <a:pt x="508" y="96"/>
                    <a:pt x="513" y="101"/>
                    <a:pt x="518" y="107"/>
                  </a:cubicBezTo>
                  <a:cubicBezTo>
                    <a:pt x="519" y="108"/>
                    <a:pt x="519" y="111"/>
                    <a:pt x="517" y="112"/>
                  </a:cubicBezTo>
                  <a:cubicBezTo>
                    <a:pt x="517" y="113"/>
                    <a:pt x="516" y="113"/>
                    <a:pt x="515" y="113"/>
                  </a:cubicBezTo>
                  <a:close/>
                  <a:moveTo>
                    <a:pt x="79" y="102"/>
                  </a:moveTo>
                  <a:cubicBezTo>
                    <a:pt x="78" y="102"/>
                    <a:pt x="77" y="101"/>
                    <a:pt x="76" y="101"/>
                  </a:cubicBezTo>
                  <a:cubicBezTo>
                    <a:pt x="75" y="99"/>
                    <a:pt x="75" y="97"/>
                    <a:pt x="76" y="95"/>
                  </a:cubicBezTo>
                  <a:cubicBezTo>
                    <a:pt x="81" y="90"/>
                    <a:pt x="86" y="84"/>
                    <a:pt x="91" y="79"/>
                  </a:cubicBezTo>
                  <a:cubicBezTo>
                    <a:pt x="93" y="78"/>
                    <a:pt x="96" y="78"/>
                    <a:pt x="97" y="80"/>
                  </a:cubicBezTo>
                  <a:cubicBezTo>
                    <a:pt x="99" y="81"/>
                    <a:pt x="99" y="84"/>
                    <a:pt x="97" y="85"/>
                  </a:cubicBezTo>
                  <a:cubicBezTo>
                    <a:pt x="92" y="90"/>
                    <a:pt x="87" y="95"/>
                    <a:pt x="82" y="100"/>
                  </a:cubicBezTo>
                  <a:cubicBezTo>
                    <a:pt x="81" y="101"/>
                    <a:pt x="80" y="102"/>
                    <a:pt x="79" y="102"/>
                  </a:cubicBezTo>
                  <a:close/>
                  <a:moveTo>
                    <a:pt x="485" y="82"/>
                  </a:moveTo>
                  <a:cubicBezTo>
                    <a:pt x="484" y="82"/>
                    <a:pt x="483" y="82"/>
                    <a:pt x="483" y="81"/>
                  </a:cubicBezTo>
                  <a:cubicBezTo>
                    <a:pt x="477" y="76"/>
                    <a:pt x="472" y="72"/>
                    <a:pt x="466" y="67"/>
                  </a:cubicBezTo>
                  <a:cubicBezTo>
                    <a:pt x="465" y="66"/>
                    <a:pt x="464" y="63"/>
                    <a:pt x="466" y="62"/>
                  </a:cubicBezTo>
                  <a:cubicBezTo>
                    <a:pt x="467" y="60"/>
                    <a:pt x="469" y="60"/>
                    <a:pt x="471" y="61"/>
                  </a:cubicBezTo>
                  <a:cubicBezTo>
                    <a:pt x="477" y="65"/>
                    <a:pt x="483" y="70"/>
                    <a:pt x="488" y="75"/>
                  </a:cubicBezTo>
                  <a:cubicBezTo>
                    <a:pt x="490" y="77"/>
                    <a:pt x="490" y="79"/>
                    <a:pt x="488" y="81"/>
                  </a:cubicBezTo>
                  <a:cubicBezTo>
                    <a:pt x="487" y="82"/>
                    <a:pt x="486" y="82"/>
                    <a:pt x="485" y="82"/>
                  </a:cubicBezTo>
                  <a:close/>
                  <a:moveTo>
                    <a:pt x="110" y="72"/>
                  </a:moveTo>
                  <a:cubicBezTo>
                    <a:pt x="109" y="72"/>
                    <a:pt x="108" y="72"/>
                    <a:pt x="107" y="71"/>
                  </a:cubicBezTo>
                  <a:cubicBezTo>
                    <a:pt x="106" y="69"/>
                    <a:pt x="106" y="66"/>
                    <a:pt x="108" y="65"/>
                  </a:cubicBezTo>
                  <a:cubicBezTo>
                    <a:pt x="113" y="60"/>
                    <a:pt x="119" y="56"/>
                    <a:pt x="125" y="52"/>
                  </a:cubicBezTo>
                  <a:cubicBezTo>
                    <a:pt x="127" y="51"/>
                    <a:pt x="130" y="51"/>
                    <a:pt x="131" y="53"/>
                  </a:cubicBezTo>
                  <a:cubicBezTo>
                    <a:pt x="132" y="55"/>
                    <a:pt x="132" y="57"/>
                    <a:pt x="130" y="58"/>
                  </a:cubicBezTo>
                  <a:cubicBezTo>
                    <a:pt x="124" y="62"/>
                    <a:pt x="118" y="67"/>
                    <a:pt x="113" y="71"/>
                  </a:cubicBezTo>
                  <a:cubicBezTo>
                    <a:pt x="112" y="72"/>
                    <a:pt x="111" y="72"/>
                    <a:pt x="110" y="72"/>
                  </a:cubicBezTo>
                  <a:close/>
                  <a:moveTo>
                    <a:pt x="451" y="56"/>
                  </a:moveTo>
                  <a:cubicBezTo>
                    <a:pt x="451" y="56"/>
                    <a:pt x="450" y="55"/>
                    <a:pt x="449" y="55"/>
                  </a:cubicBezTo>
                  <a:cubicBezTo>
                    <a:pt x="443" y="51"/>
                    <a:pt x="437" y="47"/>
                    <a:pt x="431" y="44"/>
                  </a:cubicBezTo>
                  <a:cubicBezTo>
                    <a:pt x="429" y="43"/>
                    <a:pt x="428" y="40"/>
                    <a:pt x="429" y="38"/>
                  </a:cubicBezTo>
                  <a:cubicBezTo>
                    <a:pt x="431" y="37"/>
                    <a:pt x="433" y="36"/>
                    <a:pt x="435" y="37"/>
                  </a:cubicBezTo>
                  <a:cubicBezTo>
                    <a:pt x="441" y="40"/>
                    <a:pt x="447" y="44"/>
                    <a:pt x="454" y="48"/>
                  </a:cubicBezTo>
                  <a:cubicBezTo>
                    <a:pt x="455" y="50"/>
                    <a:pt x="456" y="52"/>
                    <a:pt x="455" y="54"/>
                  </a:cubicBezTo>
                  <a:cubicBezTo>
                    <a:pt x="454" y="55"/>
                    <a:pt x="453" y="56"/>
                    <a:pt x="451" y="56"/>
                  </a:cubicBezTo>
                  <a:close/>
                  <a:moveTo>
                    <a:pt x="146" y="48"/>
                  </a:moveTo>
                  <a:cubicBezTo>
                    <a:pt x="144" y="48"/>
                    <a:pt x="143" y="47"/>
                    <a:pt x="142" y="46"/>
                  </a:cubicBezTo>
                  <a:cubicBezTo>
                    <a:pt x="141" y="44"/>
                    <a:pt x="142" y="41"/>
                    <a:pt x="144" y="40"/>
                  </a:cubicBezTo>
                  <a:cubicBezTo>
                    <a:pt x="150" y="36"/>
                    <a:pt x="156" y="33"/>
                    <a:pt x="163" y="30"/>
                  </a:cubicBezTo>
                  <a:cubicBezTo>
                    <a:pt x="165" y="29"/>
                    <a:pt x="167" y="30"/>
                    <a:pt x="168" y="32"/>
                  </a:cubicBezTo>
                  <a:cubicBezTo>
                    <a:pt x="169" y="34"/>
                    <a:pt x="168" y="36"/>
                    <a:pt x="166" y="37"/>
                  </a:cubicBezTo>
                  <a:cubicBezTo>
                    <a:pt x="160" y="40"/>
                    <a:pt x="154" y="43"/>
                    <a:pt x="148" y="47"/>
                  </a:cubicBezTo>
                  <a:cubicBezTo>
                    <a:pt x="147" y="47"/>
                    <a:pt x="146" y="48"/>
                    <a:pt x="146" y="48"/>
                  </a:cubicBezTo>
                  <a:close/>
                  <a:moveTo>
                    <a:pt x="414" y="35"/>
                  </a:moveTo>
                  <a:cubicBezTo>
                    <a:pt x="413" y="35"/>
                    <a:pt x="413" y="34"/>
                    <a:pt x="412" y="34"/>
                  </a:cubicBezTo>
                  <a:cubicBezTo>
                    <a:pt x="406" y="31"/>
                    <a:pt x="399" y="28"/>
                    <a:pt x="393" y="26"/>
                  </a:cubicBezTo>
                  <a:cubicBezTo>
                    <a:pt x="391" y="25"/>
                    <a:pt x="389" y="23"/>
                    <a:pt x="390" y="21"/>
                  </a:cubicBezTo>
                  <a:cubicBezTo>
                    <a:pt x="391" y="19"/>
                    <a:pt x="393" y="18"/>
                    <a:pt x="395" y="18"/>
                  </a:cubicBezTo>
                  <a:cubicBezTo>
                    <a:pt x="402" y="21"/>
                    <a:pt x="409" y="24"/>
                    <a:pt x="416" y="27"/>
                  </a:cubicBezTo>
                  <a:cubicBezTo>
                    <a:pt x="418" y="28"/>
                    <a:pt x="418" y="30"/>
                    <a:pt x="417" y="32"/>
                  </a:cubicBezTo>
                  <a:cubicBezTo>
                    <a:pt x="417" y="34"/>
                    <a:pt x="415" y="35"/>
                    <a:pt x="414" y="35"/>
                  </a:cubicBezTo>
                  <a:close/>
                  <a:moveTo>
                    <a:pt x="184" y="29"/>
                  </a:moveTo>
                  <a:cubicBezTo>
                    <a:pt x="182" y="29"/>
                    <a:pt x="181" y="28"/>
                    <a:pt x="180" y="26"/>
                  </a:cubicBezTo>
                  <a:cubicBezTo>
                    <a:pt x="179" y="24"/>
                    <a:pt x="180" y="22"/>
                    <a:pt x="183" y="21"/>
                  </a:cubicBezTo>
                  <a:cubicBezTo>
                    <a:pt x="189" y="18"/>
                    <a:pt x="196" y="16"/>
                    <a:pt x="203" y="13"/>
                  </a:cubicBezTo>
                  <a:cubicBezTo>
                    <a:pt x="205" y="13"/>
                    <a:pt x="207" y="14"/>
                    <a:pt x="208" y="16"/>
                  </a:cubicBezTo>
                  <a:cubicBezTo>
                    <a:pt x="209" y="18"/>
                    <a:pt x="208" y="20"/>
                    <a:pt x="205" y="21"/>
                  </a:cubicBezTo>
                  <a:cubicBezTo>
                    <a:pt x="199" y="23"/>
                    <a:pt x="192" y="26"/>
                    <a:pt x="186" y="28"/>
                  </a:cubicBezTo>
                  <a:cubicBezTo>
                    <a:pt x="185" y="28"/>
                    <a:pt x="185" y="29"/>
                    <a:pt x="184" y="29"/>
                  </a:cubicBezTo>
                  <a:close/>
                  <a:moveTo>
                    <a:pt x="374" y="19"/>
                  </a:moveTo>
                  <a:cubicBezTo>
                    <a:pt x="373" y="19"/>
                    <a:pt x="373" y="19"/>
                    <a:pt x="373" y="19"/>
                  </a:cubicBezTo>
                  <a:cubicBezTo>
                    <a:pt x="366" y="17"/>
                    <a:pt x="359" y="15"/>
                    <a:pt x="352" y="14"/>
                  </a:cubicBezTo>
                  <a:cubicBezTo>
                    <a:pt x="350" y="14"/>
                    <a:pt x="348" y="11"/>
                    <a:pt x="349" y="9"/>
                  </a:cubicBezTo>
                  <a:cubicBezTo>
                    <a:pt x="349" y="7"/>
                    <a:pt x="352" y="6"/>
                    <a:pt x="354" y="6"/>
                  </a:cubicBezTo>
                  <a:cubicBezTo>
                    <a:pt x="361" y="8"/>
                    <a:pt x="368" y="9"/>
                    <a:pt x="375" y="12"/>
                  </a:cubicBezTo>
                  <a:cubicBezTo>
                    <a:pt x="377" y="12"/>
                    <a:pt x="378" y="14"/>
                    <a:pt x="377" y="16"/>
                  </a:cubicBezTo>
                  <a:cubicBezTo>
                    <a:pt x="377" y="18"/>
                    <a:pt x="375" y="19"/>
                    <a:pt x="374" y="19"/>
                  </a:cubicBezTo>
                  <a:close/>
                  <a:moveTo>
                    <a:pt x="225" y="15"/>
                  </a:moveTo>
                  <a:cubicBezTo>
                    <a:pt x="223" y="15"/>
                    <a:pt x="221" y="14"/>
                    <a:pt x="221" y="12"/>
                  </a:cubicBezTo>
                  <a:cubicBezTo>
                    <a:pt x="221" y="10"/>
                    <a:pt x="222" y="8"/>
                    <a:pt x="224" y="8"/>
                  </a:cubicBezTo>
                  <a:cubicBezTo>
                    <a:pt x="231" y="6"/>
                    <a:pt x="238" y="4"/>
                    <a:pt x="245" y="3"/>
                  </a:cubicBezTo>
                  <a:cubicBezTo>
                    <a:pt x="248" y="3"/>
                    <a:pt x="250" y="4"/>
                    <a:pt x="250" y="7"/>
                  </a:cubicBezTo>
                  <a:cubicBezTo>
                    <a:pt x="250" y="9"/>
                    <a:pt x="249" y="11"/>
                    <a:pt x="247" y="11"/>
                  </a:cubicBezTo>
                  <a:cubicBezTo>
                    <a:pt x="240" y="12"/>
                    <a:pt x="233" y="14"/>
                    <a:pt x="226" y="15"/>
                  </a:cubicBezTo>
                  <a:cubicBezTo>
                    <a:pt x="226" y="15"/>
                    <a:pt x="225" y="15"/>
                    <a:pt x="225" y="15"/>
                  </a:cubicBezTo>
                  <a:close/>
                  <a:moveTo>
                    <a:pt x="332" y="10"/>
                  </a:moveTo>
                  <a:cubicBezTo>
                    <a:pt x="331" y="10"/>
                    <a:pt x="331" y="10"/>
                    <a:pt x="331" y="10"/>
                  </a:cubicBezTo>
                  <a:cubicBezTo>
                    <a:pt x="324" y="9"/>
                    <a:pt x="317" y="9"/>
                    <a:pt x="310" y="8"/>
                  </a:cubicBezTo>
                  <a:cubicBezTo>
                    <a:pt x="308" y="8"/>
                    <a:pt x="306" y="6"/>
                    <a:pt x="306" y="4"/>
                  </a:cubicBezTo>
                  <a:cubicBezTo>
                    <a:pt x="306" y="2"/>
                    <a:pt x="308" y="0"/>
                    <a:pt x="311" y="0"/>
                  </a:cubicBezTo>
                  <a:cubicBezTo>
                    <a:pt x="318" y="1"/>
                    <a:pt x="325" y="1"/>
                    <a:pt x="332" y="2"/>
                  </a:cubicBezTo>
                  <a:cubicBezTo>
                    <a:pt x="334" y="3"/>
                    <a:pt x="336" y="5"/>
                    <a:pt x="336" y="7"/>
                  </a:cubicBezTo>
                  <a:cubicBezTo>
                    <a:pt x="335" y="9"/>
                    <a:pt x="334" y="10"/>
                    <a:pt x="332" y="10"/>
                  </a:cubicBezTo>
                  <a:close/>
                  <a:moveTo>
                    <a:pt x="267" y="9"/>
                  </a:moveTo>
                  <a:cubicBezTo>
                    <a:pt x="265" y="9"/>
                    <a:pt x="264" y="7"/>
                    <a:pt x="263" y="5"/>
                  </a:cubicBezTo>
                  <a:cubicBezTo>
                    <a:pt x="263" y="3"/>
                    <a:pt x="265" y="1"/>
                    <a:pt x="267" y="1"/>
                  </a:cubicBezTo>
                  <a:cubicBezTo>
                    <a:pt x="274" y="0"/>
                    <a:pt x="282" y="0"/>
                    <a:pt x="289" y="0"/>
                  </a:cubicBezTo>
                  <a:cubicBezTo>
                    <a:pt x="291" y="0"/>
                    <a:pt x="293" y="1"/>
                    <a:pt x="293" y="4"/>
                  </a:cubicBezTo>
                  <a:cubicBezTo>
                    <a:pt x="293" y="6"/>
                    <a:pt x="291" y="8"/>
                    <a:pt x="289" y="8"/>
                  </a:cubicBezTo>
                  <a:cubicBezTo>
                    <a:pt x="282" y="8"/>
                    <a:pt x="275" y="8"/>
                    <a:pt x="268" y="9"/>
                  </a:cubicBezTo>
                  <a:cubicBezTo>
                    <a:pt x="268" y="9"/>
                    <a:pt x="267" y="9"/>
                    <a:pt x="267" y="9"/>
                  </a:cubicBezTo>
                  <a:close/>
                </a:path>
              </a:pathLst>
            </a:custGeom>
            <a:solidFill>
              <a:srgbClr val="2580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7" name="Group 416">
              <a:extLst>
                <a:ext uri="{FF2B5EF4-FFF2-40B4-BE49-F238E27FC236}">
                  <a16:creationId xmlns:a16="http://schemas.microsoft.com/office/drawing/2014/main" id="{E5BEF306-E107-4281-8979-812580C65679}"/>
                </a:ext>
              </a:extLst>
            </p:cNvPr>
            <p:cNvGrpSpPr/>
            <p:nvPr/>
          </p:nvGrpSpPr>
          <p:grpSpPr>
            <a:xfrm flipH="1" flipV="1">
              <a:off x="4413092" y="2873084"/>
              <a:ext cx="580078" cy="668113"/>
              <a:chOff x="7204695" y="2811827"/>
              <a:chExt cx="638086" cy="734924"/>
            </a:xfrm>
          </p:grpSpPr>
          <p:sp>
            <p:nvSpPr>
              <p:cNvPr id="530" name="Freeform 554">
                <a:extLst>
                  <a:ext uri="{FF2B5EF4-FFF2-40B4-BE49-F238E27FC236}">
                    <a16:creationId xmlns:a16="http://schemas.microsoft.com/office/drawing/2014/main" id="{119179E6-5312-4876-955C-5AE651B6D8AC}"/>
                  </a:ext>
                </a:extLst>
              </p:cNvPr>
              <p:cNvSpPr>
                <a:spLocks/>
              </p:cNvSpPr>
              <p:nvPr/>
            </p:nvSpPr>
            <p:spPr bwMode="auto">
              <a:xfrm rot="10800000">
                <a:off x="7204695" y="2811827"/>
                <a:ext cx="638086" cy="734924"/>
              </a:xfrm>
              <a:custGeom>
                <a:avLst/>
                <a:gdLst>
                  <a:gd name="T0" fmla="*/ 850 w 850"/>
                  <a:gd name="T1" fmla="*/ 735 h 979"/>
                  <a:gd name="T2" fmla="*/ 424 w 850"/>
                  <a:gd name="T3" fmla="*/ 979 h 979"/>
                  <a:gd name="T4" fmla="*/ 0 w 850"/>
                  <a:gd name="T5" fmla="*/ 735 h 979"/>
                  <a:gd name="T6" fmla="*/ 0 w 850"/>
                  <a:gd name="T7" fmla="*/ 246 h 979"/>
                  <a:gd name="T8" fmla="*/ 424 w 850"/>
                  <a:gd name="T9" fmla="*/ 0 h 979"/>
                  <a:gd name="T10" fmla="*/ 850 w 850"/>
                  <a:gd name="T11" fmla="*/ 246 h 979"/>
                  <a:gd name="T12" fmla="*/ 850 w 850"/>
                  <a:gd name="T13" fmla="*/ 735 h 979"/>
                </a:gdLst>
                <a:ahLst/>
                <a:cxnLst>
                  <a:cxn ang="0">
                    <a:pos x="T0" y="T1"/>
                  </a:cxn>
                  <a:cxn ang="0">
                    <a:pos x="T2" y="T3"/>
                  </a:cxn>
                  <a:cxn ang="0">
                    <a:pos x="T4" y="T5"/>
                  </a:cxn>
                  <a:cxn ang="0">
                    <a:pos x="T6" y="T7"/>
                  </a:cxn>
                  <a:cxn ang="0">
                    <a:pos x="T8" y="T9"/>
                  </a:cxn>
                  <a:cxn ang="0">
                    <a:pos x="T10" y="T11"/>
                  </a:cxn>
                  <a:cxn ang="0">
                    <a:pos x="T12" y="T13"/>
                  </a:cxn>
                </a:cxnLst>
                <a:rect l="0" t="0" r="r" b="b"/>
                <a:pathLst>
                  <a:path w="850" h="979">
                    <a:moveTo>
                      <a:pt x="850" y="735"/>
                    </a:moveTo>
                    <a:lnTo>
                      <a:pt x="424" y="979"/>
                    </a:lnTo>
                    <a:lnTo>
                      <a:pt x="0" y="735"/>
                    </a:lnTo>
                    <a:lnTo>
                      <a:pt x="0" y="246"/>
                    </a:lnTo>
                    <a:lnTo>
                      <a:pt x="424" y="0"/>
                    </a:lnTo>
                    <a:lnTo>
                      <a:pt x="850" y="246"/>
                    </a:lnTo>
                    <a:lnTo>
                      <a:pt x="850" y="735"/>
                    </a:ln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1" name="Freeform 555">
                <a:extLst>
                  <a:ext uri="{FF2B5EF4-FFF2-40B4-BE49-F238E27FC236}">
                    <a16:creationId xmlns:a16="http://schemas.microsoft.com/office/drawing/2014/main" id="{A7D443FE-858B-4BAA-875B-85E1E13EABB9}"/>
                  </a:ext>
                </a:extLst>
              </p:cNvPr>
              <p:cNvSpPr>
                <a:spLocks/>
              </p:cNvSpPr>
              <p:nvPr/>
            </p:nvSpPr>
            <p:spPr bwMode="auto">
              <a:xfrm rot="10800000">
                <a:off x="7267002" y="3064058"/>
                <a:ext cx="500709" cy="300276"/>
              </a:xfrm>
              <a:custGeom>
                <a:avLst/>
                <a:gdLst>
                  <a:gd name="T0" fmla="*/ 259 w 282"/>
                  <a:gd name="T1" fmla="*/ 109 h 169"/>
                  <a:gd name="T2" fmla="*/ 261 w 282"/>
                  <a:gd name="T3" fmla="*/ 97 h 169"/>
                  <a:gd name="T4" fmla="*/ 212 w 282"/>
                  <a:gd name="T5" fmla="*/ 48 h 169"/>
                  <a:gd name="T6" fmla="*/ 210 w 282"/>
                  <a:gd name="T7" fmla="*/ 48 h 169"/>
                  <a:gd name="T8" fmla="*/ 140 w 282"/>
                  <a:gd name="T9" fmla="*/ 0 h 169"/>
                  <a:gd name="T10" fmla="*/ 66 w 282"/>
                  <a:gd name="T11" fmla="*/ 61 h 169"/>
                  <a:gd name="T12" fmla="*/ 28 w 282"/>
                  <a:gd name="T13" fmla="*/ 102 h 169"/>
                  <a:gd name="T14" fmla="*/ 29 w 282"/>
                  <a:gd name="T15" fmla="*/ 108 h 169"/>
                  <a:gd name="T16" fmla="*/ 0 w 282"/>
                  <a:gd name="T17" fmla="*/ 138 h 169"/>
                  <a:gd name="T18" fmla="*/ 0 w 282"/>
                  <a:gd name="T19" fmla="*/ 139 h 169"/>
                  <a:gd name="T20" fmla="*/ 30 w 282"/>
                  <a:gd name="T21" fmla="*/ 169 h 169"/>
                  <a:gd name="T22" fmla="*/ 124 w 282"/>
                  <a:gd name="T23" fmla="*/ 169 h 169"/>
                  <a:gd name="T24" fmla="*/ 124 w 282"/>
                  <a:gd name="T25" fmla="*/ 115 h 169"/>
                  <a:gd name="T26" fmla="*/ 89 w 282"/>
                  <a:gd name="T27" fmla="*/ 115 h 169"/>
                  <a:gd name="T28" fmla="*/ 142 w 282"/>
                  <a:gd name="T29" fmla="*/ 61 h 169"/>
                  <a:gd name="T30" fmla="*/ 196 w 282"/>
                  <a:gd name="T31" fmla="*/ 115 h 169"/>
                  <a:gd name="T32" fmla="*/ 160 w 282"/>
                  <a:gd name="T33" fmla="*/ 115 h 169"/>
                  <a:gd name="T34" fmla="*/ 160 w 282"/>
                  <a:gd name="T35" fmla="*/ 169 h 169"/>
                  <a:gd name="T36" fmla="*/ 253 w 282"/>
                  <a:gd name="T37" fmla="*/ 169 h 169"/>
                  <a:gd name="T38" fmla="*/ 282 w 282"/>
                  <a:gd name="T39" fmla="*/ 139 h 169"/>
                  <a:gd name="T40" fmla="*/ 282 w 282"/>
                  <a:gd name="T41" fmla="*/ 138 h 169"/>
                  <a:gd name="T42" fmla="*/ 259 w 282"/>
                  <a:gd name="T43" fmla="*/ 10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69">
                    <a:moveTo>
                      <a:pt x="259" y="109"/>
                    </a:moveTo>
                    <a:cubicBezTo>
                      <a:pt x="260" y="105"/>
                      <a:pt x="261" y="101"/>
                      <a:pt x="261" y="97"/>
                    </a:cubicBezTo>
                    <a:cubicBezTo>
                      <a:pt x="261" y="70"/>
                      <a:pt x="239" y="48"/>
                      <a:pt x="212" y="48"/>
                    </a:cubicBezTo>
                    <a:cubicBezTo>
                      <a:pt x="211" y="48"/>
                      <a:pt x="210" y="48"/>
                      <a:pt x="210" y="48"/>
                    </a:cubicBezTo>
                    <a:cubicBezTo>
                      <a:pt x="199" y="20"/>
                      <a:pt x="172" y="0"/>
                      <a:pt x="140" y="0"/>
                    </a:cubicBezTo>
                    <a:cubicBezTo>
                      <a:pt x="103" y="0"/>
                      <a:pt x="73" y="26"/>
                      <a:pt x="66" y="61"/>
                    </a:cubicBezTo>
                    <a:cubicBezTo>
                      <a:pt x="45" y="62"/>
                      <a:pt x="28" y="80"/>
                      <a:pt x="28" y="102"/>
                    </a:cubicBezTo>
                    <a:cubicBezTo>
                      <a:pt x="28" y="104"/>
                      <a:pt x="29" y="106"/>
                      <a:pt x="29" y="108"/>
                    </a:cubicBezTo>
                    <a:cubicBezTo>
                      <a:pt x="13" y="109"/>
                      <a:pt x="0" y="122"/>
                      <a:pt x="0" y="138"/>
                    </a:cubicBezTo>
                    <a:cubicBezTo>
                      <a:pt x="0" y="139"/>
                      <a:pt x="0" y="139"/>
                      <a:pt x="0" y="139"/>
                    </a:cubicBezTo>
                    <a:cubicBezTo>
                      <a:pt x="0" y="156"/>
                      <a:pt x="14" y="169"/>
                      <a:pt x="30" y="169"/>
                    </a:cubicBezTo>
                    <a:cubicBezTo>
                      <a:pt x="124" y="169"/>
                      <a:pt x="124" y="169"/>
                      <a:pt x="124" y="169"/>
                    </a:cubicBezTo>
                    <a:cubicBezTo>
                      <a:pt x="124" y="115"/>
                      <a:pt x="124" y="115"/>
                      <a:pt x="124" y="115"/>
                    </a:cubicBezTo>
                    <a:cubicBezTo>
                      <a:pt x="89" y="115"/>
                      <a:pt x="89" y="115"/>
                      <a:pt x="89" y="115"/>
                    </a:cubicBezTo>
                    <a:cubicBezTo>
                      <a:pt x="142" y="61"/>
                      <a:pt x="142" y="61"/>
                      <a:pt x="142" y="61"/>
                    </a:cubicBezTo>
                    <a:cubicBezTo>
                      <a:pt x="196" y="115"/>
                      <a:pt x="196" y="115"/>
                      <a:pt x="196" y="115"/>
                    </a:cubicBezTo>
                    <a:cubicBezTo>
                      <a:pt x="160" y="115"/>
                      <a:pt x="160" y="115"/>
                      <a:pt x="160" y="115"/>
                    </a:cubicBezTo>
                    <a:cubicBezTo>
                      <a:pt x="160" y="169"/>
                      <a:pt x="160" y="169"/>
                      <a:pt x="160" y="169"/>
                    </a:cubicBezTo>
                    <a:cubicBezTo>
                      <a:pt x="253" y="169"/>
                      <a:pt x="253" y="169"/>
                      <a:pt x="253" y="169"/>
                    </a:cubicBezTo>
                    <a:cubicBezTo>
                      <a:pt x="269" y="169"/>
                      <a:pt x="282" y="156"/>
                      <a:pt x="282" y="139"/>
                    </a:cubicBezTo>
                    <a:cubicBezTo>
                      <a:pt x="282" y="138"/>
                      <a:pt x="282" y="138"/>
                      <a:pt x="282" y="138"/>
                    </a:cubicBezTo>
                    <a:cubicBezTo>
                      <a:pt x="282" y="124"/>
                      <a:pt x="273" y="112"/>
                      <a:pt x="259"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18" name="Freeform 556">
              <a:extLst>
                <a:ext uri="{FF2B5EF4-FFF2-40B4-BE49-F238E27FC236}">
                  <a16:creationId xmlns:a16="http://schemas.microsoft.com/office/drawing/2014/main" id="{E076CE99-8C29-444D-A336-B85E412AC3D6}"/>
                </a:ext>
              </a:extLst>
            </p:cNvPr>
            <p:cNvSpPr>
              <a:spLocks noEditPoints="1"/>
            </p:cNvSpPr>
            <p:nvPr/>
          </p:nvSpPr>
          <p:spPr bwMode="auto">
            <a:xfrm rot="10800000">
              <a:off x="4277968" y="2778224"/>
              <a:ext cx="845549" cy="845549"/>
            </a:xfrm>
            <a:custGeom>
              <a:avLst/>
              <a:gdLst>
                <a:gd name="T0" fmla="*/ 259 w 524"/>
                <a:gd name="T1" fmla="*/ 516 h 524"/>
                <a:gd name="T2" fmla="*/ 262 w 524"/>
                <a:gd name="T3" fmla="*/ 524 h 524"/>
                <a:gd name="T4" fmla="*/ 217 w 524"/>
                <a:gd name="T5" fmla="*/ 512 h 524"/>
                <a:gd name="T6" fmla="*/ 298 w 524"/>
                <a:gd name="T7" fmla="*/ 518 h 524"/>
                <a:gd name="T8" fmla="*/ 303 w 524"/>
                <a:gd name="T9" fmla="*/ 521 h 524"/>
                <a:gd name="T10" fmla="*/ 171 w 524"/>
                <a:gd name="T11" fmla="*/ 504 h 524"/>
                <a:gd name="T12" fmla="*/ 344 w 524"/>
                <a:gd name="T13" fmla="*/ 511 h 524"/>
                <a:gd name="T14" fmla="*/ 365 w 524"/>
                <a:gd name="T15" fmla="*/ 503 h 524"/>
                <a:gd name="T16" fmla="*/ 134 w 524"/>
                <a:gd name="T17" fmla="*/ 491 h 524"/>
                <a:gd name="T18" fmla="*/ 155 w 524"/>
                <a:gd name="T19" fmla="*/ 501 h 524"/>
                <a:gd name="T20" fmla="*/ 405 w 524"/>
                <a:gd name="T21" fmla="*/ 477 h 524"/>
                <a:gd name="T22" fmla="*/ 115 w 524"/>
                <a:gd name="T23" fmla="*/ 479 h 524"/>
                <a:gd name="T24" fmla="*/ 121 w 524"/>
                <a:gd name="T25" fmla="*/ 478 h 524"/>
                <a:gd name="T26" fmla="*/ 433 w 524"/>
                <a:gd name="T27" fmla="*/ 450 h 524"/>
                <a:gd name="T28" fmla="*/ 84 w 524"/>
                <a:gd name="T29" fmla="*/ 453 h 524"/>
                <a:gd name="T30" fmla="*/ 87 w 524"/>
                <a:gd name="T31" fmla="*/ 446 h 524"/>
                <a:gd name="T32" fmla="*/ 448 w 524"/>
                <a:gd name="T33" fmla="*/ 435 h 524"/>
                <a:gd name="T34" fmla="*/ 451 w 524"/>
                <a:gd name="T35" fmla="*/ 442 h 524"/>
                <a:gd name="T36" fmla="*/ 47 w 524"/>
                <a:gd name="T37" fmla="*/ 397 h 524"/>
                <a:gd name="T38" fmla="*/ 475 w 524"/>
                <a:gd name="T39" fmla="*/ 408 h 524"/>
                <a:gd name="T40" fmla="*/ 481 w 524"/>
                <a:gd name="T41" fmla="*/ 407 h 524"/>
                <a:gd name="T42" fmla="*/ 22 w 524"/>
                <a:gd name="T43" fmla="*/ 357 h 524"/>
                <a:gd name="T44" fmla="*/ 498 w 524"/>
                <a:gd name="T45" fmla="*/ 371 h 524"/>
                <a:gd name="T46" fmla="*/ 510 w 524"/>
                <a:gd name="T47" fmla="*/ 348 h 524"/>
                <a:gd name="T48" fmla="*/ 7 w 524"/>
                <a:gd name="T49" fmla="*/ 321 h 524"/>
                <a:gd name="T50" fmla="*/ 17 w 524"/>
                <a:gd name="T51" fmla="*/ 345 h 524"/>
                <a:gd name="T52" fmla="*/ 517 w 524"/>
                <a:gd name="T53" fmla="*/ 301 h 524"/>
                <a:gd name="T54" fmla="*/ 3 w 524"/>
                <a:gd name="T55" fmla="*/ 300 h 524"/>
                <a:gd name="T56" fmla="*/ 7 w 524"/>
                <a:gd name="T57" fmla="*/ 303 h 524"/>
                <a:gd name="T58" fmla="*/ 516 w 524"/>
                <a:gd name="T59" fmla="*/ 262 h 524"/>
                <a:gd name="T60" fmla="*/ 4 w 524"/>
                <a:gd name="T61" fmla="*/ 260 h 524"/>
                <a:gd name="T62" fmla="*/ 10 w 524"/>
                <a:gd name="T63" fmla="*/ 235 h 524"/>
                <a:gd name="T64" fmla="*/ 515 w 524"/>
                <a:gd name="T65" fmla="*/ 232 h 524"/>
                <a:gd name="T66" fmla="*/ 520 w 524"/>
                <a:gd name="T67" fmla="*/ 257 h 524"/>
                <a:gd name="T68" fmla="*/ 15 w 524"/>
                <a:gd name="T69" fmla="*/ 189 h 524"/>
                <a:gd name="T70" fmla="*/ 511 w 524"/>
                <a:gd name="T71" fmla="*/ 211 h 524"/>
                <a:gd name="T72" fmla="*/ 516 w 524"/>
                <a:gd name="T73" fmla="*/ 214 h 524"/>
                <a:gd name="T74" fmla="*/ 25 w 524"/>
                <a:gd name="T75" fmla="*/ 151 h 524"/>
                <a:gd name="T76" fmla="*/ 503 w 524"/>
                <a:gd name="T77" fmla="*/ 173 h 524"/>
                <a:gd name="T78" fmla="*/ 507 w 524"/>
                <a:gd name="T79" fmla="*/ 168 h 524"/>
                <a:gd name="T80" fmla="*/ 35 w 524"/>
                <a:gd name="T81" fmla="*/ 131 h 524"/>
                <a:gd name="T82" fmla="*/ 39 w 524"/>
                <a:gd name="T83" fmla="*/ 137 h 524"/>
                <a:gd name="T84" fmla="*/ 476 w 524"/>
                <a:gd name="T85" fmla="*/ 110 h 524"/>
                <a:gd name="T86" fmla="*/ 61 w 524"/>
                <a:gd name="T87" fmla="*/ 101 h 524"/>
                <a:gd name="T88" fmla="*/ 66 w 524"/>
                <a:gd name="T89" fmla="*/ 101 h 524"/>
                <a:gd name="T90" fmla="*/ 442 w 524"/>
                <a:gd name="T91" fmla="*/ 77 h 524"/>
                <a:gd name="T92" fmla="*/ 93 w 524"/>
                <a:gd name="T93" fmla="*/ 71 h 524"/>
                <a:gd name="T94" fmla="*/ 113 w 524"/>
                <a:gd name="T95" fmla="*/ 57 h 524"/>
                <a:gd name="T96" fmla="*/ 410 w 524"/>
                <a:gd name="T97" fmla="*/ 55 h 524"/>
                <a:gd name="T98" fmla="*/ 429 w 524"/>
                <a:gd name="T99" fmla="*/ 69 h 524"/>
                <a:gd name="T100" fmla="*/ 150 w 524"/>
                <a:gd name="T101" fmla="*/ 30 h 524"/>
                <a:gd name="T102" fmla="*/ 392 w 524"/>
                <a:gd name="T103" fmla="*/ 44 h 524"/>
                <a:gd name="T104" fmla="*/ 397 w 524"/>
                <a:gd name="T105" fmla="*/ 42 h 524"/>
                <a:gd name="T106" fmla="*/ 185 w 524"/>
                <a:gd name="T107" fmla="*/ 12 h 524"/>
                <a:gd name="T108" fmla="*/ 355 w 524"/>
                <a:gd name="T109" fmla="*/ 26 h 524"/>
                <a:gd name="T110" fmla="*/ 357 w 524"/>
                <a:gd name="T111" fmla="*/ 18 h 524"/>
                <a:gd name="T112" fmla="*/ 207 w 524"/>
                <a:gd name="T113" fmla="*/ 6 h 524"/>
                <a:gd name="T114" fmla="*/ 207 w 524"/>
                <a:gd name="T115" fmla="*/ 14 h 524"/>
                <a:gd name="T116" fmla="*/ 293 w 524"/>
                <a:gd name="T117" fmla="*/ 2 h 524"/>
                <a:gd name="T118" fmla="*/ 246 w 524"/>
                <a:gd name="T119" fmla="*/ 5 h 524"/>
                <a:gd name="T120" fmla="*/ 250 w 524"/>
                <a:gd name="T121" fmla="*/ 9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524">
                  <a:moveTo>
                    <a:pt x="262" y="524"/>
                  </a:moveTo>
                  <a:cubicBezTo>
                    <a:pt x="259" y="524"/>
                    <a:pt x="259" y="524"/>
                    <a:pt x="259" y="524"/>
                  </a:cubicBezTo>
                  <a:cubicBezTo>
                    <a:pt x="257" y="524"/>
                    <a:pt x="255" y="522"/>
                    <a:pt x="255" y="520"/>
                  </a:cubicBezTo>
                  <a:cubicBezTo>
                    <a:pt x="255" y="518"/>
                    <a:pt x="257" y="516"/>
                    <a:pt x="259" y="516"/>
                  </a:cubicBezTo>
                  <a:cubicBezTo>
                    <a:pt x="259" y="516"/>
                    <a:pt x="259" y="516"/>
                    <a:pt x="259" y="516"/>
                  </a:cubicBezTo>
                  <a:cubicBezTo>
                    <a:pt x="262" y="516"/>
                    <a:pt x="262" y="516"/>
                    <a:pt x="262" y="516"/>
                  </a:cubicBezTo>
                  <a:cubicBezTo>
                    <a:pt x="268" y="516"/>
                    <a:pt x="274" y="516"/>
                    <a:pt x="280" y="516"/>
                  </a:cubicBezTo>
                  <a:cubicBezTo>
                    <a:pt x="283" y="515"/>
                    <a:pt x="285" y="517"/>
                    <a:pt x="285" y="519"/>
                  </a:cubicBezTo>
                  <a:cubicBezTo>
                    <a:pt x="285" y="522"/>
                    <a:pt x="283" y="524"/>
                    <a:pt x="281" y="524"/>
                  </a:cubicBezTo>
                  <a:cubicBezTo>
                    <a:pt x="275" y="524"/>
                    <a:pt x="269" y="524"/>
                    <a:pt x="262" y="524"/>
                  </a:cubicBezTo>
                  <a:close/>
                  <a:moveTo>
                    <a:pt x="238" y="523"/>
                  </a:moveTo>
                  <a:cubicBezTo>
                    <a:pt x="238" y="523"/>
                    <a:pt x="238" y="523"/>
                    <a:pt x="237" y="523"/>
                  </a:cubicBezTo>
                  <a:cubicBezTo>
                    <a:pt x="230" y="522"/>
                    <a:pt x="223" y="521"/>
                    <a:pt x="216" y="520"/>
                  </a:cubicBezTo>
                  <a:cubicBezTo>
                    <a:pt x="214" y="520"/>
                    <a:pt x="212" y="518"/>
                    <a:pt x="213" y="516"/>
                  </a:cubicBezTo>
                  <a:cubicBezTo>
                    <a:pt x="213" y="513"/>
                    <a:pt x="215" y="512"/>
                    <a:pt x="217" y="512"/>
                  </a:cubicBezTo>
                  <a:cubicBezTo>
                    <a:pt x="224" y="514"/>
                    <a:pt x="231" y="515"/>
                    <a:pt x="238" y="515"/>
                  </a:cubicBezTo>
                  <a:cubicBezTo>
                    <a:pt x="240" y="515"/>
                    <a:pt x="242" y="517"/>
                    <a:pt x="242" y="520"/>
                  </a:cubicBezTo>
                  <a:cubicBezTo>
                    <a:pt x="242" y="522"/>
                    <a:pt x="240" y="523"/>
                    <a:pt x="238" y="523"/>
                  </a:cubicBezTo>
                  <a:close/>
                  <a:moveTo>
                    <a:pt x="302" y="521"/>
                  </a:moveTo>
                  <a:cubicBezTo>
                    <a:pt x="300" y="521"/>
                    <a:pt x="298" y="520"/>
                    <a:pt x="298" y="518"/>
                  </a:cubicBezTo>
                  <a:cubicBezTo>
                    <a:pt x="298" y="516"/>
                    <a:pt x="299" y="514"/>
                    <a:pt x="301" y="513"/>
                  </a:cubicBezTo>
                  <a:cubicBezTo>
                    <a:pt x="308" y="512"/>
                    <a:pt x="315" y="511"/>
                    <a:pt x="322" y="509"/>
                  </a:cubicBezTo>
                  <a:cubicBezTo>
                    <a:pt x="324" y="509"/>
                    <a:pt x="327" y="510"/>
                    <a:pt x="327" y="512"/>
                  </a:cubicBezTo>
                  <a:cubicBezTo>
                    <a:pt x="328" y="514"/>
                    <a:pt x="326" y="516"/>
                    <a:pt x="324" y="517"/>
                  </a:cubicBezTo>
                  <a:cubicBezTo>
                    <a:pt x="317" y="519"/>
                    <a:pt x="310" y="520"/>
                    <a:pt x="303" y="521"/>
                  </a:cubicBezTo>
                  <a:cubicBezTo>
                    <a:pt x="302" y="521"/>
                    <a:pt x="302" y="521"/>
                    <a:pt x="302" y="521"/>
                  </a:cubicBezTo>
                  <a:close/>
                  <a:moveTo>
                    <a:pt x="196" y="516"/>
                  </a:moveTo>
                  <a:cubicBezTo>
                    <a:pt x="195" y="516"/>
                    <a:pt x="195" y="516"/>
                    <a:pt x="195" y="515"/>
                  </a:cubicBezTo>
                  <a:cubicBezTo>
                    <a:pt x="187" y="514"/>
                    <a:pt x="180" y="511"/>
                    <a:pt x="174" y="509"/>
                  </a:cubicBezTo>
                  <a:cubicBezTo>
                    <a:pt x="172" y="508"/>
                    <a:pt x="171" y="506"/>
                    <a:pt x="171" y="504"/>
                  </a:cubicBezTo>
                  <a:cubicBezTo>
                    <a:pt x="172" y="502"/>
                    <a:pt x="174" y="501"/>
                    <a:pt x="176" y="501"/>
                  </a:cubicBezTo>
                  <a:cubicBezTo>
                    <a:pt x="183" y="504"/>
                    <a:pt x="190" y="506"/>
                    <a:pt x="197" y="508"/>
                  </a:cubicBezTo>
                  <a:cubicBezTo>
                    <a:pt x="199" y="508"/>
                    <a:pt x="200" y="511"/>
                    <a:pt x="199" y="513"/>
                  </a:cubicBezTo>
                  <a:cubicBezTo>
                    <a:pt x="199" y="514"/>
                    <a:pt x="197" y="516"/>
                    <a:pt x="196" y="516"/>
                  </a:cubicBezTo>
                  <a:close/>
                  <a:moveTo>
                    <a:pt x="344" y="511"/>
                  </a:moveTo>
                  <a:cubicBezTo>
                    <a:pt x="342" y="511"/>
                    <a:pt x="341" y="510"/>
                    <a:pt x="340" y="508"/>
                  </a:cubicBezTo>
                  <a:cubicBezTo>
                    <a:pt x="339" y="506"/>
                    <a:pt x="340" y="504"/>
                    <a:pt x="343" y="503"/>
                  </a:cubicBezTo>
                  <a:cubicBezTo>
                    <a:pt x="349" y="501"/>
                    <a:pt x="356" y="499"/>
                    <a:pt x="362" y="496"/>
                  </a:cubicBezTo>
                  <a:cubicBezTo>
                    <a:pt x="364" y="495"/>
                    <a:pt x="367" y="496"/>
                    <a:pt x="368" y="498"/>
                  </a:cubicBezTo>
                  <a:cubicBezTo>
                    <a:pt x="368" y="500"/>
                    <a:pt x="368" y="502"/>
                    <a:pt x="365" y="503"/>
                  </a:cubicBezTo>
                  <a:cubicBezTo>
                    <a:pt x="359" y="506"/>
                    <a:pt x="352" y="509"/>
                    <a:pt x="345" y="511"/>
                  </a:cubicBezTo>
                  <a:cubicBezTo>
                    <a:pt x="345" y="511"/>
                    <a:pt x="344" y="511"/>
                    <a:pt x="344" y="511"/>
                  </a:cubicBezTo>
                  <a:close/>
                  <a:moveTo>
                    <a:pt x="155" y="501"/>
                  </a:moveTo>
                  <a:cubicBezTo>
                    <a:pt x="155" y="501"/>
                    <a:pt x="154" y="501"/>
                    <a:pt x="153" y="501"/>
                  </a:cubicBezTo>
                  <a:cubicBezTo>
                    <a:pt x="147" y="498"/>
                    <a:pt x="140" y="494"/>
                    <a:pt x="134" y="491"/>
                  </a:cubicBezTo>
                  <a:cubicBezTo>
                    <a:pt x="132" y="490"/>
                    <a:pt x="131" y="487"/>
                    <a:pt x="132" y="485"/>
                  </a:cubicBezTo>
                  <a:cubicBezTo>
                    <a:pt x="134" y="483"/>
                    <a:pt x="136" y="483"/>
                    <a:pt x="138" y="484"/>
                  </a:cubicBezTo>
                  <a:cubicBezTo>
                    <a:pt x="144" y="487"/>
                    <a:pt x="150" y="491"/>
                    <a:pt x="157" y="493"/>
                  </a:cubicBezTo>
                  <a:cubicBezTo>
                    <a:pt x="159" y="494"/>
                    <a:pt x="160" y="497"/>
                    <a:pt x="159" y="499"/>
                  </a:cubicBezTo>
                  <a:cubicBezTo>
                    <a:pt x="158" y="500"/>
                    <a:pt x="157" y="501"/>
                    <a:pt x="155" y="501"/>
                  </a:cubicBezTo>
                  <a:close/>
                  <a:moveTo>
                    <a:pt x="383" y="494"/>
                  </a:moveTo>
                  <a:cubicBezTo>
                    <a:pt x="382" y="494"/>
                    <a:pt x="380" y="494"/>
                    <a:pt x="380" y="492"/>
                  </a:cubicBezTo>
                  <a:cubicBezTo>
                    <a:pt x="379" y="490"/>
                    <a:pt x="379" y="488"/>
                    <a:pt x="381" y="487"/>
                  </a:cubicBezTo>
                  <a:cubicBezTo>
                    <a:pt x="388" y="483"/>
                    <a:pt x="394" y="480"/>
                    <a:pt x="400" y="476"/>
                  </a:cubicBezTo>
                  <a:cubicBezTo>
                    <a:pt x="401" y="475"/>
                    <a:pt x="404" y="475"/>
                    <a:pt x="405" y="477"/>
                  </a:cubicBezTo>
                  <a:cubicBezTo>
                    <a:pt x="406" y="479"/>
                    <a:pt x="406" y="482"/>
                    <a:pt x="404" y="483"/>
                  </a:cubicBezTo>
                  <a:cubicBezTo>
                    <a:pt x="398" y="487"/>
                    <a:pt x="392" y="490"/>
                    <a:pt x="385" y="494"/>
                  </a:cubicBezTo>
                  <a:cubicBezTo>
                    <a:pt x="385" y="494"/>
                    <a:pt x="384" y="494"/>
                    <a:pt x="383" y="494"/>
                  </a:cubicBezTo>
                  <a:close/>
                  <a:moveTo>
                    <a:pt x="118" y="480"/>
                  </a:moveTo>
                  <a:cubicBezTo>
                    <a:pt x="117" y="480"/>
                    <a:pt x="116" y="480"/>
                    <a:pt x="115" y="479"/>
                  </a:cubicBezTo>
                  <a:cubicBezTo>
                    <a:pt x="109" y="475"/>
                    <a:pt x="104" y="471"/>
                    <a:pt x="98" y="466"/>
                  </a:cubicBezTo>
                  <a:cubicBezTo>
                    <a:pt x="96" y="465"/>
                    <a:pt x="96" y="462"/>
                    <a:pt x="97" y="461"/>
                  </a:cubicBezTo>
                  <a:cubicBezTo>
                    <a:pt x="99" y="459"/>
                    <a:pt x="101" y="459"/>
                    <a:pt x="103" y="460"/>
                  </a:cubicBezTo>
                  <a:cubicBezTo>
                    <a:pt x="108" y="465"/>
                    <a:pt x="114" y="469"/>
                    <a:pt x="120" y="473"/>
                  </a:cubicBezTo>
                  <a:cubicBezTo>
                    <a:pt x="122" y="474"/>
                    <a:pt x="122" y="476"/>
                    <a:pt x="121" y="478"/>
                  </a:cubicBezTo>
                  <a:cubicBezTo>
                    <a:pt x="120" y="479"/>
                    <a:pt x="119" y="480"/>
                    <a:pt x="118" y="480"/>
                  </a:cubicBezTo>
                  <a:close/>
                  <a:moveTo>
                    <a:pt x="419" y="471"/>
                  </a:moveTo>
                  <a:cubicBezTo>
                    <a:pt x="418" y="471"/>
                    <a:pt x="417" y="471"/>
                    <a:pt x="416" y="469"/>
                  </a:cubicBezTo>
                  <a:cubicBezTo>
                    <a:pt x="415" y="468"/>
                    <a:pt x="415" y="465"/>
                    <a:pt x="417" y="464"/>
                  </a:cubicBezTo>
                  <a:cubicBezTo>
                    <a:pt x="422" y="460"/>
                    <a:pt x="428" y="455"/>
                    <a:pt x="433" y="450"/>
                  </a:cubicBezTo>
                  <a:cubicBezTo>
                    <a:pt x="435" y="449"/>
                    <a:pt x="437" y="449"/>
                    <a:pt x="439" y="451"/>
                  </a:cubicBezTo>
                  <a:cubicBezTo>
                    <a:pt x="440" y="452"/>
                    <a:pt x="440" y="455"/>
                    <a:pt x="439" y="456"/>
                  </a:cubicBezTo>
                  <a:cubicBezTo>
                    <a:pt x="433" y="461"/>
                    <a:pt x="428" y="466"/>
                    <a:pt x="422" y="470"/>
                  </a:cubicBezTo>
                  <a:cubicBezTo>
                    <a:pt x="421" y="471"/>
                    <a:pt x="420" y="471"/>
                    <a:pt x="419" y="471"/>
                  </a:cubicBezTo>
                  <a:close/>
                  <a:moveTo>
                    <a:pt x="84" y="453"/>
                  </a:moveTo>
                  <a:cubicBezTo>
                    <a:pt x="83" y="453"/>
                    <a:pt x="82" y="453"/>
                    <a:pt x="82" y="452"/>
                  </a:cubicBezTo>
                  <a:cubicBezTo>
                    <a:pt x="76" y="447"/>
                    <a:pt x="71" y="442"/>
                    <a:pt x="66" y="436"/>
                  </a:cubicBezTo>
                  <a:cubicBezTo>
                    <a:pt x="65" y="435"/>
                    <a:pt x="65" y="432"/>
                    <a:pt x="67" y="431"/>
                  </a:cubicBezTo>
                  <a:cubicBezTo>
                    <a:pt x="68" y="429"/>
                    <a:pt x="71" y="429"/>
                    <a:pt x="72" y="431"/>
                  </a:cubicBezTo>
                  <a:cubicBezTo>
                    <a:pt x="77" y="436"/>
                    <a:pt x="82" y="441"/>
                    <a:pt x="87" y="446"/>
                  </a:cubicBezTo>
                  <a:cubicBezTo>
                    <a:pt x="89" y="448"/>
                    <a:pt x="89" y="450"/>
                    <a:pt x="87" y="452"/>
                  </a:cubicBezTo>
                  <a:cubicBezTo>
                    <a:pt x="86" y="453"/>
                    <a:pt x="85" y="453"/>
                    <a:pt x="84" y="453"/>
                  </a:cubicBezTo>
                  <a:close/>
                  <a:moveTo>
                    <a:pt x="451" y="442"/>
                  </a:moveTo>
                  <a:cubicBezTo>
                    <a:pt x="450" y="442"/>
                    <a:pt x="449" y="442"/>
                    <a:pt x="448" y="441"/>
                  </a:cubicBezTo>
                  <a:cubicBezTo>
                    <a:pt x="447" y="440"/>
                    <a:pt x="447" y="437"/>
                    <a:pt x="448" y="435"/>
                  </a:cubicBezTo>
                  <a:cubicBezTo>
                    <a:pt x="453" y="430"/>
                    <a:pt x="458" y="425"/>
                    <a:pt x="462" y="419"/>
                  </a:cubicBezTo>
                  <a:cubicBezTo>
                    <a:pt x="463" y="418"/>
                    <a:pt x="466" y="417"/>
                    <a:pt x="468" y="419"/>
                  </a:cubicBezTo>
                  <a:cubicBezTo>
                    <a:pt x="469" y="420"/>
                    <a:pt x="470" y="423"/>
                    <a:pt x="468" y="424"/>
                  </a:cubicBezTo>
                  <a:cubicBezTo>
                    <a:pt x="464" y="430"/>
                    <a:pt x="459" y="436"/>
                    <a:pt x="454" y="441"/>
                  </a:cubicBezTo>
                  <a:cubicBezTo>
                    <a:pt x="453" y="442"/>
                    <a:pt x="452" y="442"/>
                    <a:pt x="451" y="442"/>
                  </a:cubicBezTo>
                  <a:close/>
                  <a:moveTo>
                    <a:pt x="56" y="421"/>
                  </a:moveTo>
                  <a:cubicBezTo>
                    <a:pt x="55" y="421"/>
                    <a:pt x="53" y="420"/>
                    <a:pt x="53" y="419"/>
                  </a:cubicBezTo>
                  <a:cubicBezTo>
                    <a:pt x="48" y="414"/>
                    <a:pt x="44" y="407"/>
                    <a:pt x="40" y="401"/>
                  </a:cubicBezTo>
                  <a:cubicBezTo>
                    <a:pt x="39" y="399"/>
                    <a:pt x="40" y="397"/>
                    <a:pt x="41" y="396"/>
                  </a:cubicBezTo>
                  <a:cubicBezTo>
                    <a:pt x="43" y="395"/>
                    <a:pt x="46" y="395"/>
                    <a:pt x="47" y="397"/>
                  </a:cubicBezTo>
                  <a:cubicBezTo>
                    <a:pt x="51" y="403"/>
                    <a:pt x="55" y="409"/>
                    <a:pt x="59" y="415"/>
                  </a:cubicBezTo>
                  <a:cubicBezTo>
                    <a:pt x="60" y="416"/>
                    <a:pt x="60" y="419"/>
                    <a:pt x="58" y="420"/>
                  </a:cubicBezTo>
                  <a:cubicBezTo>
                    <a:pt x="57" y="421"/>
                    <a:pt x="57" y="421"/>
                    <a:pt x="56" y="421"/>
                  </a:cubicBezTo>
                  <a:close/>
                  <a:moveTo>
                    <a:pt x="478" y="408"/>
                  </a:moveTo>
                  <a:cubicBezTo>
                    <a:pt x="477" y="408"/>
                    <a:pt x="476" y="408"/>
                    <a:pt x="475" y="408"/>
                  </a:cubicBezTo>
                  <a:cubicBezTo>
                    <a:pt x="474" y="407"/>
                    <a:pt x="473" y="404"/>
                    <a:pt x="474" y="402"/>
                  </a:cubicBezTo>
                  <a:cubicBezTo>
                    <a:pt x="478" y="396"/>
                    <a:pt x="482" y="390"/>
                    <a:pt x="485" y="384"/>
                  </a:cubicBezTo>
                  <a:cubicBezTo>
                    <a:pt x="486" y="382"/>
                    <a:pt x="489" y="381"/>
                    <a:pt x="491" y="382"/>
                  </a:cubicBezTo>
                  <a:cubicBezTo>
                    <a:pt x="493" y="384"/>
                    <a:pt x="493" y="386"/>
                    <a:pt x="492" y="388"/>
                  </a:cubicBezTo>
                  <a:cubicBezTo>
                    <a:pt x="489" y="394"/>
                    <a:pt x="485" y="401"/>
                    <a:pt x="481" y="407"/>
                  </a:cubicBezTo>
                  <a:cubicBezTo>
                    <a:pt x="480" y="408"/>
                    <a:pt x="479" y="408"/>
                    <a:pt x="478" y="408"/>
                  </a:cubicBezTo>
                  <a:close/>
                  <a:moveTo>
                    <a:pt x="33" y="385"/>
                  </a:moveTo>
                  <a:cubicBezTo>
                    <a:pt x="31" y="385"/>
                    <a:pt x="30" y="384"/>
                    <a:pt x="29" y="382"/>
                  </a:cubicBezTo>
                  <a:cubicBezTo>
                    <a:pt x="26" y="376"/>
                    <a:pt x="23" y="369"/>
                    <a:pt x="20" y="363"/>
                  </a:cubicBezTo>
                  <a:cubicBezTo>
                    <a:pt x="19" y="361"/>
                    <a:pt x="20" y="358"/>
                    <a:pt x="22" y="357"/>
                  </a:cubicBezTo>
                  <a:cubicBezTo>
                    <a:pt x="24" y="357"/>
                    <a:pt x="27" y="358"/>
                    <a:pt x="28" y="360"/>
                  </a:cubicBezTo>
                  <a:cubicBezTo>
                    <a:pt x="30" y="366"/>
                    <a:pt x="33" y="372"/>
                    <a:pt x="36" y="379"/>
                  </a:cubicBezTo>
                  <a:cubicBezTo>
                    <a:pt x="38" y="381"/>
                    <a:pt x="37" y="383"/>
                    <a:pt x="35" y="384"/>
                  </a:cubicBezTo>
                  <a:cubicBezTo>
                    <a:pt x="34" y="384"/>
                    <a:pt x="34" y="385"/>
                    <a:pt x="33" y="385"/>
                  </a:cubicBezTo>
                  <a:close/>
                  <a:moveTo>
                    <a:pt x="498" y="371"/>
                  </a:moveTo>
                  <a:cubicBezTo>
                    <a:pt x="498" y="371"/>
                    <a:pt x="497" y="371"/>
                    <a:pt x="497" y="370"/>
                  </a:cubicBezTo>
                  <a:cubicBezTo>
                    <a:pt x="495" y="369"/>
                    <a:pt x="494" y="367"/>
                    <a:pt x="495" y="365"/>
                  </a:cubicBezTo>
                  <a:cubicBezTo>
                    <a:pt x="498" y="359"/>
                    <a:pt x="500" y="352"/>
                    <a:pt x="502" y="345"/>
                  </a:cubicBezTo>
                  <a:cubicBezTo>
                    <a:pt x="503" y="343"/>
                    <a:pt x="505" y="342"/>
                    <a:pt x="508" y="343"/>
                  </a:cubicBezTo>
                  <a:cubicBezTo>
                    <a:pt x="510" y="344"/>
                    <a:pt x="511" y="346"/>
                    <a:pt x="510" y="348"/>
                  </a:cubicBezTo>
                  <a:cubicBezTo>
                    <a:pt x="508" y="355"/>
                    <a:pt x="505" y="362"/>
                    <a:pt x="502" y="368"/>
                  </a:cubicBezTo>
                  <a:cubicBezTo>
                    <a:pt x="501" y="370"/>
                    <a:pt x="500" y="371"/>
                    <a:pt x="498" y="371"/>
                  </a:cubicBezTo>
                  <a:close/>
                  <a:moveTo>
                    <a:pt x="17" y="345"/>
                  </a:moveTo>
                  <a:cubicBezTo>
                    <a:pt x="15" y="345"/>
                    <a:pt x="13" y="344"/>
                    <a:pt x="13" y="342"/>
                  </a:cubicBezTo>
                  <a:cubicBezTo>
                    <a:pt x="10" y="335"/>
                    <a:pt x="9" y="328"/>
                    <a:pt x="7" y="321"/>
                  </a:cubicBezTo>
                  <a:cubicBezTo>
                    <a:pt x="6" y="319"/>
                    <a:pt x="8" y="317"/>
                    <a:pt x="10" y="316"/>
                  </a:cubicBezTo>
                  <a:cubicBezTo>
                    <a:pt x="12" y="316"/>
                    <a:pt x="14" y="317"/>
                    <a:pt x="15" y="319"/>
                  </a:cubicBezTo>
                  <a:cubicBezTo>
                    <a:pt x="16" y="326"/>
                    <a:pt x="18" y="333"/>
                    <a:pt x="20" y="340"/>
                  </a:cubicBezTo>
                  <a:cubicBezTo>
                    <a:pt x="21" y="342"/>
                    <a:pt x="20" y="344"/>
                    <a:pt x="18" y="345"/>
                  </a:cubicBezTo>
                  <a:cubicBezTo>
                    <a:pt x="17" y="345"/>
                    <a:pt x="17" y="345"/>
                    <a:pt x="17" y="345"/>
                  </a:cubicBezTo>
                  <a:close/>
                  <a:moveTo>
                    <a:pt x="512" y="330"/>
                  </a:moveTo>
                  <a:cubicBezTo>
                    <a:pt x="512" y="330"/>
                    <a:pt x="512" y="330"/>
                    <a:pt x="511" y="330"/>
                  </a:cubicBezTo>
                  <a:cubicBezTo>
                    <a:pt x="509" y="329"/>
                    <a:pt x="508" y="327"/>
                    <a:pt x="508" y="325"/>
                  </a:cubicBezTo>
                  <a:cubicBezTo>
                    <a:pt x="510" y="318"/>
                    <a:pt x="512" y="311"/>
                    <a:pt x="513" y="304"/>
                  </a:cubicBezTo>
                  <a:cubicBezTo>
                    <a:pt x="513" y="302"/>
                    <a:pt x="515" y="301"/>
                    <a:pt x="517" y="301"/>
                  </a:cubicBezTo>
                  <a:cubicBezTo>
                    <a:pt x="520" y="302"/>
                    <a:pt x="521" y="304"/>
                    <a:pt x="521" y="306"/>
                  </a:cubicBezTo>
                  <a:cubicBezTo>
                    <a:pt x="520" y="313"/>
                    <a:pt x="518" y="320"/>
                    <a:pt x="516" y="327"/>
                  </a:cubicBezTo>
                  <a:cubicBezTo>
                    <a:pt x="516" y="329"/>
                    <a:pt x="514" y="330"/>
                    <a:pt x="512" y="330"/>
                  </a:cubicBezTo>
                  <a:close/>
                  <a:moveTo>
                    <a:pt x="7" y="303"/>
                  </a:moveTo>
                  <a:cubicBezTo>
                    <a:pt x="5" y="303"/>
                    <a:pt x="3" y="302"/>
                    <a:pt x="3" y="300"/>
                  </a:cubicBezTo>
                  <a:cubicBezTo>
                    <a:pt x="2" y="292"/>
                    <a:pt x="1" y="285"/>
                    <a:pt x="1" y="278"/>
                  </a:cubicBezTo>
                  <a:cubicBezTo>
                    <a:pt x="1" y="276"/>
                    <a:pt x="2" y="274"/>
                    <a:pt x="5" y="274"/>
                  </a:cubicBezTo>
                  <a:cubicBezTo>
                    <a:pt x="7" y="274"/>
                    <a:pt x="9" y="275"/>
                    <a:pt x="9" y="277"/>
                  </a:cubicBezTo>
                  <a:cubicBezTo>
                    <a:pt x="9" y="284"/>
                    <a:pt x="10" y="292"/>
                    <a:pt x="11" y="298"/>
                  </a:cubicBezTo>
                  <a:cubicBezTo>
                    <a:pt x="11" y="301"/>
                    <a:pt x="10" y="303"/>
                    <a:pt x="7" y="303"/>
                  </a:cubicBezTo>
                  <a:cubicBezTo>
                    <a:pt x="7" y="303"/>
                    <a:pt x="7" y="303"/>
                    <a:pt x="7" y="303"/>
                  </a:cubicBezTo>
                  <a:close/>
                  <a:moveTo>
                    <a:pt x="519" y="288"/>
                  </a:moveTo>
                  <a:cubicBezTo>
                    <a:pt x="519" y="288"/>
                    <a:pt x="519" y="288"/>
                    <a:pt x="519" y="288"/>
                  </a:cubicBezTo>
                  <a:cubicBezTo>
                    <a:pt x="517" y="288"/>
                    <a:pt x="515" y="286"/>
                    <a:pt x="515" y="283"/>
                  </a:cubicBezTo>
                  <a:cubicBezTo>
                    <a:pt x="516" y="276"/>
                    <a:pt x="516" y="269"/>
                    <a:pt x="516" y="262"/>
                  </a:cubicBezTo>
                  <a:cubicBezTo>
                    <a:pt x="516" y="260"/>
                    <a:pt x="518" y="258"/>
                    <a:pt x="520" y="258"/>
                  </a:cubicBezTo>
                  <a:cubicBezTo>
                    <a:pt x="523" y="258"/>
                    <a:pt x="524" y="260"/>
                    <a:pt x="524" y="262"/>
                  </a:cubicBezTo>
                  <a:cubicBezTo>
                    <a:pt x="524" y="270"/>
                    <a:pt x="524" y="277"/>
                    <a:pt x="523" y="284"/>
                  </a:cubicBezTo>
                  <a:cubicBezTo>
                    <a:pt x="523" y="286"/>
                    <a:pt x="522" y="288"/>
                    <a:pt x="519" y="288"/>
                  </a:cubicBezTo>
                  <a:close/>
                  <a:moveTo>
                    <a:pt x="4" y="260"/>
                  </a:moveTo>
                  <a:cubicBezTo>
                    <a:pt x="4" y="260"/>
                    <a:pt x="4" y="260"/>
                    <a:pt x="4" y="260"/>
                  </a:cubicBezTo>
                  <a:cubicBezTo>
                    <a:pt x="2" y="260"/>
                    <a:pt x="0" y="258"/>
                    <a:pt x="0" y="256"/>
                  </a:cubicBezTo>
                  <a:cubicBezTo>
                    <a:pt x="1" y="249"/>
                    <a:pt x="1" y="242"/>
                    <a:pt x="2" y="234"/>
                  </a:cubicBezTo>
                  <a:cubicBezTo>
                    <a:pt x="2" y="232"/>
                    <a:pt x="4" y="231"/>
                    <a:pt x="6" y="231"/>
                  </a:cubicBezTo>
                  <a:cubicBezTo>
                    <a:pt x="8" y="231"/>
                    <a:pt x="10" y="233"/>
                    <a:pt x="10" y="235"/>
                  </a:cubicBezTo>
                  <a:cubicBezTo>
                    <a:pt x="9" y="242"/>
                    <a:pt x="9" y="249"/>
                    <a:pt x="8" y="256"/>
                  </a:cubicBezTo>
                  <a:cubicBezTo>
                    <a:pt x="8" y="258"/>
                    <a:pt x="7" y="260"/>
                    <a:pt x="4" y="260"/>
                  </a:cubicBezTo>
                  <a:close/>
                  <a:moveTo>
                    <a:pt x="520" y="257"/>
                  </a:moveTo>
                  <a:cubicBezTo>
                    <a:pt x="518" y="257"/>
                    <a:pt x="516" y="255"/>
                    <a:pt x="516" y="253"/>
                  </a:cubicBezTo>
                  <a:cubicBezTo>
                    <a:pt x="516" y="246"/>
                    <a:pt x="515" y="239"/>
                    <a:pt x="515" y="232"/>
                  </a:cubicBezTo>
                  <a:cubicBezTo>
                    <a:pt x="514" y="230"/>
                    <a:pt x="516" y="228"/>
                    <a:pt x="518" y="228"/>
                  </a:cubicBezTo>
                  <a:cubicBezTo>
                    <a:pt x="520" y="227"/>
                    <a:pt x="522" y="229"/>
                    <a:pt x="522" y="231"/>
                  </a:cubicBezTo>
                  <a:cubicBezTo>
                    <a:pt x="523" y="238"/>
                    <a:pt x="524" y="246"/>
                    <a:pt x="524" y="253"/>
                  </a:cubicBezTo>
                  <a:cubicBezTo>
                    <a:pt x="524" y="255"/>
                    <a:pt x="523" y="257"/>
                    <a:pt x="520" y="257"/>
                  </a:cubicBezTo>
                  <a:cubicBezTo>
                    <a:pt x="520" y="257"/>
                    <a:pt x="520" y="257"/>
                    <a:pt x="520" y="257"/>
                  </a:cubicBezTo>
                  <a:close/>
                  <a:moveTo>
                    <a:pt x="9" y="218"/>
                  </a:moveTo>
                  <a:cubicBezTo>
                    <a:pt x="9" y="218"/>
                    <a:pt x="8" y="217"/>
                    <a:pt x="8" y="217"/>
                  </a:cubicBezTo>
                  <a:cubicBezTo>
                    <a:pt x="6" y="217"/>
                    <a:pt x="5" y="215"/>
                    <a:pt x="5" y="213"/>
                  </a:cubicBezTo>
                  <a:cubicBezTo>
                    <a:pt x="6" y="206"/>
                    <a:pt x="8" y="198"/>
                    <a:pt x="10" y="192"/>
                  </a:cubicBezTo>
                  <a:cubicBezTo>
                    <a:pt x="11" y="189"/>
                    <a:pt x="13" y="188"/>
                    <a:pt x="15" y="189"/>
                  </a:cubicBezTo>
                  <a:cubicBezTo>
                    <a:pt x="17" y="189"/>
                    <a:pt x="18" y="192"/>
                    <a:pt x="18" y="194"/>
                  </a:cubicBezTo>
                  <a:cubicBezTo>
                    <a:pt x="16" y="200"/>
                    <a:pt x="14" y="207"/>
                    <a:pt x="13" y="214"/>
                  </a:cubicBezTo>
                  <a:cubicBezTo>
                    <a:pt x="12" y="216"/>
                    <a:pt x="11" y="218"/>
                    <a:pt x="9" y="218"/>
                  </a:cubicBezTo>
                  <a:close/>
                  <a:moveTo>
                    <a:pt x="515" y="214"/>
                  </a:moveTo>
                  <a:cubicBezTo>
                    <a:pt x="513" y="214"/>
                    <a:pt x="512" y="213"/>
                    <a:pt x="511" y="211"/>
                  </a:cubicBezTo>
                  <a:cubicBezTo>
                    <a:pt x="510" y="204"/>
                    <a:pt x="508" y="197"/>
                    <a:pt x="506" y="191"/>
                  </a:cubicBezTo>
                  <a:cubicBezTo>
                    <a:pt x="505" y="189"/>
                    <a:pt x="507" y="186"/>
                    <a:pt x="509" y="186"/>
                  </a:cubicBezTo>
                  <a:cubicBezTo>
                    <a:pt x="511" y="185"/>
                    <a:pt x="513" y="186"/>
                    <a:pt x="514" y="188"/>
                  </a:cubicBezTo>
                  <a:cubicBezTo>
                    <a:pt x="516" y="195"/>
                    <a:pt x="518" y="203"/>
                    <a:pt x="519" y="210"/>
                  </a:cubicBezTo>
                  <a:cubicBezTo>
                    <a:pt x="519" y="212"/>
                    <a:pt x="518" y="214"/>
                    <a:pt x="516" y="214"/>
                  </a:cubicBezTo>
                  <a:cubicBezTo>
                    <a:pt x="516" y="214"/>
                    <a:pt x="515" y="214"/>
                    <a:pt x="515" y="214"/>
                  </a:cubicBezTo>
                  <a:close/>
                  <a:moveTo>
                    <a:pt x="21" y="176"/>
                  </a:moveTo>
                  <a:cubicBezTo>
                    <a:pt x="20" y="176"/>
                    <a:pt x="20" y="176"/>
                    <a:pt x="19" y="176"/>
                  </a:cubicBezTo>
                  <a:cubicBezTo>
                    <a:pt x="17" y="175"/>
                    <a:pt x="16" y="173"/>
                    <a:pt x="17" y="171"/>
                  </a:cubicBezTo>
                  <a:cubicBezTo>
                    <a:pt x="19" y="164"/>
                    <a:pt x="22" y="157"/>
                    <a:pt x="25" y="151"/>
                  </a:cubicBezTo>
                  <a:cubicBezTo>
                    <a:pt x="26" y="149"/>
                    <a:pt x="29" y="148"/>
                    <a:pt x="31" y="149"/>
                  </a:cubicBezTo>
                  <a:cubicBezTo>
                    <a:pt x="33" y="150"/>
                    <a:pt x="33" y="152"/>
                    <a:pt x="32" y="154"/>
                  </a:cubicBezTo>
                  <a:cubicBezTo>
                    <a:pt x="29" y="160"/>
                    <a:pt x="27" y="167"/>
                    <a:pt x="24" y="174"/>
                  </a:cubicBezTo>
                  <a:cubicBezTo>
                    <a:pt x="24" y="175"/>
                    <a:pt x="22" y="176"/>
                    <a:pt x="21" y="176"/>
                  </a:cubicBezTo>
                  <a:close/>
                  <a:moveTo>
                    <a:pt x="503" y="173"/>
                  </a:moveTo>
                  <a:cubicBezTo>
                    <a:pt x="501" y="173"/>
                    <a:pt x="500" y="172"/>
                    <a:pt x="499" y="171"/>
                  </a:cubicBezTo>
                  <a:cubicBezTo>
                    <a:pt x="497" y="164"/>
                    <a:pt x="494" y="158"/>
                    <a:pt x="491" y="151"/>
                  </a:cubicBezTo>
                  <a:cubicBezTo>
                    <a:pt x="490" y="149"/>
                    <a:pt x="491" y="147"/>
                    <a:pt x="493" y="146"/>
                  </a:cubicBezTo>
                  <a:cubicBezTo>
                    <a:pt x="495" y="145"/>
                    <a:pt x="497" y="146"/>
                    <a:pt x="498" y="148"/>
                  </a:cubicBezTo>
                  <a:cubicBezTo>
                    <a:pt x="501" y="154"/>
                    <a:pt x="504" y="161"/>
                    <a:pt x="507" y="168"/>
                  </a:cubicBezTo>
                  <a:cubicBezTo>
                    <a:pt x="508" y="170"/>
                    <a:pt x="507" y="172"/>
                    <a:pt x="504" y="173"/>
                  </a:cubicBezTo>
                  <a:cubicBezTo>
                    <a:pt x="504" y="173"/>
                    <a:pt x="504" y="173"/>
                    <a:pt x="503" y="173"/>
                  </a:cubicBezTo>
                  <a:close/>
                  <a:moveTo>
                    <a:pt x="39" y="137"/>
                  </a:moveTo>
                  <a:cubicBezTo>
                    <a:pt x="38" y="137"/>
                    <a:pt x="37" y="137"/>
                    <a:pt x="37" y="137"/>
                  </a:cubicBezTo>
                  <a:cubicBezTo>
                    <a:pt x="35" y="136"/>
                    <a:pt x="34" y="133"/>
                    <a:pt x="35" y="131"/>
                  </a:cubicBezTo>
                  <a:cubicBezTo>
                    <a:pt x="39" y="125"/>
                    <a:pt x="43" y="119"/>
                    <a:pt x="47" y="113"/>
                  </a:cubicBezTo>
                  <a:cubicBezTo>
                    <a:pt x="48" y="111"/>
                    <a:pt x="51" y="111"/>
                    <a:pt x="53" y="112"/>
                  </a:cubicBezTo>
                  <a:cubicBezTo>
                    <a:pt x="54" y="113"/>
                    <a:pt x="55" y="116"/>
                    <a:pt x="54" y="117"/>
                  </a:cubicBezTo>
                  <a:cubicBezTo>
                    <a:pt x="50" y="123"/>
                    <a:pt x="46" y="129"/>
                    <a:pt x="42" y="135"/>
                  </a:cubicBezTo>
                  <a:cubicBezTo>
                    <a:pt x="42" y="137"/>
                    <a:pt x="40" y="137"/>
                    <a:pt x="39" y="137"/>
                  </a:cubicBezTo>
                  <a:close/>
                  <a:moveTo>
                    <a:pt x="484" y="135"/>
                  </a:moveTo>
                  <a:cubicBezTo>
                    <a:pt x="483" y="135"/>
                    <a:pt x="482" y="134"/>
                    <a:pt x="481" y="133"/>
                  </a:cubicBezTo>
                  <a:cubicBezTo>
                    <a:pt x="477" y="127"/>
                    <a:pt x="473" y="121"/>
                    <a:pt x="469" y="115"/>
                  </a:cubicBezTo>
                  <a:cubicBezTo>
                    <a:pt x="468" y="113"/>
                    <a:pt x="468" y="111"/>
                    <a:pt x="470" y="109"/>
                  </a:cubicBezTo>
                  <a:cubicBezTo>
                    <a:pt x="472" y="108"/>
                    <a:pt x="474" y="109"/>
                    <a:pt x="476" y="110"/>
                  </a:cubicBezTo>
                  <a:cubicBezTo>
                    <a:pt x="480" y="116"/>
                    <a:pt x="484" y="122"/>
                    <a:pt x="488" y="129"/>
                  </a:cubicBezTo>
                  <a:cubicBezTo>
                    <a:pt x="489" y="131"/>
                    <a:pt x="488" y="133"/>
                    <a:pt x="486" y="134"/>
                  </a:cubicBezTo>
                  <a:cubicBezTo>
                    <a:pt x="486" y="134"/>
                    <a:pt x="485" y="135"/>
                    <a:pt x="484" y="135"/>
                  </a:cubicBezTo>
                  <a:close/>
                  <a:moveTo>
                    <a:pt x="63" y="102"/>
                  </a:moveTo>
                  <a:cubicBezTo>
                    <a:pt x="62" y="102"/>
                    <a:pt x="62" y="102"/>
                    <a:pt x="61" y="101"/>
                  </a:cubicBezTo>
                  <a:cubicBezTo>
                    <a:pt x="59" y="100"/>
                    <a:pt x="59" y="97"/>
                    <a:pt x="60" y="95"/>
                  </a:cubicBezTo>
                  <a:cubicBezTo>
                    <a:pt x="65" y="90"/>
                    <a:pt x="70" y="84"/>
                    <a:pt x="75" y="79"/>
                  </a:cubicBezTo>
                  <a:cubicBezTo>
                    <a:pt x="76" y="78"/>
                    <a:pt x="79" y="78"/>
                    <a:pt x="81" y="79"/>
                  </a:cubicBezTo>
                  <a:cubicBezTo>
                    <a:pt x="82" y="81"/>
                    <a:pt x="82" y="83"/>
                    <a:pt x="81" y="85"/>
                  </a:cubicBezTo>
                  <a:cubicBezTo>
                    <a:pt x="76" y="90"/>
                    <a:pt x="71" y="95"/>
                    <a:pt x="66" y="101"/>
                  </a:cubicBezTo>
                  <a:cubicBezTo>
                    <a:pt x="66" y="102"/>
                    <a:pt x="65" y="102"/>
                    <a:pt x="63" y="102"/>
                  </a:cubicBezTo>
                  <a:close/>
                  <a:moveTo>
                    <a:pt x="459" y="100"/>
                  </a:moveTo>
                  <a:cubicBezTo>
                    <a:pt x="458" y="100"/>
                    <a:pt x="457" y="99"/>
                    <a:pt x="456" y="98"/>
                  </a:cubicBezTo>
                  <a:cubicBezTo>
                    <a:pt x="452" y="93"/>
                    <a:pt x="447" y="88"/>
                    <a:pt x="442" y="83"/>
                  </a:cubicBezTo>
                  <a:cubicBezTo>
                    <a:pt x="440" y="81"/>
                    <a:pt x="440" y="79"/>
                    <a:pt x="442" y="77"/>
                  </a:cubicBezTo>
                  <a:cubicBezTo>
                    <a:pt x="443" y="75"/>
                    <a:pt x="446" y="75"/>
                    <a:pt x="448" y="77"/>
                  </a:cubicBezTo>
                  <a:cubicBezTo>
                    <a:pt x="453" y="82"/>
                    <a:pt x="458" y="88"/>
                    <a:pt x="462" y="93"/>
                  </a:cubicBezTo>
                  <a:cubicBezTo>
                    <a:pt x="464" y="95"/>
                    <a:pt x="464" y="97"/>
                    <a:pt x="462" y="99"/>
                  </a:cubicBezTo>
                  <a:cubicBezTo>
                    <a:pt x="461" y="99"/>
                    <a:pt x="460" y="100"/>
                    <a:pt x="459" y="100"/>
                  </a:cubicBezTo>
                  <a:close/>
                  <a:moveTo>
                    <a:pt x="93" y="71"/>
                  </a:moveTo>
                  <a:cubicBezTo>
                    <a:pt x="92" y="71"/>
                    <a:pt x="91" y="71"/>
                    <a:pt x="90" y="70"/>
                  </a:cubicBezTo>
                  <a:cubicBezTo>
                    <a:pt x="89" y="68"/>
                    <a:pt x="89" y="66"/>
                    <a:pt x="91" y="64"/>
                  </a:cubicBezTo>
                  <a:cubicBezTo>
                    <a:pt x="96" y="60"/>
                    <a:pt x="102" y="55"/>
                    <a:pt x="108" y="51"/>
                  </a:cubicBezTo>
                  <a:cubicBezTo>
                    <a:pt x="110" y="49"/>
                    <a:pt x="112" y="50"/>
                    <a:pt x="113" y="52"/>
                  </a:cubicBezTo>
                  <a:cubicBezTo>
                    <a:pt x="115" y="53"/>
                    <a:pt x="114" y="56"/>
                    <a:pt x="113" y="57"/>
                  </a:cubicBezTo>
                  <a:cubicBezTo>
                    <a:pt x="107" y="61"/>
                    <a:pt x="101" y="66"/>
                    <a:pt x="96" y="70"/>
                  </a:cubicBezTo>
                  <a:cubicBezTo>
                    <a:pt x="95" y="71"/>
                    <a:pt x="94" y="71"/>
                    <a:pt x="93" y="71"/>
                  </a:cubicBezTo>
                  <a:close/>
                  <a:moveTo>
                    <a:pt x="429" y="69"/>
                  </a:moveTo>
                  <a:cubicBezTo>
                    <a:pt x="428" y="69"/>
                    <a:pt x="427" y="69"/>
                    <a:pt x="426" y="68"/>
                  </a:cubicBezTo>
                  <a:cubicBezTo>
                    <a:pt x="421" y="64"/>
                    <a:pt x="415" y="59"/>
                    <a:pt x="410" y="55"/>
                  </a:cubicBezTo>
                  <a:cubicBezTo>
                    <a:pt x="408" y="54"/>
                    <a:pt x="407" y="52"/>
                    <a:pt x="409" y="50"/>
                  </a:cubicBezTo>
                  <a:cubicBezTo>
                    <a:pt x="410" y="48"/>
                    <a:pt x="413" y="48"/>
                    <a:pt x="414" y="49"/>
                  </a:cubicBezTo>
                  <a:cubicBezTo>
                    <a:pt x="420" y="53"/>
                    <a:pt x="426" y="58"/>
                    <a:pt x="432" y="62"/>
                  </a:cubicBezTo>
                  <a:cubicBezTo>
                    <a:pt x="433" y="64"/>
                    <a:pt x="433" y="66"/>
                    <a:pt x="432" y="68"/>
                  </a:cubicBezTo>
                  <a:cubicBezTo>
                    <a:pt x="431" y="69"/>
                    <a:pt x="430" y="69"/>
                    <a:pt x="429" y="69"/>
                  </a:cubicBezTo>
                  <a:close/>
                  <a:moveTo>
                    <a:pt x="128" y="46"/>
                  </a:moveTo>
                  <a:cubicBezTo>
                    <a:pt x="127" y="46"/>
                    <a:pt x="125" y="45"/>
                    <a:pt x="125" y="44"/>
                  </a:cubicBezTo>
                  <a:cubicBezTo>
                    <a:pt x="123" y="42"/>
                    <a:pt x="124" y="40"/>
                    <a:pt x="126" y="39"/>
                  </a:cubicBezTo>
                  <a:cubicBezTo>
                    <a:pt x="132" y="35"/>
                    <a:pt x="139" y="31"/>
                    <a:pt x="145" y="28"/>
                  </a:cubicBezTo>
                  <a:cubicBezTo>
                    <a:pt x="147" y="27"/>
                    <a:pt x="149" y="28"/>
                    <a:pt x="150" y="30"/>
                  </a:cubicBezTo>
                  <a:cubicBezTo>
                    <a:pt x="151" y="32"/>
                    <a:pt x="151" y="34"/>
                    <a:pt x="149" y="35"/>
                  </a:cubicBezTo>
                  <a:cubicBezTo>
                    <a:pt x="142" y="38"/>
                    <a:pt x="136" y="42"/>
                    <a:pt x="130" y="45"/>
                  </a:cubicBezTo>
                  <a:cubicBezTo>
                    <a:pt x="129" y="46"/>
                    <a:pt x="129" y="46"/>
                    <a:pt x="128" y="46"/>
                  </a:cubicBezTo>
                  <a:close/>
                  <a:moveTo>
                    <a:pt x="394" y="44"/>
                  </a:moveTo>
                  <a:cubicBezTo>
                    <a:pt x="393" y="44"/>
                    <a:pt x="393" y="44"/>
                    <a:pt x="392" y="44"/>
                  </a:cubicBezTo>
                  <a:cubicBezTo>
                    <a:pt x="386" y="40"/>
                    <a:pt x="380" y="37"/>
                    <a:pt x="373" y="34"/>
                  </a:cubicBezTo>
                  <a:cubicBezTo>
                    <a:pt x="371" y="33"/>
                    <a:pt x="370" y="30"/>
                    <a:pt x="371" y="28"/>
                  </a:cubicBezTo>
                  <a:cubicBezTo>
                    <a:pt x="372" y="26"/>
                    <a:pt x="375" y="26"/>
                    <a:pt x="377" y="27"/>
                  </a:cubicBezTo>
                  <a:cubicBezTo>
                    <a:pt x="383" y="30"/>
                    <a:pt x="390" y="33"/>
                    <a:pt x="396" y="37"/>
                  </a:cubicBezTo>
                  <a:cubicBezTo>
                    <a:pt x="398" y="38"/>
                    <a:pt x="399" y="41"/>
                    <a:pt x="397" y="42"/>
                  </a:cubicBezTo>
                  <a:cubicBezTo>
                    <a:pt x="397" y="44"/>
                    <a:pt x="395" y="44"/>
                    <a:pt x="394" y="44"/>
                  </a:cubicBezTo>
                  <a:close/>
                  <a:moveTo>
                    <a:pt x="166" y="27"/>
                  </a:moveTo>
                  <a:cubicBezTo>
                    <a:pt x="165" y="27"/>
                    <a:pt x="163" y="26"/>
                    <a:pt x="163" y="24"/>
                  </a:cubicBezTo>
                  <a:cubicBezTo>
                    <a:pt x="162" y="22"/>
                    <a:pt x="163" y="20"/>
                    <a:pt x="165" y="19"/>
                  </a:cubicBezTo>
                  <a:cubicBezTo>
                    <a:pt x="172" y="16"/>
                    <a:pt x="179" y="14"/>
                    <a:pt x="185" y="12"/>
                  </a:cubicBezTo>
                  <a:cubicBezTo>
                    <a:pt x="188" y="11"/>
                    <a:pt x="190" y="12"/>
                    <a:pt x="190" y="14"/>
                  </a:cubicBezTo>
                  <a:cubicBezTo>
                    <a:pt x="191" y="17"/>
                    <a:pt x="190" y="19"/>
                    <a:pt x="188" y="19"/>
                  </a:cubicBezTo>
                  <a:cubicBezTo>
                    <a:pt x="181" y="21"/>
                    <a:pt x="174" y="24"/>
                    <a:pt x="168" y="26"/>
                  </a:cubicBezTo>
                  <a:cubicBezTo>
                    <a:pt x="167" y="27"/>
                    <a:pt x="167" y="27"/>
                    <a:pt x="166" y="27"/>
                  </a:cubicBezTo>
                  <a:close/>
                  <a:moveTo>
                    <a:pt x="355" y="26"/>
                  </a:moveTo>
                  <a:cubicBezTo>
                    <a:pt x="355" y="26"/>
                    <a:pt x="354" y="26"/>
                    <a:pt x="354" y="25"/>
                  </a:cubicBezTo>
                  <a:cubicBezTo>
                    <a:pt x="347" y="23"/>
                    <a:pt x="341" y="21"/>
                    <a:pt x="334" y="19"/>
                  </a:cubicBezTo>
                  <a:cubicBezTo>
                    <a:pt x="332" y="18"/>
                    <a:pt x="331" y="16"/>
                    <a:pt x="331" y="14"/>
                  </a:cubicBezTo>
                  <a:cubicBezTo>
                    <a:pt x="332" y="11"/>
                    <a:pt x="334" y="10"/>
                    <a:pt x="336" y="11"/>
                  </a:cubicBezTo>
                  <a:cubicBezTo>
                    <a:pt x="343" y="13"/>
                    <a:pt x="350" y="15"/>
                    <a:pt x="357" y="18"/>
                  </a:cubicBezTo>
                  <a:cubicBezTo>
                    <a:pt x="359" y="19"/>
                    <a:pt x="360" y="21"/>
                    <a:pt x="359" y="23"/>
                  </a:cubicBezTo>
                  <a:cubicBezTo>
                    <a:pt x="358" y="25"/>
                    <a:pt x="357" y="26"/>
                    <a:pt x="355" y="26"/>
                  </a:cubicBezTo>
                  <a:close/>
                  <a:moveTo>
                    <a:pt x="207" y="14"/>
                  </a:moveTo>
                  <a:cubicBezTo>
                    <a:pt x="206" y="14"/>
                    <a:pt x="204" y="13"/>
                    <a:pt x="204" y="11"/>
                  </a:cubicBezTo>
                  <a:cubicBezTo>
                    <a:pt x="203" y="9"/>
                    <a:pt x="204" y="7"/>
                    <a:pt x="207" y="6"/>
                  </a:cubicBezTo>
                  <a:cubicBezTo>
                    <a:pt x="214" y="5"/>
                    <a:pt x="221" y="3"/>
                    <a:pt x="228" y="3"/>
                  </a:cubicBezTo>
                  <a:cubicBezTo>
                    <a:pt x="230" y="2"/>
                    <a:pt x="232" y="4"/>
                    <a:pt x="233" y="6"/>
                  </a:cubicBezTo>
                  <a:cubicBezTo>
                    <a:pt x="233" y="8"/>
                    <a:pt x="231" y="10"/>
                    <a:pt x="229" y="10"/>
                  </a:cubicBezTo>
                  <a:cubicBezTo>
                    <a:pt x="222" y="11"/>
                    <a:pt x="215" y="13"/>
                    <a:pt x="208" y="14"/>
                  </a:cubicBezTo>
                  <a:cubicBezTo>
                    <a:pt x="208" y="14"/>
                    <a:pt x="208" y="14"/>
                    <a:pt x="207" y="14"/>
                  </a:cubicBezTo>
                  <a:close/>
                  <a:moveTo>
                    <a:pt x="314" y="14"/>
                  </a:moveTo>
                  <a:cubicBezTo>
                    <a:pt x="314" y="14"/>
                    <a:pt x="314" y="13"/>
                    <a:pt x="313" y="13"/>
                  </a:cubicBezTo>
                  <a:cubicBezTo>
                    <a:pt x="306" y="12"/>
                    <a:pt x="299" y="11"/>
                    <a:pt x="292" y="10"/>
                  </a:cubicBezTo>
                  <a:cubicBezTo>
                    <a:pt x="290" y="10"/>
                    <a:pt x="289" y="8"/>
                    <a:pt x="289" y="6"/>
                  </a:cubicBezTo>
                  <a:cubicBezTo>
                    <a:pt x="289" y="3"/>
                    <a:pt x="291" y="2"/>
                    <a:pt x="293" y="2"/>
                  </a:cubicBezTo>
                  <a:cubicBezTo>
                    <a:pt x="301" y="3"/>
                    <a:pt x="308" y="4"/>
                    <a:pt x="315" y="6"/>
                  </a:cubicBezTo>
                  <a:cubicBezTo>
                    <a:pt x="317" y="6"/>
                    <a:pt x="319" y="8"/>
                    <a:pt x="318" y="10"/>
                  </a:cubicBezTo>
                  <a:cubicBezTo>
                    <a:pt x="318" y="12"/>
                    <a:pt x="316" y="14"/>
                    <a:pt x="314" y="14"/>
                  </a:cubicBezTo>
                  <a:close/>
                  <a:moveTo>
                    <a:pt x="250" y="9"/>
                  </a:moveTo>
                  <a:cubicBezTo>
                    <a:pt x="248" y="9"/>
                    <a:pt x="246" y="7"/>
                    <a:pt x="246" y="5"/>
                  </a:cubicBezTo>
                  <a:cubicBezTo>
                    <a:pt x="246" y="3"/>
                    <a:pt x="248" y="1"/>
                    <a:pt x="250" y="1"/>
                  </a:cubicBezTo>
                  <a:cubicBezTo>
                    <a:pt x="257" y="0"/>
                    <a:pt x="264" y="0"/>
                    <a:pt x="272" y="0"/>
                  </a:cubicBezTo>
                  <a:cubicBezTo>
                    <a:pt x="274" y="1"/>
                    <a:pt x="276" y="2"/>
                    <a:pt x="276" y="5"/>
                  </a:cubicBezTo>
                  <a:cubicBezTo>
                    <a:pt x="275" y="7"/>
                    <a:pt x="274" y="9"/>
                    <a:pt x="271" y="8"/>
                  </a:cubicBezTo>
                  <a:cubicBezTo>
                    <a:pt x="264" y="8"/>
                    <a:pt x="257" y="8"/>
                    <a:pt x="250" y="9"/>
                  </a:cubicBezTo>
                  <a:cubicBezTo>
                    <a:pt x="250" y="9"/>
                    <a:pt x="250" y="9"/>
                    <a:pt x="250" y="9"/>
                  </a:cubicBezTo>
                  <a:close/>
                </a:path>
              </a:pathLst>
            </a:custGeom>
            <a:solidFill>
              <a:srgbClr val="9EBE5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19" name="Group 418">
              <a:extLst>
                <a:ext uri="{FF2B5EF4-FFF2-40B4-BE49-F238E27FC236}">
                  <a16:creationId xmlns:a16="http://schemas.microsoft.com/office/drawing/2014/main" id="{61F54C51-0D03-4BE8-B259-23E77C9D1A00}"/>
                </a:ext>
              </a:extLst>
            </p:cNvPr>
            <p:cNvGrpSpPr/>
            <p:nvPr/>
          </p:nvGrpSpPr>
          <p:grpSpPr>
            <a:xfrm flipH="1" flipV="1">
              <a:off x="4335976" y="4119227"/>
              <a:ext cx="894003" cy="1032538"/>
              <a:chOff x="7119867" y="4182585"/>
              <a:chExt cx="983403" cy="1135792"/>
            </a:xfrm>
          </p:grpSpPr>
          <p:sp>
            <p:nvSpPr>
              <p:cNvPr id="513" name="Freeform 557">
                <a:extLst>
                  <a:ext uri="{FF2B5EF4-FFF2-40B4-BE49-F238E27FC236}">
                    <a16:creationId xmlns:a16="http://schemas.microsoft.com/office/drawing/2014/main" id="{5A479AF5-8FFB-4E9F-8824-749833EF32B6}"/>
                  </a:ext>
                </a:extLst>
              </p:cNvPr>
              <p:cNvSpPr>
                <a:spLocks/>
              </p:cNvSpPr>
              <p:nvPr/>
            </p:nvSpPr>
            <p:spPr bwMode="auto">
              <a:xfrm rot="10800000" flipV="1">
                <a:off x="7171665" y="4182585"/>
                <a:ext cx="931605" cy="1075737"/>
              </a:xfrm>
              <a:custGeom>
                <a:avLst/>
                <a:gdLst>
                  <a:gd name="T0" fmla="*/ 1241 w 1241"/>
                  <a:gd name="T1" fmla="*/ 359 h 1433"/>
                  <a:gd name="T2" fmla="*/ 1241 w 1241"/>
                  <a:gd name="T3" fmla="*/ 1076 h 1433"/>
                  <a:gd name="T4" fmla="*/ 1114 w 1241"/>
                  <a:gd name="T5" fmla="*/ 1149 h 1433"/>
                  <a:gd name="T6" fmla="*/ 619 w 1241"/>
                  <a:gd name="T7" fmla="*/ 1433 h 1433"/>
                  <a:gd name="T8" fmla="*/ 135 w 1241"/>
                  <a:gd name="T9" fmla="*/ 1152 h 1433"/>
                  <a:gd name="T10" fmla="*/ 0 w 1241"/>
                  <a:gd name="T11" fmla="*/ 1076 h 1433"/>
                  <a:gd name="T12" fmla="*/ 0 w 1241"/>
                  <a:gd name="T13" fmla="*/ 359 h 1433"/>
                  <a:gd name="T14" fmla="*/ 619 w 1241"/>
                  <a:gd name="T15" fmla="*/ 0 h 1433"/>
                  <a:gd name="T16" fmla="*/ 1241 w 1241"/>
                  <a:gd name="T17" fmla="*/ 359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1" h="1433">
                    <a:moveTo>
                      <a:pt x="1241" y="359"/>
                    </a:moveTo>
                    <a:lnTo>
                      <a:pt x="1241" y="1076"/>
                    </a:lnTo>
                    <a:lnTo>
                      <a:pt x="1114" y="1149"/>
                    </a:lnTo>
                    <a:lnTo>
                      <a:pt x="619" y="1433"/>
                    </a:lnTo>
                    <a:lnTo>
                      <a:pt x="135" y="1152"/>
                    </a:lnTo>
                    <a:lnTo>
                      <a:pt x="0" y="1076"/>
                    </a:lnTo>
                    <a:lnTo>
                      <a:pt x="0" y="359"/>
                    </a:lnTo>
                    <a:lnTo>
                      <a:pt x="619" y="0"/>
                    </a:lnTo>
                    <a:lnTo>
                      <a:pt x="1241" y="359"/>
                    </a:ln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4" name="Freeform 558">
                <a:extLst>
                  <a:ext uri="{FF2B5EF4-FFF2-40B4-BE49-F238E27FC236}">
                    <a16:creationId xmlns:a16="http://schemas.microsoft.com/office/drawing/2014/main" id="{C521BD7F-D38A-4B9B-84F6-76FC3A09300E}"/>
                  </a:ext>
                </a:extLst>
              </p:cNvPr>
              <p:cNvSpPr>
                <a:spLocks/>
              </p:cNvSpPr>
              <p:nvPr/>
            </p:nvSpPr>
            <p:spPr bwMode="auto">
              <a:xfrm rot="10800000">
                <a:off x="7267002" y="4182585"/>
                <a:ext cx="734924" cy="464676"/>
              </a:xfrm>
              <a:custGeom>
                <a:avLst/>
                <a:gdLst>
                  <a:gd name="T0" fmla="*/ 402 w 414"/>
                  <a:gd name="T1" fmla="*/ 124 h 262"/>
                  <a:gd name="T2" fmla="*/ 277 w 414"/>
                  <a:gd name="T3" fmla="*/ 61 h 262"/>
                  <a:gd name="T4" fmla="*/ 275 w 414"/>
                  <a:gd name="T5" fmla="*/ 60 h 262"/>
                  <a:gd name="T6" fmla="*/ 274 w 414"/>
                  <a:gd name="T7" fmla="*/ 61 h 262"/>
                  <a:gd name="T8" fmla="*/ 262 w 414"/>
                  <a:gd name="T9" fmla="*/ 43 h 262"/>
                  <a:gd name="T10" fmla="*/ 254 w 414"/>
                  <a:gd name="T11" fmla="*/ 8 h 262"/>
                  <a:gd name="T12" fmla="*/ 254 w 414"/>
                  <a:gd name="T13" fmla="*/ 0 h 262"/>
                  <a:gd name="T14" fmla="*/ 160 w 414"/>
                  <a:gd name="T15" fmla="*/ 0 h 262"/>
                  <a:gd name="T16" fmla="*/ 160 w 414"/>
                  <a:gd name="T17" fmla="*/ 8 h 262"/>
                  <a:gd name="T18" fmla="*/ 153 w 414"/>
                  <a:gd name="T19" fmla="*/ 43 h 262"/>
                  <a:gd name="T20" fmla="*/ 140 w 414"/>
                  <a:gd name="T21" fmla="*/ 61 h 262"/>
                  <a:gd name="T22" fmla="*/ 139 w 414"/>
                  <a:gd name="T23" fmla="*/ 60 h 262"/>
                  <a:gd name="T24" fmla="*/ 138 w 414"/>
                  <a:gd name="T25" fmla="*/ 61 h 262"/>
                  <a:gd name="T26" fmla="*/ 12 w 414"/>
                  <a:gd name="T27" fmla="*/ 124 h 262"/>
                  <a:gd name="T28" fmla="*/ 0 w 414"/>
                  <a:gd name="T29" fmla="*/ 143 h 262"/>
                  <a:gd name="T30" fmla="*/ 205 w 414"/>
                  <a:gd name="T31" fmla="*/ 262 h 262"/>
                  <a:gd name="T32" fmla="*/ 414 w 414"/>
                  <a:gd name="T33" fmla="*/ 142 h 262"/>
                  <a:gd name="T34" fmla="*/ 402 w 414"/>
                  <a:gd name="T35" fmla="*/ 1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4" h="262">
                    <a:moveTo>
                      <a:pt x="402" y="124"/>
                    </a:moveTo>
                    <a:cubicBezTo>
                      <a:pt x="387" y="108"/>
                      <a:pt x="343" y="78"/>
                      <a:pt x="277" y="61"/>
                    </a:cubicBezTo>
                    <a:cubicBezTo>
                      <a:pt x="275" y="60"/>
                      <a:pt x="275" y="60"/>
                      <a:pt x="275" y="60"/>
                    </a:cubicBezTo>
                    <a:cubicBezTo>
                      <a:pt x="274" y="61"/>
                      <a:pt x="274" y="61"/>
                      <a:pt x="274" y="61"/>
                    </a:cubicBezTo>
                    <a:cubicBezTo>
                      <a:pt x="269" y="55"/>
                      <a:pt x="265" y="49"/>
                      <a:pt x="262" y="43"/>
                    </a:cubicBezTo>
                    <a:cubicBezTo>
                      <a:pt x="257" y="32"/>
                      <a:pt x="254" y="21"/>
                      <a:pt x="254" y="8"/>
                    </a:cubicBezTo>
                    <a:cubicBezTo>
                      <a:pt x="254" y="0"/>
                      <a:pt x="254" y="0"/>
                      <a:pt x="254" y="0"/>
                    </a:cubicBezTo>
                    <a:cubicBezTo>
                      <a:pt x="160" y="0"/>
                      <a:pt x="160" y="0"/>
                      <a:pt x="160" y="0"/>
                    </a:cubicBezTo>
                    <a:cubicBezTo>
                      <a:pt x="160" y="8"/>
                      <a:pt x="160" y="8"/>
                      <a:pt x="160" y="8"/>
                    </a:cubicBezTo>
                    <a:cubicBezTo>
                      <a:pt x="160" y="21"/>
                      <a:pt x="158" y="32"/>
                      <a:pt x="153" y="43"/>
                    </a:cubicBezTo>
                    <a:cubicBezTo>
                      <a:pt x="149" y="49"/>
                      <a:pt x="145" y="55"/>
                      <a:pt x="140" y="61"/>
                    </a:cubicBezTo>
                    <a:cubicBezTo>
                      <a:pt x="139" y="60"/>
                      <a:pt x="139" y="60"/>
                      <a:pt x="139" y="60"/>
                    </a:cubicBezTo>
                    <a:cubicBezTo>
                      <a:pt x="138" y="61"/>
                      <a:pt x="138" y="61"/>
                      <a:pt x="138" y="61"/>
                    </a:cubicBezTo>
                    <a:cubicBezTo>
                      <a:pt x="71" y="78"/>
                      <a:pt x="28" y="108"/>
                      <a:pt x="12" y="124"/>
                    </a:cubicBezTo>
                    <a:cubicBezTo>
                      <a:pt x="7" y="129"/>
                      <a:pt x="3" y="136"/>
                      <a:pt x="0" y="143"/>
                    </a:cubicBezTo>
                    <a:cubicBezTo>
                      <a:pt x="205" y="262"/>
                      <a:pt x="205" y="262"/>
                      <a:pt x="205" y="262"/>
                    </a:cubicBezTo>
                    <a:cubicBezTo>
                      <a:pt x="414" y="142"/>
                      <a:pt x="414" y="142"/>
                      <a:pt x="414" y="142"/>
                    </a:cubicBezTo>
                    <a:cubicBezTo>
                      <a:pt x="411" y="135"/>
                      <a:pt x="407" y="129"/>
                      <a:pt x="402" y="124"/>
                    </a:cubicBezTo>
                    <a:close/>
                  </a:path>
                </a:pathLst>
              </a:custGeom>
              <a:solidFill>
                <a:srgbClr val="F59B11">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5" name="Freeform 559">
                <a:extLst>
                  <a:ext uri="{FF2B5EF4-FFF2-40B4-BE49-F238E27FC236}">
                    <a16:creationId xmlns:a16="http://schemas.microsoft.com/office/drawing/2014/main" id="{CAD18E4E-3DE4-4F6A-A249-D11B61CC45D6}"/>
                  </a:ext>
                </a:extLst>
              </p:cNvPr>
              <p:cNvSpPr>
                <a:spLocks/>
              </p:cNvSpPr>
              <p:nvPr/>
            </p:nvSpPr>
            <p:spPr bwMode="auto">
              <a:xfrm rot="10800000">
                <a:off x="7267002" y="4182585"/>
                <a:ext cx="734924" cy="358829"/>
              </a:xfrm>
              <a:custGeom>
                <a:avLst/>
                <a:gdLst>
                  <a:gd name="T0" fmla="*/ 402 w 414"/>
                  <a:gd name="T1" fmla="*/ 64 h 202"/>
                  <a:gd name="T2" fmla="*/ 277 w 414"/>
                  <a:gd name="T3" fmla="*/ 1 h 202"/>
                  <a:gd name="T4" fmla="*/ 275 w 414"/>
                  <a:gd name="T5" fmla="*/ 0 h 202"/>
                  <a:gd name="T6" fmla="*/ 205 w 414"/>
                  <a:gd name="T7" fmla="*/ 77 h 202"/>
                  <a:gd name="T8" fmla="*/ 139 w 414"/>
                  <a:gd name="T9" fmla="*/ 0 h 202"/>
                  <a:gd name="T10" fmla="*/ 138 w 414"/>
                  <a:gd name="T11" fmla="*/ 1 h 202"/>
                  <a:gd name="T12" fmla="*/ 12 w 414"/>
                  <a:gd name="T13" fmla="*/ 64 h 202"/>
                  <a:gd name="T14" fmla="*/ 0 w 414"/>
                  <a:gd name="T15" fmla="*/ 83 h 202"/>
                  <a:gd name="T16" fmla="*/ 205 w 414"/>
                  <a:gd name="T17" fmla="*/ 202 h 202"/>
                  <a:gd name="T18" fmla="*/ 414 w 414"/>
                  <a:gd name="T19" fmla="*/ 82 h 202"/>
                  <a:gd name="T20" fmla="*/ 402 w 414"/>
                  <a:gd name="T21" fmla="*/ 6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4" h="202">
                    <a:moveTo>
                      <a:pt x="402" y="64"/>
                    </a:moveTo>
                    <a:cubicBezTo>
                      <a:pt x="387" y="48"/>
                      <a:pt x="343" y="18"/>
                      <a:pt x="277" y="1"/>
                    </a:cubicBezTo>
                    <a:cubicBezTo>
                      <a:pt x="275" y="0"/>
                      <a:pt x="275" y="0"/>
                      <a:pt x="275" y="0"/>
                    </a:cubicBezTo>
                    <a:cubicBezTo>
                      <a:pt x="205" y="77"/>
                      <a:pt x="205" y="77"/>
                      <a:pt x="205" y="77"/>
                    </a:cubicBezTo>
                    <a:cubicBezTo>
                      <a:pt x="139" y="0"/>
                      <a:pt x="139" y="0"/>
                      <a:pt x="139" y="0"/>
                    </a:cubicBezTo>
                    <a:cubicBezTo>
                      <a:pt x="138" y="1"/>
                      <a:pt x="138" y="1"/>
                      <a:pt x="138" y="1"/>
                    </a:cubicBezTo>
                    <a:cubicBezTo>
                      <a:pt x="71" y="18"/>
                      <a:pt x="28" y="48"/>
                      <a:pt x="12" y="64"/>
                    </a:cubicBezTo>
                    <a:cubicBezTo>
                      <a:pt x="7" y="69"/>
                      <a:pt x="3" y="76"/>
                      <a:pt x="0" y="83"/>
                    </a:cubicBezTo>
                    <a:cubicBezTo>
                      <a:pt x="205" y="202"/>
                      <a:pt x="205" y="202"/>
                      <a:pt x="205" y="202"/>
                    </a:cubicBezTo>
                    <a:cubicBezTo>
                      <a:pt x="414" y="82"/>
                      <a:pt x="414" y="82"/>
                      <a:pt x="414" y="82"/>
                    </a:cubicBezTo>
                    <a:cubicBezTo>
                      <a:pt x="411" y="75"/>
                      <a:pt x="407" y="69"/>
                      <a:pt x="402" y="64"/>
                    </a:cubicBezTo>
                    <a:close/>
                  </a:path>
                </a:pathLst>
              </a:custGeom>
              <a:solidFill>
                <a:srgbClr val="179E8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516" name="Group 515">
                <a:extLst>
                  <a:ext uri="{FF2B5EF4-FFF2-40B4-BE49-F238E27FC236}">
                    <a16:creationId xmlns:a16="http://schemas.microsoft.com/office/drawing/2014/main" id="{85BE0752-F9A0-4A53-8712-7764FB623BE8}"/>
                  </a:ext>
                </a:extLst>
              </p:cNvPr>
              <p:cNvGrpSpPr/>
              <p:nvPr/>
            </p:nvGrpSpPr>
            <p:grpSpPr>
              <a:xfrm>
                <a:off x="7387863" y="4536159"/>
                <a:ext cx="493953" cy="589291"/>
                <a:chOff x="7387863" y="4536159"/>
                <a:chExt cx="493953" cy="589291"/>
              </a:xfrm>
            </p:grpSpPr>
            <p:sp>
              <p:nvSpPr>
                <p:cNvPr id="518" name="Freeform 560">
                  <a:extLst>
                    <a:ext uri="{FF2B5EF4-FFF2-40B4-BE49-F238E27FC236}">
                      <a16:creationId xmlns:a16="http://schemas.microsoft.com/office/drawing/2014/main" id="{A4A3C980-B574-4E5A-9C59-A3C3ADCD410B}"/>
                    </a:ext>
                  </a:extLst>
                </p:cNvPr>
                <p:cNvSpPr>
                  <a:spLocks/>
                </p:cNvSpPr>
                <p:nvPr/>
              </p:nvSpPr>
              <p:spPr bwMode="auto">
                <a:xfrm rot="10800000">
                  <a:off x="7412636" y="4536159"/>
                  <a:ext cx="443657" cy="450413"/>
                </a:xfrm>
                <a:custGeom>
                  <a:avLst/>
                  <a:gdLst>
                    <a:gd name="T0" fmla="*/ 247 w 250"/>
                    <a:gd name="T1" fmla="*/ 120 h 254"/>
                    <a:gd name="T2" fmla="*/ 239 w 250"/>
                    <a:gd name="T3" fmla="*/ 110 h 254"/>
                    <a:gd name="T4" fmla="*/ 239 w 250"/>
                    <a:gd name="T5" fmla="*/ 108 h 254"/>
                    <a:gd name="T6" fmla="*/ 239 w 250"/>
                    <a:gd name="T7" fmla="*/ 98 h 254"/>
                    <a:gd name="T8" fmla="*/ 236 w 250"/>
                    <a:gd name="T9" fmla="*/ 80 h 254"/>
                    <a:gd name="T10" fmla="*/ 201 w 250"/>
                    <a:gd name="T11" fmla="*/ 25 h 254"/>
                    <a:gd name="T12" fmla="*/ 200 w 250"/>
                    <a:gd name="T13" fmla="*/ 24 h 254"/>
                    <a:gd name="T14" fmla="*/ 197 w 250"/>
                    <a:gd name="T15" fmla="*/ 22 h 254"/>
                    <a:gd name="T16" fmla="*/ 173 w 250"/>
                    <a:gd name="T17" fmla="*/ 9 h 254"/>
                    <a:gd name="T18" fmla="*/ 159 w 250"/>
                    <a:gd name="T19" fmla="*/ 4 h 254"/>
                    <a:gd name="T20" fmla="*/ 125 w 250"/>
                    <a:gd name="T21" fmla="*/ 0 h 254"/>
                    <a:gd name="T22" fmla="*/ 118 w 250"/>
                    <a:gd name="T23" fmla="*/ 1 h 254"/>
                    <a:gd name="T24" fmla="*/ 113 w 250"/>
                    <a:gd name="T25" fmla="*/ 1 h 254"/>
                    <a:gd name="T26" fmla="*/ 93 w 250"/>
                    <a:gd name="T27" fmla="*/ 4 h 254"/>
                    <a:gd name="T28" fmla="*/ 60 w 250"/>
                    <a:gd name="T29" fmla="*/ 17 h 254"/>
                    <a:gd name="T30" fmla="*/ 51 w 250"/>
                    <a:gd name="T31" fmla="*/ 23 h 254"/>
                    <a:gd name="T32" fmla="*/ 29 w 250"/>
                    <a:gd name="T33" fmla="*/ 46 h 254"/>
                    <a:gd name="T34" fmla="*/ 19 w 250"/>
                    <a:gd name="T35" fmla="*/ 65 h 254"/>
                    <a:gd name="T36" fmla="*/ 15 w 250"/>
                    <a:gd name="T37" fmla="*/ 77 h 254"/>
                    <a:gd name="T38" fmla="*/ 12 w 250"/>
                    <a:gd name="T39" fmla="*/ 98 h 254"/>
                    <a:gd name="T40" fmla="*/ 11 w 250"/>
                    <a:gd name="T41" fmla="*/ 108 h 254"/>
                    <a:gd name="T42" fmla="*/ 11 w 250"/>
                    <a:gd name="T43" fmla="*/ 110 h 254"/>
                    <a:gd name="T44" fmla="*/ 3 w 250"/>
                    <a:gd name="T45" fmla="*/ 120 h 254"/>
                    <a:gd name="T46" fmla="*/ 0 w 250"/>
                    <a:gd name="T47" fmla="*/ 134 h 254"/>
                    <a:gd name="T48" fmla="*/ 3 w 250"/>
                    <a:gd name="T49" fmla="*/ 146 h 254"/>
                    <a:gd name="T50" fmla="*/ 3 w 250"/>
                    <a:gd name="T51" fmla="*/ 146 h 254"/>
                    <a:gd name="T52" fmla="*/ 14 w 250"/>
                    <a:gd name="T53" fmla="*/ 159 h 254"/>
                    <a:gd name="T54" fmla="*/ 20 w 250"/>
                    <a:gd name="T55" fmla="*/ 160 h 254"/>
                    <a:gd name="T56" fmla="*/ 21 w 250"/>
                    <a:gd name="T57" fmla="*/ 161 h 254"/>
                    <a:gd name="T58" fmla="*/ 71 w 250"/>
                    <a:gd name="T59" fmla="*/ 234 h 254"/>
                    <a:gd name="T60" fmla="*/ 125 w 250"/>
                    <a:gd name="T61" fmla="*/ 254 h 254"/>
                    <a:gd name="T62" fmla="*/ 180 w 250"/>
                    <a:gd name="T63" fmla="*/ 234 h 254"/>
                    <a:gd name="T64" fmla="*/ 230 w 250"/>
                    <a:gd name="T65" fmla="*/ 160 h 254"/>
                    <a:gd name="T66" fmla="*/ 231 w 250"/>
                    <a:gd name="T67" fmla="*/ 160 h 254"/>
                    <a:gd name="T68" fmla="*/ 250 w 250"/>
                    <a:gd name="T69" fmla="*/ 134 h 254"/>
                    <a:gd name="T70" fmla="*/ 247 w 250"/>
                    <a:gd name="T71" fmla="*/ 12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0" h="254">
                      <a:moveTo>
                        <a:pt x="247" y="120"/>
                      </a:moveTo>
                      <a:cubicBezTo>
                        <a:pt x="245" y="116"/>
                        <a:pt x="243" y="112"/>
                        <a:pt x="239" y="110"/>
                      </a:cubicBezTo>
                      <a:cubicBezTo>
                        <a:pt x="239" y="108"/>
                        <a:pt x="239" y="108"/>
                        <a:pt x="239" y="108"/>
                      </a:cubicBezTo>
                      <a:cubicBezTo>
                        <a:pt x="239" y="105"/>
                        <a:pt x="239" y="101"/>
                        <a:pt x="239" y="98"/>
                      </a:cubicBezTo>
                      <a:cubicBezTo>
                        <a:pt x="238" y="92"/>
                        <a:pt x="237" y="86"/>
                        <a:pt x="236" y="80"/>
                      </a:cubicBezTo>
                      <a:cubicBezTo>
                        <a:pt x="231" y="57"/>
                        <a:pt x="219" y="38"/>
                        <a:pt x="201" y="25"/>
                      </a:cubicBezTo>
                      <a:cubicBezTo>
                        <a:pt x="201" y="24"/>
                        <a:pt x="201" y="24"/>
                        <a:pt x="200" y="24"/>
                      </a:cubicBezTo>
                      <a:cubicBezTo>
                        <a:pt x="199" y="23"/>
                        <a:pt x="198" y="22"/>
                        <a:pt x="197" y="22"/>
                      </a:cubicBezTo>
                      <a:cubicBezTo>
                        <a:pt x="190" y="16"/>
                        <a:pt x="182" y="12"/>
                        <a:pt x="173" y="9"/>
                      </a:cubicBezTo>
                      <a:cubicBezTo>
                        <a:pt x="169" y="7"/>
                        <a:pt x="164" y="6"/>
                        <a:pt x="159" y="4"/>
                      </a:cubicBezTo>
                      <a:cubicBezTo>
                        <a:pt x="149" y="2"/>
                        <a:pt x="137" y="0"/>
                        <a:pt x="125" y="0"/>
                      </a:cubicBezTo>
                      <a:cubicBezTo>
                        <a:pt x="123" y="0"/>
                        <a:pt x="120" y="1"/>
                        <a:pt x="118" y="1"/>
                      </a:cubicBezTo>
                      <a:cubicBezTo>
                        <a:pt x="116" y="1"/>
                        <a:pt x="115" y="1"/>
                        <a:pt x="113" y="1"/>
                      </a:cubicBezTo>
                      <a:cubicBezTo>
                        <a:pt x="106" y="1"/>
                        <a:pt x="99" y="3"/>
                        <a:pt x="93" y="4"/>
                      </a:cubicBezTo>
                      <a:cubicBezTo>
                        <a:pt x="81" y="7"/>
                        <a:pt x="70" y="11"/>
                        <a:pt x="60" y="17"/>
                      </a:cubicBezTo>
                      <a:cubicBezTo>
                        <a:pt x="57" y="19"/>
                        <a:pt x="54" y="21"/>
                        <a:pt x="51" y="23"/>
                      </a:cubicBezTo>
                      <a:cubicBezTo>
                        <a:pt x="43" y="29"/>
                        <a:pt x="35" y="37"/>
                        <a:pt x="29" y="46"/>
                      </a:cubicBezTo>
                      <a:cubicBezTo>
                        <a:pt x="25" y="52"/>
                        <a:pt x="22" y="58"/>
                        <a:pt x="19" y="65"/>
                      </a:cubicBezTo>
                      <a:cubicBezTo>
                        <a:pt x="18" y="69"/>
                        <a:pt x="16" y="73"/>
                        <a:pt x="15" y="77"/>
                      </a:cubicBezTo>
                      <a:cubicBezTo>
                        <a:pt x="13" y="84"/>
                        <a:pt x="12" y="91"/>
                        <a:pt x="12" y="98"/>
                      </a:cubicBezTo>
                      <a:cubicBezTo>
                        <a:pt x="11" y="102"/>
                        <a:pt x="11" y="105"/>
                        <a:pt x="11" y="108"/>
                      </a:cubicBezTo>
                      <a:cubicBezTo>
                        <a:pt x="11" y="109"/>
                        <a:pt x="11" y="109"/>
                        <a:pt x="11" y="110"/>
                      </a:cubicBezTo>
                      <a:cubicBezTo>
                        <a:pt x="8" y="112"/>
                        <a:pt x="5" y="116"/>
                        <a:pt x="3" y="120"/>
                      </a:cubicBezTo>
                      <a:cubicBezTo>
                        <a:pt x="1" y="124"/>
                        <a:pt x="0" y="129"/>
                        <a:pt x="0" y="134"/>
                      </a:cubicBezTo>
                      <a:cubicBezTo>
                        <a:pt x="0" y="138"/>
                        <a:pt x="1" y="143"/>
                        <a:pt x="3" y="146"/>
                      </a:cubicBezTo>
                      <a:cubicBezTo>
                        <a:pt x="3" y="146"/>
                        <a:pt x="3" y="146"/>
                        <a:pt x="3" y="146"/>
                      </a:cubicBezTo>
                      <a:cubicBezTo>
                        <a:pt x="5" y="152"/>
                        <a:pt x="9" y="157"/>
                        <a:pt x="14" y="159"/>
                      </a:cubicBezTo>
                      <a:cubicBezTo>
                        <a:pt x="16" y="160"/>
                        <a:pt x="18" y="160"/>
                        <a:pt x="20" y="160"/>
                      </a:cubicBezTo>
                      <a:cubicBezTo>
                        <a:pt x="20" y="160"/>
                        <a:pt x="20" y="160"/>
                        <a:pt x="21" y="161"/>
                      </a:cubicBezTo>
                      <a:cubicBezTo>
                        <a:pt x="30" y="188"/>
                        <a:pt x="47" y="216"/>
                        <a:pt x="71" y="234"/>
                      </a:cubicBezTo>
                      <a:cubicBezTo>
                        <a:pt x="86" y="246"/>
                        <a:pt x="105" y="254"/>
                        <a:pt x="125" y="254"/>
                      </a:cubicBezTo>
                      <a:cubicBezTo>
                        <a:pt x="146" y="254"/>
                        <a:pt x="164" y="246"/>
                        <a:pt x="180" y="234"/>
                      </a:cubicBezTo>
                      <a:cubicBezTo>
                        <a:pt x="203" y="216"/>
                        <a:pt x="221" y="187"/>
                        <a:pt x="230" y="160"/>
                      </a:cubicBezTo>
                      <a:cubicBezTo>
                        <a:pt x="231" y="160"/>
                        <a:pt x="231" y="160"/>
                        <a:pt x="231" y="160"/>
                      </a:cubicBezTo>
                      <a:cubicBezTo>
                        <a:pt x="242" y="160"/>
                        <a:pt x="250" y="149"/>
                        <a:pt x="250" y="134"/>
                      </a:cubicBezTo>
                      <a:cubicBezTo>
                        <a:pt x="250" y="129"/>
                        <a:pt x="249" y="124"/>
                        <a:pt x="247" y="12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9" name="Freeform 561">
                  <a:extLst>
                    <a:ext uri="{FF2B5EF4-FFF2-40B4-BE49-F238E27FC236}">
                      <a16:creationId xmlns:a16="http://schemas.microsoft.com/office/drawing/2014/main" id="{79FD0BAA-739D-4BC0-8AE9-9E00CEC8BA73}"/>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0" name="Freeform 562">
                  <a:extLst>
                    <a:ext uri="{FF2B5EF4-FFF2-40B4-BE49-F238E27FC236}">
                      <a16:creationId xmlns:a16="http://schemas.microsoft.com/office/drawing/2014/main" id="{897CDD98-DA64-469A-9DDD-C73463C7661F}"/>
                    </a:ext>
                  </a:extLst>
                </p:cNvPr>
                <p:cNvSpPr>
                  <a:spLocks/>
                </p:cNvSpPr>
                <p:nvPr/>
              </p:nvSpPr>
              <p:spPr bwMode="auto">
                <a:xfrm rot="10800000">
                  <a:off x="7387863" y="4645760"/>
                  <a:ext cx="493953" cy="418884"/>
                </a:xfrm>
                <a:custGeom>
                  <a:avLst/>
                  <a:gdLst>
                    <a:gd name="T0" fmla="*/ 263 w 278"/>
                    <a:gd name="T1" fmla="*/ 125 h 236"/>
                    <a:gd name="T2" fmla="*/ 137 w 278"/>
                    <a:gd name="T3" fmla="*/ 0 h 236"/>
                    <a:gd name="T4" fmla="*/ 16 w 278"/>
                    <a:gd name="T5" fmla="*/ 125 h 236"/>
                    <a:gd name="T6" fmla="*/ 139 w 278"/>
                    <a:gd name="T7" fmla="*/ 93 h 236"/>
                    <a:gd name="T8" fmla="*/ 263 w 278"/>
                    <a:gd name="T9" fmla="*/ 125 h 236"/>
                  </a:gdLst>
                  <a:ahLst/>
                  <a:cxnLst>
                    <a:cxn ang="0">
                      <a:pos x="T0" y="T1"/>
                    </a:cxn>
                    <a:cxn ang="0">
                      <a:pos x="T2" y="T3"/>
                    </a:cxn>
                    <a:cxn ang="0">
                      <a:pos x="T4" y="T5"/>
                    </a:cxn>
                    <a:cxn ang="0">
                      <a:pos x="T6" y="T7"/>
                    </a:cxn>
                    <a:cxn ang="0">
                      <a:pos x="T8" y="T9"/>
                    </a:cxn>
                  </a:cxnLst>
                  <a:rect l="0" t="0" r="r" b="b"/>
                  <a:pathLst>
                    <a:path w="278" h="236">
                      <a:moveTo>
                        <a:pt x="263" y="125"/>
                      </a:moveTo>
                      <a:cubicBezTo>
                        <a:pt x="251" y="36"/>
                        <a:pt x="222" y="0"/>
                        <a:pt x="137" y="0"/>
                      </a:cubicBezTo>
                      <a:cubicBezTo>
                        <a:pt x="67" y="0"/>
                        <a:pt x="28" y="36"/>
                        <a:pt x="16" y="125"/>
                      </a:cubicBezTo>
                      <a:cubicBezTo>
                        <a:pt x="0" y="236"/>
                        <a:pt x="83" y="93"/>
                        <a:pt x="139" y="93"/>
                      </a:cubicBezTo>
                      <a:cubicBezTo>
                        <a:pt x="198" y="93"/>
                        <a:pt x="278" y="236"/>
                        <a:pt x="263" y="125"/>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1" name="Freeform 563">
                  <a:extLst>
                    <a:ext uri="{FF2B5EF4-FFF2-40B4-BE49-F238E27FC236}">
                      <a16:creationId xmlns:a16="http://schemas.microsoft.com/office/drawing/2014/main" id="{7667F6B9-240E-4CE1-A993-BDF2D7ADC927}"/>
                    </a:ext>
                  </a:extLst>
                </p:cNvPr>
                <p:cNvSpPr>
                  <a:spLocks/>
                </p:cNvSpPr>
                <p:nvPr/>
              </p:nvSpPr>
              <p:spPr bwMode="auto">
                <a:xfrm rot="10800000">
                  <a:off x="7507223" y="4860457"/>
                  <a:ext cx="319043" cy="174160"/>
                </a:xfrm>
                <a:custGeom>
                  <a:avLst/>
                  <a:gdLst>
                    <a:gd name="T0" fmla="*/ 0 w 180"/>
                    <a:gd name="T1" fmla="*/ 92 h 98"/>
                    <a:gd name="T2" fmla="*/ 180 w 180"/>
                    <a:gd name="T3" fmla="*/ 13 h 98"/>
                    <a:gd name="T4" fmla="*/ 97 w 180"/>
                    <a:gd name="T5" fmla="*/ 0 h 98"/>
                    <a:gd name="T6" fmla="*/ 0 w 180"/>
                    <a:gd name="T7" fmla="*/ 92 h 98"/>
                  </a:gdLst>
                  <a:ahLst/>
                  <a:cxnLst>
                    <a:cxn ang="0">
                      <a:pos x="T0" y="T1"/>
                    </a:cxn>
                    <a:cxn ang="0">
                      <a:pos x="T2" y="T3"/>
                    </a:cxn>
                    <a:cxn ang="0">
                      <a:pos x="T4" y="T5"/>
                    </a:cxn>
                    <a:cxn ang="0">
                      <a:pos x="T6" y="T7"/>
                    </a:cxn>
                  </a:cxnLst>
                  <a:rect l="0" t="0" r="r" b="b"/>
                  <a:pathLst>
                    <a:path w="180" h="98">
                      <a:moveTo>
                        <a:pt x="0" y="92"/>
                      </a:moveTo>
                      <a:cubicBezTo>
                        <a:pt x="0" y="92"/>
                        <a:pt x="101" y="98"/>
                        <a:pt x="180" y="13"/>
                      </a:cubicBezTo>
                      <a:cubicBezTo>
                        <a:pt x="180" y="13"/>
                        <a:pt x="174" y="0"/>
                        <a:pt x="97" y="0"/>
                      </a:cubicBezTo>
                      <a:cubicBezTo>
                        <a:pt x="1" y="0"/>
                        <a:pt x="0" y="92"/>
                        <a:pt x="0" y="92"/>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2" name="Freeform 564">
                  <a:extLst>
                    <a:ext uri="{FF2B5EF4-FFF2-40B4-BE49-F238E27FC236}">
                      <a16:creationId xmlns:a16="http://schemas.microsoft.com/office/drawing/2014/main" id="{EC72AA78-F4DC-4BC6-BAC0-DFE662746A8D}"/>
                    </a:ext>
                  </a:extLst>
                </p:cNvPr>
                <p:cNvSpPr>
                  <a:spLocks/>
                </p:cNvSpPr>
                <p:nvPr/>
              </p:nvSpPr>
              <p:spPr bwMode="auto">
                <a:xfrm rot="10800000">
                  <a:off x="7503469" y="4825175"/>
                  <a:ext cx="271749" cy="241722"/>
                </a:xfrm>
                <a:custGeom>
                  <a:avLst/>
                  <a:gdLst>
                    <a:gd name="T0" fmla="*/ 153 w 153"/>
                    <a:gd name="T1" fmla="*/ 63 h 136"/>
                    <a:gd name="T2" fmla="*/ 52 w 153"/>
                    <a:gd name="T3" fmla="*/ 41 h 136"/>
                    <a:gd name="T4" fmla="*/ 0 w 153"/>
                    <a:gd name="T5" fmla="*/ 125 h 136"/>
                    <a:gd name="T6" fmla="*/ 93 w 153"/>
                    <a:gd name="T7" fmla="*/ 113 h 136"/>
                    <a:gd name="T8" fmla="*/ 153 w 153"/>
                    <a:gd name="T9" fmla="*/ 63 h 136"/>
                  </a:gdLst>
                  <a:ahLst/>
                  <a:cxnLst>
                    <a:cxn ang="0">
                      <a:pos x="T0" y="T1"/>
                    </a:cxn>
                    <a:cxn ang="0">
                      <a:pos x="T2" y="T3"/>
                    </a:cxn>
                    <a:cxn ang="0">
                      <a:pos x="T4" y="T5"/>
                    </a:cxn>
                    <a:cxn ang="0">
                      <a:pos x="T6" y="T7"/>
                    </a:cxn>
                    <a:cxn ang="0">
                      <a:pos x="T8" y="T9"/>
                    </a:cxn>
                  </a:cxnLst>
                  <a:rect l="0" t="0" r="r" b="b"/>
                  <a:pathLst>
                    <a:path w="153" h="136">
                      <a:moveTo>
                        <a:pt x="153" y="63"/>
                      </a:moveTo>
                      <a:cubicBezTo>
                        <a:pt x="153" y="63"/>
                        <a:pt x="84" y="0"/>
                        <a:pt x="52" y="41"/>
                      </a:cubicBezTo>
                      <a:cubicBezTo>
                        <a:pt x="21" y="82"/>
                        <a:pt x="41" y="116"/>
                        <a:pt x="0" y="125"/>
                      </a:cubicBezTo>
                      <a:cubicBezTo>
                        <a:pt x="0" y="125"/>
                        <a:pt x="40" y="136"/>
                        <a:pt x="93" y="113"/>
                      </a:cubicBezTo>
                      <a:cubicBezTo>
                        <a:pt x="149" y="88"/>
                        <a:pt x="153" y="63"/>
                        <a:pt x="153" y="63"/>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3" name="Freeform 565">
                  <a:extLst>
                    <a:ext uri="{FF2B5EF4-FFF2-40B4-BE49-F238E27FC236}">
                      <a16:creationId xmlns:a16="http://schemas.microsoft.com/office/drawing/2014/main" id="{A623A5B3-D6EB-4391-AA0C-20502FE74A21}"/>
                    </a:ext>
                  </a:extLst>
                </p:cNvPr>
                <p:cNvSpPr>
                  <a:spLocks/>
                </p:cNvSpPr>
                <p:nvPr/>
              </p:nvSpPr>
              <p:spPr bwMode="auto">
                <a:xfrm rot="10800000">
                  <a:off x="7629585" y="4860457"/>
                  <a:ext cx="213196" cy="264993"/>
                </a:xfrm>
                <a:custGeom>
                  <a:avLst/>
                  <a:gdLst>
                    <a:gd name="T0" fmla="*/ 7 w 120"/>
                    <a:gd name="T1" fmla="*/ 120 h 149"/>
                    <a:gd name="T2" fmla="*/ 107 w 120"/>
                    <a:gd name="T3" fmla="*/ 98 h 149"/>
                    <a:gd name="T4" fmla="*/ 120 w 120"/>
                    <a:gd name="T5" fmla="*/ 0 h 149"/>
                    <a:gd name="T6" fmla="*/ 41 w 120"/>
                    <a:gd name="T7" fmla="*/ 49 h 149"/>
                    <a:gd name="T8" fmla="*/ 7 w 120"/>
                    <a:gd name="T9" fmla="*/ 120 h 149"/>
                  </a:gdLst>
                  <a:ahLst/>
                  <a:cxnLst>
                    <a:cxn ang="0">
                      <a:pos x="T0" y="T1"/>
                    </a:cxn>
                    <a:cxn ang="0">
                      <a:pos x="T2" y="T3"/>
                    </a:cxn>
                    <a:cxn ang="0">
                      <a:pos x="T4" y="T5"/>
                    </a:cxn>
                    <a:cxn ang="0">
                      <a:pos x="T6" y="T7"/>
                    </a:cxn>
                    <a:cxn ang="0">
                      <a:pos x="T8" y="T9"/>
                    </a:cxn>
                  </a:cxnLst>
                  <a:rect l="0" t="0" r="r" b="b"/>
                  <a:pathLst>
                    <a:path w="120" h="149">
                      <a:moveTo>
                        <a:pt x="7" y="120"/>
                      </a:moveTo>
                      <a:cubicBezTo>
                        <a:pt x="7" y="120"/>
                        <a:pt x="96" y="149"/>
                        <a:pt x="107" y="98"/>
                      </a:cubicBezTo>
                      <a:cubicBezTo>
                        <a:pt x="120" y="48"/>
                        <a:pt x="86" y="25"/>
                        <a:pt x="120" y="0"/>
                      </a:cubicBezTo>
                      <a:cubicBezTo>
                        <a:pt x="120" y="0"/>
                        <a:pt x="79"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4" name="Freeform 566">
                  <a:extLst>
                    <a:ext uri="{FF2B5EF4-FFF2-40B4-BE49-F238E27FC236}">
                      <a16:creationId xmlns:a16="http://schemas.microsoft.com/office/drawing/2014/main" id="{B5F91D43-EADB-4E13-B38D-10D83D167DD8}"/>
                    </a:ext>
                  </a:extLst>
                </p:cNvPr>
                <p:cNvSpPr>
                  <a:spLocks/>
                </p:cNvSpPr>
                <p:nvPr/>
              </p:nvSpPr>
              <p:spPr bwMode="auto">
                <a:xfrm rot="10800000">
                  <a:off x="7554516" y="4860457"/>
                  <a:ext cx="215448" cy="264993"/>
                </a:xfrm>
                <a:custGeom>
                  <a:avLst/>
                  <a:gdLst>
                    <a:gd name="T0" fmla="*/ 7 w 121"/>
                    <a:gd name="T1" fmla="*/ 120 h 149"/>
                    <a:gd name="T2" fmla="*/ 108 w 121"/>
                    <a:gd name="T3" fmla="*/ 98 h 149"/>
                    <a:gd name="T4" fmla="*/ 121 w 121"/>
                    <a:gd name="T5" fmla="*/ 0 h 149"/>
                    <a:gd name="T6" fmla="*/ 41 w 121"/>
                    <a:gd name="T7" fmla="*/ 49 h 149"/>
                    <a:gd name="T8" fmla="*/ 7 w 121"/>
                    <a:gd name="T9" fmla="*/ 120 h 149"/>
                  </a:gdLst>
                  <a:ahLst/>
                  <a:cxnLst>
                    <a:cxn ang="0">
                      <a:pos x="T0" y="T1"/>
                    </a:cxn>
                    <a:cxn ang="0">
                      <a:pos x="T2" y="T3"/>
                    </a:cxn>
                    <a:cxn ang="0">
                      <a:pos x="T4" y="T5"/>
                    </a:cxn>
                    <a:cxn ang="0">
                      <a:pos x="T6" y="T7"/>
                    </a:cxn>
                    <a:cxn ang="0">
                      <a:pos x="T8" y="T9"/>
                    </a:cxn>
                  </a:cxnLst>
                  <a:rect l="0" t="0" r="r" b="b"/>
                  <a:pathLst>
                    <a:path w="121" h="149">
                      <a:moveTo>
                        <a:pt x="7" y="120"/>
                      </a:moveTo>
                      <a:cubicBezTo>
                        <a:pt x="7" y="120"/>
                        <a:pt x="96" y="149"/>
                        <a:pt x="108" y="98"/>
                      </a:cubicBezTo>
                      <a:cubicBezTo>
                        <a:pt x="120" y="48"/>
                        <a:pt x="87" y="25"/>
                        <a:pt x="121" y="0"/>
                      </a:cubicBezTo>
                      <a:cubicBezTo>
                        <a:pt x="121" y="0"/>
                        <a:pt x="80" y="6"/>
                        <a:pt x="41" y="49"/>
                      </a:cubicBezTo>
                      <a:cubicBezTo>
                        <a:pt x="0" y="96"/>
                        <a:pt x="7" y="120"/>
                        <a:pt x="7" y="120"/>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5" name="Freeform 567">
                  <a:extLst>
                    <a:ext uri="{FF2B5EF4-FFF2-40B4-BE49-F238E27FC236}">
                      <a16:creationId xmlns:a16="http://schemas.microsoft.com/office/drawing/2014/main" id="{D52192E4-F85E-4012-AEEA-B7C51F79DAE8}"/>
                    </a:ext>
                  </a:extLst>
                </p:cNvPr>
                <p:cNvSpPr>
                  <a:spLocks/>
                </p:cNvSpPr>
                <p:nvPr/>
              </p:nvSpPr>
              <p:spPr bwMode="auto">
                <a:xfrm rot="10800000">
                  <a:off x="7476445" y="4858956"/>
                  <a:ext cx="215448" cy="262741"/>
                </a:xfrm>
                <a:custGeom>
                  <a:avLst/>
                  <a:gdLst>
                    <a:gd name="T0" fmla="*/ 8 w 121"/>
                    <a:gd name="T1" fmla="*/ 119 h 148"/>
                    <a:gd name="T2" fmla="*/ 108 w 121"/>
                    <a:gd name="T3" fmla="*/ 98 h 148"/>
                    <a:gd name="T4" fmla="*/ 121 w 121"/>
                    <a:gd name="T5" fmla="*/ 0 h 148"/>
                    <a:gd name="T6" fmla="*/ 42 w 121"/>
                    <a:gd name="T7" fmla="*/ 49 h 148"/>
                    <a:gd name="T8" fmla="*/ 8 w 121"/>
                    <a:gd name="T9" fmla="*/ 119 h 148"/>
                  </a:gdLst>
                  <a:ahLst/>
                  <a:cxnLst>
                    <a:cxn ang="0">
                      <a:pos x="T0" y="T1"/>
                    </a:cxn>
                    <a:cxn ang="0">
                      <a:pos x="T2" y="T3"/>
                    </a:cxn>
                    <a:cxn ang="0">
                      <a:pos x="T4" y="T5"/>
                    </a:cxn>
                    <a:cxn ang="0">
                      <a:pos x="T6" y="T7"/>
                    </a:cxn>
                    <a:cxn ang="0">
                      <a:pos x="T8" y="T9"/>
                    </a:cxn>
                  </a:cxnLst>
                  <a:rect l="0" t="0" r="r" b="b"/>
                  <a:pathLst>
                    <a:path w="121" h="148">
                      <a:moveTo>
                        <a:pt x="8" y="119"/>
                      </a:moveTo>
                      <a:cubicBezTo>
                        <a:pt x="8" y="119"/>
                        <a:pt x="96" y="148"/>
                        <a:pt x="108" y="98"/>
                      </a:cubicBezTo>
                      <a:cubicBezTo>
                        <a:pt x="120" y="48"/>
                        <a:pt x="87" y="25"/>
                        <a:pt x="121" y="0"/>
                      </a:cubicBezTo>
                      <a:cubicBezTo>
                        <a:pt x="121" y="0"/>
                        <a:pt x="80" y="6"/>
                        <a:pt x="42" y="49"/>
                      </a:cubicBezTo>
                      <a:cubicBezTo>
                        <a:pt x="0" y="95"/>
                        <a:pt x="8" y="119"/>
                        <a:pt x="8" y="119"/>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6" name="Freeform 568">
                  <a:extLst>
                    <a:ext uri="{FF2B5EF4-FFF2-40B4-BE49-F238E27FC236}">
                      <a16:creationId xmlns:a16="http://schemas.microsoft.com/office/drawing/2014/main" id="{5E15514C-65A2-4F4B-88B8-807812AF72EA}"/>
                    </a:ext>
                  </a:extLst>
                </p:cNvPr>
                <p:cNvSpPr>
                  <a:spLocks/>
                </p:cNvSpPr>
                <p:nvPr/>
              </p:nvSpPr>
              <p:spPr bwMode="auto">
                <a:xfrm rot="10800000">
                  <a:off x="7796238" y="4697558"/>
                  <a:ext cx="72817" cy="118609"/>
                </a:xfrm>
                <a:custGeom>
                  <a:avLst/>
                  <a:gdLst>
                    <a:gd name="T0" fmla="*/ 36 w 41"/>
                    <a:gd name="T1" fmla="*/ 29 h 67"/>
                    <a:gd name="T2" fmla="*/ 29 w 41"/>
                    <a:gd name="T3" fmla="*/ 65 h 67"/>
                    <a:gd name="T4" fmla="*/ 5 w 41"/>
                    <a:gd name="T5" fmla="*/ 37 h 67"/>
                    <a:gd name="T6" fmla="*/ 12 w 41"/>
                    <a:gd name="T7" fmla="*/ 2 h 67"/>
                    <a:gd name="T8" fmla="*/ 36 w 41"/>
                    <a:gd name="T9" fmla="*/ 29 h 67"/>
                  </a:gdLst>
                  <a:ahLst/>
                  <a:cxnLst>
                    <a:cxn ang="0">
                      <a:pos x="T0" y="T1"/>
                    </a:cxn>
                    <a:cxn ang="0">
                      <a:pos x="T2" y="T3"/>
                    </a:cxn>
                    <a:cxn ang="0">
                      <a:pos x="T4" y="T5"/>
                    </a:cxn>
                    <a:cxn ang="0">
                      <a:pos x="T6" y="T7"/>
                    </a:cxn>
                    <a:cxn ang="0">
                      <a:pos x="T8" y="T9"/>
                    </a:cxn>
                  </a:cxnLst>
                  <a:rect l="0" t="0" r="r" b="b"/>
                  <a:pathLst>
                    <a:path w="41" h="67">
                      <a:moveTo>
                        <a:pt x="36" y="29"/>
                      </a:moveTo>
                      <a:cubicBezTo>
                        <a:pt x="41" y="46"/>
                        <a:pt x="37" y="62"/>
                        <a:pt x="29" y="65"/>
                      </a:cubicBezTo>
                      <a:cubicBezTo>
                        <a:pt x="20" y="67"/>
                        <a:pt x="9" y="55"/>
                        <a:pt x="5" y="37"/>
                      </a:cubicBezTo>
                      <a:cubicBezTo>
                        <a:pt x="0" y="20"/>
                        <a:pt x="3" y="4"/>
                        <a:pt x="12" y="2"/>
                      </a:cubicBezTo>
                      <a:cubicBezTo>
                        <a:pt x="21" y="0"/>
                        <a:pt x="32" y="12"/>
                        <a:pt x="36" y="29"/>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7" name="Freeform 569">
                  <a:extLst>
                    <a:ext uri="{FF2B5EF4-FFF2-40B4-BE49-F238E27FC236}">
                      <a16:creationId xmlns:a16="http://schemas.microsoft.com/office/drawing/2014/main" id="{A6E2671D-89B5-45B6-AD95-BEDCB63115AC}"/>
                    </a:ext>
                  </a:extLst>
                </p:cNvPr>
                <p:cNvSpPr>
                  <a:spLocks/>
                </p:cNvSpPr>
                <p:nvPr/>
              </p:nvSpPr>
              <p:spPr bwMode="auto">
                <a:xfrm rot="10800000">
                  <a:off x="7398373" y="4699059"/>
                  <a:ext cx="69814" cy="119360"/>
                </a:xfrm>
                <a:custGeom>
                  <a:avLst/>
                  <a:gdLst>
                    <a:gd name="T0" fmla="*/ 4 w 39"/>
                    <a:gd name="T1" fmla="*/ 30 h 67"/>
                    <a:gd name="T2" fmla="*/ 26 w 39"/>
                    <a:gd name="T3" fmla="*/ 2 h 67"/>
                    <a:gd name="T4" fmla="*/ 36 w 39"/>
                    <a:gd name="T5" fmla="*/ 37 h 67"/>
                    <a:gd name="T6" fmla="*/ 13 w 39"/>
                    <a:gd name="T7" fmla="*/ 65 h 67"/>
                    <a:gd name="T8" fmla="*/ 4 w 39"/>
                    <a:gd name="T9" fmla="*/ 30 h 67"/>
                  </a:gdLst>
                  <a:ahLst/>
                  <a:cxnLst>
                    <a:cxn ang="0">
                      <a:pos x="T0" y="T1"/>
                    </a:cxn>
                    <a:cxn ang="0">
                      <a:pos x="T2" y="T3"/>
                    </a:cxn>
                    <a:cxn ang="0">
                      <a:pos x="T4" y="T5"/>
                    </a:cxn>
                    <a:cxn ang="0">
                      <a:pos x="T6" y="T7"/>
                    </a:cxn>
                    <a:cxn ang="0">
                      <a:pos x="T8" y="T9"/>
                    </a:cxn>
                  </a:cxnLst>
                  <a:rect l="0" t="0" r="r" b="b"/>
                  <a:pathLst>
                    <a:path w="39" h="67">
                      <a:moveTo>
                        <a:pt x="4" y="30"/>
                      </a:moveTo>
                      <a:cubicBezTo>
                        <a:pt x="7" y="13"/>
                        <a:pt x="18" y="0"/>
                        <a:pt x="26" y="2"/>
                      </a:cubicBezTo>
                      <a:cubicBezTo>
                        <a:pt x="35" y="4"/>
                        <a:pt x="39" y="19"/>
                        <a:pt x="36" y="37"/>
                      </a:cubicBezTo>
                      <a:cubicBezTo>
                        <a:pt x="32" y="54"/>
                        <a:pt x="22" y="67"/>
                        <a:pt x="13" y="65"/>
                      </a:cubicBezTo>
                      <a:cubicBezTo>
                        <a:pt x="4" y="63"/>
                        <a:pt x="0" y="48"/>
                        <a:pt x="4" y="30"/>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8" name="Freeform 570">
                  <a:extLst>
                    <a:ext uri="{FF2B5EF4-FFF2-40B4-BE49-F238E27FC236}">
                      <a16:creationId xmlns:a16="http://schemas.microsoft.com/office/drawing/2014/main" id="{FDC8517F-B7C4-4883-A148-1E452E1E5D56}"/>
                    </a:ext>
                  </a:extLst>
                </p:cNvPr>
                <p:cNvSpPr>
                  <a:spLocks/>
                </p:cNvSpPr>
                <p:nvPr/>
              </p:nvSpPr>
              <p:spPr bwMode="auto">
                <a:xfrm rot="10800000">
                  <a:off x="7675377" y="4745602"/>
                  <a:ext cx="161398" cy="221453"/>
                </a:xfrm>
                <a:custGeom>
                  <a:avLst/>
                  <a:gdLst>
                    <a:gd name="T0" fmla="*/ 82 w 91"/>
                    <a:gd name="T1" fmla="*/ 12 h 125"/>
                    <a:gd name="T2" fmla="*/ 3 w 91"/>
                    <a:gd name="T3" fmla="*/ 43 h 125"/>
                    <a:gd name="T4" fmla="*/ 5 w 91"/>
                    <a:gd name="T5" fmla="*/ 125 h 125"/>
                    <a:gd name="T6" fmla="*/ 64 w 91"/>
                    <a:gd name="T7" fmla="*/ 74 h 125"/>
                    <a:gd name="T8" fmla="*/ 82 w 91"/>
                    <a:gd name="T9" fmla="*/ 12 h 125"/>
                  </a:gdLst>
                  <a:ahLst/>
                  <a:cxnLst>
                    <a:cxn ang="0">
                      <a:pos x="T0" y="T1"/>
                    </a:cxn>
                    <a:cxn ang="0">
                      <a:pos x="T2" y="T3"/>
                    </a:cxn>
                    <a:cxn ang="0">
                      <a:pos x="T4" y="T5"/>
                    </a:cxn>
                    <a:cxn ang="0">
                      <a:pos x="T6" y="T7"/>
                    </a:cxn>
                    <a:cxn ang="0">
                      <a:pos x="T8" y="T9"/>
                    </a:cxn>
                  </a:cxnLst>
                  <a:rect l="0" t="0" r="r" b="b"/>
                  <a:pathLst>
                    <a:path w="91" h="125">
                      <a:moveTo>
                        <a:pt x="82" y="12"/>
                      </a:moveTo>
                      <a:cubicBezTo>
                        <a:pt x="82" y="12"/>
                        <a:pt x="6" y="0"/>
                        <a:pt x="3" y="43"/>
                      </a:cubicBezTo>
                      <a:cubicBezTo>
                        <a:pt x="0" y="85"/>
                        <a:pt x="30" y="100"/>
                        <a:pt x="5" y="125"/>
                      </a:cubicBezTo>
                      <a:cubicBezTo>
                        <a:pt x="5" y="125"/>
                        <a:pt x="38" y="114"/>
                        <a:pt x="64" y="74"/>
                      </a:cubicBezTo>
                      <a:cubicBezTo>
                        <a:pt x="91" y="31"/>
                        <a:pt x="82" y="12"/>
                        <a:pt x="82"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9" name="Freeform 571">
                  <a:extLst>
                    <a:ext uri="{FF2B5EF4-FFF2-40B4-BE49-F238E27FC236}">
                      <a16:creationId xmlns:a16="http://schemas.microsoft.com/office/drawing/2014/main" id="{345CD45B-E177-4F6E-B7B5-CBF97E36642C}"/>
                    </a:ext>
                  </a:extLst>
                </p:cNvPr>
                <p:cNvSpPr>
                  <a:spLocks/>
                </p:cNvSpPr>
                <p:nvPr/>
              </p:nvSpPr>
              <p:spPr bwMode="auto">
                <a:xfrm rot="10800000">
                  <a:off x="7428401" y="4741848"/>
                  <a:ext cx="163650" cy="221453"/>
                </a:xfrm>
                <a:custGeom>
                  <a:avLst/>
                  <a:gdLst>
                    <a:gd name="T0" fmla="*/ 10 w 92"/>
                    <a:gd name="T1" fmla="*/ 12 h 125"/>
                    <a:gd name="T2" fmla="*/ 89 w 92"/>
                    <a:gd name="T3" fmla="*/ 43 h 125"/>
                    <a:gd name="T4" fmla="*/ 86 w 92"/>
                    <a:gd name="T5" fmla="*/ 125 h 125"/>
                    <a:gd name="T6" fmla="*/ 28 w 92"/>
                    <a:gd name="T7" fmla="*/ 74 h 125"/>
                    <a:gd name="T8" fmla="*/ 10 w 92"/>
                    <a:gd name="T9" fmla="*/ 12 h 125"/>
                  </a:gdLst>
                  <a:ahLst/>
                  <a:cxnLst>
                    <a:cxn ang="0">
                      <a:pos x="T0" y="T1"/>
                    </a:cxn>
                    <a:cxn ang="0">
                      <a:pos x="T2" y="T3"/>
                    </a:cxn>
                    <a:cxn ang="0">
                      <a:pos x="T4" y="T5"/>
                    </a:cxn>
                    <a:cxn ang="0">
                      <a:pos x="T6" y="T7"/>
                    </a:cxn>
                    <a:cxn ang="0">
                      <a:pos x="T8" y="T9"/>
                    </a:cxn>
                  </a:cxnLst>
                  <a:rect l="0" t="0" r="r" b="b"/>
                  <a:pathLst>
                    <a:path w="92" h="125">
                      <a:moveTo>
                        <a:pt x="10" y="12"/>
                      </a:moveTo>
                      <a:cubicBezTo>
                        <a:pt x="10" y="12"/>
                        <a:pt x="86" y="0"/>
                        <a:pt x="89" y="43"/>
                      </a:cubicBezTo>
                      <a:cubicBezTo>
                        <a:pt x="92" y="85"/>
                        <a:pt x="62" y="100"/>
                        <a:pt x="86" y="125"/>
                      </a:cubicBezTo>
                      <a:cubicBezTo>
                        <a:pt x="86" y="125"/>
                        <a:pt x="53" y="114"/>
                        <a:pt x="28" y="74"/>
                      </a:cubicBezTo>
                      <a:cubicBezTo>
                        <a:pt x="0" y="30"/>
                        <a:pt x="10" y="12"/>
                        <a:pt x="10" y="12"/>
                      </a:cubicBezTo>
                      <a:close/>
                    </a:path>
                  </a:pathLst>
                </a:cu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517" name="Freeform 572">
                <a:extLst>
                  <a:ext uri="{FF2B5EF4-FFF2-40B4-BE49-F238E27FC236}">
                    <a16:creationId xmlns:a16="http://schemas.microsoft.com/office/drawing/2014/main" id="{B84E7BA8-9D18-48D3-B9DC-5828EB8E97D5}"/>
                  </a:ext>
                </a:extLst>
              </p:cNvPr>
              <p:cNvSpPr>
                <a:spLocks noEditPoints="1"/>
              </p:cNvSpPr>
              <p:nvPr/>
            </p:nvSpPr>
            <p:spPr bwMode="auto">
              <a:xfrm rot="10800000">
                <a:off x="7119867" y="4418301"/>
                <a:ext cx="525482" cy="900076"/>
              </a:xfrm>
              <a:custGeom>
                <a:avLst/>
                <a:gdLst>
                  <a:gd name="T0" fmla="*/ 288 w 296"/>
                  <a:gd name="T1" fmla="*/ 503 h 507"/>
                  <a:gd name="T2" fmla="*/ 292 w 296"/>
                  <a:gd name="T3" fmla="*/ 480 h 507"/>
                  <a:gd name="T4" fmla="*/ 296 w 296"/>
                  <a:gd name="T5" fmla="*/ 503 h 507"/>
                  <a:gd name="T6" fmla="*/ 292 w 296"/>
                  <a:gd name="T7" fmla="*/ 466 h 507"/>
                  <a:gd name="T8" fmla="*/ 288 w 296"/>
                  <a:gd name="T9" fmla="*/ 441 h 507"/>
                  <a:gd name="T10" fmla="*/ 296 w 296"/>
                  <a:gd name="T11" fmla="*/ 441 h 507"/>
                  <a:gd name="T12" fmla="*/ 292 w 296"/>
                  <a:gd name="T13" fmla="*/ 466 h 507"/>
                  <a:gd name="T14" fmla="*/ 288 w 296"/>
                  <a:gd name="T15" fmla="*/ 419 h 507"/>
                  <a:gd name="T16" fmla="*/ 292 w 296"/>
                  <a:gd name="T17" fmla="*/ 394 h 507"/>
                  <a:gd name="T18" fmla="*/ 296 w 296"/>
                  <a:gd name="T19" fmla="*/ 419 h 507"/>
                  <a:gd name="T20" fmla="*/ 292 w 296"/>
                  <a:gd name="T21" fmla="*/ 380 h 507"/>
                  <a:gd name="T22" fmla="*/ 288 w 296"/>
                  <a:gd name="T23" fmla="*/ 355 h 507"/>
                  <a:gd name="T24" fmla="*/ 296 w 296"/>
                  <a:gd name="T25" fmla="*/ 355 h 507"/>
                  <a:gd name="T26" fmla="*/ 292 w 296"/>
                  <a:gd name="T27" fmla="*/ 380 h 507"/>
                  <a:gd name="T28" fmla="*/ 288 w 296"/>
                  <a:gd name="T29" fmla="*/ 333 h 507"/>
                  <a:gd name="T30" fmla="*/ 292 w 296"/>
                  <a:gd name="T31" fmla="*/ 308 h 507"/>
                  <a:gd name="T32" fmla="*/ 296 w 296"/>
                  <a:gd name="T33" fmla="*/ 333 h 507"/>
                  <a:gd name="T34" fmla="*/ 292 w 296"/>
                  <a:gd name="T35" fmla="*/ 294 h 507"/>
                  <a:gd name="T36" fmla="*/ 288 w 296"/>
                  <a:gd name="T37" fmla="*/ 269 h 507"/>
                  <a:gd name="T38" fmla="*/ 296 w 296"/>
                  <a:gd name="T39" fmla="*/ 269 h 507"/>
                  <a:gd name="T40" fmla="*/ 292 w 296"/>
                  <a:gd name="T41" fmla="*/ 294 h 507"/>
                  <a:gd name="T42" fmla="*/ 288 w 296"/>
                  <a:gd name="T43" fmla="*/ 247 h 507"/>
                  <a:gd name="T44" fmla="*/ 292 w 296"/>
                  <a:gd name="T45" fmla="*/ 222 h 507"/>
                  <a:gd name="T46" fmla="*/ 296 w 296"/>
                  <a:gd name="T47" fmla="*/ 247 h 507"/>
                  <a:gd name="T48" fmla="*/ 292 w 296"/>
                  <a:gd name="T49" fmla="*/ 208 h 507"/>
                  <a:gd name="T50" fmla="*/ 288 w 296"/>
                  <a:gd name="T51" fmla="*/ 183 h 507"/>
                  <a:gd name="T52" fmla="*/ 296 w 296"/>
                  <a:gd name="T53" fmla="*/ 183 h 507"/>
                  <a:gd name="T54" fmla="*/ 292 w 296"/>
                  <a:gd name="T55" fmla="*/ 208 h 507"/>
                  <a:gd name="T56" fmla="*/ 282 w 296"/>
                  <a:gd name="T57" fmla="*/ 170 h 507"/>
                  <a:gd name="T58" fmla="*/ 262 w 296"/>
                  <a:gd name="T59" fmla="*/ 154 h 507"/>
                  <a:gd name="T60" fmla="*/ 286 w 296"/>
                  <a:gd name="T61" fmla="*/ 163 h 507"/>
                  <a:gd name="T62" fmla="*/ 284 w 296"/>
                  <a:gd name="T63" fmla="*/ 170 h 507"/>
                  <a:gd name="T64" fmla="*/ 244 w 296"/>
                  <a:gd name="T65" fmla="*/ 148 h 507"/>
                  <a:gd name="T66" fmla="*/ 224 w 296"/>
                  <a:gd name="T67" fmla="*/ 132 h 507"/>
                  <a:gd name="T68" fmla="*/ 248 w 296"/>
                  <a:gd name="T69" fmla="*/ 141 h 507"/>
                  <a:gd name="T70" fmla="*/ 246 w 296"/>
                  <a:gd name="T71" fmla="*/ 149 h 507"/>
                  <a:gd name="T72" fmla="*/ 207 w 296"/>
                  <a:gd name="T73" fmla="*/ 127 h 507"/>
                  <a:gd name="T74" fmla="*/ 187 w 296"/>
                  <a:gd name="T75" fmla="*/ 111 h 507"/>
                  <a:gd name="T76" fmla="*/ 211 w 296"/>
                  <a:gd name="T77" fmla="*/ 120 h 507"/>
                  <a:gd name="T78" fmla="*/ 209 w 296"/>
                  <a:gd name="T79" fmla="*/ 127 h 507"/>
                  <a:gd name="T80" fmla="*/ 170 w 296"/>
                  <a:gd name="T81" fmla="*/ 105 h 507"/>
                  <a:gd name="T82" fmla="*/ 150 w 296"/>
                  <a:gd name="T83" fmla="*/ 89 h 507"/>
                  <a:gd name="T84" fmla="*/ 174 w 296"/>
                  <a:gd name="T85" fmla="*/ 98 h 507"/>
                  <a:gd name="T86" fmla="*/ 172 w 296"/>
                  <a:gd name="T87" fmla="*/ 106 h 507"/>
                  <a:gd name="T88" fmla="*/ 133 w 296"/>
                  <a:gd name="T89" fmla="*/ 84 h 507"/>
                  <a:gd name="T90" fmla="*/ 113 w 296"/>
                  <a:gd name="T91" fmla="*/ 68 h 507"/>
                  <a:gd name="T92" fmla="*/ 137 w 296"/>
                  <a:gd name="T93" fmla="*/ 77 h 507"/>
                  <a:gd name="T94" fmla="*/ 135 w 296"/>
                  <a:gd name="T95" fmla="*/ 84 h 507"/>
                  <a:gd name="T96" fmla="*/ 96 w 296"/>
                  <a:gd name="T97" fmla="*/ 62 h 507"/>
                  <a:gd name="T98" fmla="*/ 75 w 296"/>
                  <a:gd name="T99" fmla="*/ 46 h 507"/>
                  <a:gd name="T100" fmla="*/ 100 w 296"/>
                  <a:gd name="T101" fmla="*/ 55 h 507"/>
                  <a:gd name="T102" fmla="*/ 98 w 296"/>
                  <a:gd name="T103" fmla="*/ 63 h 507"/>
                  <a:gd name="T104" fmla="*/ 58 w 296"/>
                  <a:gd name="T105" fmla="*/ 41 h 507"/>
                  <a:gd name="T106" fmla="*/ 38 w 296"/>
                  <a:gd name="T107" fmla="*/ 25 h 507"/>
                  <a:gd name="T108" fmla="*/ 62 w 296"/>
                  <a:gd name="T109" fmla="*/ 34 h 507"/>
                  <a:gd name="T110" fmla="*/ 60 w 296"/>
                  <a:gd name="T111" fmla="*/ 41 h 507"/>
                  <a:gd name="T112" fmla="*/ 21 w 296"/>
                  <a:gd name="T113" fmla="*/ 19 h 507"/>
                  <a:gd name="T114" fmla="*/ 1 w 296"/>
                  <a:gd name="T115" fmla="*/ 3 h 507"/>
                  <a:gd name="T116" fmla="*/ 25 w 296"/>
                  <a:gd name="T117" fmla="*/ 12 h 507"/>
                  <a:gd name="T118" fmla="*/ 23 w 296"/>
                  <a:gd name="T119" fmla="*/ 2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6" h="507">
                    <a:moveTo>
                      <a:pt x="292" y="507"/>
                    </a:moveTo>
                    <a:cubicBezTo>
                      <a:pt x="290" y="507"/>
                      <a:pt x="288" y="506"/>
                      <a:pt x="288" y="503"/>
                    </a:cubicBezTo>
                    <a:cubicBezTo>
                      <a:pt x="288" y="484"/>
                      <a:pt x="288" y="484"/>
                      <a:pt x="288" y="484"/>
                    </a:cubicBezTo>
                    <a:cubicBezTo>
                      <a:pt x="288" y="482"/>
                      <a:pt x="290" y="480"/>
                      <a:pt x="292" y="480"/>
                    </a:cubicBezTo>
                    <a:cubicBezTo>
                      <a:pt x="294" y="480"/>
                      <a:pt x="296" y="482"/>
                      <a:pt x="296" y="484"/>
                    </a:cubicBezTo>
                    <a:cubicBezTo>
                      <a:pt x="296" y="503"/>
                      <a:pt x="296" y="503"/>
                      <a:pt x="296" y="503"/>
                    </a:cubicBezTo>
                    <a:cubicBezTo>
                      <a:pt x="296" y="506"/>
                      <a:pt x="294" y="507"/>
                      <a:pt x="292" y="507"/>
                    </a:cubicBezTo>
                    <a:close/>
                    <a:moveTo>
                      <a:pt x="292" y="466"/>
                    </a:moveTo>
                    <a:cubicBezTo>
                      <a:pt x="290" y="466"/>
                      <a:pt x="288" y="465"/>
                      <a:pt x="288" y="462"/>
                    </a:cubicBezTo>
                    <a:cubicBezTo>
                      <a:pt x="288" y="441"/>
                      <a:pt x="288" y="441"/>
                      <a:pt x="288" y="441"/>
                    </a:cubicBezTo>
                    <a:cubicBezTo>
                      <a:pt x="288" y="439"/>
                      <a:pt x="290" y="437"/>
                      <a:pt x="292" y="437"/>
                    </a:cubicBezTo>
                    <a:cubicBezTo>
                      <a:pt x="294" y="437"/>
                      <a:pt x="296" y="439"/>
                      <a:pt x="296" y="441"/>
                    </a:cubicBezTo>
                    <a:cubicBezTo>
                      <a:pt x="296" y="462"/>
                      <a:pt x="296" y="462"/>
                      <a:pt x="296" y="462"/>
                    </a:cubicBezTo>
                    <a:cubicBezTo>
                      <a:pt x="296" y="465"/>
                      <a:pt x="294" y="466"/>
                      <a:pt x="292" y="466"/>
                    </a:cubicBezTo>
                    <a:close/>
                    <a:moveTo>
                      <a:pt x="292" y="423"/>
                    </a:moveTo>
                    <a:cubicBezTo>
                      <a:pt x="290" y="423"/>
                      <a:pt x="288" y="422"/>
                      <a:pt x="288" y="419"/>
                    </a:cubicBezTo>
                    <a:cubicBezTo>
                      <a:pt x="288" y="398"/>
                      <a:pt x="288" y="398"/>
                      <a:pt x="288" y="398"/>
                    </a:cubicBezTo>
                    <a:cubicBezTo>
                      <a:pt x="288" y="396"/>
                      <a:pt x="290" y="394"/>
                      <a:pt x="292" y="394"/>
                    </a:cubicBezTo>
                    <a:cubicBezTo>
                      <a:pt x="294" y="394"/>
                      <a:pt x="296" y="396"/>
                      <a:pt x="296" y="398"/>
                    </a:cubicBezTo>
                    <a:cubicBezTo>
                      <a:pt x="296" y="419"/>
                      <a:pt x="296" y="419"/>
                      <a:pt x="296" y="419"/>
                    </a:cubicBezTo>
                    <a:cubicBezTo>
                      <a:pt x="296" y="422"/>
                      <a:pt x="294" y="423"/>
                      <a:pt x="292" y="423"/>
                    </a:cubicBezTo>
                    <a:close/>
                    <a:moveTo>
                      <a:pt x="292" y="380"/>
                    </a:moveTo>
                    <a:cubicBezTo>
                      <a:pt x="290" y="380"/>
                      <a:pt x="288" y="379"/>
                      <a:pt x="288" y="376"/>
                    </a:cubicBezTo>
                    <a:cubicBezTo>
                      <a:pt x="288" y="355"/>
                      <a:pt x="288" y="355"/>
                      <a:pt x="288" y="355"/>
                    </a:cubicBezTo>
                    <a:cubicBezTo>
                      <a:pt x="288" y="353"/>
                      <a:pt x="290" y="351"/>
                      <a:pt x="292" y="351"/>
                    </a:cubicBezTo>
                    <a:cubicBezTo>
                      <a:pt x="294" y="351"/>
                      <a:pt x="296" y="353"/>
                      <a:pt x="296" y="355"/>
                    </a:cubicBezTo>
                    <a:cubicBezTo>
                      <a:pt x="296" y="376"/>
                      <a:pt x="296" y="376"/>
                      <a:pt x="296" y="376"/>
                    </a:cubicBezTo>
                    <a:cubicBezTo>
                      <a:pt x="296" y="379"/>
                      <a:pt x="294" y="380"/>
                      <a:pt x="292" y="380"/>
                    </a:cubicBezTo>
                    <a:close/>
                    <a:moveTo>
                      <a:pt x="292" y="337"/>
                    </a:moveTo>
                    <a:cubicBezTo>
                      <a:pt x="290" y="337"/>
                      <a:pt x="288" y="336"/>
                      <a:pt x="288" y="333"/>
                    </a:cubicBezTo>
                    <a:cubicBezTo>
                      <a:pt x="288" y="312"/>
                      <a:pt x="288" y="312"/>
                      <a:pt x="288" y="312"/>
                    </a:cubicBezTo>
                    <a:cubicBezTo>
                      <a:pt x="288" y="310"/>
                      <a:pt x="290" y="308"/>
                      <a:pt x="292" y="308"/>
                    </a:cubicBezTo>
                    <a:cubicBezTo>
                      <a:pt x="294" y="308"/>
                      <a:pt x="296" y="310"/>
                      <a:pt x="296" y="312"/>
                    </a:cubicBezTo>
                    <a:cubicBezTo>
                      <a:pt x="296" y="333"/>
                      <a:pt x="296" y="333"/>
                      <a:pt x="296" y="333"/>
                    </a:cubicBezTo>
                    <a:cubicBezTo>
                      <a:pt x="296" y="336"/>
                      <a:pt x="294" y="337"/>
                      <a:pt x="292" y="337"/>
                    </a:cubicBezTo>
                    <a:close/>
                    <a:moveTo>
                      <a:pt x="292" y="294"/>
                    </a:moveTo>
                    <a:cubicBezTo>
                      <a:pt x="290" y="294"/>
                      <a:pt x="288" y="293"/>
                      <a:pt x="288" y="290"/>
                    </a:cubicBezTo>
                    <a:cubicBezTo>
                      <a:pt x="288" y="269"/>
                      <a:pt x="288" y="269"/>
                      <a:pt x="288" y="269"/>
                    </a:cubicBezTo>
                    <a:cubicBezTo>
                      <a:pt x="288" y="267"/>
                      <a:pt x="290" y="265"/>
                      <a:pt x="292" y="265"/>
                    </a:cubicBezTo>
                    <a:cubicBezTo>
                      <a:pt x="294" y="265"/>
                      <a:pt x="296" y="267"/>
                      <a:pt x="296" y="269"/>
                    </a:cubicBezTo>
                    <a:cubicBezTo>
                      <a:pt x="296" y="290"/>
                      <a:pt x="296" y="290"/>
                      <a:pt x="296" y="290"/>
                    </a:cubicBezTo>
                    <a:cubicBezTo>
                      <a:pt x="296" y="293"/>
                      <a:pt x="294" y="294"/>
                      <a:pt x="292" y="294"/>
                    </a:cubicBezTo>
                    <a:close/>
                    <a:moveTo>
                      <a:pt x="292" y="251"/>
                    </a:moveTo>
                    <a:cubicBezTo>
                      <a:pt x="290" y="251"/>
                      <a:pt x="288" y="250"/>
                      <a:pt x="288" y="247"/>
                    </a:cubicBezTo>
                    <a:cubicBezTo>
                      <a:pt x="288" y="226"/>
                      <a:pt x="288" y="226"/>
                      <a:pt x="288" y="226"/>
                    </a:cubicBezTo>
                    <a:cubicBezTo>
                      <a:pt x="288" y="224"/>
                      <a:pt x="290" y="222"/>
                      <a:pt x="292" y="222"/>
                    </a:cubicBezTo>
                    <a:cubicBezTo>
                      <a:pt x="294" y="222"/>
                      <a:pt x="296" y="224"/>
                      <a:pt x="296" y="226"/>
                    </a:cubicBezTo>
                    <a:cubicBezTo>
                      <a:pt x="296" y="247"/>
                      <a:pt x="296" y="247"/>
                      <a:pt x="296" y="247"/>
                    </a:cubicBezTo>
                    <a:cubicBezTo>
                      <a:pt x="296" y="250"/>
                      <a:pt x="294" y="251"/>
                      <a:pt x="292" y="251"/>
                    </a:cubicBezTo>
                    <a:close/>
                    <a:moveTo>
                      <a:pt x="292" y="208"/>
                    </a:moveTo>
                    <a:cubicBezTo>
                      <a:pt x="290" y="208"/>
                      <a:pt x="288" y="207"/>
                      <a:pt x="288" y="204"/>
                    </a:cubicBezTo>
                    <a:cubicBezTo>
                      <a:pt x="288" y="183"/>
                      <a:pt x="288" y="183"/>
                      <a:pt x="288" y="183"/>
                    </a:cubicBezTo>
                    <a:cubicBezTo>
                      <a:pt x="288" y="181"/>
                      <a:pt x="290" y="179"/>
                      <a:pt x="292" y="179"/>
                    </a:cubicBezTo>
                    <a:cubicBezTo>
                      <a:pt x="294" y="179"/>
                      <a:pt x="296" y="181"/>
                      <a:pt x="296" y="183"/>
                    </a:cubicBezTo>
                    <a:cubicBezTo>
                      <a:pt x="296" y="204"/>
                      <a:pt x="296" y="204"/>
                      <a:pt x="296" y="204"/>
                    </a:cubicBezTo>
                    <a:cubicBezTo>
                      <a:pt x="296" y="207"/>
                      <a:pt x="294" y="208"/>
                      <a:pt x="292" y="208"/>
                    </a:cubicBezTo>
                    <a:close/>
                    <a:moveTo>
                      <a:pt x="284" y="170"/>
                    </a:moveTo>
                    <a:cubicBezTo>
                      <a:pt x="283" y="170"/>
                      <a:pt x="282" y="170"/>
                      <a:pt x="282" y="170"/>
                    </a:cubicBezTo>
                    <a:cubicBezTo>
                      <a:pt x="263" y="159"/>
                      <a:pt x="263" y="159"/>
                      <a:pt x="263" y="159"/>
                    </a:cubicBezTo>
                    <a:cubicBezTo>
                      <a:pt x="261" y="158"/>
                      <a:pt x="261" y="155"/>
                      <a:pt x="262" y="154"/>
                    </a:cubicBezTo>
                    <a:cubicBezTo>
                      <a:pt x="263" y="152"/>
                      <a:pt x="265" y="151"/>
                      <a:pt x="267" y="152"/>
                    </a:cubicBezTo>
                    <a:cubicBezTo>
                      <a:pt x="286" y="163"/>
                      <a:pt x="286" y="163"/>
                      <a:pt x="286" y="163"/>
                    </a:cubicBezTo>
                    <a:cubicBezTo>
                      <a:pt x="288" y="164"/>
                      <a:pt x="288" y="166"/>
                      <a:pt x="287" y="168"/>
                    </a:cubicBezTo>
                    <a:cubicBezTo>
                      <a:pt x="286" y="170"/>
                      <a:pt x="285" y="170"/>
                      <a:pt x="284" y="170"/>
                    </a:cubicBezTo>
                    <a:close/>
                    <a:moveTo>
                      <a:pt x="246" y="149"/>
                    </a:moveTo>
                    <a:cubicBezTo>
                      <a:pt x="246" y="149"/>
                      <a:pt x="245" y="149"/>
                      <a:pt x="244" y="148"/>
                    </a:cubicBezTo>
                    <a:cubicBezTo>
                      <a:pt x="226" y="138"/>
                      <a:pt x="226" y="138"/>
                      <a:pt x="226" y="138"/>
                    </a:cubicBezTo>
                    <a:cubicBezTo>
                      <a:pt x="224" y="136"/>
                      <a:pt x="223" y="134"/>
                      <a:pt x="224" y="132"/>
                    </a:cubicBezTo>
                    <a:cubicBezTo>
                      <a:pt x="226" y="130"/>
                      <a:pt x="228" y="130"/>
                      <a:pt x="230" y="131"/>
                    </a:cubicBezTo>
                    <a:cubicBezTo>
                      <a:pt x="248" y="141"/>
                      <a:pt x="248" y="141"/>
                      <a:pt x="248" y="141"/>
                    </a:cubicBezTo>
                    <a:cubicBezTo>
                      <a:pt x="250" y="142"/>
                      <a:pt x="251" y="145"/>
                      <a:pt x="250" y="147"/>
                    </a:cubicBezTo>
                    <a:cubicBezTo>
                      <a:pt x="249" y="148"/>
                      <a:pt x="248" y="149"/>
                      <a:pt x="246" y="149"/>
                    </a:cubicBezTo>
                    <a:close/>
                    <a:moveTo>
                      <a:pt x="209" y="127"/>
                    </a:moveTo>
                    <a:cubicBezTo>
                      <a:pt x="209" y="127"/>
                      <a:pt x="208" y="127"/>
                      <a:pt x="207" y="127"/>
                    </a:cubicBezTo>
                    <a:cubicBezTo>
                      <a:pt x="189" y="116"/>
                      <a:pt x="189" y="116"/>
                      <a:pt x="189" y="116"/>
                    </a:cubicBezTo>
                    <a:cubicBezTo>
                      <a:pt x="187" y="115"/>
                      <a:pt x="186" y="112"/>
                      <a:pt x="187" y="111"/>
                    </a:cubicBezTo>
                    <a:cubicBezTo>
                      <a:pt x="188" y="109"/>
                      <a:pt x="191" y="108"/>
                      <a:pt x="193" y="109"/>
                    </a:cubicBezTo>
                    <a:cubicBezTo>
                      <a:pt x="211" y="120"/>
                      <a:pt x="211" y="120"/>
                      <a:pt x="211" y="120"/>
                    </a:cubicBezTo>
                    <a:cubicBezTo>
                      <a:pt x="213" y="121"/>
                      <a:pt x="214" y="123"/>
                      <a:pt x="213" y="125"/>
                    </a:cubicBezTo>
                    <a:cubicBezTo>
                      <a:pt x="212" y="127"/>
                      <a:pt x="211" y="127"/>
                      <a:pt x="209" y="127"/>
                    </a:cubicBezTo>
                    <a:close/>
                    <a:moveTo>
                      <a:pt x="172" y="106"/>
                    </a:moveTo>
                    <a:cubicBezTo>
                      <a:pt x="171" y="106"/>
                      <a:pt x="171" y="106"/>
                      <a:pt x="170" y="105"/>
                    </a:cubicBezTo>
                    <a:cubicBezTo>
                      <a:pt x="151" y="95"/>
                      <a:pt x="151" y="95"/>
                      <a:pt x="151" y="95"/>
                    </a:cubicBezTo>
                    <a:cubicBezTo>
                      <a:pt x="149" y="93"/>
                      <a:pt x="149" y="91"/>
                      <a:pt x="150" y="89"/>
                    </a:cubicBezTo>
                    <a:cubicBezTo>
                      <a:pt x="151" y="87"/>
                      <a:pt x="153" y="87"/>
                      <a:pt x="155" y="88"/>
                    </a:cubicBezTo>
                    <a:cubicBezTo>
                      <a:pt x="174" y="98"/>
                      <a:pt x="174" y="98"/>
                      <a:pt x="174" y="98"/>
                    </a:cubicBezTo>
                    <a:cubicBezTo>
                      <a:pt x="176" y="99"/>
                      <a:pt x="177" y="102"/>
                      <a:pt x="175" y="104"/>
                    </a:cubicBezTo>
                    <a:cubicBezTo>
                      <a:pt x="175" y="105"/>
                      <a:pt x="173" y="106"/>
                      <a:pt x="172" y="106"/>
                    </a:cubicBezTo>
                    <a:close/>
                    <a:moveTo>
                      <a:pt x="135" y="84"/>
                    </a:moveTo>
                    <a:cubicBezTo>
                      <a:pt x="134" y="84"/>
                      <a:pt x="133" y="84"/>
                      <a:pt x="133" y="84"/>
                    </a:cubicBezTo>
                    <a:cubicBezTo>
                      <a:pt x="114" y="73"/>
                      <a:pt x="114" y="73"/>
                      <a:pt x="114" y="73"/>
                    </a:cubicBezTo>
                    <a:cubicBezTo>
                      <a:pt x="112" y="72"/>
                      <a:pt x="112" y="69"/>
                      <a:pt x="113" y="68"/>
                    </a:cubicBezTo>
                    <a:cubicBezTo>
                      <a:pt x="114" y="66"/>
                      <a:pt x="116" y="65"/>
                      <a:pt x="118" y="66"/>
                    </a:cubicBezTo>
                    <a:cubicBezTo>
                      <a:pt x="137" y="77"/>
                      <a:pt x="137" y="77"/>
                      <a:pt x="137" y="77"/>
                    </a:cubicBezTo>
                    <a:cubicBezTo>
                      <a:pt x="139" y="78"/>
                      <a:pt x="139" y="80"/>
                      <a:pt x="138" y="82"/>
                    </a:cubicBezTo>
                    <a:cubicBezTo>
                      <a:pt x="138" y="84"/>
                      <a:pt x="136" y="84"/>
                      <a:pt x="135" y="84"/>
                    </a:cubicBezTo>
                    <a:close/>
                    <a:moveTo>
                      <a:pt x="98" y="63"/>
                    </a:moveTo>
                    <a:cubicBezTo>
                      <a:pt x="97" y="63"/>
                      <a:pt x="96" y="63"/>
                      <a:pt x="96" y="62"/>
                    </a:cubicBezTo>
                    <a:cubicBezTo>
                      <a:pt x="77" y="52"/>
                      <a:pt x="77" y="52"/>
                      <a:pt x="77" y="52"/>
                    </a:cubicBezTo>
                    <a:cubicBezTo>
                      <a:pt x="75" y="50"/>
                      <a:pt x="74" y="48"/>
                      <a:pt x="75" y="46"/>
                    </a:cubicBezTo>
                    <a:cubicBezTo>
                      <a:pt x="77" y="44"/>
                      <a:pt x="79" y="44"/>
                      <a:pt x="81" y="45"/>
                    </a:cubicBezTo>
                    <a:cubicBezTo>
                      <a:pt x="100" y="55"/>
                      <a:pt x="100" y="55"/>
                      <a:pt x="100" y="55"/>
                    </a:cubicBezTo>
                    <a:cubicBezTo>
                      <a:pt x="101" y="56"/>
                      <a:pt x="102" y="59"/>
                      <a:pt x="101" y="61"/>
                    </a:cubicBezTo>
                    <a:cubicBezTo>
                      <a:pt x="100" y="62"/>
                      <a:pt x="99" y="63"/>
                      <a:pt x="98" y="63"/>
                    </a:cubicBezTo>
                    <a:close/>
                    <a:moveTo>
                      <a:pt x="60" y="41"/>
                    </a:moveTo>
                    <a:cubicBezTo>
                      <a:pt x="60" y="41"/>
                      <a:pt x="59" y="41"/>
                      <a:pt x="58" y="41"/>
                    </a:cubicBezTo>
                    <a:cubicBezTo>
                      <a:pt x="40" y="30"/>
                      <a:pt x="40" y="30"/>
                      <a:pt x="40" y="30"/>
                    </a:cubicBezTo>
                    <a:cubicBezTo>
                      <a:pt x="38" y="29"/>
                      <a:pt x="37" y="26"/>
                      <a:pt x="38" y="25"/>
                    </a:cubicBezTo>
                    <a:cubicBezTo>
                      <a:pt x="39" y="23"/>
                      <a:pt x="42" y="22"/>
                      <a:pt x="44" y="23"/>
                    </a:cubicBezTo>
                    <a:cubicBezTo>
                      <a:pt x="62" y="34"/>
                      <a:pt x="62" y="34"/>
                      <a:pt x="62" y="34"/>
                    </a:cubicBezTo>
                    <a:cubicBezTo>
                      <a:pt x="64" y="35"/>
                      <a:pt x="65" y="37"/>
                      <a:pt x="64" y="39"/>
                    </a:cubicBezTo>
                    <a:cubicBezTo>
                      <a:pt x="63" y="41"/>
                      <a:pt x="62" y="41"/>
                      <a:pt x="60" y="41"/>
                    </a:cubicBezTo>
                    <a:close/>
                    <a:moveTo>
                      <a:pt x="23" y="20"/>
                    </a:moveTo>
                    <a:cubicBezTo>
                      <a:pt x="22" y="20"/>
                      <a:pt x="22" y="20"/>
                      <a:pt x="21" y="19"/>
                    </a:cubicBezTo>
                    <a:cubicBezTo>
                      <a:pt x="2" y="9"/>
                      <a:pt x="2" y="9"/>
                      <a:pt x="2" y="9"/>
                    </a:cubicBezTo>
                    <a:cubicBezTo>
                      <a:pt x="1" y="7"/>
                      <a:pt x="0" y="5"/>
                      <a:pt x="1" y="3"/>
                    </a:cubicBezTo>
                    <a:cubicBezTo>
                      <a:pt x="2" y="1"/>
                      <a:pt x="5" y="0"/>
                      <a:pt x="6" y="2"/>
                    </a:cubicBezTo>
                    <a:cubicBezTo>
                      <a:pt x="25" y="12"/>
                      <a:pt x="25" y="12"/>
                      <a:pt x="25" y="12"/>
                    </a:cubicBezTo>
                    <a:cubicBezTo>
                      <a:pt x="27" y="13"/>
                      <a:pt x="28" y="16"/>
                      <a:pt x="27" y="18"/>
                    </a:cubicBezTo>
                    <a:cubicBezTo>
                      <a:pt x="26" y="19"/>
                      <a:pt x="24" y="20"/>
                      <a:pt x="23" y="20"/>
                    </a:cubicBezTo>
                    <a:close/>
                  </a:path>
                </a:pathLst>
              </a:custGeom>
              <a:solidFill>
                <a:srgbClr val="179E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0" name="Freeform 574">
              <a:extLst>
                <a:ext uri="{FF2B5EF4-FFF2-40B4-BE49-F238E27FC236}">
                  <a16:creationId xmlns:a16="http://schemas.microsoft.com/office/drawing/2014/main" id="{5D44F4E0-69B1-4BEE-A807-7DDB0F66C3E9}"/>
                </a:ext>
              </a:extLst>
            </p:cNvPr>
            <p:cNvSpPr>
              <a:spLocks noEditPoints="1"/>
            </p:cNvSpPr>
            <p:nvPr/>
          </p:nvSpPr>
          <p:spPr bwMode="auto">
            <a:xfrm rot="10800000">
              <a:off x="7146282" y="2130584"/>
              <a:ext cx="417656" cy="711790"/>
            </a:xfrm>
            <a:custGeom>
              <a:avLst/>
              <a:gdLst>
                <a:gd name="T0" fmla="*/ 253 w 259"/>
                <a:gd name="T1" fmla="*/ 441 h 441"/>
                <a:gd name="T2" fmla="*/ 233 w 259"/>
                <a:gd name="T3" fmla="*/ 425 h 441"/>
                <a:gd name="T4" fmla="*/ 257 w 259"/>
                <a:gd name="T5" fmla="*/ 434 h 441"/>
                <a:gd name="T6" fmla="*/ 255 w 259"/>
                <a:gd name="T7" fmla="*/ 441 h 441"/>
                <a:gd name="T8" fmla="*/ 215 w 259"/>
                <a:gd name="T9" fmla="*/ 419 h 441"/>
                <a:gd name="T10" fmla="*/ 195 w 259"/>
                <a:gd name="T11" fmla="*/ 403 h 441"/>
                <a:gd name="T12" fmla="*/ 219 w 259"/>
                <a:gd name="T13" fmla="*/ 412 h 441"/>
                <a:gd name="T14" fmla="*/ 217 w 259"/>
                <a:gd name="T15" fmla="*/ 420 h 441"/>
                <a:gd name="T16" fmla="*/ 178 w 259"/>
                <a:gd name="T17" fmla="*/ 398 h 441"/>
                <a:gd name="T18" fmla="*/ 158 w 259"/>
                <a:gd name="T19" fmla="*/ 382 h 441"/>
                <a:gd name="T20" fmla="*/ 182 w 259"/>
                <a:gd name="T21" fmla="*/ 391 h 441"/>
                <a:gd name="T22" fmla="*/ 180 w 259"/>
                <a:gd name="T23" fmla="*/ 398 h 441"/>
                <a:gd name="T24" fmla="*/ 141 w 259"/>
                <a:gd name="T25" fmla="*/ 376 h 441"/>
                <a:gd name="T26" fmla="*/ 121 w 259"/>
                <a:gd name="T27" fmla="*/ 360 h 441"/>
                <a:gd name="T28" fmla="*/ 145 w 259"/>
                <a:gd name="T29" fmla="*/ 369 h 441"/>
                <a:gd name="T30" fmla="*/ 143 w 259"/>
                <a:gd name="T31" fmla="*/ 377 h 441"/>
                <a:gd name="T32" fmla="*/ 104 w 259"/>
                <a:gd name="T33" fmla="*/ 355 h 441"/>
                <a:gd name="T34" fmla="*/ 84 w 259"/>
                <a:gd name="T35" fmla="*/ 339 h 441"/>
                <a:gd name="T36" fmla="*/ 108 w 259"/>
                <a:gd name="T37" fmla="*/ 348 h 441"/>
                <a:gd name="T38" fmla="*/ 106 w 259"/>
                <a:gd name="T39" fmla="*/ 355 h 441"/>
                <a:gd name="T40" fmla="*/ 66 w 259"/>
                <a:gd name="T41" fmla="*/ 333 h 441"/>
                <a:gd name="T42" fmla="*/ 46 w 259"/>
                <a:gd name="T43" fmla="*/ 317 h 441"/>
                <a:gd name="T44" fmla="*/ 70 w 259"/>
                <a:gd name="T45" fmla="*/ 326 h 441"/>
                <a:gd name="T46" fmla="*/ 68 w 259"/>
                <a:gd name="T47" fmla="*/ 334 h 441"/>
                <a:gd name="T48" fmla="*/ 29 w 259"/>
                <a:gd name="T49" fmla="*/ 312 h 441"/>
                <a:gd name="T50" fmla="*/ 9 w 259"/>
                <a:gd name="T51" fmla="*/ 296 h 441"/>
                <a:gd name="T52" fmla="*/ 33 w 259"/>
                <a:gd name="T53" fmla="*/ 305 h 441"/>
                <a:gd name="T54" fmla="*/ 31 w 259"/>
                <a:gd name="T55" fmla="*/ 312 h 441"/>
                <a:gd name="T56" fmla="*/ 0 w 259"/>
                <a:gd name="T57" fmla="*/ 281 h 441"/>
                <a:gd name="T58" fmla="*/ 4 w 259"/>
                <a:gd name="T59" fmla="*/ 255 h 441"/>
                <a:gd name="T60" fmla="*/ 8 w 259"/>
                <a:gd name="T61" fmla="*/ 281 h 441"/>
                <a:gd name="T62" fmla="*/ 4 w 259"/>
                <a:gd name="T63" fmla="*/ 242 h 441"/>
                <a:gd name="T64" fmla="*/ 0 w 259"/>
                <a:gd name="T65" fmla="*/ 216 h 441"/>
                <a:gd name="T66" fmla="*/ 8 w 259"/>
                <a:gd name="T67" fmla="*/ 216 h 441"/>
                <a:gd name="T68" fmla="*/ 4 w 259"/>
                <a:gd name="T69" fmla="*/ 242 h 441"/>
                <a:gd name="T70" fmla="*/ 0 w 259"/>
                <a:gd name="T71" fmla="*/ 195 h 441"/>
                <a:gd name="T72" fmla="*/ 4 w 259"/>
                <a:gd name="T73" fmla="*/ 169 h 441"/>
                <a:gd name="T74" fmla="*/ 8 w 259"/>
                <a:gd name="T75" fmla="*/ 195 h 441"/>
                <a:gd name="T76" fmla="*/ 4 w 259"/>
                <a:gd name="T77" fmla="*/ 156 h 441"/>
                <a:gd name="T78" fmla="*/ 0 w 259"/>
                <a:gd name="T79" fmla="*/ 130 h 441"/>
                <a:gd name="T80" fmla="*/ 8 w 259"/>
                <a:gd name="T81" fmla="*/ 130 h 441"/>
                <a:gd name="T82" fmla="*/ 4 w 259"/>
                <a:gd name="T83" fmla="*/ 156 h 441"/>
                <a:gd name="T84" fmla="*/ 0 w 259"/>
                <a:gd name="T85" fmla="*/ 109 h 441"/>
                <a:gd name="T86" fmla="*/ 4 w 259"/>
                <a:gd name="T87" fmla="*/ 83 h 441"/>
                <a:gd name="T88" fmla="*/ 8 w 259"/>
                <a:gd name="T89" fmla="*/ 109 h 441"/>
                <a:gd name="T90" fmla="*/ 4 w 259"/>
                <a:gd name="T91" fmla="*/ 70 h 441"/>
                <a:gd name="T92" fmla="*/ 0 w 259"/>
                <a:gd name="T93" fmla="*/ 44 h 441"/>
                <a:gd name="T94" fmla="*/ 8 w 259"/>
                <a:gd name="T95" fmla="*/ 44 h 441"/>
                <a:gd name="T96" fmla="*/ 4 w 259"/>
                <a:gd name="T97" fmla="*/ 70 h 441"/>
                <a:gd name="T98" fmla="*/ 0 w 259"/>
                <a:gd name="T99" fmla="*/ 23 h 441"/>
                <a:gd name="T100" fmla="*/ 4 w 259"/>
                <a:gd name="T101" fmla="*/ 0 h 441"/>
                <a:gd name="T102" fmla="*/ 8 w 259"/>
                <a:gd name="T10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441">
                  <a:moveTo>
                    <a:pt x="255" y="441"/>
                  </a:moveTo>
                  <a:cubicBezTo>
                    <a:pt x="254" y="441"/>
                    <a:pt x="253" y="441"/>
                    <a:pt x="253" y="441"/>
                  </a:cubicBezTo>
                  <a:cubicBezTo>
                    <a:pt x="234" y="430"/>
                    <a:pt x="234" y="430"/>
                    <a:pt x="234" y="430"/>
                  </a:cubicBezTo>
                  <a:cubicBezTo>
                    <a:pt x="232" y="429"/>
                    <a:pt x="231" y="427"/>
                    <a:pt x="233" y="425"/>
                  </a:cubicBezTo>
                  <a:cubicBezTo>
                    <a:pt x="234" y="423"/>
                    <a:pt x="236" y="422"/>
                    <a:pt x="238" y="423"/>
                  </a:cubicBezTo>
                  <a:cubicBezTo>
                    <a:pt x="257" y="434"/>
                    <a:pt x="257" y="434"/>
                    <a:pt x="257" y="434"/>
                  </a:cubicBezTo>
                  <a:cubicBezTo>
                    <a:pt x="259" y="435"/>
                    <a:pt x="259" y="437"/>
                    <a:pt x="258" y="439"/>
                  </a:cubicBezTo>
                  <a:cubicBezTo>
                    <a:pt x="257" y="441"/>
                    <a:pt x="256" y="441"/>
                    <a:pt x="255" y="441"/>
                  </a:cubicBezTo>
                  <a:close/>
                  <a:moveTo>
                    <a:pt x="217" y="420"/>
                  </a:moveTo>
                  <a:cubicBezTo>
                    <a:pt x="217" y="420"/>
                    <a:pt x="216" y="420"/>
                    <a:pt x="215" y="419"/>
                  </a:cubicBezTo>
                  <a:cubicBezTo>
                    <a:pt x="197" y="409"/>
                    <a:pt x="197" y="409"/>
                    <a:pt x="197" y="409"/>
                  </a:cubicBezTo>
                  <a:cubicBezTo>
                    <a:pt x="195" y="408"/>
                    <a:pt x="194" y="405"/>
                    <a:pt x="195" y="403"/>
                  </a:cubicBezTo>
                  <a:cubicBezTo>
                    <a:pt x="196" y="401"/>
                    <a:pt x="199" y="401"/>
                    <a:pt x="201" y="402"/>
                  </a:cubicBezTo>
                  <a:cubicBezTo>
                    <a:pt x="219" y="412"/>
                    <a:pt x="219" y="412"/>
                    <a:pt x="219" y="412"/>
                  </a:cubicBezTo>
                  <a:cubicBezTo>
                    <a:pt x="221" y="414"/>
                    <a:pt x="222" y="416"/>
                    <a:pt x="221" y="418"/>
                  </a:cubicBezTo>
                  <a:cubicBezTo>
                    <a:pt x="220" y="419"/>
                    <a:pt x="219" y="420"/>
                    <a:pt x="217" y="420"/>
                  </a:cubicBezTo>
                  <a:close/>
                  <a:moveTo>
                    <a:pt x="180" y="398"/>
                  </a:moveTo>
                  <a:cubicBezTo>
                    <a:pt x="179" y="398"/>
                    <a:pt x="179" y="398"/>
                    <a:pt x="178" y="398"/>
                  </a:cubicBezTo>
                  <a:cubicBezTo>
                    <a:pt x="159" y="387"/>
                    <a:pt x="159" y="387"/>
                    <a:pt x="159" y="387"/>
                  </a:cubicBezTo>
                  <a:cubicBezTo>
                    <a:pt x="158" y="386"/>
                    <a:pt x="157" y="384"/>
                    <a:pt x="158" y="382"/>
                  </a:cubicBezTo>
                  <a:cubicBezTo>
                    <a:pt x="159" y="380"/>
                    <a:pt x="162" y="379"/>
                    <a:pt x="163" y="380"/>
                  </a:cubicBezTo>
                  <a:cubicBezTo>
                    <a:pt x="182" y="391"/>
                    <a:pt x="182" y="391"/>
                    <a:pt x="182" y="391"/>
                  </a:cubicBezTo>
                  <a:cubicBezTo>
                    <a:pt x="184" y="392"/>
                    <a:pt x="185" y="394"/>
                    <a:pt x="184" y="396"/>
                  </a:cubicBezTo>
                  <a:cubicBezTo>
                    <a:pt x="183" y="398"/>
                    <a:pt x="181" y="398"/>
                    <a:pt x="180" y="398"/>
                  </a:cubicBezTo>
                  <a:close/>
                  <a:moveTo>
                    <a:pt x="143" y="377"/>
                  </a:moveTo>
                  <a:cubicBezTo>
                    <a:pt x="142" y="377"/>
                    <a:pt x="142" y="377"/>
                    <a:pt x="141" y="376"/>
                  </a:cubicBezTo>
                  <a:cubicBezTo>
                    <a:pt x="122" y="366"/>
                    <a:pt x="122" y="366"/>
                    <a:pt x="122" y="366"/>
                  </a:cubicBezTo>
                  <a:cubicBezTo>
                    <a:pt x="120" y="364"/>
                    <a:pt x="120" y="362"/>
                    <a:pt x="121" y="360"/>
                  </a:cubicBezTo>
                  <a:cubicBezTo>
                    <a:pt x="122" y="358"/>
                    <a:pt x="124" y="358"/>
                    <a:pt x="126" y="359"/>
                  </a:cubicBezTo>
                  <a:cubicBezTo>
                    <a:pt x="145" y="369"/>
                    <a:pt x="145" y="369"/>
                    <a:pt x="145" y="369"/>
                  </a:cubicBezTo>
                  <a:cubicBezTo>
                    <a:pt x="147" y="371"/>
                    <a:pt x="147" y="373"/>
                    <a:pt x="146" y="375"/>
                  </a:cubicBezTo>
                  <a:cubicBezTo>
                    <a:pt x="146" y="376"/>
                    <a:pt x="144" y="377"/>
                    <a:pt x="143" y="377"/>
                  </a:cubicBezTo>
                  <a:close/>
                  <a:moveTo>
                    <a:pt x="106" y="355"/>
                  </a:moveTo>
                  <a:cubicBezTo>
                    <a:pt x="105" y="355"/>
                    <a:pt x="104" y="355"/>
                    <a:pt x="104" y="355"/>
                  </a:cubicBezTo>
                  <a:cubicBezTo>
                    <a:pt x="85" y="344"/>
                    <a:pt x="85" y="344"/>
                    <a:pt x="85" y="344"/>
                  </a:cubicBezTo>
                  <a:cubicBezTo>
                    <a:pt x="83" y="343"/>
                    <a:pt x="82" y="341"/>
                    <a:pt x="84" y="339"/>
                  </a:cubicBezTo>
                  <a:cubicBezTo>
                    <a:pt x="85" y="337"/>
                    <a:pt x="87" y="336"/>
                    <a:pt x="89" y="337"/>
                  </a:cubicBezTo>
                  <a:cubicBezTo>
                    <a:pt x="108" y="348"/>
                    <a:pt x="108" y="348"/>
                    <a:pt x="108" y="348"/>
                  </a:cubicBezTo>
                  <a:cubicBezTo>
                    <a:pt x="110" y="349"/>
                    <a:pt x="110" y="351"/>
                    <a:pt x="109" y="353"/>
                  </a:cubicBezTo>
                  <a:cubicBezTo>
                    <a:pt x="108" y="355"/>
                    <a:pt x="107" y="355"/>
                    <a:pt x="106" y="355"/>
                  </a:cubicBezTo>
                  <a:close/>
                  <a:moveTo>
                    <a:pt x="68" y="334"/>
                  </a:moveTo>
                  <a:cubicBezTo>
                    <a:pt x="68" y="334"/>
                    <a:pt x="67" y="334"/>
                    <a:pt x="66" y="333"/>
                  </a:cubicBezTo>
                  <a:cubicBezTo>
                    <a:pt x="48" y="323"/>
                    <a:pt x="48" y="323"/>
                    <a:pt x="48" y="323"/>
                  </a:cubicBezTo>
                  <a:cubicBezTo>
                    <a:pt x="46" y="321"/>
                    <a:pt x="45" y="319"/>
                    <a:pt x="46" y="317"/>
                  </a:cubicBezTo>
                  <a:cubicBezTo>
                    <a:pt x="47" y="315"/>
                    <a:pt x="50" y="315"/>
                    <a:pt x="52" y="316"/>
                  </a:cubicBezTo>
                  <a:cubicBezTo>
                    <a:pt x="70" y="326"/>
                    <a:pt x="70" y="326"/>
                    <a:pt x="70" y="326"/>
                  </a:cubicBezTo>
                  <a:cubicBezTo>
                    <a:pt x="72" y="328"/>
                    <a:pt x="73" y="330"/>
                    <a:pt x="72" y="332"/>
                  </a:cubicBezTo>
                  <a:cubicBezTo>
                    <a:pt x="71" y="333"/>
                    <a:pt x="70" y="334"/>
                    <a:pt x="68" y="334"/>
                  </a:cubicBezTo>
                  <a:close/>
                  <a:moveTo>
                    <a:pt x="31" y="312"/>
                  </a:moveTo>
                  <a:cubicBezTo>
                    <a:pt x="30" y="312"/>
                    <a:pt x="30" y="312"/>
                    <a:pt x="29" y="312"/>
                  </a:cubicBezTo>
                  <a:cubicBezTo>
                    <a:pt x="11" y="301"/>
                    <a:pt x="11" y="301"/>
                    <a:pt x="11" y="301"/>
                  </a:cubicBezTo>
                  <a:cubicBezTo>
                    <a:pt x="9" y="300"/>
                    <a:pt x="8" y="298"/>
                    <a:pt x="9" y="296"/>
                  </a:cubicBezTo>
                  <a:cubicBezTo>
                    <a:pt x="10" y="294"/>
                    <a:pt x="13" y="293"/>
                    <a:pt x="15" y="294"/>
                  </a:cubicBezTo>
                  <a:cubicBezTo>
                    <a:pt x="33" y="305"/>
                    <a:pt x="33" y="305"/>
                    <a:pt x="33" y="305"/>
                  </a:cubicBezTo>
                  <a:cubicBezTo>
                    <a:pt x="35" y="306"/>
                    <a:pt x="36" y="308"/>
                    <a:pt x="35" y="310"/>
                  </a:cubicBezTo>
                  <a:cubicBezTo>
                    <a:pt x="34" y="312"/>
                    <a:pt x="33" y="312"/>
                    <a:pt x="31" y="312"/>
                  </a:cubicBezTo>
                  <a:close/>
                  <a:moveTo>
                    <a:pt x="4" y="285"/>
                  </a:moveTo>
                  <a:cubicBezTo>
                    <a:pt x="2" y="285"/>
                    <a:pt x="0" y="283"/>
                    <a:pt x="0" y="281"/>
                  </a:cubicBezTo>
                  <a:cubicBezTo>
                    <a:pt x="0" y="259"/>
                    <a:pt x="0" y="259"/>
                    <a:pt x="0" y="259"/>
                  </a:cubicBezTo>
                  <a:cubicBezTo>
                    <a:pt x="0" y="257"/>
                    <a:pt x="2" y="255"/>
                    <a:pt x="4" y="255"/>
                  </a:cubicBezTo>
                  <a:cubicBezTo>
                    <a:pt x="6" y="255"/>
                    <a:pt x="8" y="257"/>
                    <a:pt x="8" y="259"/>
                  </a:cubicBezTo>
                  <a:cubicBezTo>
                    <a:pt x="8" y="281"/>
                    <a:pt x="8" y="281"/>
                    <a:pt x="8" y="281"/>
                  </a:cubicBezTo>
                  <a:cubicBezTo>
                    <a:pt x="8" y="283"/>
                    <a:pt x="6" y="285"/>
                    <a:pt x="4" y="285"/>
                  </a:cubicBezTo>
                  <a:close/>
                  <a:moveTo>
                    <a:pt x="4" y="242"/>
                  </a:moveTo>
                  <a:cubicBezTo>
                    <a:pt x="2" y="242"/>
                    <a:pt x="0" y="240"/>
                    <a:pt x="0" y="238"/>
                  </a:cubicBezTo>
                  <a:cubicBezTo>
                    <a:pt x="0" y="216"/>
                    <a:pt x="0" y="216"/>
                    <a:pt x="0" y="216"/>
                  </a:cubicBezTo>
                  <a:cubicBezTo>
                    <a:pt x="0" y="214"/>
                    <a:pt x="2" y="212"/>
                    <a:pt x="4" y="212"/>
                  </a:cubicBezTo>
                  <a:cubicBezTo>
                    <a:pt x="6" y="212"/>
                    <a:pt x="8" y="214"/>
                    <a:pt x="8" y="216"/>
                  </a:cubicBezTo>
                  <a:cubicBezTo>
                    <a:pt x="8" y="238"/>
                    <a:pt x="8" y="238"/>
                    <a:pt x="8" y="238"/>
                  </a:cubicBezTo>
                  <a:cubicBezTo>
                    <a:pt x="8" y="240"/>
                    <a:pt x="6" y="242"/>
                    <a:pt x="4" y="242"/>
                  </a:cubicBezTo>
                  <a:close/>
                  <a:moveTo>
                    <a:pt x="4" y="199"/>
                  </a:moveTo>
                  <a:cubicBezTo>
                    <a:pt x="2" y="199"/>
                    <a:pt x="0" y="197"/>
                    <a:pt x="0" y="195"/>
                  </a:cubicBezTo>
                  <a:cubicBezTo>
                    <a:pt x="0" y="173"/>
                    <a:pt x="0" y="173"/>
                    <a:pt x="0" y="173"/>
                  </a:cubicBezTo>
                  <a:cubicBezTo>
                    <a:pt x="0" y="171"/>
                    <a:pt x="2" y="169"/>
                    <a:pt x="4" y="169"/>
                  </a:cubicBezTo>
                  <a:cubicBezTo>
                    <a:pt x="6" y="169"/>
                    <a:pt x="8" y="171"/>
                    <a:pt x="8" y="173"/>
                  </a:cubicBezTo>
                  <a:cubicBezTo>
                    <a:pt x="8" y="195"/>
                    <a:pt x="8" y="195"/>
                    <a:pt x="8" y="195"/>
                  </a:cubicBezTo>
                  <a:cubicBezTo>
                    <a:pt x="8" y="197"/>
                    <a:pt x="6" y="199"/>
                    <a:pt x="4" y="199"/>
                  </a:cubicBezTo>
                  <a:close/>
                  <a:moveTo>
                    <a:pt x="4" y="156"/>
                  </a:moveTo>
                  <a:cubicBezTo>
                    <a:pt x="2" y="156"/>
                    <a:pt x="0" y="154"/>
                    <a:pt x="0" y="152"/>
                  </a:cubicBezTo>
                  <a:cubicBezTo>
                    <a:pt x="0" y="130"/>
                    <a:pt x="0" y="130"/>
                    <a:pt x="0" y="130"/>
                  </a:cubicBezTo>
                  <a:cubicBezTo>
                    <a:pt x="0" y="128"/>
                    <a:pt x="2" y="126"/>
                    <a:pt x="4" y="126"/>
                  </a:cubicBezTo>
                  <a:cubicBezTo>
                    <a:pt x="6" y="126"/>
                    <a:pt x="8" y="128"/>
                    <a:pt x="8" y="130"/>
                  </a:cubicBezTo>
                  <a:cubicBezTo>
                    <a:pt x="8" y="152"/>
                    <a:pt x="8" y="152"/>
                    <a:pt x="8" y="152"/>
                  </a:cubicBezTo>
                  <a:cubicBezTo>
                    <a:pt x="8" y="154"/>
                    <a:pt x="6" y="156"/>
                    <a:pt x="4" y="156"/>
                  </a:cubicBezTo>
                  <a:close/>
                  <a:moveTo>
                    <a:pt x="4" y="113"/>
                  </a:moveTo>
                  <a:cubicBezTo>
                    <a:pt x="2" y="113"/>
                    <a:pt x="0" y="111"/>
                    <a:pt x="0" y="109"/>
                  </a:cubicBezTo>
                  <a:cubicBezTo>
                    <a:pt x="0" y="87"/>
                    <a:pt x="0" y="87"/>
                    <a:pt x="0" y="87"/>
                  </a:cubicBezTo>
                  <a:cubicBezTo>
                    <a:pt x="0" y="85"/>
                    <a:pt x="2" y="83"/>
                    <a:pt x="4" y="83"/>
                  </a:cubicBezTo>
                  <a:cubicBezTo>
                    <a:pt x="6" y="83"/>
                    <a:pt x="8" y="85"/>
                    <a:pt x="8" y="87"/>
                  </a:cubicBezTo>
                  <a:cubicBezTo>
                    <a:pt x="8" y="109"/>
                    <a:pt x="8" y="109"/>
                    <a:pt x="8" y="109"/>
                  </a:cubicBezTo>
                  <a:cubicBezTo>
                    <a:pt x="8" y="111"/>
                    <a:pt x="6" y="113"/>
                    <a:pt x="4" y="113"/>
                  </a:cubicBezTo>
                  <a:close/>
                  <a:moveTo>
                    <a:pt x="4" y="70"/>
                  </a:moveTo>
                  <a:cubicBezTo>
                    <a:pt x="2" y="70"/>
                    <a:pt x="0" y="68"/>
                    <a:pt x="0" y="66"/>
                  </a:cubicBezTo>
                  <a:cubicBezTo>
                    <a:pt x="0" y="44"/>
                    <a:pt x="0" y="44"/>
                    <a:pt x="0" y="44"/>
                  </a:cubicBezTo>
                  <a:cubicBezTo>
                    <a:pt x="0" y="42"/>
                    <a:pt x="2" y="40"/>
                    <a:pt x="4" y="40"/>
                  </a:cubicBezTo>
                  <a:cubicBezTo>
                    <a:pt x="6" y="40"/>
                    <a:pt x="8" y="42"/>
                    <a:pt x="8" y="44"/>
                  </a:cubicBezTo>
                  <a:cubicBezTo>
                    <a:pt x="8" y="66"/>
                    <a:pt x="8" y="66"/>
                    <a:pt x="8" y="66"/>
                  </a:cubicBezTo>
                  <a:cubicBezTo>
                    <a:pt x="8" y="68"/>
                    <a:pt x="6" y="70"/>
                    <a:pt x="4" y="70"/>
                  </a:cubicBezTo>
                  <a:close/>
                  <a:moveTo>
                    <a:pt x="4" y="27"/>
                  </a:moveTo>
                  <a:cubicBezTo>
                    <a:pt x="2" y="27"/>
                    <a:pt x="0" y="25"/>
                    <a:pt x="0" y="23"/>
                  </a:cubicBezTo>
                  <a:cubicBezTo>
                    <a:pt x="0" y="4"/>
                    <a:pt x="0" y="4"/>
                    <a:pt x="0" y="4"/>
                  </a:cubicBezTo>
                  <a:cubicBezTo>
                    <a:pt x="0" y="2"/>
                    <a:pt x="2" y="0"/>
                    <a:pt x="4" y="0"/>
                  </a:cubicBezTo>
                  <a:cubicBezTo>
                    <a:pt x="6" y="0"/>
                    <a:pt x="8" y="2"/>
                    <a:pt x="8" y="4"/>
                  </a:cubicBezTo>
                  <a:cubicBezTo>
                    <a:pt x="8" y="23"/>
                    <a:pt x="8" y="23"/>
                    <a:pt x="8" y="23"/>
                  </a:cubicBezTo>
                  <a:cubicBezTo>
                    <a:pt x="8" y="25"/>
                    <a:pt x="6" y="27"/>
                    <a:pt x="4" y="27"/>
                  </a:cubicBezTo>
                  <a:close/>
                </a:path>
              </a:pathLst>
            </a:custGeom>
            <a:solidFill>
              <a:srgbClr val="C03B2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21" name="Group 420">
              <a:extLst>
                <a:ext uri="{FF2B5EF4-FFF2-40B4-BE49-F238E27FC236}">
                  <a16:creationId xmlns:a16="http://schemas.microsoft.com/office/drawing/2014/main" id="{F68FBA7E-A7DE-4755-B1B0-4893FFC93783}"/>
                </a:ext>
              </a:extLst>
            </p:cNvPr>
            <p:cNvGrpSpPr/>
            <p:nvPr/>
          </p:nvGrpSpPr>
          <p:grpSpPr>
            <a:xfrm flipH="1" flipV="1">
              <a:off x="6785951" y="2179037"/>
              <a:ext cx="734310" cy="847596"/>
              <a:chOff x="9814840" y="2048376"/>
              <a:chExt cx="807741" cy="932356"/>
            </a:xfrm>
          </p:grpSpPr>
          <p:sp>
            <p:nvSpPr>
              <p:cNvPr id="501" name="Freeform 573">
                <a:extLst>
                  <a:ext uri="{FF2B5EF4-FFF2-40B4-BE49-F238E27FC236}">
                    <a16:creationId xmlns:a16="http://schemas.microsoft.com/office/drawing/2014/main" id="{40F0D87C-62A0-44CE-B899-509DC5829740}"/>
                  </a:ext>
                </a:extLst>
              </p:cNvPr>
              <p:cNvSpPr>
                <a:spLocks/>
              </p:cNvSpPr>
              <p:nvPr/>
            </p:nvSpPr>
            <p:spPr bwMode="auto">
              <a:xfrm rot="10800000">
                <a:off x="9814840" y="2048376"/>
                <a:ext cx="807741" cy="932356"/>
              </a:xfrm>
              <a:custGeom>
                <a:avLst/>
                <a:gdLst>
                  <a:gd name="T0" fmla="*/ 1076 w 1076"/>
                  <a:gd name="T1" fmla="*/ 310 h 1242"/>
                  <a:gd name="T2" fmla="*/ 1076 w 1076"/>
                  <a:gd name="T3" fmla="*/ 932 h 1242"/>
                  <a:gd name="T4" fmla="*/ 974 w 1076"/>
                  <a:gd name="T5" fmla="*/ 989 h 1242"/>
                  <a:gd name="T6" fmla="*/ 539 w 1076"/>
                  <a:gd name="T7" fmla="*/ 1242 h 1242"/>
                  <a:gd name="T8" fmla="*/ 113 w 1076"/>
                  <a:gd name="T9" fmla="*/ 996 h 1242"/>
                  <a:gd name="T10" fmla="*/ 0 w 1076"/>
                  <a:gd name="T11" fmla="*/ 932 h 1242"/>
                  <a:gd name="T12" fmla="*/ 0 w 1076"/>
                  <a:gd name="T13" fmla="*/ 310 h 1242"/>
                  <a:gd name="T14" fmla="*/ 539 w 1076"/>
                  <a:gd name="T15" fmla="*/ 0 h 1242"/>
                  <a:gd name="T16" fmla="*/ 1076 w 1076"/>
                  <a:gd name="T17" fmla="*/ 3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242">
                    <a:moveTo>
                      <a:pt x="1076" y="310"/>
                    </a:moveTo>
                    <a:lnTo>
                      <a:pt x="1076" y="932"/>
                    </a:lnTo>
                    <a:lnTo>
                      <a:pt x="974" y="989"/>
                    </a:lnTo>
                    <a:lnTo>
                      <a:pt x="539" y="1242"/>
                    </a:lnTo>
                    <a:lnTo>
                      <a:pt x="113" y="996"/>
                    </a:lnTo>
                    <a:lnTo>
                      <a:pt x="0" y="932"/>
                    </a:lnTo>
                    <a:lnTo>
                      <a:pt x="0" y="310"/>
                    </a:lnTo>
                    <a:lnTo>
                      <a:pt x="539" y="0"/>
                    </a:lnTo>
                    <a:lnTo>
                      <a:pt x="1076" y="310"/>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2" name="Freeform 575">
                <a:extLst>
                  <a:ext uri="{FF2B5EF4-FFF2-40B4-BE49-F238E27FC236}">
                    <a16:creationId xmlns:a16="http://schemas.microsoft.com/office/drawing/2014/main" id="{D9699799-D0A1-4E41-AB41-6A60EB8718B7}"/>
                  </a:ext>
                </a:extLst>
              </p:cNvPr>
              <p:cNvSpPr>
                <a:spLocks/>
              </p:cNvSpPr>
              <p:nvPr/>
            </p:nvSpPr>
            <p:spPr bwMode="auto">
              <a:xfrm rot="10800000">
                <a:off x="9891411" y="2048376"/>
                <a:ext cx="646343" cy="412128"/>
              </a:xfrm>
              <a:custGeom>
                <a:avLst/>
                <a:gdLst>
                  <a:gd name="T0" fmla="*/ 352 w 364"/>
                  <a:gd name="T1" fmla="*/ 108 h 232"/>
                  <a:gd name="T2" fmla="*/ 243 w 364"/>
                  <a:gd name="T3" fmla="*/ 53 h 232"/>
                  <a:gd name="T4" fmla="*/ 241 w 364"/>
                  <a:gd name="T5" fmla="*/ 53 h 232"/>
                  <a:gd name="T6" fmla="*/ 241 w 364"/>
                  <a:gd name="T7" fmla="*/ 53 h 232"/>
                  <a:gd name="T8" fmla="*/ 230 w 364"/>
                  <a:gd name="T9" fmla="*/ 37 h 232"/>
                  <a:gd name="T10" fmla="*/ 223 w 364"/>
                  <a:gd name="T11" fmla="*/ 7 h 232"/>
                  <a:gd name="T12" fmla="*/ 223 w 364"/>
                  <a:gd name="T13" fmla="*/ 0 h 232"/>
                  <a:gd name="T14" fmla="*/ 141 w 364"/>
                  <a:gd name="T15" fmla="*/ 0 h 232"/>
                  <a:gd name="T16" fmla="*/ 141 w 364"/>
                  <a:gd name="T17" fmla="*/ 7 h 232"/>
                  <a:gd name="T18" fmla="*/ 134 w 364"/>
                  <a:gd name="T19" fmla="*/ 37 h 232"/>
                  <a:gd name="T20" fmla="*/ 124 w 364"/>
                  <a:gd name="T21" fmla="*/ 53 h 232"/>
                  <a:gd name="T22" fmla="*/ 123 w 364"/>
                  <a:gd name="T23" fmla="*/ 53 h 232"/>
                  <a:gd name="T24" fmla="*/ 122 w 364"/>
                  <a:gd name="T25" fmla="*/ 53 h 232"/>
                  <a:gd name="T26" fmla="*/ 12 w 364"/>
                  <a:gd name="T27" fmla="*/ 108 h 232"/>
                  <a:gd name="T28" fmla="*/ 0 w 364"/>
                  <a:gd name="T29" fmla="*/ 128 h 232"/>
                  <a:gd name="T30" fmla="*/ 180 w 364"/>
                  <a:gd name="T31" fmla="*/ 232 h 232"/>
                  <a:gd name="T32" fmla="*/ 364 w 364"/>
                  <a:gd name="T33" fmla="*/ 125 h 232"/>
                  <a:gd name="T34" fmla="*/ 352 w 364"/>
                  <a:gd name="T35" fmla="*/ 10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4" h="232">
                    <a:moveTo>
                      <a:pt x="352" y="108"/>
                    </a:moveTo>
                    <a:cubicBezTo>
                      <a:pt x="339" y="94"/>
                      <a:pt x="301" y="68"/>
                      <a:pt x="243" y="53"/>
                    </a:cubicBezTo>
                    <a:cubicBezTo>
                      <a:pt x="241" y="53"/>
                      <a:pt x="241" y="53"/>
                      <a:pt x="241" y="53"/>
                    </a:cubicBezTo>
                    <a:cubicBezTo>
                      <a:pt x="241" y="53"/>
                      <a:pt x="241" y="53"/>
                      <a:pt x="241" y="53"/>
                    </a:cubicBezTo>
                    <a:cubicBezTo>
                      <a:pt x="236" y="48"/>
                      <a:pt x="233" y="43"/>
                      <a:pt x="230" y="37"/>
                    </a:cubicBezTo>
                    <a:cubicBezTo>
                      <a:pt x="225" y="28"/>
                      <a:pt x="223" y="18"/>
                      <a:pt x="223" y="7"/>
                    </a:cubicBezTo>
                    <a:cubicBezTo>
                      <a:pt x="223" y="0"/>
                      <a:pt x="223" y="0"/>
                      <a:pt x="223" y="0"/>
                    </a:cubicBezTo>
                    <a:cubicBezTo>
                      <a:pt x="141" y="0"/>
                      <a:pt x="141" y="0"/>
                      <a:pt x="141" y="0"/>
                    </a:cubicBezTo>
                    <a:cubicBezTo>
                      <a:pt x="141" y="7"/>
                      <a:pt x="141" y="7"/>
                      <a:pt x="141" y="7"/>
                    </a:cubicBezTo>
                    <a:cubicBezTo>
                      <a:pt x="141" y="18"/>
                      <a:pt x="139" y="28"/>
                      <a:pt x="134" y="37"/>
                    </a:cubicBezTo>
                    <a:cubicBezTo>
                      <a:pt x="132" y="43"/>
                      <a:pt x="128" y="48"/>
                      <a:pt x="124" y="53"/>
                    </a:cubicBezTo>
                    <a:cubicBezTo>
                      <a:pt x="123" y="53"/>
                      <a:pt x="123" y="53"/>
                      <a:pt x="123" y="53"/>
                    </a:cubicBezTo>
                    <a:cubicBezTo>
                      <a:pt x="122" y="53"/>
                      <a:pt x="122" y="53"/>
                      <a:pt x="122" y="53"/>
                    </a:cubicBezTo>
                    <a:cubicBezTo>
                      <a:pt x="63" y="68"/>
                      <a:pt x="25" y="94"/>
                      <a:pt x="12" y="108"/>
                    </a:cubicBezTo>
                    <a:cubicBezTo>
                      <a:pt x="7" y="113"/>
                      <a:pt x="3" y="120"/>
                      <a:pt x="0" y="128"/>
                    </a:cubicBezTo>
                    <a:cubicBezTo>
                      <a:pt x="180" y="232"/>
                      <a:pt x="180" y="232"/>
                      <a:pt x="180" y="232"/>
                    </a:cubicBezTo>
                    <a:cubicBezTo>
                      <a:pt x="364" y="125"/>
                      <a:pt x="364" y="125"/>
                      <a:pt x="364" y="125"/>
                    </a:cubicBezTo>
                    <a:cubicBezTo>
                      <a:pt x="361" y="119"/>
                      <a:pt x="357" y="113"/>
                      <a:pt x="352" y="108"/>
                    </a:cubicBezTo>
                    <a:close/>
                  </a:path>
                </a:pathLst>
              </a:custGeom>
              <a:solidFill>
                <a:srgbClr val="C03B26">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3" name="Freeform 576">
                <a:extLst>
                  <a:ext uri="{FF2B5EF4-FFF2-40B4-BE49-F238E27FC236}">
                    <a16:creationId xmlns:a16="http://schemas.microsoft.com/office/drawing/2014/main" id="{3CF8FDAC-E9A1-4769-A3A9-AAE1FBF21E2B}"/>
                  </a:ext>
                </a:extLst>
              </p:cNvPr>
              <p:cNvSpPr>
                <a:spLocks/>
              </p:cNvSpPr>
              <p:nvPr/>
            </p:nvSpPr>
            <p:spPr bwMode="auto">
              <a:xfrm rot="10800000">
                <a:off x="9891411" y="2048376"/>
                <a:ext cx="646343" cy="318292"/>
              </a:xfrm>
              <a:custGeom>
                <a:avLst/>
                <a:gdLst>
                  <a:gd name="T0" fmla="*/ 352 w 364"/>
                  <a:gd name="T1" fmla="*/ 55 h 179"/>
                  <a:gd name="T2" fmla="*/ 243 w 364"/>
                  <a:gd name="T3" fmla="*/ 0 h 179"/>
                  <a:gd name="T4" fmla="*/ 241 w 364"/>
                  <a:gd name="T5" fmla="*/ 0 h 179"/>
                  <a:gd name="T6" fmla="*/ 181 w 364"/>
                  <a:gd name="T7" fmla="*/ 67 h 179"/>
                  <a:gd name="T8" fmla="*/ 123 w 364"/>
                  <a:gd name="T9" fmla="*/ 0 h 179"/>
                  <a:gd name="T10" fmla="*/ 122 w 364"/>
                  <a:gd name="T11" fmla="*/ 0 h 179"/>
                  <a:gd name="T12" fmla="*/ 12 w 364"/>
                  <a:gd name="T13" fmla="*/ 55 h 179"/>
                  <a:gd name="T14" fmla="*/ 0 w 364"/>
                  <a:gd name="T15" fmla="*/ 75 h 179"/>
                  <a:gd name="T16" fmla="*/ 180 w 364"/>
                  <a:gd name="T17" fmla="*/ 179 h 179"/>
                  <a:gd name="T18" fmla="*/ 364 w 364"/>
                  <a:gd name="T19" fmla="*/ 72 h 179"/>
                  <a:gd name="T20" fmla="*/ 352 w 364"/>
                  <a:gd name="T21" fmla="*/ 5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4" h="179">
                    <a:moveTo>
                      <a:pt x="352" y="55"/>
                    </a:moveTo>
                    <a:cubicBezTo>
                      <a:pt x="339" y="41"/>
                      <a:pt x="301" y="15"/>
                      <a:pt x="243" y="0"/>
                    </a:cubicBezTo>
                    <a:cubicBezTo>
                      <a:pt x="241" y="0"/>
                      <a:pt x="241" y="0"/>
                      <a:pt x="241" y="0"/>
                    </a:cubicBezTo>
                    <a:cubicBezTo>
                      <a:pt x="181" y="67"/>
                      <a:pt x="181" y="67"/>
                      <a:pt x="181" y="67"/>
                    </a:cubicBezTo>
                    <a:cubicBezTo>
                      <a:pt x="123" y="0"/>
                      <a:pt x="123" y="0"/>
                      <a:pt x="123" y="0"/>
                    </a:cubicBezTo>
                    <a:cubicBezTo>
                      <a:pt x="122" y="0"/>
                      <a:pt x="122" y="0"/>
                      <a:pt x="122" y="0"/>
                    </a:cubicBezTo>
                    <a:cubicBezTo>
                      <a:pt x="63" y="15"/>
                      <a:pt x="25" y="41"/>
                      <a:pt x="12" y="55"/>
                    </a:cubicBezTo>
                    <a:cubicBezTo>
                      <a:pt x="7" y="60"/>
                      <a:pt x="3" y="67"/>
                      <a:pt x="0" y="75"/>
                    </a:cubicBezTo>
                    <a:cubicBezTo>
                      <a:pt x="180" y="179"/>
                      <a:pt x="180" y="179"/>
                      <a:pt x="180" y="179"/>
                    </a:cubicBezTo>
                    <a:cubicBezTo>
                      <a:pt x="364" y="72"/>
                      <a:pt x="364" y="72"/>
                      <a:pt x="364" y="72"/>
                    </a:cubicBezTo>
                    <a:cubicBezTo>
                      <a:pt x="361" y="66"/>
                      <a:pt x="357" y="60"/>
                      <a:pt x="352" y="55"/>
                    </a:cubicBezTo>
                    <a:close/>
                  </a:path>
                </a:pathLst>
              </a:custGeom>
              <a:solidFill>
                <a:srgbClr val="C03B26">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4" name="Freeform 577">
                <a:extLst>
                  <a:ext uri="{FF2B5EF4-FFF2-40B4-BE49-F238E27FC236}">
                    <a16:creationId xmlns:a16="http://schemas.microsoft.com/office/drawing/2014/main" id="{71E88F29-B1A1-4C85-80B6-436CE4EE2DC2}"/>
                  </a:ext>
                </a:extLst>
              </p:cNvPr>
              <p:cNvSpPr>
                <a:spLocks/>
              </p:cNvSpPr>
              <p:nvPr/>
            </p:nvSpPr>
            <p:spPr bwMode="auto">
              <a:xfrm rot="10800000">
                <a:off x="10021280" y="2362915"/>
                <a:ext cx="386605" cy="394112"/>
              </a:xfrm>
              <a:custGeom>
                <a:avLst/>
                <a:gdLst>
                  <a:gd name="T0" fmla="*/ 216 w 218"/>
                  <a:gd name="T1" fmla="*/ 105 h 222"/>
                  <a:gd name="T2" fmla="*/ 209 w 218"/>
                  <a:gd name="T3" fmla="*/ 96 h 222"/>
                  <a:gd name="T4" fmla="*/ 209 w 218"/>
                  <a:gd name="T5" fmla="*/ 94 h 222"/>
                  <a:gd name="T6" fmla="*/ 208 w 218"/>
                  <a:gd name="T7" fmla="*/ 85 h 222"/>
                  <a:gd name="T8" fmla="*/ 193 w 218"/>
                  <a:gd name="T9" fmla="*/ 40 h 222"/>
                  <a:gd name="T10" fmla="*/ 172 w 218"/>
                  <a:gd name="T11" fmla="*/ 19 h 222"/>
                  <a:gd name="T12" fmla="*/ 151 w 218"/>
                  <a:gd name="T13" fmla="*/ 8 h 222"/>
                  <a:gd name="T14" fmla="*/ 123 w 218"/>
                  <a:gd name="T15" fmla="*/ 1 h 222"/>
                  <a:gd name="T16" fmla="*/ 109 w 218"/>
                  <a:gd name="T17" fmla="*/ 0 h 222"/>
                  <a:gd name="T18" fmla="*/ 109 w 218"/>
                  <a:gd name="T19" fmla="*/ 0 h 222"/>
                  <a:gd name="T20" fmla="*/ 81 w 218"/>
                  <a:gd name="T21" fmla="*/ 4 h 222"/>
                  <a:gd name="T22" fmla="*/ 30 w 218"/>
                  <a:gd name="T23" fmla="*/ 34 h 222"/>
                  <a:gd name="T24" fmla="*/ 16 w 218"/>
                  <a:gd name="T25" fmla="*/ 57 h 222"/>
                  <a:gd name="T26" fmla="*/ 10 w 218"/>
                  <a:gd name="T27" fmla="*/ 86 h 222"/>
                  <a:gd name="T28" fmla="*/ 10 w 218"/>
                  <a:gd name="T29" fmla="*/ 94 h 222"/>
                  <a:gd name="T30" fmla="*/ 10 w 218"/>
                  <a:gd name="T31" fmla="*/ 96 h 222"/>
                  <a:gd name="T32" fmla="*/ 3 w 218"/>
                  <a:gd name="T33" fmla="*/ 105 h 222"/>
                  <a:gd name="T34" fmla="*/ 0 w 218"/>
                  <a:gd name="T35" fmla="*/ 117 h 222"/>
                  <a:gd name="T36" fmla="*/ 2 w 218"/>
                  <a:gd name="T37" fmla="*/ 128 h 222"/>
                  <a:gd name="T38" fmla="*/ 12 w 218"/>
                  <a:gd name="T39" fmla="*/ 139 h 222"/>
                  <a:gd name="T40" fmla="*/ 18 w 218"/>
                  <a:gd name="T41" fmla="*/ 140 h 222"/>
                  <a:gd name="T42" fmla="*/ 18 w 218"/>
                  <a:gd name="T43" fmla="*/ 140 h 222"/>
                  <a:gd name="T44" fmla="*/ 61 w 218"/>
                  <a:gd name="T45" fmla="*/ 204 h 222"/>
                  <a:gd name="T46" fmla="*/ 109 w 218"/>
                  <a:gd name="T47" fmla="*/ 222 h 222"/>
                  <a:gd name="T48" fmla="*/ 157 w 218"/>
                  <a:gd name="T49" fmla="*/ 204 h 222"/>
                  <a:gd name="T50" fmla="*/ 201 w 218"/>
                  <a:gd name="T51" fmla="*/ 140 h 222"/>
                  <a:gd name="T52" fmla="*/ 202 w 218"/>
                  <a:gd name="T53" fmla="*/ 140 h 222"/>
                  <a:gd name="T54" fmla="*/ 202 w 218"/>
                  <a:gd name="T55" fmla="*/ 140 h 222"/>
                  <a:gd name="T56" fmla="*/ 218 w 218"/>
                  <a:gd name="T57" fmla="*/ 117 h 222"/>
                  <a:gd name="T58" fmla="*/ 216 w 218"/>
                  <a:gd name="T59" fmla="*/ 10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8" h="222">
                    <a:moveTo>
                      <a:pt x="216" y="105"/>
                    </a:moveTo>
                    <a:cubicBezTo>
                      <a:pt x="214" y="101"/>
                      <a:pt x="212" y="98"/>
                      <a:pt x="209" y="96"/>
                    </a:cubicBezTo>
                    <a:cubicBezTo>
                      <a:pt x="209" y="94"/>
                      <a:pt x="209" y="94"/>
                      <a:pt x="209" y="94"/>
                    </a:cubicBezTo>
                    <a:cubicBezTo>
                      <a:pt x="209" y="91"/>
                      <a:pt x="209" y="88"/>
                      <a:pt x="208" y="85"/>
                    </a:cubicBezTo>
                    <a:cubicBezTo>
                      <a:pt x="207" y="68"/>
                      <a:pt x="202" y="53"/>
                      <a:pt x="193" y="40"/>
                    </a:cubicBezTo>
                    <a:cubicBezTo>
                      <a:pt x="188" y="32"/>
                      <a:pt x="180" y="25"/>
                      <a:pt x="172" y="19"/>
                    </a:cubicBezTo>
                    <a:cubicBezTo>
                      <a:pt x="166" y="14"/>
                      <a:pt x="159" y="10"/>
                      <a:pt x="151" y="8"/>
                    </a:cubicBezTo>
                    <a:cubicBezTo>
                      <a:pt x="142" y="4"/>
                      <a:pt x="133" y="2"/>
                      <a:pt x="123" y="1"/>
                    </a:cubicBezTo>
                    <a:cubicBezTo>
                      <a:pt x="119" y="1"/>
                      <a:pt x="114" y="0"/>
                      <a:pt x="109" y="0"/>
                    </a:cubicBezTo>
                    <a:cubicBezTo>
                      <a:pt x="109" y="0"/>
                      <a:pt x="109" y="0"/>
                      <a:pt x="109" y="0"/>
                    </a:cubicBezTo>
                    <a:cubicBezTo>
                      <a:pt x="99" y="0"/>
                      <a:pt x="90" y="1"/>
                      <a:pt x="81" y="4"/>
                    </a:cubicBezTo>
                    <a:cubicBezTo>
                      <a:pt x="60" y="8"/>
                      <a:pt x="42" y="19"/>
                      <a:pt x="30" y="34"/>
                    </a:cubicBezTo>
                    <a:cubicBezTo>
                      <a:pt x="24" y="41"/>
                      <a:pt x="20" y="48"/>
                      <a:pt x="16" y="57"/>
                    </a:cubicBezTo>
                    <a:cubicBezTo>
                      <a:pt x="13" y="66"/>
                      <a:pt x="11" y="75"/>
                      <a:pt x="10" y="86"/>
                    </a:cubicBezTo>
                    <a:cubicBezTo>
                      <a:pt x="10" y="89"/>
                      <a:pt x="10" y="91"/>
                      <a:pt x="10" y="94"/>
                    </a:cubicBezTo>
                    <a:cubicBezTo>
                      <a:pt x="10" y="95"/>
                      <a:pt x="10" y="95"/>
                      <a:pt x="10" y="96"/>
                    </a:cubicBezTo>
                    <a:cubicBezTo>
                      <a:pt x="7" y="98"/>
                      <a:pt x="4" y="101"/>
                      <a:pt x="3" y="105"/>
                    </a:cubicBezTo>
                    <a:cubicBezTo>
                      <a:pt x="1" y="109"/>
                      <a:pt x="0" y="113"/>
                      <a:pt x="0" y="117"/>
                    </a:cubicBezTo>
                    <a:cubicBezTo>
                      <a:pt x="0" y="121"/>
                      <a:pt x="1" y="124"/>
                      <a:pt x="2" y="128"/>
                    </a:cubicBezTo>
                    <a:cubicBezTo>
                      <a:pt x="4" y="133"/>
                      <a:pt x="8" y="137"/>
                      <a:pt x="12" y="139"/>
                    </a:cubicBezTo>
                    <a:cubicBezTo>
                      <a:pt x="14" y="140"/>
                      <a:pt x="16" y="140"/>
                      <a:pt x="18" y="140"/>
                    </a:cubicBezTo>
                    <a:cubicBezTo>
                      <a:pt x="18" y="140"/>
                      <a:pt x="18" y="140"/>
                      <a:pt x="18" y="140"/>
                    </a:cubicBezTo>
                    <a:cubicBezTo>
                      <a:pt x="26" y="164"/>
                      <a:pt x="41" y="188"/>
                      <a:pt x="61" y="204"/>
                    </a:cubicBezTo>
                    <a:cubicBezTo>
                      <a:pt x="75" y="215"/>
                      <a:pt x="91" y="222"/>
                      <a:pt x="109" y="222"/>
                    </a:cubicBezTo>
                    <a:cubicBezTo>
                      <a:pt x="127" y="222"/>
                      <a:pt x="143" y="215"/>
                      <a:pt x="157" y="204"/>
                    </a:cubicBezTo>
                    <a:cubicBezTo>
                      <a:pt x="177" y="188"/>
                      <a:pt x="193" y="164"/>
                      <a:pt x="201" y="140"/>
                    </a:cubicBezTo>
                    <a:cubicBezTo>
                      <a:pt x="201" y="140"/>
                      <a:pt x="201" y="140"/>
                      <a:pt x="202" y="140"/>
                    </a:cubicBezTo>
                    <a:cubicBezTo>
                      <a:pt x="202" y="140"/>
                      <a:pt x="202" y="140"/>
                      <a:pt x="202" y="140"/>
                    </a:cubicBezTo>
                    <a:cubicBezTo>
                      <a:pt x="211" y="140"/>
                      <a:pt x="218" y="130"/>
                      <a:pt x="218" y="117"/>
                    </a:cubicBezTo>
                    <a:cubicBezTo>
                      <a:pt x="218" y="113"/>
                      <a:pt x="217" y="109"/>
                      <a:pt x="216" y="105"/>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5" name="Freeform 578">
                <a:extLst>
                  <a:ext uri="{FF2B5EF4-FFF2-40B4-BE49-F238E27FC236}">
                    <a16:creationId xmlns:a16="http://schemas.microsoft.com/office/drawing/2014/main" id="{2791AD97-8B9C-4A6A-851B-17D711D16FFF}"/>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FF8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6" name="Freeform 579">
                <a:extLst>
                  <a:ext uri="{FF2B5EF4-FFF2-40B4-BE49-F238E27FC236}">
                    <a16:creationId xmlns:a16="http://schemas.microsoft.com/office/drawing/2014/main" id="{83EF78D2-F942-476E-B822-A4D0935D7CC1}"/>
                  </a:ext>
                </a:extLst>
              </p:cNvPr>
              <p:cNvSpPr>
                <a:spLocks/>
              </p:cNvSpPr>
              <p:nvPr/>
            </p:nvSpPr>
            <p:spPr bwMode="auto">
              <a:xfrm rot="10800000">
                <a:off x="9999510" y="2459003"/>
                <a:ext cx="430145" cy="365586"/>
              </a:xfrm>
              <a:custGeom>
                <a:avLst/>
                <a:gdLst>
                  <a:gd name="T0" fmla="*/ 229 w 242"/>
                  <a:gd name="T1" fmla="*/ 109 h 206"/>
                  <a:gd name="T2" fmla="*/ 119 w 242"/>
                  <a:gd name="T3" fmla="*/ 0 h 206"/>
                  <a:gd name="T4" fmla="*/ 13 w 242"/>
                  <a:gd name="T5" fmla="*/ 109 h 206"/>
                  <a:gd name="T6" fmla="*/ 121 w 242"/>
                  <a:gd name="T7" fmla="*/ 81 h 206"/>
                  <a:gd name="T8" fmla="*/ 229 w 242"/>
                  <a:gd name="T9" fmla="*/ 109 h 206"/>
                </a:gdLst>
                <a:ahLst/>
                <a:cxnLst>
                  <a:cxn ang="0">
                    <a:pos x="T0" y="T1"/>
                  </a:cxn>
                  <a:cxn ang="0">
                    <a:pos x="T2" y="T3"/>
                  </a:cxn>
                  <a:cxn ang="0">
                    <a:pos x="T4" y="T5"/>
                  </a:cxn>
                  <a:cxn ang="0">
                    <a:pos x="T6" y="T7"/>
                  </a:cxn>
                  <a:cxn ang="0">
                    <a:pos x="T8" y="T9"/>
                  </a:cxn>
                </a:cxnLst>
                <a:rect l="0" t="0" r="r" b="b"/>
                <a:pathLst>
                  <a:path w="242" h="206">
                    <a:moveTo>
                      <a:pt x="229" y="109"/>
                    </a:moveTo>
                    <a:cubicBezTo>
                      <a:pt x="219" y="31"/>
                      <a:pt x="193" y="0"/>
                      <a:pt x="119" y="0"/>
                    </a:cubicBezTo>
                    <a:cubicBezTo>
                      <a:pt x="58" y="0"/>
                      <a:pt x="24" y="31"/>
                      <a:pt x="13" y="109"/>
                    </a:cubicBezTo>
                    <a:cubicBezTo>
                      <a:pt x="0" y="206"/>
                      <a:pt x="72" y="81"/>
                      <a:pt x="121" y="81"/>
                    </a:cubicBezTo>
                    <a:cubicBezTo>
                      <a:pt x="173" y="81"/>
                      <a:pt x="242" y="206"/>
                      <a:pt x="229" y="109"/>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7" name="Freeform 580">
                <a:extLst>
                  <a:ext uri="{FF2B5EF4-FFF2-40B4-BE49-F238E27FC236}">
                    <a16:creationId xmlns:a16="http://schemas.microsoft.com/office/drawing/2014/main" id="{BA52BECD-3571-49D9-BE93-F9068A6DD233}"/>
                  </a:ext>
                </a:extLst>
              </p:cNvPr>
              <p:cNvSpPr>
                <a:spLocks/>
              </p:cNvSpPr>
              <p:nvPr/>
            </p:nvSpPr>
            <p:spPr bwMode="auto">
              <a:xfrm rot="10800000">
                <a:off x="10102354" y="2646675"/>
                <a:ext cx="279256" cy="150888"/>
              </a:xfrm>
              <a:custGeom>
                <a:avLst/>
                <a:gdLst>
                  <a:gd name="T0" fmla="*/ 0 w 157"/>
                  <a:gd name="T1" fmla="*/ 80 h 85"/>
                  <a:gd name="T2" fmla="*/ 157 w 157"/>
                  <a:gd name="T3" fmla="*/ 11 h 85"/>
                  <a:gd name="T4" fmla="*/ 85 w 157"/>
                  <a:gd name="T5" fmla="*/ 0 h 85"/>
                  <a:gd name="T6" fmla="*/ 0 w 157"/>
                  <a:gd name="T7" fmla="*/ 80 h 85"/>
                </a:gdLst>
                <a:ahLst/>
                <a:cxnLst>
                  <a:cxn ang="0">
                    <a:pos x="T0" y="T1"/>
                  </a:cxn>
                  <a:cxn ang="0">
                    <a:pos x="T2" y="T3"/>
                  </a:cxn>
                  <a:cxn ang="0">
                    <a:pos x="T4" y="T5"/>
                  </a:cxn>
                  <a:cxn ang="0">
                    <a:pos x="T6" y="T7"/>
                  </a:cxn>
                </a:cxnLst>
                <a:rect l="0" t="0" r="r" b="b"/>
                <a:pathLst>
                  <a:path w="157" h="85">
                    <a:moveTo>
                      <a:pt x="0" y="80"/>
                    </a:moveTo>
                    <a:cubicBezTo>
                      <a:pt x="0" y="80"/>
                      <a:pt x="88" y="85"/>
                      <a:pt x="157" y="11"/>
                    </a:cubicBezTo>
                    <a:cubicBezTo>
                      <a:pt x="157" y="11"/>
                      <a:pt x="152" y="0"/>
                      <a:pt x="85" y="0"/>
                    </a:cubicBezTo>
                    <a:cubicBezTo>
                      <a:pt x="0" y="0"/>
                      <a:pt x="0" y="80"/>
                      <a:pt x="0" y="80"/>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8" name="Freeform 581">
                <a:extLst>
                  <a:ext uri="{FF2B5EF4-FFF2-40B4-BE49-F238E27FC236}">
                    <a16:creationId xmlns:a16="http://schemas.microsoft.com/office/drawing/2014/main" id="{3AB2D3C0-D286-49B8-B770-B83AAB4BD483}"/>
                  </a:ext>
                </a:extLst>
              </p:cNvPr>
              <p:cNvSpPr>
                <a:spLocks/>
              </p:cNvSpPr>
              <p:nvPr/>
            </p:nvSpPr>
            <p:spPr bwMode="auto">
              <a:xfrm rot="10800000">
                <a:off x="10100853" y="2615146"/>
                <a:ext cx="236467" cy="210944"/>
              </a:xfrm>
              <a:custGeom>
                <a:avLst/>
                <a:gdLst>
                  <a:gd name="T0" fmla="*/ 133 w 133"/>
                  <a:gd name="T1" fmla="*/ 54 h 119"/>
                  <a:gd name="T2" fmla="*/ 46 w 133"/>
                  <a:gd name="T3" fmla="*/ 35 h 119"/>
                  <a:gd name="T4" fmla="*/ 0 w 133"/>
                  <a:gd name="T5" fmla="*/ 109 h 119"/>
                  <a:gd name="T6" fmla="*/ 81 w 133"/>
                  <a:gd name="T7" fmla="*/ 98 h 119"/>
                  <a:gd name="T8" fmla="*/ 133 w 133"/>
                  <a:gd name="T9" fmla="*/ 54 h 119"/>
                </a:gdLst>
                <a:ahLst/>
                <a:cxnLst>
                  <a:cxn ang="0">
                    <a:pos x="T0" y="T1"/>
                  </a:cxn>
                  <a:cxn ang="0">
                    <a:pos x="T2" y="T3"/>
                  </a:cxn>
                  <a:cxn ang="0">
                    <a:pos x="T4" y="T5"/>
                  </a:cxn>
                  <a:cxn ang="0">
                    <a:pos x="T6" y="T7"/>
                  </a:cxn>
                  <a:cxn ang="0">
                    <a:pos x="T8" y="T9"/>
                  </a:cxn>
                </a:cxnLst>
                <a:rect l="0" t="0" r="r" b="b"/>
                <a:pathLst>
                  <a:path w="133" h="119">
                    <a:moveTo>
                      <a:pt x="133" y="54"/>
                    </a:moveTo>
                    <a:cubicBezTo>
                      <a:pt x="133" y="54"/>
                      <a:pt x="73" y="0"/>
                      <a:pt x="46" y="35"/>
                    </a:cubicBezTo>
                    <a:cubicBezTo>
                      <a:pt x="18" y="71"/>
                      <a:pt x="36" y="101"/>
                      <a:pt x="0" y="109"/>
                    </a:cubicBezTo>
                    <a:cubicBezTo>
                      <a:pt x="0" y="109"/>
                      <a:pt x="35" y="119"/>
                      <a:pt x="81" y="98"/>
                    </a:cubicBezTo>
                    <a:cubicBezTo>
                      <a:pt x="131" y="76"/>
                      <a:pt x="133" y="54"/>
                      <a:pt x="133" y="5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9" name="Freeform 582">
                <a:extLst>
                  <a:ext uri="{FF2B5EF4-FFF2-40B4-BE49-F238E27FC236}">
                    <a16:creationId xmlns:a16="http://schemas.microsoft.com/office/drawing/2014/main" id="{0C00955E-D53B-4034-A482-B060B7F03E8A}"/>
                  </a:ext>
                </a:extLst>
              </p:cNvPr>
              <p:cNvSpPr>
                <a:spLocks/>
              </p:cNvSpPr>
              <p:nvPr/>
            </p:nvSpPr>
            <p:spPr bwMode="auto">
              <a:xfrm rot="10800000">
                <a:off x="10356838" y="2504795"/>
                <a:ext cx="61556" cy="105096"/>
              </a:xfrm>
              <a:custGeom>
                <a:avLst/>
                <a:gdLst>
                  <a:gd name="T0" fmla="*/ 31 w 35"/>
                  <a:gd name="T1" fmla="*/ 26 h 59"/>
                  <a:gd name="T2" fmla="*/ 25 w 35"/>
                  <a:gd name="T3" fmla="*/ 57 h 59"/>
                  <a:gd name="T4" fmla="*/ 4 w 35"/>
                  <a:gd name="T5" fmla="*/ 33 h 59"/>
                  <a:gd name="T6" fmla="*/ 10 w 35"/>
                  <a:gd name="T7" fmla="*/ 2 h 59"/>
                  <a:gd name="T8" fmla="*/ 31 w 35"/>
                  <a:gd name="T9" fmla="*/ 26 h 59"/>
                </a:gdLst>
                <a:ahLst/>
                <a:cxnLst>
                  <a:cxn ang="0">
                    <a:pos x="T0" y="T1"/>
                  </a:cxn>
                  <a:cxn ang="0">
                    <a:pos x="T2" y="T3"/>
                  </a:cxn>
                  <a:cxn ang="0">
                    <a:pos x="T4" y="T5"/>
                  </a:cxn>
                  <a:cxn ang="0">
                    <a:pos x="T6" y="T7"/>
                  </a:cxn>
                  <a:cxn ang="0">
                    <a:pos x="T8" y="T9"/>
                  </a:cxn>
                </a:cxnLst>
                <a:rect l="0" t="0" r="r" b="b"/>
                <a:pathLst>
                  <a:path w="35" h="59">
                    <a:moveTo>
                      <a:pt x="31" y="26"/>
                    </a:moveTo>
                    <a:cubicBezTo>
                      <a:pt x="35" y="41"/>
                      <a:pt x="32" y="55"/>
                      <a:pt x="25" y="57"/>
                    </a:cubicBezTo>
                    <a:cubicBezTo>
                      <a:pt x="17" y="59"/>
                      <a:pt x="8" y="48"/>
                      <a:pt x="4" y="33"/>
                    </a:cubicBezTo>
                    <a:cubicBezTo>
                      <a:pt x="0" y="18"/>
                      <a:pt x="3" y="4"/>
                      <a:pt x="10" y="2"/>
                    </a:cubicBezTo>
                    <a:cubicBezTo>
                      <a:pt x="18" y="0"/>
                      <a:pt x="27" y="11"/>
                      <a:pt x="31"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0" name="Freeform 583">
                <a:extLst>
                  <a:ext uri="{FF2B5EF4-FFF2-40B4-BE49-F238E27FC236}">
                    <a16:creationId xmlns:a16="http://schemas.microsoft.com/office/drawing/2014/main" id="{2971ACCB-F4AA-4D40-951C-36289C062C35}"/>
                  </a:ext>
                </a:extLst>
              </p:cNvPr>
              <p:cNvSpPr>
                <a:spLocks/>
              </p:cNvSpPr>
              <p:nvPr/>
            </p:nvSpPr>
            <p:spPr bwMode="auto">
              <a:xfrm rot="10800000">
                <a:off x="10008518" y="2504795"/>
                <a:ext cx="60806" cy="105096"/>
              </a:xfrm>
              <a:custGeom>
                <a:avLst/>
                <a:gdLst>
                  <a:gd name="T0" fmla="*/ 3 w 34"/>
                  <a:gd name="T1" fmla="*/ 26 h 59"/>
                  <a:gd name="T2" fmla="*/ 23 w 34"/>
                  <a:gd name="T3" fmla="*/ 1 h 59"/>
                  <a:gd name="T4" fmla="*/ 31 w 34"/>
                  <a:gd name="T5" fmla="*/ 32 h 59"/>
                  <a:gd name="T6" fmla="*/ 11 w 34"/>
                  <a:gd name="T7" fmla="*/ 57 h 59"/>
                  <a:gd name="T8" fmla="*/ 3 w 34"/>
                  <a:gd name="T9" fmla="*/ 26 h 59"/>
                </a:gdLst>
                <a:ahLst/>
                <a:cxnLst>
                  <a:cxn ang="0">
                    <a:pos x="T0" y="T1"/>
                  </a:cxn>
                  <a:cxn ang="0">
                    <a:pos x="T2" y="T3"/>
                  </a:cxn>
                  <a:cxn ang="0">
                    <a:pos x="T4" y="T5"/>
                  </a:cxn>
                  <a:cxn ang="0">
                    <a:pos x="T6" y="T7"/>
                  </a:cxn>
                  <a:cxn ang="0">
                    <a:pos x="T8" y="T9"/>
                  </a:cxn>
                </a:cxnLst>
                <a:rect l="0" t="0" r="r" b="b"/>
                <a:pathLst>
                  <a:path w="34" h="59">
                    <a:moveTo>
                      <a:pt x="3" y="26"/>
                    </a:moveTo>
                    <a:cubicBezTo>
                      <a:pt x="6" y="11"/>
                      <a:pt x="15" y="0"/>
                      <a:pt x="23" y="1"/>
                    </a:cubicBezTo>
                    <a:cubicBezTo>
                      <a:pt x="31" y="3"/>
                      <a:pt x="34" y="17"/>
                      <a:pt x="31" y="32"/>
                    </a:cubicBezTo>
                    <a:cubicBezTo>
                      <a:pt x="28" y="47"/>
                      <a:pt x="19" y="59"/>
                      <a:pt x="11" y="57"/>
                    </a:cubicBezTo>
                    <a:cubicBezTo>
                      <a:pt x="4" y="55"/>
                      <a:pt x="0" y="41"/>
                      <a:pt x="3" y="26"/>
                    </a:cubicBezTo>
                    <a:close/>
                  </a:path>
                </a:pathLst>
              </a:custGeom>
              <a:solidFill>
                <a:srgbClr val="FFE5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1" name="Freeform 584">
                <a:extLst>
                  <a:ext uri="{FF2B5EF4-FFF2-40B4-BE49-F238E27FC236}">
                    <a16:creationId xmlns:a16="http://schemas.microsoft.com/office/drawing/2014/main" id="{7F7AB742-EA69-47F8-9F47-76DCDF0C76D9}"/>
                  </a:ext>
                </a:extLst>
              </p:cNvPr>
              <p:cNvSpPr>
                <a:spLocks/>
              </p:cNvSpPr>
              <p:nvPr/>
            </p:nvSpPr>
            <p:spPr bwMode="auto">
              <a:xfrm rot="10800000">
                <a:off x="10056562" y="2590374"/>
                <a:ext cx="236467" cy="210944"/>
              </a:xfrm>
              <a:custGeom>
                <a:avLst/>
                <a:gdLst>
                  <a:gd name="T0" fmla="*/ 133 w 133"/>
                  <a:gd name="T1" fmla="*/ 55 h 119"/>
                  <a:gd name="T2" fmla="*/ 46 w 133"/>
                  <a:gd name="T3" fmla="*/ 36 h 119"/>
                  <a:gd name="T4" fmla="*/ 0 w 133"/>
                  <a:gd name="T5" fmla="*/ 110 h 119"/>
                  <a:gd name="T6" fmla="*/ 81 w 133"/>
                  <a:gd name="T7" fmla="*/ 99 h 119"/>
                  <a:gd name="T8" fmla="*/ 133 w 133"/>
                  <a:gd name="T9" fmla="*/ 55 h 119"/>
                </a:gdLst>
                <a:ahLst/>
                <a:cxnLst>
                  <a:cxn ang="0">
                    <a:pos x="T0" y="T1"/>
                  </a:cxn>
                  <a:cxn ang="0">
                    <a:pos x="T2" y="T3"/>
                  </a:cxn>
                  <a:cxn ang="0">
                    <a:pos x="T4" y="T5"/>
                  </a:cxn>
                  <a:cxn ang="0">
                    <a:pos x="T6" y="T7"/>
                  </a:cxn>
                  <a:cxn ang="0">
                    <a:pos x="T8" y="T9"/>
                  </a:cxn>
                </a:cxnLst>
                <a:rect l="0" t="0" r="r" b="b"/>
                <a:pathLst>
                  <a:path w="133" h="119">
                    <a:moveTo>
                      <a:pt x="133" y="55"/>
                    </a:moveTo>
                    <a:cubicBezTo>
                      <a:pt x="133" y="55"/>
                      <a:pt x="73" y="0"/>
                      <a:pt x="46" y="36"/>
                    </a:cubicBezTo>
                    <a:cubicBezTo>
                      <a:pt x="18" y="72"/>
                      <a:pt x="36" y="102"/>
                      <a:pt x="0" y="110"/>
                    </a:cubicBezTo>
                    <a:cubicBezTo>
                      <a:pt x="0" y="110"/>
                      <a:pt x="35" y="119"/>
                      <a:pt x="81" y="99"/>
                    </a:cubicBezTo>
                    <a:cubicBezTo>
                      <a:pt x="130" y="77"/>
                      <a:pt x="133" y="55"/>
                      <a:pt x="133" y="55"/>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2" name="Freeform 585">
                <a:extLst>
                  <a:ext uri="{FF2B5EF4-FFF2-40B4-BE49-F238E27FC236}">
                    <a16:creationId xmlns:a16="http://schemas.microsoft.com/office/drawing/2014/main" id="{B7C4B273-2374-43DA-91B0-5652E96ECECF}"/>
                  </a:ext>
                </a:extLst>
              </p:cNvPr>
              <p:cNvSpPr>
                <a:spLocks/>
              </p:cNvSpPr>
              <p:nvPr/>
            </p:nvSpPr>
            <p:spPr bwMode="auto">
              <a:xfrm rot="10800000">
                <a:off x="10175171" y="2639919"/>
                <a:ext cx="215448" cy="221453"/>
              </a:xfrm>
              <a:custGeom>
                <a:avLst/>
                <a:gdLst>
                  <a:gd name="T0" fmla="*/ 2 w 121"/>
                  <a:gd name="T1" fmla="*/ 84 h 125"/>
                  <a:gd name="T2" fmla="*/ 92 w 121"/>
                  <a:gd name="T3" fmla="*/ 84 h 125"/>
                  <a:gd name="T4" fmla="*/ 121 w 121"/>
                  <a:gd name="T5" fmla="*/ 2 h 125"/>
                  <a:gd name="T6" fmla="*/ 44 w 121"/>
                  <a:gd name="T7" fmla="*/ 30 h 125"/>
                  <a:gd name="T8" fmla="*/ 2 w 121"/>
                  <a:gd name="T9" fmla="*/ 84 h 125"/>
                </a:gdLst>
                <a:ahLst/>
                <a:cxnLst>
                  <a:cxn ang="0">
                    <a:pos x="T0" y="T1"/>
                  </a:cxn>
                  <a:cxn ang="0">
                    <a:pos x="T2" y="T3"/>
                  </a:cxn>
                  <a:cxn ang="0">
                    <a:pos x="T4" y="T5"/>
                  </a:cxn>
                  <a:cxn ang="0">
                    <a:pos x="T6" y="T7"/>
                  </a:cxn>
                  <a:cxn ang="0">
                    <a:pos x="T8" y="T9"/>
                  </a:cxn>
                </a:cxnLst>
                <a:rect l="0" t="0" r="r" b="b"/>
                <a:pathLst>
                  <a:path w="121" h="125">
                    <a:moveTo>
                      <a:pt x="2" y="84"/>
                    </a:moveTo>
                    <a:cubicBezTo>
                      <a:pt x="2" y="84"/>
                      <a:pt x="73" y="125"/>
                      <a:pt x="92" y="84"/>
                    </a:cubicBezTo>
                    <a:cubicBezTo>
                      <a:pt x="111" y="43"/>
                      <a:pt x="87" y="18"/>
                      <a:pt x="121" y="2"/>
                    </a:cubicBezTo>
                    <a:cubicBezTo>
                      <a:pt x="121" y="2"/>
                      <a:pt x="84" y="0"/>
                      <a:pt x="44" y="30"/>
                    </a:cubicBezTo>
                    <a:cubicBezTo>
                      <a:pt x="0" y="62"/>
                      <a:pt x="2" y="84"/>
                      <a:pt x="2" y="84"/>
                    </a:cubicBezTo>
                    <a:close/>
                  </a:path>
                </a:pathLst>
              </a:custGeom>
              <a:solidFill>
                <a:srgbClr val="44546A">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2" name="Group 421">
              <a:extLst>
                <a:ext uri="{FF2B5EF4-FFF2-40B4-BE49-F238E27FC236}">
                  <a16:creationId xmlns:a16="http://schemas.microsoft.com/office/drawing/2014/main" id="{AA4A07A6-A5D0-4B5E-BEEC-39A87859241B}"/>
                </a:ext>
              </a:extLst>
            </p:cNvPr>
            <p:cNvGrpSpPr/>
            <p:nvPr/>
          </p:nvGrpSpPr>
          <p:grpSpPr>
            <a:xfrm flipH="1" flipV="1">
              <a:off x="5842131" y="2026170"/>
              <a:ext cx="388994" cy="448366"/>
              <a:chOff x="8776638" y="1880222"/>
              <a:chExt cx="427893" cy="493203"/>
            </a:xfrm>
          </p:grpSpPr>
          <p:sp>
            <p:nvSpPr>
              <p:cNvPr id="497" name="Freeform 586">
                <a:extLst>
                  <a:ext uri="{FF2B5EF4-FFF2-40B4-BE49-F238E27FC236}">
                    <a16:creationId xmlns:a16="http://schemas.microsoft.com/office/drawing/2014/main" id="{DCC14312-7EC6-4B13-862B-44FFE8422EF5}"/>
                  </a:ext>
                </a:extLst>
              </p:cNvPr>
              <p:cNvSpPr>
                <a:spLocks/>
              </p:cNvSpPr>
              <p:nvPr/>
            </p:nvSpPr>
            <p:spPr bwMode="auto">
              <a:xfrm rot="10800000">
                <a:off x="8776638" y="1880222"/>
                <a:ext cx="427893" cy="493203"/>
              </a:xfrm>
              <a:custGeom>
                <a:avLst/>
                <a:gdLst>
                  <a:gd name="T0" fmla="*/ 570 w 570"/>
                  <a:gd name="T1" fmla="*/ 492 h 657"/>
                  <a:gd name="T2" fmla="*/ 287 w 570"/>
                  <a:gd name="T3" fmla="*/ 657 h 657"/>
                  <a:gd name="T4" fmla="*/ 0 w 570"/>
                  <a:gd name="T5" fmla="*/ 492 h 657"/>
                  <a:gd name="T6" fmla="*/ 0 w 570"/>
                  <a:gd name="T7" fmla="*/ 163 h 657"/>
                  <a:gd name="T8" fmla="*/ 287 w 570"/>
                  <a:gd name="T9" fmla="*/ 0 h 657"/>
                  <a:gd name="T10" fmla="*/ 570 w 570"/>
                  <a:gd name="T11" fmla="*/ 163 h 657"/>
                  <a:gd name="T12" fmla="*/ 570 w 570"/>
                  <a:gd name="T13" fmla="*/ 492 h 657"/>
                </a:gdLst>
                <a:ahLst/>
                <a:cxnLst>
                  <a:cxn ang="0">
                    <a:pos x="T0" y="T1"/>
                  </a:cxn>
                  <a:cxn ang="0">
                    <a:pos x="T2" y="T3"/>
                  </a:cxn>
                  <a:cxn ang="0">
                    <a:pos x="T4" y="T5"/>
                  </a:cxn>
                  <a:cxn ang="0">
                    <a:pos x="T6" y="T7"/>
                  </a:cxn>
                  <a:cxn ang="0">
                    <a:pos x="T8" y="T9"/>
                  </a:cxn>
                  <a:cxn ang="0">
                    <a:pos x="T10" y="T11"/>
                  </a:cxn>
                  <a:cxn ang="0">
                    <a:pos x="T12" y="T13"/>
                  </a:cxn>
                </a:cxnLst>
                <a:rect l="0" t="0" r="r" b="b"/>
                <a:pathLst>
                  <a:path w="570" h="657">
                    <a:moveTo>
                      <a:pt x="570" y="492"/>
                    </a:moveTo>
                    <a:lnTo>
                      <a:pt x="287" y="657"/>
                    </a:lnTo>
                    <a:lnTo>
                      <a:pt x="0" y="492"/>
                    </a:lnTo>
                    <a:lnTo>
                      <a:pt x="0" y="163"/>
                    </a:lnTo>
                    <a:lnTo>
                      <a:pt x="287" y="0"/>
                    </a:lnTo>
                    <a:lnTo>
                      <a:pt x="570" y="163"/>
                    </a:lnTo>
                    <a:lnTo>
                      <a:pt x="570" y="49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8" name="Freeform 587">
                <a:extLst>
                  <a:ext uri="{FF2B5EF4-FFF2-40B4-BE49-F238E27FC236}">
                    <a16:creationId xmlns:a16="http://schemas.microsoft.com/office/drawing/2014/main" id="{A5B926D4-D123-425C-9FBF-B50DBC278578}"/>
                  </a:ext>
                </a:extLst>
              </p:cNvPr>
              <p:cNvSpPr>
                <a:spLocks/>
              </p:cNvSpPr>
              <p:nvPr/>
            </p:nvSpPr>
            <p:spPr bwMode="auto">
              <a:xfrm rot="10800000">
                <a:off x="8805164" y="1914003"/>
                <a:ext cx="370840" cy="427142"/>
              </a:xfrm>
              <a:custGeom>
                <a:avLst/>
                <a:gdLst>
                  <a:gd name="T0" fmla="*/ 494 w 494"/>
                  <a:gd name="T1" fmla="*/ 428 h 569"/>
                  <a:gd name="T2" fmla="*/ 249 w 494"/>
                  <a:gd name="T3" fmla="*/ 569 h 569"/>
                  <a:gd name="T4" fmla="*/ 0 w 494"/>
                  <a:gd name="T5" fmla="*/ 428 h 569"/>
                  <a:gd name="T6" fmla="*/ 0 w 494"/>
                  <a:gd name="T7" fmla="*/ 141 h 569"/>
                  <a:gd name="T8" fmla="*/ 249 w 494"/>
                  <a:gd name="T9" fmla="*/ 0 h 569"/>
                  <a:gd name="T10" fmla="*/ 494 w 494"/>
                  <a:gd name="T11" fmla="*/ 141 h 569"/>
                  <a:gd name="T12" fmla="*/ 494 w 494"/>
                  <a:gd name="T13" fmla="*/ 428 h 569"/>
                </a:gdLst>
                <a:ahLst/>
                <a:cxnLst>
                  <a:cxn ang="0">
                    <a:pos x="T0" y="T1"/>
                  </a:cxn>
                  <a:cxn ang="0">
                    <a:pos x="T2" y="T3"/>
                  </a:cxn>
                  <a:cxn ang="0">
                    <a:pos x="T4" y="T5"/>
                  </a:cxn>
                  <a:cxn ang="0">
                    <a:pos x="T6" y="T7"/>
                  </a:cxn>
                  <a:cxn ang="0">
                    <a:pos x="T8" y="T9"/>
                  </a:cxn>
                  <a:cxn ang="0">
                    <a:pos x="T10" y="T11"/>
                  </a:cxn>
                  <a:cxn ang="0">
                    <a:pos x="T12" y="T13"/>
                  </a:cxn>
                </a:cxnLst>
                <a:rect l="0" t="0" r="r" b="b"/>
                <a:pathLst>
                  <a:path w="494" h="569">
                    <a:moveTo>
                      <a:pt x="494" y="428"/>
                    </a:moveTo>
                    <a:lnTo>
                      <a:pt x="249" y="569"/>
                    </a:lnTo>
                    <a:lnTo>
                      <a:pt x="0" y="428"/>
                    </a:lnTo>
                    <a:lnTo>
                      <a:pt x="0" y="141"/>
                    </a:lnTo>
                    <a:lnTo>
                      <a:pt x="249" y="0"/>
                    </a:lnTo>
                    <a:lnTo>
                      <a:pt x="494" y="141"/>
                    </a:lnTo>
                    <a:lnTo>
                      <a:pt x="494" y="4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9" name="Freeform 588">
                <a:extLst>
                  <a:ext uri="{FF2B5EF4-FFF2-40B4-BE49-F238E27FC236}">
                    <a16:creationId xmlns:a16="http://schemas.microsoft.com/office/drawing/2014/main" id="{8420AA41-23A3-40E6-BF2F-BBE4D03133F7}"/>
                  </a:ext>
                </a:extLst>
              </p:cNvPr>
              <p:cNvSpPr>
                <a:spLocks/>
              </p:cNvSpPr>
              <p:nvPr/>
            </p:nvSpPr>
            <p:spPr bwMode="auto">
              <a:xfrm rot="10800000">
                <a:off x="8889992" y="2053631"/>
                <a:ext cx="204187" cy="140379"/>
              </a:xfrm>
              <a:custGeom>
                <a:avLst/>
                <a:gdLst>
                  <a:gd name="T0" fmla="*/ 137 w 272"/>
                  <a:gd name="T1" fmla="*/ 139 h 187"/>
                  <a:gd name="T2" fmla="*/ 0 w 272"/>
                  <a:gd name="T3" fmla="*/ 0 h 187"/>
                  <a:gd name="T4" fmla="*/ 0 w 272"/>
                  <a:gd name="T5" fmla="*/ 187 h 187"/>
                  <a:gd name="T6" fmla="*/ 272 w 272"/>
                  <a:gd name="T7" fmla="*/ 187 h 187"/>
                  <a:gd name="T8" fmla="*/ 272 w 272"/>
                  <a:gd name="T9" fmla="*/ 2 h 187"/>
                  <a:gd name="T10" fmla="*/ 137 w 272"/>
                  <a:gd name="T11" fmla="*/ 139 h 187"/>
                </a:gdLst>
                <a:ahLst/>
                <a:cxnLst>
                  <a:cxn ang="0">
                    <a:pos x="T0" y="T1"/>
                  </a:cxn>
                  <a:cxn ang="0">
                    <a:pos x="T2" y="T3"/>
                  </a:cxn>
                  <a:cxn ang="0">
                    <a:pos x="T4" y="T5"/>
                  </a:cxn>
                  <a:cxn ang="0">
                    <a:pos x="T6" y="T7"/>
                  </a:cxn>
                  <a:cxn ang="0">
                    <a:pos x="T8" y="T9"/>
                  </a:cxn>
                  <a:cxn ang="0">
                    <a:pos x="T10" y="T11"/>
                  </a:cxn>
                </a:cxnLst>
                <a:rect l="0" t="0" r="r" b="b"/>
                <a:pathLst>
                  <a:path w="272" h="187">
                    <a:moveTo>
                      <a:pt x="137" y="139"/>
                    </a:moveTo>
                    <a:lnTo>
                      <a:pt x="0" y="0"/>
                    </a:lnTo>
                    <a:lnTo>
                      <a:pt x="0" y="187"/>
                    </a:lnTo>
                    <a:lnTo>
                      <a:pt x="272" y="187"/>
                    </a:lnTo>
                    <a:lnTo>
                      <a:pt x="272" y="2"/>
                    </a:lnTo>
                    <a:lnTo>
                      <a:pt x="137" y="13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0" name="Freeform 589">
                <a:extLst>
                  <a:ext uri="{FF2B5EF4-FFF2-40B4-BE49-F238E27FC236}">
                    <a16:creationId xmlns:a16="http://schemas.microsoft.com/office/drawing/2014/main" id="{5C3B4789-03AC-48CE-8AB4-3FF2CDED2A62}"/>
                  </a:ext>
                </a:extLst>
              </p:cNvPr>
              <p:cNvSpPr>
                <a:spLocks/>
              </p:cNvSpPr>
              <p:nvPr/>
            </p:nvSpPr>
            <p:spPr bwMode="auto">
              <a:xfrm rot="10800000">
                <a:off x="8899000" y="2109182"/>
                <a:ext cx="186171" cy="93836"/>
              </a:xfrm>
              <a:custGeom>
                <a:avLst/>
                <a:gdLst>
                  <a:gd name="T0" fmla="*/ 248 w 248"/>
                  <a:gd name="T1" fmla="*/ 2 h 125"/>
                  <a:gd name="T2" fmla="*/ 248 w 248"/>
                  <a:gd name="T3" fmla="*/ 0 h 125"/>
                  <a:gd name="T4" fmla="*/ 0 w 248"/>
                  <a:gd name="T5" fmla="*/ 0 h 125"/>
                  <a:gd name="T6" fmla="*/ 0 w 248"/>
                  <a:gd name="T7" fmla="*/ 0 h 125"/>
                  <a:gd name="T8" fmla="*/ 125 w 248"/>
                  <a:gd name="T9" fmla="*/ 125 h 125"/>
                  <a:gd name="T10" fmla="*/ 248 w 248"/>
                  <a:gd name="T11" fmla="*/ 2 h 125"/>
                </a:gdLst>
                <a:ahLst/>
                <a:cxnLst>
                  <a:cxn ang="0">
                    <a:pos x="T0" y="T1"/>
                  </a:cxn>
                  <a:cxn ang="0">
                    <a:pos x="T2" y="T3"/>
                  </a:cxn>
                  <a:cxn ang="0">
                    <a:pos x="T4" y="T5"/>
                  </a:cxn>
                  <a:cxn ang="0">
                    <a:pos x="T6" y="T7"/>
                  </a:cxn>
                  <a:cxn ang="0">
                    <a:pos x="T8" y="T9"/>
                  </a:cxn>
                  <a:cxn ang="0">
                    <a:pos x="T10" y="T11"/>
                  </a:cxn>
                </a:cxnLst>
                <a:rect l="0" t="0" r="r" b="b"/>
                <a:pathLst>
                  <a:path w="248" h="125">
                    <a:moveTo>
                      <a:pt x="248" y="2"/>
                    </a:moveTo>
                    <a:lnTo>
                      <a:pt x="248" y="0"/>
                    </a:lnTo>
                    <a:lnTo>
                      <a:pt x="0" y="0"/>
                    </a:lnTo>
                    <a:lnTo>
                      <a:pt x="0" y="0"/>
                    </a:lnTo>
                    <a:lnTo>
                      <a:pt x="125" y="125"/>
                    </a:lnTo>
                    <a:lnTo>
                      <a:pt x="248"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3" name="Group 422">
              <a:extLst>
                <a:ext uri="{FF2B5EF4-FFF2-40B4-BE49-F238E27FC236}">
                  <a16:creationId xmlns:a16="http://schemas.microsoft.com/office/drawing/2014/main" id="{09767FEB-5F2B-4D1F-AB95-256962E9EDC2}"/>
                </a:ext>
              </a:extLst>
            </p:cNvPr>
            <p:cNvGrpSpPr/>
            <p:nvPr/>
          </p:nvGrpSpPr>
          <p:grpSpPr>
            <a:xfrm flipH="1" flipV="1">
              <a:off x="7688143" y="3202705"/>
              <a:ext cx="384216" cy="443589"/>
              <a:chOff x="10807251" y="3174410"/>
              <a:chExt cx="422638" cy="487948"/>
            </a:xfrm>
          </p:grpSpPr>
          <p:sp>
            <p:nvSpPr>
              <p:cNvPr id="493" name="Oval 516">
                <a:extLst>
                  <a:ext uri="{FF2B5EF4-FFF2-40B4-BE49-F238E27FC236}">
                    <a16:creationId xmlns:a16="http://schemas.microsoft.com/office/drawing/2014/main" id="{EFD96209-71B8-4FA7-B216-0E13B2FB5926}"/>
                  </a:ext>
                </a:extLst>
              </p:cNvPr>
              <p:cNvSpPr>
                <a:spLocks noChangeArrowheads="1"/>
              </p:cNvSpPr>
              <p:nvPr/>
            </p:nvSpPr>
            <p:spPr bwMode="auto">
              <a:xfrm rot="10800000">
                <a:off x="10922857" y="3346317"/>
                <a:ext cx="156143" cy="156143"/>
              </a:xfrm>
              <a:prstGeom prst="ellipse">
                <a:avLst/>
              </a:prstGeom>
              <a:solidFill>
                <a:srgbClr val="233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4" name="Freeform 590">
                <a:extLst>
                  <a:ext uri="{FF2B5EF4-FFF2-40B4-BE49-F238E27FC236}">
                    <a16:creationId xmlns:a16="http://schemas.microsoft.com/office/drawing/2014/main" id="{FA588E2B-AD8C-4DAE-A299-38E16A87549E}"/>
                  </a:ext>
                </a:extLst>
              </p:cNvPr>
              <p:cNvSpPr>
                <a:spLocks/>
              </p:cNvSpPr>
              <p:nvPr/>
            </p:nvSpPr>
            <p:spPr bwMode="auto">
              <a:xfrm rot="10800000">
                <a:off x="10807251" y="3174410"/>
                <a:ext cx="422638" cy="487948"/>
              </a:xfrm>
              <a:custGeom>
                <a:avLst/>
                <a:gdLst>
                  <a:gd name="T0" fmla="*/ 563 w 563"/>
                  <a:gd name="T1" fmla="*/ 490 h 650"/>
                  <a:gd name="T2" fmla="*/ 281 w 563"/>
                  <a:gd name="T3" fmla="*/ 650 h 650"/>
                  <a:gd name="T4" fmla="*/ 0 w 563"/>
                  <a:gd name="T5" fmla="*/ 490 h 650"/>
                  <a:gd name="T6" fmla="*/ 0 w 563"/>
                  <a:gd name="T7" fmla="*/ 163 h 650"/>
                  <a:gd name="T8" fmla="*/ 281 w 563"/>
                  <a:gd name="T9" fmla="*/ 0 h 650"/>
                  <a:gd name="T10" fmla="*/ 563 w 563"/>
                  <a:gd name="T11" fmla="*/ 163 h 650"/>
                  <a:gd name="T12" fmla="*/ 563 w 563"/>
                  <a:gd name="T13" fmla="*/ 490 h 650"/>
                </a:gdLst>
                <a:ahLst/>
                <a:cxnLst>
                  <a:cxn ang="0">
                    <a:pos x="T0" y="T1"/>
                  </a:cxn>
                  <a:cxn ang="0">
                    <a:pos x="T2" y="T3"/>
                  </a:cxn>
                  <a:cxn ang="0">
                    <a:pos x="T4" y="T5"/>
                  </a:cxn>
                  <a:cxn ang="0">
                    <a:pos x="T6" y="T7"/>
                  </a:cxn>
                  <a:cxn ang="0">
                    <a:pos x="T8" y="T9"/>
                  </a:cxn>
                  <a:cxn ang="0">
                    <a:pos x="T10" y="T11"/>
                  </a:cxn>
                  <a:cxn ang="0">
                    <a:pos x="T12" y="T13"/>
                  </a:cxn>
                </a:cxnLst>
                <a:rect l="0" t="0" r="r" b="b"/>
                <a:pathLst>
                  <a:path w="563" h="650">
                    <a:moveTo>
                      <a:pt x="563" y="490"/>
                    </a:moveTo>
                    <a:lnTo>
                      <a:pt x="281" y="650"/>
                    </a:lnTo>
                    <a:lnTo>
                      <a:pt x="0" y="490"/>
                    </a:lnTo>
                    <a:lnTo>
                      <a:pt x="0" y="163"/>
                    </a:lnTo>
                    <a:lnTo>
                      <a:pt x="281" y="0"/>
                    </a:lnTo>
                    <a:lnTo>
                      <a:pt x="563" y="163"/>
                    </a:lnTo>
                    <a:lnTo>
                      <a:pt x="563" y="49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5" name="Freeform 591">
                <a:extLst>
                  <a:ext uri="{FF2B5EF4-FFF2-40B4-BE49-F238E27FC236}">
                    <a16:creationId xmlns:a16="http://schemas.microsoft.com/office/drawing/2014/main" id="{CEC1681B-063F-40ED-879F-113E5BD868AD}"/>
                  </a:ext>
                </a:extLst>
              </p:cNvPr>
              <p:cNvSpPr>
                <a:spLocks/>
              </p:cNvSpPr>
              <p:nvPr/>
            </p:nvSpPr>
            <p:spPr bwMode="auto">
              <a:xfrm rot="10800000">
                <a:off x="10838029" y="3208191"/>
                <a:ext cx="361832" cy="418884"/>
              </a:xfrm>
              <a:custGeom>
                <a:avLst/>
                <a:gdLst>
                  <a:gd name="T0" fmla="*/ 482 w 482"/>
                  <a:gd name="T1" fmla="*/ 419 h 558"/>
                  <a:gd name="T2" fmla="*/ 241 w 482"/>
                  <a:gd name="T3" fmla="*/ 558 h 558"/>
                  <a:gd name="T4" fmla="*/ 0 w 482"/>
                  <a:gd name="T5" fmla="*/ 419 h 558"/>
                  <a:gd name="T6" fmla="*/ 0 w 482"/>
                  <a:gd name="T7" fmla="*/ 140 h 558"/>
                  <a:gd name="T8" fmla="*/ 241 w 482"/>
                  <a:gd name="T9" fmla="*/ 0 h 558"/>
                  <a:gd name="T10" fmla="*/ 482 w 482"/>
                  <a:gd name="T11" fmla="*/ 140 h 558"/>
                  <a:gd name="T12" fmla="*/ 482 w 482"/>
                  <a:gd name="T13" fmla="*/ 419 h 558"/>
                </a:gdLst>
                <a:ahLst/>
                <a:cxnLst>
                  <a:cxn ang="0">
                    <a:pos x="T0" y="T1"/>
                  </a:cxn>
                  <a:cxn ang="0">
                    <a:pos x="T2" y="T3"/>
                  </a:cxn>
                  <a:cxn ang="0">
                    <a:pos x="T4" y="T5"/>
                  </a:cxn>
                  <a:cxn ang="0">
                    <a:pos x="T6" y="T7"/>
                  </a:cxn>
                  <a:cxn ang="0">
                    <a:pos x="T8" y="T9"/>
                  </a:cxn>
                  <a:cxn ang="0">
                    <a:pos x="T10" y="T11"/>
                  </a:cxn>
                  <a:cxn ang="0">
                    <a:pos x="T12" y="T13"/>
                  </a:cxn>
                </a:cxnLst>
                <a:rect l="0" t="0" r="r" b="b"/>
                <a:pathLst>
                  <a:path w="482" h="558">
                    <a:moveTo>
                      <a:pt x="482" y="419"/>
                    </a:moveTo>
                    <a:lnTo>
                      <a:pt x="241" y="558"/>
                    </a:lnTo>
                    <a:lnTo>
                      <a:pt x="0" y="419"/>
                    </a:lnTo>
                    <a:lnTo>
                      <a:pt x="0" y="140"/>
                    </a:lnTo>
                    <a:lnTo>
                      <a:pt x="241" y="0"/>
                    </a:lnTo>
                    <a:lnTo>
                      <a:pt x="482" y="140"/>
                    </a:lnTo>
                    <a:lnTo>
                      <a:pt x="482" y="419"/>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6" name="Freeform 592">
                <a:extLst>
                  <a:ext uri="{FF2B5EF4-FFF2-40B4-BE49-F238E27FC236}">
                    <a16:creationId xmlns:a16="http://schemas.microsoft.com/office/drawing/2014/main" id="{D7BB8DE4-478D-462D-8FFF-0D5CA414855E}"/>
                  </a:ext>
                </a:extLst>
              </p:cNvPr>
              <p:cNvSpPr>
                <a:spLocks/>
              </p:cNvSpPr>
              <p:nvPr/>
            </p:nvSpPr>
            <p:spPr bwMode="auto">
              <a:xfrm rot="10800000">
                <a:off x="10901838" y="3305780"/>
                <a:ext cx="234215" cy="196680"/>
              </a:xfrm>
              <a:custGeom>
                <a:avLst/>
                <a:gdLst>
                  <a:gd name="T0" fmla="*/ 132 w 132"/>
                  <a:gd name="T1" fmla="*/ 44 h 111"/>
                  <a:gd name="T2" fmla="*/ 66 w 132"/>
                  <a:gd name="T3" fmla="*/ 0 h 111"/>
                  <a:gd name="T4" fmla="*/ 0 w 132"/>
                  <a:gd name="T5" fmla="*/ 44 h 111"/>
                  <a:gd name="T6" fmla="*/ 66 w 132"/>
                  <a:gd name="T7" fmla="*/ 87 h 111"/>
                  <a:gd name="T8" fmla="*/ 70 w 132"/>
                  <a:gd name="T9" fmla="*/ 87 h 111"/>
                  <a:gd name="T10" fmla="*/ 91 w 132"/>
                  <a:gd name="T11" fmla="*/ 111 h 111"/>
                  <a:gd name="T12" fmla="*/ 91 w 132"/>
                  <a:gd name="T13" fmla="*/ 84 h 111"/>
                  <a:gd name="T14" fmla="*/ 132 w 132"/>
                  <a:gd name="T15" fmla="*/ 44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11">
                    <a:moveTo>
                      <a:pt x="132" y="44"/>
                    </a:moveTo>
                    <a:cubicBezTo>
                      <a:pt x="132" y="20"/>
                      <a:pt x="102" y="0"/>
                      <a:pt x="66" y="0"/>
                    </a:cubicBezTo>
                    <a:cubicBezTo>
                      <a:pt x="30" y="0"/>
                      <a:pt x="0" y="20"/>
                      <a:pt x="0" y="44"/>
                    </a:cubicBezTo>
                    <a:cubicBezTo>
                      <a:pt x="0" y="68"/>
                      <a:pt x="30" y="87"/>
                      <a:pt x="66" y="87"/>
                    </a:cubicBezTo>
                    <a:cubicBezTo>
                      <a:pt x="67" y="87"/>
                      <a:pt x="69" y="87"/>
                      <a:pt x="70" y="87"/>
                    </a:cubicBezTo>
                    <a:cubicBezTo>
                      <a:pt x="91" y="111"/>
                      <a:pt x="91" y="111"/>
                      <a:pt x="91" y="111"/>
                    </a:cubicBezTo>
                    <a:cubicBezTo>
                      <a:pt x="91" y="84"/>
                      <a:pt x="91" y="84"/>
                      <a:pt x="91" y="84"/>
                    </a:cubicBezTo>
                    <a:cubicBezTo>
                      <a:pt x="115" y="77"/>
                      <a:pt x="132" y="62"/>
                      <a:pt x="132"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4" name="Group 423">
              <a:extLst>
                <a:ext uri="{FF2B5EF4-FFF2-40B4-BE49-F238E27FC236}">
                  <a16:creationId xmlns:a16="http://schemas.microsoft.com/office/drawing/2014/main" id="{14A3C847-0541-46A2-ACC9-6887B0ACB21C}"/>
                </a:ext>
              </a:extLst>
            </p:cNvPr>
            <p:cNvGrpSpPr/>
            <p:nvPr/>
          </p:nvGrpSpPr>
          <p:grpSpPr>
            <a:xfrm flipH="1" flipV="1">
              <a:off x="6704058" y="4853537"/>
              <a:ext cx="351459" cy="406737"/>
              <a:chOff x="9724758" y="4990326"/>
              <a:chExt cx="386605" cy="447411"/>
            </a:xfrm>
          </p:grpSpPr>
          <p:sp>
            <p:nvSpPr>
              <p:cNvPr id="488" name="Freeform 593">
                <a:extLst>
                  <a:ext uri="{FF2B5EF4-FFF2-40B4-BE49-F238E27FC236}">
                    <a16:creationId xmlns:a16="http://schemas.microsoft.com/office/drawing/2014/main" id="{D7DA439B-E9F1-4CE2-A3FF-2868998A1CCA}"/>
                  </a:ext>
                </a:extLst>
              </p:cNvPr>
              <p:cNvSpPr>
                <a:spLocks/>
              </p:cNvSpPr>
              <p:nvPr/>
            </p:nvSpPr>
            <p:spPr bwMode="auto">
              <a:xfrm rot="10800000">
                <a:off x="9724758" y="4990326"/>
                <a:ext cx="386605" cy="447411"/>
              </a:xfrm>
              <a:custGeom>
                <a:avLst/>
                <a:gdLst>
                  <a:gd name="T0" fmla="*/ 515 w 515"/>
                  <a:gd name="T1" fmla="*/ 447 h 596"/>
                  <a:gd name="T2" fmla="*/ 258 w 515"/>
                  <a:gd name="T3" fmla="*/ 596 h 596"/>
                  <a:gd name="T4" fmla="*/ 0 w 515"/>
                  <a:gd name="T5" fmla="*/ 447 h 596"/>
                  <a:gd name="T6" fmla="*/ 0 w 515"/>
                  <a:gd name="T7" fmla="*/ 149 h 596"/>
                  <a:gd name="T8" fmla="*/ 258 w 515"/>
                  <a:gd name="T9" fmla="*/ 0 h 596"/>
                  <a:gd name="T10" fmla="*/ 515 w 515"/>
                  <a:gd name="T11" fmla="*/ 149 h 596"/>
                  <a:gd name="T12" fmla="*/ 515 w 515"/>
                  <a:gd name="T13" fmla="*/ 447 h 596"/>
                </a:gdLst>
                <a:ahLst/>
                <a:cxnLst>
                  <a:cxn ang="0">
                    <a:pos x="T0" y="T1"/>
                  </a:cxn>
                  <a:cxn ang="0">
                    <a:pos x="T2" y="T3"/>
                  </a:cxn>
                  <a:cxn ang="0">
                    <a:pos x="T4" y="T5"/>
                  </a:cxn>
                  <a:cxn ang="0">
                    <a:pos x="T6" y="T7"/>
                  </a:cxn>
                  <a:cxn ang="0">
                    <a:pos x="T8" y="T9"/>
                  </a:cxn>
                  <a:cxn ang="0">
                    <a:pos x="T10" y="T11"/>
                  </a:cxn>
                  <a:cxn ang="0">
                    <a:pos x="T12" y="T13"/>
                  </a:cxn>
                </a:cxnLst>
                <a:rect l="0" t="0" r="r" b="b"/>
                <a:pathLst>
                  <a:path w="515" h="596">
                    <a:moveTo>
                      <a:pt x="515" y="447"/>
                    </a:moveTo>
                    <a:lnTo>
                      <a:pt x="258" y="596"/>
                    </a:lnTo>
                    <a:lnTo>
                      <a:pt x="0" y="447"/>
                    </a:lnTo>
                    <a:lnTo>
                      <a:pt x="0" y="149"/>
                    </a:lnTo>
                    <a:lnTo>
                      <a:pt x="258" y="0"/>
                    </a:lnTo>
                    <a:lnTo>
                      <a:pt x="515" y="149"/>
                    </a:lnTo>
                    <a:lnTo>
                      <a:pt x="515" y="447"/>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9" name="Freeform 594">
                <a:extLst>
                  <a:ext uri="{FF2B5EF4-FFF2-40B4-BE49-F238E27FC236}">
                    <a16:creationId xmlns:a16="http://schemas.microsoft.com/office/drawing/2014/main" id="{B6DCAEDB-3B19-442B-88A9-36AAAE8B568F}"/>
                  </a:ext>
                </a:extLst>
              </p:cNvPr>
              <p:cNvSpPr>
                <a:spLocks/>
              </p:cNvSpPr>
              <p:nvPr/>
            </p:nvSpPr>
            <p:spPr bwMode="auto">
              <a:xfrm rot="10800000">
                <a:off x="9754785" y="5024107"/>
                <a:ext cx="328051" cy="379849"/>
              </a:xfrm>
              <a:custGeom>
                <a:avLst/>
                <a:gdLst>
                  <a:gd name="T0" fmla="*/ 437 w 437"/>
                  <a:gd name="T1" fmla="*/ 378 h 506"/>
                  <a:gd name="T2" fmla="*/ 220 w 437"/>
                  <a:gd name="T3" fmla="*/ 506 h 506"/>
                  <a:gd name="T4" fmla="*/ 0 w 437"/>
                  <a:gd name="T5" fmla="*/ 378 h 506"/>
                  <a:gd name="T6" fmla="*/ 0 w 437"/>
                  <a:gd name="T7" fmla="*/ 128 h 506"/>
                  <a:gd name="T8" fmla="*/ 220 w 437"/>
                  <a:gd name="T9" fmla="*/ 0 h 506"/>
                  <a:gd name="T10" fmla="*/ 437 w 437"/>
                  <a:gd name="T11" fmla="*/ 128 h 506"/>
                  <a:gd name="T12" fmla="*/ 437 w 437"/>
                  <a:gd name="T13" fmla="*/ 378 h 506"/>
                </a:gdLst>
                <a:ahLst/>
                <a:cxnLst>
                  <a:cxn ang="0">
                    <a:pos x="T0" y="T1"/>
                  </a:cxn>
                  <a:cxn ang="0">
                    <a:pos x="T2" y="T3"/>
                  </a:cxn>
                  <a:cxn ang="0">
                    <a:pos x="T4" y="T5"/>
                  </a:cxn>
                  <a:cxn ang="0">
                    <a:pos x="T6" y="T7"/>
                  </a:cxn>
                  <a:cxn ang="0">
                    <a:pos x="T8" y="T9"/>
                  </a:cxn>
                  <a:cxn ang="0">
                    <a:pos x="T10" y="T11"/>
                  </a:cxn>
                  <a:cxn ang="0">
                    <a:pos x="T12" y="T13"/>
                  </a:cxn>
                </a:cxnLst>
                <a:rect l="0" t="0" r="r" b="b"/>
                <a:pathLst>
                  <a:path w="437" h="506">
                    <a:moveTo>
                      <a:pt x="437" y="378"/>
                    </a:moveTo>
                    <a:lnTo>
                      <a:pt x="220" y="506"/>
                    </a:lnTo>
                    <a:lnTo>
                      <a:pt x="0" y="378"/>
                    </a:lnTo>
                    <a:lnTo>
                      <a:pt x="0" y="128"/>
                    </a:lnTo>
                    <a:lnTo>
                      <a:pt x="220" y="0"/>
                    </a:lnTo>
                    <a:lnTo>
                      <a:pt x="437" y="128"/>
                    </a:lnTo>
                    <a:lnTo>
                      <a:pt x="437" y="37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0" name="Freeform 595">
                <a:extLst>
                  <a:ext uri="{FF2B5EF4-FFF2-40B4-BE49-F238E27FC236}">
                    <a16:creationId xmlns:a16="http://schemas.microsoft.com/office/drawing/2014/main" id="{8A970042-A28E-4B0A-AD58-E38D260F06E1}"/>
                  </a:ext>
                </a:extLst>
              </p:cNvPr>
              <p:cNvSpPr>
                <a:spLocks/>
              </p:cNvSpPr>
              <p:nvPr/>
            </p:nvSpPr>
            <p:spPr bwMode="auto">
              <a:xfrm rot="10800000">
                <a:off x="9859131" y="5167489"/>
                <a:ext cx="114105" cy="114105"/>
              </a:xfrm>
              <a:custGeom>
                <a:avLst/>
                <a:gdLst>
                  <a:gd name="T0" fmla="*/ 0 w 152"/>
                  <a:gd name="T1" fmla="*/ 152 h 152"/>
                  <a:gd name="T2" fmla="*/ 0 w 152"/>
                  <a:gd name="T3" fmla="*/ 0 h 152"/>
                  <a:gd name="T4" fmla="*/ 152 w 152"/>
                  <a:gd name="T5" fmla="*/ 0 h 152"/>
                  <a:gd name="T6" fmla="*/ 152 w 152"/>
                  <a:gd name="T7" fmla="*/ 149 h 152"/>
                </a:gdLst>
                <a:ahLst/>
                <a:cxnLst>
                  <a:cxn ang="0">
                    <a:pos x="T0" y="T1"/>
                  </a:cxn>
                  <a:cxn ang="0">
                    <a:pos x="T2" y="T3"/>
                  </a:cxn>
                  <a:cxn ang="0">
                    <a:pos x="T4" y="T5"/>
                  </a:cxn>
                  <a:cxn ang="0">
                    <a:pos x="T6" y="T7"/>
                  </a:cxn>
                </a:cxnLst>
                <a:rect l="0" t="0" r="r" b="b"/>
                <a:pathLst>
                  <a:path w="152" h="152">
                    <a:moveTo>
                      <a:pt x="0" y="152"/>
                    </a:moveTo>
                    <a:lnTo>
                      <a:pt x="0" y="0"/>
                    </a:lnTo>
                    <a:lnTo>
                      <a:pt x="152" y="0"/>
                    </a:lnTo>
                    <a:lnTo>
                      <a:pt x="152" y="149"/>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1" name="Oval 596">
                <a:extLst>
                  <a:ext uri="{FF2B5EF4-FFF2-40B4-BE49-F238E27FC236}">
                    <a16:creationId xmlns:a16="http://schemas.microsoft.com/office/drawing/2014/main" id="{E535037E-409B-45DF-BAD1-B873A5955D60}"/>
                  </a:ext>
                </a:extLst>
              </p:cNvPr>
              <p:cNvSpPr>
                <a:spLocks noChangeArrowheads="1"/>
              </p:cNvSpPr>
              <p:nvPr/>
            </p:nvSpPr>
            <p:spPr bwMode="auto">
              <a:xfrm rot="10800000">
                <a:off x="9965729"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2" name="Oval 597">
                <a:extLst>
                  <a:ext uri="{FF2B5EF4-FFF2-40B4-BE49-F238E27FC236}">
                    <a16:creationId xmlns:a16="http://schemas.microsoft.com/office/drawing/2014/main" id="{8B118CC4-59AF-4422-B1AC-F71D8941A2E9}"/>
                  </a:ext>
                </a:extLst>
              </p:cNvPr>
              <p:cNvSpPr>
                <a:spLocks noChangeArrowheads="1"/>
              </p:cNvSpPr>
              <p:nvPr/>
            </p:nvSpPr>
            <p:spPr bwMode="auto">
              <a:xfrm rot="10800000">
                <a:off x="9853876"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5" name="Group 424">
              <a:extLst>
                <a:ext uri="{FF2B5EF4-FFF2-40B4-BE49-F238E27FC236}">
                  <a16:creationId xmlns:a16="http://schemas.microsoft.com/office/drawing/2014/main" id="{197D9409-932B-4544-BE01-205B8C602369}"/>
                </a:ext>
              </a:extLst>
            </p:cNvPr>
            <p:cNvGrpSpPr/>
            <p:nvPr/>
          </p:nvGrpSpPr>
          <p:grpSpPr>
            <a:xfrm flipH="1" flipV="1">
              <a:off x="6001823" y="4169045"/>
              <a:ext cx="388994" cy="449048"/>
              <a:chOff x="8952299" y="4237385"/>
              <a:chExt cx="427893" cy="493953"/>
            </a:xfrm>
          </p:grpSpPr>
          <p:sp>
            <p:nvSpPr>
              <p:cNvPr id="481" name="Freeform 598">
                <a:extLst>
                  <a:ext uri="{FF2B5EF4-FFF2-40B4-BE49-F238E27FC236}">
                    <a16:creationId xmlns:a16="http://schemas.microsoft.com/office/drawing/2014/main" id="{A904E7EC-5FFA-4D1F-9117-A8EBC1577846}"/>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C5E3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2" name="Freeform 599">
                <a:extLst>
                  <a:ext uri="{FF2B5EF4-FFF2-40B4-BE49-F238E27FC236}">
                    <a16:creationId xmlns:a16="http://schemas.microsoft.com/office/drawing/2014/main" id="{C4C50A44-B28C-4970-A8CB-9749D5DC4D97}"/>
                  </a:ext>
                </a:extLst>
              </p:cNvPr>
              <p:cNvSpPr>
                <a:spLocks/>
              </p:cNvSpPr>
              <p:nvPr/>
            </p:nvSpPr>
            <p:spPr bwMode="auto">
              <a:xfrm rot="10800000">
                <a:off x="8952299" y="4237385"/>
                <a:ext cx="427893" cy="493953"/>
              </a:xfrm>
              <a:custGeom>
                <a:avLst/>
                <a:gdLst>
                  <a:gd name="T0" fmla="*/ 570 w 570"/>
                  <a:gd name="T1" fmla="*/ 492 h 658"/>
                  <a:gd name="T2" fmla="*/ 286 w 570"/>
                  <a:gd name="T3" fmla="*/ 658 h 658"/>
                  <a:gd name="T4" fmla="*/ 0 w 570"/>
                  <a:gd name="T5" fmla="*/ 492 h 658"/>
                  <a:gd name="T6" fmla="*/ 0 w 570"/>
                  <a:gd name="T7" fmla="*/ 164 h 658"/>
                  <a:gd name="T8" fmla="*/ 286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6" y="658"/>
                    </a:lnTo>
                    <a:lnTo>
                      <a:pt x="0" y="492"/>
                    </a:lnTo>
                    <a:lnTo>
                      <a:pt x="0" y="164"/>
                    </a:lnTo>
                    <a:lnTo>
                      <a:pt x="286"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3" name="Freeform 600">
                <a:extLst>
                  <a:ext uri="{FF2B5EF4-FFF2-40B4-BE49-F238E27FC236}">
                    <a16:creationId xmlns:a16="http://schemas.microsoft.com/office/drawing/2014/main" id="{90143D5B-54B7-445F-9F95-9178382B6B58}"/>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63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4" name="Freeform 601">
                <a:extLst>
                  <a:ext uri="{FF2B5EF4-FFF2-40B4-BE49-F238E27FC236}">
                    <a16:creationId xmlns:a16="http://schemas.microsoft.com/office/drawing/2014/main" id="{A48E1285-4362-462D-8186-1E35F0F62F7E}"/>
                  </a:ext>
                </a:extLst>
              </p:cNvPr>
              <p:cNvSpPr>
                <a:spLocks/>
              </p:cNvSpPr>
              <p:nvPr/>
            </p:nvSpPr>
            <p:spPr bwMode="auto">
              <a:xfrm rot="10800000">
                <a:off x="9142223" y="4407792"/>
                <a:ext cx="92335" cy="129869"/>
              </a:xfrm>
              <a:custGeom>
                <a:avLst/>
                <a:gdLst>
                  <a:gd name="T0" fmla="*/ 123 w 123"/>
                  <a:gd name="T1" fmla="*/ 173 h 173"/>
                  <a:gd name="T2" fmla="*/ 0 w 123"/>
                  <a:gd name="T3" fmla="*/ 85 h 173"/>
                  <a:gd name="T4" fmla="*/ 123 w 123"/>
                  <a:gd name="T5" fmla="*/ 0 h 173"/>
                </a:gdLst>
                <a:ahLst/>
                <a:cxnLst>
                  <a:cxn ang="0">
                    <a:pos x="T0" y="T1"/>
                  </a:cxn>
                  <a:cxn ang="0">
                    <a:pos x="T2" y="T3"/>
                  </a:cxn>
                  <a:cxn ang="0">
                    <a:pos x="T4" y="T5"/>
                  </a:cxn>
                </a:cxnLst>
                <a:rect l="0" t="0" r="r" b="b"/>
                <a:pathLst>
                  <a:path w="123" h="173">
                    <a:moveTo>
                      <a:pt x="123" y="173"/>
                    </a:moveTo>
                    <a:lnTo>
                      <a:pt x="0" y="85"/>
                    </a:lnTo>
                    <a:lnTo>
                      <a:pt x="123"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5" name="Oval 602">
                <a:extLst>
                  <a:ext uri="{FF2B5EF4-FFF2-40B4-BE49-F238E27FC236}">
                    <a16:creationId xmlns:a16="http://schemas.microsoft.com/office/drawing/2014/main" id="{C8FE2B12-9139-4DEE-B2CF-132120E36E4A}"/>
                  </a:ext>
                </a:extLst>
              </p:cNvPr>
              <p:cNvSpPr>
                <a:spLocks noChangeArrowheads="1"/>
              </p:cNvSpPr>
              <p:nvPr/>
            </p:nvSpPr>
            <p:spPr bwMode="auto">
              <a:xfrm rot="10800000">
                <a:off x="9209785" y="4446827"/>
                <a:ext cx="51047"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6" name="Oval 603">
                <a:extLst>
                  <a:ext uri="{FF2B5EF4-FFF2-40B4-BE49-F238E27FC236}">
                    <a16:creationId xmlns:a16="http://schemas.microsoft.com/office/drawing/2014/main" id="{1F5FDFF0-22BE-429A-9E27-E492AEB74906}"/>
                  </a:ext>
                </a:extLst>
              </p:cNvPr>
              <p:cNvSpPr>
                <a:spLocks noChangeArrowheads="1"/>
              </p:cNvSpPr>
              <p:nvPr/>
            </p:nvSpPr>
            <p:spPr bwMode="auto">
              <a:xfrm rot="10800000">
                <a:off x="9109944" y="4515891"/>
                <a:ext cx="51798"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7" name="Oval 604">
                <a:extLst>
                  <a:ext uri="{FF2B5EF4-FFF2-40B4-BE49-F238E27FC236}">
                    <a16:creationId xmlns:a16="http://schemas.microsoft.com/office/drawing/2014/main" id="{34417459-5DBF-49E9-A600-066CAD6EBC20}"/>
                  </a:ext>
                </a:extLst>
              </p:cNvPr>
              <p:cNvSpPr>
                <a:spLocks noChangeArrowheads="1"/>
              </p:cNvSpPr>
              <p:nvPr/>
            </p:nvSpPr>
            <p:spPr bwMode="auto">
              <a:xfrm rot="10800000">
                <a:off x="9112196" y="4381518"/>
                <a:ext cx="48044" cy="457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6" name="Group 425">
              <a:extLst>
                <a:ext uri="{FF2B5EF4-FFF2-40B4-BE49-F238E27FC236}">
                  <a16:creationId xmlns:a16="http://schemas.microsoft.com/office/drawing/2014/main" id="{4421A2D3-7189-4F33-9391-78AFB1E774CA}"/>
                </a:ext>
              </a:extLst>
            </p:cNvPr>
            <p:cNvGrpSpPr/>
            <p:nvPr/>
          </p:nvGrpSpPr>
          <p:grpSpPr>
            <a:xfrm flipH="1" flipV="1">
              <a:off x="4263636" y="3715903"/>
              <a:ext cx="351459" cy="404690"/>
              <a:chOff x="7040294" y="3738928"/>
              <a:chExt cx="386605" cy="445159"/>
            </a:xfrm>
          </p:grpSpPr>
          <p:sp>
            <p:nvSpPr>
              <p:cNvPr id="475" name="Freeform 605">
                <a:extLst>
                  <a:ext uri="{FF2B5EF4-FFF2-40B4-BE49-F238E27FC236}">
                    <a16:creationId xmlns:a16="http://schemas.microsoft.com/office/drawing/2014/main" id="{CEED76F4-7078-4839-9EA2-2CF48E4DC3F0}"/>
                  </a:ext>
                </a:extLst>
              </p:cNvPr>
              <p:cNvSpPr>
                <a:spLocks/>
              </p:cNvSpPr>
              <p:nvPr/>
            </p:nvSpPr>
            <p:spPr bwMode="auto">
              <a:xfrm rot="10800000">
                <a:off x="7040294" y="3738928"/>
                <a:ext cx="386605" cy="445159"/>
              </a:xfrm>
              <a:custGeom>
                <a:avLst/>
                <a:gdLst>
                  <a:gd name="T0" fmla="*/ 515 w 515"/>
                  <a:gd name="T1" fmla="*/ 444 h 593"/>
                  <a:gd name="T2" fmla="*/ 258 w 515"/>
                  <a:gd name="T3" fmla="*/ 593 h 593"/>
                  <a:gd name="T4" fmla="*/ 0 w 515"/>
                  <a:gd name="T5" fmla="*/ 444 h 593"/>
                  <a:gd name="T6" fmla="*/ 0 w 515"/>
                  <a:gd name="T7" fmla="*/ 146 h 593"/>
                  <a:gd name="T8" fmla="*/ 258 w 515"/>
                  <a:gd name="T9" fmla="*/ 0 h 593"/>
                  <a:gd name="T10" fmla="*/ 515 w 515"/>
                  <a:gd name="T11" fmla="*/ 146 h 593"/>
                  <a:gd name="T12" fmla="*/ 515 w 515"/>
                  <a:gd name="T13" fmla="*/ 444 h 593"/>
                </a:gdLst>
                <a:ahLst/>
                <a:cxnLst>
                  <a:cxn ang="0">
                    <a:pos x="T0" y="T1"/>
                  </a:cxn>
                  <a:cxn ang="0">
                    <a:pos x="T2" y="T3"/>
                  </a:cxn>
                  <a:cxn ang="0">
                    <a:pos x="T4" y="T5"/>
                  </a:cxn>
                  <a:cxn ang="0">
                    <a:pos x="T6" y="T7"/>
                  </a:cxn>
                  <a:cxn ang="0">
                    <a:pos x="T8" y="T9"/>
                  </a:cxn>
                  <a:cxn ang="0">
                    <a:pos x="T10" y="T11"/>
                  </a:cxn>
                  <a:cxn ang="0">
                    <a:pos x="T12" y="T13"/>
                  </a:cxn>
                </a:cxnLst>
                <a:rect l="0" t="0" r="r" b="b"/>
                <a:pathLst>
                  <a:path w="515" h="593">
                    <a:moveTo>
                      <a:pt x="515" y="444"/>
                    </a:moveTo>
                    <a:lnTo>
                      <a:pt x="258" y="593"/>
                    </a:lnTo>
                    <a:lnTo>
                      <a:pt x="0" y="444"/>
                    </a:lnTo>
                    <a:lnTo>
                      <a:pt x="0" y="146"/>
                    </a:lnTo>
                    <a:lnTo>
                      <a:pt x="258" y="0"/>
                    </a:lnTo>
                    <a:lnTo>
                      <a:pt x="515" y="146"/>
                    </a:lnTo>
                    <a:lnTo>
                      <a:pt x="515" y="444"/>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6" name="Freeform 606">
                <a:extLst>
                  <a:ext uri="{FF2B5EF4-FFF2-40B4-BE49-F238E27FC236}">
                    <a16:creationId xmlns:a16="http://schemas.microsoft.com/office/drawing/2014/main" id="{D10104F4-E930-4B3A-9FDF-0CB2F88AEAB8}"/>
                  </a:ext>
                </a:extLst>
              </p:cNvPr>
              <p:cNvSpPr>
                <a:spLocks/>
              </p:cNvSpPr>
              <p:nvPr/>
            </p:nvSpPr>
            <p:spPr bwMode="auto">
              <a:xfrm rot="10800000">
                <a:off x="7066568" y="3768955"/>
                <a:ext cx="334057" cy="386605"/>
              </a:xfrm>
              <a:custGeom>
                <a:avLst/>
                <a:gdLst>
                  <a:gd name="T0" fmla="*/ 445 w 445"/>
                  <a:gd name="T1" fmla="*/ 387 h 515"/>
                  <a:gd name="T2" fmla="*/ 223 w 445"/>
                  <a:gd name="T3" fmla="*/ 515 h 515"/>
                  <a:gd name="T4" fmla="*/ 0 w 445"/>
                  <a:gd name="T5" fmla="*/ 387 h 515"/>
                  <a:gd name="T6" fmla="*/ 0 w 445"/>
                  <a:gd name="T7" fmla="*/ 130 h 515"/>
                  <a:gd name="T8" fmla="*/ 223 w 445"/>
                  <a:gd name="T9" fmla="*/ 0 h 515"/>
                  <a:gd name="T10" fmla="*/ 445 w 445"/>
                  <a:gd name="T11" fmla="*/ 130 h 515"/>
                  <a:gd name="T12" fmla="*/ 445 w 445"/>
                  <a:gd name="T13" fmla="*/ 387 h 515"/>
                </a:gdLst>
                <a:ahLst/>
                <a:cxnLst>
                  <a:cxn ang="0">
                    <a:pos x="T0" y="T1"/>
                  </a:cxn>
                  <a:cxn ang="0">
                    <a:pos x="T2" y="T3"/>
                  </a:cxn>
                  <a:cxn ang="0">
                    <a:pos x="T4" y="T5"/>
                  </a:cxn>
                  <a:cxn ang="0">
                    <a:pos x="T6" y="T7"/>
                  </a:cxn>
                  <a:cxn ang="0">
                    <a:pos x="T8" y="T9"/>
                  </a:cxn>
                  <a:cxn ang="0">
                    <a:pos x="T10" y="T11"/>
                  </a:cxn>
                  <a:cxn ang="0">
                    <a:pos x="T12" y="T13"/>
                  </a:cxn>
                </a:cxnLst>
                <a:rect l="0" t="0" r="r" b="b"/>
                <a:pathLst>
                  <a:path w="445" h="515">
                    <a:moveTo>
                      <a:pt x="445" y="387"/>
                    </a:moveTo>
                    <a:lnTo>
                      <a:pt x="223" y="515"/>
                    </a:lnTo>
                    <a:lnTo>
                      <a:pt x="0" y="387"/>
                    </a:lnTo>
                    <a:lnTo>
                      <a:pt x="0" y="130"/>
                    </a:lnTo>
                    <a:lnTo>
                      <a:pt x="223" y="0"/>
                    </a:lnTo>
                    <a:lnTo>
                      <a:pt x="445" y="130"/>
                    </a:lnTo>
                    <a:lnTo>
                      <a:pt x="445" y="387"/>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7" name="Line 607">
                <a:extLst>
                  <a:ext uri="{FF2B5EF4-FFF2-40B4-BE49-F238E27FC236}">
                    <a16:creationId xmlns:a16="http://schemas.microsoft.com/office/drawing/2014/main" id="{E614E0A0-6ABB-4C02-BEAD-C1076BB559FB}"/>
                  </a:ext>
                </a:extLst>
              </p:cNvPr>
              <p:cNvSpPr>
                <a:spLocks noChangeShapeType="1"/>
              </p:cNvSpPr>
              <p:nvPr/>
            </p:nvSpPr>
            <p:spPr bwMode="auto">
              <a:xfrm rot="10800000">
                <a:off x="7130377" y="3905581"/>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8" name="Line 608">
                <a:extLst>
                  <a:ext uri="{FF2B5EF4-FFF2-40B4-BE49-F238E27FC236}">
                    <a16:creationId xmlns:a16="http://schemas.microsoft.com/office/drawing/2014/main" id="{C4149A1D-771B-4B47-AFFF-C96FF65E409A}"/>
                  </a:ext>
                </a:extLst>
              </p:cNvPr>
              <p:cNvSpPr>
                <a:spLocks noChangeShapeType="1"/>
              </p:cNvSpPr>
              <p:nvPr/>
            </p:nvSpPr>
            <p:spPr bwMode="auto">
              <a:xfrm rot="10800000">
                <a:off x="7130377" y="4006924"/>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9" name="Rectangle 609">
                <a:extLst>
                  <a:ext uri="{FF2B5EF4-FFF2-40B4-BE49-F238E27FC236}">
                    <a16:creationId xmlns:a16="http://schemas.microsoft.com/office/drawing/2014/main" id="{4A34834A-4D76-40AC-9613-04C8B36C1E55}"/>
                  </a:ext>
                </a:extLst>
              </p:cNvPr>
              <p:cNvSpPr>
                <a:spLocks noChangeArrowheads="1"/>
              </p:cNvSpPr>
              <p:nvPr/>
            </p:nvSpPr>
            <p:spPr bwMode="auto">
              <a:xfrm rot="10800000">
                <a:off x="7130377" y="3880808"/>
                <a:ext cx="198933" cy="154642"/>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80" name="Freeform 610">
                <a:extLst>
                  <a:ext uri="{FF2B5EF4-FFF2-40B4-BE49-F238E27FC236}">
                    <a16:creationId xmlns:a16="http://schemas.microsoft.com/office/drawing/2014/main" id="{004594EE-4148-437B-BF78-E0532100C16B}"/>
                  </a:ext>
                </a:extLst>
              </p:cNvPr>
              <p:cNvSpPr>
                <a:spLocks/>
              </p:cNvSpPr>
              <p:nvPr/>
            </p:nvSpPr>
            <p:spPr bwMode="auto">
              <a:xfrm rot="10800000">
                <a:off x="7196438" y="3928852"/>
                <a:ext cx="49545" cy="58554"/>
              </a:xfrm>
              <a:custGeom>
                <a:avLst/>
                <a:gdLst>
                  <a:gd name="T0" fmla="*/ 0 w 66"/>
                  <a:gd name="T1" fmla="*/ 0 h 78"/>
                  <a:gd name="T2" fmla="*/ 66 w 66"/>
                  <a:gd name="T3" fmla="*/ 40 h 78"/>
                  <a:gd name="T4" fmla="*/ 0 w 66"/>
                  <a:gd name="T5" fmla="*/ 78 h 78"/>
                  <a:gd name="T6" fmla="*/ 0 w 66"/>
                  <a:gd name="T7" fmla="*/ 0 h 78"/>
                </a:gdLst>
                <a:ahLst/>
                <a:cxnLst>
                  <a:cxn ang="0">
                    <a:pos x="T0" y="T1"/>
                  </a:cxn>
                  <a:cxn ang="0">
                    <a:pos x="T2" y="T3"/>
                  </a:cxn>
                  <a:cxn ang="0">
                    <a:pos x="T4" y="T5"/>
                  </a:cxn>
                  <a:cxn ang="0">
                    <a:pos x="T6" y="T7"/>
                  </a:cxn>
                </a:cxnLst>
                <a:rect l="0" t="0" r="r" b="b"/>
                <a:pathLst>
                  <a:path w="66" h="78">
                    <a:moveTo>
                      <a:pt x="0" y="0"/>
                    </a:moveTo>
                    <a:lnTo>
                      <a:pt x="66" y="40"/>
                    </a:lnTo>
                    <a:lnTo>
                      <a:pt x="0" y="7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427" name="Group 426">
              <a:extLst>
                <a:ext uri="{FF2B5EF4-FFF2-40B4-BE49-F238E27FC236}">
                  <a16:creationId xmlns:a16="http://schemas.microsoft.com/office/drawing/2014/main" id="{03916F73-1A11-48CE-8D71-4EF2CA721438}"/>
                </a:ext>
              </a:extLst>
            </p:cNvPr>
            <p:cNvGrpSpPr/>
            <p:nvPr/>
          </p:nvGrpSpPr>
          <p:grpSpPr>
            <a:xfrm flipH="1" flipV="1">
              <a:off x="5507733" y="2921537"/>
              <a:ext cx="388994" cy="449048"/>
              <a:chOff x="8408800" y="2865126"/>
              <a:chExt cx="427893" cy="493953"/>
            </a:xfrm>
          </p:grpSpPr>
          <p:sp>
            <p:nvSpPr>
              <p:cNvPr id="472" name="Freeform 611">
                <a:extLst>
                  <a:ext uri="{FF2B5EF4-FFF2-40B4-BE49-F238E27FC236}">
                    <a16:creationId xmlns:a16="http://schemas.microsoft.com/office/drawing/2014/main" id="{FCF6696D-B65C-4F4C-9D80-40FE5D1574FB}"/>
                  </a:ext>
                </a:extLst>
              </p:cNvPr>
              <p:cNvSpPr>
                <a:spLocks/>
              </p:cNvSpPr>
              <p:nvPr/>
            </p:nvSpPr>
            <p:spPr bwMode="auto">
              <a:xfrm rot="10800000">
                <a:off x="8408800" y="2865126"/>
                <a:ext cx="427893" cy="493953"/>
              </a:xfrm>
              <a:custGeom>
                <a:avLst/>
                <a:gdLst>
                  <a:gd name="T0" fmla="*/ 570 w 570"/>
                  <a:gd name="T1" fmla="*/ 492 h 658"/>
                  <a:gd name="T2" fmla="*/ 284 w 570"/>
                  <a:gd name="T3" fmla="*/ 658 h 658"/>
                  <a:gd name="T4" fmla="*/ 0 w 570"/>
                  <a:gd name="T5" fmla="*/ 492 h 658"/>
                  <a:gd name="T6" fmla="*/ 0 w 570"/>
                  <a:gd name="T7" fmla="*/ 164 h 658"/>
                  <a:gd name="T8" fmla="*/ 284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4" y="658"/>
                    </a:lnTo>
                    <a:lnTo>
                      <a:pt x="0" y="492"/>
                    </a:lnTo>
                    <a:lnTo>
                      <a:pt x="0" y="164"/>
                    </a:lnTo>
                    <a:lnTo>
                      <a:pt x="284"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3" name="Freeform 612">
                <a:extLst>
                  <a:ext uri="{FF2B5EF4-FFF2-40B4-BE49-F238E27FC236}">
                    <a16:creationId xmlns:a16="http://schemas.microsoft.com/office/drawing/2014/main" id="{B9F8D65E-8EF6-414B-9683-7501F5E50C7D}"/>
                  </a:ext>
                </a:extLst>
              </p:cNvPr>
              <p:cNvSpPr>
                <a:spLocks/>
              </p:cNvSpPr>
              <p:nvPr/>
            </p:nvSpPr>
            <p:spPr bwMode="auto">
              <a:xfrm rot="10800000">
                <a:off x="8438828" y="2898907"/>
                <a:ext cx="369339" cy="426391"/>
              </a:xfrm>
              <a:custGeom>
                <a:avLst/>
                <a:gdLst>
                  <a:gd name="T0" fmla="*/ 492 w 492"/>
                  <a:gd name="T1" fmla="*/ 426 h 568"/>
                  <a:gd name="T2" fmla="*/ 246 w 492"/>
                  <a:gd name="T3" fmla="*/ 568 h 568"/>
                  <a:gd name="T4" fmla="*/ 0 w 492"/>
                  <a:gd name="T5" fmla="*/ 426 h 568"/>
                  <a:gd name="T6" fmla="*/ 0 w 492"/>
                  <a:gd name="T7" fmla="*/ 142 h 568"/>
                  <a:gd name="T8" fmla="*/ 246 w 492"/>
                  <a:gd name="T9" fmla="*/ 0 h 568"/>
                  <a:gd name="T10" fmla="*/ 492 w 492"/>
                  <a:gd name="T11" fmla="*/ 142 h 568"/>
                  <a:gd name="T12" fmla="*/ 492 w 492"/>
                  <a:gd name="T13" fmla="*/ 426 h 568"/>
                </a:gdLst>
                <a:ahLst/>
                <a:cxnLst>
                  <a:cxn ang="0">
                    <a:pos x="T0" y="T1"/>
                  </a:cxn>
                  <a:cxn ang="0">
                    <a:pos x="T2" y="T3"/>
                  </a:cxn>
                  <a:cxn ang="0">
                    <a:pos x="T4" y="T5"/>
                  </a:cxn>
                  <a:cxn ang="0">
                    <a:pos x="T6" y="T7"/>
                  </a:cxn>
                  <a:cxn ang="0">
                    <a:pos x="T8" y="T9"/>
                  </a:cxn>
                  <a:cxn ang="0">
                    <a:pos x="T10" y="T11"/>
                  </a:cxn>
                  <a:cxn ang="0">
                    <a:pos x="T12" y="T13"/>
                  </a:cxn>
                </a:cxnLst>
                <a:rect l="0" t="0" r="r" b="b"/>
                <a:pathLst>
                  <a:path w="492" h="568">
                    <a:moveTo>
                      <a:pt x="492" y="426"/>
                    </a:moveTo>
                    <a:lnTo>
                      <a:pt x="246" y="568"/>
                    </a:lnTo>
                    <a:lnTo>
                      <a:pt x="0" y="426"/>
                    </a:lnTo>
                    <a:lnTo>
                      <a:pt x="0" y="142"/>
                    </a:lnTo>
                    <a:lnTo>
                      <a:pt x="246" y="0"/>
                    </a:lnTo>
                    <a:lnTo>
                      <a:pt x="492" y="142"/>
                    </a:lnTo>
                    <a:lnTo>
                      <a:pt x="492" y="426"/>
                    </a:lnTo>
                    <a:close/>
                  </a:path>
                </a:pathLst>
              </a:custGeom>
              <a:solidFill>
                <a:srgbClr val="F59B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74" name="Freeform 613">
                <a:extLst>
                  <a:ext uri="{FF2B5EF4-FFF2-40B4-BE49-F238E27FC236}">
                    <a16:creationId xmlns:a16="http://schemas.microsoft.com/office/drawing/2014/main" id="{E04ADE02-918E-4281-BB4A-EB9981386E1E}"/>
                  </a:ext>
                </a:extLst>
              </p:cNvPr>
              <p:cNvSpPr>
                <a:spLocks/>
              </p:cNvSpPr>
              <p:nvPr/>
            </p:nvSpPr>
            <p:spPr bwMode="auto">
              <a:xfrm rot="10800000">
                <a:off x="8552932" y="3030277"/>
                <a:ext cx="145634" cy="193678"/>
              </a:xfrm>
              <a:custGeom>
                <a:avLst/>
                <a:gdLst>
                  <a:gd name="T0" fmla="*/ 147 w 194"/>
                  <a:gd name="T1" fmla="*/ 0 h 258"/>
                  <a:gd name="T2" fmla="*/ 0 w 194"/>
                  <a:gd name="T3" fmla="*/ 0 h 258"/>
                  <a:gd name="T4" fmla="*/ 0 w 194"/>
                  <a:gd name="T5" fmla="*/ 258 h 258"/>
                  <a:gd name="T6" fmla="*/ 194 w 194"/>
                  <a:gd name="T7" fmla="*/ 258 h 258"/>
                  <a:gd name="T8" fmla="*/ 194 w 194"/>
                  <a:gd name="T9" fmla="*/ 52 h 258"/>
                  <a:gd name="T10" fmla="*/ 147 w 194"/>
                  <a:gd name="T11" fmla="*/ 0 h 258"/>
                </a:gdLst>
                <a:ahLst/>
                <a:cxnLst>
                  <a:cxn ang="0">
                    <a:pos x="T0" y="T1"/>
                  </a:cxn>
                  <a:cxn ang="0">
                    <a:pos x="T2" y="T3"/>
                  </a:cxn>
                  <a:cxn ang="0">
                    <a:pos x="T4" y="T5"/>
                  </a:cxn>
                  <a:cxn ang="0">
                    <a:pos x="T6" y="T7"/>
                  </a:cxn>
                  <a:cxn ang="0">
                    <a:pos x="T8" y="T9"/>
                  </a:cxn>
                  <a:cxn ang="0">
                    <a:pos x="T10" y="T11"/>
                  </a:cxn>
                </a:cxnLst>
                <a:rect l="0" t="0" r="r" b="b"/>
                <a:pathLst>
                  <a:path w="194" h="258">
                    <a:moveTo>
                      <a:pt x="147" y="0"/>
                    </a:moveTo>
                    <a:lnTo>
                      <a:pt x="0" y="0"/>
                    </a:lnTo>
                    <a:lnTo>
                      <a:pt x="0" y="258"/>
                    </a:lnTo>
                    <a:lnTo>
                      <a:pt x="194" y="258"/>
                    </a:lnTo>
                    <a:lnTo>
                      <a:pt x="194" y="52"/>
                    </a:lnTo>
                    <a:lnTo>
                      <a:pt x="147"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428" name="Freeform 614">
              <a:extLst>
                <a:ext uri="{FF2B5EF4-FFF2-40B4-BE49-F238E27FC236}">
                  <a16:creationId xmlns:a16="http://schemas.microsoft.com/office/drawing/2014/main" id="{44CDF50A-2024-4D05-BAC8-5B1ACE1A738D}"/>
                </a:ext>
              </a:extLst>
            </p:cNvPr>
            <p:cNvSpPr>
              <a:spLocks/>
            </p:cNvSpPr>
            <p:nvPr/>
          </p:nvSpPr>
          <p:spPr bwMode="auto">
            <a:xfrm rot="10800000">
              <a:off x="5649681" y="4822827"/>
              <a:ext cx="871482" cy="1141047"/>
            </a:xfrm>
            <a:custGeom>
              <a:avLst/>
              <a:gdLst>
                <a:gd name="T0" fmla="*/ 503 w 540"/>
                <a:gd name="T1" fmla="*/ 0 h 707"/>
                <a:gd name="T2" fmla="*/ 36 w 540"/>
                <a:gd name="T3" fmla="*/ 0 h 707"/>
                <a:gd name="T4" fmla="*/ 0 w 540"/>
                <a:gd name="T5" fmla="*/ 37 h 707"/>
                <a:gd name="T6" fmla="*/ 0 w 540"/>
                <a:gd name="T7" fmla="*/ 671 h 707"/>
                <a:gd name="T8" fmla="*/ 36 w 540"/>
                <a:gd name="T9" fmla="*/ 707 h 707"/>
                <a:gd name="T10" fmla="*/ 503 w 540"/>
                <a:gd name="T11" fmla="*/ 707 h 707"/>
                <a:gd name="T12" fmla="*/ 540 w 540"/>
                <a:gd name="T13" fmla="*/ 671 h 707"/>
                <a:gd name="T14" fmla="*/ 540 w 540"/>
                <a:gd name="T15" fmla="*/ 37 h 707"/>
                <a:gd name="T16" fmla="*/ 503 w 540"/>
                <a:gd name="T1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707">
                  <a:moveTo>
                    <a:pt x="503" y="0"/>
                  </a:moveTo>
                  <a:cubicBezTo>
                    <a:pt x="36" y="0"/>
                    <a:pt x="36" y="0"/>
                    <a:pt x="36" y="0"/>
                  </a:cubicBezTo>
                  <a:cubicBezTo>
                    <a:pt x="16" y="0"/>
                    <a:pt x="0" y="17"/>
                    <a:pt x="0" y="37"/>
                  </a:cubicBezTo>
                  <a:cubicBezTo>
                    <a:pt x="0" y="671"/>
                    <a:pt x="0" y="671"/>
                    <a:pt x="0" y="671"/>
                  </a:cubicBezTo>
                  <a:cubicBezTo>
                    <a:pt x="0" y="691"/>
                    <a:pt x="16" y="707"/>
                    <a:pt x="36" y="707"/>
                  </a:cubicBezTo>
                  <a:cubicBezTo>
                    <a:pt x="503" y="707"/>
                    <a:pt x="503" y="707"/>
                    <a:pt x="503" y="707"/>
                  </a:cubicBezTo>
                  <a:cubicBezTo>
                    <a:pt x="523" y="707"/>
                    <a:pt x="540" y="691"/>
                    <a:pt x="540" y="671"/>
                  </a:cubicBezTo>
                  <a:cubicBezTo>
                    <a:pt x="540" y="37"/>
                    <a:pt x="540" y="37"/>
                    <a:pt x="540" y="37"/>
                  </a:cubicBezTo>
                  <a:cubicBezTo>
                    <a:pt x="540" y="17"/>
                    <a:pt x="523" y="0"/>
                    <a:pt x="503" y="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29" name="Rectangle 615">
              <a:extLst>
                <a:ext uri="{FF2B5EF4-FFF2-40B4-BE49-F238E27FC236}">
                  <a16:creationId xmlns:a16="http://schemas.microsoft.com/office/drawing/2014/main" id="{C192A3C6-0CC7-4663-8475-E8B23DB0C7A2}"/>
                </a:ext>
              </a:extLst>
            </p:cNvPr>
            <p:cNvSpPr>
              <a:spLocks noChangeArrowheads="1"/>
            </p:cNvSpPr>
            <p:nvPr/>
          </p:nvSpPr>
          <p:spPr bwMode="auto">
            <a:xfrm rot="10800000">
              <a:off x="5740446" y="4929289"/>
              <a:ext cx="698823" cy="913793"/>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0" name="Oval 617">
              <a:extLst>
                <a:ext uri="{FF2B5EF4-FFF2-40B4-BE49-F238E27FC236}">
                  <a16:creationId xmlns:a16="http://schemas.microsoft.com/office/drawing/2014/main" id="{166DEB3D-DB1F-4150-A5B4-56B8FFDEB51D}"/>
                </a:ext>
              </a:extLst>
            </p:cNvPr>
            <p:cNvSpPr>
              <a:spLocks noChangeArrowheads="1"/>
            </p:cNvSpPr>
            <p:nvPr/>
          </p:nvSpPr>
          <p:spPr bwMode="auto">
            <a:xfrm rot="10800000">
              <a:off x="6069385" y="4867869"/>
              <a:ext cx="34122" cy="32757"/>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1" name="Oval 618">
              <a:extLst>
                <a:ext uri="{FF2B5EF4-FFF2-40B4-BE49-F238E27FC236}">
                  <a16:creationId xmlns:a16="http://schemas.microsoft.com/office/drawing/2014/main" id="{EE82D787-9340-45B9-A767-03CBAFC1F04D}"/>
                </a:ext>
              </a:extLst>
            </p:cNvPr>
            <p:cNvSpPr>
              <a:spLocks noChangeArrowheads="1"/>
            </p:cNvSpPr>
            <p:nvPr/>
          </p:nvSpPr>
          <p:spPr bwMode="auto">
            <a:xfrm rot="10800000">
              <a:off x="6058465" y="5866967"/>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2" name="Freeform 619">
              <a:extLst>
                <a:ext uri="{FF2B5EF4-FFF2-40B4-BE49-F238E27FC236}">
                  <a16:creationId xmlns:a16="http://schemas.microsoft.com/office/drawing/2014/main" id="{9591DFEE-E940-4B1C-9CC7-87ABD82F97AB}"/>
                </a:ext>
              </a:extLst>
            </p:cNvPr>
            <p:cNvSpPr>
              <a:spLocks/>
            </p:cNvSpPr>
            <p:nvPr/>
          </p:nvSpPr>
          <p:spPr bwMode="auto">
            <a:xfrm rot="10800000">
              <a:off x="5473611" y="5360594"/>
              <a:ext cx="322796" cy="614883"/>
            </a:xfrm>
            <a:custGeom>
              <a:avLst/>
              <a:gdLst>
                <a:gd name="T0" fmla="*/ 136 w 200"/>
                <a:gd name="T1" fmla="*/ 0 h 381"/>
                <a:gd name="T2" fmla="*/ 19 w 200"/>
                <a:gd name="T3" fmla="*/ 137 h 381"/>
                <a:gd name="T4" fmla="*/ 0 w 200"/>
                <a:gd name="T5" fmla="*/ 381 h 381"/>
                <a:gd name="T6" fmla="*/ 58 w 200"/>
                <a:gd name="T7" fmla="*/ 315 h 381"/>
                <a:gd name="T8" fmla="*/ 200 w 200"/>
                <a:gd name="T9" fmla="*/ 49 h 381"/>
                <a:gd name="T10" fmla="*/ 136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136" y="0"/>
                  </a:moveTo>
                  <a:cubicBezTo>
                    <a:pt x="19" y="137"/>
                    <a:pt x="19" y="137"/>
                    <a:pt x="19" y="137"/>
                  </a:cubicBezTo>
                  <a:cubicBezTo>
                    <a:pt x="0" y="381"/>
                    <a:pt x="0" y="381"/>
                    <a:pt x="0" y="381"/>
                  </a:cubicBezTo>
                  <a:cubicBezTo>
                    <a:pt x="0" y="381"/>
                    <a:pt x="58" y="381"/>
                    <a:pt x="58" y="315"/>
                  </a:cubicBezTo>
                  <a:cubicBezTo>
                    <a:pt x="58" y="250"/>
                    <a:pt x="200" y="49"/>
                    <a:pt x="200" y="49"/>
                  </a:cubicBezTo>
                  <a:lnTo>
                    <a:pt x="136"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3" name="Freeform 620">
              <a:extLst>
                <a:ext uri="{FF2B5EF4-FFF2-40B4-BE49-F238E27FC236}">
                  <a16:creationId xmlns:a16="http://schemas.microsoft.com/office/drawing/2014/main" id="{0F94EA39-DA1A-4C5C-A093-630EE82A0D86}"/>
                </a:ext>
              </a:extLst>
            </p:cNvPr>
            <p:cNvSpPr>
              <a:spLocks/>
            </p:cNvSpPr>
            <p:nvPr/>
          </p:nvSpPr>
          <p:spPr bwMode="auto">
            <a:xfrm rot="10800000">
              <a:off x="5414238" y="5290985"/>
              <a:ext cx="260011" cy="685856"/>
            </a:xfrm>
            <a:custGeom>
              <a:avLst/>
              <a:gdLst>
                <a:gd name="T0" fmla="*/ 381 w 381"/>
                <a:gd name="T1" fmla="*/ 180 h 1005"/>
                <a:gd name="T2" fmla="*/ 291 w 381"/>
                <a:gd name="T3" fmla="*/ 298 h 1005"/>
                <a:gd name="T4" fmla="*/ 291 w 381"/>
                <a:gd name="T5" fmla="*/ 721 h 1005"/>
                <a:gd name="T6" fmla="*/ 0 w 381"/>
                <a:gd name="T7" fmla="*/ 1005 h 1005"/>
                <a:gd name="T8" fmla="*/ 15 w 381"/>
                <a:gd name="T9" fmla="*/ 194 h 1005"/>
                <a:gd name="T10" fmla="*/ 152 w 381"/>
                <a:gd name="T11" fmla="*/ 0 h 1005"/>
                <a:gd name="T12" fmla="*/ 381 w 381"/>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1" h="1005">
                  <a:moveTo>
                    <a:pt x="381" y="180"/>
                  </a:moveTo>
                  <a:lnTo>
                    <a:pt x="291" y="298"/>
                  </a:lnTo>
                  <a:lnTo>
                    <a:pt x="291" y="721"/>
                  </a:lnTo>
                  <a:lnTo>
                    <a:pt x="0" y="1005"/>
                  </a:lnTo>
                  <a:lnTo>
                    <a:pt x="15" y="194"/>
                  </a:lnTo>
                  <a:lnTo>
                    <a:pt x="152" y="0"/>
                  </a:lnTo>
                  <a:lnTo>
                    <a:pt x="381"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4" name="Freeform 621">
              <a:extLst>
                <a:ext uri="{FF2B5EF4-FFF2-40B4-BE49-F238E27FC236}">
                  <a16:creationId xmlns:a16="http://schemas.microsoft.com/office/drawing/2014/main" id="{6B78D5E8-58D7-45D9-A6C8-059B33C5E814}"/>
                </a:ext>
              </a:extLst>
            </p:cNvPr>
            <p:cNvSpPr>
              <a:spLocks/>
            </p:cNvSpPr>
            <p:nvPr/>
          </p:nvSpPr>
          <p:spPr bwMode="auto">
            <a:xfrm rot="10800000">
              <a:off x="6515021" y="5290985"/>
              <a:ext cx="261376" cy="685856"/>
            </a:xfrm>
            <a:custGeom>
              <a:avLst/>
              <a:gdLst>
                <a:gd name="T0" fmla="*/ 0 w 383"/>
                <a:gd name="T1" fmla="*/ 180 h 1005"/>
                <a:gd name="T2" fmla="*/ 92 w 383"/>
                <a:gd name="T3" fmla="*/ 298 h 1005"/>
                <a:gd name="T4" fmla="*/ 92 w 383"/>
                <a:gd name="T5" fmla="*/ 721 h 1005"/>
                <a:gd name="T6" fmla="*/ 383 w 383"/>
                <a:gd name="T7" fmla="*/ 1005 h 1005"/>
                <a:gd name="T8" fmla="*/ 369 w 383"/>
                <a:gd name="T9" fmla="*/ 194 h 1005"/>
                <a:gd name="T10" fmla="*/ 229 w 383"/>
                <a:gd name="T11" fmla="*/ 0 h 1005"/>
                <a:gd name="T12" fmla="*/ 0 w 383"/>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3" h="1005">
                  <a:moveTo>
                    <a:pt x="0" y="180"/>
                  </a:moveTo>
                  <a:lnTo>
                    <a:pt x="92" y="298"/>
                  </a:lnTo>
                  <a:lnTo>
                    <a:pt x="92" y="721"/>
                  </a:lnTo>
                  <a:lnTo>
                    <a:pt x="383" y="1005"/>
                  </a:lnTo>
                  <a:lnTo>
                    <a:pt x="369" y="194"/>
                  </a:lnTo>
                  <a:lnTo>
                    <a:pt x="229" y="0"/>
                  </a:lnTo>
                  <a:lnTo>
                    <a:pt x="0"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5" name="Freeform 622">
              <a:extLst>
                <a:ext uri="{FF2B5EF4-FFF2-40B4-BE49-F238E27FC236}">
                  <a16:creationId xmlns:a16="http://schemas.microsoft.com/office/drawing/2014/main" id="{08E71D92-DE15-475C-99F5-C7CE3C3EA955}"/>
                </a:ext>
              </a:extLst>
            </p:cNvPr>
            <p:cNvSpPr>
              <a:spLocks/>
            </p:cNvSpPr>
            <p:nvPr/>
          </p:nvSpPr>
          <p:spPr bwMode="auto">
            <a:xfrm rot="10800000">
              <a:off x="5326885" y="5776885"/>
              <a:ext cx="350094" cy="290039"/>
            </a:xfrm>
            <a:custGeom>
              <a:avLst/>
              <a:gdLst>
                <a:gd name="T0" fmla="*/ 425 w 513"/>
                <a:gd name="T1" fmla="*/ 425 h 425"/>
                <a:gd name="T2" fmla="*/ 0 w 513"/>
                <a:gd name="T3" fmla="*/ 137 h 425"/>
                <a:gd name="T4" fmla="*/ 111 w 513"/>
                <a:gd name="T5" fmla="*/ 0 h 425"/>
                <a:gd name="T6" fmla="*/ 513 w 513"/>
                <a:gd name="T7" fmla="*/ 281 h 425"/>
                <a:gd name="T8" fmla="*/ 425 w 513"/>
                <a:gd name="T9" fmla="*/ 425 h 425"/>
              </a:gdLst>
              <a:ahLst/>
              <a:cxnLst>
                <a:cxn ang="0">
                  <a:pos x="T0" y="T1"/>
                </a:cxn>
                <a:cxn ang="0">
                  <a:pos x="T2" y="T3"/>
                </a:cxn>
                <a:cxn ang="0">
                  <a:pos x="T4" y="T5"/>
                </a:cxn>
                <a:cxn ang="0">
                  <a:pos x="T6" y="T7"/>
                </a:cxn>
                <a:cxn ang="0">
                  <a:pos x="T8" y="T9"/>
                </a:cxn>
              </a:cxnLst>
              <a:rect l="0" t="0" r="r" b="b"/>
              <a:pathLst>
                <a:path w="513" h="425">
                  <a:moveTo>
                    <a:pt x="425" y="425"/>
                  </a:moveTo>
                  <a:lnTo>
                    <a:pt x="0" y="137"/>
                  </a:lnTo>
                  <a:lnTo>
                    <a:pt x="111" y="0"/>
                  </a:lnTo>
                  <a:lnTo>
                    <a:pt x="513" y="281"/>
                  </a:lnTo>
                  <a:lnTo>
                    <a:pt x="425"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6" name="Freeform 623">
              <a:extLst>
                <a:ext uri="{FF2B5EF4-FFF2-40B4-BE49-F238E27FC236}">
                  <a16:creationId xmlns:a16="http://schemas.microsoft.com/office/drawing/2014/main" id="{F80EF678-675E-45BC-93DC-CDEEA562F92C}"/>
                </a:ext>
              </a:extLst>
            </p:cNvPr>
            <p:cNvSpPr>
              <a:spLocks/>
            </p:cNvSpPr>
            <p:nvPr/>
          </p:nvSpPr>
          <p:spPr bwMode="auto">
            <a:xfrm rot="10800000">
              <a:off x="4843032" y="5852636"/>
              <a:ext cx="787541" cy="714519"/>
            </a:xfrm>
            <a:custGeom>
              <a:avLst/>
              <a:gdLst>
                <a:gd name="T0" fmla="*/ 284 w 1154"/>
                <a:gd name="T1" fmla="*/ 0 h 1047"/>
                <a:gd name="T2" fmla="*/ 0 w 1154"/>
                <a:gd name="T3" fmla="*/ 728 h 1047"/>
                <a:gd name="T4" fmla="*/ 454 w 1154"/>
                <a:gd name="T5" fmla="*/ 1047 h 1047"/>
                <a:gd name="T6" fmla="*/ 1154 w 1154"/>
                <a:gd name="T7" fmla="*/ 0 h 1047"/>
                <a:gd name="T8" fmla="*/ 284 w 1154"/>
                <a:gd name="T9" fmla="*/ 0 h 1047"/>
              </a:gdLst>
              <a:ahLst/>
              <a:cxnLst>
                <a:cxn ang="0">
                  <a:pos x="T0" y="T1"/>
                </a:cxn>
                <a:cxn ang="0">
                  <a:pos x="T2" y="T3"/>
                </a:cxn>
                <a:cxn ang="0">
                  <a:pos x="T4" y="T5"/>
                </a:cxn>
                <a:cxn ang="0">
                  <a:pos x="T6" y="T7"/>
                </a:cxn>
                <a:cxn ang="0">
                  <a:pos x="T8" y="T9"/>
                </a:cxn>
              </a:cxnLst>
              <a:rect l="0" t="0" r="r" b="b"/>
              <a:pathLst>
                <a:path w="1154" h="1047">
                  <a:moveTo>
                    <a:pt x="284" y="0"/>
                  </a:moveTo>
                  <a:lnTo>
                    <a:pt x="0" y="728"/>
                  </a:lnTo>
                  <a:lnTo>
                    <a:pt x="454" y="1047"/>
                  </a:lnTo>
                  <a:lnTo>
                    <a:pt x="1154" y="0"/>
                  </a:lnTo>
                  <a:lnTo>
                    <a:pt x="284"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7" name="Freeform 624">
              <a:extLst>
                <a:ext uri="{FF2B5EF4-FFF2-40B4-BE49-F238E27FC236}">
                  <a16:creationId xmlns:a16="http://schemas.microsoft.com/office/drawing/2014/main" id="{EDCEE6BD-9452-409A-8062-7C357BBB1567}"/>
                </a:ext>
              </a:extLst>
            </p:cNvPr>
            <p:cNvSpPr>
              <a:spLocks/>
            </p:cNvSpPr>
            <p:nvPr/>
          </p:nvSpPr>
          <p:spPr bwMode="auto">
            <a:xfrm rot="10800000">
              <a:off x="6392181" y="5360594"/>
              <a:ext cx="322796" cy="614883"/>
            </a:xfrm>
            <a:custGeom>
              <a:avLst/>
              <a:gdLst>
                <a:gd name="T0" fmla="*/ 64 w 200"/>
                <a:gd name="T1" fmla="*/ 0 h 381"/>
                <a:gd name="T2" fmla="*/ 180 w 200"/>
                <a:gd name="T3" fmla="*/ 137 h 381"/>
                <a:gd name="T4" fmla="*/ 200 w 200"/>
                <a:gd name="T5" fmla="*/ 381 h 381"/>
                <a:gd name="T6" fmla="*/ 141 w 200"/>
                <a:gd name="T7" fmla="*/ 315 h 381"/>
                <a:gd name="T8" fmla="*/ 0 w 200"/>
                <a:gd name="T9" fmla="*/ 49 h 381"/>
                <a:gd name="T10" fmla="*/ 64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64" y="0"/>
                  </a:moveTo>
                  <a:cubicBezTo>
                    <a:pt x="180" y="137"/>
                    <a:pt x="180" y="137"/>
                    <a:pt x="180" y="137"/>
                  </a:cubicBezTo>
                  <a:cubicBezTo>
                    <a:pt x="200" y="381"/>
                    <a:pt x="200" y="381"/>
                    <a:pt x="200" y="381"/>
                  </a:cubicBezTo>
                  <a:cubicBezTo>
                    <a:pt x="200" y="381"/>
                    <a:pt x="141" y="381"/>
                    <a:pt x="141" y="315"/>
                  </a:cubicBezTo>
                  <a:cubicBezTo>
                    <a:pt x="141" y="250"/>
                    <a:pt x="0" y="49"/>
                    <a:pt x="0" y="49"/>
                  </a:cubicBezTo>
                  <a:lnTo>
                    <a:pt x="64"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8" name="Freeform 625">
              <a:extLst>
                <a:ext uri="{FF2B5EF4-FFF2-40B4-BE49-F238E27FC236}">
                  <a16:creationId xmlns:a16="http://schemas.microsoft.com/office/drawing/2014/main" id="{62840F6D-5769-40FB-95C8-7BF00EFE67E7}"/>
                </a:ext>
              </a:extLst>
            </p:cNvPr>
            <p:cNvSpPr>
              <a:spLocks/>
            </p:cNvSpPr>
            <p:nvPr/>
          </p:nvSpPr>
          <p:spPr bwMode="auto">
            <a:xfrm rot="10800000">
              <a:off x="6511609" y="5776885"/>
              <a:ext cx="350094" cy="290039"/>
            </a:xfrm>
            <a:custGeom>
              <a:avLst/>
              <a:gdLst>
                <a:gd name="T0" fmla="*/ 87 w 513"/>
                <a:gd name="T1" fmla="*/ 425 h 425"/>
                <a:gd name="T2" fmla="*/ 513 w 513"/>
                <a:gd name="T3" fmla="*/ 137 h 425"/>
                <a:gd name="T4" fmla="*/ 402 w 513"/>
                <a:gd name="T5" fmla="*/ 0 h 425"/>
                <a:gd name="T6" fmla="*/ 0 w 513"/>
                <a:gd name="T7" fmla="*/ 281 h 425"/>
                <a:gd name="T8" fmla="*/ 87 w 513"/>
                <a:gd name="T9" fmla="*/ 425 h 425"/>
              </a:gdLst>
              <a:ahLst/>
              <a:cxnLst>
                <a:cxn ang="0">
                  <a:pos x="T0" y="T1"/>
                </a:cxn>
                <a:cxn ang="0">
                  <a:pos x="T2" y="T3"/>
                </a:cxn>
                <a:cxn ang="0">
                  <a:pos x="T4" y="T5"/>
                </a:cxn>
                <a:cxn ang="0">
                  <a:pos x="T6" y="T7"/>
                </a:cxn>
                <a:cxn ang="0">
                  <a:pos x="T8" y="T9"/>
                </a:cxn>
              </a:cxnLst>
              <a:rect l="0" t="0" r="r" b="b"/>
              <a:pathLst>
                <a:path w="513" h="425">
                  <a:moveTo>
                    <a:pt x="87" y="425"/>
                  </a:moveTo>
                  <a:lnTo>
                    <a:pt x="513" y="137"/>
                  </a:lnTo>
                  <a:lnTo>
                    <a:pt x="402" y="0"/>
                  </a:lnTo>
                  <a:lnTo>
                    <a:pt x="0" y="281"/>
                  </a:lnTo>
                  <a:lnTo>
                    <a:pt x="87"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9" name="Freeform 626">
              <a:extLst>
                <a:ext uri="{FF2B5EF4-FFF2-40B4-BE49-F238E27FC236}">
                  <a16:creationId xmlns:a16="http://schemas.microsoft.com/office/drawing/2014/main" id="{B2D23FF1-DE0D-44FD-9EEE-25190B02F1D3}"/>
                </a:ext>
              </a:extLst>
            </p:cNvPr>
            <p:cNvSpPr>
              <a:spLocks/>
            </p:cNvSpPr>
            <p:nvPr/>
          </p:nvSpPr>
          <p:spPr bwMode="auto">
            <a:xfrm rot="10800000">
              <a:off x="6560062" y="5852636"/>
              <a:ext cx="792318" cy="721344"/>
            </a:xfrm>
            <a:custGeom>
              <a:avLst/>
              <a:gdLst>
                <a:gd name="T0" fmla="*/ 875 w 1161"/>
                <a:gd name="T1" fmla="*/ 0 h 1057"/>
                <a:gd name="T2" fmla="*/ 1161 w 1161"/>
                <a:gd name="T3" fmla="*/ 738 h 1057"/>
                <a:gd name="T4" fmla="*/ 709 w 1161"/>
                <a:gd name="T5" fmla="*/ 1057 h 1057"/>
                <a:gd name="T6" fmla="*/ 0 w 1161"/>
                <a:gd name="T7" fmla="*/ 0 h 1057"/>
                <a:gd name="T8" fmla="*/ 875 w 1161"/>
                <a:gd name="T9" fmla="*/ 0 h 1057"/>
              </a:gdLst>
              <a:ahLst/>
              <a:cxnLst>
                <a:cxn ang="0">
                  <a:pos x="T0" y="T1"/>
                </a:cxn>
                <a:cxn ang="0">
                  <a:pos x="T2" y="T3"/>
                </a:cxn>
                <a:cxn ang="0">
                  <a:pos x="T4" y="T5"/>
                </a:cxn>
                <a:cxn ang="0">
                  <a:pos x="T6" y="T7"/>
                </a:cxn>
                <a:cxn ang="0">
                  <a:pos x="T8" y="T9"/>
                </a:cxn>
              </a:cxnLst>
              <a:rect l="0" t="0" r="r" b="b"/>
              <a:pathLst>
                <a:path w="1161" h="1057">
                  <a:moveTo>
                    <a:pt x="875" y="0"/>
                  </a:moveTo>
                  <a:lnTo>
                    <a:pt x="1161" y="738"/>
                  </a:lnTo>
                  <a:lnTo>
                    <a:pt x="709" y="1057"/>
                  </a:lnTo>
                  <a:lnTo>
                    <a:pt x="0" y="0"/>
                  </a:lnTo>
                  <a:lnTo>
                    <a:pt x="875"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0" name="Oval 618">
              <a:extLst>
                <a:ext uri="{FF2B5EF4-FFF2-40B4-BE49-F238E27FC236}">
                  <a16:creationId xmlns:a16="http://schemas.microsoft.com/office/drawing/2014/main" id="{7B9A9E57-0923-4195-A30F-65BB29A21220}"/>
                </a:ext>
              </a:extLst>
            </p:cNvPr>
            <p:cNvSpPr>
              <a:spLocks noChangeArrowheads="1"/>
            </p:cNvSpPr>
            <p:nvPr/>
          </p:nvSpPr>
          <p:spPr bwMode="auto">
            <a:xfrm rot="10800000">
              <a:off x="5498861" y="6086034"/>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1" name="Oval 618">
              <a:extLst>
                <a:ext uri="{FF2B5EF4-FFF2-40B4-BE49-F238E27FC236}">
                  <a16:creationId xmlns:a16="http://schemas.microsoft.com/office/drawing/2014/main" id="{141D37A9-D9FA-43F0-8395-35A46EA4DDD4}"/>
                </a:ext>
              </a:extLst>
            </p:cNvPr>
            <p:cNvSpPr>
              <a:spLocks noChangeArrowheads="1"/>
            </p:cNvSpPr>
            <p:nvPr/>
          </p:nvSpPr>
          <p:spPr bwMode="auto">
            <a:xfrm rot="10800000">
              <a:off x="6620118" y="6066925"/>
              <a:ext cx="55960" cy="5664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9" name="Rectangle 548">
              <a:extLst>
                <a:ext uri="{FF2B5EF4-FFF2-40B4-BE49-F238E27FC236}">
                  <a16:creationId xmlns:a16="http://schemas.microsoft.com/office/drawing/2014/main" id="{0285BEC7-2ADD-4B4F-8553-02B7639F1AF0}"/>
                </a:ext>
              </a:extLst>
            </p:cNvPr>
            <p:cNvSpPr/>
            <p:nvPr/>
          </p:nvSpPr>
          <p:spPr>
            <a:xfrm>
              <a:off x="5670406" y="5161747"/>
              <a:ext cx="820026" cy="430887"/>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a:ea typeface="+mn-ea"/>
                  <a:cs typeface="+mn-cs"/>
                </a:rPr>
                <a:t>Mobile Security</a:t>
              </a:r>
            </a:p>
          </p:txBody>
        </p:sp>
        <p:pic>
          <p:nvPicPr>
            <p:cNvPr id="3" name="Picture 2" descr="Icon&#10;&#10;Description automatically generated">
              <a:extLst>
                <a:ext uri="{FF2B5EF4-FFF2-40B4-BE49-F238E27FC236}">
                  <a16:creationId xmlns:a16="http://schemas.microsoft.com/office/drawing/2014/main" id="{99ED1E78-34B2-4FCF-BD4A-CE5426287A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3127" y="3291386"/>
              <a:ext cx="533965" cy="765349"/>
            </a:xfrm>
            <a:prstGeom prst="rect">
              <a:avLst/>
            </a:prstGeom>
          </p:spPr>
        </p:pic>
      </p:grpSp>
      <p:sp>
        <p:nvSpPr>
          <p:cNvPr id="152" name="Title 21">
            <a:extLst>
              <a:ext uri="{FF2B5EF4-FFF2-40B4-BE49-F238E27FC236}">
                <a16:creationId xmlns:a16="http://schemas.microsoft.com/office/drawing/2014/main" id="{4D8ED15D-893B-477B-B461-D14D68F61222}"/>
              </a:ext>
            </a:extLst>
          </p:cNvPr>
          <p:cNvSpPr txBox="1">
            <a:spLocks/>
          </p:cNvSpPr>
          <p:nvPr/>
        </p:nvSpPr>
        <p:spPr>
          <a:xfrm>
            <a:off x="3924302" y="433121"/>
            <a:ext cx="4343397" cy="58477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chemeClr val="tx1">
                    <a:lumMod val="75000"/>
                    <a:lumOff val="25000"/>
                  </a:schemeClr>
                </a:solidFill>
                <a:latin typeface="Rockwell" panose="02060603020205020403" pitchFamily="18" charset="0"/>
              </a:rPr>
              <a:t>Module Flow</a:t>
            </a:r>
          </a:p>
        </p:txBody>
      </p:sp>
    </p:spTree>
    <p:extLst>
      <p:ext uri="{BB962C8B-B14F-4D97-AF65-F5344CB8AC3E}">
        <p14:creationId xmlns:p14="http://schemas.microsoft.com/office/powerpoint/2010/main" val="11467131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155256" y="156613"/>
            <a:ext cx="9881488"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Mobile Application Security Best Practices</a:t>
            </a:r>
            <a:endPar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endParaRPr>
          </a:p>
        </p:txBody>
      </p:sp>
      <p:grpSp>
        <p:nvGrpSpPr>
          <p:cNvPr id="5" name="Group 4"/>
          <p:cNvGrpSpPr>
            <a:grpSpLocks noChangeAspect="1"/>
          </p:cNvGrpSpPr>
          <p:nvPr/>
        </p:nvGrpSpPr>
        <p:grpSpPr bwMode="auto">
          <a:xfrm>
            <a:off x="9199015" y="2339725"/>
            <a:ext cx="2764385" cy="2653085"/>
            <a:chOff x="2043" y="846"/>
            <a:chExt cx="3204" cy="3075"/>
          </a:xfrm>
        </p:grpSpPr>
        <p:sp>
          <p:nvSpPr>
            <p:cNvPr id="8" name="Freeform 6"/>
            <p:cNvSpPr>
              <a:spLocks/>
            </p:cNvSpPr>
            <p:nvPr/>
          </p:nvSpPr>
          <p:spPr bwMode="auto">
            <a:xfrm>
              <a:off x="3315" y="3691"/>
              <a:ext cx="697" cy="230"/>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7"/>
            <p:cNvSpPr>
              <a:spLocks/>
            </p:cNvSpPr>
            <p:nvPr/>
          </p:nvSpPr>
          <p:spPr bwMode="auto">
            <a:xfrm>
              <a:off x="4517" y="2879"/>
              <a:ext cx="515" cy="380"/>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8"/>
            <p:cNvSpPr>
              <a:spLocks/>
            </p:cNvSpPr>
            <p:nvPr/>
          </p:nvSpPr>
          <p:spPr bwMode="auto">
            <a:xfrm>
              <a:off x="4688" y="2073"/>
              <a:ext cx="559" cy="245"/>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9"/>
            <p:cNvSpPr>
              <a:spLocks/>
            </p:cNvSpPr>
            <p:nvPr/>
          </p:nvSpPr>
          <p:spPr bwMode="auto">
            <a:xfrm>
              <a:off x="4293" y="1134"/>
              <a:ext cx="398" cy="496"/>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10"/>
            <p:cNvSpPr>
              <a:spLocks/>
            </p:cNvSpPr>
            <p:nvPr/>
          </p:nvSpPr>
          <p:spPr bwMode="auto">
            <a:xfrm>
              <a:off x="3581" y="846"/>
              <a:ext cx="163" cy="554"/>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1"/>
            <p:cNvSpPr>
              <a:spLocks/>
            </p:cNvSpPr>
            <p:nvPr/>
          </p:nvSpPr>
          <p:spPr bwMode="auto">
            <a:xfrm>
              <a:off x="2258" y="2876"/>
              <a:ext cx="515" cy="380"/>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Freeform 12"/>
            <p:cNvSpPr>
              <a:spLocks/>
            </p:cNvSpPr>
            <p:nvPr/>
          </p:nvSpPr>
          <p:spPr bwMode="auto">
            <a:xfrm>
              <a:off x="2043" y="2071"/>
              <a:ext cx="559" cy="244"/>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reeform 13"/>
            <p:cNvSpPr>
              <a:spLocks/>
            </p:cNvSpPr>
            <p:nvPr/>
          </p:nvSpPr>
          <p:spPr bwMode="auto">
            <a:xfrm>
              <a:off x="2599" y="1131"/>
              <a:ext cx="398" cy="498"/>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14"/>
            <p:cNvSpPr>
              <a:spLocks noEditPoints="1"/>
            </p:cNvSpPr>
            <p:nvPr/>
          </p:nvSpPr>
          <p:spPr bwMode="auto">
            <a:xfrm>
              <a:off x="2752" y="1549"/>
              <a:ext cx="1803" cy="2205"/>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Oval 15"/>
            <p:cNvSpPr>
              <a:spLocks noChangeArrowheads="1"/>
            </p:cNvSpPr>
            <p:nvPr/>
          </p:nvSpPr>
          <p:spPr bwMode="auto">
            <a:xfrm>
              <a:off x="3103" y="1878"/>
              <a:ext cx="1153" cy="1153"/>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Oval 16"/>
            <p:cNvSpPr>
              <a:spLocks noChangeArrowheads="1"/>
            </p:cNvSpPr>
            <p:nvPr/>
          </p:nvSpPr>
          <p:spPr bwMode="auto">
            <a:xfrm>
              <a:off x="3217" y="1993"/>
              <a:ext cx="924" cy="92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Oval 17"/>
            <p:cNvSpPr>
              <a:spLocks noChangeArrowheads="1"/>
            </p:cNvSpPr>
            <p:nvPr/>
          </p:nvSpPr>
          <p:spPr bwMode="auto">
            <a:xfrm>
              <a:off x="3315" y="2092"/>
              <a:ext cx="727" cy="72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Oval 18"/>
            <p:cNvSpPr>
              <a:spLocks noChangeArrowheads="1"/>
            </p:cNvSpPr>
            <p:nvPr/>
          </p:nvSpPr>
          <p:spPr bwMode="auto">
            <a:xfrm>
              <a:off x="3423" y="2198"/>
              <a:ext cx="511" cy="5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Oval 19"/>
            <p:cNvSpPr>
              <a:spLocks noChangeArrowheads="1"/>
            </p:cNvSpPr>
            <p:nvPr/>
          </p:nvSpPr>
          <p:spPr bwMode="auto">
            <a:xfrm>
              <a:off x="3519" y="2294"/>
              <a:ext cx="320" cy="322"/>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Oval 20"/>
            <p:cNvSpPr>
              <a:spLocks noChangeArrowheads="1"/>
            </p:cNvSpPr>
            <p:nvPr/>
          </p:nvSpPr>
          <p:spPr bwMode="auto">
            <a:xfrm>
              <a:off x="3619" y="2396"/>
              <a:ext cx="119" cy="11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21"/>
            <p:cNvSpPr>
              <a:spLocks/>
            </p:cNvSpPr>
            <p:nvPr/>
          </p:nvSpPr>
          <p:spPr bwMode="auto">
            <a:xfrm>
              <a:off x="3679" y="1781"/>
              <a:ext cx="680" cy="682"/>
            </a:xfrm>
            <a:custGeom>
              <a:avLst/>
              <a:gdLst>
                <a:gd name="T0" fmla="*/ 466 w 680"/>
                <a:gd name="T1" fmla="*/ 242 h 682"/>
                <a:gd name="T2" fmla="*/ 538 w 680"/>
                <a:gd name="T3" fmla="*/ 242 h 682"/>
                <a:gd name="T4" fmla="*/ 680 w 680"/>
                <a:gd name="T5" fmla="*/ 100 h 682"/>
                <a:gd name="T6" fmla="*/ 581 w 680"/>
                <a:gd name="T7" fmla="*/ 100 h 682"/>
                <a:gd name="T8" fmla="*/ 578 w 680"/>
                <a:gd name="T9" fmla="*/ 0 h 682"/>
                <a:gd name="T10" fmla="*/ 435 w 680"/>
                <a:gd name="T11" fmla="*/ 142 h 682"/>
                <a:gd name="T12" fmla="*/ 439 w 680"/>
                <a:gd name="T13" fmla="*/ 217 h 682"/>
                <a:gd name="T14" fmla="*/ 0 w 680"/>
                <a:gd name="T15" fmla="*/ 648 h 682"/>
                <a:gd name="T16" fmla="*/ 0 w 680"/>
                <a:gd name="T17" fmla="*/ 682 h 682"/>
                <a:gd name="T18" fmla="*/ 37 w 680"/>
                <a:gd name="T19" fmla="*/ 682 h 682"/>
                <a:gd name="T20" fmla="*/ 466 w 680"/>
                <a:gd name="T21" fmla="*/ 242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82">
                  <a:moveTo>
                    <a:pt x="466" y="242"/>
                  </a:moveTo>
                  <a:lnTo>
                    <a:pt x="538" y="242"/>
                  </a:lnTo>
                  <a:lnTo>
                    <a:pt x="680" y="100"/>
                  </a:lnTo>
                  <a:lnTo>
                    <a:pt x="581" y="100"/>
                  </a:lnTo>
                  <a:lnTo>
                    <a:pt x="578" y="0"/>
                  </a:lnTo>
                  <a:lnTo>
                    <a:pt x="435" y="142"/>
                  </a:lnTo>
                  <a:lnTo>
                    <a:pt x="439" y="217"/>
                  </a:lnTo>
                  <a:lnTo>
                    <a:pt x="0" y="648"/>
                  </a:lnTo>
                  <a:lnTo>
                    <a:pt x="0" y="682"/>
                  </a:lnTo>
                  <a:lnTo>
                    <a:pt x="37" y="682"/>
                  </a:lnTo>
                  <a:lnTo>
                    <a:pt x="466"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22"/>
            <p:cNvSpPr>
              <a:spLocks/>
            </p:cNvSpPr>
            <p:nvPr/>
          </p:nvSpPr>
          <p:spPr bwMode="auto">
            <a:xfrm>
              <a:off x="3679" y="1781"/>
              <a:ext cx="680" cy="682"/>
            </a:xfrm>
            <a:custGeom>
              <a:avLst/>
              <a:gdLst>
                <a:gd name="T0" fmla="*/ 466 w 680"/>
                <a:gd name="T1" fmla="*/ 242 h 682"/>
                <a:gd name="T2" fmla="*/ 538 w 680"/>
                <a:gd name="T3" fmla="*/ 242 h 682"/>
                <a:gd name="T4" fmla="*/ 680 w 680"/>
                <a:gd name="T5" fmla="*/ 100 h 682"/>
                <a:gd name="T6" fmla="*/ 581 w 680"/>
                <a:gd name="T7" fmla="*/ 100 h 682"/>
                <a:gd name="T8" fmla="*/ 578 w 680"/>
                <a:gd name="T9" fmla="*/ 0 h 682"/>
                <a:gd name="T10" fmla="*/ 435 w 680"/>
                <a:gd name="T11" fmla="*/ 142 h 682"/>
                <a:gd name="T12" fmla="*/ 439 w 680"/>
                <a:gd name="T13" fmla="*/ 217 h 682"/>
                <a:gd name="T14" fmla="*/ 0 w 680"/>
                <a:gd name="T15" fmla="*/ 648 h 682"/>
                <a:gd name="T16" fmla="*/ 0 w 680"/>
                <a:gd name="T17" fmla="*/ 682 h 682"/>
                <a:gd name="T18" fmla="*/ 37 w 680"/>
                <a:gd name="T19" fmla="*/ 682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0" h="682">
                  <a:moveTo>
                    <a:pt x="466" y="242"/>
                  </a:moveTo>
                  <a:lnTo>
                    <a:pt x="538" y="242"/>
                  </a:lnTo>
                  <a:lnTo>
                    <a:pt x="680" y="100"/>
                  </a:lnTo>
                  <a:lnTo>
                    <a:pt x="581" y="100"/>
                  </a:lnTo>
                  <a:lnTo>
                    <a:pt x="578" y="0"/>
                  </a:lnTo>
                  <a:lnTo>
                    <a:pt x="435" y="142"/>
                  </a:lnTo>
                  <a:lnTo>
                    <a:pt x="439" y="217"/>
                  </a:lnTo>
                  <a:lnTo>
                    <a:pt x="0" y="648"/>
                  </a:lnTo>
                  <a:lnTo>
                    <a:pt x="0" y="682"/>
                  </a:lnTo>
                  <a:lnTo>
                    <a:pt x="37" y="6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cxnSp>
        <p:nvCxnSpPr>
          <p:cNvPr id="62" name="Straight Connector 61">
            <a:extLst>
              <a:ext uri="{FF2B5EF4-FFF2-40B4-BE49-F238E27FC236}">
                <a16:creationId xmlns:a16="http://schemas.microsoft.com/office/drawing/2014/main" id="{FD6A15D7-24B7-4D66-86E4-350BE9F14B82}"/>
              </a:ext>
            </a:extLst>
          </p:cNvPr>
          <p:cNvCxnSpPr>
            <a:cxnSpLocks/>
          </p:cNvCxnSpPr>
          <p:nvPr/>
        </p:nvCxnSpPr>
        <p:spPr>
          <a:xfrm>
            <a:off x="8763000" y="1198355"/>
            <a:ext cx="0" cy="5189300"/>
          </a:xfrm>
          <a:prstGeom prst="line">
            <a:avLst/>
          </a:prstGeom>
          <a:ln w="19050">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F8ACB4D3-66A0-473D-BE55-2997BDC2CA1C}"/>
              </a:ext>
            </a:extLst>
          </p:cNvPr>
          <p:cNvGrpSpPr/>
          <p:nvPr/>
        </p:nvGrpSpPr>
        <p:grpSpPr>
          <a:xfrm>
            <a:off x="627163" y="3872567"/>
            <a:ext cx="544513" cy="542925"/>
            <a:chOff x="374291" y="5489227"/>
            <a:chExt cx="544513" cy="542925"/>
          </a:xfrm>
        </p:grpSpPr>
        <p:sp>
          <p:nvSpPr>
            <p:cNvPr id="52" name="Oval 101">
              <a:extLst>
                <a:ext uri="{FF2B5EF4-FFF2-40B4-BE49-F238E27FC236}">
                  <a16:creationId xmlns:a16="http://schemas.microsoft.com/office/drawing/2014/main" id="{F7B77B32-A296-49F6-94B9-5876967679C1}"/>
                </a:ext>
              </a:extLst>
            </p:cNvPr>
            <p:cNvSpPr>
              <a:spLocks noChangeArrowheads="1"/>
            </p:cNvSpPr>
            <p:nvPr/>
          </p:nvSpPr>
          <p:spPr bwMode="auto">
            <a:xfrm>
              <a:off x="374291" y="5489227"/>
              <a:ext cx="544513" cy="542925"/>
            </a:xfrm>
            <a:prstGeom prst="ellipse">
              <a:avLst/>
            </a:pr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Freeform 43">
              <a:extLst>
                <a:ext uri="{FF2B5EF4-FFF2-40B4-BE49-F238E27FC236}">
                  <a16:creationId xmlns:a16="http://schemas.microsoft.com/office/drawing/2014/main" id="{FA1A6E32-F10A-4815-A380-ED76A8169158}"/>
                </a:ext>
              </a:extLst>
            </p:cNvPr>
            <p:cNvSpPr>
              <a:spLocks noChangeAspect="1"/>
            </p:cNvSpPr>
            <p:nvPr/>
          </p:nvSpPr>
          <p:spPr bwMode="auto">
            <a:xfrm>
              <a:off x="519452" y="5608681"/>
              <a:ext cx="254190" cy="304017"/>
            </a:xfrm>
            <a:custGeom>
              <a:avLst/>
              <a:gdLst>
                <a:gd name="T0" fmla="*/ 74 w 148"/>
                <a:gd name="T1" fmla="*/ 177 h 177"/>
                <a:gd name="T2" fmla="*/ 71 w 148"/>
                <a:gd name="T3" fmla="*/ 176 h 177"/>
                <a:gd name="T4" fmla="*/ 0 w 148"/>
                <a:gd name="T5" fmla="*/ 76 h 177"/>
                <a:gd name="T6" fmla="*/ 0 w 148"/>
                <a:gd name="T7" fmla="*/ 13 h 177"/>
                <a:gd name="T8" fmla="*/ 74 w 148"/>
                <a:gd name="T9" fmla="*/ 0 h 177"/>
                <a:gd name="T10" fmla="*/ 148 w 148"/>
                <a:gd name="T11" fmla="*/ 13 h 177"/>
                <a:gd name="T12" fmla="*/ 148 w 148"/>
                <a:gd name="T13" fmla="*/ 76 h 177"/>
                <a:gd name="T14" fmla="*/ 77 w 148"/>
                <a:gd name="T15" fmla="*/ 176 h 177"/>
                <a:gd name="T16" fmla="*/ 74 w 148"/>
                <a:gd name="T17"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77">
                  <a:moveTo>
                    <a:pt x="74" y="177"/>
                  </a:moveTo>
                  <a:cubicBezTo>
                    <a:pt x="71" y="176"/>
                    <a:pt x="71" y="176"/>
                    <a:pt x="71" y="176"/>
                  </a:cubicBezTo>
                  <a:cubicBezTo>
                    <a:pt x="29" y="161"/>
                    <a:pt x="0" y="121"/>
                    <a:pt x="0" y="76"/>
                  </a:cubicBezTo>
                  <a:cubicBezTo>
                    <a:pt x="0" y="13"/>
                    <a:pt x="0" y="13"/>
                    <a:pt x="0" y="13"/>
                  </a:cubicBezTo>
                  <a:cubicBezTo>
                    <a:pt x="74" y="0"/>
                    <a:pt x="74" y="0"/>
                    <a:pt x="74" y="0"/>
                  </a:cubicBezTo>
                  <a:cubicBezTo>
                    <a:pt x="148" y="13"/>
                    <a:pt x="148" y="13"/>
                    <a:pt x="148" y="13"/>
                  </a:cubicBezTo>
                  <a:cubicBezTo>
                    <a:pt x="148" y="76"/>
                    <a:pt x="148" y="76"/>
                    <a:pt x="148" y="76"/>
                  </a:cubicBezTo>
                  <a:cubicBezTo>
                    <a:pt x="148" y="121"/>
                    <a:pt x="120" y="161"/>
                    <a:pt x="77" y="176"/>
                  </a:cubicBezTo>
                  <a:lnTo>
                    <a:pt x="74" y="177"/>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275C2F9A-CA3A-4BD6-9EE8-E8EB1C17A89B}"/>
              </a:ext>
            </a:extLst>
          </p:cNvPr>
          <p:cNvGrpSpPr/>
          <p:nvPr/>
        </p:nvGrpSpPr>
        <p:grpSpPr>
          <a:xfrm>
            <a:off x="627163" y="1801811"/>
            <a:ext cx="544513" cy="542925"/>
            <a:chOff x="374291" y="2479424"/>
            <a:chExt cx="544513" cy="542925"/>
          </a:xfrm>
        </p:grpSpPr>
        <p:sp>
          <p:nvSpPr>
            <p:cNvPr id="67" name="Oval 101">
              <a:extLst>
                <a:ext uri="{FF2B5EF4-FFF2-40B4-BE49-F238E27FC236}">
                  <a16:creationId xmlns:a16="http://schemas.microsoft.com/office/drawing/2014/main" id="{AF952D93-FB34-4A94-A92B-8579F4F78AB3}"/>
                </a:ext>
              </a:extLst>
            </p:cNvPr>
            <p:cNvSpPr>
              <a:spLocks noChangeArrowheads="1"/>
            </p:cNvSpPr>
            <p:nvPr/>
          </p:nvSpPr>
          <p:spPr bwMode="auto">
            <a:xfrm>
              <a:off x="374291" y="2479424"/>
              <a:ext cx="544513" cy="54292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Freeform 203">
              <a:extLst>
                <a:ext uri="{FF2B5EF4-FFF2-40B4-BE49-F238E27FC236}">
                  <a16:creationId xmlns:a16="http://schemas.microsoft.com/office/drawing/2014/main" id="{71601D5A-7D53-40B6-BC2F-0687C123B298}"/>
                </a:ext>
              </a:extLst>
            </p:cNvPr>
            <p:cNvSpPr>
              <a:spLocks noChangeAspect="1"/>
            </p:cNvSpPr>
            <p:nvPr/>
          </p:nvSpPr>
          <p:spPr bwMode="auto">
            <a:xfrm>
              <a:off x="460018" y="2633411"/>
              <a:ext cx="409575" cy="236538"/>
            </a:xfrm>
            <a:custGeom>
              <a:avLst/>
              <a:gdLst>
                <a:gd name="connsiteX0" fmla="*/ 335567 w 409575"/>
                <a:gd name="connsiteY0" fmla="*/ 4762 h 236538"/>
                <a:gd name="connsiteX1" fmla="*/ 343977 w 409575"/>
                <a:gd name="connsiteY1" fmla="*/ 4762 h 236538"/>
                <a:gd name="connsiteX2" fmla="*/ 370889 w 409575"/>
                <a:gd name="connsiteY2" fmla="*/ 18217 h 236538"/>
                <a:gd name="connsiteX3" fmla="*/ 379299 w 409575"/>
                <a:gd name="connsiteY3" fmla="*/ 43444 h 236538"/>
                <a:gd name="connsiteX4" fmla="*/ 377617 w 409575"/>
                <a:gd name="connsiteY4" fmla="*/ 61944 h 236538"/>
                <a:gd name="connsiteX5" fmla="*/ 377617 w 409575"/>
                <a:gd name="connsiteY5" fmla="*/ 63626 h 236538"/>
                <a:gd name="connsiteX6" fmla="*/ 377617 w 409575"/>
                <a:gd name="connsiteY6" fmla="*/ 75398 h 236538"/>
                <a:gd name="connsiteX7" fmla="*/ 370889 w 409575"/>
                <a:gd name="connsiteY7" fmla="*/ 92216 h 236538"/>
                <a:gd name="connsiteX8" fmla="*/ 367525 w 409575"/>
                <a:gd name="connsiteY8" fmla="*/ 107353 h 236538"/>
                <a:gd name="connsiteX9" fmla="*/ 364161 w 409575"/>
                <a:gd name="connsiteY9" fmla="*/ 119125 h 236538"/>
                <a:gd name="connsiteX10" fmla="*/ 364161 w 409575"/>
                <a:gd name="connsiteY10" fmla="*/ 124171 h 236538"/>
                <a:gd name="connsiteX11" fmla="*/ 409575 w 409575"/>
                <a:gd name="connsiteY11" fmla="*/ 139307 h 236538"/>
                <a:gd name="connsiteX12" fmla="*/ 409575 w 409575"/>
                <a:gd name="connsiteY12" fmla="*/ 174625 h 236538"/>
                <a:gd name="connsiteX13" fmla="*/ 268287 w 409575"/>
                <a:gd name="connsiteY13" fmla="*/ 174625 h 236538"/>
                <a:gd name="connsiteX14" fmla="*/ 268287 w 409575"/>
                <a:gd name="connsiteY14" fmla="*/ 139307 h 236538"/>
                <a:gd name="connsiteX15" fmla="*/ 312019 w 409575"/>
                <a:gd name="connsiteY15" fmla="*/ 124171 h 236538"/>
                <a:gd name="connsiteX16" fmla="*/ 313701 w 409575"/>
                <a:gd name="connsiteY16" fmla="*/ 119125 h 236538"/>
                <a:gd name="connsiteX17" fmla="*/ 312019 w 409575"/>
                <a:gd name="connsiteY17" fmla="*/ 107353 h 236538"/>
                <a:gd name="connsiteX18" fmla="*/ 306973 w 409575"/>
                <a:gd name="connsiteY18" fmla="*/ 92216 h 236538"/>
                <a:gd name="connsiteX19" fmla="*/ 300245 w 409575"/>
                <a:gd name="connsiteY19" fmla="*/ 75398 h 236538"/>
                <a:gd name="connsiteX20" fmla="*/ 300245 w 409575"/>
                <a:gd name="connsiteY20" fmla="*/ 63626 h 236538"/>
                <a:gd name="connsiteX21" fmla="*/ 301927 w 409575"/>
                <a:gd name="connsiteY21" fmla="*/ 61944 h 236538"/>
                <a:gd name="connsiteX22" fmla="*/ 300245 w 409575"/>
                <a:gd name="connsiteY22" fmla="*/ 43444 h 236538"/>
                <a:gd name="connsiteX23" fmla="*/ 306973 w 409575"/>
                <a:gd name="connsiteY23" fmla="*/ 18217 h 236538"/>
                <a:gd name="connsiteX24" fmla="*/ 335567 w 409575"/>
                <a:gd name="connsiteY24" fmla="*/ 4762 h 236538"/>
                <a:gd name="connsiteX25" fmla="*/ 198195 w 409575"/>
                <a:gd name="connsiteY25" fmla="*/ 0 h 236538"/>
                <a:gd name="connsiteX26" fmla="*/ 209873 w 409575"/>
                <a:gd name="connsiteY26" fmla="*/ 0 h 236538"/>
                <a:gd name="connsiteX27" fmla="*/ 249910 w 409575"/>
                <a:gd name="connsiteY27" fmla="*/ 18453 h 236538"/>
                <a:gd name="connsiteX28" fmla="*/ 259919 w 409575"/>
                <a:gd name="connsiteY28" fmla="*/ 53683 h 236538"/>
                <a:gd name="connsiteX29" fmla="*/ 258251 w 409575"/>
                <a:gd name="connsiteY29" fmla="*/ 78846 h 236538"/>
                <a:gd name="connsiteX30" fmla="*/ 258251 w 409575"/>
                <a:gd name="connsiteY30" fmla="*/ 80524 h 236538"/>
                <a:gd name="connsiteX31" fmla="*/ 258251 w 409575"/>
                <a:gd name="connsiteY31" fmla="*/ 98977 h 236538"/>
                <a:gd name="connsiteX32" fmla="*/ 249910 w 409575"/>
                <a:gd name="connsiteY32" fmla="*/ 120785 h 236538"/>
                <a:gd name="connsiteX33" fmla="*/ 243237 w 409575"/>
                <a:gd name="connsiteY33" fmla="*/ 142594 h 236538"/>
                <a:gd name="connsiteX34" fmla="*/ 238232 w 409575"/>
                <a:gd name="connsiteY34" fmla="*/ 159370 h 236538"/>
                <a:gd name="connsiteX35" fmla="*/ 239901 w 409575"/>
                <a:gd name="connsiteY35" fmla="*/ 166080 h 236538"/>
                <a:gd name="connsiteX36" fmla="*/ 301625 w 409575"/>
                <a:gd name="connsiteY36" fmla="*/ 187888 h 236538"/>
                <a:gd name="connsiteX37" fmla="*/ 301625 w 409575"/>
                <a:gd name="connsiteY37" fmla="*/ 236538 h 236538"/>
                <a:gd name="connsiteX38" fmla="*/ 104775 w 409575"/>
                <a:gd name="connsiteY38" fmla="*/ 236538 h 236538"/>
                <a:gd name="connsiteX39" fmla="*/ 104775 w 409575"/>
                <a:gd name="connsiteY39" fmla="*/ 187888 h 236538"/>
                <a:gd name="connsiteX40" fmla="*/ 106443 w 409575"/>
                <a:gd name="connsiteY40" fmla="*/ 187888 h 236538"/>
                <a:gd name="connsiteX41" fmla="*/ 133343 w 409575"/>
                <a:gd name="connsiteY41" fmla="*/ 176984 h 236538"/>
                <a:gd name="connsiteX42" fmla="*/ 140516 w 409575"/>
                <a:gd name="connsiteY42" fmla="*/ 174625 h 236538"/>
                <a:gd name="connsiteX43" fmla="*/ 139080 w 409575"/>
                <a:gd name="connsiteY43" fmla="*/ 174625 h 236538"/>
                <a:gd name="connsiteX44" fmla="*/ 0 w 409575"/>
                <a:gd name="connsiteY44" fmla="*/ 174625 h 236538"/>
                <a:gd name="connsiteX45" fmla="*/ 0 w 409575"/>
                <a:gd name="connsiteY45" fmla="*/ 139307 h 236538"/>
                <a:gd name="connsiteX46" fmla="*/ 1682 w 409575"/>
                <a:gd name="connsiteY46" fmla="*/ 139307 h 236538"/>
                <a:gd name="connsiteX47" fmla="*/ 45414 w 409575"/>
                <a:gd name="connsiteY47" fmla="*/ 124171 h 236538"/>
                <a:gd name="connsiteX48" fmla="*/ 47096 w 409575"/>
                <a:gd name="connsiteY48" fmla="*/ 119125 h 236538"/>
                <a:gd name="connsiteX49" fmla="*/ 43732 w 409575"/>
                <a:gd name="connsiteY49" fmla="*/ 107353 h 236538"/>
                <a:gd name="connsiteX50" fmla="*/ 40368 w 409575"/>
                <a:gd name="connsiteY50" fmla="*/ 92216 h 236538"/>
                <a:gd name="connsiteX51" fmla="*/ 33640 w 409575"/>
                <a:gd name="connsiteY51" fmla="*/ 75398 h 236538"/>
                <a:gd name="connsiteX52" fmla="*/ 33640 w 409575"/>
                <a:gd name="connsiteY52" fmla="*/ 63626 h 236538"/>
                <a:gd name="connsiteX53" fmla="*/ 33640 w 409575"/>
                <a:gd name="connsiteY53" fmla="*/ 61944 h 236538"/>
                <a:gd name="connsiteX54" fmla="*/ 31958 w 409575"/>
                <a:gd name="connsiteY54" fmla="*/ 43444 h 236538"/>
                <a:gd name="connsiteX55" fmla="*/ 40368 w 409575"/>
                <a:gd name="connsiteY55" fmla="*/ 18217 h 236538"/>
                <a:gd name="connsiteX56" fmla="*/ 67280 w 409575"/>
                <a:gd name="connsiteY56" fmla="*/ 4762 h 236538"/>
                <a:gd name="connsiteX57" fmla="*/ 75690 w 409575"/>
                <a:gd name="connsiteY57" fmla="*/ 4762 h 236538"/>
                <a:gd name="connsiteX58" fmla="*/ 104284 w 409575"/>
                <a:gd name="connsiteY58" fmla="*/ 18217 h 236538"/>
                <a:gd name="connsiteX59" fmla="*/ 111012 w 409575"/>
                <a:gd name="connsiteY59" fmla="*/ 43444 h 236538"/>
                <a:gd name="connsiteX60" fmla="*/ 109330 w 409575"/>
                <a:gd name="connsiteY60" fmla="*/ 61944 h 236538"/>
                <a:gd name="connsiteX61" fmla="*/ 111012 w 409575"/>
                <a:gd name="connsiteY61" fmla="*/ 63626 h 236538"/>
                <a:gd name="connsiteX62" fmla="*/ 111012 w 409575"/>
                <a:gd name="connsiteY62" fmla="*/ 75398 h 236538"/>
                <a:gd name="connsiteX63" fmla="*/ 104284 w 409575"/>
                <a:gd name="connsiteY63" fmla="*/ 92216 h 236538"/>
                <a:gd name="connsiteX64" fmla="*/ 99238 w 409575"/>
                <a:gd name="connsiteY64" fmla="*/ 107353 h 236538"/>
                <a:gd name="connsiteX65" fmla="*/ 95874 w 409575"/>
                <a:gd name="connsiteY65" fmla="*/ 119125 h 236538"/>
                <a:gd name="connsiteX66" fmla="*/ 97556 w 409575"/>
                <a:gd name="connsiteY66" fmla="*/ 124171 h 236538"/>
                <a:gd name="connsiteX67" fmla="*/ 141288 w 409575"/>
                <a:gd name="connsiteY67" fmla="*/ 139307 h 236538"/>
                <a:gd name="connsiteX68" fmla="*/ 141288 w 409575"/>
                <a:gd name="connsiteY68" fmla="*/ 174371 h 236538"/>
                <a:gd name="connsiteX69" fmla="*/ 166499 w 409575"/>
                <a:gd name="connsiteY69" fmla="*/ 166080 h 236538"/>
                <a:gd name="connsiteX70" fmla="*/ 168167 w 409575"/>
                <a:gd name="connsiteY70" fmla="*/ 159370 h 236538"/>
                <a:gd name="connsiteX71" fmla="*/ 166499 w 409575"/>
                <a:gd name="connsiteY71" fmla="*/ 142594 h 236538"/>
                <a:gd name="connsiteX72" fmla="*/ 159826 w 409575"/>
                <a:gd name="connsiteY72" fmla="*/ 120785 h 236538"/>
                <a:gd name="connsiteX73" fmla="*/ 151485 w 409575"/>
                <a:gd name="connsiteY73" fmla="*/ 98977 h 236538"/>
                <a:gd name="connsiteX74" fmla="*/ 151485 w 409575"/>
                <a:gd name="connsiteY74" fmla="*/ 80524 h 236538"/>
                <a:gd name="connsiteX75" fmla="*/ 151485 w 409575"/>
                <a:gd name="connsiteY75" fmla="*/ 78846 h 236538"/>
                <a:gd name="connsiteX76" fmla="*/ 149817 w 409575"/>
                <a:gd name="connsiteY76" fmla="*/ 53683 h 236538"/>
                <a:gd name="connsiteX77" fmla="*/ 159826 w 409575"/>
                <a:gd name="connsiteY77" fmla="*/ 18453 h 236538"/>
                <a:gd name="connsiteX78" fmla="*/ 198195 w 409575"/>
                <a:gd name="connsiteY78" fmla="*/ 0 h 23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09575" h="236538">
                  <a:moveTo>
                    <a:pt x="335567" y="4762"/>
                  </a:moveTo>
                  <a:cubicBezTo>
                    <a:pt x="335567" y="4762"/>
                    <a:pt x="335567" y="4762"/>
                    <a:pt x="343977" y="4762"/>
                  </a:cubicBezTo>
                  <a:cubicBezTo>
                    <a:pt x="359115" y="6444"/>
                    <a:pt x="367525" y="13171"/>
                    <a:pt x="370889" y="18217"/>
                  </a:cubicBezTo>
                  <a:cubicBezTo>
                    <a:pt x="379299" y="26626"/>
                    <a:pt x="379299" y="38398"/>
                    <a:pt x="379299" y="43444"/>
                  </a:cubicBezTo>
                  <a:cubicBezTo>
                    <a:pt x="377617" y="50171"/>
                    <a:pt x="377617" y="60262"/>
                    <a:pt x="377617" y="61944"/>
                  </a:cubicBezTo>
                  <a:cubicBezTo>
                    <a:pt x="377617" y="61944"/>
                    <a:pt x="377617" y="61944"/>
                    <a:pt x="377617" y="63626"/>
                  </a:cubicBezTo>
                  <a:cubicBezTo>
                    <a:pt x="379299" y="65307"/>
                    <a:pt x="379299" y="68671"/>
                    <a:pt x="377617" y="75398"/>
                  </a:cubicBezTo>
                  <a:cubicBezTo>
                    <a:pt x="375935" y="85489"/>
                    <a:pt x="372571" y="88853"/>
                    <a:pt x="370889" y="92216"/>
                  </a:cubicBezTo>
                  <a:cubicBezTo>
                    <a:pt x="370889" y="97262"/>
                    <a:pt x="369207" y="103989"/>
                    <a:pt x="367525" y="107353"/>
                  </a:cubicBezTo>
                  <a:cubicBezTo>
                    <a:pt x="365843" y="110716"/>
                    <a:pt x="364161" y="114080"/>
                    <a:pt x="364161" y="119125"/>
                  </a:cubicBezTo>
                  <a:cubicBezTo>
                    <a:pt x="364161" y="122489"/>
                    <a:pt x="364161" y="122489"/>
                    <a:pt x="364161" y="124171"/>
                  </a:cubicBezTo>
                  <a:cubicBezTo>
                    <a:pt x="377617" y="127534"/>
                    <a:pt x="399483" y="134262"/>
                    <a:pt x="409575" y="139307"/>
                  </a:cubicBezTo>
                  <a:lnTo>
                    <a:pt x="409575" y="174625"/>
                  </a:lnTo>
                  <a:cubicBezTo>
                    <a:pt x="409575" y="174625"/>
                    <a:pt x="409575" y="174625"/>
                    <a:pt x="268287" y="174625"/>
                  </a:cubicBezTo>
                  <a:cubicBezTo>
                    <a:pt x="268287" y="174625"/>
                    <a:pt x="268287" y="174625"/>
                    <a:pt x="268287" y="139307"/>
                  </a:cubicBezTo>
                  <a:cubicBezTo>
                    <a:pt x="276697" y="135943"/>
                    <a:pt x="298563" y="127534"/>
                    <a:pt x="312019" y="124171"/>
                  </a:cubicBezTo>
                  <a:cubicBezTo>
                    <a:pt x="313701" y="124171"/>
                    <a:pt x="313701" y="124171"/>
                    <a:pt x="313701" y="119125"/>
                  </a:cubicBezTo>
                  <a:cubicBezTo>
                    <a:pt x="313701" y="114080"/>
                    <a:pt x="313701" y="109034"/>
                    <a:pt x="312019" y="107353"/>
                  </a:cubicBezTo>
                  <a:cubicBezTo>
                    <a:pt x="310337" y="103989"/>
                    <a:pt x="308655" y="97262"/>
                    <a:pt x="306973" y="92216"/>
                  </a:cubicBezTo>
                  <a:cubicBezTo>
                    <a:pt x="305291" y="88853"/>
                    <a:pt x="301927" y="85489"/>
                    <a:pt x="300245" y="75398"/>
                  </a:cubicBezTo>
                  <a:cubicBezTo>
                    <a:pt x="298563" y="68671"/>
                    <a:pt x="300245" y="65307"/>
                    <a:pt x="300245" y="63626"/>
                  </a:cubicBezTo>
                  <a:cubicBezTo>
                    <a:pt x="300245" y="63626"/>
                    <a:pt x="300245" y="63626"/>
                    <a:pt x="301927" y="61944"/>
                  </a:cubicBezTo>
                  <a:cubicBezTo>
                    <a:pt x="301927" y="60262"/>
                    <a:pt x="301927" y="50171"/>
                    <a:pt x="300245" y="43444"/>
                  </a:cubicBezTo>
                  <a:cubicBezTo>
                    <a:pt x="298563" y="38398"/>
                    <a:pt x="300245" y="26626"/>
                    <a:pt x="306973" y="18217"/>
                  </a:cubicBezTo>
                  <a:cubicBezTo>
                    <a:pt x="312019" y="13171"/>
                    <a:pt x="320429" y="6444"/>
                    <a:pt x="335567" y="4762"/>
                  </a:cubicBezTo>
                  <a:close/>
                  <a:moveTo>
                    <a:pt x="198195" y="0"/>
                  </a:moveTo>
                  <a:cubicBezTo>
                    <a:pt x="198195" y="0"/>
                    <a:pt x="198195" y="0"/>
                    <a:pt x="209873" y="0"/>
                  </a:cubicBezTo>
                  <a:cubicBezTo>
                    <a:pt x="231559" y="1677"/>
                    <a:pt x="243237" y="10066"/>
                    <a:pt x="249910" y="18453"/>
                  </a:cubicBezTo>
                  <a:cubicBezTo>
                    <a:pt x="259919" y="30196"/>
                    <a:pt x="261587" y="45295"/>
                    <a:pt x="259919" y="53683"/>
                  </a:cubicBezTo>
                  <a:cubicBezTo>
                    <a:pt x="258251" y="63748"/>
                    <a:pt x="256583" y="77169"/>
                    <a:pt x="258251" y="78846"/>
                  </a:cubicBezTo>
                  <a:cubicBezTo>
                    <a:pt x="258251" y="78846"/>
                    <a:pt x="258251" y="78846"/>
                    <a:pt x="258251" y="80524"/>
                  </a:cubicBezTo>
                  <a:cubicBezTo>
                    <a:pt x="259919" y="83879"/>
                    <a:pt x="259919" y="88912"/>
                    <a:pt x="258251" y="98977"/>
                  </a:cubicBezTo>
                  <a:cubicBezTo>
                    <a:pt x="256583" y="112398"/>
                    <a:pt x="251578" y="117430"/>
                    <a:pt x="249910" y="120785"/>
                  </a:cubicBezTo>
                  <a:cubicBezTo>
                    <a:pt x="248242" y="129173"/>
                    <a:pt x="244905" y="137561"/>
                    <a:pt x="243237" y="142594"/>
                  </a:cubicBezTo>
                  <a:cubicBezTo>
                    <a:pt x="241569" y="147627"/>
                    <a:pt x="238232" y="152659"/>
                    <a:pt x="238232" y="159370"/>
                  </a:cubicBezTo>
                  <a:cubicBezTo>
                    <a:pt x="238232" y="166080"/>
                    <a:pt x="238232" y="166080"/>
                    <a:pt x="239901" y="166080"/>
                  </a:cubicBezTo>
                  <a:cubicBezTo>
                    <a:pt x="259919" y="171113"/>
                    <a:pt x="289948" y="181178"/>
                    <a:pt x="301625" y="187888"/>
                  </a:cubicBezTo>
                  <a:lnTo>
                    <a:pt x="301625" y="236538"/>
                  </a:lnTo>
                  <a:cubicBezTo>
                    <a:pt x="301625" y="236538"/>
                    <a:pt x="301625" y="236538"/>
                    <a:pt x="104775" y="236538"/>
                  </a:cubicBezTo>
                  <a:cubicBezTo>
                    <a:pt x="104775" y="236538"/>
                    <a:pt x="104775" y="236538"/>
                    <a:pt x="104775" y="187888"/>
                  </a:cubicBezTo>
                  <a:cubicBezTo>
                    <a:pt x="104775" y="187888"/>
                    <a:pt x="104775" y="187888"/>
                    <a:pt x="106443" y="187888"/>
                  </a:cubicBezTo>
                  <a:cubicBezTo>
                    <a:pt x="111448" y="185372"/>
                    <a:pt x="121874" y="181178"/>
                    <a:pt x="133343" y="176984"/>
                  </a:cubicBezTo>
                  <a:lnTo>
                    <a:pt x="140516" y="174625"/>
                  </a:lnTo>
                  <a:lnTo>
                    <a:pt x="139080" y="174625"/>
                  </a:lnTo>
                  <a:cubicBezTo>
                    <a:pt x="132457" y="174625"/>
                    <a:pt x="105966" y="174625"/>
                    <a:pt x="0" y="174625"/>
                  </a:cubicBezTo>
                  <a:cubicBezTo>
                    <a:pt x="0" y="174625"/>
                    <a:pt x="0" y="174625"/>
                    <a:pt x="0" y="139307"/>
                  </a:cubicBezTo>
                  <a:cubicBezTo>
                    <a:pt x="0" y="139307"/>
                    <a:pt x="0" y="139307"/>
                    <a:pt x="1682" y="139307"/>
                  </a:cubicBezTo>
                  <a:cubicBezTo>
                    <a:pt x="8410" y="135943"/>
                    <a:pt x="31958" y="127534"/>
                    <a:pt x="45414" y="124171"/>
                  </a:cubicBezTo>
                  <a:cubicBezTo>
                    <a:pt x="45414" y="124171"/>
                    <a:pt x="47096" y="124171"/>
                    <a:pt x="47096" y="119125"/>
                  </a:cubicBezTo>
                  <a:cubicBezTo>
                    <a:pt x="47096" y="114080"/>
                    <a:pt x="45414" y="109034"/>
                    <a:pt x="43732" y="107353"/>
                  </a:cubicBezTo>
                  <a:cubicBezTo>
                    <a:pt x="42050" y="103989"/>
                    <a:pt x="40368" y="97262"/>
                    <a:pt x="40368" y="92216"/>
                  </a:cubicBezTo>
                  <a:cubicBezTo>
                    <a:pt x="38686" y="88853"/>
                    <a:pt x="35322" y="85489"/>
                    <a:pt x="33640" y="75398"/>
                  </a:cubicBezTo>
                  <a:cubicBezTo>
                    <a:pt x="31958" y="68671"/>
                    <a:pt x="31958" y="65307"/>
                    <a:pt x="33640" y="63626"/>
                  </a:cubicBezTo>
                  <a:cubicBezTo>
                    <a:pt x="33640" y="63626"/>
                    <a:pt x="33640" y="63626"/>
                    <a:pt x="33640" y="61944"/>
                  </a:cubicBezTo>
                  <a:cubicBezTo>
                    <a:pt x="33640" y="60262"/>
                    <a:pt x="33640" y="50171"/>
                    <a:pt x="31958" y="43444"/>
                  </a:cubicBezTo>
                  <a:cubicBezTo>
                    <a:pt x="31958" y="38398"/>
                    <a:pt x="31958" y="26626"/>
                    <a:pt x="40368" y="18217"/>
                  </a:cubicBezTo>
                  <a:cubicBezTo>
                    <a:pt x="43732" y="13171"/>
                    <a:pt x="52142" y="6444"/>
                    <a:pt x="67280" y="4762"/>
                  </a:cubicBezTo>
                  <a:cubicBezTo>
                    <a:pt x="67280" y="4762"/>
                    <a:pt x="67280" y="4762"/>
                    <a:pt x="75690" y="4762"/>
                  </a:cubicBezTo>
                  <a:cubicBezTo>
                    <a:pt x="90828" y="6444"/>
                    <a:pt x="99238" y="13171"/>
                    <a:pt x="104284" y="18217"/>
                  </a:cubicBezTo>
                  <a:cubicBezTo>
                    <a:pt x="111012" y="26626"/>
                    <a:pt x="112694" y="38398"/>
                    <a:pt x="111012" y="43444"/>
                  </a:cubicBezTo>
                  <a:cubicBezTo>
                    <a:pt x="109330" y="50171"/>
                    <a:pt x="109330" y="60262"/>
                    <a:pt x="109330" y="61944"/>
                  </a:cubicBezTo>
                  <a:cubicBezTo>
                    <a:pt x="109330" y="61944"/>
                    <a:pt x="109330" y="61944"/>
                    <a:pt x="111012" y="63626"/>
                  </a:cubicBezTo>
                  <a:cubicBezTo>
                    <a:pt x="111012" y="65307"/>
                    <a:pt x="112694" y="68671"/>
                    <a:pt x="111012" y="75398"/>
                  </a:cubicBezTo>
                  <a:cubicBezTo>
                    <a:pt x="109330" y="85489"/>
                    <a:pt x="105966" y="88853"/>
                    <a:pt x="104284" y="92216"/>
                  </a:cubicBezTo>
                  <a:cubicBezTo>
                    <a:pt x="102602" y="97262"/>
                    <a:pt x="100920" y="103989"/>
                    <a:pt x="99238" y="107353"/>
                  </a:cubicBezTo>
                  <a:cubicBezTo>
                    <a:pt x="97556" y="110716"/>
                    <a:pt x="95874" y="114080"/>
                    <a:pt x="95874" y="119125"/>
                  </a:cubicBezTo>
                  <a:cubicBezTo>
                    <a:pt x="95874" y="122489"/>
                    <a:pt x="95874" y="122489"/>
                    <a:pt x="97556" y="124171"/>
                  </a:cubicBezTo>
                  <a:cubicBezTo>
                    <a:pt x="111012" y="127534"/>
                    <a:pt x="132878" y="134262"/>
                    <a:pt x="141288" y="139307"/>
                  </a:cubicBezTo>
                  <a:lnTo>
                    <a:pt x="141288" y="174371"/>
                  </a:lnTo>
                  <a:lnTo>
                    <a:pt x="166499" y="166080"/>
                  </a:lnTo>
                  <a:cubicBezTo>
                    <a:pt x="168167" y="166080"/>
                    <a:pt x="168167" y="166080"/>
                    <a:pt x="168167" y="159370"/>
                  </a:cubicBezTo>
                  <a:cubicBezTo>
                    <a:pt x="168167" y="150982"/>
                    <a:pt x="168167" y="145949"/>
                    <a:pt x="166499" y="142594"/>
                  </a:cubicBezTo>
                  <a:cubicBezTo>
                    <a:pt x="164831" y="137561"/>
                    <a:pt x="161494" y="129173"/>
                    <a:pt x="159826" y="120785"/>
                  </a:cubicBezTo>
                  <a:cubicBezTo>
                    <a:pt x="158158" y="117430"/>
                    <a:pt x="153153" y="112398"/>
                    <a:pt x="151485" y="98977"/>
                  </a:cubicBezTo>
                  <a:cubicBezTo>
                    <a:pt x="148148" y="88912"/>
                    <a:pt x="149817" y="83879"/>
                    <a:pt x="151485" y="80524"/>
                  </a:cubicBezTo>
                  <a:cubicBezTo>
                    <a:pt x="151485" y="80524"/>
                    <a:pt x="151485" y="80524"/>
                    <a:pt x="151485" y="78846"/>
                  </a:cubicBezTo>
                  <a:cubicBezTo>
                    <a:pt x="151485" y="77169"/>
                    <a:pt x="151485" y="63748"/>
                    <a:pt x="149817" y="53683"/>
                  </a:cubicBezTo>
                  <a:cubicBezTo>
                    <a:pt x="148148" y="45295"/>
                    <a:pt x="149817" y="30196"/>
                    <a:pt x="159826" y="18453"/>
                  </a:cubicBezTo>
                  <a:cubicBezTo>
                    <a:pt x="166499" y="10066"/>
                    <a:pt x="178176" y="1677"/>
                    <a:pt x="19819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930EB81F-CD03-4EC1-A443-0F64DFA4B970}"/>
              </a:ext>
            </a:extLst>
          </p:cNvPr>
          <p:cNvGrpSpPr/>
          <p:nvPr/>
        </p:nvGrpSpPr>
        <p:grpSpPr>
          <a:xfrm>
            <a:off x="627163" y="3182315"/>
            <a:ext cx="544513" cy="542925"/>
            <a:chOff x="374291" y="4509184"/>
            <a:chExt cx="544513" cy="542925"/>
          </a:xfrm>
        </p:grpSpPr>
        <p:sp>
          <p:nvSpPr>
            <p:cNvPr id="70" name="Oval 101">
              <a:extLst>
                <a:ext uri="{FF2B5EF4-FFF2-40B4-BE49-F238E27FC236}">
                  <a16:creationId xmlns:a16="http://schemas.microsoft.com/office/drawing/2014/main" id="{9E9BB4A6-7203-4F9C-A150-4655996014FA}"/>
                </a:ext>
              </a:extLst>
            </p:cNvPr>
            <p:cNvSpPr>
              <a:spLocks noChangeArrowheads="1"/>
            </p:cNvSpPr>
            <p:nvPr/>
          </p:nvSpPr>
          <p:spPr bwMode="auto">
            <a:xfrm>
              <a:off x="374291" y="4509184"/>
              <a:ext cx="544513" cy="54292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Freeform 115">
              <a:extLst>
                <a:ext uri="{FF2B5EF4-FFF2-40B4-BE49-F238E27FC236}">
                  <a16:creationId xmlns:a16="http://schemas.microsoft.com/office/drawing/2014/main" id="{6FC91A85-96C0-41F4-A0EC-F55554D7E3D3}"/>
                </a:ext>
              </a:extLst>
            </p:cNvPr>
            <p:cNvSpPr>
              <a:spLocks noChangeAspect="1" noChangeArrowheads="1"/>
            </p:cNvSpPr>
            <p:nvPr/>
          </p:nvSpPr>
          <p:spPr bwMode="auto">
            <a:xfrm>
              <a:off x="486837" y="4606945"/>
              <a:ext cx="319421" cy="347403"/>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5F343747-DE67-4373-9688-9B6FD195FB5C}"/>
              </a:ext>
            </a:extLst>
          </p:cNvPr>
          <p:cNvGrpSpPr/>
          <p:nvPr/>
        </p:nvGrpSpPr>
        <p:grpSpPr>
          <a:xfrm>
            <a:off x="627163" y="1111559"/>
            <a:ext cx="544513" cy="542925"/>
            <a:chOff x="374291" y="1464544"/>
            <a:chExt cx="544513" cy="542925"/>
          </a:xfrm>
        </p:grpSpPr>
        <p:sp>
          <p:nvSpPr>
            <p:cNvPr id="72" name="Oval 114">
              <a:extLst>
                <a:ext uri="{FF2B5EF4-FFF2-40B4-BE49-F238E27FC236}">
                  <a16:creationId xmlns:a16="http://schemas.microsoft.com/office/drawing/2014/main" id="{ADD9F67A-A05B-4104-B0BD-D5895DCB7AC7}"/>
                </a:ext>
              </a:extLst>
            </p:cNvPr>
            <p:cNvSpPr>
              <a:spLocks noChangeArrowheads="1"/>
            </p:cNvSpPr>
            <p:nvPr/>
          </p:nvSpPr>
          <p:spPr bwMode="auto">
            <a:xfrm>
              <a:off x="374291" y="1464544"/>
              <a:ext cx="544513" cy="54292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Freeform 115">
              <a:extLst>
                <a:ext uri="{FF2B5EF4-FFF2-40B4-BE49-F238E27FC236}">
                  <a16:creationId xmlns:a16="http://schemas.microsoft.com/office/drawing/2014/main" id="{56B506CB-8F7F-45BF-8831-9A144444BE81}"/>
                </a:ext>
              </a:extLst>
            </p:cNvPr>
            <p:cNvSpPr>
              <a:spLocks/>
            </p:cNvSpPr>
            <p:nvPr/>
          </p:nvSpPr>
          <p:spPr bwMode="auto">
            <a:xfrm>
              <a:off x="521049" y="1600276"/>
              <a:ext cx="32595" cy="271463"/>
            </a:xfrm>
            <a:custGeom>
              <a:avLst/>
              <a:gdLst>
                <a:gd name="T0" fmla="*/ 0 w 7"/>
                <a:gd name="T1" fmla="*/ 4 h 60"/>
                <a:gd name="T2" fmla="*/ 0 w 7"/>
                <a:gd name="T3" fmla="*/ 56 h 60"/>
                <a:gd name="T4" fmla="*/ 4 w 7"/>
                <a:gd name="T5" fmla="*/ 60 h 60"/>
                <a:gd name="T6" fmla="*/ 7 w 7"/>
                <a:gd name="T7" fmla="*/ 60 h 60"/>
                <a:gd name="T8" fmla="*/ 7 w 7"/>
                <a:gd name="T9" fmla="*/ 0 h 60"/>
                <a:gd name="T10" fmla="*/ 4 w 7"/>
                <a:gd name="T11" fmla="*/ 0 h 60"/>
                <a:gd name="T12" fmla="*/ 0 w 7"/>
                <a:gd name="T13" fmla="*/ 4 h 60"/>
              </a:gdLst>
              <a:ahLst/>
              <a:cxnLst>
                <a:cxn ang="0">
                  <a:pos x="T0" y="T1"/>
                </a:cxn>
                <a:cxn ang="0">
                  <a:pos x="T2" y="T3"/>
                </a:cxn>
                <a:cxn ang="0">
                  <a:pos x="T4" y="T5"/>
                </a:cxn>
                <a:cxn ang="0">
                  <a:pos x="T6" y="T7"/>
                </a:cxn>
                <a:cxn ang="0">
                  <a:pos x="T8" y="T9"/>
                </a:cxn>
                <a:cxn ang="0">
                  <a:pos x="T10" y="T11"/>
                </a:cxn>
                <a:cxn ang="0">
                  <a:pos x="T12" y="T13"/>
                </a:cxn>
              </a:cxnLst>
              <a:rect l="0" t="0" r="r" b="b"/>
              <a:pathLst>
                <a:path w="7" h="60">
                  <a:moveTo>
                    <a:pt x="0" y="4"/>
                  </a:moveTo>
                  <a:cubicBezTo>
                    <a:pt x="0" y="56"/>
                    <a:pt x="0" y="56"/>
                    <a:pt x="0" y="56"/>
                  </a:cubicBezTo>
                  <a:cubicBezTo>
                    <a:pt x="0" y="58"/>
                    <a:pt x="2" y="60"/>
                    <a:pt x="4" y="60"/>
                  </a:cubicBezTo>
                  <a:cubicBezTo>
                    <a:pt x="7" y="60"/>
                    <a:pt x="7" y="60"/>
                    <a:pt x="7" y="60"/>
                  </a:cubicBezTo>
                  <a:cubicBezTo>
                    <a:pt x="7" y="0"/>
                    <a:pt x="7" y="0"/>
                    <a:pt x="7" y="0"/>
                  </a:cubicBezTo>
                  <a:cubicBezTo>
                    <a:pt x="4" y="0"/>
                    <a:pt x="4" y="0"/>
                    <a:pt x="4" y="0"/>
                  </a:cubicBezTo>
                  <a:cubicBezTo>
                    <a:pt x="2" y="0"/>
                    <a:pt x="0"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Freeform 116">
              <a:extLst>
                <a:ext uri="{FF2B5EF4-FFF2-40B4-BE49-F238E27FC236}">
                  <a16:creationId xmlns:a16="http://schemas.microsoft.com/office/drawing/2014/main" id="{C9F6AFD9-A488-479A-90EC-7B02FBFF7E5E}"/>
                </a:ext>
              </a:extLst>
            </p:cNvPr>
            <p:cNvSpPr>
              <a:spLocks noChangeAspect="1" noEditPoints="1"/>
            </p:cNvSpPr>
            <p:nvPr/>
          </p:nvSpPr>
          <p:spPr bwMode="auto">
            <a:xfrm>
              <a:off x="570899" y="1600276"/>
              <a:ext cx="185977" cy="271463"/>
            </a:xfrm>
            <a:custGeom>
              <a:avLst/>
              <a:gdLst>
                <a:gd name="T0" fmla="*/ 0 w 97"/>
                <a:gd name="T1" fmla="*/ 0 h 142"/>
                <a:gd name="T2" fmla="*/ 0 w 97"/>
                <a:gd name="T3" fmla="*/ 142 h 142"/>
                <a:gd name="T4" fmla="*/ 97 w 97"/>
                <a:gd name="T5" fmla="*/ 142 h 142"/>
                <a:gd name="T6" fmla="*/ 97 w 97"/>
                <a:gd name="T7" fmla="*/ 0 h 142"/>
                <a:gd name="T8" fmla="*/ 0 w 97"/>
                <a:gd name="T9" fmla="*/ 0 h 142"/>
                <a:gd name="T10" fmla="*/ 71 w 97"/>
                <a:gd name="T11" fmla="*/ 54 h 142"/>
                <a:gd name="T12" fmla="*/ 36 w 97"/>
                <a:gd name="T13" fmla="*/ 54 h 142"/>
                <a:gd name="T14" fmla="*/ 36 w 97"/>
                <a:gd name="T15" fmla="*/ 28 h 142"/>
                <a:gd name="T16" fmla="*/ 71 w 97"/>
                <a:gd name="T17" fmla="*/ 28 h 142"/>
                <a:gd name="T18" fmla="*/ 71 w 97"/>
                <a:gd name="T19" fmla="*/ 5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42">
                  <a:moveTo>
                    <a:pt x="0" y="0"/>
                  </a:moveTo>
                  <a:lnTo>
                    <a:pt x="0" y="142"/>
                  </a:lnTo>
                  <a:lnTo>
                    <a:pt x="97" y="142"/>
                  </a:lnTo>
                  <a:lnTo>
                    <a:pt x="97" y="0"/>
                  </a:lnTo>
                  <a:lnTo>
                    <a:pt x="0" y="0"/>
                  </a:lnTo>
                  <a:close/>
                  <a:moveTo>
                    <a:pt x="71" y="54"/>
                  </a:moveTo>
                  <a:lnTo>
                    <a:pt x="36" y="54"/>
                  </a:lnTo>
                  <a:lnTo>
                    <a:pt x="36" y="28"/>
                  </a:lnTo>
                  <a:lnTo>
                    <a:pt x="71" y="28"/>
                  </a:lnTo>
                  <a:lnTo>
                    <a:pt x="71" y="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9F5C6AED-92D1-4879-A341-BBE70A6D3796}"/>
              </a:ext>
            </a:extLst>
          </p:cNvPr>
          <p:cNvGrpSpPr/>
          <p:nvPr/>
        </p:nvGrpSpPr>
        <p:grpSpPr>
          <a:xfrm>
            <a:off x="627163" y="2492063"/>
            <a:ext cx="544513" cy="542925"/>
            <a:chOff x="374291" y="3494304"/>
            <a:chExt cx="544513" cy="542925"/>
          </a:xfrm>
        </p:grpSpPr>
        <p:sp>
          <p:nvSpPr>
            <p:cNvPr id="84" name="Oval 101">
              <a:extLst>
                <a:ext uri="{FF2B5EF4-FFF2-40B4-BE49-F238E27FC236}">
                  <a16:creationId xmlns:a16="http://schemas.microsoft.com/office/drawing/2014/main" id="{4161267E-A263-4A23-922E-FBB7BE85C7D4}"/>
                </a:ext>
              </a:extLst>
            </p:cNvPr>
            <p:cNvSpPr>
              <a:spLocks noChangeArrowheads="1"/>
            </p:cNvSpPr>
            <p:nvPr/>
          </p:nvSpPr>
          <p:spPr bwMode="auto">
            <a:xfrm>
              <a:off x="374291" y="3494304"/>
              <a:ext cx="544513" cy="542925"/>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5" name="Group 74">
              <a:extLst>
                <a:ext uri="{FF2B5EF4-FFF2-40B4-BE49-F238E27FC236}">
                  <a16:creationId xmlns:a16="http://schemas.microsoft.com/office/drawing/2014/main" id="{5C960535-7BD2-47DE-8863-473AEAB745C9}"/>
                </a:ext>
              </a:extLst>
            </p:cNvPr>
            <p:cNvGrpSpPr/>
            <p:nvPr/>
          </p:nvGrpSpPr>
          <p:grpSpPr>
            <a:xfrm>
              <a:off x="515903" y="3648291"/>
              <a:ext cx="285750" cy="234950"/>
              <a:chOff x="10868025" y="5083175"/>
              <a:chExt cx="285750" cy="234950"/>
            </a:xfrm>
            <a:solidFill>
              <a:schemeClr val="bg1"/>
            </a:solidFill>
          </p:grpSpPr>
          <p:sp>
            <p:nvSpPr>
              <p:cNvPr id="76" name="Freeform 179">
                <a:extLst>
                  <a:ext uri="{FF2B5EF4-FFF2-40B4-BE49-F238E27FC236}">
                    <a16:creationId xmlns:a16="http://schemas.microsoft.com/office/drawing/2014/main" id="{B98E6338-20FB-4544-86AF-F27067796361}"/>
                  </a:ext>
                </a:extLst>
              </p:cNvPr>
              <p:cNvSpPr>
                <a:spLocks noChangeAspect="1" noEditPoints="1"/>
              </p:cNvSpPr>
              <p:nvPr/>
            </p:nvSpPr>
            <p:spPr bwMode="auto">
              <a:xfrm>
                <a:off x="10868025" y="5083175"/>
                <a:ext cx="285750" cy="234950"/>
              </a:xfrm>
              <a:custGeom>
                <a:avLst/>
                <a:gdLst>
                  <a:gd name="T0" fmla="*/ 306 w 354"/>
                  <a:gd name="T1" fmla="*/ 235 h 293"/>
                  <a:gd name="T2" fmla="*/ 214 w 354"/>
                  <a:gd name="T3" fmla="*/ 235 h 293"/>
                  <a:gd name="T4" fmla="*/ 206 w 354"/>
                  <a:gd name="T5" fmla="*/ 207 h 293"/>
                  <a:gd name="T6" fmla="*/ 295 w 354"/>
                  <a:gd name="T7" fmla="*/ 207 h 293"/>
                  <a:gd name="T8" fmla="*/ 319 w 354"/>
                  <a:gd name="T9" fmla="*/ 184 h 293"/>
                  <a:gd name="T10" fmla="*/ 319 w 354"/>
                  <a:gd name="T11" fmla="*/ 24 h 293"/>
                  <a:gd name="T12" fmla="*/ 295 w 354"/>
                  <a:gd name="T13" fmla="*/ 0 h 293"/>
                  <a:gd name="T14" fmla="*/ 58 w 354"/>
                  <a:gd name="T15" fmla="*/ 0 h 293"/>
                  <a:gd name="T16" fmla="*/ 35 w 354"/>
                  <a:gd name="T17" fmla="*/ 24 h 293"/>
                  <a:gd name="T18" fmla="*/ 35 w 354"/>
                  <a:gd name="T19" fmla="*/ 184 h 293"/>
                  <a:gd name="T20" fmla="*/ 58 w 354"/>
                  <a:gd name="T21" fmla="*/ 207 h 293"/>
                  <a:gd name="T22" fmla="*/ 150 w 354"/>
                  <a:gd name="T23" fmla="*/ 207 h 293"/>
                  <a:gd name="T24" fmla="*/ 140 w 354"/>
                  <a:gd name="T25" fmla="*/ 235 h 293"/>
                  <a:gd name="T26" fmla="*/ 47 w 354"/>
                  <a:gd name="T27" fmla="*/ 235 h 293"/>
                  <a:gd name="T28" fmla="*/ 0 w 354"/>
                  <a:gd name="T29" fmla="*/ 285 h 293"/>
                  <a:gd name="T30" fmla="*/ 0 w 354"/>
                  <a:gd name="T31" fmla="*/ 293 h 293"/>
                  <a:gd name="T32" fmla="*/ 354 w 354"/>
                  <a:gd name="T33" fmla="*/ 293 h 293"/>
                  <a:gd name="T34" fmla="*/ 354 w 354"/>
                  <a:gd name="T35" fmla="*/ 285 h 293"/>
                  <a:gd name="T36" fmla="*/ 306 w 354"/>
                  <a:gd name="T37" fmla="*/ 235 h 293"/>
                  <a:gd name="T38" fmla="*/ 58 w 354"/>
                  <a:gd name="T39" fmla="*/ 167 h 293"/>
                  <a:gd name="T40" fmla="*/ 58 w 354"/>
                  <a:gd name="T41" fmla="*/ 155 h 293"/>
                  <a:gd name="T42" fmla="*/ 58 w 354"/>
                  <a:gd name="T43" fmla="*/ 130 h 293"/>
                  <a:gd name="T44" fmla="*/ 58 w 354"/>
                  <a:gd name="T45" fmla="*/ 24 h 293"/>
                  <a:gd name="T46" fmla="*/ 296 w 354"/>
                  <a:gd name="T47" fmla="*/ 24 h 293"/>
                  <a:gd name="T48" fmla="*/ 296 w 354"/>
                  <a:gd name="T49" fmla="*/ 130 h 293"/>
                  <a:gd name="T50" fmla="*/ 296 w 354"/>
                  <a:gd name="T51" fmla="*/ 155 h 293"/>
                  <a:gd name="T52" fmla="*/ 296 w 354"/>
                  <a:gd name="T53" fmla="*/ 167 h 293"/>
                  <a:gd name="T54" fmla="*/ 58 w 354"/>
                  <a:gd name="T55" fmla="*/ 16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4" h="293">
                    <a:moveTo>
                      <a:pt x="306" y="235"/>
                    </a:moveTo>
                    <a:cubicBezTo>
                      <a:pt x="214" y="235"/>
                      <a:pt x="214" y="235"/>
                      <a:pt x="214" y="235"/>
                    </a:cubicBezTo>
                    <a:cubicBezTo>
                      <a:pt x="206" y="207"/>
                      <a:pt x="206" y="207"/>
                      <a:pt x="206" y="207"/>
                    </a:cubicBezTo>
                    <a:cubicBezTo>
                      <a:pt x="295" y="207"/>
                      <a:pt x="295" y="207"/>
                      <a:pt x="295" y="207"/>
                    </a:cubicBezTo>
                    <a:cubicBezTo>
                      <a:pt x="308" y="207"/>
                      <a:pt x="319" y="197"/>
                      <a:pt x="319" y="184"/>
                    </a:cubicBezTo>
                    <a:cubicBezTo>
                      <a:pt x="319" y="24"/>
                      <a:pt x="319" y="24"/>
                      <a:pt x="319" y="24"/>
                    </a:cubicBezTo>
                    <a:cubicBezTo>
                      <a:pt x="319" y="10"/>
                      <a:pt x="308" y="0"/>
                      <a:pt x="295" y="0"/>
                    </a:cubicBezTo>
                    <a:cubicBezTo>
                      <a:pt x="58" y="0"/>
                      <a:pt x="58" y="0"/>
                      <a:pt x="58" y="0"/>
                    </a:cubicBezTo>
                    <a:cubicBezTo>
                      <a:pt x="45" y="0"/>
                      <a:pt x="35" y="10"/>
                      <a:pt x="35" y="24"/>
                    </a:cubicBezTo>
                    <a:cubicBezTo>
                      <a:pt x="35" y="184"/>
                      <a:pt x="35" y="184"/>
                      <a:pt x="35" y="184"/>
                    </a:cubicBezTo>
                    <a:cubicBezTo>
                      <a:pt x="35" y="197"/>
                      <a:pt x="45" y="207"/>
                      <a:pt x="58" y="207"/>
                    </a:cubicBezTo>
                    <a:cubicBezTo>
                      <a:pt x="150" y="207"/>
                      <a:pt x="150" y="207"/>
                      <a:pt x="150" y="207"/>
                    </a:cubicBezTo>
                    <a:cubicBezTo>
                      <a:pt x="140" y="235"/>
                      <a:pt x="140" y="235"/>
                      <a:pt x="140" y="235"/>
                    </a:cubicBezTo>
                    <a:cubicBezTo>
                      <a:pt x="47" y="235"/>
                      <a:pt x="47" y="235"/>
                      <a:pt x="47" y="235"/>
                    </a:cubicBezTo>
                    <a:cubicBezTo>
                      <a:pt x="0" y="285"/>
                      <a:pt x="0" y="285"/>
                      <a:pt x="0" y="285"/>
                    </a:cubicBezTo>
                    <a:cubicBezTo>
                      <a:pt x="0" y="293"/>
                      <a:pt x="0" y="293"/>
                      <a:pt x="0" y="293"/>
                    </a:cubicBezTo>
                    <a:cubicBezTo>
                      <a:pt x="354" y="293"/>
                      <a:pt x="354" y="293"/>
                      <a:pt x="354" y="293"/>
                    </a:cubicBezTo>
                    <a:cubicBezTo>
                      <a:pt x="354" y="285"/>
                      <a:pt x="354" y="285"/>
                      <a:pt x="354" y="285"/>
                    </a:cubicBezTo>
                    <a:lnTo>
                      <a:pt x="306" y="235"/>
                    </a:lnTo>
                    <a:close/>
                    <a:moveTo>
                      <a:pt x="58" y="167"/>
                    </a:moveTo>
                    <a:cubicBezTo>
                      <a:pt x="58" y="155"/>
                      <a:pt x="58" y="155"/>
                      <a:pt x="58" y="155"/>
                    </a:cubicBezTo>
                    <a:cubicBezTo>
                      <a:pt x="58" y="130"/>
                      <a:pt x="58" y="130"/>
                      <a:pt x="58" y="130"/>
                    </a:cubicBezTo>
                    <a:cubicBezTo>
                      <a:pt x="58" y="24"/>
                      <a:pt x="58" y="24"/>
                      <a:pt x="58" y="24"/>
                    </a:cubicBezTo>
                    <a:cubicBezTo>
                      <a:pt x="296" y="24"/>
                      <a:pt x="296" y="24"/>
                      <a:pt x="296" y="24"/>
                    </a:cubicBezTo>
                    <a:cubicBezTo>
                      <a:pt x="296" y="130"/>
                      <a:pt x="296" y="130"/>
                      <a:pt x="296" y="130"/>
                    </a:cubicBezTo>
                    <a:cubicBezTo>
                      <a:pt x="296" y="155"/>
                      <a:pt x="296" y="155"/>
                      <a:pt x="296" y="155"/>
                    </a:cubicBezTo>
                    <a:cubicBezTo>
                      <a:pt x="296" y="167"/>
                      <a:pt x="296" y="167"/>
                      <a:pt x="296" y="167"/>
                    </a:cubicBezTo>
                    <a:lnTo>
                      <a:pt x="58"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180">
                <a:extLst>
                  <a:ext uri="{FF2B5EF4-FFF2-40B4-BE49-F238E27FC236}">
                    <a16:creationId xmlns:a16="http://schemas.microsoft.com/office/drawing/2014/main" id="{7E66DF90-82E7-4889-8EEA-F7C2459172B7}"/>
                  </a:ext>
                </a:extLst>
              </p:cNvPr>
              <p:cNvSpPr>
                <a:spLocks/>
              </p:cNvSpPr>
              <p:nvPr/>
            </p:nvSpPr>
            <p:spPr bwMode="auto">
              <a:xfrm>
                <a:off x="10942638" y="5116513"/>
                <a:ext cx="136525" cy="85725"/>
              </a:xfrm>
              <a:custGeom>
                <a:avLst/>
                <a:gdLst>
                  <a:gd name="T0" fmla="*/ 3 w 86"/>
                  <a:gd name="T1" fmla="*/ 0 h 54"/>
                  <a:gd name="T2" fmla="*/ 0 w 86"/>
                  <a:gd name="T3" fmla="*/ 0 h 54"/>
                  <a:gd name="T4" fmla="*/ 0 w 86"/>
                  <a:gd name="T5" fmla="*/ 52 h 54"/>
                  <a:gd name="T6" fmla="*/ 0 w 86"/>
                  <a:gd name="T7" fmla="*/ 54 h 54"/>
                  <a:gd name="T8" fmla="*/ 3 w 86"/>
                  <a:gd name="T9" fmla="*/ 54 h 54"/>
                  <a:gd name="T10" fmla="*/ 86 w 86"/>
                  <a:gd name="T11" fmla="*/ 54 h 54"/>
                  <a:gd name="T12" fmla="*/ 86 w 86"/>
                  <a:gd name="T13" fmla="*/ 52 h 54"/>
                  <a:gd name="T14" fmla="*/ 3 w 86"/>
                  <a:gd name="T15" fmla="*/ 52 h 54"/>
                  <a:gd name="T16" fmla="*/ 3 w 86"/>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54">
                    <a:moveTo>
                      <a:pt x="3" y="0"/>
                    </a:moveTo>
                    <a:lnTo>
                      <a:pt x="0" y="0"/>
                    </a:lnTo>
                    <a:lnTo>
                      <a:pt x="0" y="52"/>
                    </a:lnTo>
                    <a:lnTo>
                      <a:pt x="0" y="54"/>
                    </a:lnTo>
                    <a:lnTo>
                      <a:pt x="3" y="54"/>
                    </a:lnTo>
                    <a:lnTo>
                      <a:pt x="86" y="54"/>
                    </a:lnTo>
                    <a:lnTo>
                      <a:pt x="86" y="52"/>
                    </a:lnTo>
                    <a:lnTo>
                      <a:pt x="3" y="52"/>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tangle 181">
                <a:extLst>
                  <a:ext uri="{FF2B5EF4-FFF2-40B4-BE49-F238E27FC236}">
                    <a16:creationId xmlns:a16="http://schemas.microsoft.com/office/drawing/2014/main" id="{B0E76A7F-21F8-4067-81D4-335716E0D027}"/>
                  </a:ext>
                </a:extLst>
              </p:cNvPr>
              <p:cNvSpPr>
                <a:spLocks noChangeArrowheads="1"/>
              </p:cNvSpPr>
              <p:nvPr/>
            </p:nvSpPr>
            <p:spPr bwMode="auto">
              <a:xfrm>
                <a:off x="10956925" y="5160963"/>
                <a:ext cx="15875" cy="333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Rectangle 182">
                <a:extLst>
                  <a:ext uri="{FF2B5EF4-FFF2-40B4-BE49-F238E27FC236}">
                    <a16:creationId xmlns:a16="http://schemas.microsoft.com/office/drawing/2014/main" id="{4E10A435-D885-46BD-8A53-0941B051EE10}"/>
                  </a:ext>
                </a:extLst>
              </p:cNvPr>
              <p:cNvSpPr>
                <a:spLocks noChangeArrowheads="1"/>
              </p:cNvSpPr>
              <p:nvPr/>
            </p:nvSpPr>
            <p:spPr bwMode="auto">
              <a:xfrm>
                <a:off x="10974388" y="5149850"/>
                <a:ext cx="17463"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0" name="Rectangle 183">
                <a:extLst>
                  <a:ext uri="{FF2B5EF4-FFF2-40B4-BE49-F238E27FC236}">
                    <a16:creationId xmlns:a16="http://schemas.microsoft.com/office/drawing/2014/main" id="{21FEE06F-5152-4FF7-8F69-3FE0EF1E8C53}"/>
                  </a:ext>
                </a:extLst>
              </p:cNvPr>
              <p:cNvSpPr>
                <a:spLocks noChangeArrowheads="1"/>
              </p:cNvSpPr>
              <p:nvPr/>
            </p:nvSpPr>
            <p:spPr bwMode="auto">
              <a:xfrm>
                <a:off x="10993438" y="5153025"/>
                <a:ext cx="17463"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 name="Rectangle 184">
                <a:extLst>
                  <a:ext uri="{FF2B5EF4-FFF2-40B4-BE49-F238E27FC236}">
                    <a16:creationId xmlns:a16="http://schemas.microsoft.com/office/drawing/2014/main" id="{466C89A8-0638-4613-8C78-29DF81B8C68C}"/>
                  </a:ext>
                </a:extLst>
              </p:cNvPr>
              <p:cNvSpPr>
                <a:spLocks noChangeArrowheads="1"/>
              </p:cNvSpPr>
              <p:nvPr/>
            </p:nvSpPr>
            <p:spPr bwMode="auto">
              <a:xfrm>
                <a:off x="11012488" y="5140325"/>
                <a:ext cx="17463" cy="53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ectangle 185">
                <a:extLst>
                  <a:ext uri="{FF2B5EF4-FFF2-40B4-BE49-F238E27FC236}">
                    <a16:creationId xmlns:a16="http://schemas.microsoft.com/office/drawing/2014/main" id="{2A92B416-FCD5-4FA9-B305-8AA9397C700D}"/>
                  </a:ext>
                </a:extLst>
              </p:cNvPr>
              <p:cNvSpPr>
                <a:spLocks noChangeArrowheads="1"/>
              </p:cNvSpPr>
              <p:nvPr/>
            </p:nvSpPr>
            <p:spPr bwMode="auto">
              <a:xfrm>
                <a:off x="11031538" y="5151438"/>
                <a:ext cx="17463" cy="428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186">
                <a:extLst>
                  <a:ext uri="{FF2B5EF4-FFF2-40B4-BE49-F238E27FC236}">
                    <a16:creationId xmlns:a16="http://schemas.microsoft.com/office/drawing/2014/main" id="{A8C2731B-F689-465B-B46D-7F7921041BCA}"/>
                  </a:ext>
                </a:extLst>
              </p:cNvPr>
              <p:cNvSpPr>
                <a:spLocks noChangeArrowheads="1"/>
              </p:cNvSpPr>
              <p:nvPr/>
            </p:nvSpPr>
            <p:spPr bwMode="auto">
              <a:xfrm>
                <a:off x="11050588" y="5127625"/>
                <a:ext cx="17463"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116" name="TextBox 8">
            <a:extLst>
              <a:ext uri="{FF2B5EF4-FFF2-40B4-BE49-F238E27FC236}">
                <a16:creationId xmlns:a16="http://schemas.microsoft.com/office/drawing/2014/main" id="{C08D0F3E-CBD4-4B8F-949D-952BCFB51C2E}"/>
              </a:ext>
            </a:extLst>
          </p:cNvPr>
          <p:cNvSpPr txBox="1">
            <a:spLocks noChangeArrowheads="1"/>
          </p:cNvSpPr>
          <p:nvPr/>
        </p:nvSpPr>
        <p:spPr bwMode="auto">
          <a:xfrm>
            <a:off x="1344888" y="1198355"/>
            <a:ext cx="4835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ts val="600"/>
              </a:spcBef>
            </a:pPr>
            <a:r>
              <a:rPr lang="en-US" altLang="en-US" dirty="0">
                <a:latin typeface="+mn-lt"/>
              </a:rPr>
              <a:t>Ensure that the apps do not </a:t>
            </a:r>
            <a:r>
              <a:rPr lang="en-US" altLang="en-US" b="1" dirty="0">
                <a:solidFill>
                  <a:srgbClr val="FF0000"/>
                </a:solidFill>
                <a:latin typeface="+mn-lt"/>
              </a:rPr>
              <a:t>save</a:t>
            </a:r>
            <a:r>
              <a:rPr lang="en-US" altLang="en-US" dirty="0">
                <a:latin typeface="+mn-lt"/>
              </a:rPr>
              <a:t> passwords</a:t>
            </a:r>
          </a:p>
        </p:txBody>
      </p:sp>
      <p:sp>
        <p:nvSpPr>
          <p:cNvPr id="117" name="TextBox 8">
            <a:extLst>
              <a:ext uri="{FF2B5EF4-FFF2-40B4-BE49-F238E27FC236}">
                <a16:creationId xmlns:a16="http://schemas.microsoft.com/office/drawing/2014/main" id="{77BEB1FF-84F4-480E-B7C4-14AFE62BAAE8}"/>
              </a:ext>
            </a:extLst>
          </p:cNvPr>
          <p:cNvSpPr txBox="1">
            <a:spLocks noChangeArrowheads="1"/>
          </p:cNvSpPr>
          <p:nvPr/>
        </p:nvSpPr>
        <p:spPr bwMode="auto">
          <a:xfrm>
            <a:off x="1344888" y="1888607"/>
            <a:ext cx="5630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ts val="600"/>
              </a:spcBef>
            </a:pPr>
            <a:r>
              <a:rPr lang="en-US" altLang="en-US" dirty="0">
                <a:latin typeface="+mn-lt"/>
              </a:rPr>
              <a:t>Avoid the use of </a:t>
            </a:r>
            <a:r>
              <a:rPr lang="en-US" altLang="en-US" b="1" dirty="0">
                <a:solidFill>
                  <a:srgbClr val="FF0000"/>
                </a:solidFill>
                <a:latin typeface="+mn-lt"/>
              </a:rPr>
              <a:t>query</a:t>
            </a:r>
            <a:r>
              <a:rPr lang="en-US" altLang="en-US" dirty="0">
                <a:latin typeface="+mn-lt"/>
              </a:rPr>
              <a:t> </a:t>
            </a:r>
            <a:r>
              <a:rPr lang="en-US" altLang="en-US" b="1" dirty="0">
                <a:solidFill>
                  <a:srgbClr val="FF0000"/>
                </a:solidFill>
                <a:latin typeface="+mn-lt"/>
              </a:rPr>
              <a:t>string</a:t>
            </a:r>
            <a:r>
              <a:rPr lang="en-US" altLang="en-US" dirty="0">
                <a:latin typeface="+mn-lt"/>
              </a:rPr>
              <a:t> while handling sensitive data</a:t>
            </a:r>
          </a:p>
        </p:txBody>
      </p:sp>
      <p:sp>
        <p:nvSpPr>
          <p:cNvPr id="118" name="TextBox 8">
            <a:extLst>
              <a:ext uri="{FF2B5EF4-FFF2-40B4-BE49-F238E27FC236}">
                <a16:creationId xmlns:a16="http://schemas.microsoft.com/office/drawing/2014/main" id="{64B315BD-B074-4E6B-9557-50ADA2DD7A68}"/>
              </a:ext>
            </a:extLst>
          </p:cNvPr>
          <p:cNvSpPr txBox="1">
            <a:spLocks noChangeArrowheads="1"/>
          </p:cNvSpPr>
          <p:nvPr/>
        </p:nvSpPr>
        <p:spPr bwMode="auto">
          <a:xfrm>
            <a:off x="1344888" y="2578858"/>
            <a:ext cx="7215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ts val="600"/>
              </a:spcBef>
            </a:pPr>
            <a:r>
              <a:rPr lang="en-US" altLang="en-US" dirty="0">
                <a:latin typeface="+mn-lt"/>
              </a:rPr>
              <a:t>Use </a:t>
            </a:r>
            <a:r>
              <a:rPr lang="en-US" altLang="en-US" b="1" dirty="0">
                <a:solidFill>
                  <a:srgbClr val="FF0000"/>
                </a:solidFill>
                <a:latin typeface="+mn-lt"/>
              </a:rPr>
              <a:t>code</a:t>
            </a:r>
            <a:r>
              <a:rPr lang="en-US" altLang="en-US" dirty="0">
                <a:latin typeface="+mn-lt"/>
              </a:rPr>
              <a:t> </a:t>
            </a:r>
            <a:r>
              <a:rPr lang="en-US" altLang="en-US" b="1" dirty="0">
                <a:solidFill>
                  <a:srgbClr val="FF0000"/>
                </a:solidFill>
                <a:latin typeface="+mn-lt"/>
              </a:rPr>
              <a:t>obfuscation</a:t>
            </a:r>
            <a:r>
              <a:rPr lang="en-US" altLang="en-US" dirty="0">
                <a:latin typeface="+mn-lt"/>
              </a:rPr>
              <a:t> and encryption to secure the application source code </a:t>
            </a:r>
          </a:p>
        </p:txBody>
      </p:sp>
      <p:sp>
        <p:nvSpPr>
          <p:cNvPr id="119" name="TextBox 8">
            <a:extLst>
              <a:ext uri="{FF2B5EF4-FFF2-40B4-BE49-F238E27FC236}">
                <a16:creationId xmlns:a16="http://schemas.microsoft.com/office/drawing/2014/main" id="{FA418B1D-494D-4BFE-AACF-886BEACC1ABC}"/>
              </a:ext>
            </a:extLst>
          </p:cNvPr>
          <p:cNvSpPr txBox="1">
            <a:spLocks noChangeArrowheads="1"/>
          </p:cNvSpPr>
          <p:nvPr/>
        </p:nvSpPr>
        <p:spPr bwMode="auto">
          <a:xfrm>
            <a:off x="1344888" y="3269111"/>
            <a:ext cx="4410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dirty="0">
                <a:latin typeface="+mn-lt"/>
              </a:rPr>
              <a:t>Implement </a:t>
            </a:r>
            <a:r>
              <a:rPr lang="en-US" altLang="en-US" b="1" dirty="0">
                <a:solidFill>
                  <a:srgbClr val="FF0000"/>
                </a:solidFill>
                <a:latin typeface="+mn-lt"/>
              </a:rPr>
              <a:t>two-factor authentication</a:t>
            </a:r>
          </a:p>
        </p:txBody>
      </p:sp>
      <p:sp>
        <p:nvSpPr>
          <p:cNvPr id="120" name="TextBox 8">
            <a:extLst>
              <a:ext uri="{FF2B5EF4-FFF2-40B4-BE49-F238E27FC236}">
                <a16:creationId xmlns:a16="http://schemas.microsoft.com/office/drawing/2014/main" id="{AC8092F7-A0A1-4617-B394-6B348C8395A1}"/>
              </a:ext>
            </a:extLst>
          </p:cNvPr>
          <p:cNvSpPr txBox="1">
            <a:spLocks noChangeArrowheads="1"/>
          </p:cNvSpPr>
          <p:nvPr/>
        </p:nvSpPr>
        <p:spPr bwMode="auto">
          <a:xfrm>
            <a:off x="1344888" y="3959363"/>
            <a:ext cx="47903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spcBef>
                <a:spcPts val="600"/>
              </a:spcBef>
            </a:pPr>
            <a:r>
              <a:rPr lang="en-US" dirty="0">
                <a:latin typeface="+mn-lt"/>
              </a:rPr>
              <a:t>Use </a:t>
            </a:r>
            <a:r>
              <a:rPr lang="en-US" b="1" dirty="0">
                <a:solidFill>
                  <a:srgbClr val="FF0000"/>
                </a:solidFill>
                <a:latin typeface="+mn-lt"/>
              </a:rPr>
              <a:t>SSL/TLS</a:t>
            </a:r>
            <a:r>
              <a:rPr lang="en-US" dirty="0">
                <a:latin typeface="+mn-lt"/>
              </a:rPr>
              <a:t> to send data over secure channels</a:t>
            </a:r>
          </a:p>
        </p:txBody>
      </p:sp>
      <p:sp>
        <p:nvSpPr>
          <p:cNvPr id="121" name="TextBox 8">
            <a:extLst>
              <a:ext uri="{FF2B5EF4-FFF2-40B4-BE49-F238E27FC236}">
                <a16:creationId xmlns:a16="http://schemas.microsoft.com/office/drawing/2014/main" id="{BFFC9A53-041C-4889-BCCC-DD7ABA512919}"/>
              </a:ext>
            </a:extLst>
          </p:cNvPr>
          <p:cNvSpPr txBox="1">
            <a:spLocks noChangeArrowheads="1"/>
          </p:cNvSpPr>
          <p:nvPr/>
        </p:nvSpPr>
        <p:spPr bwMode="auto">
          <a:xfrm>
            <a:off x="1344888" y="4649615"/>
            <a:ext cx="2579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spcBef>
                <a:spcPts val="600"/>
              </a:spcBef>
            </a:pPr>
            <a:r>
              <a:rPr lang="en-US" dirty="0">
                <a:latin typeface="+mn-lt"/>
              </a:rPr>
              <a:t>Avoid </a:t>
            </a:r>
            <a:r>
              <a:rPr lang="en-US" b="1" dirty="0">
                <a:solidFill>
                  <a:srgbClr val="FF0000"/>
                </a:solidFill>
                <a:latin typeface="+mn-lt"/>
              </a:rPr>
              <a:t>caching</a:t>
            </a:r>
            <a:r>
              <a:rPr lang="en-US" b="1" dirty="0">
                <a:solidFill>
                  <a:srgbClr val="00B050"/>
                </a:solidFill>
                <a:latin typeface="+mn-lt"/>
              </a:rPr>
              <a:t> </a:t>
            </a:r>
            <a:r>
              <a:rPr lang="en-US" dirty="0">
                <a:latin typeface="+mn-lt"/>
              </a:rPr>
              <a:t>app data</a:t>
            </a:r>
          </a:p>
        </p:txBody>
      </p:sp>
      <p:sp>
        <p:nvSpPr>
          <p:cNvPr id="122" name="TextBox 8">
            <a:extLst>
              <a:ext uri="{FF2B5EF4-FFF2-40B4-BE49-F238E27FC236}">
                <a16:creationId xmlns:a16="http://schemas.microsoft.com/office/drawing/2014/main" id="{70830EF7-7BB4-49FD-A0D5-AB6E06F67ACD}"/>
              </a:ext>
            </a:extLst>
          </p:cNvPr>
          <p:cNvSpPr txBox="1">
            <a:spLocks noChangeArrowheads="1"/>
          </p:cNvSpPr>
          <p:nvPr/>
        </p:nvSpPr>
        <p:spPr bwMode="auto">
          <a:xfrm>
            <a:off x="1344888" y="5339867"/>
            <a:ext cx="5934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spcBef>
                <a:spcPts val="600"/>
              </a:spcBef>
            </a:pPr>
            <a:r>
              <a:rPr lang="en-US" dirty="0">
                <a:latin typeface="+mn-lt"/>
              </a:rPr>
              <a:t>Perform </a:t>
            </a:r>
            <a:r>
              <a:rPr lang="en-US" b="1" dirty="0">
                <a:solidFill>
                  <a:srgbClr val="FF0000"/>
                </a:solidFill>
                <a:latin typeface="+mn-lt"/>
              </a:rPr>
              <a:t>validation</a:t>
            </a:r>
            <a:r>
              <a:rPr lang="en-US" dirty="0">
                <a:latin typeface="+mn-lt"/>
              </a:rPr>
              <a:t> </a:t>
            </a:r>
            <a:r>
              <a:rPr lang="en-US" b="1" dirty="0">
                <a:solidFill>
                  <a:srgbClr val="FF0000"/>
                </a:solidFill>
                <a:latin typeface="+mn-lt"/>
              </a:rPr>
              <a:t>checks</a:t>
            </a:r>
            <a:r>
              <a:rPr lang="en-US" dirty="0">
                <a:latin typeface="+mn-lt"/>
              </a:rPr>
              <a:t> on input data</a:t>
            </a:r>
          </a:p>
        </p:txBody>
      </p:sp>
      <p:sp>
        <p:nvSpPr>
          <p:cNvPr id="123" name="TextBox 8">
            <a:extLst>
              <a:ext uri="{FF2B5EF4-FFF2-40B4-BE49-F238E27FC236}">
                <a16:creationId xmlns:a16="http://schemas.microsoft.com/office/drawing/2014/main" id="{DF5BB626-1C69-4088-A282-4C66FA8C93F7}"/>
              </a:ext>
            </a:extLst>
          </p:cNvPr>
          <p:cNvSpPr txBox="1">
            <a:spLocks noChangeArrowheads="1"/>
          </p:cNvSpPr>
          <p:nvPr/>
        </p:nvSpPr>
        <p:spPr bwMode="auto">
          <a:xfrm>
            <a:off x="1344888" y="6030119"/>
            <a:ext cx="46416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spcBef>
                <a:spcPts val="600"/>
              </a:spcBef>
            </a:pPr>
            <a:r>
              <a:rPr lang="en-US" dirty="0">
                <a:latin typeface="+mn-lt"/>
              </a:rPr>
              <a:t>Implement </a:t>
            </a:r>
            <a:r>
              <a:rPr lang="en-US" b="1" dirty="0">
                <a:solidFill>
                  <a:srgbClr val="FF0000"/>
                </a:solidFill>
                <a:latin typeface="+mn-lt"/>
              </a:rPr>
              <a:t>secure</a:t>
            </a:r>
            <a:r>
              <a:rPr lang="en-US" dirty="0">
                <a:latin typeface="+mn-lt"/>
              </a:rPr>
              <a:t> session management</a:t>
            </a:r>
          </a:p>
        </p:txBody>
      </p:sp>
      <p:grpSp>
        <p:nvGrpSpPr>
          <p:cNvPr id="6" name="Group 5">
            <a:extLst>
              <a:ext uri="{FF2B5EF4-FFF2-40B4-BE49-F238E27FC236}">
                <a16:creationId xmlns:a16="http://schemas.microsoft.com/office/drawing/2014/main" id="{40BD3AF0-D628-4A1D-A30F-4890E6A5ECCE}"/>
              </a:ext>
            </a:extLst>
          </p:cNvPr>
          <p:cNvGrpSpPr/>
          <p:nvPr/>
        </p:nvGrpSpPr>
        <p:grpSpPr>
          <a:xfrm>
            <a:off x="627163" y="4562819"/>
            <a:ext cx="544513" cy="542925"/>
            <a:chOff x="627163" y="4424747"/>
            <a:chExt cx="544513" cy="542925"/>
          </a:xfrm>
        </p:grpSpPr>
        <p:sp>
          <p:nvSpPr>
            <p:cNvPr id="65" name="Oval 101">
              <a:extLst>
                <a:ext uri="{FF2B5EF4-FFF2-40B4-BE49-F238E27FC236}">
                  <a16:creationId xmlns:a16="http://schemas.microsoft.com/office/drawing/2014/main" id="{108D805A-B7F5-47FB-A8E2-A4260108A95F}"/>
                </a:ext>
              </a:extLst>
            </p:cNvPr>
            <p:cNvSpPr>
              <a:spLocks noChangeArrowheads="1"/>
            </p:cNvSpPr>
            <p:nvPr/>
          </p:nvSpPr>
          <p:spPr bwMode="auto">
            <a:xfrm>
              <a:off x="627163" y="4424747"/>
              <a:ext cx="544513" cy="542925"/>
            </a:xfrm>
            <a:prstGeom prst="ellipse">
              <a:avLst/>
            </a:pr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4" name="Freeform 122">
              <a:extLst>
                <a:ext uri="{FF2B5EF4-FFF2-40B4-BE49-F238E27FC236}">
                  <a16:creationId xmlns:a16="http://schemas.microsoft.com/office/drawing/2014/main" id="{290DACBA-8DA7-4966-830A-7C17DE0F33EC}"/>
                </a:ext>
              </a:extLst>
            </p:cNvPr>
            <p:cNvSpPr>
              <a:spLocks noChangeAspect="1" noEditPoints="1"/>
            </p:cNvSpPr>
            <p:nvPr/>
          </p:nvSpPr>
          <p:spPr bwMode="auto">
            <a:xfrm>
              <a:off x="721410" y="4556506"/>
              <a:ext cx="356018" cy="279406"/>
            </a:xfrm>
            <a:custGeom>
              <a:avLst/>
              <a:gdLst>
                <a:gd name="T0" fmla="*/ 195850 w 73"/>
                <a:gd name="T1" fmla="*/ 127780 h 57"/>
                <a:gd name="T2" fmla="*/ 130566 w 73"/>
                <a:gd name="T3" fmla="*/ 193396 h 57"/>
                <a:gd name="T4" fmla="*/ 116823 w 73"/>
                <a:gd name="T5" fmla="*/ 196850 h 57"/>
                <a:gd name="T6" fmla="*/ 106515 w 73"/>
                <a:gd name="T7" fmla="*/ 193396 h 57"/>
                <a:gd name="T8" fmla="*/ 13744 w 73"/>
                <a:gd name="T9" fmla="*/ 96698 h 57"/>
                <a:gd name="T10" fmla="*/ 0 w 73"/>
                <a:gd name="T11" fmla="*/ 69070 h 57"/>
                <a:gd name="T12" fmla="*/ 0 w 73"/>
                <a:gd name="T13" fmla="*/ 13814 h 57"/>
                <a:gd name="T14" fmla="*/ 17180 w 73"/>
                <a:gd name="T15" fmla="*/ 0 h 57"/>
                <a:gd name="T16" fmla="*/ 72155 w 73"/>
                <a:gd name="T17" fmla="*/ 0 h 57"/>
                <a:gd name="T18" fmla="*/ 99643 w 73"/>
                <a:gd name="T19" fmla="*/ 10361 h 57"/>
                <a:gd name="T20" fmla="*/ 195850 w 73"/>
                <a:gd name="T21" fmla="*/ 103605 h 57"/>
                <a:gd name="T22" fmla="*/ 199286 w 73"/>
                <a:gd name="T23" fmla="*/ 117419 h 57"/>
                <a:gd name="T24" fmla="*/ 195850 w 73"/>
                <a:gd name="T25" fmla="*/ 127780 h 57"/>
                <a:gd name="T26" fmla="*/ 44667 w 73"/>
                <a:gd name="T27" fmla="*/ 24175 h 57"/>
                <a:gd name="T28" fmla="*/ 27488 w 73"/>
                <a:gd name="T29" fmla="*/ 41442 h 57"/>
                <a:gd name="T30" fmla="*/ 44667 w 73"/>
                <a:gd name="T31" fmla="*/ 58710 h 57"/>
                <a:gd name="T32" fmla="*/ 58411 w 73"/>
                <a:gd name="T33" fmla="*/ 41442 h 57"/>
                <a:gd name="T34" fmla="*/ 44667 w 73"/>
                <a:gd name="T35" fmla="*/ 24175 h 57"/>
                <a:gd name="T36" fmla="*/ 243953 w 73"/>
                <a:gd name="T37" fmla="*/ 127780 h 57"/>
                <a:gd name="T38" fmla="*/ 178670 w 73"/>
                <a:gd name="T39" fmla="*/ 193396 h 57"/>
                <a:gd name="T40" fmla="*/ 168362 w 73"/>
                <a:gd name="T41" fmla="*/ 196850 h 57"/>
                <a:gd name="T42" fmla="*/ 154618 w 73"/>
                <a:gd name="T43" fmla="*/ 189943 h 57"/>
                <a:gd name="T44" fmla="*/ 216465 w 73"/>
                <a:gd name="T45" fmla="*/ 127780 h 57"/>
                <a:gd name="T46" fmla="*/ 219901 w 73"/>
                <a:gd name="T47" fmla="*/ 117419 h 57"/>
                <a:gd name="T48" fmla="*/ 216465 w 73"/>
                <a:gd name="T49" fmla="*/ 103605 h 57"/>
                <a:gd name="T50" fmla="*/ 120259 w 73"/>
                <a:gd name="T51" fmla="*/ 10361 h 57"/>
                <a:gd name="T52" fmla="*/ 92771 w 73"/>
                <a:gd name="T53" fmla="*/ 0 h 57"/>
                <a:gd name="T54" fmla="*/ 123695 w 73"/>
                <a:gd name="T55" fmla="*/ 0 h 57"/>
                <a:gd name="T56" fmla="*/ 151182 w 73"/>
                <a:gd name="T57" fmla="*/ 10361 h 57"/>
                <a:gd name="T58" fmla="*/ 243953 w 73"/>
                <a:gd name="T59" fmla="*/ 103605 h 57"/>
                <a:gd name="T60" fmla="*/ 250825 w 73"/>
                <a:gd name="T61" fmla="*/ 117419 h 57"/>
                <a:gd name="T62" fmla="*/ 243953 w 73"/>
                <a:gd name="T63" fmla="*/ 127780 h 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a:noFill/>
            </a:ln>
          </p:spPr>
          <p:txBody>
            <a:bodyPr/>
            <a:lstStyle/>
            <a:p>
              <a:endParaRPr lang="en-US" dirty="0"/>
            </a:p>
          </p:txBody>
        </p:sp>
      </p:grpSp>
      <p:grpSp>
        <p:nvGrpSpPr>
          <p:cNvPr id="4" name="Group 3">
            <a:extLst>
              <a:ext uri="{FF2B5EF4-FFF2-40B4-BE49-F238E27FC236}">
                <a16:creationId xmlns:a16="http://schemas.microsoft.com/office/drawing/2014/main" id="{379B7212-2A74-4EEE-AC97-37C2BD151AA2}"/>
              </a:ext>
            </a:extLst>
          </p:cNvPr>
          <p:cNvGrpSpPr/>
          <p:nvPr/>
        </p:nvGrpSpPr>
        <p:grpSpPr>
          <a:xfrm>
            <a:off x="627163" y="5253071"/>
            <a:ext cx="544513" cy="542925"/>
            <a:chOff x="627163" y="5142295"/>
            <a:chExt cx="544513" cy="542925"/>
          </a:xfrm>
        </p:grpSpPr>
        <p:sp>
          <p:nvSpPr>
            <p:cNvPr id="56" name="Oval 101">
              <a:extLst>
                <a:ext uri="{FF2B5EF4-FFF2-40B4-BE49-F238E27FC236}">
                  <a16:creationId xmlns:a16="http://schemas.microsoft.com/office/drawing/2014/main" id="{C93A9142-9EC3-4307-B885-48CD1E34F9F0}"/>
                </a:ext>
              </a:extLst>
            </p:cNvPr>
            <p:cNvSpPr>
              <a:spLocks noChangeArrowheads="1"/>
            </p:cNvSpPr>
            <p:nvPr/>
          </p:nvSpPr>
          <p:spPr bwMode="auto">
            <a:xfrm>
              <a:off x="627163" y="5142295"/>
              <a:ext cx="544513" cy="542925"/>
            </a:xfrm>
            <a:prstGeom prst="ellipse">
              <a:avLst/>
            </a:pr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5" name="Freeform 50">
              <a:extLst>
                <a:ext uri="{FF2B5EF4-FFF2-40B4-BE49-F238E27FC236}">
                  <a16:creationId xmlns:a16="http://schemas.microsoft.com/office/drawing/2014/main" id="{9A16CC79-82FC-4DE1-9580-1F35DB58E0BE}"/>
                </a:ext>
              </a:extLst>
            </p:cNvPr>
            <p:cNvSpPr>
              <a:spLocks noChangeAspect="1" noEditPoints="1"/>
            </p:cNvSpPr>
            <p:nvPr/>
          </p:nvSpPr>
          <p:spPr bwMode="auto">
            <a:xfrm>
              <a:off x="721689" y="5240021"/>
              <a:ext cx="355460" cy="347472"/>
            </a:xfrm>
            <a:custGeom>
              <a:avLst/>
              <a:gdLst>
                <a:gd name="T0" fmla="*/ 282575 w 112"/>
                <a:gd name="T1" fmla="*/ 20273 h 109"/>
                <a:gd name="T2" fmla="*/ 262391 w 112"/>
                <a:gd name="T3" fmla="*/ 0 h 109"/>
                <a:gd name="T4" fmla="*/ 216977 w 112"/>
                <a:gd name="T5" fmla="*/ 53218 h 109"/>
                <a:gd name="T6" fmla="*/ 128673 w 112"/>
                <a:gd name="T7" fmla="*/ 17739 h 109"/>
                <a:gd name="T8" fmla="*/ 0 w 112"/>
                <a:gd name="T9" fmla="*/ 146982 h 109"/>
                <a:gd name="T10" fmla="*/ 128673 w 112"/>
                <a:gd name="T11" fmla="*/ 276225 h 109"/>
                <a:gd name="T12" fmla="*/ 257345 w 112"/>
                <a:gd name="T13" fmla="*/ 146982 h 109"/>
                <a:gd name="T14" fmla="*/ 237161 w 112"/>
                <a:gd name="T15" fmla="*/ 78559 h 109"/>
                <a:gd name="T16" fmla="*/ 282575 w 112"/>
                <a:gd name="T17" fmla="*/ 20273 h 109"/>
                <a:gd name="T18" fmla="*/ 239684 w 112"/>
                <a:gd name="T19" fmla="*/ 146982 h 109"/>
                <a:gd name="T20" fmla="*/ 128673 w 112"/>
                <a:gd name="T21" fmla="*/ 255952 h 109"/>
                <a:gd name="T22" fmla="*/ 20184 w 112"/>
                <a:gd name="T23" fmla="*/ 146982 h 109"/>
                <a:gd name="T24" fmla="*/ 128673 w 112"/>
                <a:gd name="T25" fmla="*/ 35478 h 109"/>
                <a:gd name="T26" fmla="*/ 204362 w 112"/>
                <a:gd name="T27" fmla="*/ 65889 h 109"/>
                <a:gd name="T28" fmla="*/ 126150 w 112"/>
                <a:gd name="T29" fmla="*/ 157119 h 109"/>
                <a:gd name="T30" fmla="*/ 65598 w 112"/>
                <a:gd name="T31" fmla="*/ 98833 h 109"/>
                <a:gd name="T32" fmla="*/ 45414 w 112"/>
                <a:gd name="T33" fmla="*/ 136845 h 109"/>
                <a:gd name="T34" fmla="*/ 108489 w 112"/>
                <a:gd name="T35" fmla="*/ 207802 h 109"/>
                <a:gd name="T36" fmla="*/ 121104 w 112"/>
                <a:gd name="T37" fmla="*/ 225542 h 109"/>
                <a:gd name="T38" fmla="*/ 136242 w 112"/>
                <a:gd name="T39" fmla="*/ 207802 h 109"/>
                <a:gd name="T40" fmla="*/ 224546 w 112"/>
                <a:gd name="T41" fmla="*/ 93764 h 109"/>
                <a:gd name="T42" fmla="*/ 239684 w 112"/>
                <a:gd name="T43" fmla="*/ 146982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2" h="109">
                  <a:moveTo>
                    <a:pt x="112" y="8"/>
                  </a:moveTo>
                  <a:cubicBezTo>
                    <a:pt x="104" y="0"/>
                    <a:pt x="104" y="0"/>
                    <a:pt x="104" y="0"/>
                  </a:cubicBezTo>
                  <a:cubicBezTo>
                    <a:pt x="86" y="21"/>
                    <a:pt x="86" y="21"/>
                    <a:pt x="86" y="21"/>
                  </a:cubicBezTo>
                  <a:cubicBezTo>
                    <a:pt x="77" y="12"/>
                    <a:pt x="65" y="7"/>
                    <a:pt x="51" y="7"/>
                  </a:cubicBezTo>
                  <a:cubicBezTo>
                    <a:pt x="23" y="7"/>
                    <a:pt x="0" y="30"/>
                    <a:pt x="0" y="58"/>
                  </a:cubicBezTo>
                  <a:cubicBezTo>
                    <a:pt x="0" y="86"/>
                    <a:pt x="23" y="109"/>
                    <a:pt x="51" y="109"/>
                  </a:cubicBezTo>
                  <a:cubicBezTo>
                    <a:pt x="79" y="109"/>
                    <a:pt x="102" y="86"/>
                    <a:pt x="102" y="58"/>
                  </a:cubicBezTo>
                  <a:cubicBezTo>
                    <a:pt x="102" y="48"/>
                    <a:pt x="99" y="38"/>
                    <a:pt x="94" y="31"/>
                  </a:cubicBezTo>
                  <a:lnTo>
                    <a:pt x="112" y="8"/>
                  </a:lnTo>
                  <a:close/>
                  <a:moveTo>
                    <a:pt x="95" y="58"/>
                  </a:moveTo>
                  <a:cubicBezTo>
                    <a:pt x="95" y="82"/>
                    <a:pt x="75" y="101"/>
                    <a:pt x="51" y="101"/>
                  </a:cubicBezTo>
                  <a:cubicBezTo>
                    <a:pt x="27" y="101"/>
                    <a:pt x="8" y="82"/>
                    <a:pt x="8" y="58"/>
                  </a:cubicBezTo>
                  <a:cubicBezTo>
                    <a:pt x="8" y="34"/>
                    <a:pt x="27" y="14"/>
                    <a:pt x="51" y="14"/>
                  </a:cubicBezTo>
                  <a:cubicBezTo>
                    <a:pt x="63" y="14"/>
                    <a:pt x="73" y="19"/>
                    <a:pt x="81" y="26"/>
                  </a:cubicBezTo>
                  <a:cubicBezTo>
                    <a:pt x="50" y="62"/>
                    <a:pt x="50" y="62"/>
                    <a:pt x="50" y="62"/>
                  </a:cubicBezTo>
                  <a:cubicBezTo>
                    <a:pt x="26" y="39"/>
                    <a:pt x="26" y="39"/>
                    <a:pt x="26" y="39"/>
                  </a:cubicBezTo>
                  <a:cubicBezTo>
                    <a:pt x="18" y="54"/>
                    <a:pt x="18" y="54"/>
                    <a:pt x="18" y="54"/>
                  </a:cubicBezTo>
                  <a:cubicBezTo>
                    <a:pt x="43" y="82"/>
                    <a:pt x="43" y="82"/>
                    <a:pt x="43" y="82"/>
                  </a:cubicBezTo>
                  <a:cubicBezTo>
                    <a:pt x="48" y="89"/>
                    <a:pt x="48" y="89"/>
                    <a:pt x="48" y="89"/>
                  </a:cubicBezTo>
                  <a:cubicBezTo>
                    <a:pt x="54" y="82"/>
                    <a:pt x="54" y="82"/>
                    <a:pt x="54" y="82"/>
                  </a:cubicBezTo>
                  <a:cubicBezTo>
                    <a:pt x="89" y="37"/>
                    <a:pt x="89" y="37"/>
                    <a:pt x="89" y="37"/>
                  </a:cubicBezTo>
                  <a:cubicBezTo>
                    <a:pt x="93" y="43"/>
                    <a:pt x="95" y="50"/>
                    <a:pt x="95" y="58"/>
                  </a:cubicBezTo>
                  <a:close/>
                </a:path>
              </a:pathLst>
            </a:custGeom>
            <a:solidFill>
              <a:schemeClr val="bg1"/>
            </a:solidFill>
            <a:ln>
              <a:noFill/>
            </a:ln>
          </p:spPr>
          <p:txBody>
            <a:bodyPr/>
            <a:lstStyle/>
            <a:p>
              <a:endParaRPr lang="en-US" dirty="0"/>
            </a:p>
          </p:txBody>
        </p:sp>
      </p:grpSp>
      <p:grpSp>
        <p:nvGrpSpPr>
          <p:cNvPr id="3" name="Group 2">
            <a:extLst>
              <a:ext uri="{FF2B5EF4-FFF2-40B4-BE49-F238E27FC236}">
                <a16:creationId xmlns:a16="http://schemas.microsoft.com/office/drawing/2014/main" id="{34864EC1-E1C4-4CAB-A8E4-CBB477539FBD}"/>
              </a:ext>
            </a:extLst>
          </p:cNvPr>
          <p:cNvGrpSpPr/>
          <p:nvPr/>
        </p:nvGrpSpPr>
        <p:grpSpPr>
          <a:xfrm>
            <a:off x="627163" y="5943324"/>
            <a:ext cx="544513" cy="542925"/>
            <a:chOff x="627163" y="5859844"/>
            <a:chExt cx="544513" cy="542925"/>
          </a:xfrm>
        </p:grpSpPr>
        <p:sp>
          <p:nvSpPr>
            <p:cNvPr id="53" name="Oval 101">
              <a:extLst>
                <a:ext uri="{FF2B5EF4-FFF2-40B4-BE49-F238E27FC236}">
                  <a16:creationId xmlns:a16="http://schemas.microsoft.com/office/drawing/2014/main" id="{11AD67A4-294E-4458-8D1E-6A84E1BD2179}"/>
                </a:ext>
              </a:extLst>
            </p:cNvPr>
            <p:cNvSpPr>
              <a:spLocks noChangeArrowheads="1"/>
            </p:cNvSpPr>
            <p:nvPr/>
          </p:nvSpPr>
          <p:spPr bwMode="auto">
            <a:xfrm>
              <a:off x="627163" y="5859844"/>
              <a:ext cx="544513" cy="542925"/>
            </a:xfrm>
            <a:prstGeom prst="ellipse">
              <a:avLst/>
            </a:prstGeom>
            <a:solidFill>
              <a:srgbClr val="8C3FC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6" name="Freeform 153">
              <a:extLst>
                <a:ext uri="{FF2B5EF4-FFF2-40B4-BE49-F238E27FC236}">
                  <a16:creationId xmlns:a16="http://schemas.microsoft.com/office/drawing/2014/main" id="{EECAD5BF-4DF6-4827-A084-CBD24AF4A4BA}"/>
                </a:ext>
              </a:extLst>
            </p:cNvPr>
            <p:cNvSpPr>
              <a:spLocks noChangeAspect="1"/>
            </p:cNvSpPr>
            <p:nvPr/>
          </p:nvSpPr>
          <p:spPr bwMode="auto">
            <a:xfrm>
              <a:off x="726682" y="5946587"/>
              <a:ext cx="345474" cy="369439"/>
            </a:xfrm>
            <a:custGeom>
              <a:avLst/>
              <a:gdLst>
                <a:gd name="T0" fmla="*/ 146137 w 109"/>
                <a:gd name="T1" fmla="*/ 17723 h 116"/>
                <a:gd name="T2" fmla="*/ 146137 w 109"/>
                <a:gd name="T3" fmla="*/ 7595 h 116"/>
                <a:gd name="T4" fmla="*/ 138578 w 109"/>
                <a:gd name="T5" fmla="*/ 0 h 116"/>
                <a:gd name="T6" fmla="*/ 128500 w 109"/>
                <a:gd name="T7" fmla="*/ 7595 h 116"/>
                <a:gd name="T8" fmla="*/ 128500 w 109"/>
                <a:gd name="T9" fmla="*/ 17723 h 116"/>
                <a:gd name="T10" fmla="*/ 0 w 109"/>
                <a:gd name="T11" fmla="*/ 154439 h 116"/>
                <a:gd name="T12" fmla="*/ 0 w 109"/>
                <a:gd name="T13" fmla="*/ 164567 h 116"/>
                <a:gd name="T14" fmla="*/ 2520 w 109"/>
                <a:gd name="T15" fmla="*/ 164567 h 116"/>
                <a:gd name="T16" fmla="*/ 45353 w 109"/>
                <a:gd name="T17" fmla="*/ 126590 h 116"/>
                <a:gd name="T18" fmla="*/ 90706 w 109"/>
                <a:gd name="T19" fmla="*/ 164567 h 116"/>
                <a:gd name="T20" fmla="*/ 93225 w 109"/>
                <a:gd name="T21" fmla="*/ 164567 h 116"/>
                <a:gd name="T22" fmla="*/ 128500 w 109"/>
                <a:gd name="T23" fmla="*/ 129121 h 116"/>
                <a:gd name="T24" fmla="*/ 128500 w 109"/>
                <a:gd name="T25" fmla="*/ 227861 h 116"/>
                <a:gd name="T26" fmla="*/ 100784 w 109"/>
                <a:gd name="T27" fmla="*/ 273434 h 116"/>
                <a:gd name="T28" fmla="*/ 73069 w 109"/>
                <a:gd name="T29" fmla="*/ 248116 h 116"/>
                <a:gd name="T30" fmla="*/ 65510 w 109"/>
                <a:gd name="T31" fmla="*/ 237989 h 116"/>
                <a:gd name="T32" fmla="*/ 55431 w 109"/>
                <a:gd name="T33" fmla="*/ 248116 h 116"/>
                <a:gd name="T34" fmla="*/ 100784 w 109"/>
                <a:gd name="T35" fmla="*/ 293688 h 116"/>
                <a:gd name="T36" fmla="*/ 146137 w 109"/>
                <a:gd name="T37" fmla="*/ 227861 h 116"/>
                <a:gd name="T38" fmla="*/ 146137 w 109"/>
                <a:gd name="T39" fmla="*/ 129121 h 116"/>
                <a:gd name="T40" fmla="*/ 183931 w 109"/>
                <a:gd name="T41" fmla="*/ 164567 h 116"/>
                <a:gd name="T42" fmla="*/ 183931 w 109"/>
                <a:gd name="T43" fmla="*/ 164567 h 116"/>
                <a:gd name="T44" fmla="*/ 229284 w 109"/>
                <a:gd name="T45" fmla="*/ 126590 h 116"/>
                <a:gd name="T46" fmla="*/ 274637 w 109"/>
                <a:gd name="T47" fmla="*/ 164567 h 116"/>
                <a:gd name="T48" fmla="*/ 274637 w 109"/>
                <a:gd name="T49" fmla="*/ 164567 h 116"/>
                <a:gd name="T50" fmla="*/ 274637 w 109"/>
                <a:gd name="T51" fmla="*/ 154439 h 116"/>
                <a:gd name="T52" fmla="*/ 146137 w 109"/>
                <a:gd name="T53" fmla="*/ 17723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9" h="116">
                  <a:moveTo>
                    <a:pt x="58" y="7"/>
                  </a:moveTo>
                  <a:cubicBezTo>
                    <a:pt x="58" y="3"/>
                    <a:pt x="58" y="3"/>
                    <a:pt x="58" y="3"/>
                  </a:cubicBezTo>
                  <a:cubicBezTo>
                    <a:pt x="58" y="1"/>
                    <a:pt x="57" y="0"/>
                    <a:pt x="55" y="0"/>
                  </a:cubicBezTo>
                  <a:cubicBezTo>
                    <a:pt x="53" y="0"/>
                    <a:pt x="51" y="1"/>
                    <a:pt x="51" y="3"/>
                  </a:cubicBezTo>
                  <a:cubicBezTo>
                    <a:pt x="51" y="7"/>
                    <a:pt x="51" y="7"/>
                    <a:pt x="51" y="7"/>
                  </a:cubicBezTo>
                  <a:cubicBezTo>
                    <a:pt x="23" y="9"/>
                    <a:pt x="0" y="32"/>
                    <a:pt x="0" y="61"/>
                  </a:cubicBezTo>
                  <a:cubicBezTo>
                    <a:pt x="0" y="62"/>
                    <a:pt x="0" y="64"/>
                    <a:pt x="0" y="65"/>
                  </a:cubicBezTo>
                  <a:cubicBezTo>
                    <a:pt x="1" y="65"/>
                    <a:pt x="1" y="65"/>
                    <a:pt x="1" y="65"/>
                  </a:cubicBezTo>
                  <a:cubicBezTo>
                    <a:pt x="2" y="57"/>
                    <a:pt x="10" y="50"/>
                    <a:pt x="18" y="50"/>
                  </a:cubicBezTo>
                  <a:cubicBezTo>
                    <a:pt x="27" y="50"/>
                    <a:pt x="35" y="57"/>
                    <a:pt x="36" y="65"/>
                  </a:cubicBezTo>
                  <a:cubicBezTo>
                    <a:pt x="37" y="65"/>
                    <a:pt x="37" y="65"/>
                    <a:pt x="37" y="65"/>
                  </a:cubicBezTo>
                  <a:cubicBezTo>
                    <a:pt x="38" y="58"/>
                    <a:pt x="44" y="52"/>
                    <a:pt x="51" y="51"/>
                  </a:cubicBezTo>
                  <a:cubicBezTo>
                    <a:pt x="51" y="90"/>
                    <a:pt x="51" y="90"/>
                    <a:pt x="51" y="90"/>
                  </a:cubicBezTo>
                  <a:cubicBezTo>
                    <a:pt x="51" y="108"/>
                    <a:pt x="47" y="108"/>
                    <a:pt x="40" y="108"/>
                  </a:cubicBezTo>
                  <a:cubicBezTo>
                    <a:pt x="29" y="108"/>
                    <a:pt x="29" y="105"/>
                    <a:pt x="29" y="98"/>
                  </a:cubicBezTo>
                  <a:cubicBezTo>
                    <a:pt x="29" y="96"/>
                    <a:pt x="28" y="94"/>
                    <a:pt x="26" y="94"/>
                  </a:cubicBezTo>
                  <a:cubicBezTo>
                    <a:pt x="24" y="94"/>
                    <a:pt x="22" y="96"/>
                    <a:pt x="22" y="98"/>
                  </a:cubicBezTo>
                  <a:cubicBezTo>
                    <a:pt x="22" y="105"/>
                    <a:pt x="22" y="116"/>
                    <a:pt x="40" y="116"/>
                  </a:cubicBezTo>
                  <a:cubicBezTo>
                    <a:pt x="50" y="116"/>
                    <a:pt x="58" y="114"/>
                    <a:pt x="58" y="90"/>
                  </a:cubicBezTo>
                  <a:cubicBezTo>
                    <a:pt x="58" y="51"/>
                    <a:pt x="58" y="51"/>
                    <a:pt x="58" y="51"/>
                  </a:cubicBezTo>
                  <a:cubicBezTo>
                    <a:pt x="65" y="52"/>
                    <a:pt x="71" y="58"/>
                    <a:pt x="73" y="65"/>
                  </a:cubicBezTo>
                  <a:cubicBezTo>
                    <a:pt x="73" y="65"/>
                    <a:pt x="73" y="65"/>
                    <a:pt x="73" y="65"/>
                  </a:cubicBezTo>
                  <a:cubicBezTo>
                    <a:pt x="75" y="57"/>
                    <a:pt x="82" y="50"/>
                    <a:pt x="91" y="50"/>
                  </a:cubicBezTo>
                  <a:cubicBezTo>
                    <a:pt x="100" y="50"/>
                    <a:pt x="107" y="57"/>
                    <a:pt x="109" y="65"/>
                  </a:cubicBezTo>
                  <a:cubicBezTo>
                    <a:pt x="109" y="65"/>
                    <a:pt x="109" y="65"/>
                    <a:pt x="109" y="65"/>
                  </a:cubicBezTo>
                  <a:cubicBezTo>
                    <a:pt x="109" y="64"/>
                    <a:pt x="109" y="62"/>
                    <a:pt x="109" y="61"/>
                  </a:cubicBezTo>
                  <a:cubicBezTo>
                    <a:pt x="109" y="32"/>
                    <a:pt x="87" y="9"/>
                    <a:pt x="58" y="7"/>
                  </a:cubicBezTo>
                  <a:close/>
                </a:path>
              </a:pathLst>
            </a:custGeom>
            <a:solidFill>
              <a:schemeClr val="bg1"/>
            </a:solidFill>
            <a:ln>
              <a:noFill/>
            </a:ln>
          </p:spPr>
          <p:txBody>
            <a:bodyPr/>
            <a:lstStyle/>
            <a:p>
              <a:endParaRPr lang="en-US" dirty="0"/>
            </a:p>
          </p:txBody>
        </p:sp>
      </p:grpSp>
    </p:spTree>
    <p:extLst>
      <p:ext uri="{BB962C8B-B14F-4D97-AF65-F5344CB8AC3E}">
        <p14:creationId xmlns:p14="http://schemas.microsoft.com/office/powerpoint/2010/main" val="337466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592077A-A83F-408D-9112-2B41AD53AD34}"/>
              </a:ext>
            </a:extLst>
          </p:cNvPr>
          <p:cNvGrpSpPr>
            <a:grpSpLocks noChangeAspect="1"/>
          </p:cNvGrpSpPr>
          <p:nvPr/>
        </p:nvGrpSpPr>
        <p:grpSpPr>
          <a:xfrm>
            <a:off x="230860" y="1950294"/>
            <a:ext cx="3843289" cy="3558591"/>
            <a:chOff x="230860" y="1950294"/>
            <a:chExt cx="3843289" cy="3558591"/>
          </a:xfrm>
        </p:grpSpPr>
        <p:grpSp>
          <p:nvGrpSpPr>
            <p:cNvPr id="181" name="Group 180"/>
            <p:cNvGrpSpPr/>
            <p:nvPr/>
          </p:nvGrpSpPr>
          <p:grpSpPr>
            <a:xfrm>
              <a:off x="325522" y="2029734"/>
              <a:ext cx="3694735" cy="3479151"/>
              <a:chOff x="3439869" y="1883514"/>
              <a:chExt cx="5113258" cy="4623744"/>
            </a:xfrm>
            <a:solidFill>
              <a:schemeClr val="tx2">
                <a:alpha val="44000"/>
              </a:schemeClr>
            </a:solidFill>
          </p:grpSpPr>
          <p:sp>
            <p:nvSpPr>
              <p:cNvPr id="180" name="Freeform 179"/>
              <p:cNvSpPr>
                <a:spLocks/>
              </p:cNvSpPr>
              <p:nvPr/>
            </p:nvSpPr>
            <p:spPr bwMode="auto">
              <a:xfrm>
                <a:off x="5248071" y="2872996"/>
                <a:ext cx="3305056" cy="2290471"/>
              </a:xfrm>
              <a:custGeom>
                <a:avLst/>
                <a:gdLst>
                  <a:gd name="connsiteX0" fmla="*/ 2947931 w 3305056"/>
                  <a:gd name="connsiteY0" fmla="*/ 0 h 2290471"/>
                  <a:gd name="connsiteX1" fmla="*/ 2856828 w 3305056"/>
                  <a:gd name="connsiteY1" fmla="*/ 524913 h 2290471"/>
                  <a:gd name="connsiteX2" fmla="*/ 2873226 w 3305056"/>
                  <a:gd name="connsiteY2" fmla="*/ 519445 h 2290471"/>
                  <a:gd name="connsiteX3" fmla="*/ 3102807 w 3305056"/>
                  <a:gd name="connsiteY3" fmla="*/ 1077165 h 2290471"/>
                  <a:gd name="connsiteX4" fmla="*/ 2951575 w 3305056"/>
                  <a:gd name="connsiteY4" fmla="*/ 1117262 h 2290471"/>
                  <a:gd name="connsiteX5" fmla="*/ 3305056 w 3305056"/>
                  <a:gd name="connsiteY5" fmla="*/ 1485430 h 2290471"/>
                  <a:gd name="connsiteX6" fmla="*/ 2128000 w 3305056"/>
                  <a:gd name="connsiteY6" fmla="*/ 1649465 h 2290471"/>
                  <a:gd name="connsiteX7" fmla="*/ 1838291 w 3305056"/>
                  <a:gd name="connsiteY7" fmla="*/ 1405235 h 2290471"/>
                  <a:gd name="connsiteX8" fmla="*/ 1649381 w 3305056"/>
                  <a:gd name="connsiteY8" fmla="*/ 1454001 h 2290471"/>
                  <a:gd name="connsiteX9" fmla="*/ 1573983 w 3305056"/>
                  <a:gd name="connsiteY9" fmla="*/ 1473464 h 2290471"/>
                  <a:gd name="connsiteX10" fmla="*/ 1575003 w 3305056"/>
                  <a:gd name="connsiteY10" fmla="*/ 1490239 h 2290471"/>
                  <a:gd name="connsiteX11" fmla="*/ 1570277 w 3305056"/>
                  <a:gd name="connsiteY11" fmla="*/ 1565612 h 2290471"/>
                  <a:gd name="connsiteX12" fmla="*/ 1431790 w 3305056"/>
                  <a:gd name="connsiteY12" fmla="*/ 1622128 h 2290471"/>
                  <a:gd name="connsiteX13" fmla="*/ 1420857 w 3305056"/>
                  <a:gd name="connsiteY13" fmla="*/ 1669528 h 2290471"/>
                  <a:gd name="connsiteX14" fmla="*/ 1524722 w 3305056"/>
                  <a:gd name="connsiteY14" fmla="*/ 1777089 h 2290471"/>
                  <a:gd name="connsiteX15" fmla="*/ 1431790 w 3305056"/>
                  <a:gd name="connsiteY15" fmla="*/ 1952105 h 2290471"/>
                  <a:gd name="connsiteX16" fmla="*/ 1284192 w 3305056"/>
                  <a:gd name="connsiteY16" fmla="*/ 1930228 h 2290471"/>
                  <a:gd name="connsiteX17" fmla="*/ 1256859 w 3305056"/>
                  <a:gd name="connsiteY17" fmla="*/ 1959397 h 2290471"/>
                  <a:gd name="connsiteX18" fmla="*/ 1258681 w 3305056"/>
                  <a:gd name="connsiteY18" fmla="*/ 1959397 h 2290471"/>
                  <a:gd name="connsiteX19" fmla="*/ 1295125 w 3305056"/>
                  <a:gd name="connsiteY19" fmla="*/ 2101597 h 2290471"/>
                  <a:gd name="connsiteX20" fmla="*/ 1129305 w 3305056"/>
                  <a:gd name="connsiteY20" fmla="*/ 2210981 h 2290471"/>
                  <a:gd name="connsiteX21" fmla="*/ 1010863 w 3305056"/>
                  <a:gd name="connsiteY21" fmla="*/ 2118005 h 2290471"/>
                  <a:gd name="connsiteX22" fmla="*/ 961663 w 3305056"/>
                  <a:gd name="connsiteY22" fmla="*/ 2134412 h 2290471"/>
                  <a:gd name="connsiteX23" fmla="*/ 921575 w 3305056"/>
                  <a:gd name="connsiteY23" fmla="*/ 2276612 h 2290471"/>
                  <a:gd name="connsiteX24" fmla="*/ 724778 w 3305056"/>
                  <a:gd name="connsiteY24" fmla="*/ 2285728 h 2290471"/>
                  <a:gd name="connsiteX25" fmla="*/ 668290 w 3305056"/>
                  <a:gd name="connsiteY25" fmla="*/ 2147174 h 2290471"/>
                  <a:gd name="connsiteX26" fmla="*/ 620913 w 3305056"/>
                  <a:gd name="connsiteY26" fmla="*/ 2136235 h 2290471"/>
                  <a:gd name="connsiteX27" fmla="*/ 513403 w 3305056"/>
                  <a:gd name="connsiteY27" fmla="*/ 2240151 h 2290471"/>
                  <a:gd name="connsiteX28" fmla="*/ 338472 w 3305056"/>
                  <a:gd name="connsiteY28" fmla="*/ 2148997 h 2290471"/>
                  <a:gd name="connsiteX29" fmla="*/ 360338 w 3305056"/>
                  <a:gd name="connsiteY29" fmla="*/ 1999505 h 2290471"/>
                  <a:gd name="connsiteX30" fmla="*/ 331183 w 3305056"/>
                  <a:gd name="connsiteY30" fmla="*/ 1972158 h 2290471"/>
                  <a:gd name="connsiteX31" fmla="*/ 331183 w 3305056"/>
                  <a:gd name="connsiteY31" fmla="*/ 1973981 h 2290471"/>
                  <a:gd name="connsiteX32" fmla="*/ 189052 w 3305056"/>
                  <a:gd name="connsiteY32" fmla="*/ 2012266 h 2290471"/>
                  <a:gd name="connsiteX33" fmla="*/ 79720 w 3305056"/>
                  <a:gd name="connsiteY33" fmla="*/ 1846366 h 2290471"/>
                  <a:gd name="connsiteX34" fmla="*/ 172652 w 3305056"/>
                  <a:gd name="connsiteY34" fmla="*/ 1726043 h 2290471"/>
                  <a:gd name="connsiteX35" fmla="*/ 156253 w 3305056"/>
                  <a:gd name="connsiteY35" fmla="*/ 1676820 h 2290471"/>
                  <a:gd name="connsiteX36" fmla="*/ 156253 w 3305056"/>
                  <a:gd name="connsiteY36" fmla="*/ 1678643 h 2290471"/>
                  <a:gd name="connsiteX37" fmla="*/ 12299 w 3305056"/>
                  <a:gd name="connsiteY37" fmla="*/ 1636712 h 2290471"/>
                  <a:gd name="connsiteX38" fmla="*/ 5010 w 3305056"/>
                  <a:gd name="connsiteY38" fmla="*/ 1439820 h 2290471"/>
                  <a:gd name="connsiteX39" fmla="*/ 143497 w 3305056"/>
                  <a:gd name="connsiteY39" fmla="*/ 1383305 h 2290471"/>
                  <a:gd name="connsiteX40" fmla="*/ 154430 w 3305056"/>
                  <a:gd name="connsiteY40" fmla="*/ 1335905 h 2290471"/>
                  <a:gd name="connsiteX41" fmla="*/ 50565 w 3305056"/>
                  <a:gd name="connsiteY41" fmla="*/ 1228343 h 2290471"/>
                  <a:gd name="connsiteX42" fmla="*/ 141675 w 3305056"/>
                  <a:gd name="connsiteY42" fmla="*/ 1053328 h 2290471"/>
                  <a:gd name="connsiteX43" fmla="*/ 291095 w 3305056"/>
                  <a:gd name="connsiteY43" fmla="*/ 1075205 h 2290471"/>
                  <a:gd name="connsiteX44" fmla="*/ 318428 w 3305056"/>
                  <a:gd name="connsiteY44" fmla="*/ 1046035 h 2290471"/>
                  <a:gd name="connsiteX45" fmla="*/ 316606 w 3305056"/>
                  <a:gd name="connsiteY45" fmla="*/ 1046035 h 2290471"/>
                  <a:gd name="connsiteX46" fmla="*/ 278340 w 3305056"/>
                  <a:gd name="connsiteY46" fmla="*/ 903835 h 2290471"/>
                  <a:gd name="connsiteX47" fmla="*/ 444160 w 3305056"/>
                  <a:gd name="connsiteY47" fmla="*/ 796274 h 2290471"/>
                  <a:gd name="connsiteX48" fmla="*/ 564425 w 3305056"/>
                  <a:gd name="connsiteY48" fmla="*/ 887428 h 2290471"/>
                  <a:gd name="connsiteX49" fmla="*/ 613624 w 3305056"/>
                  <a:gd name="connsiteY49" fmla="*/ 871020 h 2290471"/>
                  <a:gd name="connsiteX50" fmla="*/ 611802 w 3305056"/>
                  <a:gd name="connsiteY50" fmla="*/ 871020 h 2290471"/>
                  <a:gd name="connsiteX51" fmla="*/ 653712 w 3305056"/>
                  <a:gd name="connsiteY51" fmla="*/ 728820 h 2290471"/>
                  <a:gd name="connsiteX52" fmla="*/ 850509 w 3305056"/>
                  <a:gd name="connsiteY52" fmla="*/ 719705 h 2290471"/>
                  <a:gd name="connsiteX53" fmla="*/ 906998 w 3305056"/>
                  <a:gd name="connsiteY53" fmla="*/ 858259 h 2290471"/>
                  <a:gd name="connsiteX54" fmla="*/ 954375 w 3305056"/>
                  <a:gd name="connsiteY54" fmla="*/ 869197 h 2290471"/>
                  <a:gd name="connsiteX55" fmla="*/ 1060062 w 3305056"/>
                  <a:gd name="connsiteY55" fmla="*/ 765282 h 2290471"/>
                  <a:gd name="connsiteX56" fmla="*/ 1236815 w 3305056"/>
                  <a:gd name="connsiteY56" fmla="*/ 858259 h 2290471"/>
                  <a:gd name="connsiteX57" fmla="*/ 1214949 w 3305056"/>
                  <a:gd name="connsiteY57" fmla="*/ 1005928 h 2290471"/>
                  <a:gd name="connsiteX58" fmla="*/ 1244104 w 3305056"/>
                  <a:gd name="connsiteY58" fmla="*/ 1033274 h 2290471"/>
                  <a:gd name="connsiteX59" fmla="*/ 1242281 w 3305056"/>
                  <a:gd name="connsiteY59" fmla="*/ 1031451 h 2290471"/>
                  <a:gd name="connsiteX60" fmla="*/ 1386235 w 3305056"/>
                  <a:gd name="connsiteY60" fmla="*/ 994989 h 2290471"/>
                  <a:gd name="connsiteX61" fmla="*/ 1424274 w 3305056"/>
                  <a:gd name="connsiteY61" fmla="*/ 1040111 h 2290471"/>
                  <a:gd name="connsiteX62" fmla="*/ 1429074 w 3305056"/>
                  <a:gd name="connsiteY62" fmla="*/ 1047215 h 2290471"/>
                  <a:gd name="connsiteX63" fmla="*/ 1479821 w 3305056"/>
                  <a:gd name="connsiteY63" fmla="*/ 1028634 h 2290471"/>
                  <a:gd name="connsiteX64" fmla="*/ 1765409 w 3305056"/>
                  <a:gd name="connsiteY64" fmla="*/ 924065 h 2290471"/>
                  <a:gd name="connsiteX65" fmla="*/ 1880199 w 3305056"/>
                  <a:gd name="connsiteY65" fmla="*/ 519445 h 2290471"/>
                  <a:gd name="connsiteX66" fmla="*/ 2947931 w 3305056"/>
                  <a:gd name="connsiteY66" fmla="*/ 0 h 2290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5056" h="2290471">
                    <a:moveTo>
                      <a:pt x="2947931" y="0"/>
                    </a:moveTo>
                    <a:cubicBezTo>
                      <a:pt x="2856828" y="524913"/>
                      <a:pt x="2856828" y="524913"/>
                      <a:pt x="2856828" y="524913"/>
                    </a:cubicBezTo>
                    <a:cubicBezTo>
                      <a:pt x="2873226" y="519445"/>
                      <a:pt x="2873226" y="519445"/>
                      <a:pt x="2873226" y="519445"/>
                    </a:cubicBezTo>
                    <a:cubicBezTo>
                      <a:pt x="3428957" y="619689"/>
                      <a:pt x="3102807" y="1077165"/>
                      <a:pt x="3102807" y="1077165"/>
                    </a:cubicBezTo>
                    <a:cubicBezTo>
                      <a:pt x="2951575" y="1117262"/>
                      <a:pt x="2951575" y="1117262"/>
                      <a:pt x="2951575" y="1117262"/>
                    </a:cubicBezTo>
                    <a:lnTo>
                      <a:pt x="3305056" y="1485430"/>
                    </a:lnTo>
                    <a:cubicBezTo>
                      <a:pt x="2128000" y="1649465"/>
                      <a:pt x="2128000" y="1649465"/>
                      <a:pt x="2128000" y="1649465"/>
                    </a:cubicBezTo>
                    <a:cubicBezTo>
                      <a:pt x="1838291" y="1405235"/>
                      <a:pt x="1838291" y="1405235"/>
                      <a:pt x="1838291" y="1405235"/>
                    </a:cubicBezTo>
                    <a:cubicBezTo>
                      <a:pt x="1771216" y="1422550"/>
                      <a:pt x="1708334" y="1438783"/>
                      <a:pt x="1649381" y="1454001"/>
                    </a:cubicBezTo>
                    <a:lnTo>
                      <a:pt x="1573983" y="1473464"/>
                    </a:lnTo>
                    <a:lnTo>
                      <a:pt x="1575003" y="1490239"/>
                    </a:lnTo>
                    <a:cubicBezTo>
                      <a:pt x="1575174" y="1513655"/>
                      <a:pt x="1573921" y="1539178"/>
                      <a:pt x="1570277" y="1565612"/>
                    </a:cubicBezTo>
                    <a:lnTo>
                      <a:pt x="1431790" y="1622128"/>
                    </a:lnTo>
                    <a:cubicBezTo>
                      <a:pt x="1428145" y="1638535"/>
                      <a:pt x="1424501" y="1654943"/>
                      <a:pt x="1420857" y="1669528"/>
                    </a:cubicBezTo>
                    <a:cubicBezTo>
                      <a:pt x="1420857" y="1669528"/>
                      <a:pt x="1420857" y="1669528"/>
                      <a:pt x="1524722" y="1777089"/>
                    </a:cubicBezTo>
                    <a:cubicBezTo>
                      <a:pt x="1524722" y="1777089"/>
                      <a:pt x="1497389" y="1866420"/>
                      <a:pt x="1431790" y="1952105"/>
                    </a:cubicBezTo>
                    <a:cubicBezTo>
                      <a:pt x="1431790" y="1952105"/>
                      <a:pt x="1431790" y="1952105"/>
                      <a:pt x="1284192" y="1930228"/>
                    </a:cubicBezTo>
                    <a:cubicBezTo>
                      <a:pt x="1275081" y="1939343"/>
                      <a:pt x="1265970" y="1950281"/>
                      <a:pt x="1256859" y="1959397"/>
                    </a:cubicBezTo>
                    <a:cubicBezTo>
                      <a:pt x="1256859" y="1959397"/>
                      <a:pt x="1256859" y="1959397"/>
                      <a:pt x="1258681" y="1959397"/>
                    </a:cubicBezTo>
                    <a:cubicBezTo>
                      <a:pt x="1258681" y="1959397"/>
                      <a:pt x="1258681" y="1959397"/>
                      <a:pt x="1295125" y="2101597"/>
                    </a:cubicBezTo>
                    <a:cubicBezTo>
                      <a:pt x="1295125" y="2101597"/>
                      <a:pt x="1229526" y="2167228"/>
                      <a:pt x="1129305" y="2210981"/>
                    </a:cubicBezTo>
                    <a:cubicBezTo>
                      <a:pt x="1129305" y="2210981"/>
                      <a:pt x="1129305" y="2210981"/>
                      <a:pt x="1010863" y="2118005"/>
                    </a:cubicBezTo>
                    <a:cubicBezTo>
                      <a:pt x="994463" y="2125297"/>
                      <a:pt x="978063" y="2128943"/>
                      <a:pt x="961663" y="2134412"/>
                    </a:cubicBezTo>
                    <a:cubicBezTo>
                      <a:pt x="961663" y="2134412"/>
                      <a:pt x="961663" y="2134412"/>
                      <a:pt x="921575" y="2276612"/>
                    </a:cubicBezTo>
                    <a:cubicBezTo>
                      <a:pt x="921575" y="2276612"/>
                      <a:pt x="830465" y="2300312"/>
                      <a:pt x="724778" y="2285728"/>
                    </a:cubicBezTo>
                    <a:cubicBezTo>
                      <a:pt x="724778" y="2285728"/>
                      <a:pt x="724778" y="2285728"/>
                      <a:pt x="668290" y="2147174"/>
                    </a:cubicBezTo>
                    <a:cubicBezTo>
                      <a:pt x="651890" y="2143528"/>
                      <a:pt x="635490" y="2139881"/>
                      <a:pt x="620913" y="2136235"/>
                    </a:cubicBezTo>
                    <a:cubicBezTo>
                      <a:pt x="620913" y="2136235"/>
                      <a:pt x="620913" y="2136235"/>
                      <a:pt x="513403" y="2240151"/>
                    </a:cubicBezTo>
                    <a:cubicBezTo>
                      <a:pt x="513403" y="2240151"/>
                      <a:pt x="424116" y="2212805"/>
                      <a:pt x="338472" y="2148997"/>
                    </a:cubicBezTo>
                    <a:cubicBezTo>
                      <a:pt x="338472" y="2148997"/>
                      <a:pt x="338472" y="2148997"/>
                      <a:pt x="360338" y="1999505"/>
                    </a:cubicBezTo>
                    <a:cubicBezTo>
                      <a:pt x="351227" y="1990389"/>
                      <a:pt x="340294" y="1981274"/>
                      <a:pt x="331183" y="1972158"/>
                    </a:cubicBezTo>
                    <a:cubicBezTo>
                      <a:pt x="331183" y="1972158"/>
                      <a:pt x="331183" y="1972158"/>
                      <a:pt x="331183" y="1973981"/>
                    </a:cubicBezTo>
                    <a:cubicBezTo>
                      <a:pt x="331183" y="1973981"/>
                      <a:pt x="331183" y="1973981"/>
                      <a:pt x="189052" y="2012266"/>
                    </a:cubicBezTo>
                    <a:cubicBezTo>
                      <a:pt x="189052" y="2012266"/>
                      <a:pt x="123453" y="1944812"/>
                      <a:pt x="79720" y="1846366"/>
                    </a:cubicBezTo>
                    <a:cubicBezTo>
                      <a:pt x="79720" y="1846366"/>
                      <a:pt x="79720" y="1846366"/>
                      <a:pt x="172652" y="1726043"/>
                    </a:cubicBezTo>
                    <a:cubicBezTo>
                      <a:pt x="165364" y="1709635"/>
                      <a:pt x="161719" y="1693228"/>
                      <a:pt x="156253" y="1676820"/>
                    </a:cubicBezTo>
                    <a:cubicBezTo>
                      <a:pt x="156253" y="1676820"/>
                      <a:pt x="156253" y="1676820"/>
                      <a:pt x="156253" y="1678643"/>
                    </a:cubicBezTo>
                    <a:cubicBezTo>
                      <a:pt x="156253" y="1678643"/>
                      <a:pt x="156253" y="1678643"/>
                      <a:pt x="12299" y="1636712"/>
                    </a:cubicBezTo>
                    <a:cubicBezTo>
                      <a:pt x="12299" y="1636712"/>
                      <a:pt x="-9567" y="1547382"/>
                      <a:pt x="5010" y="1439820"/>
                    </a:cubicBezTo>
                    <a:cubicBezTo>
                      <a:pt x="5010" y="1439820"/>
                      <a:pt x="5010" y="1439820"/>
                      <a:pt x="143497" y="1383305"/>
                    </a:cubicBezTo>
                    <a:cubicBezTo>
                      <a:pt x="147142" y="1366897"/>
                      <a:pt x="150786" y="1350489"/>
                      <a:pt x="154430" y="1335905"/>
                    </a:cubicBezTo>
                    <a:cubicBezTo>
                      <a:pt x="154430" y="1335905"/>
                      <a:pt x="154430" y="1335905"/>
                      <a:pt x="50565" y="1228343"/>
                    </a:cubicBezTo>
                    <a:cubicBezTo>
                      <a:pt x="50565" y="1228343"/>
                      <a:pt x="77898" y="1139012"/>
                      <a:pt x="141675" y="1053328"/>
                    </a:cubicBezTo>
                    <a:cubicBezTo>
                      <a:pt x="141675" y="1053328"/>
                      <a:pt x="141675" y="1053328"/>
                      <a:pt x="291095" y="1075205"/>
                    </a:cubicBezTo>
                    <a:cubicBezTo>
                      <a:pt x="300206" y="1066089"/>
                      <a:pt x="309317" y="1056974"/>
                      <a:pt x="318428" y="1046035"/>
                    </a:cubicBezTo>
                    <a:cubicBezTo>
                      <a:pt x="318428" y="1046035"/>
                      <a:pt x="318428" y="1046035"/>
                      <a:pt x="316606" y="1046035"/>
                    </a:cubicBezTo>
                    <a:cubicBezTo>
                      <a:pt x="316606" y="1046035"/>
                      <a:pt x="316606" y="1046035"/>
                      <a:pt x="278340" y="903835"/>
                    </a:cubicBezTo>
                    <a:cubicBezTo>
                      <a:pt x="278340" y="903835"/>
                      <a:pt x="345761" y="838205"/>
                      <a:pt x="444160" y="796274"/>
                    </a:cubicBezTo>
                    <a:cubicBezTo>
                      <a:pt x="444160" y="796274"/>
                      <a:pt x="444160" y="796274"/>
                      <a:pt x="564425" y="887428"/>
                    </a:cubicBezTo>
                    <a:cubicBezTo>
                      <a:pt x="580825" y="881959"/>
                      <a:pt x="597224" y="876489"/>
                      <a:pt x="613624" y="871020"/>
                    </a:cubicBezTo>
                    <a:cubicBezTo>
                      <a:pt x="613624" y="871020"/>
                      <a:pt x="613624" y="871020"/>
                      <a:pt x="611802" y="871020"/>
                    </a:cubicBezTo>
                    <a:cubicBezTo>
                      <a:pt x="611802" y="871020"/>
                      <a:pt x="611802" y="871020"/>
                      <a:pt x="653712" y="728820"/>
                    </a:cubicBezTo>
                    <a:cubicBezTo>
                      <a:pt x="653712" y="728820"/>
                      <a:pt x="743000" y="705120"/>
                      <a:pt x="850509" y="719705"/>
                    </a:cubicBezTo>
                    <a:cubicBezTo>
                      <a:pt x="850509" y="719705"/>
                      <a:pt x="850509" y="719705"/>
                      <a:pt x="906998" y="858259"/>
                    </a:cubicBezTo>
                    <a:cubicBezTo>
                      <a:pt x="923397" y="861905"/>
                      <a:pt x="937975" y="865551"/>
                      <a:pt x="954375" y="869197"/>
                    </a:cubicBezTo>
                    <a:cubicBezTo>
                      <a:pt x="954375" y="869197"/>
                      <a:pt x="954375" y="869197"/>
                      <a:pt x="1060062" y="765282"/>
                    </a:cubicBezTo>
                    <a:cubicBezTo>
                      <a:pt x="1060062" y="765282"/>
                      <a:pt x="1151172" y="792628"/>
                      <a:pt x="1236815" y="858259"/>
                    </a:cubicBezTo>
                    <a:cubicBezTo>
                      <a:pt x="1236815" y="858259"/>
                      <a:pt x="1236815" y="858259"/>
                      <a:pt x="1214949" y="1005928"/>
                    </a:cubicBezTo>
                    <a:cubicBezTo>
                      <a:pt x="1224059" y="1015043"/>
                      <a:pt x="1233170" y="1024159"/>
                      <a:pt x="1244104" y="1033274"/>
                    </a:cubicBezTo>
                    <a:cubicBezTo>
                      <a:pt x="1244104" y="1033274"/>
                      <a:pt x="1244104" y="1033274"/>
                      <a:pt x="1242281" y="1031451"/>
                    </a:cubicBezTo>
                    <a:cubicBezTo>
                      <a:pt x="1242281" y="1031451"/>
                      <a:pt x="1242281" y="1031451"/>
                      <a:pt x="1386235" y="994989"/>
                    </a:cubicBezTo>
                    <a:cubicBezTo>
                      <a:pt x="1386235" y="994989"/>
                      <a:pt x="1402635" y="1011397"/>
                      <a:pt x="1424274" y="1040111"/>
                    </a:cubicBezTo>
                    <a:lnTo>
                      <a:pt x="1429074" y="1047215"/>
                    </a:lnTo>
                    <a:lnTo>
                      <a:pt x="1479821" y="1028634"/>
                    </a:lnTo>
                    <a:cubicBezTo>
                      <a:pt x="1765409" y="924065"/>
                      <a:pt x="1765409" y="924065"/>
                      <a:pt x="1765409" y="924065"/>
                    </a:cubicBezTo>
                    <a:cubicBezTo>
                      <a:pt x="1880199" y="519445"/>
                      <a:pt x="1880199" y="519445"/>
                      <a:pt x="1880199" y="519445"/>
                    </a:cubicBezTo>
                    <a:cubicBezTo>
                      <a:pt x="2947931" y="0"/>
                      <a:pt x="2947931" y="0"/>
                      <a:pt x="29479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Freeform 96"/>
              <p:cNvSpPr>
                <a:spLocks/>
              </p:cNvSpPr>
              <p:nvPr/>
            </p:nvSpPr>
            <p:spPr bwMode="auto">
              <a:xfrm>
                <a:off x="6816743" y="4580698"/>
                <a:ext cx="1080415" cy="1080415"/>
              </a:xfrm>
              <a:custGeom>
                <a:avLst/>
                <a:gdLst>
                  <a:gd name="T0" fmla="*/ 588 w 593"/>
                  <a:gd name="T1" fmla="*/ 320 h 593"/>
                  <a:gd name="T2" fmla="*/ 585 w 593"/>
                  <a:gd name="T3" fmla="*/ 247 h 593"/>
                  <a:gd name="T4" fmla="*/ 532 w 593"/>
                  <a:gd name="T5" fmla="*/ 232 h 593"/>
                  <a:gd name="T6" fmla="*/ 532 w 593"/>
                  <a:gd name="T7" fmla="*/ 232 h 593"/>
                  <a:gd name="T8" fmla="*/ 526 w 593"/>
                  <a:gd name="T9" fmla="*/ 214 h 593"/>
                  <a:gd name="T10" fmla="*/ 560 w 593"/>
                  <a:gd name="T11" fmla="*/ 169 h 593"/>
                  <a:gd name="T12" fmla="*/ 520 w 593"/>
                  <a:gd name="T13" fmla="*/ 108 h 593"/>
                  <a:gd name="T14" fmla="*/ 466 w 593"/>
                  <a:gd name="T15" fmla="*/ 121 h 593"/>
                  <a:gd name="T16" fmla="*/ 466 w 593"/>
                  <a:gd name="T17" fmla="*/ 122 h 593"/>
                  <a:gd name="T18" fmla="*/ 456 w 593"/>
                  <a:gd name="T19" fmla="*/ 112 h 593"/>
                  <a:gd name="T20" fmla="*/ 464 w 593"/>
                  <a:gd name="T21" fmla="*/ 57 h 593"/>
                  <a:gd name="T22" fmla="*/ 398 w 593"/>
                  <a:gd name="T23" fmla="*/ 23 h 593"/>
                  <a:gd name="T24" fmla="*/ 359 w 593"/>
                  <a:gd name="T25" fmla="*/ 61 h 593"/>
                  <a:gd name="T26" fmla="*/ 359 w 593"/>
                  <a:gd name="T27" fmla="*/ 61 h 593"/>
                  <a:gd name="T28" fmla="*/ 341 w 593"/>
                  <a:gd name="T29" fmla="*/ 57 h 593"/>
                  <a:gd name="T30" fmla="*/ 320 w 593"/>
                  <a:gd name="T31" fmla="*/ 5 h 593"/>
                  <a:gd name="T32" fmla="*/ 247 w 593"/>
                  <a:gd name="T33" fmla="*/ 9 h 593"/>
                  <a:gd name="T34" fmla="*/ 232 w 593"/>
                  <a:gd name="T35" fmla="*/ 62 h 593"/>
                  <a:gd name="T36" fmla="*/ 232 w 593"/>
                  <a:gd name="T37" fmla="*/ 62 h 593"/>
                  <a:gd name="T38" fmla="*/ 213 w 593"/>
                  <a:gd name="T39" fmla="*/ 68 h 593"/>
                  <a:gd name="T40" fmla="*/ 169 w 593"/>
                  <a:gd name="T41" fmla="*/ 34 h 593"/>
                  <a:gd name="T42" fmla="*/ 107 w 593"/>
                  <a:gd name="T43" fmla="*/ 74 h 593"/>
                  <a:gd name="T44" fmla="*/ 121 w 593"/>
                  <a:gd name="T45" fmla="*/ 127 h 593"/>
                  <a:gd name="T46" fmla="*/ 122 w 593"/>
                  <a:gd name="T47" fmla="*/ 127 h 593"/>
                  <a:gd name="T48" fmla="*/ 112 w 593"/>
                  <a:gd name="T49" fmla="*/ 138 h 593"/>
                  <a:gd name="T50" fmla="*/ 57 w 593"/>
                  <a:gd name="T51" fmla="*/ 130 h 593"/>
                  <a:gd name="T52" fmla="*/ 22 w 593"/>
                  <a:gd name="T53" fmla="*/ 195 h 593"/>
                  <a:gd name="T54" fmla="*/ 61 w 593"/>
                  <a:gd name="T55" fmla="*/ 235 h 593"/>
                  <a:gd name="T56" fmla="*/ 61 w 593"/>
                  <a:gd name="T57" fmla="*/ 235 h 593"/>
                  <a:gd name="T58" fmla="*/ 57 w 593"/>
                  <a:gd name="T59" fmla="*/ 252 h 593"/>
                  <a:gd name="T60" fmla="*/ 5 w 593"/>
                  <a:gd name="T61" fmla="*/ 273 h 593"/>
                  <a:gd name="T62" fmla="*/ 8 w 593"/>
                  <a:gd name="T63" fmla="*/ 347 h 593"/>
                  <a:gd name="T64" fmla="*/ 62 w 593"/>
                  <a:gd name="T65" fmla="*/ 362 h 593"/>
                  <a:gd name="T66" fmla="*/ 62 w 593"/>
                  <a:gd name="T67" fmla="*/ 362 h 593"/>
                  <a:gd name="T68" fmla="*/ 68 w 593"/>
                  <a:gd name="T69" fmla="*/ 380 h 593"/>
                  <a:gd name="T70" fmla="*/ 33 w 593"/>
                  <a:gd name="T71" fmla="*/ 424 h 593"/>
                  <a:gd name="T72" fmla="*/ 74 w 593"/>
                  <a:gd name="T73" fmla="*/ 486 h 593"/>
                  <a:gd name="T74" fmla="*/ 127 w 593"/>
                  <a:gd name="T75" fmla="*/ 472 h 593"/>
                  <a:gd name="T76" fmla="*/ 127 w 593"/>
                  <a:gd name="T77" fmla="*/ 472 h 593"/>
                  <a:gd name="T78" fmla="*/ 138 w 593"/>
                  <a:gd name="T79" fmla="*/ 481 h 593"/>
                  <a:gd name="T80" fmla="*/ 130 w 593"/>
                  <a:gd name="T81" fmla="*/ 537 h 593"/>
                  <a:gd name="T82" fmla="*/ 195 w 593"/>
                  <a:gd name="T83" fmla="*/ 571 h 593"/>
                  <a:gd name="T84" fmla="*/ 235 w 593"/>
                  <a:gd name="T85" fmla="*/ 533 h 593"/>
                  <a:gd name="T86" fmla="*/ 235 w 593"/>
                  <a:gd name="T87" fmla="*/ 532 h 593"/>
                  <a:gd name="T88" fmla="*/ 252 w 593"/>
                  <a:gd name="T89" fmla="*/ 536 h 593"/>
                  <a:gd name="T90" fmla="*/ 273 w 593"/>
                  <a:gd name="T91" fmla="*/ 588 h 593"/>
                  <a:gd name="T92" fmla="*/ 347 w 593"/>
                  <a:gd name="T93" fmla="*/ 585 h 593"/>
                  <a:gd name="T94" fmla="*/ 362 w 593"/>
                  <a:gd name="T95" fmla="*/ 532 h 593"/>
                  <a:gd name="T96" fmla="*/ 361 w 593"/>
                  <a:gd name="T97" fmla="*/ 532 h 593"/>
                  <a:gd name="T98" fmla="*/ 380 w 593"/>
                  <a:gd name="T99" fmla="*/ 526 h 593"/>
                  <a:gd name="T100" fmla="*/ 424 w 593"/>
                  <a:gd name="T101" fmla="*/ 560 h 593"/>
                  <a:gd name="T102" fmla="*/ 486 w 593"/>
                  <a:gd name="T103" fmla="*/ 520 h 593"/>
                  <a:gd name="T104" fmla="*/ 472 w 593"/>
                  <a:gd name="T105" fmla="*/ 466 h 593"/>
                  <a:gd name="T106" fmla="*/ 472 w 593"/>
                  <a:gd name="T107" fmla="*/ 466 h 593"/>
                  <a:gd name="T108" fmla="*/ 481 w 593"/>
                  <a:gd name="T109" fmla="*/ 456 h 593"/>
                  <a:gd name="T110" fmla="*/ 537 w 593"/>
                  <a:gd name="T111" fmla="*/ 464 h 593"/>
                  <a:gd name="T112" fmla="*/ 571 w 593"/>
                  <a:gd name="T113" fmla="*/ 399 h 593"/>
                  <a:gd name="T114" fmla="*/ 532 w 593"/>
                  <a:gd name="T115" fmla="*/ 359 h 593"/>
                  <a:gd name="T116" fmla="*/ 532 w 593"/>
                  <a:gd name="T117" fmla="*/ 359 h 593"/>
                  <a:gd name="T118" fmla="*/ 536 w 593"/>
                  <a:gd name="T119" fmla="*/ 341 h 593"/>
                  <a:gd name="T120" fmla="*/ 588 w 593"/>
                  <a:gd name="T121" fmla="*/ 32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3" h="593">
                    <a:moveTo>
                      <a:pt x="588" y="320"/>
                    </a:moveTo>
                    <a:cubicBezTo>
                      <a:pt x="593" y="280"/>
                      <a:pt x="585" y="247"/>
                      <a:pt x="585" y="247"/>
                    </a:cubicBezTo>
                    <a:cubicBezTo>
                      <a:pt x="532" y="232"/>
                      <a:pt x="532" y="232"/>
                      <a:pt x="532" y="232"/>
                    </a:cubicBezTo>
                    <a:cubicBezTo>
                      <a:pt x="532" y="232"/>
                      <a:pt x="532" y="232"/>
                      <a:pt x="532" y="232"/>
                    </a:cubicBezTo>
                    <a:cubicBezTo>
                      <a:pt x="530" y="226"/>
                      <a:pt x="528" y="220"/>
                      <a:pt x="526" y="214"/>
                    </a:cubicBezTo>
                    <a:cubicBezTo>
                      <a:pt x="560" y="169"/>
                      <a:pt x="560" y="169"/>
                      <a:pt x="560" y="169"/>
                    </a:cubicBezTo>
                    <a:cubicBezTo>
                      <a:pt x="544" y="132"/>
                      <a:pt x="520" y="108"/>
                      <a:pt x="520" y="108"/>
                    </a:cubicBezTo>
                    <a:cubicBezTo>
                      <a:pt x="466" y="121"/>
                      <a:pt x="466" y="121"/>
                      <a:pt x="466" y="121"/>
                    </a:cubicBezTo>
                    <a:cubicBezTo>
                      <a:pt x="466" y="122"/>
                      <a:pt x="466" y="122"/>
                      <a:pt x="466" y="122"/>
                    </a:cubicBezTo>
                    <a:cubicBezTo>
                      <a:pt x="463" y="118"/>
                      <a:pt x="459" y="115"/>
                      <a:pt x="456" y="112"/>
                    </a:cubicBezTo>
                    <a:cubicBezTo>
                      <a:pt x="464" y="57"/>
                      <a:pt x="464" y="57"/>
                      <a:pt x="464" y="57"/>
                    </a:cubicBezTo>
                    <a:cubicBezTo>
                      <a:pt x="432" y="32"/>
                      <a:pt x="398" y="23"/>
                      <a:pt x="398" y="23"/>
                    </a:cubicBezTo>
                    <a:cubicBezTo>
                      <a:pt x="359" y="61"/>
                      <a:pt x="359" y="61"/>
                      <a:pt x="359" y="61"/>
                    </a:cubicBezTo>
                    <a:cubicBezTo>
                      <a:pt x="359" y="61"/>
                      <a:pt x="359" y="61"/>
                      <a:pt x="359" y="61"/>
                    </a:cubicBezTo>
                    <a:cubicBezTo>
                      <a:pt x="353" y="60"/>
                      <a:pt x="347" y="58"/>
                      <a:pt x="341" y="57"/>
                    </a:cubicBezTo>
                    <a:cubicBezTo>
                      <a:pt x="320" y="5"/>
                      <a:pt x="320" y="5"/>
                      <a:pt x="320" y="5"/>
                    </a:cubicBezTo>
                    <a:cubicBezTo>
                      <a:pt x="280" y="0"/>
                      <a:pt x="247" y="9"/>
                      <a:pt x="247" y="9"/>
                    </a:cubicBezTo>
                    <a:cubicBezTo>
                      <a:pt x="232" y="62"/>
                      <a:pt x="232" y="62"/>
                      <a:pt x="232" y="62"/>
                    </a:cubicBezTo>
                    <a:cubicBezTo>
                      <a:pt x="232" y="62"/>
                      <a:pt x="232" y="62"/>
                      <a:pt x="232" y="62"/>
                    </a:cubicBezTo>
                    <a:cubicBezTo>
                      <a:pt x="226" y="64"/>
                      <a:pt x="219" y="66"/>
                      <a:pt x="213" y="68"/>
                    </a:cubicBezTo>
                    <a:cubicBezTo>
                      <a:pt x="169" y="34"/>
                      <a:pt x="169" y="34"/>
                      <a:pt x="169" y="34"/>
                    </a:cubicBezTo>
                    <a:cubicBezTo>
                      <a:pt x="132" y="49"/>
                      <a:pt x="107" y="74"/>
                      <a:pt x="107" y="74"/>
                    </a:cubicBezTo>
                    <a:cubicBezTo>
                      <a:pt x="121" y="127"/>
                      <a:pt x="121" y="127"/>
                      <a:pt x="121" y="127"/>
                    </a:cubicBezTo>
                    <a:cubicBezTo>
                      <a:pt x="122" y="127"/>
                      <a:pt x="122" y="127"/>
                      <a:pt x="122" y="127"/>
                    </a:cubicBezTo>
                    <a:cubicBezTo>
                      <a:pt x="118" y="131"/>
                      <a:pt x="115" y="134"/>
                      <a:pt x="112" y="138"/>
                    </a:cubicBezTo>
                    <a:cubicBezTo>
                      <a:pt x="57" y="130"/>
                      <a:pt x="57" y="130"/>
                      <a:pt x="57" y="130"/>
                    </a:cubicBezTo>
                    <a:cubicBezTo>
                      <a:pt x="32" y="162"/>
                      <a:pt x="22" y="195"/>
                      <a:pt x="22" y="195"/>
                    </a:cubicBezTo>
                    <a:cubicBezTo>
                      <a:pt x="61" y="235"/>
                      <a:pt x="61" y="235"/>
                      <a:pt x="61" y="235"/>
                    </a:cubicBezTo>
                    <a:cubicBezTo>
                      <a:pt x="61" y="235"/>
                      <a:pt x="61" y="235"/>
                      <a:pt x="61" y="235"/>
                    </a:cubicBezTo>
                    <a:cubicBezTo>
                      <a:pt x="59" y="240"/>
                      <a:pt x="58" y="246"/>
                      <a:pt x="57" y="252"/>
                    </a:cubicBezTo>
                    <a:cubicBezTo>
                      <a:pt x="5" y="273"/>
                      <a:pt x="5" y="273"/>
                      <a:pt x="5" y="273"/>
                    </a:cubicBezTo>
                    <a:cubicBezTo>
                      <a:pt x="0" y="313"/>
                      <a:pt x="8" y="347"/>
                      <a:pt x="8" y="347"/>
                    </a:cubicBezTo>
                    <a:cubicBezTo>
                      <a:pt x="62" y="362"/>
                      <a:pt x="62" y="362"/>
                      <a:pt x="62" y="362"/>
                    </a:cubicBezTo>
                    <a:cubicBezTo>
                      <a:pt x="62" y="362"/>
                      <a:pt x="62" y="362"/>
                      <a:pt x="62" y="362"/>
                    </a:cubicBezTo>
                    <a:cubicBezTo>
                      <a:pt x="63" y="368"/>
                      <a:pt x="65" y="374"/>
                      <a:pt x="68" y="380"/>
                    </a:cubicBezTo>
                    <a:cubicBezTo>
                      <a:pt x="33" y="424"/>
                      <a:pt x="33" y="424"/>
                      <a:pt x="33" y="424"/>
                    </a:cubicBezTo>
                    <a:cubicBezTo>
                      <a:pt x="49" y="461"/>
                      <a:pt x="74" y="486"/>
                      <a:pt x="74" y="486"/>
                    </a:cubicBezTo>
                    <a:cubicBezTo>
                      <a:pt x="127" y="472"/>
                      <a:pt x="127" y="472"/>
                      <a:pt x="127" y="472"/>
                    </a:cubicBezTo>
                    <a:cubicBezTo>
                      <a:pt x="127" y="472"/>
                      <a:pt x="127" y="472"/>
                      <a:pt x="127" y="472"/>
                    </a:cubicBezTo>
                    <a:cubicBezTo>
                      <a:pt x="130" y="475"/>
                      <a:pt x="134" y="478"/>
                      <a:pt x="138" y="481"/>
                    </a:cubicBezTo>
                    <a:cubicBezTo>
                      <a:pt x="130" y="537"/>
                      <a:pt x="130" y="537"/>
                      <a:pt x="130" y="537"/>
                    </a:cubicBezTo>
                    <a:cubicBezTo>
                      <a:pt x="162" y="561"/>
                      <a:pt x="195" y="571"/>
                      <a:pt x="195" y="571"/>
                    </a:cubicBezTo>
                    <a:cubicBezTo>
                      <a:pt x="235" y="533"/>
                      <a:pt x="235" y="533"/>
                      <a:pt x="235" y="533"/>
                    </a:cubicBezTo>
                    <a:cubicBezTo>
                      <a:pt x="235" y="532"/>
                      <a:pt x="235" y="532"/>
                      <a:pt x="235" y="532"/>
                    </a:cubicBezTo>
                    <a:cubicBezTo>
                      <a:pt x="240" y="534"/>
                      <a:pt x="246" y="535"/>
                      <a:pt x="252" y="536"/>
                    </a:cubicBezTo>
                    <a:cubicBezTo>
                      <a:pt x="273" y="588"/>
                      <a:pt x="273" y="588"/>
                      <a:pt x="273" y="588"/>
                    </a:cubicBezTo>
                    <a:cubicBezTo>
                      <a:pt x="313" y="593"/>
                      <a:pt x="347" y="585"/>
                      <a:pt x="347" y="585"/>
                    </a:cubicBezTo>
                    <a:cubicBezTo>
                      <a:pt x="362" y="532"/>
                      <a:pt x="362" y="532"/>
                      <a:pt x="362" y="532"/>
                    </a:cubicBezTo>
                    <a:cubicBezTo>
                      <a:pt x="361" y="532"/>
                      <a:pt x="361" y="532"/>
                      <a:pt x="361" y="532"/>
                    </a:cubicBezTo>
                    <a:cubicBezTo>
                      <a:pt x="368" y="530"/>
                      <a:pt x="374" y="528"/>
                      <a:pt x="380" y="526"/>
                    </a:cubicBezTo>
                    <a:cubicBezTo>
                      <a:pt x="424" y="560"/>
                      <a:pt x="424" y="560"/>
                      <a:pt x="424" y="560"/>
                    </a:cubicBezTo>
                    <a:cubicBezTo>
                      <a:pt x="461" y="544"/>
                      <a:pt x="486" y="520"/>
                      <a:pt x="486" y="520"/>
                    </a:cubicBezTo>
                    <a:cubicBezTo>
                      <a:pt x="472" y="466"/>
                      <a:pt x="472" y="466"/>
                      <a:pt x="472" y="466"/>
                    </a:cubicBezTo>
                    <a:cubicBezTo>
                      <a:pt x="472" y="466"/>
                      <a:pt x="472" y="466"/>
                      <a:pt x="472" y="466"/>
                    </a:cubicBezTo>
                    <a:cubicBezTo>
                      <a:pt x="475" y="463"/>
                      <a:pt x="478" y="459"/>
                      <a:pt x="481" y="456"/>
                    </a:cubicBezTo>
                    <a:cubicBezTo>
                      <a:pt x="537" y="464"/>
                      <a:pt x="537" y="464"/>
                      <a:pt x="537" y="464"/>
                    </a:cubicBezTo>
                    <a:cubicBezTo>
                      <a:pt x="561" y="432"/>
                      <a:pt x="571" y="399"/>
                      <a:pt x="571" y="399"/>
                    </a:cubicBezTo>
                    <a:cubicBezTo>
                      <a:pt x="532" y="359"/>
                      <a:pt x="532" y="359"/>
                      <a:pt x="532" y="359"/>
                    </a:cubicBezTo>
                    <a:cubicBezTo>
                      <a:pt x="532" y="359"/>
                      <a:pt x="532" y="359"/>
                      <a:pt x="532" y="359"/>
                    </a:cubicBezTo>
                    <a:cubicBezTo>
                      <a:pt x="534" y="353"/>
                      <a:pt x="535" y="347"/>
                      <a:pt x="536" y="341"/>
                    </a:cubicBezTo>
                    <a:lnTo>
                      <a:pt x="588" y="3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9" name="Freeform 97"/>
              <p:cNvSpPr>
                <a:spLocks/>
              </p:cNvSpPr>
              <p:nvPr/>
            </p:nvSpPr>
            <p:spPr bwMode="auto">
              <a:xfrm>
                <a:off x="5424996" y="5404495"/>
                <a:ext cx="1101992" cy="1102763"/>
              </a:xfrm>
              <a:custGeom>
                <a:avLst/>
                <a:gdLst>
                  <a:gd name="T0" fmla="*/ 600 w 605"/>
                  <a:gd name="T1" fmla="*/ 327 h 605"/>
                  <a:gd name="T2" fmla="*/ 597 w 605"/>
                  <a:gd name="T3" fmla="*/ 252 h 605"/>
                  <a:gd name="T4" fmla="*/ 543 w 605"/>
                  <a:gd name="T5" fmla="*/ 236 h 605"/>
                  <a:gd name="T6" fmla="*/ 542 w 605"/>
                  <a:gd name="T7" fmla="*/ 236 h 605"/>
                  <a:gd name="T8" fmla="*/ 536 w 605"/>
                  <a:gd name="T9" fmla="*/ 218 h 605"/>
                  <a:gd name="T10" fmla="*/ 571 w 605"/>
                  <a:gd name="T11" fmla="*/ 172 h 605"/>
                  <a:gd name="T12" fmla="*/ 530 w 605"/>
                  <a:gd name="T13" fmla="*/ 109 h 605"/>
                  <a:gd name="T14" fmla="*/ 476 w 605"/>
                  <a:gd name="T15" fmla="*/ 124 h 605"/>
                  <a:gd name="T16" fmla="*/ 476 w 605"/>
                  <a:gd name="T17" fmla="*/ 124 h 605"/>
                  <a:gd name="T18" fmla="*/ 465 w 605"/>
                  <a:gd name="T19" fmla="*/ 114 h 605"/>
                  <a:gd name="T20" fmla="*/ 473 w 605"/>
                  <a:gd name="T21" fmla="*/ 57 h 605"/>
                  <a:gd name="T22" fmla="*/ 406 w 605"/>
                  <a:gd name="T23" fmla="*/ 23 h 605"/>
                  <a:gd name="T24" fmla="*/ 366 w 605"/>
                  <a:gd name="T25" fmla="*/ 62 h 605"/>
                  <a:gd name="T26" fmla="*/ 366 w 605"/>
                  <a:gd name="T27" fmla="*/ 62 h 605"/>
                  <a:gd name="T28" fmla="*/ 348 w 605"/>
                  <a:gd name="T29" fmla="*/ 58 h 605"/>
                  <a:gd name="T30" fmla="*/ 327 w 605"/>
                  <a:gd name="T31" fmla="*/ 5 h 605"/>
                  <a:gd name="T32" fmla="*/ 251 w 605"/>
                  <a:gd name="T33" fmla="*/ 8 h 605"/>
                  <a:gd name="T34" fmla="*/ 236 w 605"/>
                  <a:gd name="T35" fmla="*/ 63 h 605"/>
                  <a:gd name="T36" fmla="*/ 236 w 605"/>
                  <a:gd name="T37" fmla="*/ 63 h 605"/>
                  <a:gd name="T38" fmla="*/ 218 w 605"/>
                  <a:gd name="T39" fmla="*/ 69 h 605"/>
                  <a:gd name="T40" fmla="*/ 172 w 605"/>
                  <a:gd name="T41" fmla="*/ 34 h 605"/>
                  <a:gd name="T42" fmla="*/ 109 w 605"/>
                  <a:gd name="T43" fmla="*/ 75 h 605"/>
                  <a:gd name="T44" fmla="*/ 124 w 605"/>
                  <a:gd name="T45" fmla="*/ 129 h 605"/>
                  <a:gd name="T46" fmla="*/ 124 w 605"/>
                  <a:gd name="T47" fmla="*/ 129 h 605"/>
                  <a:gd name="T48" fmla="*/ 114 w 605"/>
                  <a:gd name="T49" fmla="*/ 140 h 605"/>
                  <a:gd name="T50" fmla="*/ 57 w 605"/>
                  <a:gd name="T51" fmla="*/ 132 h 605"/>
                  <a:gd name="T52" fmla="*/ 23 w 605"/>
                  <a:gd name="T53" fmla="*/ 199 h 605"/>
                  <a:gd name="T54" fmla="*/ 62 w 605"/>
                  <a:gd name="T55" fmla="*/ 239 h 605"/>
                  <a:gd name="T56" fmla="*/ 62 w 605"/>
                  <a:gd name="T57" fmla="*/ 239 h 605"/>
                  <a:gd name="T58" fmla="*/ 58 w 605"/>
                  <a:gd name="T59" fmla="*/ 257 h 605"/>
                  <a:gd name="T60" fmla="*/ 5 w 605"/>
                  <a:gd name="T61" fmla="*/ 279 h 605"/>
                  <a:gd name="T62" fmla="*/ 8 w 605"/>
                  <a:gd name="T63" fmla="*/ 354 h 605"/>
                  <a:gd name="T64" fmla="*/ 63 w 605"/>
                  <a:gd name="T65" fmla="*/ 369 h 605"/>
                  <a:gd name="T66" fmla="*/ 63 w 605"/>
                  <a:gd name="T67" fmla="*/ 369 h 605"/>
                  <a:gd name="T68" fmla="*/ 69 w 605"/>
                  <a:gd name="T69" fmla="*/ 388 h 605"/>
                  <a:gd name="T70" fmla="*/ 34 w 605"/>
                  <a:gd name="T71" fmla="*/ 433 h 605"/>
                  <a:gd name="T72" fmla="*/ 75 w 605"/>
                  <a:gd name="T73" fmla="*/ 496 h 605"/>
                  <a:gd name="T74" fmla="*/ 129 w 605"/>
                  <a:gd name="T75" fmla="*/ 482 h 605"/>
                  <a:gd name="T76" fmla="*/ 129 w 605"/>
                  <a:gd name="T77" fmla="*/ 481 h 605"/>
                  <a:gd name="T78" fmla="*/ 140 w 605"/>
                  <a:gd name="T79" fmla="*/ 491 h 605"/>
                  <a:gd name="T80" fmla="*/ 132 w 605"/>
                  <a:gd name="T81" fmla="*/ 548 h 605"/>
                  <a:gd name="T82" fmla="*/ 199 w 605"/>
                  <a:gd name="T83" fmla="*/ 583 h 605"/>
                  <a:gd name="T84" fmla="*/ 239 w 605"/>
                  <a:gd name="T85" fmla="*/ 544 h 605"/>
                  <a:gd name="T86" fmla="*/ 239 w 605"/>
                  <a:gd name="T87" fmla="*/ 543 h 605"/>
                  <a:gd name="T88" fmla="*/ 257 w 605"/>
                  <a:gd name="T89" fmla="*/ 547 h 605"/>
                  <a:gd name="T90" fmla="*/ 279 w 605"/>
                  <a:gd name="T91" fmla="*/ 600 h 605"/>
                  <a:gd name="T92" fmla="*/ 354 w 605"/>
                  <a:gd name="T93" fmla="*/ 597 h 605"/>
                  <a:gd name="T94" fmla="*/ 369 w 605"/>
                  <a:gd name="T95" fmla="*/ 543 h 605"/>
                  <a:gd name="T96" fmla="*/ 369 w 605"/>
                  <a:gd name="T97" fmla="*/ 543 h 605"/>
                  <a:gd name="T98" fmla="*/ 387 w 605"/>
                  <a:gd name="T99" fmla="*/ 537 h 605"/>
                  <a:gd name="T100" fmla="*/ 433 w 605"/>
                  <a:gd name="T101" fmla="*/ 571 h 605"/>
                  <a:gd name="T102" fmla="*/ 496 w 605"/>
                  <a:gd name="T103" fmla="*/ 530 h 605"/>
                  <a:gd name="T104" fmla="*/ 482 w 605"/>
                  <a:gd name="T105" fmla="*/ 476 h 605"/>
                  <a:gd name="T106" fmla="*/ 481 w 605"/>
                  <a:gd name="T107" fmla="*/ 476 h 605"/>
                  <a:gd name="T108" fmla="*/ 491 w 605"/>
                  <a:gd name="T109" fmla="*/ 465 h 605"/>
                  <a:gd name="T110" fmla="*/ 548 w 605"/>
                  <a:gd name="T111" fmla="*/ 473 h 605"/>
                  <a:gd name="T112" fmla="*/ 583 w 605"/>
                  <a:gd name="T113" fmla="*/ 407 h 605"/>
                  <a:gd name="T114" fmla="*/ 543 w 605"/>
                  <a:gd name="T115" fmla="*/ 366 h 605"/>
                  <a:gd name="T116" fmla="*/ 543 w 605"/>
                  <a:gd name="T117" fmla="*/ 366 h 605"/>
                  <a:gd name="T118" fmla="*/ 547 w 605"/>
                  <a:gd name="T119" fmla="*/ 348 h 605"/>
                  <a:gd name="T120" fmla="*/ 600 w 605"/>
                  <a:gd name="T121" fmla="*/ 327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5" h="605">
                    <a:moveTo>
                      <a:pt x="600" y="327"/>
                    </a:moveTo>
                    <a:cubicBezTo>
                      <a:pt x="605" y="286"/>
                      <a:pt x="597" y="252"/>
                      <a:pt x="597" y="252"/>
                    </a:cubicBezTo>
                    <a:cubicBezTo>
                      <a:pt x="543" y="236"/>
                      <a:pt x="543" y="236"/>
                      <a:pt x="543" y="236"/>
                    </a:cubicBezTo>
                    <a:cubicBezTo>
                      <a:pt x="542" y="236"/>
                      <a:pt x="542" y="236"/>
                      <a:pt x="542" y="236"/>
                    </a:cubicBezTo>
                    <a:cubicBezTo>
                      <a:pt x="541" y="230"/>
                      <a:pt x="539" y="224"/>
                      <a:pt x="536" y="218"/>
                    </a:cubicBezTo>
                    <a:cubicBezTo>
                      <a:pt x="571" y="172"/>
                      <a:pt x="571" y="172"/>
                      <a:pt x="571" y="172"/>
                    </a:cubicBezTo>
                    <a:cubicBezTo>
                      <a:pt x="555" y="135"/>
                      <a:pt x="530" y="109"/>
                      <a:pt x="530" y="109"/>
                    </a:cubicBezTo>
                    <a:cubicBezTo>
                      <a:pt x="476" y="124"/>
                      <a:pt x="476" y="124"/>
                      <a:pt x="476" y="124"/>
                    </a:cubicBezTo>
                    <a:cubicBezTo>
                      <a:pt x="476" y="124"/>
                      <a:pt x="476" y="124"/>
                      <a:pt x="476" y="124"/>
                    </a:cubicBezTo>
                    <a:cubicBezTo>
                      <a:pt x="472" y="121"/>
                      <a:pt x="469" y="117"/>
                      <a:pt x="465" y="114"/>
                    </a:cubicBezTo>
                    <a:cubicBezTo>
                      <a:pt x="473" y="57"/>
                      <a:pt x="473" y="57"/>
                      <a:pt x="473" y="57"/>
                    </a:cubicBezTo>
                    <a:cubicBezTo>
                      <a:pt x="440" y="33"/>
                      <a:pt x="406" y="23"/>
                      <a:pt x="406" y="23"/>
                    </a:cubicBezTo>
                    <a:cubicBezTo>
                      <a:pt x="366" y="62"/>
                      <a:pt x="366" y="62"/>
                      <a:pt x="366" y="62"/>
                    </a:cubicBezTo>
                    <a:cubicBezTo>
                      <a:pt x="366" y="62"/>
                      <a:pt x="366" y="62"/>
                      <a:pt x="366" y="62"/>
                    </a:cubicBezTo>
                    <a:cubicBezTo>
                      <a:pt x="360" y="61"/>
                      <a:pt x="354" y="59"/>
                      <a:pt x="348" y="58"/>
                    </a:cubicBezTo>
                    <a:cubicBezTo>
                      <a:pt x="327" y="5"/>
                      <a:pt x="327" y="5"/>
                      <a:pt x="327" y="5"/>
                    </a:cubicBezTo>
                    <a:cubicBezTo>
                      <a:pt x="286" y="0"/>
                      <a:pt x="251" y="8"/>
                      <a:pt x="251" y="8"/>
                    </a:cubicBezTo>
                    <a:cubicBezTo>
                      <a:pt x="236" y="63"/>
                      <a:pt x="236" y="63"/>
                      <a:pt x="236" y="63"/>
                    </a:cubicBezTo>
                    <a:cubicBezTo>
                      <a:pt x="236" y="63"/>
                      <a:pt x="236" y="63"/>
                      <a:pt x="236" y="63"/>
                    </a:cubicBezTo>
                    <a:cubicBezTo>
                      <a:pt x="230" y="65"/>
                      <a:pt x="224" y="67"/>
                      <a:pt x="218" y="69"/>
                    </a:cubicBezTo>
                    <a:cubicBezTo>
                      <a:pt x="172" y="34"/>
                      <a:pt x="172" y="34"/>
                      <a:pt x="172" y="34"/>
                    </a:cubicBezTo>
                    <a:cubicBezTo>
                      <a:pt x="135" y="50"/>
                      <a:pt x="109" y="75"/>
                      <a:pt x="109" y="75"/>
                    </a:cubicBezTo>
                    <a:cubicBezTo>
                      <a:pt x="124" y="129"/>
                      <a:pt x="124" y="129"/>
                      <a:pt x="124" y="129"/>
                    </a:cubicBezTo>
                    <a:cubicBezTo>
                      <a:pt x="124" y="129"/>
                      <a:pt x="124" y="129"/>
                      <a:pt x="124" y="129"/>
                    </a:cubicBezTo>
                    <a:cubicBezTo>
                      <a:pt x="121" y="133"/>
                      <a:pt x="117" y="137"/>
                      <a:pt x="114" y="140"/>
                    </a:cubicBezTo>
                    <a:cubicBezTo>
                      <a:pt x="57" y="132"/>
                      <a:pt x="57" y="132"/>
                      <a:pt x="57" y="132"/>
                    </a:cubicBezTo>
                    <a:cubicBezTo>
                      <a:pt x="33" y="165"/>
                      <a:pt x="23" y="199"/>
                      <a:pt x="23" y="199"/>
                    </a:cubicBezTo>
                    <a:cubicBezTo>
                      <a:pt x="62" y="239"/>
                      <a:pt x="62" y="239"/>
                      <a:pt x="62" y="239"/>
                    </a:cubicBezTo>
                    <a:cubicBezTo>
                      <a:pt x="62" y="239"/>
                      <a:pt x="62" y="239"/>
                      <a:pt x="62" y="239"/>
                    </a:cubicBezTo>
                    <a:cubicBezTo>
                      <a:pt x="60" y="245"/>
                      <a:pt x="59" y="251"/>
                      <a:pt x="58" y="257"/>
                    </a:cubicBezTo>
                    <a:cubicBezTo>
                      <a:pt x="5" y="279"/>
                      <a:pt x="5" y="279"/>
                      <a:pt x="5" y="279"/>
                    </a:cubicBezTo>
                    <a:cubicBezTo>
                      <a:pt x="0" y="319"/>
                      <a:pt x="8" y="354"/>
                      <a:pt x="8" y="354"/>
                    </a:cubicBezTo>
                    <a:cubicBezTo>
                      <a:pt x="63" y="369"/>
                      <a:pt x="63" y="369"/>
                      <a:pt x="63" y="369"/>
                    </a:cubicBezTo>
                    <a:cubicBezTo>
                      <a:pt x="63" y="369"/>
                      <a:pt x="63" y="369"/>
                      <a:pt x="63" y="369"/>
                    </a:cubicBezTo>
                    <a:cubicBezTo>
                      <a:pt x="64" y="375"/>
                      <a:pt x="66" y="381"/>
                      <a:pt x="69" y="388"/>
                    </a:cubicBezTo>
                    <a:cubicBezTo>
                      <a:pt x="34" y="433"/>
                      <a:pt x="34" y="433"/>
                      <a:pt x="34" y="433"/>
                    </a:cubicBezTo>
                    <a:cubicBezTo>
                      <a:pt x="50" y="470"/>
                      <a:pt x="75" y="496"/>
                      <a:pt x="75" y="496"/>
                    </a:cubicBezTo>
                    <a:cubicBezTo>
                      <a:pt x="129" y="482"/>
                      <a:pt x="129" y="482"/>
                      <a:pt x="129" y="482"/>
                    </a:cubicBezTo>
                    <a:cubicBezTo>
                      <a:pt x="129" y="481"/>
                      <a:pt x="129" y="481"/>
                      <a:pt x="129" y="481"/>
                    </a:cubicBezTo>
                    <a:cubicBezTo>
                      <a:pt x="133" y="485"/>
                      <a:pt x="137" y="488"/>
                      <a:pt x="140" y="491"/>
                    </a:cubicBezTo>
                    <a:cubicBezTo>
                      <a:pt x="132" y="548"/>
                      <a:pt x="132" y="548"/>
                      <a:pt x="132" y="548"/>
                    </a:cubicBezTo>
                    <a:cubicBezTo>
                      <a:pt x="165" y="573"/>
                      <a:pt x="199" y="583"/>
                      <a:pt x="199" y="583"/>
                    </a:cubicBezTo>
                    <a:cubicBezTo>
                      <a:pt x="239" y="544"/>
                      <a:pt x="239" y="544"/>
                      <a:pt x="239" y="544"/>
                    </a:cubicBezTo>
                    <a:cubicBezTo>
                      <a:pt x="239" y="543"/>
                      <a:pt x="239" y="543"/>
                      <a:pt x="239" y="543"/>
                    </a:cubicBezTo>
                    <a:cubicBezTo>
                      <a:pt x="245" y="545"/>
                      <a:pt x="251" y="546"/>
                      <a:pt x="257" y="547"/>
                    </a:cubicBezTo>
                    <a:cubicBezTo>
                      <a:pt x="279" y="600"/>
                      <a:pt x="279" y="600"/>
                      <a:pt x="279" y="600"/>
                    </a:cubicBezTo>
                    <a:cubicBezTo>
                      <a:pt x="319" y="605"/>
                      <a:pt x="354" y="597"/>
                      <a:pt x="354" y="597"/>
                    </a:cubicBezTo>
                    <a:cubicBezTo>
                      <a:pt x="369" y="543"/>
                      <a:pt x="369" y="543"/>
                      <a:pt x="369" y="543"/>
                    </a:cubicBezTo>
                    <a:cubicBezTo>
                      <a:pt x="369" y="543"/>
                      <a:pt x="369" y="543"/>
                      <a:pt x="369" y="543"/>
                    </a:cubicBezTo>
                    <a:cubicBezTo>
                      <a:pt x="375" y="541"/>
                      <a:pt x="381" y="539"/>
                      <a:pt x="387" y="537"/>
                    </a:cubicBezTo>
                    <a:cubicBezTo>
                      <a:pt x="433" y="571"/>
                      <a:pt x="433" y="571"/>
                      <a:pt x="433" y="571"/>
                    </a:cubicBezTo>
                    <a:cubicBezTo>
                      <a:pt x="470" y="555"/>
                      <a:pt x="496" y="530"/>
                      <a:pt x="496" y="530"/>
                    </a:cubicBezTo>
                    <a:cubicBezTo>
                      <a:pt x="482" y="476"/>
                      <a:pt x="482" y="476"/>
                      <a:pt x="482" y="476"/>
                    </a:cubicBezTo>
                    <a:cubicBezTo>
                      <a:pt x="481" y="476"/>
                      <a:pt x="481" y="476"/>
                      <a:pt x="481" y="476"/>
                    </a:cubicBezTo>
                    <a:cubicBezTo>
                      <a:pt x="485" y="472"/>
                      <a:pt x="488" y="469"/>
                      <a:pt x="491" y="465"/>
                    </a:cubicBezTo>
                    <a:cubicBezTo>
                      <a:pt x="548" y="473"/>
                      <a:pt x="548" y="473"/>
                      <a:pt x="548" y="473"/>
                    </a:cubicBezTo>
                    <a:cubicBezTo>
                      <a:pt x="573" y="441"/>
                      <a:pt x="583" y="407"/>
                      <a:pt x="583" y="407"/>
                    </a:cubicBezTo>
                    <a:cubicBezTo>
                      <a:pt x="543" y="366"/>
                      <a:pt x="543" y="366"/>
                      <a:pt x="543" y="366"/>
                    </a:cubicBezTo>
                    <a:cubicBezTo>
                      <a:pt x="543" y="366"/>
                      <a:pt x="543" y="366"/>
                      <a:pt x="543" y="366"/>
                    </a:cubicBezTo>
                    <a:cubicBezTo>
                      <a:pt x="545" y="360"/>
                      <a:pt x="546" y="354"/>
                      <a:pt x="547" y="348"/>
                    </a:cubicBezTo>
                    <a:lnTo>
                      <a:pt x="600"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Freeform 98"/>
              <p:cNvSpPr>
                <a:spLocks/>
              </p:cNvSpPr>
              <p:nvPr/>
            </p:nvSpPr>
            <p:spPr bwMode="auto">
              <a:xfrm>
                <a:off x="3866795" y="4934415"/>
                <a:ext cx="892382" cy="890841"/>
              </a:xfrm>
              <a:custGeom>
                <a:avLst/>
                <a:gdLst>
                  <a:gd name="T0" fmla="*/ 486 w 490"/>
                  <a:gd name="T1" fmla="*/ 264 h 489"/>
                  <a:gd name="T2" fmla="*/ 483 w 490"/>
                  <a:gd name="T3" fmla="*/ 203 h 489"/>
                  <a:gd name="T4" fmla="*/ 439 w 490"/>
                  <a:gd name="T5" fmla="*/ 191 h 489"/>
                  <a:gd name="T6" fmla="*/ 439 w 490"/>
                  <a:gd name="T7" fmla="*/ 191 h 489"/>
                  <a:gd name="T8" fmla="*/ 434 w 490"/>
                  <a:gd name="T9" fmla="*/ 176 h 489"/>
                  <a:gd name="T10" fmla="*/ 463 w 490"/>
                  <a:gd name="T11" fmla="*/ 139 h 489"/>
                  <a:gd name="T12" fmla="*/ 429 w 490"/>
                  <a:gd name="T13" fmla="*/ 88 h 489"/>
                  <a:gd name="T14" fmla="*/ 385 w 490"/>
                  <a:gd name="T15" fmla="*/ 100 h 489"/>
                  <a:gd name="T16" fmla="*/ 385 w 490"/>
                  <a:gd name="T17" fmla="*/ 100 h 489"/>
                  <a:gd name="T18" fmla="*/ 377 w 490"/>
                  <a:gd name="T19" fmla="*/ 92 h 489"/>
                  <a:gd name="T20" fmla="*/ 383 w 490"/>
                  <a:gd name="T21" fmla="*/ 46 h 489"/>
                  <a:gd name="T22" fmla="*/ 329 w 490"/>
                  <a:gd name="T23" fmla="*/ 18 h 489"/>
                  <a:gd name="T24" fmla="*/ 296 w 490"/>
                  <a:gd name="T25" fmla="*/ 50 h 489"/>
                  <a:gd name="T26" fmla="*/ 297 w 490"/>
                  <a:gd name="T27" fmla="*/ 50 h 489"/>
                  <a:gd name="T28" fmla="*/ 282 w 490"/>
                  <a:gd name="T29" fmla="*/ 47 h 489"/>
                  <a:gd name="T30" fmla="*/ 265 w 490"/>
                  <a:gd name="T31" fmla="*/ 4 h 489"/>
                  <a:gd name="T32" fmla="*/ 204 w 490"/>
                  <a:gd name="T33" fmla="*/ 6 h 489"/>
                  <a:gd name="T34" fmla="*/ 192 w 490"/>
                  <a:gd name="T35" fmla="*/ 50 h 489"/>
                  <a:gd name="T36" fmla="*/ 192 w 490"/>
                  <a:gd name="T37" fmla="*/ 50 h 489"/>
                  <a:gd name="T38" fmla="*/ 177 w 490"/>
                  <a:gd name="T39" fmla="*/ 55 h 489"/>
                  <a:gd name="T40" fmla="*/ 140 w 490"/>
                  <a:gd name="T41" fmla="*/ 27 h 489"/>
                  <a:gd name="T42" fmla="*/ 89 w 490"/>
                  <a:gd name="T43" fmla="*/ 60 h 489"/>
                  <a:gd name="T44" fmla="*/ 101 w 490"/>
                  <a:gd name="T45" fmla="*/ 104 h 489"/>
                  <a:gd name="T46" fmla="*/ 101 w 490"/>
                  <a:gd name="T47" fmla="*/ 104 h 489"/>
                  <a:gd name="T48" fmla="*/ 93 w 490"/>
                  <a:gd name="T49" fmla="*/ 113 h 489"/>
                  <a:gd name="T50" fmla="*/ 47 w 490"/>
                  <a:gd name="T51" fmla="*/ 107 h 489"/>
                  <a:gd name="T52" fmla="*/ 19 w 490"/>
                  <a:gd name="T53" fmla="*/ 160 h 489"/>
                  <a:gd name="T54" fmla="*/ 50 w 490"/>
                  <a:gd name="T55" fmla="*/ 193 h 489"/>
                  <a:gd name="T56" fmla="*/ 51 w 490"/>
                  <a:gd name="T57" fmla="*/ 193 h 489"/>
                  <a:gd name="T58" fmla="*/ 47 w 490"/>
                  <a:gd name="T59" fmla="*/ 208 h 489"/>
                  <a:gd name="T60" fmla="*/ 5 w 490"/>
                  <a:gd name="T61" fmla="*/ 225 h 489"/>
                  <a:gd name="T62" fmla="*/ 7 w 490"/>
                  <a:gd name="T63" fmla="*/ 286 h 489"/>
                  <a:gd name="T64" fmla="*/ 51 w 490"/>
                  <a:gd name="T65" fmla="*/ 298 h 489"/>
                  <a:gd name="T66" fmla="*/ 51 w 490"/>
                  <a:gd name="T67" fmla="*/ 298 h 489"/>
                  <a:gd name="T68" fmla="*/ 56 w 490"/>
                  <a:gd name="T69" fmla="*/ 313 h 489"/>
                  <a:gd name="T70" fmla="*/ 28 w 490"/>
                  <a:gd name="T71" fmla="*/ 350 h 489"/>
                  <a:gd name="T72" fmla="*/ 61 w 490"/>
                  <a:gd name="T73" fmla="*/ 401 h 489"/>
                  <a:gd name="T74" fmla="*/ 105 w 490"/>
                  <a:gd name="T75" fmla="*/ 389 h 489"/>
                  <a:gd name="T76" fmla="*/ 105 w 490"/>
                  <a:gd name="T77" fmla="*/ 389 h 489"/>
                  <a:gd name="T78" fmla="*/ 114 w 490"/>
                  <a:gd name="T79" fmla="*/ 397 h 489"/>
                  <a:gd name="T80" fmla="*/ 107 w 490"/>
                  <a:gd name="T81" fmla="*/ 443 h 489"/>
                  <a:gd name="T82" fmla="*/ 161 w 490"/>
                  <a:gd name="T83" fmla="*/ 471 h 489"/>
                  <a:gd name="T84" fmla="*/ 194 w 490"/>
                  <a:gd name="T85" fmla="*/ 439 h 489"/>
                  <a:gd name="T86" fmla="*/ 194 w 490"/>
                  <a:gd name="T87" fmla="*/ 439 h 489"/>
                  <a:gd name="T88" fmla="*/ 209 w 490"/>
                  <a:gd name="T89" fmla="*/ 442 h 489"/>
                  <a:gd name="T90" fmla="*/ 226 w 490"/>
                  <a:gd name="T91" fmla="*/ 485 h 489"/>
                  <a:gd name="T92" fmla="*/ 287 w 490"/>
                  <a:gd name="T93" fmla="*/ 482 h 489"/>
                  <a:gd name="T94" fmla="*/ 299 w 490"/>
                  <a:gd name="T95" fmla="*/ 438 h 489"/>
                  <a:gd name="T96" fmla="*/ 299 w 490"/>
                  <a:gd name="T97" fmla="*/ 438 h 489"/>
                  <a:gd name="T98" fmla="*/ 314 w 490"/>
                  <a:gd name="T99" fmla="*/ 434 h 489"/>
                  <a:gd name="T100" fmla="*/ 351 w 490"/>
                  <a:gd name="T101" fmla="*/ 462 h 489"/>
                  <a:gd name="T102" fmla="*/ 402 w 490"/>
                  <a:gd name="T103" fmla="*/ 429 h 489"/>
                  <a:gd name="T104" fmla="*/ 390 w 490"/>
                  <a:gd name="T105" fmla="*/ 384 h 489"/>
                  <a:gd name="T106" fmla="*/ 390 w 490"/>
                  <a:gd name="T107" fmla="*/ 384 h 489"/>
                  <a:gd name="T108" fmla="*/ 398 w 490"/>
                  <a:gd name="T109" fmla="*/ 376 h 489"/>
                  <a:gd name="T110" fmla="*/ 444 w 490"/>
                  <a:gd name="T111" fmla="*/ 382 h 489"/>
                  <a:gd name="T112" fmla="*/ 472 w 490"/>
                  <a:gd name="T113" fmla="*/ 328 h 489"/>
                  <a:gd name="T114" fmla="*/ 440 w 490"/>
                  <a:gd name="T115" fmla="*/ 296 h 489"/>
                  <a:gd name="T116" fmla="*/ 440 w 490"/>
                  <a:gd name="T117" fmla="*/ 296 h 489"/>
                  <a:gd name="T118" fmla="*/ 443 w 490"/>
                  <a:gd name="T119" fmla="*/ 281 h 489"/>
                  <a:gd name="T120" fmla="*/ 486 w 490"/>
                  <a:gd name="T121" fmla="*/ 264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0" h="489">
                    <a:moveTo>
                      <a:pt x="486" y="264"/>
                    </a:moveTo>
                    <a:cubicBezTo>
                      <a:pt x="490" y="231"/>
                      <a:pt x="483" y="203"/>
                      <a:pt x="483" y="203"/>
                    </a:cubicBezTo>
                    <a:cubicBezTo>
                      <a:pt x="439" y="191"/>
                      <a:pt x="439" y="191"/>
                      <a:pt x="439" y="191"/>
                    </a:cubicBezTo>
                    <a:cubicBezTo>
                      <a:pt x="439" y="191"/>
                      <a:pt x="439" y="191"/>
                      <a:pt x="439" y="191"/>
                    </a:cubicBezTo>
                    <a:cubicBezTo>
                      <a:pt x="438" y="186"/>
                      <a:pt x="436" y="181"/>
                      <a:pt x="434" y="176"/>
                    </a:cubicBezTo>
                    <a:cubicBezTo>
                      <a:pt x="463" y="139"/>
                      <a:pt x="463" y="139"/>
                      <a:pt x="463" y="139"/>
                    </a:cubicBezTo>
                    <a:cubicBezTo>
                      <a:pt x="449" y="109"/>
                      <a:pt x="429" y="88"/>
                      <a:pt x="429" y="88"/>
                    </a:cubicBezTo>
                    <a:cubicBezTo>
                      <a:pt x="385" y="100"/>
                      <a:pt x="385" y="100"/>
                      <a:pt x="385" y="100"/>
                    </a:cubicBezTo>
                    <a:cubicBezTo>
                      <a:pt x="385" y="100"/>
                      <a:pt x="385" y="100"/>
                      <a:pt x="385" y="100"/>
                    </a:cubicBezTo>
                    <a:cubicBezTo>
                      <a:pt x="382" y="97"/>
                      <a:pt x="380" y="94"/>
                      <a:pt x="377" y="92"/>
                    </a:cubicBezTo>
                    <a:cubicBezTo>
                      <a:pt x="383" y="46"/>
                      <a:pt x="383" y="46"/>
                      <a:pt x="383" y="46"/>
                    </a:cubicBezTo>
                    <a:cubicBezTo>
                      <a:pt x="357" y="26"/>
                      <a:pt x="329" y="18"/>
                      <a:pt x="329" y="18"/>
                    </a:cubicBezTo>
                    <a:cubicBezTo>
                      <a:pt x="296" y="50"/>
                      <a:pt x="296" y="50"/>
                      <a:pt x="296" y="50"/>
                    </a:cubicBezTo>
                    <a:cubicBezTo>
                      <a:pt x="297" y="50"/>
                      <a:pt x="297" y="50"/>
                      <a:pt x="297" y="50"/>
                    </a:cubicBezTo>
                    <a:cubicBezTo>
                      <a:pt x="292" y="49"/>
                      <a:pt x="287" y="47"/>
                      <a:pt x="282" y="47"/>
                    </a:cubicBezTo>
                    <a:cubicBezTo>
                      <a:pt x="265" y="4"/>
                      <a:pt x="265" y="4"/>
                      <a:pt x="265" y="4"/>
                    </a:cubicBezTo>
                    <a:cubicBezTo>
                      <a:pt x="232" y="0"/>
                      <a:pt x="204" y="6"/>
                      <a:pt x="204" y="6"/>
                    </a:cubicBezTo>
                    <a:cubicBezTo>
                      <a:pt x="192" y="50"/>
                      <a:pt x="192" y="50"/>
                      <a:pt x="192" y="50"/>
                    </a:cubicBezTo>
                    <a:cubicBezTo>
                      <a:pt x="192" y="50"/>
                      <a:pt x="192" y="50"/>
                      <a:pt x="192" y="50"/>
                    </a:cubicBezTo>
                    <a:cubicBezTo>
                      <a:pt x="187" y="52"/>
                      <a:pt x="182" y="53"/>
                      <a:pt x="177" y="55"/>
                    </a:cubicBezTo>
                    <a:cubicBezTo>
                      <a:pt x="140" y="27"/>
                      <a:pt x="140" y="27"/>
                      <a:pt x="140" y="27"/>
                    </a:cubicBezTo>
                    <a:cubicBezTo>
                      <a:pt x="110" y="40"/>
                      <a:pt x="89" y="60"/>
                      <a:pt x="89" y="60"/>
                    </a:cubicBezTo>
                    <a:cubicBezTo>
                      <a:pt x="101" y="104"/>
                      <a:pt x="101" y="104"/>
                      <a:pt x="101" y="104"/>
                    </a:cubicBezTo>
                    <a:cubicBezTo>
                      <a:pt x="101" y="104"/>
                      <a:pt x="101" y="104"/>
                      <a:pt x="101" y="104"/>
                    </a:cubicBezTo>
                    <a:cubicBezTo>
                      <a:pt x="98" y="107"/>
                      <a:pt x="95" y="110"/>
                      <a:pt x="93" y="113"/>
                    </a:cubicBezTo>
                    <a:cubicBezTo>
                      <a:pt x="47" y="107"/>
                      <a:pt x="47" y="107"/>
                      <a:pt x="47" y="107"/>
                    </a:cubicBezTo>
                    <a:cubicBezTo>
                      <a:pt x="27" y="133"/>
                      <a:pt x="19" y="160"/>
                      <a:pt x="19" y="160"/>
                    </a:cubicBezTo>
                    <a:cubicBezTo>
                      <a:pt x="50" y="193"/>
                      <a:pt x="50" y="193"/>
                      <a:pt x="50" y="193"/>
                    </a:cubicBezTo>
                    <a:cubicBezTo>
                      <a:pt x="51" y="193"/>
                      <a:pt x="51" y="193"/>
                      <a:pt x="51" y="193"/>
                    </a:cubicBezTo>
                    <a:cubicBezTo>
                      <a:pt x="49" y="198"/>
                      <a:pt x="48" y="203"/>
                      <a:pt x="47" y="208"/>
                    </a:cubicBezTo>
                    <a:cubicBezTo>
                      <a:pt x="5" y="225"/>
                      <a:pt x="5" y="225"/>
                      <a:pt x="5" y="225"/>
                    </a:cubicBezTo>
                    <a:cubicBezTo>
                      <a:pt x="0" y="258"/>
                      <a:pt x="7" y="286"/>
                      <a:pt x="7" y="286"/>
                    </a:cubicBezTo>
                    <a:cubicBezTo>
                      <a:pt x="51" y="298"/>
                      <a:pt x="51" y="298"/>
                      <a:pt x="51" y="298"/>
                    </a:cubicBezTo>
                    <a:cubicBezTo>
                      <a:pt x="51" y="298"/>
                      <a:pt x="51" y="298"/>
                      <a:pt x="51" y="298"/>
                    </a:cubicBezTo>
                    <a:cubicBezTo>
                      <a:pt x="53" y="303"/>
                      <a:pt x="54" y="308"/>
                      <a:pt x="56" y="313"/>
                    </a:cubicBezTo>
                    <a:cubicBezTo>
                      <a:pt x="28" y="350"/>
                      <a:pt x="28" y="350"/>
                      <a:pt x="28" y="350"/>
                    </a:cubicBezTo>
                    <a:cubicBezTo>
                      <a:pt x="41" y="380"/>
                      <a:pt x="61" y="401"/>
                      <a:pt x="61" y="401"/>
                    </a:cubicBezTo>
                    <a:cubicBezTo>
                      <a:pt x="105" y="389"/>
                      <a:pt x="105" y="389"/>
                      <a:pt x="105" y="389"/>
                    </a:cubicBezTo>
                    <a:cubicBezTo>
                      <a:pt x="105" y="389"/>
                      <a:pt x="105" y="389"/>
                      <a:pt x="105" y="389"/>
                    </a:cubicBezTo>
                    <a:cubicBezTo>
                      <a:pt x="108" y="392"/>
                      <a:pt x="111" y="394"/>
                      <a:pt x="114" y="397"/>
                    </a:cubicBezTo>
                    <a:cubicBezTo>
                      <a:pt x="107" y="443"/>
                      <a:pt x="107" y="443"/>
                      <a:pt x="107" y="443"/>
                    </a:cubicBezTo>
                    <a:cubicBezTo>
                      <a:pt x="134" y="463"/>
                      <a:pt x="161" y="471"/>
                      <a:pt x="161" y="471"/>
                    </a:cubicBezTo>
                    <a:cubicBezTo>
                      <a:pt x="194" y="439"/>
                      <a:pt x="194" y="439"/>
                      <a:pt x="194" y="439"/>
                    </a:cubicBezTo>
                    <a:cubicBezTo>
                      <a:pt x="194" y="439"/>
                      <a:pt x="194" y="439"/>
                      <a:pt x="194" y="439"/>
                    </a:cubicBezTo>
                    <a:cubicBezTo>
                      <a:pt x="199" y="440"/>
                      <a:pt x="204" y="441"/>
                      <a:pt x="209" y="442"/>
                    </a:cubicBezTo>
                    <a:cubicBezTo>
                      <a:pt x="226" y="485"/>
                      <a:pt x="226" y="485"/>
                      <a:pt x="226" y="485"/>
                    </a:cubicBezTo>
                    <a:cubicBezTo>
                      <a:pt x="259" y="489"/>
                      <a:pt x="287" y="482"/>
                      <a:pt x="287" y="482"/>
                    </a:cubicBezTo>
                    <a:cubicBezTo>
                      <a:pt x="299" y="438"/>
                      <a:pt x="299" y="438"/>
                      <a:pt x="299" y="438"/>
                    </a:cubicBezTo>
                    <a:cubicBezTo>
                      <a:pt x="299" y="438"/>
                      <a:pt x="299" y="438"/>
                      <a:pt x="299" y="438"/>
                    </a:cubicBezTo>
                    <a:cubicBezTo>
                      <a:pt x="304" y="437"/>
                      <a:pt x="309" y="435"/>
                      <a:pt x="314" y="434"/>
                    </a:cubicBezTo>
                    <a:cubicBezTo>
                      <a:pt x="351" y="462"/>
                      <a:pt x="351" y="462"/>
                      <a:pt x="351" y="462"/>
                    </a:cubicBezTo>
                    <a:cubicBezTo>
                      <a:pt x="381" y="449"/>
                      <a:pt x="402" y="429"/>
                      <a:pt x="402" y="429"/>
                    </a:cubicBezTo>
                    <a:cubicBezTo>
                      <a:pt x="390" y="384"/>
                      <a:pt x="390" y="384"/>
                      <a:pt x="390" y="384"/>
                    </a:cubicBezTo>
                    <a:cubicBezTo>
                      <a:pt x="390" y="384"/>
                      <a:pt x="390" y="384"/>
                      <a:pt x="390" y="384"/>
                    </a:cubicBezTo>
                    <a:cubicBezTo>
                      <a:pt x="392" y="382"/>
                      <a:pt x="395" y="379"/>
                      <a:pt x="398" y="376"/>
                    </a:cubicBezTo>
                    <a:cubicBezTo>
                      <a:pt x="444" y="382"/>
                      <a:pt x="444" y="382"/>
                      <a:pt x="444" y="382"/>
                    </a:cubicBezTo>
                    <a:cubicBezTo>
                      <a:pt x="464" y="356"/>
                      <a:pt x="472" y="328"/>
                      <a:pt x="472" y="328"/>
                    </a:cubicBezTo>
                    <a:cubicBezTo>
                      <a:pt x="440" y="296"/>
                      <a:pt x="440" y="296"/>
                      <a:pt x="440" y="296"/>
                    </a:cubicBezTo>
                    <a:cubicBezTo>
                      <a:pt x="440" y="296"/>
                      <a:pt x="440" y="296"/>
                      <a:pt x="440" y="296"/>
                    </a:cubicBezTo>
                    <a:cubicBezTo>
                      <a:pt x="441" y="291"/>
                      <a:pt x="442" y="286"/>
                      <a:pt x="443" y="281"/>
                    </a:cubicBezTo>
                    <a:lnTo>
                      <a:pt x="486" y="2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1" name="Freeform 99"/>
              <p:cNvSpPr>
                <a:spLocks/>
              </p:cNvSpPr>
              <p:nvPr/>
            </p:nvSpPr>
            <p:spPr bwMode="auto">
              <a:xfrm>
                <a:off x="3439869" y="3266784"/>
                <a:ext cx="1288483" cy="1290024"/>
              </a:xfrm>
              <a:custGeom>
                <a:avLst/>
                <a:gdLst>
                  <a:gd name="T0" fmla="*/ 702 w 707"/>
                  <a:gd name="T1" fmla="*/ 382 h 708"/>
                  <a:gd name="T2" fmla="*/ 698 w 707"/>
                  <a:gd name="T3" fmla="*/ 294 h 708"/>
                  <a:gd name="T4" fmla="*/ 634 w 707"/>
                  <a:gd name="T5" fmla="*/ 276 h 708"/>
                  <a:gd name="T6" fmla="*/ 634 w 707"/>
                  <a:gd name="T7" fmla="*/ 277 h 708"/>
                  <a:gd name="T8" fmla="*/ 627 w 707"/>
                  <a:gd name="T9" fmla="*/ 255 h 708"/>
                  <a:gd name="T10" fmla="*/ 668 w 707"/>
                  <a:gd name="T11" fmla="*/ 202 h 708"/>
                  <a:gd name="T12" fmla="*/ 620 w 707"/>
                  <a:gd name="T13" fmla="*/ 128 h 708"/>
                  <a:gd name="T14" fmla="*/ 556 w 707"/>
                  <a:gd name="T15" fmla="*/ 145 h 708"/>
                  <a:gd name="T16" fmla="*/ 556 w 707"/>
                  <a:gd name="T17" fmla="*/ 145 h 708"/>
                  <a:gd name="T18" fmla="*/ 543 w 707"/>
                  <a:gd name="T19" fmla="*/ 134 h 708"/>
                  <a:gd name="T20" fmla="*/ 553 w 707"/>
                  <a:gd name="T21" fmla="*/ 68 h 708"/>
                  <a:gd name="T22" fmla="*/ 475 w 707"/>
                  <a:gd name="T23" fmla="*/ 27 h 708"/>
                  <a:gd name="T24" fmla="*/ 428 w 707"/>
                  <a:gd name="T25" fmla="*/ 73 h 708"/>
                  <a:gd name="T26" fmla="*/ 428 w 707"/>
                  <a:gd name="T27" fmla="*/ 73 h 708"/>
                  <a:gd name="T28" fmla="*/ 407 w 707"/>
                  <a:gd name="T29" fmla="*/ 68 h 708"/>
                  <a:gd name="T30" fmla="*/ 382 w 707"/>
                  <a:gd name="T31" fmla="*/ 6 h 708"/>
                  <a:gd name="T32" fmla="*/ 294 w 707"/>
                  <a:gd name="T33" fmla="*/ 10 h 708"/>
                  <a:gd name="T34" fmla="*/ 276 w 707"/>
                  <a:gd name="T35" fmla="*/ 74 h 708"/>
                  <a:gd name="T36" fmla="*/ 276 w 707"/>
                  <a:gd name="T37" fmla="*/ 74 h 708"/>
                  <a:gd name="T38" fmla="*/ 255 w 707"/>
                  <a:gd name="T39" fmla="*/ 81 h 708"/>
                  <a:gd name="T40" fmla="*/ 202 w 707"/>
                  <a:gd name="T41" fmla="*/ 40 h 708"/>
                  <a:gd name="T42" fmla="*/ 128 w 707"/>
                  <a:gd name="T43" fmla="*/ 88 h 708"/>
                  <a:gd name="T44" fmla="*/ 145 w 707"/>
                  <a:gd name="T45" fmla="*/ 152 h 708"/>
                  <a:gd name="T46" fmla="*/ 145 w 707"/>
                  <a:gd name="T47" fmla="*/ 152 h 708"/>
                  <a:gd name="T48" fmla="*/ 134 w 707"/>
                  <a:gd name="T49" fmla="*/ 164 h 708"/>
                  <a:gd name="T50" fmla="*/ 67 w 707"/>
                  <a:gd name="T51" fmla="*/ 155 h 708"/>
                  <a:gd name="T52" fmla="*/ 27 w 707"/>
                  <a:gd name="T53" fmla="*/ 233 h 708"/>
                  <a:gd name="T54" fmla="*/ 73 w 707"/>
                  <a:gd name="T55" fmla="*/ 280 h 708"/>
                  <a:gd name="T56" fmla="*/ 73 w 707"/>
                  <a:gd name="T57" fmla="*/ 280 h 708"/>
                  <a:gd name="T58" fmla="*/ 68 w 707"/>
                  <a:gd name="T59" fmla="*/ 301 h 708"/>
                  <a:gd name="T60" fmla="*/ 6 w 707"/>
                  <a:gd name="T61" fmla="*/ 326 h 708"/>
                  <a:gd name="T62" fmla="*/ 10 w 707"/>
                  <a:gd name="T63" fmla="*/ 414 h 708"/>
                  <a:gd name="T64" fmla="*/ 74 w 707"/>
                  <a:gd name="T65" fmla="*/ 432 h 708"/>
                  <a:gd name="T66" fmla="*/ 74 w 707"/>
                  <a:gd name="T67" fmla="*/ 431 h 708"/>
                  <a:gd name="T68" fmla="*/ 81 w 707"/>
                  <a:gd name="T69" fmla="*/ 453 h 708"/>
                  <a:gd name="T70" fmla="*/ 40 w 707"/>
                  <a:gd name="T71" fmla="*/ 506 h 708"/>
                  <a:gd name="T72" fmla="*/ 88 w 707"/>
                  <a:gd name="T73" fmla="*/ 580 h 708"/>
                  <a:gd name="T74" fmla="*/ 152 w 707"/>
                  <a:gd name="T75" fmla="*/ 563 h 708"/>
                  <a:gd name="T76" fmla="*/ 152 w 707"/>
                  <a:gd name="T77" fmla="*/ 563 h 708"/>
                  <a:gd name="T78" fmla="*/ 164 w 707"/>
                  <a:gd name="T79" fmla="*/ 574 h 708"/>
                  <a:gd name="T80" fmla="*/ 155 w 707"/>
                  <a:gd name="T81" fmla="*/ 640 h 708"/>
                  <a:gd name="T82" fmla="*/ 232 w 707"/>
                  <a:gd name="T83" fmla="*/ 681 h 708"/>
                  <a:gd name="T84" fmla="*/ 280 w 707"/>
                  <a:gd name="T85" fmla="*/ 635 h 708"/>
                  <a:gd name="T86" fmla="*/ 280 w 707"/>
                  <a:gd name="T87" fmla="*/ 635 h 708"/>
                  <a:gd name="T88" fmla="*/ 301 w 707"/>
                  <a:gd name="T89" fmla="*/ 640 h 708"/>
                  <a:gd name="T90" fmla="*/ 326 w 707"/>
                  <a:gd name="T91" fmla="*/ 702 h 708"/>
                  <a:gd name="T92" fmla="*/ 413 w 707"/>
                  <a:gd name="T93" fmla="*/ 698 h 708"/>
                  <a:gd name="T94" fmla="*/ 432 w 707"/>
                  <a:gd name="T95" fmla="*/ 634 h 708"/>
                  <a:gd name="T96" fmla="*/ 431 w 707"/>
                  <a:gd name="T97" fmla="*/ 634 h 708"/>
                  <a:gd name="T98" fmla="*/ 453 w 707"/>
                  <a:gd name="T99" fmla="*/ 627 h 708"/>
                  <a:gd name="T100" fmla="*/ 506 w 707"/>
                  <a:gd name="T101" fmla="*/ 668 h 708"/>
                  <a:gd name="T102" fmla="*/ 580 w 707"/>
                  <a:gd name="T103" fmla="*/ 620 h 708"/>
                  <a:gd name="T104" fmla="*/ 563 w 707"/>
                  <a:gd name="T105" fmla="*/ 556 h 708"/>
                  <a:gd name="T106" fmla="*/ 562 w 707"/>
                  <a:gd name="T107" fmla="*/ 556 h 708"/>
                  <a:gd name="T108" fmla="*/ 574 w 707"/>
                  <a:gd name="T109" fmla="*/ 544 h 708"/>
                  <a:gd name="T110" fmla="*/ 640 w 707"/>
                  <a:gd name="T111" fmla="*/ 553 h 708"/>
                  <a:gd name="T112" fmla="*/ 681 w 707"/>
                  <a:gd name="T113" fmla="*/ 475 h 708"/>
                  <a:gd name="T114" fmla="*/ 635 w 707"/>
                  <a:gd name="T115" fmla="*/ 428 h 708"/>
                  <a:gd name="T116" fmla="*/ 635 w 707"/>
                  <a:gd name="T117" fmla="*/ 428 h 708"/>
                  <a:gd name="T118" fmla="*/ 640 w 707"/>
                  <a:gd name="T119" fmla="*/ 407 h 708"/>
                  <a:gd name="T120" fmla="*/ 702 w 707"/>
                  <a:gd name="T121" fmla="*/ 38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7" h="708">
                    <a:moveTo>
                      <a:pt x="702" y="382"/>
                    </a:moveTo>
                    <a:cubicBezTo>
                      <a:pt x="707" y="335"/>
                      <a:pt x="698" y="294"/>
                      <a:pt x="698" y="294"/>
                    </a:cubicBezTo>
                    <a:cubicBezTo>
                      <a:pt x="634" y="276"/>
                      <a:pt x="634" y="276"/>
                      <a:pt x="634" y="276"/>
                    </a:cubicBezTo>
                    <a:cubicBezTo>
                      <a:pt x="634" y="277"/>
                      <a:pt x="634" y="277"/>
                      <a:pt x="634" y="277"/>
                    </a:cubicBezTo>
                    <a:cubicBezTo>
                      <a:pt x="632" y="269"/>
                      <a:pt x="630" y="262"/>
                      <a:pt x="627" y="255"/>
                    </a:cubicBezTo>
                    <a:cubicBezTo>
                      <a:pt x="668" y="202"/>
                      <a:pt x="668" y="202"/>
                      <a:pt x="668" y="202"/>
                    </a:cubicBezTo>
                    <a:cubicBezTo>
                      <a:pt x="649" y="158"/>
                      <a:pt x="620" y="128"/>
                      <a:pt x="620" y="128"/>
                    </a:cubicBezTo>
                    <a:cubicBezTo>
                      <a:pt x="556" y="145"/>
                      <a:pt x="556" y="145"/>
                      <a:pt x="556" y="145"/>
                    </a:cubicBezTo>
                    <a:cubicBezTo>
                      <a:pt x="556" y="145"/>
                      <a:pt x="556" y="145"/>
                      <a:pt x="556" y="145"/>
                    </a:cubicBezTo>
                    <a:cubicBezTo>
                      <a:pt x="552" y="141"/>
                      <a:pt x="548" y="137"/>
                      <a:pt x="543" y="134"/>
                    </a:cubicBezTo>
                    <a:cubicBezTo>
                      <a:pt x="553" y="68"/>
                      <a:pt x="553" y="68"/>
                      <a:pt x="553" y="68"/>
                    </a:cubicBezTo>
                    <a:cubicBezTo>
                      <a:pt x="515" y="39"/>
                      <a:pt x="475" y="27"/>
                      <a:pt x="475" y="27"/>
                    </a:cubicBezTo>
                    <a:cubicBezTo>
                      <a:pt x="428" y="73"/>
                      <a:pt x="428" y="73"/>
                      <a:pt x="428" y="73"/>
                    </a:cubicBezTo>
                    <a:cubicBezTo>
                      <a:pt x="428" y="73"/>
                      <a:pt x="428" y="73"/>
                      <a:pt x="428" y="73"/>
                    </a:cubicBezTo>
                    <a:cubicBezTo>
                      <a:pt x="421" y="71"/>
                      <a:pt x="414" y="70"/>
                      <a:pt x="407" y="68"/>
                    </a:cubicBezTo>
                    <a:cubicBezTo>
                      <a:pt x="382" y="6"/>
                      <a:pt x="382" y="6"/>
                      <a:pt x="382" y="6"/>
                    </a:cubicBezTo>
                    <a:cubicBezTo>
                      <a:pt x="334" y="0"/>
                      <a:pt x="294" y="10"/>
                      <a:pt x="294" y="10"/>
                    </a:cubicBezTo>
                    <a:cubicBezTo>
                      <a:pt x="276" y="74"/>
                      <a:pt x="276" y="74"/>
                      <a:pt x="276" y="74"/>
                    </a:cubicBezTo>
                    <a:cubicBezTo>
                      <a:pt x="276" y="74"/>
                      <a:pt x="276" y="74"/>
                      <a:pt x="276" y="74"/>
                    </a:cubicBezTo>
                    <a:cubicBezTo>
                      <a:pt x="269" y="76"/>
                      <a:pt x="262" y="78"/>
                      <a:pt x="255" y="81"/>
                    </a:cubicBezTo>
                    <a:cubicBezTo>
                      <a:pt x="202" y="40"/>
                      <a:pt x="202" y="40"/>
                      <a:pt x="202" y="40"/>
                    </a:cubicBezTo>
                    <a:cubicBezTo>
                      <a:pt x="158" y="59"/>
                      <a:pt x="128" y="88"/>
                      <a:pt x="128" y="88"/>
                    </a:cubicBezTo>
                    <a:cubicBezTo>
                      <a:pt x="145" y="152"/>
                      <a:pt x="145" y="152"/>
                      <a:pt x="145" y="152"/>
                    </a:cubicBezTo>
                    <a:cubicBezTo>
                      <a:pt x="145" y="152"/>
                      <a:pt x="145" y="152"/>
                      <a:pt x="145" y="152"/>
                    </a:cubicBezTo>
                    <a:cubicBezTo>
                      <a:pt x="141" y="156"/>
                      <a:pt x="137" y="160"/>
                      <a:pt x="134" y="164"/>
                    </a:cubicBezTo>
                    <a:cubicBezTo>
                      <a:pt x="67" y="155"/>
                      <a:pt x="67" y="155"/>
                      <a:pt x="67" y="155"/>
                    </a:cubicBezTo>
                    <a:cubicBezTo>
                      <a:pt x="38" y="193"/>
                      <a:pt x="27" y="233"/>
                      <a:pt x="27" y="233"/>
                    </a:cubicBezTo>
                    <a:cubicBezTo>
                      <a:pt x="73" y="280"/>
                      <a:pt x="73" y="280"/>
                      <a:pt x="73" y="280"/>
                    </a:cubicBezTo>
                    <a:cubicBezTo>
                      <a:pt x="73" y="280"/>
                      <a:pt x="73" y="280"/>
                      <a:pt x="73" y="280"/>
                    </a:cubicBezTo>
                    <a:cubicBezTo>
                      <a:pt x="71" y="287"/>
                      <a:pt x="69" y="294"/>
                      <a:pt x="68" y="301"/>
                    </a:cubicBezTo>
                    <a:cubicBezTo>
                      <a:pt x="6" y="326"/>
                      <a:pt x="6" y="326"/>
                      <a:pt x="6" y="326"/>
                    </a:cubicBezTo>
                    <a:cubicBezTo>
                      <a:pt x="0" y="373"/>
                      <a:pt x="10" y="414"/>
                      <a:pt x="10" y="414"/>
                    </a:cubicBezTo>
                    <a:cubicBezTo>
                      <a:pt x="74" y="432"/>
                      <a:pt x="74" y="432"/>
                      <a:pt x="74" y="432"/>
                    </a:cubicBezTo>
                    <a:cubicBezTo>
                      <a:pt x="74" y="431"/>
                      <a:pt x="74" y="431"/>
                      <a:pt x="74" y="431"/>
                    </a:cubicBezTo>
                    <a:cubicBezTo>
                      <a:pt x="76" y="439"/>
                      <a:pt x="78" y="446"/>
                      <a:pt x="81" y="453"/>
                    </a:cubicBezTo>
                    <a:cubicBezTo>
                      <a:pt x="40" y="506"/>
                      <a:pt x="40" y="506"/>
                      <a:pt x="40" y="506"/>
                    </a:cubicBezTo>
                    <a:cubicBezTo>
                      <a:pt x="59" y="550"/>
                      <a:pt x="88" y="580"/>
                      <a:pt x="88" y="580"/>
                    </a:cubicBezTo>
                    <a:cubicBezTo>
                      <a:pt x="152" y="563"/>
                      <a:pt x="152" y="563"/>
                      <a:pt x="152" y="563"/>
                    </a:cubicBezTo>
                    <a:cubicBezTo>
                      <a:pt x="152" y="563"/>
                      <a:pt x="152" y="563"/>
                      <a:pt x="152" y="563"/>
                    </a:cubicBezTo>
                    <a:cubicBezTo>
                      <a:pt x="156" y="567"/>
                      <a:pt x="160" y="571"/>
                      <a:pt x="164" y="574"/>
                    </a:cubicBezTo>
                    <a:cubicBezTo>
                      <a:pt x="155" y="640"/>
                      <a:pt x="155" y="640"/>
                      <a:pt x="155" y="640"/>
                    </a:cubicBezTo>
                    <a:cubicBezTo>
                      <a:pt x="193" y="669"/>
                      <a:pt x="232" y="681"/>
                      <a:pt x="232" y="681"/>
                    </a:cubicBezTo>
                    <a:cubicBezTo>
                      <a:pt x="280" y="635"/>
                      <a:pt x="280" y="635"/>
                      <a:pt x="280" y="635"/>
                    </a:cubicBezTo>
                    <a:cubicBezTo>
                      <a:pt x="280" y="635"/>
                      <a:pt x="280" y="635"/>
                      <a:pt x="280" y="635"/>
                    </a:cubicBezTo>
                    <a:cubicBezTo>
                      <a:pt x="287" y="637"/>
                      <a:pt x="294" y="638"/>
                      <a:pt x="301" y="640"/>
                    </a:cubicBezTo>
                    <a:cubicBezTo>
                      <a:pt x="326" y="702"/>
                      <a:pt x="326" y="702"/>
                      <a:pt x="326" y="702"/>
                    </a:cubicBezTo>
                    <a:cubicBezTo>
                      <a:pt x="373" y="708"/>
                      <a:pt x="413" y="698"/>
                      <a:pt x="413" y="698"/>
                    </a:cubicBezTo>
                    <a:cubicBezTo>
                      <a:pt x="432" y="634"/>
                      <a:pt x="432" y="634"/>
                      <a:pt x="432" y="634"/>
                    </a:cubicBezTo>
                    <a:cubicBezTo>
                      <a:pt x="431" y="634"/>
                      <a:pt x="431" y="634"/>
                      <a:pt x="431" y="634"/>
                    </a:cubicBezTo>
                    <a:cubicBezTo>
                      <a:pt x="439" y="632"/>
                      <a:pt x="446" y="630"/>
                      <a:pt x="453" y="627"/>
                    </a:cubicBezTo>
                    <a:cubicBezTo>
                      <a:pt x="506" y="668"/>
                      <a:pt x="506" y="668"/>
                      <a:pt x="506" y="668"/>
                    </a:cubicBezTo>
                    <a:cubicBezTo>
                      <a:pt x="550" y="649"/>
                      <a:pt x="580" y="620"/>
                      <a:pt x="580" y="620"/>
                    </a:cubicBezTo>
                    <a:cubicBezTo>
                      <a:pt x="563" y="556"/>
                      <a:pt x="563" y="556"/>
                      <a:pt x="563" y="556"/>
                    </a:cubicBezTo>
                    <a:cubicBezTo>
                      <a:pt x="562" y="556"/>
                      <a:pt x="562" y="556"/>
                      <a:pt x="562" y="556"/>
                    </a:cubicBezTo>
                    <a:cubicBezTo>
                      <a:pt x="567" y="552"/>
                      <a:pt x="570" y="548"/>
                      <a:pt x="574" y="544"/>
                    </a:cubicBezTo>
                    <a:cubicBezTo>
                      <a:pt x="640" y="553"/>
                      <a:pt x="640" y="553"/>
                      <a:pt x="640" y="553"/>
                    </a:cubicBezTo>
                    <a:cubicBezTo>
                      <a:pt x="669" y="515"/>
                      <a:pt x="681" y="475"/>
                      <a:pt x="681" y="475"/>
                    </a:cubicBezTo>
                    <a:cubicBezTo>
                      <a:pt x="635" y="428"/>
                      <a:pt x="635" y="428"/>
                      <a:pt x="635" y="428"/>
                    </a:cubicBezTo>
                    <a:cubicBezTo>
                      <a:pt x="635" y="428"/>
                      <a:pt x="635" y="428"/>
                      <a:pt x="635" y="428"/>
                    </a:cubicBezTo>
                    <a:cubicBezTo>
                      <a:pt x="637" y="421"/>
                      <a:pt x="638" y="414"/>
                      <a:pt x="640" y="407"/>
                    </a:cubicBezTo>
                    <a:lnTo>
                      <a:pt x="702"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2" name="Freeform 100"/>
              <p:cNvSpPr>
                <a:spLocks/>
              </p:cNvSpPr>
              <p:nvPr/>
            </p:nvSpPr>
            <p:spPr bwMode="auto">
              <a:xfrm>
                <a:off x="4442451" y="2016832"/>
                <a:ext cx="1165954" cy="1165954"/>
              </a:xfrm>
              <a:custGeom>
                <a:avLst/>
                <a:gdLst>
                  <a:gd name="T0" fmla="*/ 635 w 640"/>
                  <a:gd name="T1" fmla="*/ 346 h 640"/>
                  <a:gd name="T2" fmla="*/ 631 w 640"/>
                  <a:gd name="T3" fmla="*/ 266 h 640"/>
                  <a:gd name="T4" fmla="*/ 574 w 640"/>
                  <a:gd name="T5" fmla="*/ 250 h 640"/>
                  <a:gd name="T6" fmla="*/ 574 w 640"/>
                  <a:gd name="T7" fmla="*/ 250 h 640"/>
                  <a:gd name="T8" fmla="*/ 567 w 640"/>
                  <a:gd name="T9" fmla="*/ 230 h 640"/>
                  <a:gd name="T10" fmla="*/ 604 w 640"/>
                  <a:gd name="T11" fmla="*/ 182 h 640"/>
                  <a:gd name="T12" fmla="*/ 561 w 640"/>
                  <a:gd name="T13" fmla="*/ 116 h 640"/>
                  <a:gd name="T14" fmla="*/ 503 w 640"/>
                  <a:gd name="T15" fmla="*/ 131 h 640"/>
                  <a:gd name="T16" fmla="*/ 503 w 640"/>
                  <a:gd name="T17" fmla="*/ 131 h 640"/>
                  <a:gd name="T18" fmla="*/ 492 w 640"/>
                  <a:gd name="T19" fmla="*/ 121 h 640"/>
                  <a:gd name="T20" fmla="*/ 500 w 640"/>
                  <a:gd name="T21" fmla="*/ 61 h 640"/>
                  <a:gd name="T22" fmla="*/ 430 w 640"/>
                  <a:gd name="T23" fmla="*/ 24 h 640"/>
                  <a:gd name="T24" fmla="*/ 387 w 640"/>
                  <a:gd name="T25" fmla="*/ 65 h 640"/>
                  <a:gd name="T26" fmla="*/ 387 w 640"/>
                  <a:gd name="T27" fmla="*/ 66 h 640"/>
                  <a:gd name="T28" fmla="*/ 368 w 640"/>
                  <a:gd name="T29" fmla="*/ 61 h 640"/>
                  <a:gd name="T30" fmla="*/ 345 w 640"/>
                  <a:gd name="T31" fmla="*/ 5 h 640"/>
                  <a:gd name="T32" fmla="*/ 266 w 640"/>
                  <a:gd name="T33" fmla="*/ 9 h 640"/>
                  <a:gd name="T34" fmla="*/ 250 w 640"/>
                  <a:gd name="T35" fmla="*/ 66 h 640"/>
                  <a:gd name="T36" fmla="*/ 250 w 640"/>
                  <a:gd name="T37" fmla="*/ 67 h 640"/>
                  <a:gd name="T38" fmla="*/ 230 w 640"/>
                  <a:gd name="T39" fmla="*/ 73 h 640"/>
                  <a:gd name="T40" fmla="*/ 182 w 640"/>
                  <a:gd name="T41" fmla="*/ 36 h 640"/>
                  <a:gd name="T42" fmla="*/ 116 w 640"/>
                  <a:gd name="T43" fmla="*/ 79 h 640"/>
                  <a:gd name="T44" fmla="*/ 131 w 640"/>
                  <a:gd name="T45" fmla="*/ 137 h 640"/>
                  <a:gd name="T46" fmla="*/ 131 w 640"/>
                  <a:gd name="T47" fmla="*/ 137 h 640"/>
                  <a:gd name="T48" fmla="*/ 121 w 640"/>
                  <a:gd name="T49" fmla="*/ 149 h 640"/>
                  <a:gd name="T50" fmla="*/ 61 w 640"/>
                  <a:gd name="T51" fmla="*/ 140 h 640"/>
                  <a:gd name="T52" fmla="*/ 24 w 640"/>
                  <a:gd name="T53" fmla="*/ 210 h 640"/>
                  <a:gd name="T54" fmla="*/ 65 w 640"/>
                  <a:gd name="T55" fmla="*/ 253 h 640"/>
                  <a:gd name="T56" fmla="*/ 66 w 640"/>
                  <a:gd name="T57" fmla="*/ 253 h 640"/>
                  <a:gd name="T58" fmla="*/ 61 w 640"/>
                  <a:gd name="T59" fmla="*/ 272 h 640"/>
                  <a:gd name="T60" fmla="*/ 5 w 640"/>
                  <a:gd name="T61" fmla="*/ 295 h 640"/>
                  <a:gd name="T62" fmla="*/ 9 w 640"/>
                  <a:gd name="T63" fmla="*/ 374 h 640"/>
                  <a:gd name="T64" fmla="*/ 66 w 640"/>
                  <a:gd name="T65" fmla="*/ 390 h 640"/>
                  <a:gd name="T66" fmla="*/ 66 w 640"/>
                  <a:gd name="T67" fmla="*/ 390 h 640"/>
                  <a:gd name="T68" fmla="*/ 73 w 640"/>
                  <a:gd name="T69" fmla="*/ 410 h 640"/>
                  <a:gd name="T70" fmla="*/ 36 w 640"/>
                  <a:gd name="T71" fmla="*/ 458 h 640"/>
                  <a:gd name="T72" fmla="*/ 79 w 640"/>
                  <a:gd name="T73" fmla="*/ 524 h 640"/>
                  <a:gd name="T74" fmla="*/ 137 w 640"/>
                  <a:gd name="T75" fmla="*/ 509 h 640"/>
                  <a:gd name="T76" fmla="*/ 137 w 640"/>
                  <a:gd name="T77" fmla="*/ 509 h 640"/>
                  <a:gd name="T78" fmla="*/ 148 w 640"/>
                  <a:gd name="T79" fmla="*/ 520 h 640"/>
                  <a:gd name="T80" fmla="*/ 140 w 640"/>
                  <a:gd name="T81" fmla="*/ 579 h 640"/>
                  <a:gd name="T82" fmla="*/ 210 w 640"/>
                  <a:gd name="T83" fmla="*/ 616 h 640"/>
                  <a:gd name="T84" fmla="*/ 253 w 640"/>
                  <a:gd name="T85" fmla="*/ 575 h 640"/>
                  <a:gd name="T86" fmla="*/ 253 w 640"/>
                  <a:gd name="T87" fmla="*/ 575 h 640"/>
                  <a:gd name="T88" fmla="*/ 272 w 640"/>
                  <a:gd name="T89" fmla="*/ 579 h 640"/>
                  <a:gd name="T90" fmla="*/ 295 w 640"/>
                  <a:gd name="T91" fmla="*/ 635 h 640"/>
                  <a:gd name="T92" fmla="*/ 374 w 640"/>
                  <a:gd name="T93" fmla="*/ 631 h 640"/>
                  <a:gd name="T94" fmla="*/ 390 w 640"/>
                  <a:gd name="T95" fmla="*/ 574 h 640"/>
                  <a:gd name="T96" fmla="*/ 390 w 640"/>
                  <a:gd name="T97" fmla="*/ 574 h 640"/>
                  <a:gd name="T98" fmla="*/ 410 w 640"/>
                  <a:gd name="T99" fmla="*/ 568 h 640"/>
                  <a:gd name="T100" fmla="*/ 458 w 640"/>
                  <a:gd name="T101" fmla="*/ 604 h 640"/>
                  <a:gd name="T102" fmla="*/ 524 w 640"/>
                  <a:gd name="T103" fmla="*/ 561 h 640"/>
                  <a:gd name="T104" fmla="*/ 509 w 640"/>
                  <a:gd name="T105" fmla="*/ 503 h 640"/>
                  <a:gd name="T106" fmla="*/ 509 w 640"/>
                  <a:gd name="T107" fmla="*/ 503 h 640"/>
                  <a:gd name="T108" fmla="*/ 520 w 640"/>
                  <a:gd name="T109" fmla="*/ 492 h 640"/>
                  <a:gd name="T110" fmla="*/ 579 w 640"/>
                  <a:gd name="T111" fmla="*/ 500 h 640"/>
                  <a:gd name="T112" fmla="*/ 616 w 640"/>
                  <a:gd name="T113" fmla="*/ 430 h 640"/>
                  <a:gd name="T114" fmla="*/ 575 w 640"/>
                  <a:gd name="T115" fmla="*/ 387 h 640"/>
                  <a:gd name="T116" fmla="*/ 575 w 640"/>
                  <a:gd name="T117" fmla="*/ 387 h 640"/>
                  <a:gd name="T118" fmla="*/ 579 w 640"/>
                  <a:gd name="T119" fmla="*/ 368 h 640"/>
                  <a:gd name="T120" fmla="*/ 635 w 640"/>
                  <a:gd name="T121" fmla="*/ 346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0" h="640">
                    <a:moveTo>
                      <a:pt x="635" y="346"/>
                    </a:moveTo>
                    <a:cubicBezTo>
                      <a:pt x="640" y="303"/>
                      <a:pt x="631" y="266"/>
                      <a:pt x="631" y="266"/>
                    </a:cubicBezTo>
                    <a:cubicBezTo>
                      <a:pt x="574" y="250"/>
                      <a:pt x="574" y="250"/>
                      <a:pt x="574" y="250"/>
                    </a:cubicBezTo>
                    <a:cubicBezTo>
                      <a:pt x="574" y="250"/>
                      <a:pt x="574" y="250"/>
                      <a:pt x="574" y="250"/>
                    </a:cubicBezTo>
                    <a:cubicBezTo>
                      <a:pt x="572" y="243"/>
                      <a:pt x="570" y="237"/>
                      <a:pt x="567" y="230"/>
                    </a:cubicBezTo>
                    <a:cubicBezTo>
                      <a:pt x="604" y="182"/>
                      <a:pt x="604" y="182"/>
                      <a:pt x="604" y="182"/>
                    </a:cubicBezTo>
                    <a:cubicBezTo>
                      <a:pt x="587" y="143"/>
                      <a:pt x="561" y="116"/>
                      <a:pt x="561" y="116"/>
                    </a:cubicBezTo>
                    <a:cubicBezTo>
                      <a:pt x="503" y="131"/>
                      <a:pt x="503" y="131"/>
                      <a:pt x="503" y="131"/>
                    </a:cubicBezTo>
                    <a:cubicBezTo>
                      <a:pt x="503" y="131"/>
                      <a:pt x="503" y="131"/>
                      <a:pt x="503" y="131"/>
                    </a:cubicBezTo>
                    <a:cubicBezTo>
                      <a:pt x="499" y="128"/>
                      <a:pt x="496" y="124"/>
                      <a:pt x="492" y="121"/>
                    </a:cubicBezTo>
                    <a:cubicBezTo>
                      <a:pt x="500" y="61"/>
                      <a:pt x="500" y="61"/>
                      <a:pt x="500" y="61"/>
                    </a:cubicBezTo>
                    <a:cubicBezTo>
                      <a:pt x="466" y="35"/>
                      <a:pt x="430" y="24"/>
                      <a:pt x="430" y="24"/>
                    </a:cubicBezTo>
                    <a:cubicBezTo>
                      <a:pt x="387" y="65"/>
                      <a:pt x="387" y="65"/>
                      <a:pt x="387" y="65"/>
                    </a:cubicBezTo>
                    <a:cubicBezTo>
                      <a:pt x="387" y="66"/>
                      <a:pt x="387" y="66"/>
                      <a:pt x="387" y="66"/>
                    </a:cubicBezTo>
                    <a:cubicBezTo>
                      <a:pt x="381" y="64"/>
                      <a:pt x="375" y="63"/>
                      <a:pt x="368" y="61"/>
                    </a:cubicBezTo>
                    <a:cubicBezTo>
                      <a:pt x="345" y="5"/>
                      <a:pt x="345" y="5"/>
                      <a:pt x="345" y="5"/>
                    </a:cubicBezTo>
                    <a:cubicBezTo>
                      <a:pt x="302" y="0"/>
                      <a:pt x="266" y="9"/>
                      <a:pt x="266" y="9"/>
                    </a:cubicBezTo>
                    <a:cubicBezTo>
                      <a:pt x="250" y="66"/>
                      <a:pt x="250" y="66"/>
                      <a:pt x="250" y="66"/>
                    </a:cubicBezTo>
                    <a:cubicBezTo>
                      <a:pt x="250" y="67"/>
                      <a:pt x="250" y="67"/>
                      <a:pt x="250" y="67"/>
                    </a:cubicBezTo>
                    <a:cubicBezTo>
                      <a:pt x="243" y="68"/>
                      <a:pt x="237" y="70"/>
                      <a:pt x="230" y="73"/>
                    </a:cubicBezTo>
                    <a:cubicBezTo>
                      <a:pt x="182" y="36"/>
                      <a:pt x="182" y="36"/>
                      <a:pt x="182" y="36"/>
                    </a:cubicBezTo>
                    <a:cubicBezTo>
                      <a:pt x="143" y="53"/>
                      <a:pt x="116" y="79"/>
                      <a:pt x="116" y="79"/>
                    </a:cubicBezTo>
                    <a:cubicBezTo>
                      <a:pt x="131" y="137"/>
                      <a:pt x="131" y="137"/>
                      <a:pt x="131" y="137"/>
                    </a:cubicBezTo>
                    <a:cubicBezTo>
                      <a:pt x="131" y="137"/>
                      <a:pt x="131" y="137"/>
                      <a:pt x="131" y="137"/>
                    </a:cubicBezTo>
                    <a:cubicBezTo>
                      <a:pt x="128" y="141"/>
                      <a:pt x="124" y="145"/>
                      <a:pt x="121" y="149"/>
                    </a:cubicBezTo>
                    <a:cubicBezTo>
                      <a:pt x="61" y="140"/>
                      <a:pt x="61" y="140"/>
                      <a:pt x="61" y="140"/>
                    </a:cubicBezTo>
                    <a:cubicBezTo>
                      <a:pt x="35" y="174"/>
                      <a:pt x="24" y="210"/>
                      <a:pt x="24" y="210"/>
                    </a:cubicBezTo>
                    <a:cubicBezTo>
                      <a:pt x="65" y="253"/>
                      <a:pt x="65" y="253"/>
                      <a:pt x="65" y="253"/>
                    </a:cubicBezTo>
                    <a:cubicBezTo>
                      <a:pt x="66" y="253"/>
                      <a:pt x="66" y="253"/>
                      <a:pt x="66" y="253"/>
                    </a:cubicBezTo>
                    <a:cubicBezTo>
                      <a:pt x="64" y="259"/>
                      <a:pt x="63" y="266"/>
                      <a:pt x="61" y="272"/>
                    </a:cubicBezTo>
                    <a:cubicBezTo>
                      <a:pt x="5" y="295"/>
                      <a:pt x="5" y="295"/>
                      <a:pt x="5" y="295"/>
                    </a:cubicBezTo>
                    <a:cubicBezTo>
                      <a:pt x="0" y="338"/>
                      <a:pt x="9" y="374"/>
                      <a:pt x="9" y="374"/>
                    </a:cubicBezTo>
                    <a:cubicBezTo>
                      <a:pt x="66" y="390"/>
                      <a:pt x="66" y="390"/>
                      <a:pt x="66" y="390"/>
                    </a:cubicBezTo>
                    <a:cubicBezTo>
                      <a:pt x="66" y="390"/>
                      <a:pt x="66" y="390"/>
                      <a:pt x="66" y="390"/>
                    </a:cubicBezTo>
                    <a:cubicBezTo>
                      <a:pt x="68" y="397"/>
                      <a:pt x="70" y="403"/>
                      <a:pt x="73" y="410"/>
                    </a:cubicBezTo>
                    <a:cubicBezTo>
                      <a:pt x="36" y="458"/>
                      <a:pt x="36" y="458"/>
                      <a:pt x="36" y="458"/>
                    </a:cubicBezTo>
                    <a:cubicBezTo>
                      <a:pt x="53" y="498"/>
                      <a:pt x="79" y="524"/>
                      <a:pt x="79" y="524"/>
                    </a:cubicBezTo>
                    <a:cubicBezTo>
                      <a:pt x="137" y="509"/>
                      <a:pt x="137" y="509"/>
                      <a:pt x="137" y="509"/>
                    </a:cubicBezTo>
                    <a:cubicBezTo>
                      <a:pt x="137" y="509"/>
                      <a:pt x="137" y="509"/>
                      <a:pt x="137" y="509"/>
                    </a:cubicBezTo>
                    <a:cubicBezTo>
                      <a:pt x="141" y="513"/>
                      <a:pt x="144" y="516"/>
                      <a:pt x="148" y="520"/>
                    </a:cubicBezTo>
                    <a:cubicBezTo>
                      <a:pt x="140" y="579"/>
                      <a:pt x="140" y="579"/>
                      <a:pt x="140" y="579"/>
                    </a:cubicBezTo>
                    <a:cubicBezTo>
                      <a:pt x="174" y="606"/>
                      <a:pt x="210" y="616"/>
                      <a:pt x="210" y="616"/>
                    </a:cubicBezTo>
                    <a:cubicBezTo>
                      <a:pt x="253" y="575"/>
                      <a:pt x="253" y="575"/>
                      <a:pt x="253" y="575"/>
                    </a:cubicBezTo>
                    <a:cubicBezTo>
                      <a:pt x="253" y="575"/>
                      <a:pt x="253" y="575"/>
                      <a:pt x="253" y="575"/>
                    </a:cubicBezTo>
                    <a:cubicBezTo>
                      <a:pt x="259" y="576"/>
                      <a:pt x="266" y="578"/>
                      <a:pt x="272" y="579"/>
                    </a:cubicBezTo>
                    <a:cubicBezTo>
                      <a:pt x="295" y="635"/>
                      <a:pt x="295" y="635"/>
                      <a:pt x="295" y="635"/>
                    </a:cubicBezTo>
                    <a:cubicBezTo>
                      <a:pt x="338" y="640"/>
                      <a:pt x="374" y="631"/>
                      <a:pt x="374" y="631"/>
                    </a:cubicBezTo>
                    <a:cubicBezTo>
                      <a:pt x="390" y="574"/>
                      <a:pt x="390" y="574"/>
                      <a:pt x="390" y="574"/>
                    </a:cubicBezTo>
                    <a:cubicBezTo>
                      <a:pt x="390" y="574"/>
                      <a:pt x="390" y="574"/>
                      <a:pt x="390" y="574"/>
                    </a:cubicBezTo>
                    <a:cubicBezTo>
                      <a:pt x="397" y="572"/>
                      <a:pt x="403" y="570"/>
                      <a:pt x="410" y="568"/>
                    </a:cubicBezTo>
                    <a:cubicBezTo>
                      <a:pt x="458" y="604"/>
                      <a:pt x="458" y="604"/>
                      <a:pt x="458" y="604"/>
                    </a:cubicBezTo>
                    <a:cubicBezTo>
                      <a:pt x="498" y="587"/>
                      <a:pt x="524" y="561"/>
                      <a:pt x="524" y="561"/>
                    </a:cubicBezTo>
                    <a:cubicBezTo>
                      <a:pt x="509" y="503"/>
                      <a:pt x="509" y="503"/>
                      <a:pt x="509" y="503"/>
                    </a:cubicBezTo>
                    <a:cubicBezTo>
                      <a:pt x="509" y="503"/>
                      <a:pt x="509" y="503"/>
                      <a:pt x="509" y="503"/>
                    </a:cubicBezTo>
                    <a:cubicBezTo>
                      <a:pt x="513" y="500"/>
                      <a:pt x="516" y="496"/>
                      <a:pt x="520" y="492"/>
                    </a:cubicBezTo>
                    <a:cubicBezTo>
                      <a:pt x="579" y="500"/>
                      <a:pt x="579" y="500"/>
                      <a:pt x="579" y="500"/>
                    </a:cubicBezTo>
                    <a:cubicBezTo>
                      <a:pt x="606" y="466"/>
                      <a:pt x="616" y="430"/>
                      <a:pt x="616" y="430"/>
                    </a:cubicBezTo>
                    <a:cubicBezTo>
                      <a:pt x="575" y="387"/>
                      <a:pt x="575" y="387"/>
                      <a:pt x="575" y="387"/>
                    </a:cubicBezTo>
                    <a:cubicBezTo>
                      <a:pt x="575" y="387"/>
                      <a:pt x="575" y="387"/>
                      <a:pt x="575" y="387"/>
                    </a:cubicBezTo>
                    <a:cubicBezTo>
                      <a:pt x="576" y="381"/>
                      <a:pt x="578" y="375"/>
                      <a:pt x="579" y="368"/>
                    </a:cubicBezTo>
                    <a:lnTo>
                      <a:pt x="635"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Freeform 101"/>
              <p:cNvSpPr>
                <a:spLocks/>
              </p:cNvSpPr>
              <p:nvPr/>
            </p:nvSpPr>
            <p:spPr bwMode="auto">
              <a:xfrm>
                <a:off x="6282701" y="1883514"/>
                <a:ext cx="1153624" cy="1153624"/>
              </a:xfrm>
              <a:custGeom>
                <a:avLst/>
                <a:gdLst>
                  <a:gd name="T0" fmla="*/ 628 w 633"/>
                  <a:gd name="T1" fmla="*/ 342 h 633"/>
                  <a:gd name="T2" fmla="*/ 624 w 633"/>
                  <a:gd name="T3" fmla="*/ 263 h 633"/>
                  <a:gd name="T4" fmla="*/ 568 w 633"/>
                  <a:gd name="T5" fmla="*/ 247 h 633"/>
                  <a:gd name="T6" fmla="*/ 568 w 633"/>
                  <a:gd name="T7" fmla="*/ 247 h 633"/>
                  <a:gd name="T8" fmla="*/ 561 w 633"/>
                  <a:gd name="T9" fmla="*/ 228 h 633"/>
                  <a:gd name="T10" fmla="*/ 598 w 633"/>
                  <a:gd name="T11" fmla="*/ 181 h 633"/>
                  <a:gd name="T12" fmla="*/ 555 w 633"/>
                  <a:gd name="T13" fmla="*/ 115 h 633"/>
                  <a:gd name="T14" fmla="*/ 498 w 633"/>
                  <a:gd name="T15" fmla="*/ 130 h 633"/>
                  <a:gd name="T16" fmla="*/ 498 w 633"/>
                  <a:gd name="T17" fmla="*/ 130 h 633"/>
                  <a:gd name="T18" fmla="*/ 487 w 633"/>
                  <a:gd name="T19" fmla="*/ 120 h 633"/>
                  <a:gd name="T20" fmla="*/ 495 w 633"/>
                  <a:gd name="T21" fmla="*/ 60 h 633"/>
                  <a:gd name="T22" fmla="*/ 425 w 633"/>
                  <a:gd name="T23" fmla="*/ 24 h 633"/>
                  <a:gd name="T24" fmla="*/ 383 w 633"/>
                  <a:gd name="T25" fmla="*/ 65 h 633"/>
                  <a:gd name="T26" fmla="*/ 383 w 633"/>
                  <a:gd name="T27" fmla="*/ 65 h 633"/>
                  <a:gd name="T28" fmla="*/ 364 w 633"/>
                  <a:gd name="T29" fmla="*/ 61 h 633"/>
                  <a:gd name="T30" fmla="*/ 342 w 633"/>
                  <a:gd name="T31" fmla="*/ 6 h 633"/>
                  <a:gd name="T32" fmla="*/ 264 w 633"/>
                  <a:gd name="T33" fmla="*/ 9 h 633"/>
                  <a:gd name="T34" fmla="*/ 247 w 633"/>
                  <a:gd name="T35" fmla="*/ 66 h 633"/>
                  <a:gd name="T36" fmla="*/ 248 w 633"/>
                  <a:gd name="T37" fmla="*/ 66 h 633"/>
                  <a:gd name="T38" fmla="*/ 228 w 633"/>
                  <a:gd name="T39" fmla="*/ 72 h 633"/>
                  <a:gd name="T40" fmla="*/ 181 w 633"/>
                  <a:gd name="T41" fmla="*/ 36 h 633"/>
                  <a:gd name="T42" fmla="*/ 115 w 633"/>
                  <a:gd name="T43" fmla="*/ 79 h 633"/>
                  <a:gd name="T44" fmla="*/ 130 w 633"/>
                  <a:gd name="T45" fmla="*/ 136 h 633"/>
                  <a:gd name="T46" fmla="*/ 130 w 633"/>
                  <a:gd name="T47" fmla="*/ 136 h 633"/>
                  <a:gd name="T48" fmla="*/ 120 w 633"/>
                  <a:gd name="T49" fmla="*/ 147 h 633"/>
                  <a:gd name="T50" fmla="*/ 61 w 633"/>
                  <a:gd name="T51" fmla="*/ 139 h 633"/>
                  <a:gd name="T52" fmla="*/ 24 w 633"/>
                  <a:gd name="T53" fmla="*/ 208 h 633"/>
                  <a:gd name="T54" fmla="*/ 65 w 633"/>
                  <a:gd name="T55" fmla="*/ 251 h 633"/>
                  <a:gd name="T56" fmla="*/ 65 w 633"/>
                  <a:gd name="T57" fmla="*/ 250 h 633"/>
                  <a:gd name="T58" fmla="*/ 61 w 633"/>
                  <a:gd name="T59" fmla="*/ 269 h 633"/>
                  <a:gd name="T60" fmla="*/ 6 w 633"/>
                  <a:gd name="T61" fmla="*/ 292 h 633"/>
                  <a:gd name="T62" fmla="*/ 9 w 633"/>
                  <a:gd name="T63" fmla="*/ 370 h 633"/>
                  <a:gd name="T64" fmla="*/ 66 w 633"/>
                  <a:gd name="T65" fmla="*/ 386 h 633"/>
                  <a:gd name="T66" fmla="*/ 66 w 633"/>
                  <a:gd name="T67" fmla="*/ 386 h 633"/>
                  <a:gd name="T68" fmla="*/ 72 w 633"/>
                  <a:gd name="T69" fmla="*/ 405 h 633"/>
                  <a:gd name="T70" fmla="*/ 36 w 633"/>
                  <a:gd name="T71" fmla="*/ 453 h 633"/>
                  <a:gd name="T72" fmla="*/ 79 w 633"/>
                  <a:gd name="T73" fmla="*/ 519 h 633"/>
                  <a:gd name="T74" fmla="*/ 136 w 633"/>
                  <a:gd name="T75" fmla="*/ 504 h 633"/>
                  <a:gd name="T76" fmla="*/ 136 w 633"/>
                  <a:gd name="T77" fmla="*/ 503 h 633"/>
                  <a:gd name="T78" fmla="*/ 147 w 633"/>
                  <a:gd name="T79" fmla="*/ 514 h 633"/>
                  <a:gd name="T80" fmla="*/ 139 w 633"/>
                  <a:gd name="T81" fmla="*/ 573 h 633"/>
                  <a:gd name="T82" fmla="*/ 208 w 633"/>
                  <a:gd name="T83" fmla="*/ 609 h 633"/>
                  <a:gd name="T84" fmla="*/ 251 w 633"/>
                  <a:gd name="T85" fmla="*/ 568 h 633"/>
                  <a:gd name="T86" fmla="*/ 251 w 633"/>
                  <a:gd name="T87" fmla="*/ 568 h 633"/>
                  <a:gd name="T88" fmla="*/ 269 w 633"/>
                  <a:gd name="T89" fmla="*/ 572 h 633"/>
                  <a:gd name="T90" fmla="*/ 292 w 633"/>
                  <a:gd name="T91" fmla="*/ 628 h 633"/>
                  <a:gd name="T92" fmla="*/ 370 w 633"/>
                  <a:gd name="T93" fmla="*/ 624 h 633"/>
                  <a:gd name="T94" fmla="*/ 386 w 633"/>
                  <a:gd name="T95" fmla="*/ 568 h 633"/>
                  <a:gd name="T96" fmla="*/ 386 w 633"/>
                  <a:gd name="T97" fmla="*/ 567 h 633"/>
                  <a:gd name="T98" fmla="*/ 406 w 633"/>
                  <a:gd name="T99" fmla="*/ 561 h 633"/>
                  <a:gd name="T100" fmla="*/ 453 w 633"/>
                  <a:gd name="T101" fmla="*/ 598 h 633"/>
                  <a:gd name="T102" fmla="*/ 519 w 633"/>
                  <a:gd name="T103" fmla="*/ 555 h 633"/>
                  <a:gd name="T104" fmla="*/ 504 w 633"/>
                  <a:gd name="T105" fmla="*/ 498 h 633"/>
                  <a:gd name="T106" fmla="*/ 504 w 633"/>
                  <a:gd name="T107" fmla="*/ 498 h 633"/>
                  <a:gd name="T108" fmla="*/ 514 w 633"/>
                  <a:gd name="T109" fmla="*/ 486 h 633"/>
                  <a:gd name="T110" fmla="*/ 573 w 633"/>
                  <a:gd name="T111" fmla="*/ 495 h 633"/>
                  <a:gd name="T112" fmla="*/ 610 w 633"/>
                  <a:gd name="T113" fmla="*/ 425 h 633"/>
                  <a:gd name="T114" fmla="*/ 569 w 633"/>
                  <a:gd name="T115" fmla="*/ 383 h 633"/>
                  <a:gd name="T116" fmla="*/ 568 w 633"/>
                  <a:gd name="T117" fmla="*/ 383 h 633"/>
                  <a:gd name="T118" fmla="*/ 573 w 633"/>
                  <a:gd name="T119" fmla="*/ 364 h 633"/>
                  <a:gd name="T120" fmla="*/ 628 w 633"/>
                  <a:gd name="T121" fmla="*/ 342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3" h="633">
                    <a:moveTo>
                      <a:pt x="628" y="342"/>
                    </a:moveTo>
                    <a:cubicBezTo>
                      <a:pt x="633" y="299"/>
                      <a:pt x="624" y="263"/>
                      <a:pt x="624" y="263"/>
                    </a:cubicBezTo>
                    <a:cubicBezTo>
                      <a:pt x="568" y="247"/>
                      <a:pt x="568" y="247"/>
                      <a:pt x="568" y="247"/>
                    </a:cubicBezTo>
                    <a:cubicBezTo>
                      <a:pt x="568" y="247"/>
                      <a:pt x="568" y="247"/>
                      <a:pt x="568" y="247"/>
                    </a:cubicBezTo>
                    <a:cubicBezTo>
                      <a:pt x="566" y="241"/>
                      <a:pt x="564" y="234"/>
                      <a:pt x="561" y="228"/>
                    </a:cubicBezTo>
                    <a:cubicBezTo>
                      <a:pt x="598" y="181"/>
                      <a:pt x="598" y="181"/>
                      <a:pt x="598" y="181"/>
                    </a:cubicBezTo>
                    <a:cubicBezTo>
                      <a:pt x="581" y="141"/>
                      <a:pt x="555" y="115"/>
                      <a:pt x="555" y="115"/>
                    </a:cubicBezTo>
                    <a:cubicBezTo>
                      <a:pt x="498" y="130"/>
                      <a:pt x="498" y="130"/>
                      <a:pt x="498" y="130"/>
                    </a:cubicBezTo>
                    <a:cubicBezTo>
                      <a:pt x="498" y="130"/>
                      <a:pt x="498" y="130"/>
                      <a:pt x="498" y="130"/>
                    </a:cubicBezTo>
                    <a:cubicBezTo>
                      <a:pt x="494" y="126"/>
                      <a:pt x="490" y="123"/>
                      <a:pt x="487" y="120"/>
                    </a:cubicBezTo>
                    <a:cubicBezTo>
                      <a:pt x="495" y="60"/>
                      <a:pt x="495" y="60"/>
                      <a:pt x="495" y="60"/>
                    </a:cubicBezTo>
                    <a:cubicBezTo>
                      <a:pt x="461" y="35"/>
                      <a:pt x="425" y="24"/>
                      <a:pt x="425" y="24"/>
                    </a:cubicBezTo>
                    <a:cubicBezTo>
                      <a:pt x="383" y="65"/>
                      <a:pt x="383" y="65"/>
                      <a:pt x="383" y="65"/>
                    </a:cubicBezTo>
                    <a:cubicBezTo>
                      <a:pt x="383" y="65"/>
                      <a:pt x="383" y="65"/>
                      <a:pt x="383" y="65"/>
                    </a:cubicBezTo>
                    <a:cubicBezTo>
                      <a:pt x="377" y="64"/>
                      <a:pt x="371" y="62"/>
                      <a:pt x="364" y="61"/>
                    </a:cubicBezTo>
                    <a:cubicBezTo>
                      <a:pt x="342" y="6"/>
                      <a:pt x="342" y="6"/>
                      <a:pt x="342" y="6"/>
                    </a:cubicBezTo>
                    <a:cubicBezTo>
                      <a:pt x="299" y="0"/>
                      <a:pt x="264" y="9"/>
                      <a:pt x="264" y="9"/>
                    </a:cubicBezTo>
                    <a:cubicBezTo>
                      <a:pt x="247" y="66"/>
                      <a:pt x="247" y="66"/>
                      <a:pt x="247" y="66"/>
                    </a:cubicBezTo>
                    <a:cubicBezTo>
                      <a:pt x="248" y="66"/>
                      <a:pt x="248" y="66"/>
                      <a:pt x="248" y="66"/>
                    </a:cubicBezTo>
                    <a:cubicBezTo>
                      <a:pt x="241" y="68"/>
                      <a:pt x="235" y="70"/>
                      <a:pt x="228" y="72"/>
                    </a:cubicBezTo>
                    <a:cubicBezTo>
                      <a:pt x="181" y="36"/>
                      <a:pt x="181" y="36"/>
                      <a:pt x="181" y="36"/>
                    </a:cubicBezTo>
                    <a:cubicBezTo>
                      <a:pt x="142" y="53"/>
                      <a:pt x="115" y="79"/>
                      <a:pt x="115" y="79"/>
                    </a:cubicBezTo>
                    <a:cubicBezTo>
                      <a:pt x="130" y="136"/>
                      <a:pt x="130" y="136"/>
                      <a:pt x="130" y="136"/>
                    </a:cubicBezTo>
                    <a:cubicBezTo>
                      <a:pt x="130" y="136"/>
                      <a:pt x="130" y="136"/>
                      <a:pt x="130" y="136"/>
                    </a:cubicBezTo>
                    <a:cubicBezTo>
                      <a:pt x="127" y="139"/>
                      <a:pt x="123" y="143"/>
                      <a:pt x="120" y="147"/>
                    </a:cubicBezTo>
                    <a:cubicBezTo>
                      <a:pt x="61" y="139"/>
                      <a:pt x="61" y="139"/>
                      <a:pt x="61" y="139"/>
                    </a:cubicBezTo>
                    <a:cubicBezTo>
                      <a:pt x="35" y="173"/>
                      <a:pt x="24" y="208"/>
                      <a:pt x="24" y="208"/>
                    </a:cubicBezTo>
                    <a:cubicBezTo>
                      <a:pt x="65" y="251"/>
                      <a:pt x="65" y="251"/>
                      <a:pt x="65" y="251"/>
                    </a:cubicBezTo>
                    <a:cubicBezTo>
                      <a:pt x="65" y="250"/>
                      <a:pt x="65" y="250"/>
                      <a:pt x="65" y="250"/>
                    </a:cubicBezTo>
                    <a:cubicBezTo>
                      <a:pt x="64" y="257"/>
                      <a:pt x="62" y="263"/>
                      <a:pt x="61" y="269"/>
                    </a:cubicBezTo>
                    <a:cubicBezTo>
                      <a:pt x="6" y="292"/>
                      <a:pt x="6" y="292"/>
                      <a:pt x="6" y="292"/>
                    </a:cubicBezTo>
                    <a:cubicBezTo>
                      <a:pt x="0" y="334"/>
                      <a:pt x="9" y="370"/>
                      <a:pt x="9" y="370"/>
                    </a:cubicBezTo>
                    <a:cubicBezTo>
                      <a:pt x="66" y="386"/>
                      <a:pt x="66" y="386"/>
                      <a:pt x="66" y="386"/>
                    </a:cubicBezTo>
                    <a:cubicBezTo>
                      <a:pt x="66" y="386"/>
                      <a:pt x="66" y="386"/>
                      <a:pt x="66" y="386"/>
                    </a:cubicBezTo>
                    <a:cubicBezTo>
                      <a:pt x="68" y="393"/>
                      <a:pt x="70" y="399"/>
                      <a:pt x="72" y="405"/>
                    </a:cubicBezTo>
                    <a:cubicBezTo>
                      <a:pt x="36" y="453"/>
                      <a:pt x="36" y="453"/>
                      <a:pt x="36" y="453"/>
                    </a:cubicBezTo>
                    <a:cubicBezTo>
                      <a:pt x="53" y="492"/>
                      <a:pt x="79" y="519"/>
                      <a:pt x="79" y="519"/>
                    </a:cubicBezTo>
                    <a:cubicBezTo>
                      <a:pt x="136" y="504"/>
                      <a:pt x="136" y="504"/>
                      <a:pt x="136" y="504"/>
                    </a:cubicBezTo>
                    <a:cubicBezTo>
                      <a:pt x="136" y="503"/>
                      <a:pt x="136" y="503"/>
                      <a:pt x="136" y="503"/>
                    </a:cubicBezTo>
                    <a:cubicBezTo>
                      <a:pt x="140" y="507"/>
                      <a:pt x="143" y="510"/>
                      <a:pt x="147" y="514"/>
                    </a:cubicBezTo>
                    <a:cubicBezTo>
                      <a:pt x="139" y="573"/>
                      <a:pt x="139" y="573"/>
                      <a:pt x="139" y="573"/>
                    </a:cubicBezTo>
                    <a:cubicBezTo>
                      <a:pt x="173" y="599"/>
                      <a:pt x="208" y="609"/>
                      <a:pt x="208" y="609"/>
                    </a:cubicBezTo>
                    <a:cubicBezTo>
                      <a:pt x="251" y="568"/>
                      <a:pt x="251" y="568"/>
                      <a:pt x="251" y="568"/>
                    </a:cubicBezTo>
                    <a:cubicBezTo>
                      <a:pt x="251" y="568"/>
                      <a:pt x="251" y="568"/>
                      <a:pt x="251" y="568"/>
                    </a:cubicBezTo>
                    <a:cubicBezTo>
                      <a:pt x="257" y="570"/>
                      <a:pt x="263" y="571"/>
                      <a:pt x="269" y="572"/>
                    </a:cubicBezTo>
                    <a:cubicBezTo>
                      <a:pt x="292" y="628"/>
                      <a:pt x="292" y="628"/>
                      <a:pt x="292" y="628"/>
                    </a:cubicBezTo>
                    <a:cubicBezTo>
                      <a:pt x="334" y="633"/>
                      <a:pt x="370" y="624"/>
                      <a:pt x="370" y="624"/>
                    </a:cubicBezTo>
                    <a:cubicBezTo>
                      <a:pt x="386" y="568"/>
                      <a:pt x="386" y="568"/>
                      <a:pt x="386" y="568"/>
                    </a:cubicBezTo>
                    <a:cubicBezTo>
                      <a:pt x="386" y="567"/>
                      <a:pt x="386" y="567"/>
                      <a:pt x="386" y="567"/>
                    </a:cubicBezTo>
                    <a:cubicBezTo>
                      <a:pt x="393" y="566"/>
                      <a:pt x="399" y="563"/>
                      <a:pt x="406" y="561"/>
                    </a:cubicBezTo>
                    <a:cubicBezTo>
                      <a:pt x="453" y="598"/>
                      <a:pt x="453" y="598"/>
                      <a:pt x="453" y="598"/>
                    </a:cubicBezTo>
                    <a:cubicBezTo>
                      <a:pt x="492" y="581"/>
                      <a:pt x="519" y="555"/>
                      <a:pt x="519" y="555"/>
                    </a:cubicBezTo>
                    <a:cubicBezTo>
                      <a:pt x="504" y="498"/>
                      <a:pt x="504" y="498"/>
                      <a:pt x="504" y="498"/>
                    </a:cubicBezTo>
                    <a:cubicBezTo>
                      <a:pt x="504" y="498"/>
                      <a:pt x="504" y="498"/>
                      <a:pt x="504" y="498"/>
                    </a:cubicBezTo>
                    <a:cubicBezTo>
                      <a:pt x="507" y="494"/>
                      <a:pt x="511" y="490"/>
                      <a:pt x="514" y="486"/>
                    </a:cubicBezTo>
                    <a:cubicBezTo>
                      <a:pt x="573" y="495"/>
                      <a:pt x="573" y="495"/>
                      <a:pt x="573" y="495"/>
                    </a:cubicBezTo>
                    <a:cubicBezTo>
                      <a:pt x="599" y="461"/>
                      <a:pt x="610" y="425"/>
                      <a:pt x="610" y="425"/>
                    </a:cubicBezTo>
                    <a:cubicBezTo>
                      <a:pt x="569" y="383"/>
                      <a:pt x="569" y="383"/>
                      <a:pt x="569" y="383"/>
                    </a:cubicBezTo>
                    <a:cubicBezTo>
                      <a:pt x="568" y="383"/>
                      <a:pt x="568" y="383"/>
                      <a:pt x="568" y="383"/>
                    </a:cubicBezTo>
                    <a:cubicBezTo>
                      <a:pt x="570" y="377"/>
                      <a:pt x="571" y="371"/>
                      <a:pt x="573" y="364"/>
                    </a:cubicBezTo>
                    <a:lnTo>
                      <a:pt x="628" y="3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04" name="Oval 102"/>
            <p:cNvSpPr>
              <a:spLocks noChangeArrowheads="1"/>
            </p:cNvSpPr>
            <p:nvPr/>
          </p:nvSpPr>
          <p:spPr bwMode="auto">
            <a:xfrm>
              <a:off x="468073" y="3183073"/>
              <a:ext cx="672659" cy="700469"/>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5" name="Oval 103"/>
            <p:cNvSpPr>
              <a:spLocks noChangeArrowheads="1"/>
            </p:cNvSpPr>
            <p:nvPr/>
          </p:nvSpPr>
          <p:spPr bwMode="auto">
            <a:xfrm>
              <a:off x="750946" y="4428029"/>
              <a:ext cx="421525" cy="43895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6" name="Oval 104"/>
            <p:cNvSpPr>
              <a:spLocks noChangeArrowheads="1"/>
            </p:cNvSpPr>
            <p:nvPr/>
          </p:nvSpPr>
          <p:spPr bwMode="auto">
            <a:xfrm>
              <a:off x="1875757" y="4792760"/>
              <a:ext cx="563519" cy="587397"/>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Oval 105"/>
            <p:cNvSpPr>
              <a:spLocks noChangeArrowheads="1"/>
            </p:cNvSpPr>
            <p:nvPr/>
          </p:nvSpPr>
          <p:spPr bwMode="auto">
            <a:xfrm>
              <a:off x="2872495" y="4159554"/>
              <a:ext cx="603055" cy="629146"/>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8" name="Oval 106"/>
            <p:cNvSpPr>
              <a:spLocks noChangeArrowheads="1"/>
            </p:cNvSpPr>
            <p:nvPr/>
          </p:nvSpPr>
          <p:spPr bwMode="auto">
            <a:xfrm>
              <a:off x="2519460" y="2154404"/>
              <a:ext cx="645374" cy="672056"/>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Oval 107"/>
            <p:cNvSpPr>
              <a:spLocks noChangeAspect="1" noChangeArrowheads="1"/>
            </p:cNvSpPr>
            <p:nvPr/>
          </p:nvSpPr>
          <p:spPr bwMode="auto">
            <a:xfrm>
              <a:off x="1131822" y="2192675"/>
              <a:ext cx="652613" cy="68017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3" name="Line 111"/>
            <p:cNvSpPr>
              <a:spLocks noChangeShapeType="1"/>
            </p:cNvSpPr>
            <p:nvPr/>
          </p:nvSpPr>
          <p:spPr bwMode="auto">
            <a:xfrm>
              <a:off x="2071763" y="4229138"/>
              <a:ext cx="0" cy="0"/>
            </a:xfrm>
            <a:prstGeom prst="line">
              <a:avLst/>
            </a:prstGeom>
            <a:noFill/>
            <a:ln w="104775" cap="flat">
              <a:solidFill>
                <a:srgbClr val="F8E9B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5" name="Freeform 133"/>
            <p:cNvSpPr>
              <a:spLocks noChangeAspect="1" noEditPoints="1"/>
            </p:cNvSpPr>
            <p:nvPr/>
          </p:nvSpPr>
          <p:spPr bwMode="auto">
            <a:xfrm>
              <a:off x="2371898" y="2013499"/>
              <a:ext cx="943838" cy="981700"/>
            </a:xfrm>
            <a:custGeom>
              <a:avLst/>
              <a:gdLst>
                <a:gd name="T0" fmla="*/ 707 w 717"/>
                <a:gd name="T1" fmla="*/ 298 h 716"/>
                <a:gd name="T2" fmla="*/ 643 w 717"/>
                <a:gd name="T3" fmla="*/ 280 h 716"/>
                <a:gd name="T4" fmla="*/ 677 w 717"/>
                <a:gd name="T5" fmla="*/ 204 h 716"/>
                <a:gd name="T6" fmla="*/ 564 w 717"/>
                <a:gd name="T7" fmla="*/ 146 h 716"/>
                <a:gd name="T8" fmla="*/ 551 w 717"/>
                <a:gd name="T9" fmla="*/ 135 h 716"/>
                <a:gd name="T10" fmla="*/ 482 w 717"/>
                <a:gd name="T11" fmla="*/ 26 h 716"/>
                <a:gd name="T12" fmla="*/ 434 w 717"/>
                <a:gd name="T13" fmla="*/ 73 h 716"/>
                <a:gd name="T14" fmla="*/ 387 w 717"/>
                <a:gd name="T15" fmla="*/ 6 h 716"/>
                <a:gd name="T16" fmla="*/ 280 w 717"/>
                <a:gd name="T17" fmla="*/ 74 h 716"/>
                <a:gd name="T18" fmla="*/ 258 w 717"/>
                <a:gd name="T19" fmla="*/ 81 h 716"/>
                <a:gd name="T20" fmla="*/ 130 w 717"/>
                <a:gd name="T21" fmla="*/ 88 h 716"/>
                <a:gd name="T22" fmla="*/ 147 w 717"/>
                <a:gd name="T23" fmla="*/ 153 h 716"/>
                <a:gd name="T24" fmla="*/ 68 w 717"/>
                <a:gd name="T25" fmla="*/ 156 h 716"/>
                <a:gd name="T26" fmla="*/ 73 w 717"/>
                <a:gd name="T27" fmla="*/ 283 h 716"/>
                <a:gd name="T28" fmla="*/ 69 w 717"/>
                <a:gd name="T29" fmla="*/ 304 h 716"/>
                <a:gd name="T30" fmla="*/ 10 w 717"/>
                <a:gd name="T31" fmla="*/ 418 h 716"/>
                <a:gd name="T32" fmla="*/ 75 w 717"/>
                <a:gd name="T33" fmla="*/ 436 h 716"/>
                <a:gd name="T34" fmla="*/ 41 w 717"/>
                <a:gd name="T35" fmla="*/ 512 h 716"/>
                <a:gd name="T36" fmla="*/ 154 w 717"/>
                <a:gd name="T37" fmla="*/ 570 h 716"/>
                <a:gd name="T38" fmla="*/ 166 w 717"/>
                <a:gd name="T39" fmla="*/ 581 h 716"/>
                <a:gd name="T40" fmla="*/ 236 w 717"/>
                <a:gd name="T41" fmla="*/ 689 h 716"/>
                <a:gd name="T42" fmla="*/ 284 w 717"/>
                <a:gd name="T43" fmla="*/ 643 h 716"/>
                <a:gd name="T44" fmla="*/ 330 w 717"/>
                <a:gd name="T45" fmla="*/ 710 h 716"/>
                <a:gd name="T46" fmla="*/ 437 w 717"/>
                <a:gd name="T47" fmla="*/ 642 h 716"/>
                <a:gd name="T48" fmla="*/ 459 w 717"/>
                <a:gd name="T49" fmla="*/ 635 h 716"/>
                <a:gd name="T50" fmla="*/ 587 w 717"/>
                <a:gd name="T51" fmla="*/ 628 h 716"/>
                <a:gd name="T52" fmla="*/ 570 w 717"/>
                <a:gd name="T53" fmla="*/ 563 h 716"/>
                <a:gd name="T54" fmla="*/ 649 w 717"/>
                <a:gd name="T55" fmla="*/ 560 h 716"/>
                <a:gd name="T56" fmla="*/ 644 w 717"/>
                <a:gd name="T57" fmla="*/ 433 h 716"/>
                <a:gd name="T58" fmla="*/ 648 w 717"/>
                <a:gd name="T59" fmla="*/ 412 h 716"/>
                <a:gd name="T60" fmla="*/ 357 w 717"/>
                <a:gd name="T61" fmla="*/ 586 h 716"/>
                <a:gd name="T62" fmla="*/ 357 w 717"/>
                <a:gd name="T63" fmla="*/ 130 h 716"/>
                <a:gd name="T64" fmla="*/ 357 w 717"/>
                <a:gd name="T65" fmla="*/ 58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17" h="716">
                  <a:moveTo>
                    <a:pt x="711" y="386"/>
                  </a:moveTo>
                  <a:cubicBezTo>
                    <a:pt x="717" y="338"/>
                    <a:pt x="707" y="298"/>
                    <a:pt x="707" y="298"/>
                  </a:cubicBezTo>
                  <a:cubicBezTo>
                    <a:pt x="643" y="279"/>
                    <a:pt x="643" y="279"/>
                    <a:pt x="643" y="279"/>
                  </a:cubicBezTo>
                  <a:cubicBezTo>
                    <a:pt x="643" y="280"/>
                    <a:pt x="643" y="280"/>
                    <a:pt x="643" y="280"/>
                  </a:cubicBezTo>
                  <a:cubicBezTo>
                    <a:pt x="641" y="272"/>
                    <a:pt x="638" y="265"/>
                    <a:pt x="636" y="257"/>
                  </a:cubicBezTo>
                  <a:cubicBezTo>
                    <a:pt x="677" y="204"/>
                    <a:pt x="677" y="204"/>
                    <a:pt x="677" y="204"/>
                  </a:cubicBezTo>
                  <a:cubicBezTo>
                    <a:pt x="658" y="159"/>
                    <a:pt x="628" y="129"/>
                    <a:pt x="628" y="129"/>
                  </a:cubicBezTo>
                  <a:cubicBezTo>
                    <a:pt x="564" y="146"/>
                    <a:pt x="564" y="146"/>
                    <a:pt x="564" y="146"/>
                  </a:cubicBezTo>
                  <a:cubicBezTo>
                    <a:pt x="564" y="147"/>
                    <a:pt x="564" y="147"/>
                    <a:pt x="564" y="147"/>
                  </a:cubicBezTo>
                  <a:cubicBezTo>
                    <a:pt x="559" y="142"/>
                    <a:pt x="555" y="139"/>
                    <a:pt x="551" y="135"/>
                  </a:cubicBezTo>
                  <a:cubicBezTo>
                    <a:pt x="560" y="68"/>
                    <a:pt x="560" y="68"/>
                    <a:pt x="560" y="68"/>
                  </a:cubicBezTo>
                  <a:cubicBezTo>
                    <a:pt x="522" y="38"/>
                    <a:pt x="482" y="26"/>
                    <a:pt x="482" y="26"/>
                  </a:cubicBezTo>
                  <a:cubicBezTo>
                    <a:pt x="434" y="73"/>
                    <a:pt x="434" y="73"/>
                    <a:pt x="434" y="73"/>
                  </a:cubicBezTo>
                  <a:cubicBezTo>
                    <a:pt x="434" y="73"/>
                    <a:pt x="434" y="73"/>
                    <a:pt x="434" y="73"/>
                  </a:cubicBezTo>
                  <a:cubicBezTo>
                    <a:pt x="427" y="71"/>
                    <a:pt x="420" y="70"/>
                    <a:pt x="412" y="68"/>
                  </a:cubicBezTo>
                  <a:cubicBezTo>
                    <a:pt x="387" y="6"/>
                    <a:pt x="387" y="6"/>
                    <a:pt x="387" y="6"/>
                  </a:cubicBezTo>
                  <a:cubicBezTo>
                    <a:pt x="339" y="0"/>
                    <a:pt x="298" y="10"/>
                    <a:pt x="298" y="10"/>
                  </a:cubicBezTo>
                  <a:cubicBezTo>
                    <a:pt x="280" y="74"/>
                    <a:pt x="280" y="74"/>
                    <a:pt x="280" y="74"/>
                  </a:cubicBezTo>
                  <a:cubicBezTo>
                    <a:pt x="280" y="74"/>
                    <a:pt x="280" y="74"/>
                    <a:pt x="280" y="74"/>
                  </a:cubicBezTo>
                  <a:cubicBezTo>
                    <a:pt x="273" y="76"/>
                    <a:pt x="265" y="78"/>
                    <a:pt x="258" y="81"/>
                  </a:cubicBezTo>
                  <a:cubicBezTo>
                    <a:pt x="204" y="40"/>
                    <a:pt x="204" y="40"/>
                    <a:pt x="204" y="40"/>
                  </a:cubicBezTo>
                  <a:cubicBezTo>
                    <a:pt x="160" y="59"/>
                    <a:pt x="130" y="88"/>
                    <a:pt x="130" y="88"/>
                  </a:cubicBezTo>
                  <a:cubicBezTo>
                    <a:pt x="147" y="153"/>
                    <a:pt x="147" y="153"/>
                    <a:pt x="147" y="153"/>
                  </a:cubicBezTo>
                  <a:cubicBezTo>
                    <a:pt x="147" y="153"/>
                    <a:pt x="147" y="153"/>
                    <a:pt x="147" y="153"/>
                  </a:cubicBezTo>
                  <a:cubicBezTo>
                    <a:pt x="143" y="157"/>
                    <a:pt x="139" y="161"/>
                    <a:pt x="135" y="166"/>
                  </a:cubicBezTo>
                  <a:cubicBezTo>
                    <a:pt x="68" y="156"/>
                    <a:pt x="68" y="156"/>
                    <a:pt x="68" y="156"/>
                  </a:cubicBezTo>
                  <a:cubicBezTo>
                    <a:pt x="39" y="195"/>
                    <a:pt x="27" y="235"/>
                    <a:pt x="27" y="235"/>
                  </a:cubicBezTo>
                  <a:cubicBezTo>
                    <a:pt x="73" y="283"/>
                    <a:pt x="73" y="283"/>
                    <a:pt x="73" y="283"/>
                  </a:cubicBezTo>
                  <a:cubicBezTo>
                    <a:pt x="74" y="283"/>
                    <a:pt x="74" y="283"/>
                    <a:pt x="74" y="283"/>
                  </a:cubicBezTo>
                  <a:cubicBezTo>
                    <a:pt x="72" y="290"/>
                    <a:pt x="70" y="297"/>
                    <a:pt x="69" y="304"/>
                  </a:cubicBezTo>
                  <a:cubicBezTo>
                    <a:pt x="6" y="330"/>
                    <a:pt x="6" y="330"/>
                    <a:pt x="6" y="330"/>
                  </a:cubicBezTo>
                  <a:cubicBezTo>
                    <a:pt x="0" y="378"/>
                    <a:pt x="10" y="418"/>
                    <a:pt x="10" y="418"/>
                  </a:cubicBezTo>
                  <a:cubicBezTo>
                    <a:pt x="75" y="437"/>
                    <a:pt x="75" y="437"/>
                    <a:pt x="75" y="437"/>
                  </a:cubicBezTo>
                  <a:cubicBezTo>
                    <a:pt x="75" y="436"/>
                    <a:pt x="75" y="436"/>
                    <a:pt x="75" y="436"/>
                  </a:cubicBezTo>
                  <a:cubicBezTo>
                    <a:pt x="77" y="444"/>
                    <a:pt x="79" y="451"/>
                    <a:pt x="82" y="459"/>
                  </a:cubicBezTo>
                  <a:cubicBezTo>
                    <a:pt x="41" y="512"/>
                    <a:pt x="41" y="512"/>
                    <a:pt x="41" y="512"/>
                  </a:cubicBezTo>
                  <a:cubicBezTo>
                    <a:pt x="60" y="557"/>
                    <a:pt x="89" y="587"/>
                    <a:pt x="89" y="587"/>
                  </a:cubicBezTo>
                  <a:cubicBezTo>
                    <a:pt x="154" y="570"/>
                    <a:pt x="154" y="570"/>
                    <a:pt x="154" y="570"/>
                  </a:cubicBezTo>
                  <a:cubicBezTo>
                    <a:pt x="154" y="569"/>
                    <a:pt x="154" y="569"/>
                    <a:pt x="154" y="569"/>
                  </a:cubicBezTo>
                  <a:cubicBezTo>
                    <a:pt x="158" y="574"/>
                    <a:pt x="162" y="577"/>
                    <a:pt x="166" y="581"/>
                  </a:cubicBezTo>
                  <a:cubicBezTo>
                    <a:pt x="157" y="648"/>
                    <a:pt x="157" y="648"/>
                    <a:pt x="157" y="648"/>
                  </a:cubicBezTo>
                  <a:cubicBezTo>
                    <a:pt x="195" y="678"/>
                    <a:pt x="236" y="689"/>
                    <a:pt x="236" y="689"/>
                  </a:cubicBezTo>
                  <a:cubicBezTo>
                    <a:pt x="284" y="643"/>
                    <a:pt x="284" y="643"/>
                    <a:pt x="284" y="643"/>
                  </a:cubicBezTo>
                  <a:cubicBezTo>
                    <a:pt x="284" y="643"/>
                    <a:pt x="284" y="643"/>
                    <a:pt x="284" y="643"/>
                  </a:cubicBezTo>
                  <a:cubicBezTo>
                    <a:pt x="291" y="645"/>
                    <a:pt x="298" y="646"/>
                    <a:pt x="305" y="648"/>
                  </a:cubicBezTo>
                  <a:cubicBezTo>
                    <a:pt x="330" y="710"/>
                    <a:pt x="330" y="710"/>
                    <a:pt x="330" y="710"/>
                  </a:cubicBezTo>
                  <a:cubicBezTo>
                    <a:pt x="378" y="716"/>
                    <a:pt x="419" y="706"/>
                    <a:pt x="419" y="706"/>
                  </a:cubicBezTo>
                  <a:cubicBezTo>
                    <a:pt x="437" y="642"/>
                    <a:pt x="437" y="642"/>
                    <a:pt x="437" y="642"/>
                  </a:cubicBezTo>
                  <a:cubicBezTo>
                    <a:pt x="437" y="642"/>
                    <a:pt x="437" y="642"/>
                    <a:pt x="437" y="642"/>
                  </a:cubicBezTo>
                  <a:cubicBezTo>
                    <a:pt x="445" y="640"/>
                    <a:pt x="452" y="638"/>
                    <a:pt x="459" y="635"/>
                  </a:cubicBezTo>
                  <a:cubicBezTo>
                    <a:pt x="513" y="676"/>
                    <a:pt x="513" y="676"/>
                    <a:pt x="513" y="676"/>
                  </a:cubicBezTo>
                  <a:cubicBezTo>
                    <a:pt x="557" y="657"/>
                    <a:pt x="587" y="628"/>
                    <a:pt x="587" y="628"/>
                  </a:cubicBezTo>
                  <a:cubicBezTo>
                    <a:pt x="570" y="563"/>
                    <a:pt x="570" y="563"/>
                    <a:pt x="570" y="563"/>
                  </a:cubicBezTo>
                  <a:cubicBezTo>
                    <a:pt x="570" y="563"/>
                    <a:pt x="570" y="563"/>
                    <a:pt x="570" y="563"/>
                  </a:cubicBezTo>
                  <a:cubicBezTo>
                    <a:pt x="574" y="559"/>
                    <a:pt x="578" y="555"/>
                    <a:pt x="582" y="550"/>
                  </a:cubicBezTo>
                  <a:cubicBezTo>
                    <a:pt x="649" y="560"/>
                    <a:pt x="649" y="560"/>
                    <a:pt x="649" y="560"/>
                  </a:cubicBezTo>
                  <a:cubicBezTo>
                    <a:pt x="678" y="521"/>
                    <a:pt x="690" y="481"/>
                    <a:pt x="690" y="481"/>
                  </a:cubicBezTo>
                  <a:cubicBezTo>
                    <a:pt x="644" y="433"/>
                    <a:pt x="644" y="433"/>
                    <a:pt x="644" y="433"/>
                  </a:cubicBezTo>
                  <a:cubicBezTo>
                    <a:pt x="643" y="433"/>
                    <a:pt x="643" y="433"/>
                    <a:pt x="643" y="433"/>
                  </a:cubicBezTo>
                  <a:cubicBezTo>
                    <a:pt x="645" y="426"/>
                    <a:pt x="647" y="419"/>
                    <a:pt x="648" y="412"/>
                  </a:cubicBezTo>
                  <a:lnTo>
                    <a:pt x="711" y="386"/>
                  </a:lnTo>
                  <a:close/>
                  <a:moveTo>
                    <a:pt x="357" y="586"/>
                  </a:moveTo>
                  <a:cubicBezTo>
                    <a:pt x="231" y="586"/>
                    <a:pt x="129" y="484"/>
                    <a:pt x="129" y="358"/>
                  </a:cubicBezTo>
                  <a:cubicBezTo>
                    <a:pt x="129" y="232"/>
                    <a:pt x="231" y="130"/>
                    <a:pt x="357" y="130"/>
                  </a:cubicBezTo>
                  <a:cubicBezTo>
                    <a:pt x="484" y="130"/>
                    <a:pt x="586" y="232"/>
                    <a:pt x="586" y="358"/>
                  </a:cubicBezTo>
                  <a:cubicBezTo>
                    <a:pt x="586" y="484"/>
                    <a:pt x="484" y="586"/>
                    <a:pt x="357" y="58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6" name="Freeform 134"/>
            <p:cNvSpPr>
              <a:spLocks noChangeAspect="1" noEditPoints="1"/>
            </p:cNvSpPr>
            <p:nvPr/>
          </p:nvSpPr>
          <p:spPr bwMode="auto">
            <a:xfrm>
              <a:off x="640692" y="4317276"/>
              <a:ext cx="639806" cy="667417"/>
            </a:xfrm>
            <a:custGeom>
              <a:avLst/>
              <a:gdLst>
                <a:gd name="T0" fmla="*/ 480 w 486"/>
                <a:gd name="T1" fmla="*/ 203 h 487"/>
                <a:gd name="T2" fmla="*/ 436 w 486"/>
                <a:gd name="T3" fmla="*/ 190 h 487"/>
                <a:gd name="T4" fmla="*/ 459 w 486"/>
                <a:gd name="T5" fmla="*/ 139 h 487"/>
                <a:gd name="T6" fmla="*/ 382 w 486"/>
                <a:gd name="T7" fmla="*/ 100 h 487"/>
                <a:gd name="T8" fmla="*/ 374 w 486"/>
                <a:gd name="T9" fmla="*/ 92 h 487"/>
                <a:gd name="T10" fmla="*/ 327 w 486"/>
                <a:gd name="T11" fmla="*/ 19 h 487"/>
                <a:gd name="T12" fmla="*/ 294 w 486"/>
                <a:gd name="T13" fmla="*/ 50 h 487"/>
                <a:gd name="T14" fmla="*/ 262 w 486"/>
                <a:gd name="T15" fmla="*/ 4 h 487"/>
                <a:gd name="T16" fmla="*/ 190 w 486"/>
                <a:gd name="T17" fmla="*/ 51 h 487"/>
                <a:gd name="T18" fmla="*/ 175 w 486"/>
                <a:gd name="T19" fmla="*/ 56 h 487"/>
                <a:gd name="T20" fmla="*/ 88 w 486"/>
                <a:gd name="T21" fmla="*/ 61 h 487"/>
                <a:gd name="T22" fmla="*/ 100 w 486"/>
                <a:gd name="T23" fmla="*/ 104 h 487"/>
                <a:gd name="T24" fmla="*/ 46 w 486"/>
                <a:gd name="T25" fmla="*/ 107 h 487"/>
                <a:gd name="T26" fmla="*/ 50 w 486"/>
                <a:gd name="T27" fmla="*/ 193 h 487"/>
                <a:gd name="T28" fmla="*/ 47 w 486"/>
                <a:gd name="T29" fmla="*/ 207 h 487"/>
                <a:gd name="T30" fmla="*/ 7 w 486"/>
                <a:gd name="T31" fmla="*/ 285 h 487"/>
                <a:gd name="T32" fmla="*/ 50 w 486"/>
                <a:gd name="T33" fmla="*/ 297 h 487"/>
                <a:gd name="T34" fmla="*/ 27 w 486"/>
                <a:gd name="T35" fmla="*/ 348 h 487"/>
                <a:gd name="T36" fmla="*/ 104 w 486"/>
                <a:gd name="T37" fmla="*/ 387 h 487"/>
                <a:gd name="T38" fmla="*/ 113 w 486"/>
                <a:gd name="T39" fmla="*/ 395 h 487"/>
                <a:gd name="T40" fmla="*/ 160 w 486"/>
                <a:gd name="T41" fmla="*/ 469 h 487"/>
                <a:gd name="T42" fmla="*/ 192 w 486"/>
                <a:gd name="T43" fmla="*/ 437 h 487"/>
                <a:gd name="T44" fmla="*/ 224 w 486"/>
                <a:gd name="T45" fmla="*/ 483 h 487"/>
                <a:gd name="T46" fmla="*/ 297 w 486"/>
                <a:gd name="T47" fmla="*/ 436 h 487"/>
                <a:gd name="T48" fmla="*/ 311 w 486"/>
                <a:gd name="T49" fmla="*/ 432 h 487"/>
                <a:gd name="T50" fmla="*/ 398 w 486"/>
                <a:gd name="T51" fmla="*/ 427 h 487"/>
                <a:gd name="T52" fmla="*/ 387 w 486"/>
                <a:gd name="T53" fmla="*/ 384 h 487"/>
                <a:gd name="T54" fmla="*/ 440 w 486"/>
                <a:gd name="T55" fmla="*/ 381 h 487"/>
                <a:gd name="T56" fmla="*/ 437 w 486"/>
                <a:gd name="T57" fmla="*/ 295 h 487"/>
                <a:gd name="T58" fmla="*/ 440 w 486"/>
                <a:gd name="T59" fmla="*/ 280 h 487"/>
                <a:gd name="T60" fmla="*/ 242 w 486"/>
                <a:gd name="T61" fmla="*/ 399 h 487"/>
                <a:gd name="T62" fmla="*/ 242 w 486"/>
                <a:gd name="T63" fmla="*/ 88 h 487"/>
                <a:gd name="T64" fmla="*/ 242 w 486"/>
                <a:gd name="T65" fmla="*/ 39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6" h="487">
                  <a:moveTo>
                    <a:pt x="482" y="263"/>
                  </a:moveTo>
                  <a:cubicBezTo>
                    <a:pt x="486" y="230"/>
                    <a:pt x="480" y="203"/>
                    <a:pt x="480" y="203"/>
                  </a:cubicBezTo>
                  <a:cubicBezTo>
                    <a:pt x="436" y="190"/>
                    <a:pt x="436" y="190"/>
                    <a:pt x="436" y="190"/>
                  </a:cubicBezTo>
                  <a:cubicBezTo>
                    <a:pt x="436" y="190"/>
                    <a:pt x="436" y="190"/>
                    <a:pt x="436" y="190"/>
                  </a:cubicBezTo>
                  <a:cubicBezTo>
                    <a:pt x="435" y="185"/>
                    <a:pt x="433" y="180"/>
                    <a:pt x="431" y="175"/>
                  </a:cubicBezTo>
                  <a:cubicBezTo>
                    <a:pt x="459" y="139"/>
                    <a:pt x="459" y="139"/>
                    <a:pt x="459" y="139"/>
                  </a:cubicBezTo>
                  <a:cubicBezTo>
                    <a:pt x="446" y="109"/>
                    <a:pt x="426" y="88"/>
                    <a:pt x="426" y="88"/>
                  </a:cubicBezTo>
                  <a:cubicBezTo>
                    <a:pt x="382" y="100"/>
                    <a:pt x="382" y="100"/>
                    <a:pt x="382" y="100"/>
                  </a:cubicBezTo>
                  <a:cubicBezTo>
                    <a:pt x="382" y="100"/>
                    <a:pt x="382" y="100"/>
                    <a:pt x="382" y="100"/>
                  </a:cubicBezTo>
                  <a:cubicBezTo>
                    <a:pt x="380" y="97"/>
                    <a:pt x="377" y="95"/>
                    <a:pt x="374" y="92"/>
                  </a:cubicBezTo>
                  <a:cubicBezTo>
                    <a:pt x="380" y="47"/>
                    <a:pt x="380" y="47"/>
                    <a:pt x="380" y="47"/>
                  </a:cubicBezTo>
                  <a:cubicBezTo>
                    <a:pt x="354" y="27"/>
                    <a:pt x="327" y="19"/>
                    <a:pt x="327" y="19"/>
                  </a:cubicBezTo>
                  <a:cubicBezTo>
                    <a:pt x="294" y="50"/>
                    <a:pt x="294" y="50"/>
                    <a:pt x="294" y="50"/>
                  </a:cubicBezTo>
                  <a:cubicBezTo>
                    <a:pt x="294" y="50"/>
                    <a:pt x="294" y="50"/>
                    <a:pt x="294" y="50"/>
                  </a:cubicBezTo>
                  <a:cubicBezTo>
                    <a:pt x="289" y="49"/>
                    <a:pt x="285" y="48"/>
                    <a:pt x="280" y="47"/>
                  </a:cubicBezTo>
                  <a:cubicBezTo>
                    <a:pt x="262" y="4"/>
                    <a:pt x="262" y="4"/>
                    <a:pt x="262" y="4"/>
                  </a:cubicBezTo>
                  <a:cubicBezTo>
                    <a:pt x="230" y="0"/>
                    <a:pt x="202" y="7"/>
                    <a:pt x="202" y="7"/>
                  </a:cubicBezTo>
                  <a:cubicBezTo>
                    <a:pt x="190" y="51"/>
                    <a:pt x="190" y="51"/>
                    <a:pt x="190" y="51"/>
                  </a:cubicBezTo>
                  <a:cubicBezTo>
                    <a:pt x="190" y="51"/>
                    <a:pt x="190" y="51"/>
                    <a:pt x="190" y="51"/>
                  </a:cubicBezTo>
                  <a:cubicBezTo>
                    <a:pt x="185" y="52"/>
                    <a:pt x="180" y="54"/>
                    <a:pt x="175" y="56"/>
                  </a:cubicBezTo>
                  <a:cubicBezTo>
                    <a:pt x="139" y="28"/>
                    <a:pt x="139" y="28"/>
                    <a:pt x="139" y="28"/>
                  </a:cubicBezTo>
                  <a:cubicBezTo>
                    <a:pt x="108" y="41"/>
                    <a:pt x="88" y="61"/>
                    <a:pt x="88" y="61"/>
                  </a:cubicBezTo>
                  <a:cubicBezTo>
                    <a:pt x="99" y="104"/>
                    <a:pt x="99" y="104"/>
                    <a:pt x="99" y="104"/>
                  </a:cubicBezTo>
                  <a:cubicBezTo>
                    <a:pt x="100" y="104"/>
                    <a:pt x="100" y="104"/>
                    <a:pt x="100" y="104"/>
                  </a:cubicBezTo>
                  <a:cubicBezTo>
                    <a:pt x="97" y="107"/>
                    <a:pt x="94" y="110"/>
                    <a:pt x="92" y="113"/>
                  </a:cubicBezTo>
                  <a:cubicBezTo>
                    <a:pt x="46" y="107"/>
                    <a:pt x="46" y="107"/>
                    <a:pt x="46" y="107"/>
                  </a:cubicBezTo>
                  <a:cubicBezTo>
                    <a:pt x="26" y="133"/>
                    <a:pt x="18" y="160"/>
                    <a:pt x="18" y="160"/>
                  </a:cubicBezTo>
                  <a:cubicBezTo>
                    <a:pt x="50" y="193"/>
                    <a:pt x="50" y="193"/>
                    <a:pt x="50" y="193"/>
                  </a:cubicBezTo>
                  <a:cubicBezTo>
                    <a:pt x="50" y="193"/>
                    <a:pt x="50" y="193"/>
                    <a:pt x="50" y="193"/>
                  </a:cubicBezTo>
                  <a:cubicBezTo>
                    <a:pt x="49" y="197"/>
                    <a:pt x="47" y="202"/>
                    <a:pt x="47" y="207"/>
                  </a:cubicBezTo>
                  <a:cubicBezTo>
                    <a:pt x="4" y="224"/>
                    <a:pt x="4" y="224"/>
                    <a:pt x="4" y="224"/>
                  </a:cubicBezTo>
                  <a:cubicBezTo>
                    <a:pt x="0" y="257"/>
                    <a:pt x="7" y="285"/>
                    <a:pt x="7" y="285"/>
                  </a:cubicBezTo>
                  <a:cubicBezTo>
                    <a:pt x="50" y="297"/>
                    <a:pt x="50" y="297"/>
                    <a:pt x="50" y="297"/>
                  </a:cubicBezTo>
                  <a:cubicBezTo>
                    <a:pt x="50" y="297"/>
                    <a:pt x="50" y="297"/>
                    <a:pt x="50" y="297"/>
                  </a:cubicBezTo>
                  <a:cubicBezTo>
                    <a:pt x="52" y="302"/>
                    <a:pt x="53" y="307"/>
                    <a:pt x="55" y="312"/>
                  </a:cubicBezTo>
                  <a:cubicBezTo>
                    <a:pt x="27" y="348"/>
                    <a:pt x="27" y="348"/>
                    <a:pt x="27" y="348"/>
                  </a:cubicBezTo>
                  <a:cubicBezTo>
                    <a:pt x="40" y="378"/>
                    <a:pt x="60" y="399"/>
                    <a:pt x="60" y="399"/>
                  </a:cubicBezTo>
                  <a:cubicBezTo>
                    <a:pt x="104" y="387"/>
                    <a:pt x="104" y="387"/>
                    <a:pt x="104" y="387"/>
                  </a:cubicBezTo>
                  <a:cubicBezTo>
                    <a:pt x="104" y="387"/>
                    <a:pt x="104" y="387"/>
                    <a:pt x="104" y="387"/>
                  </a:cubicBezTo>
                  <a:cubicBezTo>
                    <a:pt x="107" y="390"/>
                    <a:pt x="110" y="393"/>
                    <a:pt x="113" y="395"/>
                  </a:cubicBezTo>
                  <a:cubicBezTo>
                    <a:pt x="106" y="441"/>
                    <a:pt x="106" y="441"/>
                    <a:pt x="106" y="441"/>
                  </a:cubicBezTo>
                  <a:cubicBezTo>
                    <a:pt x="132" y="461"/>
                    <a:pt x="160" y="469"/>
                    <a:pt x="160" y="469"/>
                  </a:cubicBezTo>
                  <a:cubicBezTo>
                    <a:pt x="192" y="437"/>
                    <a:pt x="192" y="437"/>
                    <a:pt x="192" y="437"/>
                  </a:cubicBezTo>
                  <a:cubicBezTo>
                    <a:pt x="192" y="437"/>
                    <a:pt x="192" y="437"/>
                    <a:pt x="192" y="437"/>
                  </a:cubicBezTo>
                  <a:cubicBezTo>
                    <a:pt x="197" y="438"/>
                    <a:pt x="202" y="439"/>
                    <a:pt x="207" y="440"/>
                  </a:cubicBezTo>
                  <a:cubicBezTo>
                    <a:pt x="224" y="483"/>
                    <a:pt x="224" y="483"/>
                    <a:pt x="224" y="483"/>
                  </a:cubicBezTo>
                  <a:cubicBezTo>
                    <a:pt x="257" y="487"/>
                    <a:pt x="284" y="480"/>
                    <a:pt x="284" y="480"/>
                  </a:cubicBezTo>
                  <a:cubicBezTo>
                    <a:pt x="297" y="436"/>
                    <a:pt x="297" y="436"/>
                    <a:pt x="297" y="436"/>
                  </a:cubicBezTo>
                  <a:cubicBezTo>
                    <a:pt x="296" y="436"/>
                    <a:pt x="296" y="436"/>
                    <a:pt x="296" y="436"/>
                  </a:cubicBezTo>
                  <a:cubicBezTo>
                    <a:pt x="301" y="435"/>
                    <a:pt x="306" y="433"/>
                    <a:pt x="311" y="432"/>
                  </a:cubicBezTo>
                  <a:cubicBezTo>
                    <a:pt x="348" y="460"/>
                    <a:pt x="348" y="460"/>
                    <a:pt x="348" y="460"/>
                  </a:cubicBezTo>
                  <a:cubicBezTo>
                    <a:pt x="378" y="447"/>
                    <a:pt x="398" y="427"/>
                    <a:pt x="398" y="427"/>
                  </a:cubicBezTo>
                  <a:cubicBezTo>
                    <a:pt x="387" y="384"/>
                    <a:pt x="387" y="384"/>
                    <a:pt x="387" y="384"/>
                  </a:cubicBezTo>
                  <a:cubicBezTo>
                    <a:pt x="387" y="384"/>
                    <a:pt x="387" y="384"/>
                    <a:pt x="387" y="384"/>
                  </a:cubicBezTo>
                  <a:cubicBezTo>
                    <a:pt x="389" y="380"/>
                    <a:pt x="392" y="378"/>
                    <a:pt x="395" y="375"/>
                  </a:cubicBezTo>
                  <a:cubicBezTo>
                    <a:pt x="440" y="381"/>
                    <a:pt x="440" y="381"/>
                    <a:pt x="440" y="381"/>
                  </a:cubicBezTo>
                  <a:cubicBezTo>
                    <a:pt x="460" y="355"/>
                    <a:pt x="468" y="327"/>
                    <a:pt x="468" y="327"/>
                  </a:cubicBezTo>
                  <a:cubicBezTo>
                    <a:pt x="437" y="295"/>
                    <a:pt x="437" y="295"/>
                    <a:pt x="437" y="295"/>
                  </a:cubicBezTo>
                  <a:cubicBezTo>
                    <a:pt x="437" y="295"/>
                    <a:pt x="437" y="295"/>
                    <a:pt x="437" y="295"/>
                  </a:cubicBezTo>
                  <a:cubicBezTo>
                    <a:pt x="438" y="290"/>
                    <a:pt x="439" y="285"/>
                    <a:pt x="440" y="280"/>
                  </a:cubicBezTo>
                  <a:lnTo>
                    <a:pt x="482" y="263"/>
                  </a:lnTo>
                  <a:close/>
                  <a:moveTo>
                    <a:pt x="242" y="399"/>
                  </a:moveTo>
                  <a:cubicBezTo>
                    <a:pt x="157" y="399"/>
                    <a:pt x="87" y="329"/>
                    <a:pt x="87" y="244"/>
                  </a:cubicBezTo>
                  <a:cubicBezTo>
                    <a:pt x="87" y="158"/>
                    <a:pt x="157" y="88"/>
                    <a:pt x="242" y="88"/>
                  </a:cubicBezTo>
                  <a:cubicBezTo>
                    <a:pt x="328" y="88"/>
                    <a:pt x="397" y="158"/>
                    <a:pt x="397" y="244"/>
                  </a:cubicBezTo>
                  <a:cubicBezTo>
                    <a:pt x="397" y="329"/>
                    <a:pt x="328" y="399"/>
                    <a:pt x="242" y="39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7" name="Freeform 135"/>
            <p:cNvSpPr>
              <a:spLocks noChangeAspect="1" noEditPoints="1"/>
            </p:cNvSpPr>
            <p:nvPr/>
          </p:nvSpPr>
          <p:spPr bwMode="auto">
            <a:xfrm>
              <a:off x="2766696" y="4051121"/>
              <a:ext cx="796834" cy="829777"/>
            </a:xfrm>
            <a:custGeom>
              <a:avLst/>
              <a:gdLst>
                <a:gd name="T0" fmla="*/ 597 w 605"/>
                <a:gd name="T1" fmla="*/ 251 h 605"/>
                <a:gd name="T2" fmla="*/ 542 w 605"/>
                <a:gd name="T3" fmla="*/ 236 h 605"/>
                <a:gd name="T4" fmla="*/ 571 w 605"/>
                <a:gd name="T5" fmla="*/ 172 h 605"/>
                <a:gd name="T6" fmla="*/ 476 w 605"/>
                <a:gd name="T7" fmla="*/ 124 h 605"/>
                <a:gd name="T8" fmla="*/ 465 w 605"/>
                <a:gd name="T9" fmla="*/ 114 h 605"/>
                <a:gd name="T10" fmla="*/ 406 w 605"/>
                <a:gd name="T11" fmla="*/ 22 h 605"/>
                <a:gd name="T12" fmla="*/ 366 w 605"/>
                <a:gd name="T13" fmla="*/ 62 h 605"/>
                <a:gd name="T14" fmla="*/ 326 w 605"/>
                <a:gd name="T15" fmla="*/ 5 h 605"/>
                <a:gd name="T16" fmla="*/ 236 w 605"/>
                <a:gd name="T17" fmla="*/ 63 h 605"/>
                <a:gd name="T18" fmla="*/ 218 w 605"/>
                <a:gd name="T19" fmla="*/ 69 h 605"/>
                <a:gd name="T20" fmla="*/ 109 w 605"/>
                <a:gd name="T21" fmla="*/ 75 h 605"/>
                <a:gd name="T22" fmla="*/ 124 w 605"/>
                <a:gd name="T23" fmla="*/ 129 h 605"/>
                <a:gd name="T24" fmla="*/ 57 w 605"/>
                <a:gd name="T25" fmla="*/ 132 h 605"/>
                <a:gd name="T26" fmla="*/ 62 w 605"/>
                <a:gd name="T27" fmla="*/ 239 h 605"/>
                <a:gd name="T28" fmla="*/ 58 w 605"/>
                <a:gd name="T29" fmla="*/ 257 h 605"/>
                <a:gd name="T30" fmla="*/ 8 w 605"/>
                <a:gd name="T31" fmla="*/ 353 h 605"/>
                <a:gd name="T32" fmla="*/ 63 w 605"/>
                <a:gd name="T33" fmla="*/ 369 h 605"/>
                <a:gd name="T34" fmla="*/ 34 w 605"/>
                <a:gd name="T35" fmla="*/ 433 h 605"/>
                <a:gd name="T36" fmla="*/ 129 w 605"/>
                <a:gd name="T37" fmla="*/ 481 h 605"/>
                <a:gd name="T38" fmla="*/ 140 w 605"/>
                <a:gd name="T39" fmla="*/ 491 h 605"/>
                <a:gd name="T40" fmla="*/ 199 w 605"/>
                <a:gd name="T41" fmla="*/ 582 h 605"/>
                <a:gd name="T42" fmla="*/ 239 w 605"/>
                <a:gd name="T43" fmla="*/ 543 h 605"/>
                <a:gd name="T44" fmla="*/ 278 w 605"/>
                <a:gd name="T45" fmla="*/ 600 h 605"/>
                <a:gd name="T46" fmla="*/ 369 w 605"/>
                <a:gd name="T47" fmla="*/ 542 h 605"/>
                <a:gd name="T48" fmla="*/ 387 w 605"/>
                <a:gd name="T49" fmla="*/ 536 h 605"/>
                <a:gd name="T50" fmla="*/ 496 w 605"/>
                <a:gd name="T51" fmla="*/ 530 h 605"/>
                <a:gd name="T52" fmla="*/ 481 w 605"/>
                <a:gd name="T53" fmla="*/ 476 h 605"/>
                <a:gd name="T54" fmla="*/ 548 w 605"/>
                <a:gd name="T55" fmla="*/ 473 h 605"/>
                <a:gd name="T56" fmla="*/ 543 w 605"/>
                <a:gd name="T57" fmla="*/ 366 h 605"/>
                <a:gd name="T58" fmla="*/ 547 w 605"/>
                <a:gd name="T59" fmla="*/ 348 h 605"/>
                <a:gd name="T60" fmla="*/ 301 w 605"/>
                <a:gd name="T61" fmla="*/ 495 h 605"/>
                <a:gd name="T62" fmla="*/ 301 w 605"/>
                <a:gd name="T63" fmla="*/ 109 h 605"/>
                <a:gd name="T64" fmla="*/ 301 w 605"/>
                <a:gd name="T65" fmla="*/ 49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5" h="605">
                  <a:moveTo>
                    <a:pt x="600" y="326"/>
                  </a:moveTo>
                  <a:cubicBezTo>
                    <a:pt x="605" y="286"/>
                    <a:pt x="597" y="251"/>
                    <a:pt x="597" y="251"/>
                  </a:cubicBezTo>
                  <a:cubicBezTo>
                    <a:pt x="542" y="236"/>
                    <a:pt x="542" y="236"/>
                    <a:pt x="542" y="236"/>
                  </a:cubicBezTo>
                  <a:cubicBezTo>
                    <a:pt x="542" y="236"/>
                    <a:pt x="542" y="236"/>
                    <a:pt x="542" y="236"/>
                  </a:cubicBezTo>
                  <a:cubicBezTo>
                    <a:pt x="541" y="230"/>
                    <a:pt x="539" y="224"/>
                    <a:pt x="536" y="218"/>
                  </a:cubicBezTo>
                  <a:cubicBezTo>
                    <a:pt x="571" y="172"/>
                    <a:pt x="571" y="172"/>
                    <a:pt x="571" y="172"/>
                  </a:cubicBezTo>
                  <a:cubicBezTo>
                    <a:pt x="555" y="135"/>
                    <a:pt x="530" y="109"/>
                    <a:pt x="530" y="109"/>
                  </a:cubicBezTo>
                  <a:cubicBezTo>
                    <a:pt x="476" y="124"/>
                    <a:pt x="476" y="124"/>
                    <a:pt x="476" y="124"/>
                  </a:cubicBezTo>
                  <a:cubicBezTo>
                    <a:pt x="476" y="124"/>
                    <a:pt x="476" y="124"/>
                    <a:pt x="476" y="124"/>
                  </a:cubicBezTo>
                  <a:cubicBezTo>
                    <a:pt x="472" y="120"/>
                    <a:pt x="468" y="117"/>
                    <a:pt x="465" y="114"/>
                  </a:cubicBezTo>
                  <a:cubicBezTo>
                    <a:pt x="473" y="57"/>
                    <a:pt x="473" y="57"/>
                    <a:pt x="473" y="57"/>
                  </a:cubicBezTo>
                  <a:cubicBezTo>
                    <a:pt x="440" y="33"/>
                    <a:pt x="406" y="22"/>
                    <a:pt x="406" y="22"/>
                  </a:cubicBezTo>
                  <a:cubicBezTo>
                    <a:pt x="366" y="62"/>
                    <a:pt x="366" y="62"/>
                    <a:pt x="366" y="62"/>
                  </a:cubicBezTo>
                  <a:cubicBezTo>
                    <a:pt x="366" y="62"/>
                    <a:pt x="366" y="62"/>
                    <a:pt x="366" y="62"/>
                  </a:cubicBezTo>
                  <a:cubicBezTo>
                    <a:pt x="360" y="60"/>
                    <a:pt x="354" y="59"/>
                    <a:pt x="348" y="58"/>
                  </a:cubicBezTo>
                  <a:cubicBezTo>
                    <a:pt x="326" y="5"/>
                    <a:pt x="326" y="5"/>
                    <a:pt x="326" y="5"/>
                  </a:cubicBezTo>
                  <a:cubicBezTo>
                    <a:pt x="286" y="0"/>
                    <a:pt x="251" y="8"/>
                    <a:pt x="251" y="8"/>
                  </a:cubicBezTo>
                  <a:cubicBezTo>
                    <a:pt x="236" y="63"/>
                    <a:pt x="236" y="63"/>
                    <a:pt x="236" y="63"/>
                  </a:cubicBezTo>
                  <a:cubicBezTo>
                    <a:pt x="236" y="63"/>
                    <a:pt x="236" y="63"/>
                    <a:pt x="236" y="63"/>
                  </a:cubicBezTo>
                  <a:cubicBezTo>
                    <a:pt x="230" y="64"/>
                    <a:pt x="224" y="66"/>
                    <a:pt x="218" y="69"/>
                  </a:cubicBezTo>
                  <a:cubicBezTo>
                    <a:pt x="172" y="34"/>
                    <a:pt x="172" y="34"/>
                    <a:pt x="172" y="34"/>
                  </a:cubicBezTo>
                  <a:cubicBezTo>
                    <a:pt x="135" y="50"/>
                    <a:pt x="109" y="75"/>
                    <a:pt x="109" y="75"/>
                  </a:cubicBezTo>
                  <a:cubicBezTo>
                    <a:pt x="124" y="129"/>
                    <a:pt x="124" y="129"/>
                    <a:pt x="124" y="129"/>
                  </a:cubicBezTo>
                  <a:cubicBezTo>
                    <a:pt x="124" y="129"/>
                    <a:pt x="124" y="129"/>
                    <a:pt x="124" y="129"/>
                  </a:cubicBezTo>
                  <a:cubicBezTo>
                    <a:pt x="120" y="133"/>
                    <a:pt x="117" y="136"/>
                    <a:pt x="114" y="140"/>
                  </a:cubicBezTo>
                  <a:cubicBezTo>
                    <a:pt x="57" y="132"/>
                    <a:pt x="57" y="132"/>
                    <a:pt x="57" y="132"/>
                  </a:cubicBezTo>
                  <a:cubicBezTo>
                    <a:pt x="33" y="165"/>
                    <a:pt x="23" y="199"/>
                    <a:pt x="23" y="199"/>
                  </a:cubicBezTo>
                  <a:cubicBezTo>
                    <a:pt x="62" y="239"/>
                    <a:pt x="62" y="239"/>
                    <a:pt x="62" y="239"/>
                  </a:cubicBezTo>
                  <a:cubicBezTo>
                    <a:pt x="62" y="239"/>
                    <a:pt x="62" y="239"/>
                    <a:pt x="62" y="239"/>
                  </a:cubicBezTo>
                  <a:cubicBezTo>
                    <a:pt x="60" y="245"/>
                    <a:pt x="59" y="251"/>
                    <a:pt x="58" y="257"/>
                  </a:cubicBezTo>
                  <a:cubicBezTo>
                    <a:pt x="5" y="278"/>
                    <a:pt x="5" y="278"/>
                    <a:pt x="5" y="278"/>
                  </a:cubicBezTo>
                  <a:cubicBezTo>
                    <a:pt x="0" y="319"/>
                    <a:pt x="8" y="353"/>
                    <a:pt x="8" y="353"/>
                  </a:cubicBezTo>
                  <a:cubicBezTo>
                    <a:pt x="63" y="369"/>
                    <a:pt x="63" y="369"/>
                    <a:pt x="63" y="369"/>
                  </a:cubicBezTo>
                  <a:cubicBezTo>
                    <a:pt x="63" y="369"/>
                    <a:pt x="63" y="369"/>
                    <a:pt x="63" y="369"/>
                  </a:cubicBezTo>
                  <a:cubicBezTo>
                    <a:pt x="64" y="375"/>
                    <a:pt x="66" y="381"/>
                    <a:pt x="69" y="387"/>
                  </a:cubicBezTo>
                  <a:cubicBezTo>
                    <a:pt x="34" y="433"/>
                    <a:pt x="34" y="433"/>
                    <a:pt x="34" y="433"/>
                  </a:cubicBezTo>
                  <a:cubicBezTo>
                    <a:pt x="50" y="470"/>
                    <a:pt x="75" y="496"/>
                    <a:pt x="75" y="496"/>
                  </a:cubicBezTo>
                  <a:cubicBezTo>
                    <a:pt x="129" y="481"/>
                    <a:pt x="129" y="481"/>
                    <a:pt x="129" y="481"/>
                  </a:cubicBezTo>
                  <a:cubicBezTo>
                    <a:pt x="129" y="481"/>
                    <a:pt x="129" y="481"/>
                    <a:pt x="129" y="481"/>
                  </a:cubicBezTo>
                  <a:cubicBezTo>
                    <a:pt x="133" y="484"/>
                    <a:pt x="136" y="488"/>
                    <a:pt x="140" y="491"/>
                  </a:cubicBezTo>
                  <a:cubicBezTo>
                    <a:pt x="132" y="547"/>
                    <a:pt x="132" y="547"/>
                    <a:pt x="132" y="547"/>
                  </a:cubicBezTo>
                  <a:cubicBezTo>
                    <a:pt x="165" y="572"/>
                    <a:pt x="199" y="582"/>
                    <a:pt x="199" y="582"/>
                  </a:cubicBezTo>
                  <a:cubicBezTo>
                    <a:pt x="239" y="543"/>
                    <a:pt x="239" y="543"/>
                    <a:pt x="239" y="543"/>
                  </a:cubicBezTo>
                  <a:cubicBezTo>
                    <a:pt x="239" y="543"/>
                    <a:pt x="239" y="543"/>
                    <a:pt x="239" y="543"/>
                  </a:cubicBezTo>
                  <a:cubicBezTo>
                    <a:pt x="245" y="544"/>
                    <a:pt x="251" y="546"/>
                    <a:pt x="257" y="547"/>
                  </a:cubicBezTo>
                  <a:cubicBezTo>
                    <a:pt x="278" y="600"/>
                    <a:pt x="278" y="600"/>
                    <a:pt x="278" y="600"/>
                  </a:cubicBezTo>
                  <a:cubicBezTo>
                    <a:pt x="319" y="605"/>
                    <a:pt x="353" y="597"/>
                    <a:pt x="353" y="597"/>
                  </a:cubicBezTo>
                  <a:cubicBezTo>
                    <a:pt x="369" y="542"/>
                    <a:pt x="369" y="542"/>
                    <a:pt x="369" y="542"/>
                  </a:cubicBezTo>
                  <a:cubicBezTo>
                    <a:pt x="369" y="542"/>
                    <a:pt x="369" y="542"/>
                    <a:pt x="369" y="542"/>
                  </a:cubicBezTo>
                  <a:cubicBezTo>
                    <a:pt x="375" y="540"/>
                    <a:pt x="381" y="538"/>
                    <a:pt x="387" y="536"/>
                  </a:cubicBezTo>
                  <a:cubicBezTo>
                    <a:pt x="433" y="571"/>
                    <a:pt x="433" y="571"/>
                    <a:pt x="433" y="571"/>
                  </a:cubicBezTo>
                  <a:cubicBezTo>
                    <a:pt x="470" y="555"/>
                    <a:pt x="496" y="530"/>
                    <a:pt x="496" y="530"/>
                  </a:cubicBezTo>
                  <a:cubicBezTo>
                    <a:pt x="481" y="476"/>
                    <a:pt x="481" y="476"/>
                    <a:pt x="481" y="476"/>
                  </a:cubicBezTo>
                  <a:cubicBezTo>
                    <a:pt x="481" y="476"/>
                    <a:pt x="481" y="476"/>
                    <a:pt x="481" y="476"/>
                  </a:cubicBezTo>
                  <a:cubicBezTo>
                    <a:pt x="484" y="472"/>
                    <a:pt x="488" y="468"/>
                    <a:pt x="491" y="465"/>
                  </a:cubicBezTo>
                  <a:cubicBezTo>
                    <a:pt x="548" y="473"/>
                    <a:pt x="548" y="473"/>
                    <a:pt x="548" y="473"/>
                  </a:cubicBezTo>
                  <a:cubicBezTo>
                    <a:pt x="572" y="440"/>
                    <a:pt x="582" y="406"/>
                    <a:pt x="582" y="406"/>
                  </a:cubicBezTo>
                  <a:cubicBezTo>
                    <a:pt x="543" y="366"/>
                    <a:pt x="543" y="366"/>
                    <a:pt x="543" y="366"/>
                  </a:cubicBezTo>
                  <a:cubicBezTo>
                    <a:pt x="543" y="366"/>
                    <a:pt x="543" y="366"/>
                    <a:pt x="543" y="366"/>
                  </a:cubicBezTo>
                  <a:cubicBezTo>
                    <a:pt x="545" y="360"/>
                    <a:pt x="546" y="354"/>
                    <a:pt x="547" y="348"/>
                  </a:cubicBezTo>
                  <a:lnTo>
                    <a:pt x="600" y="326"/>
                  </a:lnTo>
                  <a:close/>
                  <a:moveTo>
                    <a:pt x="301" y="495"/>
                  </a:moveTo>
                  <a:cubicBezTo>
                    <a:pt x="195" y="495"/>
                    <a:pt x="108" y="409"/>
                    <a:pt x="108" y="302"/>
                  </a:cubicBezTo>
                  <a:cubicBezTo>
                    <a:pt x="108" y="196"/>
                    <a:pt x="195" y="109"/>
                    <a:pt x="301" y="109"/>
                  </a:cubicBezTo>
                  <a:cubicBezTo>
                    <a:pt x="408" y="109"/>
                    <a:pt x="494" y="196"/>
                    <a:pt x="494" y="302"/>
                  </a:cubicBezTo>
                  <a:cubicBezTo>
                    <a:pt x="494" y="409"/>
                    <a:pt x="408" y="495"/>
                    <a:pt x="301" y="495"/>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8" name="Freeform 136"/>
            <p:cNvSpPr>
              <a:spLocks noChangeAspect="1" noEditPoints="1"/>
            </p:cNvSpPr>
            <p:nvPr/>
          </p:nvSpPr>
          <p:spPr bwMode="auto">
            <a:xfrm>
              <a:off x="1035490" y="2105117"/>
              <a:ext cx="849176" cy="884284"/>
            </a:xfrm>
            <a:custGeom>
              <a:avLst/>
              <a:gdLst>
                <a:gd name="T0" fmla="*/ 636 w 645"/>
                <a:gd name="T1" fmla="*/ 268 h 645"/>
                <a:gd name="T2" fmla="*/ 578 w 645"/>
                <a:gd name="T3" fmla="*/ 252 h 645"/>
                <a:gd name="T4" fmla="*/ 609 w 645"/>
                <a:gd name="T5" fmla="*/ 184 h 645"/>
                <a:gd name="T6" fmla="*/ 507 w 645"/>
                <a:gd name="T7" fmla="*/ 132 h 645"/>
                <a:gd name="T8" fmla="*/ 496 w 645"/>
                <a:gd name="T9" fmla="*/ 122 h 645"/>
                <a:gd name="T10" fmla="*/ 434 w 645"/>
                <a:gd name="T11" fmla="*/ 24 h 645"/>
                <a:gd name="T12" fmla="*/ 391 w 645"/>
                <a:gd name="T13" fmla="*/ 66 h 645"/>
                <a:gd name="T14" fmla="*/ 348 w 645"/>
                <a:gd name="T15" fmla="*/ 5 h 645"/>
                <a:gd name="T16" fmla="*/ 252 w 645"/>
                <a:gd name="T17" fmla="*/ 67 h 645"/>
                <a:gd name="T18" fmla="*/ 232 w 645"/>
                <a:gd name="T19" fmla="*/ 73 h 645"/>
                <a:gd name="T20" fmla="*/ 117 w 645"/>
                <a:gd name="T21" fmla="*/ 80 h 645"/>
                <a:gd name="T22" fmla="*/ 133 w 645"/>
                <a:gd name="T23" fmla="*/ 138 h 645"/>
                <a:gd name="T24" fmla="*/ 62 w 645"/>
                <a:gd name="T25" fmla="*/ 141 h 645"/>
                <a:gd name="T26" fmla="*/ 66 w 645"/>
                <a:gd name="T27" fmla="*/ 255 h 645"/>
                <a:gd name="T28" fmla="*/ 62 w 645"/>
                <a:gd name="T29" fmla="*/ 274 h 645"/>
                <a:gd name="T30" fmla="*/ 9 w 645"/>
                <a:gd name="T31" fmla="*/ 377 h 645"/>
                <a:gd name="T32" fmla="*/ 67 w 645"/>
                <a:gd name="T33" fmla="*/ 393 h 645"/>
                <a:gd name="T34" fmla="*/ 37 w 645"/>
                <a:gd name="T35" fmla="*/ 461 h 645"/>
                <a:gd name="T36" fmla="*/ 138 w 645"/>
                <a:gd name="T37" fmla="*/ 513 h 645"/>
                <a:gd name="T38" fmla="*/ 150 w 645"/>
                <a:gd name="T39" fmla="*/ 523 h 645"/>
                <a:gd name="T40" fmla="*/ 212 w 645"/>
                <a:gd name="T41" fmla="*/ 621 h 645"/>
                <a:gd name="T42" fmla="*/ 255 w 645"/>
                <a:gd name="T43" fmla="*/ 579 h 645"/>
                <a:gd name="T44" fmla="*/ 297 w 645"/>
                <a:gd name="T45" fmla="*/ 640 h 645"/>
                <a:gd name="T46" fmla="*/ 394 w 645"/>
                <a:gd name="T47" fmla="*/ 578 h 645"/>
                <a:gd name="T48" fmla="*/ 413 w 645"/>
                <a:gd name="T49" fmla="*/ 572 h 645"/>
                <a:gd name="T50" fmla="*/ 529 w 645"/>
                <a:gd name="T51" fmla="*/ 565 h 645"/>
                <a:gd name="T52" fmla="*/ 513 w 645"/>
                <a:gd name="T53" fmla="*/ 507 h 645"/>
                <a:gd name="T54" fmla="*/ 584 w 645"/>
                <a:gd name="T55" fmla="*/ 504 h 645"/>
                <a:gd name="T56" fmla="*/ 580 w 645"/>
                <a:gd name="T57" fmla="*/ 390 h 645"/>
                <a:gd name="T58" fmla="*/ 584 w 645"/>
                <a:gd name="T59" fmla="*/ 371 h 645"/>
                <a:gd name="T60" fmla="*/ 322 w 645"/>
                <a:gd name="T61" fmla="*/ 528 h 645"/>
                <a:gd name="T62" fmla="*/ 322 w 645"/>
                <a:gd name="T63" fmla="*/ 117 h 645"/>
                <a:gd name="T64" fmla="*/ 322 w 645"/>
                <a:gd name="T65" fmla="*/ 52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5" h="645">
                  <a:moveTo>
                    <a:pt x="640" y="348"/>
                  </a:moveTo>
                  <a:cubicBezTo>
                    <a:pt x="645" y="305"/>
                    <a:pt x="636" y="268"/>
                    <a:pt x="636" y="268"/>
                  </a:cubicBezTo>
                  <a:cubicBezTo>
                    <a:pt x="579" y="252"/>
                    <a:pt x="579" y="252"/>
                    <a:pt x="579" y="252"/>
                  </a:cubicBezTo>
                  <a:cubicBezTo>
                    <a:pt x="578" y="252"/>
                    <a:pt x="578" y="252"/>
                    <a:pt x="578" y="252"/>
                  </a:cubicBezTo>
                  <a:cubicBezTo>
                    <a:pt x="577" y="245"/>
                    <a:pt x="574" y="239"/>
                    <a:pt x="572" y="232"/>
                  </a:cubicBezTo>
                  <a:cubicBezTo>
                    <a:pt x="609" y="184"/>
                    <a:pt x="609" y="184"/>
                    <a:pt x="609" y="184"/>
                  </a:cubicBezTo>
                  <a:cubicBezTo>
                    <a:pt x="592" y="144"/>
                    <a:pt x="566" y="117"/>
                    <a:pt x="566" y="117"/>
                  </a:cubicBezTo>
                  <a:cubicBezTo>
                    <a:pt x="507" y="132"/>
                    <a:pt x="507" y="132"/>
                    <a:pt x="507" y="132"/>
                  </a:cubicBezTo>
                  <a:cubicBezTo>
                    <a:pt x="507" y="132"/>
                    <a:pt x="507" y="132"/>
                    <a:pt x="507" y="132"/>
                  </a:cubicBezTo>
                  <a:cubicBezTo>
                    <a:pt x="504" y="129"/>
                    <a:pt x="500" y="125"/>
                    <a:pt x="496" y="122"/>
                  </a:cubicBezTo>
                  <a:cubicBezTo>
                    <a:pt x="505" y="61"/>
                    <a:pt x="505" y="61"/>
                    <a:pt x="505" y="61"/>
                  </a:cubicBezTo>
                  <a:cubicBezTo>
                    <a:pt x="470" y="35"/>
                    <a:pt x="434" y="24"/>
                    <a:pt x="434" y="24"/>
                  </a:cubicBezTo>
                  <a:cubicBezTo>
                    <a:pt x="390" y="66"/>
                    <a:pt x="390" y="66"/>
                    <a:pt x="390" y="66"/>
                  </a:cubicBezTo>
                  <a:cubicBezTo>
                    <a:pt x="391" y="66"/>
                    <a:pt x="391" y="66"/>
                    <a:pt x="391" y="66"/>
                  </a:cubicBezTo>
                  <a:cubicBezTo>
                    <a:pt x="384" y="64"/>
                    <a:pt x="378" y="63"/>
                    <a:pt x="371" y="62"/>
                  </a:cubicBezTo>
                  <a:cubicBezTo>
                    <a:pt x="348" y="5"/>
                    <a:pt x="348" y="5"/>
                    <a:pt x="348" y="5"/>
                  </a:cubicBezTo>
                  <a:cubicBezTo>
                    <a:pt x="305" y="0"/>
                    <a:pt x="269" y="9"/>
                    <a:pt x="269" y="9"/>
                  </a:cubicBezTo>
                  <a:cubicBezTo>
                    <a:pt x="252" y="67"/>
                    <a:pt x="252" y="67"/>
                    <a:pt x="252" y="67"/>
                  </a:cubicBezTo>
                  <a:cubicBezTo>
                    <a:pt x="252" y="67"/>
                    <a:pt x="252" y="67"/>
                    <a:pt x="252" y="67"/>
                  </a:cubicBezTo>
                  <a:cubicBezTo>
                    <a:pt x="246" y="69"/>
                    <a:pt x="239" y="71"/>
                    <a:pt x="232" y="73"/>
                  </a:cubicBezTo>
                  <a:cubicBezTo>
                    <a:pt x="184" y="36"/>
                    <a:pt x="184" y="36"/>
                    <a:pt x="184" y="36"/>
                  </a:cubicBezTo>
                  <a:cubicBezTo>
                    <a:pt x="144" y="53"/>
                    <a:pt x="117" y="80"/>
                    <a:pt x="117" y="80"/>
                  </a:cubicBezTo>
                  <a:cubicBezTo>
                    <a:pt x="132" y="138"/>
                    <a:pt x="132" y="138"/>
                    <a:pt x="132" y="138"/>
                  </a:cubicBezTo>
                  <a:cubicBezTo>
                    <a:pt x="133" y="138"/>
                    <a:pt x="133" y="138"/>
                    <a:pt x="133" y="138"/>
                  </a:cubicBezTo>
                  <a:cubicBezTo>
                    <a:pt x="129" y="142"/>
                    <a:pt x="125" y="146"/>
                    <a:pt x="122" y="150"/>
                  </a:cubicBezTo>
                  <a:cubicBezTo>
                    <a:pt x="62" y="141"/>
                    <a:pt x="62" y="141"/>
                    <a:pt x="62" y="141"/>
                  </a:cubicBezTo>
                  <a:cubicBezTo>
                    <a:pt x="35" y="176"/>
                    <a:pt x="25" y="212"/>
                    <a:pt x="25" y="212"/>
                  </a:cubicBezTo>
                  <a:cubicBezTo>
                    <a:pt x="66" y="255"/>
                    <a:pt x="66" y="255"/>
                    <a:pt x="66" y="255"/>
                  </a:cubicBezTo>
                  <a:cubicBezTo>
                    <a:pt x="67" y="255"/>
                    <a:pt x="67" y="255"/>
                    <a:pt x="67" y="255"/>
                  </a:cubicBezTo>
                  <a:cubicBezTo>
                    <a:pt x="65" y="261"/>
                    <a:pt x="63" y="268"/>
                    <a:pt x="62" y="274"/>
                  </a:cubicBezTo>
                  <a:cubicBezTo>
                    <a:pt x="6" y="297"/>
                    <a:pt x="6" y="297"/>
                    <a:pt x="6" y="297"/>
                  </a:cubicBezTo>
                  <a:cubicBezTo>
                    <a:pt x="0" y="340"/>
                    <a:pt x="9" y="377"/>
                    <a:pt x="9" y="377"/>
                  </a:cubicBezTo>
                  <a:cubicBezTo>
                    <a:pt x="67" y="393"/>
                    <a:pt x="67" y="393"/>
                    <a:pt x="67" y="393"/>
                  </a:cubicBezTo>
                  <a:cubicBezTo>
                    <a:pt x="67" y="393"/>
                    <a:pt x="67" y="393"/>
                    <a:pt x="67" y="393"/>
                  </a:cubicBezTo>
                  <a:cubicBezTo>
                    <a:pt x="69" y="400"/>
                    <a:pt x="71" y="406"/>
                    <a:pt x="74" y="413"/>
                  </a:cubicBezTo>
                  <a:cubicBezTo>
                    <a:pt x="37" y="461"/>
                    <a:pt x="37" y="461"/>
                    <a:pt x="37" y="461"/>
                  </a:cubicBezTo>
                  <a:cubicBezTo>
                    <a:pt x="54" y="501"/>
                    <a:pt x="80" y="528"/>
                    <a:pt x="80" y="528"/>
                  </a:cubicBezTo>
                  <a:cubicBezTo>
                    <a:pt x="138" y="513"/>
                    <a:pt x="138" y="513"/>
                    <a:pt x="138" y="513"/>
                  </a:cubicBezTo>
                  <a:cubicBezTo>
                    <a:pt x="138" y="513"/>
                    <a:pt x="138" y="513"/>
                    <a:pt x="138" y="513"/>
                  </a:cubicBezTo>
                  <a:cubicBezTo>
                    <a:pt x="142" y="516"/>
                    <a:pt x="146" y="520"/>
                    <a:pt x="150" y="523"/>
                  </a:cubicBezTo>
                  <a:cubicBezTo>
                    <a:pt x="141" y="584"/>
                    <a:pt x="141" y="584"/>
                    <a:pt x="141" y="584"/>
                  </a:cubicBezTo>
                  <a:cubicBezTo>
                    <a:pt x="176" y="610"/>
                    <a:pt x="212" y="621"/>
                    <a:pt x="212" y="621"/>
                  </a:cubicBezTo>
                  <a:cubicBezTo>
                    <a:pt x="255" y="579"/>
                    <a:pt x="255" y="579"/>
                    <a:pt x="255" y="579"/>
                  </a:cubicBezTo>
                  <a:cubicBezTo>
                    <a:pt x="255" y="579"/>
                    <a:pt x="255" y="579"/>
                    <a:pt x="255" y="579"/>
                  </a:cubicBezTo>
                  <a:cubicBezTo>
                    <a:pt x="262" y="580"/>
                    <a:pt x="268" y="582"/>
                    <a:pt x="275" y="583"/>
                  </a:cubicBezTo>
                  <a:cubicBezTo>
                    <a:pt x="297" y="640"/>
                    <a:pt x="297" y="640"/>
                    <a:pt x="297" y="640"/>
                  </a:cubicBezTo>
                  <a:cubicBezTo>
                    <a:pt x="341" y="645"/>
                    <a:pt x="377" y="636"/>
                    <a:pt x="377" y="636"/>
                  </a:cubicBezTo>
                  <a:cubicBezTo>
                    <a:pt x="394" y="578"/>
                    <a:pt x="394" y="578"/>
                    <a:pt x="394" y="578"/>
                  </a:cubicBezTo>
                  <a:cubicBezTo>
                    <a:pt x="393" y="578"/>
                    <a:pt x="393" y="578"/>
                    <a:pt x="393" y="578"/>
                  </a:cubicBezTo>
                  <a:cubicBezTo>
                    <a:pt x="400" y="576"/>
                    <a:pt x="407" y="574"/>
                    <a:pt x="413" y="572"/>
                  </a:cubicBezTo>
                  <a:cubicBezTo>
                    <a:pt x="462" y="609"/>
                    <a:pt x="462" y="609"/>
                    <a:pt x="462" y="609"/>
                  </a:cubicBezTo>
                  <a:cubicBezTo>
                    <a:pt x="502" y="592"/>
                    <a:pt x="529" y="565"/>
                    <a:pt x="529" y="565"/>
                  </a:cubicBezTo>
                  <a:cubicBezTo>
                    <a:pt x="514" y="507"/>
                    <a:pt x="514" y="507"/>
                    <a:pt x="514" y="507"/>
                  </a:cubicBezTo>
                  <a:cubicBezTo>
                    <a:pt x="513" y="507"/>
                    <a:pt x="513" y="507"/>
                    <a:pt x="513" y="507"/>
                  </a:cubicBezTo>
                  <a:cubicBezTo>
                    <a:pt x="517" y="503"/>
                    <a:pt x="520" y="499"/>
                    <a:pt x="524" y="495"/>
                  </a:cubicBezTo>
                  <a:cubicBezTo>
                    <a:pt x="584" y="504"/>
                    <a:pt x="584" y="504"/>
                    <a:pt x="584" y="504"/>
                  </a:cubicBezTo>
                  <a:cubicBezTo>
                    <a:pt x="611" y="469"/>
                    <a:pt x="621" y="433"/>
                    <a:pt x="621" y="433"/>
                  </a:cubicBezTo>
                  <a:cubicBezTo>
                    <a:pt x="580" y="390"/>
                    <a:pt x="580" y="390"/>
                    <a:pt x="580" y="390"/>
                  </a:cubicBezTo>
                  <a:cubicBezTo>
                    <a:pt x="579" y="390"/>
                    <a:pt x="579" y="390"/>
                    <a:pt x="579" y="390"/>
                  </a:cubicBezTo>
                  <a:cubicBezTo>
                    <a:pt x="581" y="384"/>
                    <a:pt x="582" y="377"/>
                    <a:pt x="584" y="371"/>
                  </a:cubicBezTo>
                  <a:lnTo>
                    <a:pt x="640" y="348"/>
                  </a:lnTo>
                  <a:close/>
                  <a:moveTo>
                    <a:pt x="322" y="528"/>
                  </a:moveTo>
                  <a:cubicBezTo>
                    <a:pt x="208" y="528"/>
                    <a:pt x="116" y="436"/>
                    <a:pt x="116" y="322"/>
                  </a:cubicBezTo>
                  <a:cubicBezTo>
                    <a:pt x="116" y="209"/>
                    <a:pt x="208" y="117"/>
                    <a:pt x="322" y="117"/>
                  </a:cubicBezTo>
                  <a:cubicBezTo>
                    <a:pt x="435" y="117"/>
                    <a:pt x="527" y="209"/>
                    <a:pt x="527" y="322"/>
                  </a:cubicBezTo>
                  <a:cubicBezTo>
                    <a:pt x="527" y="436"/>
                    <a:pt x="435" y="528"/>
                    <a:pt x="322" y="52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9" name="Freeform 137"/>
            <p:cNvSpPr>
              <a:spLocks noChangeAspect="1" noEditPoints="1"/>
            </p:cNvSpPr>
            <p:nvPr/>
          </p:nvSpPr>
          <p:spPr bwMode="auto">
            <a:xfrm>
              <a:off x="309931" y="3011435"/>
              <a:ext cx="1002307" cy="1043745"/>
            </a:xfrm>
            <a:custGeom>
              <a:avLst/>
              <a:gdLst>
                <a:gd name="T0" fmla="*/ 750 w 761"/>
                <a:gd name="T1" fmla="*/ 317 h 761"/>
                <a:gd name="T2" fmla="*/ 682 w 761"/>
                <a:gd name="T3" fmla="*/ 298 h 761"/>
                <a:gd name="T4" fmla="*/ 718 w 761"/>
                <a:gd name="T5" fmla="*/ 217 h 761"/>
                <a:gd name="T6" fmla="*/ 598 w 761"/>
                <a:gd name="T7" fmla="*/ 156 h 761"/>
                <a:gd name="T8" fmla="*/ 585 w 761"/>
                <a:gd name="T9" fmla="*/ 144 h 761"/>
                <a:gd name="T10" fmla="*/ 511 w 761"/>
                <a:gd name="T11" fmla="*/ 29 h 761"/>
                <a:gd name="T12" fmla="*/ 460 w 761"/>
                <a:gd name="T13" fmla="*/ 79 h 761"/>
                <a:gd name="T14" fmla="*/ 411 w 761"/>
                <a:gd name="T15" fmla="*/ 7 h 761"/>
                <a:gd name="T16" fmla="*/ 297 w 761"/>
                <a:gd name="T17" fmla="*/ 79 h 761"/>
                <a:gd name="T18" fmla="*/ 274 w 761"/>
                <a:gd name="T19" fmla="*/ 87 h 761"/>
                <a:gd name="T20" fmla="*/ 138 w 761"/>
                <a:gd name="T21" fmla="*/ 95 h 761"/>
                <a:gd name="T22" fmla="*/ 156 w 761"/>
                <a:gd name="T23" fmla="*/ 163 h 761"/>
                <a:gd name="T24" fmla="*/ 73 w 761"/>
                <a:gd name="T25" fmla="*/ 167 h 761"/>
                <a:gd name="T26" fmla="*/ 78 w 761"/>
                <a:gd name="T27" fmla="*/ 301 h 761"/>
                <a:gd name="T28" fmla="*/ 73 w 761"/>
                <a:gd name="T29" fmla="*/ 324 h 761"/>
                <a:gd name="T30" fmla="*/ 11 w 761"/>
                <a:gd name="T31" fmla="*/ 445 h 761"/>
                <a:gd name="T32" fmla="*/ 79 w 761"/>
                <a:gd name="T33" fmla="*/ 464 h 761"/>
                <a:gd name="T34" fmla="*/ 43 w 761"/>
                <a:gd name="T35" fmla="*/ 544 h 761"/>
                <a:gd name="T36" fmla="*/ 163 w 761"/>
                <a:gd name="T37" fmla="*/ 606 h 761"/>
                <a:gd name="T38" fmla="*/ 177 w 761"/>
                <a:gd name="T39" fmla="*/ 618 h 761"/>
                <a:gd name="T40" fmla="*/ 250 w 761"/>
                <a:gd name="T41" fmla="*/ 733 h 761"/>
                <a:gd name="T42" fmla="*/ 301 w 761"/>
                <a:gd name="T43" fmla="*/ 683 h 761"/>
                <a:gd name="T44" fmla="*/ 351 w 761"/>
                <a:gd name="T45" fmla="*/ 755 h 761"/>
                <a:gd name="T46" fmla="*/ 464 w 761"/>
                <a:gd name="T47" fmla="*/ 682 h 761"/>
                <a:gd name="T48" fmla="*/ 487 w 761"/>
                <a:gd name="T49" fmla="*/ 675 h 761"/>
                <a:gd name="T50" fmla="*/ 623 w 761"/>
                <a:gd name="T51" fmla="*/ 667 h 761"/>
                <a:gd name="T52" fmla="*/ 605 w 761"/>
                <a:gd name="T53" fmla="*/ 598 h 761"/>
                <a:gd name="T54" fmla="*/ 689 w 761"/>
                <a:gd name="T55" fmla="*/ 595 h 761"/>
                <a:gd name="T56" fmla="*/ 683 w 761"/>
                <a:gd name="T57" fmla="*/ 460 h 761"/>
                <a:gd name="T58" fmla="*/ 688 w 761"/>
                <a:gd name="T59" fmla="*/ 438 h 761"/>
                <a:gd name="T60" fmla="*/ 379 w 761"/>
                <a:gd name="T61" fmla="*/ 623 h 761"/>
                <a:gd name="T62" fmla="*/ 379 w 761"/>
                <a:gd name="T63" fmla="*/ 138 h 761"/>
                <a:gd name="T64" fmla="*/ 379 w 761"/>
                <a:gd name="T65" fmla="*/ 623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1" h="761">
                  <a:moveTo>
                    <a:pt x="755" y="411"/>
                  </a:moveTo>
                  <a:cubicBezTo>
                    <a:pt x="761" y="360"/>
                    <a:pt x="750" y="317"/>
                    <a:pt x="750" y="317"/>
                  </a:cubicBezTo>
                  <a:cubicBezTo>
                    <a:pt x="682" y="297"/>
                    <a:pt x="682" y="297"/>
                    <a:pt x="682" y="297"/>
                  </a:cubicBezTo>
                  <a:cubicBezTo>
                    <a:pt x="682" y="298"/>
                    <a:pt x="682" y="298"/>
                    <a:pt x="682" y="298"/>
                  </a:cubicBezTo>
                  <a:cubicBezTo>
                    <a:pt x="680" y="290"/>
                    <a:pt x="677" y="282"/>
                    <a:pt x="675" y="274"/>
                  </a:cubicBezTo>
                  <a:cubicBezTo>
                    <a:pt x="718" y="217"/>
                    <a:pt x="718" y="217"/>
                    <a:pt x="718" y="217"/>
                  </a:cubicBezTo>
                  <a:cubicBezTo>
                    <a:pt x="698" y="170"/>
                    <a:pt x="667" y="138"/>
                    <a:pt x="667" y="138"/>
                  </a:cubicBezTo>
                  <a:cubicBezTo>
                    <a:pt x="598" y="156"/>
                    <a:pt x="598" y="156"/>
                    <a:pt x="598" y="156"/>
                  </a:cubicBezTo>
                  <a:cubicBezTo>
                    <a:pt x="598" y="156"/>
                    <a:pt x="598" y="156"/>
                    <a:pt x="598" y="156"/>
                  </a:cubicBezTo>
                  <a:cubicBezTo>
                    <a:pt x="594" y="152"/>
                    <a:pt x="589" y="148"/>
                    <a:pt x="585" y="144"/>
                  </a:cubicBezTo>
                  <a:cubicBezTo>
                    <a:pt x="595" y="73"/>
                    <a:pt x="595" y="73"/>
                    <a:pt x="595" y="73"/>
                  </a:cubicBezTo>
                  <a:cubicBezTo>
                    <a:pt x="554" y="42"/>
                    <a:pt x="511" y="29"/>
                    <a:pt x="511" y="29"/>
                  </a:cubicBezTo>
                  <a:cubicBezTo>
                    <a:pt x="460" y="78"/>
                    <a:pt x="460" y="78"/>
                    <a:pt x="460" y="78"/>
                  </a:cubicBezTo>
                  <a:cubicBezTo>
                    <a:pt x="460" y="79"/>
                    <a:pt x="460" y="79"/>
                    <a:pt x="460" y="79"/>
                  </a:cubicBezTo>
                  <a:cubicBezTo>
                    <a:pt x="453" y="77"/>
                    <a:pt x="445" y="75"/>
                    <a:pt x="438" y="73"/>
                  </a:cubicBezTo>
                  <a:cubicBezTo>
                    <a:pt x="411" y="7"/>
                    <a:pt x="411" y="7"/>
                    <a:pt x="411" y="7"/>
                  </a:cubicBezTo>
                  <a:cubicBezTo>
                    <a:pt x="360" y="0"/>
                    <a:pt x="317" y="11"/>
                    <a:pt x="317" y="11"/>
                  </a:cubicBezTo>
                  <a:cubicBezTo>
                    <a:pt x="297" y="79"/>
                    <a:pt x="297" y="79"/>
                    <a:pt x="297" y="79"/>
                  </a:cubicBezTo>
                  <a:cubicBezTo>
                    <a:pt x="298" y="79"/>
                    <a:pt x="298" y="79"/>
                    <a:pt x="298" y="79"/>
                  </a:cubicBezTo>
                  <a:cubicBezTo>
                    <a:pt x="290" y="82"/>
                    <a:pt x="282" y="84"/>
                    <a:pt x="274" y="87"/>
                  </a:cubicBezTo>
                  <a:cubicBezTo>
                    <a:pt x="217" y="43"/>
                    <a:pt x="217" y="43"/>
                    <a:pt x="217" y="43"/>
                  </a:cubicBezTo>
                  <a:cubicBezTo>
                    <a:pt x="170" y="64"/>
                    <a:pt x="138" y="95"/>
                    <a:pt x="138" y="95"/>
                  </a:cubicBezTo>
                  <a:cubicBezTo>
                    <a:pt x="156" y="163"/>
                    <a:pt x="156" y="163"/>
                    <a:pt x="156" y="163"/>
                  </a:cubicBezTo>
                  <a:cubicBezTo>
                    <a:pt x="156" y="163"/>
                    <a:pt x="156" y="163"/>
                    <a:pt x="156" y="163"/>
                  </a:cubicBezTo>
                  <a:cubicBezTo>
                    <a:pt x="152" y="168"/>
                    <a:pt x="148" y="172"/>
                    <a:pt x="144" y="177"/>
                  </a:cubicBezTo>
                  <a:cubicBezTo>
                    <a:pt x="73" y="167"/>
                    <a:pt x="73" y="167"/>
                    <a:pt x="73" y="167"/>
                  </a:cubicBezTo>
                  <a:cubicBezTo>
                    <a:pt x="41" y="208"/>
                    <a:pt x="29" y="250"/>
                    <a:pt x="29" y="250"/>
                  </a:cubicBezTo>
                  <a:cubicBezTo>
                    <a:pt x="78" y="301"/>
                    <a:pt x="78" y="301"/>
                    <a:pt x="78" y="301"/>
                  </a:cubicBezTo>
                  <a:cubicBezTo>
                    <a:pt x="78" y="301"/>
                    <a:pt x="78" y="301"/>
                    <a:pt x="78" y="301"/>
                  </a:cubicBezTo>
                  <a:cubicBezTo>
                    <a:pt x="76" y="309"/>
                    <a:pt x="75" y="316"/>
                    <a:pt x="73" y="324"/>
                  </a:cubicBezTo>
                  <a:cubicBezTo>
                    <a:pt x="7" y="351"/>
                    <a:pt x="7" y="351"/>
                    <a:pt x="7" y="351"/>
                  </a:cubicBezTo>
                  <a:cubicBezTo>
                    <a:pt x="0" y="402"/>
                    <a:pt x="11" y="445"/>
                    <a:pt x="11" y="445"/>
                  </a:cubicBezTo>
                  <a:cubicBezTo>
                    <a:pt x="79" y="464"/>
                    <a:pt x="79" y="464"/>
                    <a:pt x="79" y="464"/>
                  </a:cubicBezTo>
                  <a:cubicBezTo>
                    <a:pt x="79" y="464"/>
                    <a:pt x="79" y="464"/>
                    <a:pt x="79" y="464"/>
                  </a:cubicBezTo>
                  <a:cubicBezTo>
                    <a:pt x="82" y="472"/>
                    <a:pt x="84" y="480"/>
                    <a:pt x="87" y="488"/>
                  </a:cubicBezTo>
                  <a:cubicBezTo>
                    <a:pt x="43" y="544"/>
                    <a:pt x="43" y="544"/>
                    <a:pt x="43" y="544"/>
                  </a:cubicBezTo>
                  <a:cubicBezTo>
                    <a:pt x="63" y="592"/>
                    <a:pt x="95" y="624"/>
                    <a:pt x="95" y="624"/>
                  </a:cubicBezTo>
                  <a:cubicBezTo>
                    <a:pt x="163" y="606"/>
                    <a:pt x="163" y="606"/>
                    <a:pt x="163" y="606"/>
                  </a:cubicBezTo>
                  <a:cubicBezTo>
                    <a:pt x="163" y="605"/>
                    <a:pt x="163" y="605"/>
                    <a:pt x="163" y="605"/>
                  </a:cubicBezTo>
                  <a:cubicBezTo>
                    <a:pt x="168" y="610"/>
                    <a:pt x="172" y="614"/>
                    <a:pt x="177" y="618"/>
                  </a:cubicBezTo>
                  <a:cubicBezTo>
                    <a:pt x="167" y="689"/>
                    <a:pt x="167" y="689"/>
                    <a:pt x="167" y="689"/>
                  </a:cubicBezTo>
                  <a:cubicBezTo>
                    <a:pt x="207" y="720"/>
                    <a:pt x="250" y="733"/>
                    <a:pt x="250" y="733"/>
                  </a:cubicBezTo>
                  <a:cubicBezTo>
                    <a:pt x="301" y="683"/>
                    <a:pt x="301" y="683"/>
                    <a:pt x="301" y="683"/>
                  </a:cubicBezTo>
                  <a:cubicBezTo>
                    <a:pt x="301" y="683"/>
                    <a:pt x="301" y="683"/>
                    <a:pt x="301" y="683"/>
                  </a:cubicBezTo>
                  <a:cubicBezTo>
                    <a:pt x="308" y="685"/>
                    <a:pt x="316" y="687"/>
                    <a:pt x="324" y="688"/>
                  </a:cubicBezTo>
                  <a:cubicBezTo>
                    <a:pt x="351" y="755"/>
                    <a:pt x="351" y="755"/>
                    <a:pt x="351" y="755"/>
                  </a:cubicBezTo>
                  <a:cubicBezTo>
                    <a:pt x="402" y="761"/>
                    <a:pt x="445" y="751"/>
                    <a:pt x="445" y="751"/>
                  </a:cubicBezTo>
                  <a:cubicBezTo>
                    <a:pt x="464" y="682"/>
                    <a:pt x="464" y="682"/>
                    <a:pt x="464" y="682"/>
                  </a:cubicBezTo>
                  <a:cubicBezTo>
                    <a:pt x="464" y="682"/>
                    <a:pt x="464" y="682"/>
                    <a:pt x="464" y="682"/>
                  </a:cubicBezTo>
                  <a:cubicBezTo>
                    <a:pt x="472" y="680"/>
                    <a:pt x="480" y="678"/>
                    <a:pt x="487" y="675"/>
                  </a:cubicBezTo>
                  <a:cubicBezTo>
                    <a:pt x="544" y="718"/>
                    <a:pt x="544" y="718"/>
                    <a:pt x="544" y="718"/>
                  </a:cubicBezTo>
                  <a:cubicBezTo>
                    <a:pt x="592" y="698"/>
                    <a:pt x="623" y="667"/>
                    <a:pt x="623" y="667"/>
                  </a:cubicBezTo>
                  <a:cubicBezTo>
                    <a:pt x="606" y="598"/>
                    <a:pt x="606" y="598"/>
                    <a:pt x="606" y="598"/>
                  </a:cubicBezTo>
                  <a:cubicBezTo>
                    <a:pt x="605" y="598"/>
                    <a:pt x="605" y="598"/>
                    <a:pt x="605" y="598"/>
                  </a:cubicBezTo>
                  <a:cubicBezTo>
                    <a:pt x="609" y="594"/>
                    <a:pt x="614" y="589"/>
                    <a:pt x="618" y="585"/>
                  </a:cubicBezTo>
                  <a:cubicBezTo>
                    <a:pt x="689" y="595"/>
                    <a:pt x="689" y="595"/>
                    <a:pt x="689" y="595"/>
                  </a:cubicBezTo>
                  <a:cubicBezTo>
                    <a:pt x="720" y="554"/>
                    <a:pt x="733" y="511"/>
                    <a:pt x="733" y="511"/>
                  </a:cubicBezTo>
                  <a:cubicBezTo>
                    <a:pt x="683" y="460"/>
                    <a:pt x="683" y="460"/>
                    <a:pt x="683" y="460"/>
                  </a:cubicBezTo>
                  <a:cubicBezTo>
                    <a:pt x="683" y="461"/>
                    <a:pt x="683" y="461"/>
                    <a:pt x="683" y="461"/>
                  </a:cubicBezTo>
                  <a:cubicBezTo>
                    <a:pt x="685" y="453"/>
                    <a:pt x="687" y="446"/>
                    <a:pt x="688" y="438"/>
                  </a:cubicBezTo>
                  <a:lnTo>
                    <a:pt x="755" y="411"/>
                  </a:lnTo>
                  <a:close/>
                  <a:moveTo>
                    <a:pt x="379" y="623"/>
                  </a:moveTo>
                  <a:cubicBezTo>
                    <a:pt x="245" y="623"/>
                    <a:pt x="137" y="515"/>
                    <a:pt x="137" y="381"/>
                  </a:cubicBezTo>
                  <a:cubicBezTo>
                    <a:pt x="137" y="247"/>
                    <a:pt x="245" y="138"/>
                    <a:pt x="379" y="138"/>
                  </a:cubicBezTo>
                  <a:cubicBezTo>
                    <a:pt x="513" y="138"/>
                    <a:pt x="622" y="247"/>
                    <a:pt x="622" y="381"/>
                  </a:cubicBezTo>
                  <a:cubicBezTo>
                    <a:pt x="622" y="515"/>
                    <a:pt x="513" y="623"/>
                    <a:pt x="379" y="62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0" name="Freeform 138"/>
            <p:cNvSpPr>
              <a:spLocks noChangeAspect="1" noEditPoints="1"/>
            </p:cNvSpPr>
            <p:nvPr/>
          </p:nvSpPr>
          <p:spPr bwMode="auto">
            <a:xfrm>
              <a:off x="1757150" y="4659973"/>
              <a:ext cx="813539" cy="846013"/>
            </a:xfrm>
            <a:custGeom>
              <a:avLst/>
              <a:gdLst>
                <a:gd name="T0" fmla="*/ 610 w 618"/>
                <a:gd name="T1" fmla="*/ 256 h 617"/>
                <a:gd name="T2" fmla="*/ 554 w 618"/>
                <a:gd name="T3" fmla="*/ 241 h 617"/>
                <a:gd name="T4" fmla="*/ 583 w 618"/>
                <a:gd name="T5" fmla="*/ 176 h 617"/>
                <a:gd name="T6" fmla="*/ 486 w 618"/>
                <a:gd name="T7" fmla="*/ 126 h 617"/>
                <a:gd name="T8" fmla="*/ 475 w 618"/>
                <a:gd name="T9" fmla="*/ 116 h 617"/>
                <a:gd name="T10" fmla="*/ 415 w 618"/>
                <a:gd name="T11" fmla="*/ 23 h 617"/>
                <a:gd name="T12" fmla="*/ 374 w 618"/>
                <a:gd name="T13" fmla="*/ 63 h 617"/>
                <a:gd name="T14" fmla="*/ 334 w 618"/>
                <a:gd name="T15" fmla="*/ 5 h 617"/>
                <a:gd name="T16" fmla="*/ 241 w 618"/>
                <a:gd name="T17" fmla="*/ 64 h 617"/>
                <a:gd name="T18" fmla="*/ 223 w 618"/>
                <a:gd name="T19" fmla="*/ 70 h 617"/>
                <a:gd name="T20" fmla="*/ 112 w 618"/>
                <a:gd name="T21" fmla="*/ 76 h 617"/>
                <a:gd name="T22" fmla="*/ 127 w 618"/>
                <a:gd name="T23" fmla="*/ 132 h 617"/>
                <a:gd name="T24" fmla="*/ 59 w 618"/>
                <a:gd name="T25" fmla="*/ 134 h 617"/>
                <a:gd name="T26" fmla="*/ 64 w 618"/>
                <a:gd name="T27" fmla="*/ 244 h 617"/>
                <a:gd name="T28" fmla="*/ 60 w 618"/>
                <a:gd name="T29" fmla="*/ 262 h 617"/>
                <a:gd name="T30" fmla="*/ 9 w 618"/>
                <a:gd name="T31" fmla="*/ 360 h 617"/>
                <a:gd name="T32" fmla="*/ 65 w 618"/>
                <a:gd name="T33" fmla="*/ 376 h 617"/>
                <a:gd name="T34" fmla="*/ 35 w 618"/>
                <a:gd name="T35" fmla="*/ 441 h 617"/>
                <a:gd name="T36" fmla="*/ 133 w 618"/>
                <a:gd name="T37" fmla="*/ 491 h 617"/>
                <a:gd name="T38" fmla="*/ 144 w 618"/>
                <a:gd name="T39" fmla="*/ 501 h 617"/>
                <a:gd name="T40" fmla="*/ 203 w 618"/>
                <a:gd name="T41" fmla="*/ 594 h 617"/>
                <a:gd name="T42" fmla="*/ 245 w 618"/>
                <a:gd name="T43" fmla="*/ 554 h 617"/>
                <a:gd name="T44" fmla="*/ 285 w 618"/>
                <a:gd name="T45" fmla="*/ 612 h 617"/>
                <a:gd name="T46" fmla="*/ 377 w 618"/>
                <a:gd name="T47" fmla="*/ 553 h 617"/>
                <a:gd name="T48" fmla="*/ 396 w 618"/>
                <a:gd name="T49" fmla="*/ 547 h 617"/>
                <a:gd name="T50" fmla="*/ 506 w 618"/>
                <a:gd name="T51" fmla="*/ 541 h 617"/>
                <a:gd name="T52" fmla="*/ 492 w 618"/>
                <a:gd name="T53" fmla="*/ 485 h 617"/>
                <a:gd name="T54" fmla="*/ 559 w 618"/>
                <a:gd name="T55" fmla="*/ 482 h 617"/>
                <a:gd name="T56" fmla="*/ 555 w 618"/>
                <a:gd name="T57" fmla="*/ 373 h 617"/>
                <a:gd name="T58" fmla="*/ 559 w 618"/>
                <a:gd name="T59" fmla="*/ 355 h 617"/>
                <a:gd name="T60" fmla="*/ 308 w 618"/>
                <a:gd name="T61" fmla="*/ 505 h 617"/>
                <a:gd name="T62" fmla="*/ 308 w 618"/>
                <a:gd name="T63" fmla="*/ 111 h 617"/>
                <a:gd name="T64" fmla="*/ 308 w 618"/>
                <a:gd name="T65" fmla="*/ 505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8" h="617">
                  <a:moveTo>
                    <a:pt x="613" y="333"/>
                  </a:moveTo>
                  <a:cubicBezTo>
                    <a:pt x="618" y="291"/>
                    <a:pt x="610" y="256"/>
                    <a:pt x="610" y="256"/>
                  </a:cubicBezTo>
                  <a:cubicBezTo>
                    <a:pt x="554" y="241"/>
                    <a:pt x="554" y="241"/>
                    <a:pt x="554" y="241"/>
                  </a:cubicBezTo>
                  <a:cubicBezTo>
                    <a:pt x="554" y="241"/>
                    <a:pt x="554" y="241"/>
                    <a:pt x="554" y="241"/>
                  </a:cubicBezTo>
                  <a:cubicBezTo>
                    <a:pt x="552" y="234"/>
                    <a:pt x="550" y="228"/>
                    <a:pt x="548" y="222"/>
                  </a:cubicBezTo>
                  <a:cubicBezTo>
                    <a:pt x="583" y="176"/>
                    <a:pt x="583" y="176"/>
                    <a:pt x="583" y="176"/>
                  </a:cubicBezTo>
                  <a:cubicBezTo>
                    <a:pt x="567" y="137"/>
                    <a:pt x="542" y="111"/>
                    <a:pt x="542" y="111"/>
                  </a:cubicBezTo>
                  <a:cubicBezTo>
                    <a:pt x="486" y="126"/>
                    <a:pt x="486" y="126"/>
                    <a:pt x="486" y="126"/>
                  </a:cubicBezTo>
                  <a:cubicBezTo>
                    <a:pt x="486" y="126"/>
                    <a:pt x="486" y="126"/>
                    <a:pt x="486" y="126"/>
                  </a:cubicBezTo>
                  <a:cubicBezTo>
                    <a:pt x="482" y="123"/>
                    <a:pt x="479" y="119"/>
                    <a:pt x="475" y="116"/>
                  </a:cubicBezTo>
                  <a:cubicBezTo>
                    <a:pt x="483" y="58"/>
                    <a:pt x="483" y="58"/>
                    <a:pt x="483" y="58"/>
                  </a:cubicBezTo>
                  <a:cubicBezTo>
                    <a:pt x="450" y="33"/>
                    <a:pt x="415" y="23"/>
                    <a:pt x="415" y="23"/>
                  </a:cubicBezTo>
                  <a:cubicBezTo>
                    <a:pt x="374" y="63"/>
                    <a:pt x="374" y="63"/>
                    <a:pt x="374" y="63"/>
                  </a:cubicBezTo>
                  <a:cubicBezTo>
                    <a:pt x="374" y="63"/>
                    <a:pt x="374" y="63"/>
                    <a:pt x="374" y="63"/>
                  </a:cubicBezTo>
                  <a:cubicBezTo>
                    <a:pt x="368" y="61"/>
                    <a:pt x="362" y="60"/>
                    <a:pt x="356" y="59"/>
                  </a:cubicBezTo>
                  <a:cubicBezTo>
                    <a:pt x="334" y="5"/>
                    <a:pt x="334" y="5"/>
                    <a:pt x="334" y="5"/>
                  </a:cubicBezTo>
                  <a:cubicBezTo>
                    <a:pt x="292" y="0"/>
                    <a:pt x="257" y="8"/>
                    <a:pt x="257" y="8"/>
                  </a:cubicBezTo>
                  <a:cubicBezTo>
                    <a:pt x="241" y="64"/>
                    <a:pt x="241" y="64"/>
                    <a:pt x="241" y="64"/>
                  </a:cubicBezTo>
                  <a:cubicBezTo>
                    <a:pt x="242" y="64"/>
                    <a:pt x="242" y="64"/>
                    <a:pt x="242" y="64"/>
                  </a:cubicBezTo>
                  <a:cubicBezTo>
                    <a:pt x="235" y="65"/>
                    <a:pt x="229" y="67"/>
                    <a:pt x="223" y="70"/>
                  </a:cubicBezTo>
                  <a:cubicBezTo>
                    <a:pt x="176" y="34"/>
                    <a:pt x="176" y="34"/>
                    <a:pt x="176" y="34"/>
                  </a:cubicBezTo>
                  <a:cubicBezTo>
                    <a:pt x="138" y="51"/>
                    <a:pt x="112" y="76"/>
                    <a:pt x="112" y="76"/>
                  </a:cubicBezTo>
                  <a:cubicBezTo>
                    <a:pt x="127" y="132"/>
                    <a:pt x="127" y="132"/>
                    <a:pt x="127" y="132"/>
                  </a:cubicBezTo>
                  <a:cubicBezTo>
                    <a:pt x="127" y="132"/>
                    <a:pt x="127" y="132"/>
                    <a:pt x="127" y="132"/>
                  </a:cubicBezTo>
                  <a:cubicBezTo>
                    <a:pt x="124" y="135"/>
                    <a:pt x="120" y="139"/>
                    <a:pt x="117" y="143"/>
                  </a:cubicBezTo>
                  <a:cubicBezTo>
                    <a:pt x="59" y="134"/>
                    <a:pt x="59" y="134"/>
                    <a:pt x="59" y="134"/>
                  </a:cubicBezTo>
                  <a:cubicBezTo>
                    <a:pt x="34" y="168"/>
                    <a:pt x="24" y="202"/>
                    <a:pt x="24" y="202"/>
                  </a:cubicBezTo>
                  <a:cubicBezTo>
                    <a:pt x="64" y="244"/>
                    <a:pt x="64" y="244"/>
                    <a:pt x="64" y="244"/>
                  </a:cubicBezTo>
                  <a:cubicBezTo>
                    <a:pt x="64" y="244"/>
                    <a:pt x="64" y="244"/>
                    <a:pt x="64" y="244"/>
                  </a:cubicBezTo>
                  <a:cubicBezTo>
                    <a:pt x="62" y="250"/>
                    <a:pt x="61" y="256"/>
                    <a:pt x="60" y="262"/>
                  </a:cubicBezTo>
                  <a:cubicBezTo>
                    <a:pt x="6" y="284"/>
                    <a:pt x="6" y="284"/>
                    <a:pt x="6" y="284"/>
                  </a:cubicBezTo>
                  <a:cubicBezTo>
                    <a:pt x="0" y="325"/>
                    <a:pt x="9" y="360"/>
                    <a:pt x="9" y="360"/>
                  </a:cubicBezTo>
                  <a:cubicBezTo>
                    <a:pt x="64" y="376"/>
                    <a:pt x="64" y="376"/>
                    <a:pt x="64" y="376"/>
                  </a:cubicBezTo>
                  <a:cubicBezTo>
                    <a:pt x="65" y="376"/>
                    <a:pt x="65" y="376"/>
                    <a:pt x="65" y="376"/>
                  </a:cubicBezTo>
                  <a:cubicBezTo>
                    <a:pt x="66" y="382"/>
                    <a:pt x="68" y="389"/>
                    <a:pt x="71" y="395"/>
                  </a:cubicBezTo>
                  <a:cubicBezTo>
                    <a:pt x="35" y="441"/>
                    <a:pt x="35" y="441"/>
                    <a:pt x="35" y="441"/>
                  </a:cubicBezTo>
                  <a:cubicBezTo>
                    <a:pt x="52" y="480"/>
                    <a:pt x="77" y="505"/>
                    <a:pt x="77" y="505"/>
                  </a:cubicBezTo>
                  <a:cubicBezTo>
                    <a:pt x="133" y="491"/>
                    <a:pt x="133" y="491"/>
                    <a:pt x="133" y="491"/>
                  </a:cubicBezTo>
                  <a:cubicBezTo>
                    <a:pt x="133" y="491"/>
                    <a:pt x="133" y="491"/>
                    <a:pt x="133" y="491"/>
                  </a:cubicBezTo>
                  <a:cubicBezTo>
                    <a:pt x="136" y="494"/>
                    <a:pt x="140" y="498"/>
                    <a:pt x="144" y="501"/>
                  </a:cubicBezTo>
                  <a:cubicBezTo>
                    <a:pt x="135" y="559"/>
                    <a:pt x="135" y="559"/>
                    <a:pt x="135" y="559"/>
                  </a:cubicBezTo>
                  <a:cubicBezTo>
                    <a:pt x="169" y="584"/>
                    <a:pt x="203" y="594"/>
                    <a:pt x="203" y="594"/>
                  </a:cubicBezTo>
                  <a:cubicBezTo>
                    <a:pt x="245" y="554"/>
                    <a:pt x="245" y="554"/>
                    <a:pt x="245" y="554"/>
                  </a:cubicBezTo>
                  <a:cubicBezTo>
                    <a:pt x="245" y="554"/>
                    <a:pt x="245" y="554"/>
                    <a:pt x="245" y="554"/>
                  </a:cubicBezTo>
                  <a:cubicBezTo>
                    <a:pt x="251" y="555"/>
                    <a:pt x="257" y="557"/>
                    <a:pt x="263" y="558"/>
                  </a:cubicBezTo>
                  <a:cubicBezTo>
                    <a:pt x="285" y="612"/>
                    <a:pt x="285" y="612"/>
                    <a:pt x="285" y="612"/>
                  </a:cubicBezTo>
                  <a:cubicBezTo>
                    <a:pt x="326" y="617"/>
                    <a:pt x="361" y="609"/>
                    <a:pt x="361" y="609"/>
                  </a:cubicBezTo>
                  <a:cubicBezTo>
                    <a:pt x="377" y="553"/>
                    <a:pt x="377" y="553"/>
                    <a:pt x="377" y="553"/>
                  </a:cubicBezTo>
                  <a:cubicBezTo>
                    <a:pt x="377" y="553"/>
                    <a:pt x="377" y="553"/>
                    <a:pt x="377" y="553"/>
                  </a:cubicBezTo>
                  <a:cubicBezTo>
                    <a:pt x="383" y="551"/>
                    <a:pt x="390" y="549"/>
                    <a:pt x="396" y="547"/>
                  </a:cubicBezTo>
                  <a:cubicBezTo>
                    <a:pt x="442" y="583"/>
                    <a:pt x="442" y="583"/>
                    <a:pt x="442" y="583"/>
                  </a:cubicBezTo>
                  <a:cubicBezTo>
                    <a:pt x="480" y="566"/>
                    <a:pt x="506" y="541"/>
                    <a:pt x="506" y="541"/>
                  </a:cubicBezTo>
                  <a:cubicBezTo>
                    <a:pt x="492" y="485"/>
                    <a:pt x="492" y="485"/>
                    <a:pt x="492" y="485"/>
                  </a:cubicBezTo>
                  <a:cubicBezTo>
                    <a:pt x="492" y="485"/>
                    <a:pt x="492" y="485"/>
                    <a:pt x="492" y="485"/>
                  </a:cubicBezTo>
                  <a:cubicBezTo>
                    <a:pt x="495" y="481"/>
                    <a:pt x="498" y="478"/>
                    <a:pt x="502" y="474"/>
                  </a:cubicBezTo>
                  <a:cubicBezTo>
                    <a:pt x="559" y="482"/>
                    <a:pt x="559" y="482"/>
                    <a:pt x="559" y="482"/>
                  </a:cubicBezTo>
                  <a:cubicBezTo>
                    <a:pt x="585" y="449"/>
                    <a:pt x="595" y="414"/>
                    <a:pt x="595" y="414"/>
                  </a:cubicBezTo>
                  <a:cubicBezTo>
                    <a:pt x="555" y="373"/>
                    <a:pt x="555" y="373"/>
                    <a:pt x="555" y="373"/>
                  </a:cubicBezTo>
                  <a:cubicBezTo>
                    <a:pt x="555" y="373"/>
                    <a:pt x="555" y="373"/>
                    <a:pt x="555" y="373"/>
                  </a:cubicBezTo>
                  <a:cubicBezTo>
                    <a:pt x="556" y="367"/>
                    <a:pt x="558" y="361"/>
                    <a:pt x="559" y="355"/>
                  </a:cubicBezTo>
                  <a:lnTo>
                    <a:pt x="613" y="333"/>
                  </a:lnTo>
                  <a:close/>
                  <a:moveTo>
                    <a:pt x="308" y="505"/>
                  </a:moveTo>
                  <a:cubicBezTo>
                    <a:pt x="199" y="505"/>
                    <a:pt x="111" y="417"/>
                    <a:pt x="111" y="308"/>
                  </a:cubicBezTo>
                  <a:cubicBezTo>
                    <a:pt x="111" y="200"/>
                    <a:pt x="199" y="111"/>
                    <a:pt x="308" y="111"/>
                  </a:cubicBezTo>
                  <a:cubicBezTo>
                    <a:pt x="417" y="111"/>
                    <a:pt x="505" y="200"/>
                    <a:pt x="505" y="308"/>
                  </a:cubicBezTo>
                  <a:cubicBezTo>
                    <a:pt x="505" y="417"/>
                    <a:pt x="417" y="505"/>
                    <a:pt x="308" y="50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1" name="Freeform 139"/>
            <p:cNvSpPr>
              <a:spLocks noEditPoints="1"/>
            </p:cNvSpPr>
            <p:nvPr/>
          </p:nvSpPr>
          <p:spPr bwMode="auto">
            <a:xfrm>
              <a:off x="1546109" y="3228302"/>
              <a:ext cx="1152096" cy="1199727"/>
            </a:xfrm>
            <a:custGeom>
              <a:avLst/>
              <a:gdLst>
                <a:gd name="T0" fmla="*/ 862 w 875"/>
                <a:gd name="T1" fmla="*/ 364 h 875"/>
                <a:gd name="T2" fmla="*/ 784 w 875"/>
                <a:gd name="T3" fmla="*/ 342 h 875"/>
                <a:gd name="T4" fmla="*/ 825 w 875"/>
                <a:gd name="T5" fmla="*/ 249 h 875"/>
                <a:gd name="T6" fmla="*/ 687 w 875"/>
                <a:gd name="T7" fmla="*/ 179 h 875"/>
                <a:gd name="T8" fmla="*/ 672 w 875"/>
                <a:gd name="T9" fmla="*/ 165 h 875"/>
                <a:gd name="T10" fmla="*/ 587 w 875"/>
                <a:gd name="T11" fmla="*/ 33 h 875"/>
                <a:gd name="T12" fmla="*/ 529 w 875"/>
                <a:gd name="T13" fmla="*/ 90 h 875"/>
                <a:gd name="T14" fmla="*/ 472 w 875"/>
                <a:gd name="T15" fmla="*/ 8 h 875"/>
                <a:gd name="T16" fmla="*/ 341 w 875"/>
                <a:gd name="T17" fmla="*/ 91 h 875"/>
                <a:gd name="T18" fmla="*/ 315 w 875"/>
                <a:gd name="T19" fmla="*/ 100 h 875"/>
                <a:gd name="T20" fmla="*/ 158 w 875"/>
                <a:gd name="T21" fmla="*/ 109 h 875"/>
                <a:gd name="T22" fmla="*/ 180 w 875"/>
                <a:gd name="T23" fmla="*/ 187 h 875"/>
                <a:gd name="T24" fmla="*/ 83 w 875"/>
                <a:gd name="T25" fmla="*/ 191 h 875"/>
                <a:gd name="T26" fmla="*/ 90 w 875"/>
                <a:gd name="T27" fmla="*/ 346 h 875"/>
                <a:gd name="T28" fmla="*/ 84 w 875"/>
                <a:gd name="T29" fmla="*/ 372 h 875"/>
                <a:gd name="T30" fmla="*/ 12 w 875"/>
                <a:gd name="T31" fmla="*/ 511 h 875"/>
                <a:gd name="T32" fmla="*/ 91 w 875"/>
                <a:gd name="T33" fmla="*/ 533 h 875"/>
                <a:gd name="T34" fmla="*/ 49 w 875"/>
                <a:gd name="T35" fmla="*/ 626 h 875"/>
                <a:gd name="T36" fmla="*/ 187 w 875"/>
                <a:gd name="T37" fmla="*/ 696 h 875"/>
                <a:gd name="T38" fmla="*/ 203 w 875"/>
                <a:gd name="T39" fmla="*/ 710 h 875"/>
                <a:gd name="T40" fmla="*/ 287 w 875"/>
                <a:gd name="T41" fmla="*/ 842 h 875"/>
                <a:gd name="T42" fmla="*/ 346 w 875"/>
                <a:gd name="T43" fmla="*/ 785 h 875"/>
                <a:gd name="T44" fmla="*/ 403 w 875"/>
                <a:gd name="T45" fmla="*/ 867 h 875"/>
                <a:gd name="T46" fmla="*/ 533 w 875"/>
                <a:gd name="T47" fmla="*/ 784 h 875"/>
                <a:gd name="T48" fmla="*/ 560 w 875"/>
                <a:gd name="T49" fmla="*/ 775 h 875"/>
                <a:gd name="T50" fmla="*/ 716 w 875"/>
                <a:gd name="T51" fmla="*/ 766 h 875"/>
                <a:gd name="T52" fmla="*/ 695 w 875"/>
                <a:gd name="T53" fmla="*/ 688 h 875"/>
                <a:gd name="T54" fmla="*/ 791 w 875"/>
                <a:gd name="T55" fmla="*/ 684 h 875"/>
                <a:gd name="T56" fmla="*/ 785 w 875"/>
                <a:gd name="T57" fmla="*/ 529 h 875"/>
                <a:gd name="T58" fmla="*/ 791 w 875"/>
                <a:gd name="T59" fmla="*/ 503 h 875"/>
                <a:gd name="T60" fmla="*/ 436 w 875"/>
                <a:gd name="T61" fmla="*/ 716 h 875"/>
                <a:gd name="T62" fmla="*/ 436 w 875"/>
                <a:gd name="T63" fmla="*/ 159 h 875"/>
                <a:gd name="T64" fmla="*/ 436 w 875"/>
                <a:gd name="T65" fmla="*/ 716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5" h="875">
                  <a:moveTo>
                    <a:pt x="867" y="472"/>
                  </a:moveTo>
                  <a:cubicBezTo>
                    <a:pt x="875" y="414"/>
                    <a:pt x="862" y="364"/>
                    <a:pt x="862" y="364"/>
                  </a:cubicBezTo>
                  <a:cubicBezTo>
                    <a:pt x="784" y="342"/>
                    <a:pt x="784" y="342"/>
                    <a:pt x="784" y="342"/>
                  </a:cubicBezTo>
                  <a:cubicBezTo>
                    <a:pt x="784" y="342"/>
                    <a:pt x="784" y="342"/>
                    <a:pt x="784" y="342"/>
                  </a:cubicBezTo>
                  <a:cubicBezTo>
                    <a:pt x="781" y="333"/>
                    <a:pt x="778" y="324"/>
                    <a:pt x="775" y="315"/>
                  </a:cubicBezTo>
                  <a:cubicBezTo>
                    <a:pt x="825" y="249"/>
                    <a:pt x="825" y="249"/>
                    <a:pt x="825" y="249"/>
                  </a:cubicBezTo>
                  <a:cubicBezTo>
                    <a:pt x="802" y="195"/>
                    <a:pt x="766" y="159"/>
                    <a:pt x="766" y="159"/>
                  </a:cubicBezTo>
                  <a:cubicBezTo>
                    <a:pt x="687" y="179"/>
                    <a:pt x="687" y="179"/>
                    <a:pt x="687" y="179"/>
                  </a:cubicBezTo>
                  <a:cubicBezTo>
                    <a:pt x="688" y="180"/>
                    <a:pt x="688" y="180"/>
                    <a:pt x="688" y="180"/>
                  </a:cubicBezTo>
                  <a:cubicBezTo>
                    <a:pt x="682" y="175"/>
                    <a:pt x="677" y="170"/>
                    <a:pt x="672" y="165"/>
                  </a:cubicBezTo>
                  <a:cubicBezTo>
                    <a:pt x="684" y="84"/>
                    <a:pt x="684" y="84"/>
                    <a:pt x="684" y="84"/>
                  </a:cubicBezTo>
                  <a:cubicBezTo>
                    <a:pt x="637" y="48"/>
                    <a:pt x="587" y="33"/>
                    <a:pt x="587" y="33"/>
                  </a:cubicBezTo>
                  <a:cubicBezTo>
                    <a:pt x="529" y="90"/>
                    <a:pt x="529" y="90"/>
                    <a:pt x="529" y="90"/>
                  </a:cubicBezTo>
                  <a:cubicBezTo>
                    <a:pt x="529" y="90"/>
                    <a:pt x="529" y="90"/>
                    <a:pt x="529" y="90"/>
                  </a:cubicBezTo>
                  <a:cubicBezTo>
                    <a:pt x="520" y="88"/>
                    <a:pt x="512" y="86"/>
                    <a:pt x="503" y="84"/>
                  </a:cubicBezTo>
                  <a:cubicBezTo>
                    <a:pt x="472" y="8"/>
                    <a:pt x="472" y="8"/>
                    <a:pt x="472" y="8"/>
                  </a:cubicBezTo>
                  <a:cubicBezTo>
                    <a:pt x="413" y="0"/>
                    <a:pt x="364" y="13"/>
                    <a:pt x="364" y="13"/>
                  </a:cubicBezTo>
                  <a:cubicBezTo>
                    <a:pt x="341" y="91"/>
                    <a:pt x="341" y="91"/>
                    <a:pt x="341" y="91"/>
                  </a:cubicBezTo>
                  <a:cubicBezTo>
                    <a:pt x="342" y="91"/>
                    <a:pt x="342" y="91"/>
                    <a:pt x="342" y="91"/>
                  </a:cubicBezTo>
                  <a:cubicBezTo>
                    <a:pt x="333" y="94"/>
                    <a:pt x="324" y="97"/>
                    <a:pt x="315" y="100"/>
                  </a:cubicBezTo>
                  <a:cubicBezTo>
                    <a:pt x="249" y="50"/>
                    <a:pt x="249" y="50"/>
                    <a:pt x="249" y="50"/>
                  </a:cubicBezTo>
                  <a:cubicBezTo>
                    <a:pt x="195" y="73"/>
                    <a:pt x="158" y="109"/>
                    <a:pt x="158" y="109"/>
                  </a:cubicBezTo>
                  <a:cubicBezTo>
                    <a:pt x="179" y="187"/>
                    <a:pt x="179" y="187"/>
                    <a:pt x="179" y="187"/>
                  </a:cubicBezTo>
                  <a:cubicBezTo>
                    <a:pt x="180" y="187"/>
                    <a:pt x="180" y="187"/>
                    <a:pt x="180" y="187"/>
                  </a:cubicBezTo>
                  <a:cubicBezTo>
                    <a:pt x="175" y="193"/>
                    <a:pt x="170" y="198"/>
                    <a:pt x="165" y="203"/>
                  </a:cubicBezTo>
                  <a:cubicBezTo>
                    <a:pt x="83" y="191"/>
                    <a:pt x="83" y="191"/>
                    <a:pt x="83" y="191"/>
                  </a:cubicBezTo>
                  <a:cubicBezTo>
                    <a:pt x="48" y="238"/>
                    <a:pt x="33" y="287"/>
                    <a:pt x="33" y="287"/>
                  </a:cubicBezTo>
                  <a:cubicBezTo>
                    <a:pt x="90" y="346"/>
                    <a:pt x="90" y="346"/>
                    <a:pt x="90" y="346"/>
                  </a:cubicBezTo>
                  <a:cubicBezTo>
                    <a:pt x="90" y="346"/>
                    <a:pt x="90" y="346"/>
                    <a:pt x="90" y="346"/>
                  </a:cubicBezTo>
                  <a:cubicBezTo>
                    <a:pt x="88" y="354"/>
                    <a:pt x="86" y="363"/>
                    <a:pt x="84" y="372"/>
                  </a:cubicBezTo>
                  <a:cubicBezTo>
                    <a:pt x="8" y="403"/>
                    <a:pt x="8" y="403"/>
                    <a:pt x="8" y="403"/>
                  </a:cubicBezTo>
                  <a:cubicBezTo>
                    <a:pt x="0" y="462"/>
                    <a:pt x="12" y="511"/>
                    <a:pt x="12" y="511"/>
                  </a:cubicBezTo>
                  <a:cubicBezTo>
                    <a:pt x="91" y="534"/>
                    <a:pt x="91" y="534"/>
                    <a:pt x="91" y="534"/>
                  </a:cubicBezTo>
                  <a:cubicBezTo>
                    <a:pt x="91" y="533"/>
                    <a:pt x="91" y="533"/>
                    <a:pt x="91" y="533"/>
                  </a:cubicBezTo>
                  <a:cubicBezTo>
                    <a:pt x="94" y="542"/>
                    <a:pt x="96" y="551"/>
                    <a:pt x="100" y="560"/>
                  </a:cubicBezTo>
                  <a:cubicBezTo>
                    <a:pt x="49" y="626"/>
                    <a:pt x="49" y="626"/>
                    <a:pt x="49" y="626"/>
                  </a:cubicBezTo>
                  <a:cubicBezTo>
                    <a:pt x="73" y="680"/>
                    <a:pt x="109" y="717"/>
                    <a:pt x="109" y="717"/>
                  </a:cubicBezTo>
                  <a:cubicBezTo>
                    <a:pt x="187" y="696"/>
                    <a:pt x="187" y="696"/>
                    <a:pt x="187" y="696"/>
                  </a:cubicBezTo>
                  <a:cubicBezTo>
                    <a:pt x="187" y="695"/>
                    <a:pt x="187" y="695"/>
                    <a:pt x="187" y="695"/>
                  </a:cubicBezTo>
                  <a:cubicBezTo>
                    <a:pt x="192" y="700"/>
                    <a:pt x="198" y="705"/>
                    <a:pt x="203" y="710"/>
                  </a:cubicBezTo>
                  <a:cubicBezTo>
                    <a:pt x="191" y="792"/>
                    <a:pt x="191" y="792"/>
                    <a:pt x="191" y="792"/>
                  </a:cubicBezTo>
                  <a:cubicBezTo>
                    <a:pt x="238" y="827"/>
                    <a:pt x="287" y="842"/>
                    <a:pt x="287" y="842"/>
                  </a:cubicBezTo>
                  <a:cubicBezTo>
                    <a:pt x="346" y="785"/>
                    <a:pt x="346" y="785"/>
                    <a:pt x="346" y="785"/>
                  </a:cubicBezTo>
                  <a:cubicBezTo>
                    <a:pt x="346" y="785"/>
                    <a:pt x="346" y="785"/>
                    <a:pt x="346" y="785"/>
                  </a:cubicBezTo>
                  <a:cubicBezTo>
                    <a:pt x="354" y="787"/>
                    <a:pt x="363" y="789"/>
                    <a:pt x="372" y="791"/>
                  </a:cubicBezTo>
                  <a:cubicBezTo>
                    <a:pt x="403" y="867"/>
                    <a:pt x="403" y="867"/>
                    <a:pt x="403" y="867"/>
                  </a:cubicBezTo>
                  <a:cubicBezTo>
                    <a:pt x="461" y="875"/>
                    <a:pt x="511" y="862"/>
                    <a:pt x="511" y="862"/>
                  </a:cubicBezTo>
                  <a:cubicBezTo>
                    <a:pt x="533" y="784"/>
                    <a:pt x="533" y="784"/>
                    <a:pt x="533" y="784"/>
                  </a:cubicBezTo>
                  <a:cubicBezTo>
                    <a:pt x="533" y="784"/>
                    <a:pt x="533" y="784"/>
                    <a:pt x="533" y="784"/>
                  </a:cubicBezTo>
                  <a:cubicBezTo>
                    <a:pt x="542" y="781"/>
                    <a:pt x="551" y="779"/>
                    <a:pt x="560" y="775"/>
                  </a:cubicBezTo>
                  <a:cubicBezTo>
                    <a:pt x="625" y="826"/>
                    <a:pt x="625" y="826"/>
                    <a:pt x="625" y="826"/>
                  </a:cubicBezTo>
                  <a:cubicBezTo>
                    <a:pt x="680" y="802"/>
                    <a:pt x="716" y="766"/>
                    <a:pt x="716" y="766"/>
                  </a:cubicBezTo>
                  <a:cubicBezTo>
                    <a:pt x="696" y="688"/>
                    <a:pt x="696" y="688"/>
                    <a:pt x="696" y="688"/>
                  </a:cubicBezTo>
                  <a:cubicBezTo>
                    <a:pt x="695" y="688"/>
                    <a:pt x="695" y="688"/>
                    <a:pt x="695" y="688"/>
                  </a:cubicBezTo>
                  <a:cubicBezTo>
                    <a:pt x="700" y="683"/>
                    <a:pt x="705" y="677"/>
                    <a:pt x="710" y="672"/>
                  </a:cubicBezTo>
                  <a:cubicBezTo>
                    <a:pt x="791" y="684"/>
                    <a:pt x="791" y="684"/>
                    <a:pt x="791" y="684"/>
                  </a:cubicBezTo>
                  <a:cubicBezTo>
                    <a:pt x="827" y="637"/>
                    <a:pt x="842" y="588"/>
                    <a:pt x="842" y="588"/>
                  </a:cubicBezTo>
                  <a:cubicBezTo>
                    <a:pt x="785" y="529"/>
                    <a:pt x="785" y="529"/>
                    <a:pt x="785" y="529"/>
                  </a:cubicBezTo>
                  <a:cubicBezTo>
                    <a:pt x="785" y="529"/>
                    <a:pt x="785" y="529"/>
                    <a:pt x="785" y="529"/>
                  </a:cubicBezTo>
                  <a:cubicBezTo>
                    <a:pt x="787" y="521"/>
                    <a:pt x="789" y="512"/>
                    <a:pt x="791" y="503"/>
                  </a:cubicBezTo>
                  <a:lnTo>
                    <a:pt x="867" y="472"/>
                  </a:lnTo>
                  <a:close/>
                  <a:moveTo>
                    <a:pt x="436" y="716"/>
                  </a:moveTo>
                  <a:cubicBezTo>
                    <a:pt x="282" y="716"/>
                    <a:pt x="157" y="591"/>
                    <a:pt x="157" y="438"/>
                  </a:cubicBezTo>
                  <a:cubicBezTo>
                    <a:pt x="157" y="284"/>
                    <a:pt x="282" y="159"/>
                    <a:pt x="436" y="159"/>
                  </a:cubicBezTo>
                  <a:cubicBezTo>
                    <a:pt x="590" y="159"/>
                    <a:pt x="715" y="284"/>
                    <a:pt x="715" y="438"/>
                  </a:cubicBezTo>
                  <a:cubicBezTo>
                    <a:pt x="715" y="591"/>
                    <a:pt x="590" y="716"/>
                    <a:pt x="436" y="716"/>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83" name="Group 182"/>
            <p:cNvGrpSpPr/>
            <p:nvPr/>
          </p:nvGrpSpPr>
          <p:grpSpPr>
            <a:xfrm>
              <a:off x="1424162" y="1950294"/>
              <a:ext cx="583008" cy="1157398"/>
              <a:chOff x="4960310" y="1777939"/>
              <a:chExt cx="806843" cy="1538166"/>
            </a:xfrm>
            <a:solidFill>
              <a:schemeClr val="bg1">
                <a:lumMod val="95000"/>
              </a:schemeClr>
            </a:solidFill>
          </p:grpSpPr>
          <p:sp>
            <p:nvSpPr>
              <p:cNvPr id="142" name="Freeform 140"/>
              <p:cNvSpPr>
                <a:spLocks/>
              </p:cNvSpPr>
              <p:nvPr/>
            </p:nvSpPr>
            <p:spPr bwMode="auto">
              <a:xfrm>
                <a:off x="5018107" y="1812617"/>
                <a:ext cx="50861" cy="26972"/>
              </a:xfrm>
              <a:custGeom>
                <a:avLst/>
                <a:gdLst>
                  <a:gd name="T0" fmla="*/ 26 w 28"/>
                  <a:gd name="T1" fmla="*/ 15 h 15"/>
                  <a:gd name="T2" fmla="*/ 0 w 28"/>
                  <a:gd name="T3" fmla="*/ 14 h 15"/>
                  <a:gd name="T4" fmla="*/ 0 w 28"/>
                  <a:gd name="T5" fmla="*/ 0 h 15"/>
                  <a:gd name="T6" fmla="*/ 28 w 28"/>
                  <a:gd name="T7" fmla="*/ 1 h 15"/>
                  <a:gd name="T8" fmla="*/ 26 w 28"/>
                  <a:gd name="T9" fmla="*/ 15 h 15"/>
                </a:gdLst>
                <a:ahLst/>
                <a:cxnLst>
                  <a:cxn ang="0">
                    <a:pos x="T0" y="T1"/>
                  </a:cxn>
                  <a:cxn ang="0">
                    <a:pos x="T2" y="T3"/>
                  </a:cxn>
                  <a:cxn ang="0">
                    <a:pos x="T4" y="T5"/>
                  </a:cxn>
                  <a:cxn ang="0">
                    <a:pos x="T6" y="T7"/>
                  </a:cxn>
                  <a:cxn ang="0">
                    <a:pos x="T8" y="T9"/>
                  </a:cxn>
                </a:cxnLst>
                <a:rect l="0" t="0" r="r" b="b"/>
                <a:pathLst>
                  <a:path w="28" h="15">
                    <a:moveTo>
                      <a:pt x="26" y="15"/>
                    </a:moveTo>
                    <a:cubicBezTo>
                      <a:pt x="17" y="14"/>
                      <a:pt x="8" y="14"/>
                      <a:pt x="0" y="14"/>
                    </a:cubicBezTo>
                    <a:cubicBezTo>
                      <a:pt x="0" y="0"/>
                      <a:pt x="0" y="0"/>
                      <a:pt x="0" y="0"/>
                    </a:cubicBezTo>
                    <a:cubicBezTo>
                      <a:pt x="8" y="0"/>
                      <a:pt x="18" y="0"/>
                      <a:pt x="28" y="1"/>
                    </a:cubicBezTo>
                    <a:lnTo>
                      <a:pt x="2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Freeform 141"/>
              <p:cNvSpPr>
                <a:spLocks noEditPoints="1"/>
              </p:cNvSpPr>
              <p:nvPr/>
            </p:nvSpPr>
            <p:spPr bwMode="auto">
              <a:xfrm>
                <a:off x="5158360" y="1827259"/>
                <a:ext cx="608793" cy="1474204"/>
              </a:xfrm>
              <a:custGeom>
                <a:avLst/>
                <a:gdLst>
                  <a:gd name="T0" fmla="*/ 3 w 334"/>
                  <a:gd name="T1" fmla="*/ 809 h 809"/>
                  <a:gd name="T2" fmla="*/ 0 w 334"/>
                  <a:gd name="T3" fmla="*/ 796 h 809"/>
                  <a:gd name="T4" fmla="*/ 51 w 334"/>
                  <a:gd name="T5" fmla="*/ 782 h 809"/>
                  <a:gd name="T6" fmla="*/ 55 w 334"/>
                  <a:gd name="T7" fmla="*/ 795 h 809"/>
                  <a:gd name="T8" fmla="*/ 3 w 334"/>
                  <a:gd name="T9" fmla="*/ 809 h 809"/>
                  <a:gd name="T10" fmla="*/ 105 w 334"/>
                  <a:gd name="T11" fmla="*/ 774 h 809"/>
                  <a:gd name="T12" fmla="*/ 99 w 334"/>
                  <a:gd name="T13" fmla="*/ 762 h 809"/>
                  <a:gd name="T14" fmla="*/ 144 w 334"/>
                  <a:gd name="T15" fmla="*/ 736 h 809"/>
                  <a:gd name="T16" fmla="*/ 151 w 334"/>
                  <a:gd name="T17" fmla="*/ 747 h 809"/>
                  <a:gd name="T18" fmla="*/ 105 w 334"/>
                  <a:gd name="T19" fmla="*/ 774 h 809"/>
                  <a:gd name="T20" fmla="*/ 194 w 334"/>
                  <a:gd name="T21" fmla="*/ 714 h 809"/>
                  <a:gd name="T22" fmla="*/ 185 w 334"/>
                  <a:gd name="T23" fmla="*/ 704 h 809"/>
                  <a:gd name="T24" fmla="*/ 222 w 334"/>
                  <a:gd name="T25" fmla="*/ 667 h 809"/>
                  <a:gd name="T26" fmla="*/ 232 w 334"/>
                  <a:gd name="T27" fmla="*/ 676 h 809"/>
                  <a:gd name="T28" fmla="*/ 194 w 334"/>
                  <a:gd name="T29" fmla="*/ 714 h 809"/>
                  <a:gd name="T30" fmla="*/ 265 w 334"/>
                  <a:gd name="T31" fmla="*/ 633 h 809"/>
                  <a:gd name="T32" fmla="*/ 253 w 334"/>
                  <a:gd name="T33" fmla="*/ 626 h 809"/>
                  <a:gd name="T34" fmla="*/ 279 w 334"/>
                  <a:gd name="T35" fmla="*/ 581 h 809"/>
                  <a:gd name="T36" fmla="*/ 292 w 334"/>
                  <a:gd name="T37" fmla="*/ 587 h 809"/>
                  <a:gd name="T38" fmla="*/ 265 w 334"/>
                  <a:gd name="T39" fmla="*/ 633 h 809"/>
                  <a:gd name="T40" fmla="*/ 312 w 334"/>
                  <a:gd name="T41" fmla="*/ 537 h 809"/>
                  <a:gd name="T42" fmla="*/ 299 w 334"/>
                  <a:gd name="T43" fmla="*/ 533 h 809"/>
                  <a:gd name="T44" fmla="*/ 313 w 334"/>
                  <a:gd name="T45" fmla="*/ 482 h 809"/>
                  <a:gd name="T46" fmla="*/ 326 w 334"/>
                  <a:gd name="T47" fmla="*/ 485 h 809"/>
                  <a:gd name="T48" fmla="*/ 312 w 334"/>
                  <a:gd name="T49" fmla="*/ 537 h 809"/>
                  <a:gd name="T50" fmla="*/ 333 w 334"/>
                  <a:gd name="T51" fmla="*/ 431 h 809"/>
                  <a:gd name="T52" fmla="*/ 319 w 334"/>
                  <a:gd name="T53" fmla="*/ 430 h 809"/>
                  <a:gd name="T54" fmla="*/ 320 w 334"/>
                  <a:gd name="T55" fmla="*/ 405 h 809"/>
                  <a:gd name="T56" fmla="*/ 319 w 334"/>
                  <a:gd name="T57" fmla="*/ 378 h 809"/>
                  <a:gd name="T58" fmla="*/ 333 w 334"/>
                  <a:gd name="T59" fmla="*/ 377 h 809"/>
                  <a:gd name="T60" fmla="*/ 334 w 334"/>
                  <a:gd name="T61" fmla="*/ 405 h 809"/>
                  <a:gd name="T62" fmla="*/ 333 w 334"/>
                  <a:gd name="T63" fmla="*/ 431 h 809"/>
                  <a:gd name="T64" fmla="*/ 313 w 334"/>
                  <a:gd name="T65" fmla="*/ 327 h 809"/>
                  <a:gd name="T66" fmla="*/ 299 w 334"/>
                  <a:gd name="T67" fmla="*/ 276 h 809"/>
                  <a:gd name="T68" fmla="*/ 312 w 334"/>
                  <a:gd name="T69" fmla="*/ 272 h 809"/>
                  <a:gd name="T70" fmla="*/ 326 w 334"/>
                  <a:gd name="T71" fmla="*/ 324 h 809"/>
                  <a:gd name="T72" fmla="*/ 313 w 334"/>
                  <a:gd name="T73" fmla="*/ 327 h 809"/>
                  <a:gd name="T74" fmla="*/ 279 w 334"/>
                  <a:gd name="T75" fmla="*/ 228 h 809"/>
                  <a:gd name="T76" fmla="*/ 253 w 334"/>
                  <a:gd name="T77" fmla="*/ 183 h 809"/>
                  <a:gd name="T78" fmla="*/ 265 w 334"/>
                  <a:gd name="T79" fmla="*/ 176 h 809"/>
                  <a:gd name="T80" fmla="*/ 292 w 334"/>
                  <a:gd name="T81" fmla="*/ 222 h 809"/>
                  <a:gd name="T82" fmla="*/ 279 w 334"/>
                  <a:gd name="T83" fmla="*/ 228 h 809"/>
                  <a:gd name="T84" fmla="*/ 222 w 334"/>
                  <a:gd name="T85" fmla="*/ 142 h 809"/>
                  <a:gd name="T86" fmla="*/ 185 w 334"/>
                  <a:gd name="T87" fmla="*/ 105 h 809"/>
                  <a:gd name="T88" fmla="*/ 194 w 334"/>
                  <a:gd name="T89" fmla="*/ 95 h 809"/>
                  <a:gd name="T90" fmla="*/ 232 w 334"/>
                  <a:gd name="T91" fmla="*/ 133 h 809"/>
                  <a:gd name="T92" fmla="*/ 222 w 334"/>
                  <a:gd name="T93" fmla="*/ 142 h 809"/>
                  <a:gd name="T94" fmla="*/ 143 w 334"/>
                  <a:gd name="T95" fmla="*/ 73 h 809"/>
                  <a:gd name="T96" fmla="*/ 98 w 334"/>
                  <a:gd name="T97" fmla="*/ 47 h 809"/>
                  <a:gd name="T98" fmla="*/ 105 w 334"/>
                  <a:gd name="T99" fmla="*/ 35 h 809"/>
                  <a:gd name="T100" fmla="*/ 151 w 334"/>
                  <a:gd name="T101" fmla="*/ 62 h 809"/>
                  <a:gd name="T102" fmla="*/ 143 w 334"/>
                  <a:gd name="T103" fmla="*/ 73 h 809"/>
                  <a:gd name="T104" fmla="*/ 50 w 334"/>
                  <a:gd name="T105" fmla="*/ 27 h 809"/>
                  <a:gd name="T106" fmla="*/ 0 w 334"/>
                  <a:gd name="T107" fmla="*/ 13 h 809"/>
                  <a:gd name="T108" fmla="*/ 3 w 334"/>
                  <a:gd name="T109" fmla="*/ 0 h 809"/>
                  <a:gd name="T110" fmla="*/ 55 w 334"/>
                  <a:gd name="T111" fmla="*/ 14 h 809"/>
                  <a:gd name="T112" fmla="*/ 50 w 334"/>
                  <a:gd name="T113" fmla="*/ 27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09">
                    <a:moveTo>
                      <a:pt x="3" y="809"/>
                    </a:moveTo>
                    <a:cubicBezTo>
                      <a:pt x="0" y="796"/>
                      <a:pt x="0" y="796"/>
                      <a:pt x="0" y="796"/>
                    </a:cubicBezTo>
                    <a:cubicBezTo>
                      <a:pt x="17" y="792"/>
                      <a:pt x="34" y="788"/>
                      <a:pt x="51" y="782"/>
                    </a:cubicBezTo>
                    <a:cubicBezTo>
                      <a:pt x="55" y="795"/>
                      <a:pt x="55" y="795"/>
                      <a:pt x="55" y="795"/>
                    </a:cubicBezTo>
                    <a:cubicBezTo>
                      <a:pt x="38" y="801"/>
                      <a:pt x="21" y="806"/>
                      <a:pt x="3" y="809"/>
                    </a:cubicBezTo>
                    <a:close/>
                    <a:moveTo>
                      <a:pt x="105" y="774"/>
                    </a:moveTo>
                    <a:cubicBezTo>
                      <a:pt x="99" y="762"/>
                      <a:pt x="99" y="762"/>
                      <a:pt x="99" y="762"/>
                    </a:cubicBezTo>
                    <a:cubicBezTo>
                      <a:pt x="114" y="754"/>
                      <a:pt x="129" y="746"/>
                      <a:pt x="144" y="736"/>
                    </a:cubicBezTo>
                    <a:cubicBezTo>
                      <a:pt x="151" y="747"/>
                      <a:pt x="151" y="747"/>
                      <a:pt x="151" y="747"/>
                    </a:cubicBezTo>
                    <a:cubicBezTo>
                      <a:pt x="136" y="757"/>
                      <a:pt x="121" y="766"/>
                      <a:pt x="105" y="774"/>
                    </a:cubicBezTo>
                    <a:close/>
                    <a:moveTo>
                      <a:pt x="194" y="714"/>
                    </a:moveTo>
                    <a:cubicBezTo>
                      <a:pt x="185" y="704"/>
                      <a:pt x="185" y="704"/>
                      <a:pt x="185" y="704"/>
                    </a:cubicBezTo>
                    <a:cubicBezTo>
                      <a:pt x="198" y="693"/>
                      <a:pt x="210" y="680"/>
                      <a:pt x="222" y="667"/>
                    </a:cubicBezTo>
                    <a:cubicBezTo>
                      <a:pt x="232" y="676"/>
                      <a:pt x="232" y="676"/>
                      <a:pt x="232" y="676"/>
                    </a:cubicBezTo>
                    <a:cubicBezTo>
                      <a:pt x="220" y="690"/>
                      <a:pt x="207" y="702"/>
                      <a:pt x="194" y="714"/>
                    </a:cubicBezTo>
                    <a:close/>
                    <a:moveTo>
                      <a:pt x="265" y="633"/>
                    </a:moveTo>
                    <a:cubicBezTo>
                      <a:pt x="253" y="626"/>
                      <a:pt x="253" y="626"/>
                      <a:pt x="253" y="626"/>
                    </a:cubicBezTo>
                    <a:cubicBezTo>
                      <a:pt x="263" y="611"/>
                      <a:pt x="272" y="596"/>
                      <a:pt x="279" y="581"/>
                    </a:cubicBezTo>
                    <a:cubicBezTo>
                      <a:pt x="292" y="587"/>
                      <a:pt x="292" y="587"/>
                      <a:pt x="292" y="587"/>
                    </a:cubicBezTo>
                    <a:cubicBezTo>
                      <a:pt x="284" y="603"/>
                      <a:pt x="275" y="618"/>
                      <a:pt x="265" y="633"/>
                    </a:cubicBezTo>
                    <a:close/>
                    <a:moveTo>
                      <a:pt x="312" y="537"/>
                    </a:moveTo>
                    <a:cubicBezTo>
                      <a:pt x="299" y="533"/>
                      <a:pt x="299" y="533"/>
                      <a:pt x="299" y="533"/>
                    </a:cubicBezTo>
                    <a:cubicBezTo>
                      <a:pt x="305" y="516"/>
                      <a:pt x="309" y="499"/>
                      <a:pt x="313" y="482"/>
                    </a:cubicBezTo>
                    <a:cubicBezTo>
                      <a:pt x="326" y="485"/>
                      <a:pt x="326" y="485"/>
                      <a:pt x="326" y="485"/>
                    </a:cubicBezTo>
                    <a:cubicBezTo>
                      <a:pt x="323" y="502"/>
                      <a:pt x="318" y="520"/>
                      <a:pt x="312" y="537"/>
                    </a:cubicBezTo>
                    <a:close/>
                    <a:moveTo>
                      <a:pt x="333" y="431"/>
                    </a:moveTo>
                    <a:cubicBezTo>
                      <a:pt x="319" y="430"/>
                      <a:pt x="319" y="430"/>
                      <a:pt x="319" y="430"/>
                    </a:cubicBezTo>
                    <a:cubicBezTo>
                      <a:pt x="320" y="422"/>
                      <a:pt x="320" y="413"/>
                      <a:pt x="320" y="405"/>
                    </a:cubicBezTo>
                    <a:cubicBezTo>
                      <a:pt x="320" y="396"/>
                      <a:pt x="320" y="387"/>
                      <a:pt x="319" y="378"/>
                    </a:cubicBezTo>
                    <a:cubicBezTo>
                      <a:pt x="333" y="377"/>
                      <a:pt x="333" y="377"/>
                      <a:pt x="333" y="377"/>
                    </a:cubicBezTo>
                    <a:cubicBezTo>
                      <a:pt x="334" y="386"/>
                      <a:pt x="334" y="396"/>
                      <a:pt x="334" y="405"/>
                    </a:cubicBezTo>
                    <a:cubicBezTo>
                      <a:pt x="334" y="413"/>
                      <a:pt x="334" y="422"/>
                      <a:pt x="333" y="431"/>
                    </a:cubicBezTo>
                    <a:close/>
                    <a:moveTo>
                      <a:pt x="313" y="327"/>
                    </a:moveTo>
                    <a:cubicBezTo>
                      <a:pt x="309" y="310"/>
                      <a:pt x="305" y="293"/>
                      <a:pt x="299" y="276"/>
                    </a:cubicBezTo>
                    <a:cubicBezTo>
                      <a:pt x="312" y="272"/>
                      <a:pt x="312" y="272"/>
                      <a:pt x="312" y="272"/>
                    </a:cubicBezTo>
                    <a:cubicBezTo>
                      <a:pt x="318" y="289"/>
                      <a:pt x="323" y="306"/>
                      <a:pt x="326" y="324"/>
                    </a:cubicBezTo>
                    <a:lnTo>
                      <a:pt x="313" y="327"/>
                    </a:lnTo>
                    <a:close/>
                    <a:moveTo>
                      <a:pt x="279" y="228"/>
                    </a:moveTo>
                    <a:cubicBezTo>
                      <a:pt x="272" y="213"/>
                      <a:pt x="263" y="198"/>
                      <a:pt x="253" y="183"/>
                    </a:cubicBezTo>
                    <a:cubicBezTo>
                      <a:pt x="265" y="176"/>
                      <a:pt x="265" y="176"/>
                      <a:pt x="265" y="176"/>
                    </a:cubicBezTo>
                    <a:cubicBezTo>
                      <a:pt x="275" y="191"/>
                      <a:pt x="284" y="206"/>
                      <a:pt x="292" y="222"/>
                    </a:cubicBezTo>
                    <a:lnTo>
                      <a:pt x="279" y="228"/>
                    </a:lnTo>
                    <a:close/>
                    <a:moveTo>
                      <a:pt x="222" y="142"/>
                    </a:moveTo>
                    <a:cubicBezTo>
                      <a:pt x="210" y="129"/>
                      <a:pt x="198" y="116"/>
                      <a:pt x="185" y="105"/>
                    </a:cubicBezTo>
                    <a:cubicBezTo>
                      <a:pt x="194" y="95"/>
                      <a:pt x="194" y="95"/>
                      <a:pt x="194" y="95"/>
                    </a:cubicBezTo>
                    <a:cubicBezTo>
                      <a:pt x="207" y="107"/>
                      <a:pt x="220" y="119"/>
                      <a:pt x="232" y="133"/>
                    </a:cubicBezTo>
                    <a:lnTo>
                      <a:pt x="222" y="142"/>
                    </a:lnTo>
                    <a:close/>
                    <a:moveTo>
                      <a:pt x="143" y="73"/>
                    </a:moveTo>
                    <a:cubicBezTo>
                      <a:pt x="129" y="64"/>
                      <a:pt x="114" y="55"/>
                      <a:pt x="98" y="47"/>
                    </a:cubicBezTo>
                    <a:cubicBezTo>
                      <a:pt x="105" y="35"/>
                      <a:pt x="105" y="35"/>
                      <a:pt x="105" y="35"/>
                    </a:cubicBezTo>
                    <a:cubicBezTo>
                      <a:pt x="121" y="43"/>
                      <a:pt x="136" y="52"/>
                      <a:pt x="151" y="62"/>
                    </a:cubicBezTo>
                    <a:lnTo>
                      <a:pt x="143" y="73"/>
                    </a:lnTo>
                    <a:close/>
                    <a:moveTo>
                      <a:pt x="50" y="27"/>
                    </a:moveTo>
                    <a:cubicBezTo>
                      <a:pt x="34" y="21"/>
                      <a:pt x="17" y="17"/>
                      <a:pt x="0" y="13"/>
                    </a:cubicBezTo>
                    <a:cubicBezTo>
                      <a:pt x="3" y="0"/>
                      <a:pt x="3" y="0"/>
                      <a:pt x="3" y="0"/>
                    </a:cubicBezTo>
                    <a:cubicBezTo>
                      <a:pt x="20" y="3"/>
                      <a:pt x="38" y="8"/>
                      <a:pt x="55" y="14"/>
                    </a:cubicBezTo>
                    <a:lnTo>
                      <a:pt x="50"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4" name="Freeform 142"/>
              <p:cNvSpPr>
                <a:spLocks/>
              </p:cNvSpPr>
              <p:nvPr/>
            </p:nvSpPr>
            <p:spPr bwMode="auto">
              <a:xfrm>
                <a:off x="5018107" y="3290674"/>
                <a:ext cx="50861" cy="25431"/>
              </a:xfrm>
              <a:custGeom>
                <a:avLst/>
                <a:gdLst>
                  <a:gd name="T0" fmla="*/ 0 w 28"/>
                  <a:gd name="T1" fmla="*/ 14 h 14"/>
                  <a:gd name="T2" fmla="*/ 0 w 28"/>
                  <a:gd name="T3" fmla="*/ 0 h 14"/>
                  <a:gd name="T4" fmla="*/ 26 w 28"/>
                  <a:gd name="T5" fmla="*/ 0 h 14"/>
                  <a:gd name="T6" fmla="*/ 28 w 28"/>
                  <a:gd name="T7" fmla="*/ 13 h 14"/>
                  <a:gd name="T8" fmla="*/ 0 w 28"/>
                  <a:gd name="T9" fmla="*/ 14 h 14"/>
                </a:gdLst>
                <a:ahLst/>
                <a:cxnLst>
                  <a:cxn ang="0">
                    <a:pos x="T0" y="T1"/>
                  </a:cxn>
                  <a:cxn ang="0">
                    <a:pos x="T2" y="T3"/>
                  </a:cxn>
                  <a:cxn ang="0">
                    <a:pos x="T4" y="T5"/>
                  </a:cxn>
                  <a:cxn ang="0">
                    <a:pos x="T6" y="T7"/>
                  </a:cxn>
                  <a:cxn ang="0">
                    <a:pos x="T8" y="T9"/>
                  </a:cxn>
                </a:cxnLst>
                <a:rect l="0" t="0" r="r" b="b"/>
                <a:pathLst>
                  <a:path w="28" h="14">
                    <a:moveTo>
                      <a:pt x="0" y="14"/>
                    </a:moveTo>
                    <a:cubicBezTo>
                      <a:pt x="0" y="0"/>
                      <a:pt x="0" y="0"/>
                      <a:pt x="0" y="0"/>
                    </a:cubicBezTo>
                    <a:cubicBezTo>
                      <a:pt x="8" y="0"/>
                      <a:pt x="17" y="0"/>
                      <a:pt x="26" y="0"/>
                    </a:cubicBezTo>
                    <a:cubicBezTo>
                      <a:pt x="28" y="13"/>
                      <a:pt x="28" y="13"/>
                      <a:pt x="28" y="13"/>
                    </a:cubicBezTo>
                    <a:cubicBezTo>
                      <a:pt x="18" y="14"/>
                      <a:pt x="8"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5" name="Freeform 143"/>
              <p:cNvSpPr>
                <a:spLocks/>
              </p:cNvSpPr>
              <p:nvPr/>
            </p:nvSpPr>
            <p:spPr bwMode="auto">
              <a:xfrm>
                <a:off x="4960310" y="1777939"/>
                <a:ext cx="97869" cy="110970"/>
              </a:xfrm>
              <a:custGeom>
                <a:avLst/>
                <a:gdLst>
                  <a:gd name="T0" fmla="*/ 127 w 127"/>
                  <a:gd name="T1" fmla="*/ 0 h 144"/>
                  <a:gd name="T2" fmla="*/ 0 w 127"/>
                  <a:gd name="T3" fmla="*/ 61 h 144"/>
                  <a:gd name="T4" fmla="*/ 123 w 127"/>
                  <a:gd name="T5" fmla="*/ 144 h 144"/>
                  <a:gd name="T6" fmla="*/ 127 w 127"/>
                  <a:gd name="T7" fmla="*/ 0 h 144"/>
                </a:gdLst>
                <a:ahLst/>
                <a:cxnLst>
                  <a:cxn ang="0">
                    <a:pos x="T0" y="T1"/>
                  </a:cxn>
                  <a:cxn ang="0">
                    <a:pos x="T2" y="T3"/>
                  </a:cxn>
                  <a:cxn ang="0">
                    <a:pos x="T4" y="T5"/>
                  </a:cxn>
                  <a:cxn ang="0">
                    <a:pos x="T6" y="T7"/>
                  </a:cxn>
                </a:cxnLst>
                <a:rect l="0" t="0" r="r" b="b"/>
                <a:pathLst>
                  <a:path w="127" h="144">
                    <a:moveTo>
                      <a:pt x="127" y="0"/>
                    </a:moveTo>
                    <a:lnTo>
                      <a:pt x="0" y="61"/>
                    </a:lnTo>
                    <a:lnTo>
                      <a:pt x="123" y="144"/>
                    </a:lnTo>
                    <a:lnTo>
                      <a:pt x="12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84" name="Group 183"/>
            <p:cNvGrpSpPr/>
            <p:nvPr/>
          </p:nvGrpSpPr>
          <p:grpSpPr>
            <a:xfrm>
              <a:off x="2294498" y="1980446"/>
              <a:ext cx="709410" cy="1113328"/>
              <a:chOff x="6164795" y="1818011"/>
              <a:chExt cx="981774" cy="1479598"/>
            </a:xfrm>
            <a:solidFill>
              <a:schemeClr val="bg1">
                <a:lumMod val="95000"/>
              </a:schemeClr>
            </a:solidFill>
          </p:grpSpPr>
          <p:sp>
            <p:nvSpPr>
              <p:cNvPr id="115" name="Line 113"/>
              <p:cNvSpPr>
                <a:spLocks noChangeShapeType="1"/>
              </p:cNvSpPr>
              <p:nvPr/>
            </p:nvSpPr>
            <p:spPr bwMode="auto">
              <a:xfrm>
                <a:off x="6849880" y="2792851"/>
                <a:ext cx="0" cy="0"/>
              </a:xfrm>
              <a:prstGeom prst="line">
                <a:avLst/>
              </a:prstGeom>
              <a:grpFill/>
              <a:ln w="104775" cap="flat">
                <a:solidFill>
                  <a:srgbClr val="F8E9B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6" name="Freeform 144"/>
              <p:cNvSpPr>
                <a:spLocks/>
              </p:cNvSpPr>
              <p:nvPr/>
            </p:nvSpPr>
            <p:spPr bwMode="auto">
              <a:xfrm>
                <a:off x="7042536" y="3232106"/>
                <a:ext cx="54714" cy="34678"/>
              </a:xfrm>
              <a:custGeom>
                <a:avLst/>
                <a:gdLst>
                  <a:gd name="T0" fmla="*/ 3 w 30"/>
                  <a:gd name="T1" fmla="*/ 19 h 19"/>
                  <a:gd name="T2" fmla="*/ 0 w 30"/>
                  <a:gd name="T3" fmla="*/ 5 h 19"/>
                  <a:gd name="T4" fmla="*/ 26 w 30"/>
                  <a:gd name="T5" fmla="*/ 0 h 19"/>
                  <a:gd name="T6" fmla="*/ 30 w 30"/>
                  <a:gd name="T7" fmla="*/ 13 h 19"/>
                  <a:gd name="T8" fmla="*/ 3 w 30"/>
                  <a:gd name="T9" fmla="*/ 19 h 19"/>
                </a:gdLst>
                <a:ahLst/>
                <a:cxnLst>
                  <a:cxn ang="0">
                    <a:pos x="T0" y="T1"/>
                  </a:cxn>
                  <a:cxn ang="0">
                    <a:pos x="T2" y="T3"/>
                  </a:cxn>
                  <a:cxn ang="0">
                    <a:pos x="T4" y="T5"/>
                  </a:cxn>
                  <a:cxn ang="0">
                    <a:pos x="T6" y="T7"/>
                  </a:cxn>
                  <a:cxn ang="0">
                    <a:pos x="T8" y="T9"/>
                  </a:cxn>
                </a:cxnLst>
                <a:rect l="0" t="0" r="r" b="b"/>
                <a:pathLst>
                  <a:path w="30" h="19">
                    <a:moveTo>
                      <a:pt x="3" y="19"/>
                    </a:moveTo>
                    <a:cubicBezTo>
                      <a:pt x="0" y="5"/>
                      <a:pt x="0" y="5"/>
                      <a:pt x="0" y="5"/>
                    </a:cubicBezTo>
                    <a:cubicBezTo>
                      <a:pt x="9" y="4"/>
                      <a:pt x="18" y="2"/>
                      <a:pt x="26" y="0"/>
                    </a:cubicBezTo>
                    <a:cubicBezTo>
                      <a:pt x="30" y="13"/>
                      <a:pt x="30" y="13"/>
                      <a:pt x="30" y="13"/>
                    </a:cubicBezTo>
                    <a:cubicBezTo>
                      <a:pt x="21" y="15"/>
                      <a:pt x="1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7" name="Freeform 145"/>
              <p:cNvSpPr>
                <a:spLocks noEditPoints="1"/>
              </p:cNvSpPr>
              <p:nvPr/>
            </p:nvSpPr>
            <p:spPr bwMode="auto">
              <a:xfrm>
                <a:off x="6164795" y="1868873"/>
                <a:ext cx="786807" cy="1410242"/>
              </a:xfrm>
              <a:custGeom>
                <a:avLst/>
                <a:gdLst>
                  <a:gd name="T0" fmla="*/ 408 w 432"/>
                  <a:gd name="T1" fmla="*/ 774 h 774"/>
                  <a:gd name="T2" fmla="*/ 379 w 432"/>
                  <a:gd name="T3" fmla="*/ 773 h 774"/>
                  <a:gd name="T4" fmla="*/ 380 w 432"/>
                  <a:gd name="T5" fmla="*/ 760 h 774"/>
                  <a:gd name="T6" fmla="*/ 431 w 432"/>
                  <a:gd name="T7" fmla="*/ 760 h 774"/>
                  <a:gd name="T8" fmla="*/ 432 w 432"/>
                  <a:gd name="T9" fmla="*/ 773 h 774"/>
                  <a:gd name="T10" fmla="*/ 408 w 432"/>
                  <a:gd name="T11" fmla="*/ 774 h 774"/>
                  <a:gd name="T12" fmla="*/ 326 w 432"/>
                  <a:gd name="T13" fmla="*/ 766 h 774"/>
                  <a:gd name="T14" fmla="*/ 275 w 432"/>
                  <a:gd name="T15" fmla="*/ 752 h 774"/>
                  <a:gd name="T16" fmla="*/ 279 w 432"/>
                  <a:gd name="T17" fmla="*/ 739 h 774"/>
                  <a:gd name="T18" fmla="*/ 329 w 432"/>
                  <a:gd name="T19" fmla="*/ 753 h 774"/>
                  <a:gd name="T20" fmla="*/ 326 w 432"/>
                  <a:gd name="T21" fmla="*/ 766 h 774"/>
                  <a:gd name="T22" fmla="*/ 226 w 432"/>
                  <a:gd name="T23" fmla="*/ 731 h 774"/>
                  <a:gd name="T24" fmla="*/ 180 w 432"/>
                  <a:gd name="T25" fmla="*/ 704 h 774"/>
                  <a:gd name="T26" fmla="*/ 187 w 432"/>
                  <a:gd name="T27" fmla="*/ 693 h 774"/>
                  <a:gd name="T28" fmla="*/ 232 w 432"/>
                  <a:gd name="T29" fmla="*/ 719 h 774"/>
                  <a:gd name="T30" fmla="*/ 226 w 432"/>
                  <a:gd name="T31" fmla="*/ 731 h 774"/>
                  <a:gd name="T32" fmla="*/ 138 w 432"/>
                  <a:gd name="T33" fmla="*/ 671 h 774"/>
                  <a:gd name="T34" fmla="*/ 100 w 432"/>
                  <a:gd name="T35" fmla="*/ 634 h 774"/>
                  <a:gd name="T36" fmla="*/ 110 w 432"/>
                  <a:gd name="T37" fmla="*/ 625 h 774"/>
                  <a:gd name="T38" fmla="*/ 147 w 432"/>
                  <a:gd name="T39" fmla="*/ 661 h 774"/>
                  <a:gd name="T40" fmla="*/ 138 w 432"/>
                  <a:gd name="T41" fmla="*/ 671 h 774"/>
                  <a:gd name="T42" fmla="*/ 68 w 432"/>
                  <a:gd name="T43" fmla="*/ 591 h 774"/>
                  <a:gd name="T44" fmla="*/ 42 w 432"/>
                  <a:gd name="T45" fmla="*/ 545 h 774"/>
                  <a:gd name="T46" fmla="*/ 54 w 432"/>
                  <a:gd name="T47" fmla="*/ 539 h 774"/>
                  <a:gd name="T48" fmla="*/ 79 w 432"/>
                  <a:gd name="T49" fmla="*/ 584 h 774"/>
                  <a:gd name="T50" fmla="*/ 68 w 432"/>
                  <a:gd name="T51" fmla="*/ 591 h 774"/>
                  <a:gd name="T52" fmla="*/ 21 w 432"/>
                  <a:gd name="T53" fmla="*/ 496 h 774"/>
                  <a:gd name="T54" fmla="*/ 14 w 432"/>
                  <a:gd name="T55" fmla="*/ 470 h 774"/>
                  <a:gd name="T56" fmla="*/ 8 w 432"/>
                  <a:gd name="T57" fmla="*/ 444 h 774"/>
                  <a:gd name="T58" fmla="*/ 21 w 432"/>
                  <a:gd name="T59" fmla="*/ 442 h 774"/>
                  <a:gd name="T60" fmla="*/ 27 w 432"/>
                  <a:gd name="T61" fmla="*/ 467 h 774"/>
                  <a:gd name="T62" fmla="*/ 34 w 432"/>
                  <a:gd name="T63" fmla="*/ 491 h 774"/>
                  <a:gd name="T64" fmla="*/ 21 w 432"/>
                  <a:gd name="T65" fmla="*/ 496 h 774"/>
                  <a:gd name="T66" fmla="*/ 1 w 432"/>
                  <a:gd name="T67" fmla="*/ 391 h 774"/>
                  <a:gd name="T68" fmla="*/ 0 w 432"/>
                  <a:gd name="T69" fmla="*/ 366 h 774"/>
                  <a:gd name="T70" fmla="*/ 1 w 432"/>
                  <a:gd name="T71" fmla="*/ 338 h 774"/>
                  <a:gd name="T72" fmla="*/ 15 w 432"/>
                  <a:gd name="T73" fmla="*/ 339 h 774"/>
                  <a:gd name="T74" fmla="*/ 14 w 432"/>
                  <a:gd name="T75" fmla="*/ 366 h 774"/>
                  <a:gd name="T76" fmla="*/ 15 w 432"/>
                  <a:gd name="T77" fmla="*/ 391 h 774"/>
                  <a:gd name="T78" fmla="*/ 1 w 432"/>
                  <a:gd name="T79" fmla="*/ 391 h 774"/>
                  <a:gd name="T80" fmla="*/ 22 w 432"/>
                  <a:gd name="T81" fmla="*/ 288 h 774"/>
                  <a:gd name="T82" fmla="*/ 8 w 432"/>
                  <a:gd name="T83" fmla="*/ 285 h 774"/>
                  <a:gd name="T84" fmla="*/ 22 w 432"/>
                  <a:gd name="T85" fmla="*/ 234 h 774"/>
                  <a:gd name="T86" fmla="*/ 35 w 432"/>
                  <a:gd name="T87" fmla="*/ 238 h 774"/>
                  <a:gd name="T88" fmla="*/ 22 w 432"/>
                  <a:gd name="T89" fmla="*/ 288 h 774"/>
                  <a:gd name="T90" fmla="*/ 55 w 432"/>
                  <a:gd name="T91" fmla="*/ 191 h 774"/>
                  <a:gd name="T92" fmla="*/ 43 w 432"/>
                  <a:gd name="T93" fmla="*/ 185 h 774"/>
                  <a:gd name="T94" fmla="*/ 70 w 432"/>
                  <a:gd name="T95" fmla="*/ 139 h 774"/>
                  <a:gd name="T96" fmla="*/ 81 w 432"/>
                  <a:gd name="T97" fmla="*/ 146 h 774"/>
                  <a:gd name="T98" fmla="*/ 55 w 432"/>
                  <a:gd name="T99" fmla="*/ 191 h 774"/>
                  <a:gd name="T100" fmla="*/ 112 w 432"/>
                  <a:gd name="T101" fmla="*/ 106 h 774"/>
                  <a:gd name="T102" fmla="*/ 102 w 432"/>
                  <a:gd name="T103" fmla="*/ 97 h 774"/>
                  <a:gd name="T104" fmla="*/ 140 w 432"/>
                  <a:gd name="T105" fmla="*/ 59 h 774"/>
                  <a:gd name="T106" fmla="*/ 149 w 432"/>
                  <a:gd name="T107" fmla="*/ 69 h 774"/>
                  <a:gd name="T108" fmla="*/ 112 w 432"/>
                  <a:gd name="T109" fmla="*/ 106 h 774"/>
                  <a:gd name="T110" fmla="*/ 190 w 432"/>
                  <a:gd name="T111" fmla="*/ 38 h 774"/>
                  <a:gd name="T112" fmla="*/ 182 w 432"/>
                  <a:gd name="T113" fmla="*/ 27 h 774"/>
                  <a:gd name="T114" fmla="*/ 228 w 432"/>
                  <a:gd name="T115" fmla="*/ 0 h 774"/>
                  <a:gd name="T116" fmla="*/ 234 w 432"/>
                  <a:gd name="T117" fmla="*/ 12 h 774"/>
                  <a:gd name="T118" fmla="*/ 190 w 432"/>
                  <a:gd name="T119" fmla="*/ 3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2" h="774">
                    <a:moveTo>
                      <a:pt x="408" y="774"/>
                    </a:moveTo>
                    <a:cubicBezTo>
                      <a:pt x="398" y="774"/>
                      <a:pt x="388" y="774"/>
                      <a:pt x="379" y="773"/>
                    </a:cubicBezTo>
                    <a:cubicBezTo>
                      <a:pt x="380" y="760"/>
                      <a:pt x="380" y="760"/>
                      <a:pt x="380" y="760"/>
                    </a:cubicBezTo>
                    <a:cubicBezTo>
                      <a:pt x="397" y="761"/>
                      <a:pt x="414" y="761"/>
                      <a:pt x="431" y="760"/>
                    </a:cubicBezTo>
                    <a:cubicBezTo>
                      <a:pt x="432" y="773"/>
                      <a:pt x="432" y="773"/>
                      <a:pt x="432" y="773"/>
                    </a:cubicBezTo>
                    <a:cubicBezTo>
                      <a:pt x="424" y="774"/>
                      <a:pt x="416" y="774"/>
                      <a:pt x="408" y="774"/>
                    </a:cubicBezTo>
                    <a:close/>
                    <a:moveTo>
                      <a:pt x="326" y="766"/>
                    </a:moveTo>
                    <a:cubicBezTo>
                      <a:pt x="309" y="762"/>
                      <a:pt x="291" y="757"/>
                      <a:pt x="275" y="752"/>
                    </a:cubicBezTo>
                    <a:cubicBezTo>
                      <a:pt x="279" y="739"/>
                      <a:pt x="279" y="739"/>
                      <a:pt x="279" y="739"/>
                    </a:cubicBezTo>
                    <a:cubicBezTo>
                      <a:pt x="295" y="744"/>
                      <a:pt x="312" y="749"/>
                      <a:pt x="329" y="753"/>
                    </a:cubicBezTo>
                    <a:lnTo>
                      <a:pt x="326" y="766"/>
                    </a:lnTo>
                    <a:close/>
                    <a:moveTo>
                      <a:pt x="226" y="731"/>
                    </a:moveTo>
                    <a:cubicBezTo>
                      <a:pt x="210" y="723"/>
                      <a:pt x="194" y="714"/>
                      <a:pt x="180" y="704"/>
                    </a:cubicBezTo>
                    <a:cubicBezTo>
                      <a:pt x="187" y="693"/>
                      <a:pt x="187" y="693"/>
                      <a:pt x="187" y="693"/>
                    </a:cubicBezTo>
                    <a:cubicBezTo>
                      <a:pt x="201" y="702"/>
                      <a:pt x="216" y="711"/>
                      <a:pt x="232" y="719"/>
                    </a:cubicBezTo>
                    <a:lnTo>
                      <a:pt x="226" y="731"/>
                    </a:lnTo>
                    <a:close/>
                    <a:moveTo>
                      <a:pt x="138" y="671"/>
                    </a:moveTo>
                    <a:cubicBezTo>
                      <a:pt x="124" y="660"/>
                      <a:pt x="112" y="647"/>
                      <a:pt x="100" y="634"/>
                    </a:cubicBezTo>
                    <a:cubicBezTo>
                      <a:pt x="110" y="625"/>
                      <a:pt x="110" y="625"/>
                      <a:pt x="110" y="625"/>
                    </a:cubicBezTo>
                    <a:cubicBezTo>
                      <a:pt x="122" y="638"/>
                      <a:pt x="134" y="650"/>
                      <a:pt x="147" y="661"/>
                    </a:cubicBezTo>
                    <a:lnTo>
                      <a:pt x="138" y="671"/>
                    </a:lnTo>
                    <a:close/>
                    <a:moveTo>
                      <a:pt x="68" y="591"/>
                    </a:moveTo>
                    <a:cubicBezTo>
                      <a:pt x="58" y="576"/>
                      <a:pt x="49" y="561"/>
                      <a:pt x="42" y="545"/>
                    </a:cubicBezTo>
                    <a:cubicBezTo>
                      <a:pt x="54" y="539"/>
                      <a:pt x="54" y="539"/>
                      <a:pt x="54" y="539"/>
                    </a:cubicBezTo>
                    <a:cubicBezTo>
                      <a:pt x="61" y="554"/>
                      <a:pt x="70" y="570"/>
                      <a:pt x="79" y="584"/>
                    </a:cubicBezTo>
                    <a:lnTo>
                      <a:pt x="68" y="591"/>
                    </a:lnTo>
                    <a:close/>
                    <a:moveTo>
                      <a:pt x="21" y="496"/>
                    </a:moveTo>
                    <a:cubicBezTo>
                      <a:pt x="19" y="487"/>
                      <a:pt x="16" y="479"/>
                      <a:pt x="14" y="470"/>
                    </a:cubicBezTo>
                    <a:cubicBezTo>
                      <a:pt x="12" y="462"/>
                      <a:pt x="10" y="453"/>
                      <a:pt x="8" y="444"/>
                    </a:cubicBezTo>
                    <a:cubicBezTo>
                      <a:pt x="21" y="442"/>
                      <a:pt x="21" y="442"/>
                      <a:pt x="21" y="442"/>
                    </a:cubicBezTo>
                    <a:cubicBezTo>
                      <a:pt x="23" y="450"/>
                      <a:pt x="25" y="458"/>
                      <a:pt x="27" y="467"/>
                    </a:cubicBezTo>
                    <a:cubicBezTo>
                      <a:pt x="29" y="475"/>
                      <a:pt x="32" y="483"/>
                      <a:pt x="34" y="491"/>
                    </a:cubicBezTo>
                    <a:lnTo>
                      <a:pt x="21" y="496"/>
                    </a:lnTo>
                    <a:close/>
                    <a:moveTo>
                      <a:pt x="1" y="391"/>
                    </a:moveTo>
                    <a:cubicBezTo>
                      <a:pt x="1" y="383"/>
                      <a:pt x="0" y="374"/>
                      <a:pt x="0" y="366"/>
                    </a:cubicBezTo>
                    <a:cubicBezTo>
                      <a:pt x="0" y="357"/>
                      <a:pt x="1" y="347"/>
                      <a:pt x="1" y="338"/>
                    </a:cubicBezTo>
                    <a:cubicBezTo>
                      <a:pt x="15" y="339"/>
                      <a:pt x="15" y="339"/>
                      <a:pt x="15" y="339"/>
                    </a:cubicBezTo>
                    <a:cubicBezTo>
                      <a:pt x="14" y="348"/>
                      <a:pt x="14" y="357"/>
                      <a:pt x="14" y="366"/>
                    </a:cubicBezTo>
                    <a:cubicBezTo>
                      <a:pt x="14" y="374"/>
                      <a:pt x="14" y="382"/>
                      <a:pt x="15" y="391"/>
                    </a:cubicBezTo>
                    <a:lnTo>
                      <a:pt x="1" y="391"/>
                    </a:lnTo>
                    <a:close/>
                    <a:moveTo>
                      <a:pt x="22" y="288"/>
                    </a:moveTo>
                    <a:cubicBezTo>
                      <a:pt x="8" y="285"/>
                      <a:pt x="8" y="285"/>
                      <a:pt x="8" y="285"/>
                    </a:cubicBezTo>
                    <a:cubicBezTo>
                      <a:pt x="12" y="268"/>
                      <a:pt x="17" y="251"/>
                      <a:pt x="22" y="234"/>
                    </a:cubicBezTo>
                    <a:cubicBezTo>
                      <a:pt x="35" y="238"/>
                      <a:pt x="35" y="238"/>
                      <a:pt x="35" y="238"/>
                    </a:cubicBezTo>
                    <a:cubicBezTo>
                      <a:pt x="30" y="255"/>
                      <a:pt x="25" y="271"/>
                      <a:pt x="22" y="288"/>
                    </a:cubicBezTo>
                    <a:close/>
                    <a:moveTo>
                      <a:pt x="55" y="191"/>
                    </a:moveTo>
                    <a:cubicBezTo>
                      <a:pt x="43" y="185"/>
                      <a:pt x="43" y="185"/>
                      <a:pt x="43" y="185"/>
                    </a:cubicBezTo>
                    <a:cubicBezTo>
                      <a:pt x="51" y="169"/>
                      <a:pt x="60" y="153"/>
                      <a:pt x="70" y="139"/>
                    </a:cubicBezTo>
                    <a:cubicBezTo>
                      <a:pt x="81" y="146"/>
                      <a:pt x="81" y="146"/>
                      <a:pt x="81" y="146"/>
                    </a:cubicBezTo>
                    <a:cubicBezTo>
                      <a:pt x="71" y="161"/>
                      <a:pt x="63" y="176"/>
                      <a:pt x="55" y="191"/>
                    </a:cubicBezTo>
                    <a:close/>
                    <a:moveTo>
                      <a:pt x="112" y="106"/>
                    </a:moveTo>
                    <a:cubicBezTo>
                      <a:pt x="102" y="97"/>
                      <a:pt x="102" y="97"/>
                      <a:pt x="102" y="97"/>
                    </a:cubicBezTo>
                    <a:cubicBezTo>
                      <a:pt x="114" y="83"/>
                      <a:pt x="127" y="71"/>
                      <a:pt x="140" y="59"/>
                    </a:cubicBezTo>
                    <a:cubicBezTo>
                      <a:pt x="149" y="69"/>
                      <a:pt x="149" y="69"/>
                      <a:pt x="149" y="69"/>
                    </a:cubicBezTo>
                    <a:cubicBezTo>
                      <a:pt x="136" y="80"/>
                      <a:pt x="124" y="93"/>
                      <a:pt x="112" y="106"/>
                    </a:cubicBezTo>
                    <a:close/>
                    <a:moveTo>
                      <a:pt x="190" y="38"/>
                    </a:moveTo>
                    <a:cubicBezTo>
                      <a:pt x="182" y="27"/>
                      <a:pt x="182" y="27"/>
                      <a:pt x="182" y="27"/>
                    </a:cubicBezTo>
                    <a:cubicBezTo>
                      <a:pt x="197" y="17"/>
                      <a:pt x="213" y="8"/>
                      <a:pt x="228" y="0"/>
                    </a:cubicBezTo>
                    <a:cubicBezTo>
                      <a:pt x="234" y="12"/>
                      <a:pt x="234" y="12"/>
                      <a:pt x="234" y="12"/>
                    </a:cubicBezTo>
                    <a:cubicBezTo>
                      <a:pt x="219" y="20"/>
                      <a:pt x="204" y="28"/>
                      <a:pt x="19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8" name="Freeform 146"/>
              <p:cNvSpPr>
                <a:spLocks/>
              </p:cNvSpPr>
              <p:nvPr/>
            </p:nvSpPr>
            <p:spPr bwMode="auto">
              <a:xfrm>
                <a:off x="6671095" y="1818011"/>
                <a:ext cx="54714" cy="37761"/>
              </a:xfrm>
              <a:custGeom>
                <a:avLst/>
                <a:gdLst>
                  <a:gd name="T0" fmla="*/ 4 w 30"/>
                  <a:gd name="T1" fmla="*/ 21 h 21"/>
                  <a:gd name="T2" fmla="*/ 0 w 30"/>
                  <a:gd name="T3" fmla="*/ 8 h 21"/>
                  <a:gd name="T4" fmla="*/ 26 w 30"/>
                  <a:gd name="T5" fmla="*/ 0 h 21"/>
                  <a:gd name="T6" fmla="*/ 30 w 30"/>
                  <a:gd name="T7" fmla="*/ 13 h 21"/>
                  <a:gd name="T8" fmla="*/ 4 w 30"/>
                  <a:gd name="T9" fmla="*/ 21 h 21"/>
                </a:gdLst>
                <a:ahLst/>
                <a:cxnLst>
                  <a:cxn ang="0">
                    <a:pos x="T0" y="T1"/>
                  </a:cxn>
                  <a:cxn ang="0">
                    <a:pos x="T2" y="T3"/>
                  </a:cxn>
                  <a:cxn ang="0">
                    <a:pos x="T4" y="T5"/>
                  </a:cxn>
                  <a:cxn ang="0">
                    <a:pos x="T6" y="T7"/>
                  </a:cxn>
                  <a:cxn ang="0">
                    <a:pos x="T8" y="T9"/>
                  </a:cxn>
                </a:cxnLst>
                <a:rect l="0" t="0" r="r" b="b"/>
                <a:pathLst>
                  <a:path w="30" h="21">
                    <a:moveTo>
                      <a:pt x="4" y="21"/>
                    </a:moveTo>
                    <a:cubicBezTo>
                      <a:pt x="0" y="8"/>
                      <a:pt x="0" y="8"/>
                      <a:pt x="0" y="8"/>
                    </a:cubicBezTo>
                    <a:cubicBezTo>
                      <a:pt x="9" y="5"/>
                      <a:pt x="18" y="2"/>
                      <a:pt x="26" y="0"/>
                    </a:cubicBezTo>
                    <a:cubicBezTo>
                      <a:pt x="30" y="13"/>
                      <a:pt x="30" y="13"/>
                      <a:pt x="30" y="13"/>
                    </a:cubicBezTo>
                    <a:cubicBezTo>
                      <a:pt x="21" y="15"/>
                      <a:pt x="13" y="18"/>
                      <a:pt x="4"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9" name="Freeform 147"/>
              <p:cNvSpPr>
                <a:spLocks/>
              </p:cNvSpPr>
              <p:nvPr/>
            </p:nvSpPr>
            <p:spPr bwMode="auto">
              <a:xfrm>
                <a:off x="7040994" y="3192034"/>
                <a:ext cx="105575" cy="105575"/>
              </a:xfrm>
              <a:custGeom>
                <a:avLst/>
                <a:gdLst>
                  <a:gd name="T0" fmla="*/ 31 w 137"/>
                  <a:gd name="T1" fmla="*/ 137 h 137"/>
                  <a:gd name="T2" fmla="*/ 137 w 137"/>
                  <a:gd name="T3" fmla="*/ 47 h 137"/>
                  <a:gd name="T4" fmla="*/ 0 w 137"/>
                  <a:gd name="T5" fmla="*/ 0 h 137"/>
                  <a:gd name="T6" fmla="*/ 31 w 137"/>
                  <a:gd name="T7" fmla="*/ 137 h 137"/>
                </a:gdLst>
                <a:ahLst/>
                <a:cxnLst>
                  <a:cxn ang="0">
                    <a:pos x="T0" y="T1"/>
                  </a:cxn>
                  <a:cxn ang="0">
                    <a:pos x="T2" y="T3"/>
                  </a:cxn>
                  <a:cxn ang="0">
                    <a:pos x="T4" y="T5"/>
                  </a:cxn>
                  <a:cxn ang="0">
                    <a:pos x="T6" y="T7"/>
                  </a:cxn>
                </a:cxnLst>
                <a:rect l="0" t="0" r="r" b="b"/>
                <a:pathLst>
                  <a:path w="137" h="137">
                    <a:moveTo>
                      <a:pt x="31" y="137"/>
                    </a:moveTo>
                    <a:lnTo>
                      <a:pt x="137" y="47"/>
                    </a:lnTo>
                    <a:lnTo>
                      <a:pt x="0" y="0"/>
                    </a:lnTo>
                    <a:lnTo>
                      <a:pt x="31"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85" name="Group 184"/>
            <p:cNvGrpSpPr/>
            <p:nvPr/>
          </p:nvGrpSpPr>
          <p:grpSpPr>
            <a:xfrm>
              <a:off x="230860" y="3343694"/>
              <a:ext cx="1162676" cy="804843"/>
              <a:chOff x="3308863" y="3629748"/>
              <a:chExt cx="1609063" cy="1069626"/>
            </a:xfrm>
            <a:solidFill>
              <a:schemeClr val="bg1">
                <a:lumMod val="95000"/>
              </a:schemeClr>
            </a:solidFill>
          </p:grpSpPr>
          <p:sp>
            <p:nvSpPr>
              <p:cNvPr id="150" name="Freeform 148"/>
              <p:cNvSpPr>
                <a:spLocks/>
              </p:cNvSpPr>
              <p:nvPr/>
            </p:nvSpPr>
            <p:spPr bwMode="auto">
              <a:xfrm>
                <a:off x="4860129" y="4134507"/>
                <a:ext cx="33907" cy="48549"/>
              </a:xfrm>
              <a:custGeom>
                <a:avLst/>
                <a:gdLst>
                  <a:gd name="T0" fmla="*/ 11 w 19"/>
                  <a:gd name="T1" fmla="*/ 27 h 27"/>
                  <a:gd name="T2" fmla="*/ 0 w 19"/>
                  <a:gd name="T3" fmla="*/ 22 h 27"/>
                  <a:gd name="T4" fmla="*/ 8 w 19"/>
                  <a:gd name="T5" fmla="*/ 0 h 27"/>
                  <a:gd name="T6" fmla="*/ 19 w 19"/>
                  <a:gd name="T7" fmla="*/ 4 h 27"/>
                  <a:gd name="T8" fmla="*/ 11 w 19"/>
                  <a:gd name="T9" fmla="*/ 27 h 27"/>
                </a:gdLst>
                <a:ahLst/>
                <a:cxnLst>
                  <a:cxn ang="0">
                    <a:pos x="T0" y="T1"/>
                  </a:cxn>
                  <a:cxn ang="0">
                    <a:pos x="T2" y="T3"/>
                  </a:cxn>
                  <a:cxn ang="0">
                    <a:pos x="T4" y="T5"/>
                  </a:cxn>
                  <a:cxn ang="0">
                    <a:pos x="T6" y="T7"/>
                  </a:cxn>
                  <a:cxn ang="0">
                    <a:pos x="T8" y="T9"/>
                  </a:cxn>
                </a:cxnLst>
                <a:rect l="0" t="0" r="r" b="b"/>
                <a:pathLst>
                  <a:path w="19" h="27">
                    <a:moveTo>
                      <a:pt x="11" y="27"/>
                    </a:moveTo>
                    <a:cubicBezTo>
                      <a:pt x="0" y="22"/>
                      <a:pt x="0" y="22"/>
                      <a:pt x="0" y="22"/>
                    </a:cubicBezTo>
                    <a:cubicBezTo>
                      <a:pt x="3" y="15"/>
                      <a:pt x="5" y="8"/>
                      <a:pt x="8" y="0"/>
                    </a:cubicBezTo>
                    <a:cubicBezTo>
                      <a:pt x="19" y="4"/>
                      <a:pt x="19" y="4"/>
                      <a:pt x="19" y="4"/>
                    </a:cubicBezTo>
                    <a:cubicBezTo>
                      <a:pt x="17" y="12"/>
                      <a:pt x="14" y="19"/>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Freeform 149"/>
              <p:cNvSpPr>
                <a:spLocks noEditPoints="1"/>
              </p:cNvSpPr>
              <p:nvPr/>
            </p:nvSpPr>
            <p:spPr bwMode="auto">
              <a:xfrm>
                <a:off x="3308863" y="3760754"/>
                <a:ext cx="1532771" cy="938620"/>
              </a:xfrm>
              <a:custGeom>
                <a:avLst/>
                <a:gdLst>
                  <a:gd name="T0" fmla="*/ 379 w 841"/>
                  <a:gd name="T1" fmla="*/ 510 h 515"/>
                  <a:gd name="T2" fmla="*/ 429 w 841"/>
                  <a:gd name="T3" fmla="*/ 503 h 515"/>
                  <a:gd name="T4" fmla="*/ 479 w 841"/>
                  <a:gd name="T5" fmla="*/ 514 h 515"/>
                  <a:gd name="T6" fmla="*/ 526 w 841"/>
                  <a:gd name="T7" fmla="*/ 496 h 515"/>
                  <a:gd name="T8" fmla="*/ 479 w 841"/>
                  <a:gd name="T9" fmla="*/ 514 h 515"/>
                  <a:gd name="T10" fmla="*/ 306 w 841"/>
                  <a:gd name="T11" fmla="*/ 492 h 515"/>
                  <a:gd name="T12" fmla="*/ 286 w 841"/>
                  <a:gd name="T13" fmla="*/ 473 h 515"/>
                  <a:gd name="T14" fmla="*/ 333 w 841"/>
                  <a:gd name="T15" fmla="*/ 488 h 515"/>
                  <a:gd name="T16" fmla="*/ 577 w 841"/>
                  <a:gd name="T17" fmla="*/ 495 h 515"/>
                  <a:gd name="T18" fmla="*/ 619 w 841"/>
                  <a:gd name="T19" fmla="*/ 467 h 515"/>
                  <a:gd name="T20" fmla="*/ 577 w 841"/>
                  <a:gd name="T21" fmla="*/ 495 h 515"/>
                  <a:gd name="T22" fmla="*/ 194 w 841"/>
                  <a:gd name="T23" fmla="*/ 437 h 515"/>
                  <a:gd name="T24" fmla="*/ 242 w 841"/>
                  <a:gd name="T25" fmla="*/ 452 h 515"/>
                  <a:gd name="T26" fmla="*/ 669 w 841"/>
                  <a:gd name="T27" fmla="*/ 456 h 515"/>
                  <a:gd name="T28" fmla="*/ 704 w 841"/>
                  <a:gd name="T29" fmla="*/ 418 h 515"/>
                  <a:gd name="T30" fmla="*/ 669 w 841"/>
                  <a:gd name="T31" fmla="*/ 456 h 515"/>
                  <a:gd name="T32" fmla="*/ 118 w 841"/>
                  <a:gd name="T33" fmla="*/ 371 h 515"/>
                  <a:gd name="T34" fmla="*/ 162 w 841"/>
                  <a:gd name="T35" fmla="*/ 397 h 515"/>
                  <a:gd name="T36" fmla="*/ 750 w 841"/>
                  <a:gd name="T37" fmla="*/ 396 h 515"/>
                  <a:gd name="T38" fmla="*/ 775 w 841"/>
                  <a:gd name="T39" fmla="*/ 352 h 515"/>
                  <a:gd name="T40" fmla="*/ 750 w 841"/>
                  <a:gd name="T41" fmla="*/ 396 h 515"/>
                  <a:gd name="T42" fmla="*/ 59 w 841"/>
                  <a:gd name="T43" fmla="*/ 290 h 515"/>
                  <a:gd name="T44" fmla="*/ 96 w 841"/>
                  <a:gd name="T45" fmla="*/ 325 h 515"/>
                  <a:gd name="T46" fmla="*/ 815 w 841"/>
                  <a:gd name="T47" fmla="*/ 320 h 515"/>
                  <a:gd name="T48" fmla="*/ 830 w 841"/>
                  <a:gd name="T49" fmla="*/ 272 h 515"/>
                  <a:gd name="T50" fmla="*/ 815 w 841"/>
                  <a:gd name="T51" fmla="*/ 320 h 515"/>
                  <a:gd name="T52" fmla="*/ 19 w 841"/>
                  <a:gd name="T53" fmla="*/ 199 h 515"/>
                  <a:gd name="T54" fmla="*/ 47 w 841"/>
                  <a:gd name="T55" fmla="*/ 241 h 515"/>
                  <a:gd name="T56" fmla="*/ 7 w 841"/>
                  <a:gd name="T57" fmla="*/ 150 h 515"/>
                  <a:gd name="T58" fmla="*/ 12 w 841"/>
                  <a:gd name="T59" fmla="*/ 99 h 515"/>
                  <a:gd name="T60" fmla="*/ 7 w 841"/>
                  <a:gd name="T61" fmla="*/ 150 h 515"/>
                  <a:gd name="T62" fmla="*/ 0 w 841"/>
                  <a:gd name="T63" fmla="*/ 50 h 515"/>
                  <a:gd name="T64" fmla="*/ 16 w 841"/>
                  <a:gd name="T65" fmla="*/ 2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1" h="515">
                    <a:moveTo>
                      <a:pt x="429" y="515"/>
                    </a:moveTo>
                    <a:cubicBezTo>
                      <a:pt x="412" y="514"/>
                      <a:pt x="395" y="512"/>
                      <a:pt x="379" y="510"/>
                    </a:cubicBezTo>
                    <a:cubicBezTo>
                      <a:pt x="380" y="498"/>
                      <a:pt x="380" y="498"/>
                      <a:pt x="380" y="498"/>
                    </a:cubicBezTo>
                    <a:cubicBezTo>
                      <a:pt x="397" y="501"/>
                      <a:pt x="413" y="502"/>
                      <a:pt x="429" y="503"/>
                    </a:cubicBezTo>
                    <a:lnTo>
                      <a:pt x="429" y="515"/>
                    </a:lnTo>
                    <a:close/>
                    <a:moveTo>
                      <a:pt x="479" y="514"/>
                    </a:moveTo>
                    <a:cubicBezTo>
                      <a:pt x="478" y="502"/>
                      <a:pt x="478" y="502"/>
                      <a:pt x="478" y="502"/>
                    </a:cubicBezTo>
                    <a:cubicBezTo>
                      <a:pt x="494" y="501"/>
                      <a:pt x="510" y="499"/>
                      <a:pt x="526" y="496"/>
                    </a:cubicBezTo>
                    <a:cubicBezTo>
                      <a:pt x="528" y="507"/>
                      <a:pt x="528" y="507"/>
                      <a:pt x="528" y="507"/>
                    </a:cubicBezTo>
                    <a:cubicBezTo>
                      <a:pt x="512" y="511"/>
                      <a:pt x="495" y="513"/>
                      <a:pt x="479" y="514"/>
                    </a:cubicBezTo>
                    <a:close/>
                    <a:moveTo>
                      <a:pt x="330" y="500"/>
                    </a:moveTo>
                    <a:cubicBezTo>
                      <a:pt x="322" y="497"/>
                      <a:pt x="313" y="495"/>
                      <a:pt x="306" y="492"/>
                    </a:cubicBezTo>
                    <a:cubicBezTo>
                      <a:pt x="298" y="490"/>
                      <a:pt x="290" y="487"/>
                      <a:pt x="282" y="484"/>
                    </a:cubicBezTo>
                    <a:cubicBezTo>
                      <a:pt x="286" y="473"/>
                      <a:pt x="286" y="473"/>
                      <a:pt x="286" y="473"/>
                    </a:cubicBezTo>
                    <a:cubicBezTo>
                      <a:pt x="294" y="476"/>
                      <a:pt x="302" y="478"/>
                      <a:pt x="309" y="481"/>
                    </a:cubicBezTo>
                    <a:cubicBezTo>
                      <a:pt x="317" y="483"/>
                      <a:pt x="325" y="486"/>
                      <a:pt x="333" y="488"/>
                    </a:cubicBezTo>
                    <a:lnTo>
                      <a:pt x="330" y="500"/>
                    </a:lnTo>
                    <a:close/>
                    <a:moveTo>
                      <a:pt x="577" y="495"/>
                    </a:moveTo>
                    <a:cubicBezTo>
                      <a:pt x="574" y="484"/>
                      <a:pt x="574" y="484"/>
                      <a:pt x="574" y="484"/>
                    </a:cubicBezTo>
                    <a:cubicBezTo>
                      <a:pt x="589" y="479"/>
                      <a:pt x="604" y="473"/>
                      <a:pt x="619" y="467"/>
                    </a:cubicBezTo>
                    <a:cubicBezTo>
                      <a:pt x="624" y="478"/>
                      <a:pt x="624" y="478"/>
                      <a:pt x="624" y="478"/>
                    </a:cubicBezTo>
                    <a:cubicBezTo>
                      <a:pt x="609" y="485"/>
                      <a:pt x="593" y="491"/>
                      <a:pt x="577" y="495"/>
                    </a:cubicBezTo>
                    <a:close/>
                    <a:moveTo>
                      <a:pt x="236" y="463"/>
                    </a:moveTo>
                    <a:cubicBezTo>
                      <a:pt x="222" y="455"/>
                      <a:pt x="207" y="446"/>
                      <a:pt x="194" y="437"/>
                    </a:cubicBezTo>
                    <a:cubicBezTo>
                      <a:pt x="200" y="427"/>
                      <a:pt x="200" y="427"/>
                      <a:pt x="200" y="427"/>
                    </a:cubicBezTo>
                    <a:cubicBezTo>
                      <a:pt x="214" y="436"/>
                      <a:pt x="228" y="445"/>
                      <a:pt x="242" y="452"/>
                    </a:cubicBezTo>
                    <a:lnTo>
                      <a:pt x="236" y="463"/>
                    </a:lnTo>
                    <a:close/>
                    <a:moveTo>
                      <a:pt x="669" y="456"/>
                    </a:moveTo>
                    <a:cubicBezTo>
                      <a:pt x="663" y="445"/>
                      <a:pt x="663" y="445"/>
                      <a:pt x="663" y="445"/>
                    </a:cubicBezTo>
                    <a:cubicBezTo>
                      <a:pt x="677" y="437"/>
                      <a:pt x="691" y="428"/>
                      <a:pt x="704" y="418"/>
                    </a:cubicBezTo>
                    <a:cubicBezTo>
                      <a:pt x="711" y="428"/>
                      <a:pt x="711" y="428"/>
                      <a:pt x="711" y="428"/>
                    </a:cubicBezTo>
                    <a:cubicBezTo>
                      <a:pt x="697" y="438"/>
                      <a:pt x="683" y="447"/>
                      <a:pt x="669" y="456"/>
                    </a:cubicBezTo>
                    <a:close/>
                    <a:moveTo>
                      <a:pt x="154" y="406"/>
                    </a:moveTo>
                    <a:cubicBezTo>
                      <a:pt x="141" y="395"/>
                      <a:pt x="129" y="383"/>
                      <a:pt x="118" y="371"/>
                    </a:cubicBezTo>
                    <a:cubicBezTo>
                      <a:pt x="127" y="363"/>
                      <a:pt x="127" y="363"/>
                      <a:pt x="127" y="363"/>
                    </a:cubicBezTo>
                    <a:cubicBezTo>
                      <a:pt x="138" y="375"/>
                      <a:pt x="149" y="386"/>
                      <a:pt x="162" y="397"/>
                    </a:cubicBezTo>
                    <a:lnTo>
                      <a:pt x="154" y="406"/>
                    </a:lnTo>
                    <a:close/>
                    <a:moveTo>
                      <a:pt x="750" y="396"/>
                    </a:moveTo>
                    <a:cubicBezTo>
                      <a:pt x="741" y="387"/>
                      <a:pt x="741" y="387"/>
                      <a:pt x="741" y="387"/>
                    </a:cubicBezTo>
                    <a:cubicBezTo>
                      <a:pt x="753" y="376"/>
                      <a:pt x="765" y="365"/>
                      <a:pt x="775" y="352"/>
                    </a:cubicBezTo>
                    <a:cubicBezTo>
                      <a:pt x="784" y="360"/>
                      <a:pt x="784" y="360"/>
                      <a:pt x="784" y="360"/>
                    </a:cubicBezTo>
                    <a:cubicBezTo>
                      <a:pt x="774" y="373"/>
                      <a:pt x="762" y="385"/>
                      <a:pt x="750" y="396"/>
                    </a:cubicBezTo>
                    <a:close/>
                    <a:moveTo>
                      <a:pt x="86" y="332"/>
                    </a:moveTo>
                    <a:cubicBezTo>
                      <a:pt x="76" y="319"/>
                      <a:pt x="67" y="305"/>
                      <a:pt x="59" y="290"/>
                    </a:cubicBezTo>
                    <a:cubicBezTo>
                      <a:pt x="69" y="284"/>
                      <a:pt x="69" y="284"/>
                      <a:pt x="69" y="284"/>
                    </a:cubicBezTo>
                    <a:cubicBezTo>
                      <a:pt x="77" y="299"/>
                      <a:pt x="86" y="312"/>
                      <a:pt x="96" y="325"/>
                    </a:cubicBezTo>
                    <a:lnTo>
                      <a:pt x="86" y="332"/>
                    </a:lnTo>
                    <a:close/>
                    <a:moveTo>
                      <a:pt x="815" y="320"/>
                    </a:moveTo>
                    <a:cubicBezTo>
                      <a:pt x="805" y="314"/>
                      <a:pt x="805" y="314"/>
                      <a:pt x="805" y="314"/>
                    </a:cubicBezTo>
                    <a:cubicBezTo>
                      <a:pt x="814" y="300"/>
                      <a:pt x="823" y="286"/>
                      <a:pt x="830" y="272"/>
                    </a:cubicBezTo>
                    <a:cubicBezTo>
                      <a:pt x="841" y="277"/>
                      <a:pt x="841" y="277"/>
                      <a:pt x="841" y="277"/>
                    </a:cubicBezTo>
                    <a:cubicBezTo>
                      <a:pt x="833" y="292"/>
                      <a:pt x="824" y="307"/>
                      <a:pt x="815" y="320"/>
                    </a:cubicBezTo>
                    <a:close/>
                    <a:moveTo>
                      <a:pt x="36" y="246"/>
                    </a:moveTo>
                    <a:cubicBezTo>
                      <a:pt x="30" y="230"/>
                      <a:pt x="24" y="214"/>
                      <a:pt x="19" y="199"/>
                    </a:cubicBezTo>
                    <a:cubicBezTo>
                      <a:pt x="30" y="195"/>
                      <a:pt x="30" y="195"/>
                      <a:pt x="30" y="195"/>
                    </a:cubicBezTo>
                    <a:cubicBezTo>
                      <a:pt x="35" y="211"/>
                      <a:pt x="41" y="226"/>
                      <a:pt x="47" y="241"/>
                    </a:cubicBezTo>
                    <a:lnTo>
                      <a:pt x="36" y="246"/>
                    </a:lnTo>
                    <a:close/>
                    <a:moveTo>
                      <a:pt x="7" y="150"/>
                    </a:moveTo>
                    <a:cubicBezTo>
                      <a:pt x="4" y="134"/>
                      <a:pt x="2" y="117"/>
                      <a:pt x="0" y="100"/>
                    </a:cubicBezTo>
                    <a:cubicBezTo>
                      <a:pt x="12" y="99"/>
                      <a:pt x="12" y="99"/>
                      <a:pt x="12" y="99"/>
                    </a:cubicBezTo>
                    <a:cubicBezTo>
                      <a:pt x="14" y="115"/>
                      <a:pt x="16" y="132"/>
                      <a:pt x="19" y="148"/>
                    </a:cubicBezTo>
                    <a:lnTo>
                      <a:pt x="7" y="150"/>
                    </a:lnTo>
                    <a:close/>
                    <a:moveTo>
                      <a:pt x="12" y="51"/>
                    </a:moveTo>
                    <a:cubicBezTo>
                      <a:pt x="0" y="50"/>
                      <a:pt x="0" y="50"/>
                      <a:pt x="0" y="50"/>
                    </a:cubicBezTo>
                    <a:cubicBezTo>
                      <a:pt x="0" y="33"/>
                      <a:pt x="2" y="17"/>
                      <a:pt x="5" y="0"/>
                    </a:cubicBezTo>
                    <a:cubicBezTo>
                      <a:pt x="16" y="2"/>
                      <a:pt x="16" y="2"/>
                      <a:pt x="16" y="2"/>
                    </a:cubicBezTo>
                    <a:cubicBezTo>
                      <a:pt x="14" y="18"/>
                      <a:pt x="12" y="34"/>
                      <a:pt x="1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2" name="Freeform 150"/>
              <p:cNvSpPr>
                <a:spLocks/>
              </p:cNvSpPr>
              <p:nvPr/>
            </p:nvSpPr>
            <p:spPr bwMode="auto">
              <a:xfrm>
                <a:off x="3336605" y="3629748"/>
                <a:ext cx="34678" cy="47008"/>
              </a:xfrm>
              <a:custGeom>
                <a:avLst/>
                <a:gdLst>
                  <a:gd name="T0" fmla="*/ 12 w 19"/>
                  <a:gd name="T1" fmla="*/ 26 h 26"/>
                  <a:gd name="T2" fmla="*/ 0 w 19"/>
                  <a:gd name="T3" fmla="*/ 23 h 26"/>
                  <a:gd name="T4" fmla="*/ 7 w 19"/>
                  <a:gd name="T5" fmla="*/ 0 h 26"/>
                  <a:gd name="T6" fmla="*/ 19 w 19"/>
                  <a:gd name="T7" fmla="*/ 3 h 26"/>
                  <a:gd name="T8" fmla="*/ 12 w 19"/>
                  <a:gd name="T9" fmla="*/ 26 h 26"/>
                </a:gdLst>
                <a:ahLst/>
                <a:cxnLst>
                  <a:cxn ang="0">
                    <a:pos x="T0" y="T1"/>
                  </a:cxn>
                  <a:cxn ang="0">
                    <a:pos x="T2" y="T3"/>
                  </a:cxn>
                  <a:cxn ang="0">
                    <a:pos x="T4" y="T5"/>
                  </a:cxn>
                  <a:cxn ang="0">
                    <a:pos x="T6" y="T7"/>
                  </a:cxn>
                  <a:cxn ang="0">
                    <a:pos x="T8" y="T9"/>
                  </a:cxn>
                </a:cxnLst>
                <a:rect l="0" t="0" r="r" b="b"/>
                <a:pathLst>
                  <a:path w="19" h="26">
                    <a:moveTo>
                      <a:pt x="12" y="26"/>
                    </a:moveTo>
                    <a:cubicBezTo>
                      <a:pt x="0" y="23"/>
                      <a:pt x="0" y="23"/>
                      <a:pt x="0" y="23"/>
                    </a:cubicBezTo>
                    <a:cubicBezTo>
                      <a:pt x="2" y="15"/>
                      <a:pt x="5" y="7"/>
                      <a:pt x="7" y="0"/>
                    </a:cubicBezTo>
                    <a:cubicBezTo>
                      <a:pt x="19" y="3"/>
                      <a:pt x="19" y="3"/>
                      <a:pt x="19" y="3"/>
                    </a:cubicBezTo>
                    <a:cubicBezTo>
                      <a:pt x="16" y="11"/>
                      <a:pt x="14" y="19"/>
                      <a:pt x="1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 name="Freeform 151"/>
              <p:cNvSpPr>
                <a:spLocks/>
              </p:cNvSpPr>
              <p:nvPr/>
            </p:nvSpPr>
            <p:spPr bwMode="auto">
              <a:xfrm>
                <a:off x="4805415" y="4081334"/>
                <a:ext cx="112511" cy="116364"/>
              </a:xfrm>
              <a:custGeom>
                <a:avLst/>
                <a:gdLst>
                  <a:gd name="T0" fmla="*/ 146 w 146"/>
                  <a:gd name="T1" fmla="*/ 151 h 151"/>
                  <a:gd name="T2" fmla="*/ 125 w 146"/>
                  <a:gd name="T3" fmla="*/ 0 h 151"/>
                  <a:gd name="T4" fmla="*/ 0 w 146"/>
                  <a:gd name="T5" fmla="*/ 99 h 151"/>
                  <a:gd name="T6" fmla="*/ 146 w 146"/>
                  <a:gd name="T7" fmla="*/ 151 h 151"/>
                </a:gdLst>
                <a:ahLst/>
                <a:cxnLst>
                  <a:cxn ang="0">
                    <a:pos x="T0" y="T1"/>
                  </a:cxn>
                  <a:cxn ang="0">
                    <a:pos x="T2" y="T3"/>
                  </a:cxn>
                  <a:cxn ang="0">
                    <a:pos x="T4" y="T5"/>
                  </a:cxn>
                  <a:cxn ang="0">
                    <a:pos x="T6" y="T7"/>
                  </a:cxn>
                </a:cxnLst>
                <a:rect l="0" t="0" r="r" b="b"/>
                <a:pathLst>
                  <a:path w="146" h="151">
                    <a:moveTo>
                      <a:pt x="146" y="151"/>
                    </a:moveTo>
                    <a:lnTo>
                      <a:pt x="125" y="0"/>
                    </a:lnTo>
                    <a:lnTo>
                      <a:pt x="0" y="99"/>
                    </a:lnTo>
                    <a:lnTo>
                      <a:pt x="14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87" name="Group 186"/>
            <p:cNvGrpSpPr/>
            <p:nvPr/>
          </p:nvGrpSpPr>
          <p:grpSpPr>
            <a:xfrm>
              <a:off x="1680864" y="4552698"/>
              <a:ext cx="972794" cy="532310"/>
              <a:chOff x="5315568" y="5236499"/>
              <a:chExt cx="1346279" cy="707433"/>
            </a:xfrm>
            <a:solidFill>
              <a:schemeClr val="bg1">
                <a:lumMod val="95000"/>
              </a:schemeClr>
            </a:solidFill>
          </p:grpSpPr>
          <p:sp>
            <p:nvSpPr>
              <p:cNvPr id="154" name="Freeform 152"/>
              <p:cNvSpPr>
                <a:spLocks/>
              </p:cNvSpPr>
              <p:nvPr/>
            </p:nvSpPr>
            <p:spPr bwMode="auto">
              <a:xfrm>
                <a:off x="5344081" y="5849145"/>
                <a:ext cx="23889" cy="43926"/>
              </a:xfrm>
              <a:custGeom>
                <a:avLst/>
                <a:gdLst>
                  <a:gd name="T0" fmla="*/ 12 w 13"/>
                  <a:gd name="T1" fmla="*/ 24 h 24"/>
                  <a:gd name="T2" fmla="*/ 0 w 13"/>
                  <a:gd name="T3" fmla="*/ 24 h 24"/>
                  <a:gd name="T4" fmla="*/ 1 w 13"/>
                  <a:gd name="T5" fmla="*/ 0 h 24"/>
                  <a:gd name="T6" fmla="*/ 13 w 13"/>
                  <a:gd name="T7" fmla="*/ 1 h 24"/>
                  <a:gd name="T8" fmla="*/ 12 w 13"/>
                  <a:gd name="T9" fmla="*/ 24 h 24"/>
                </a:gdLst>
                <a:ahLst/>
                <a:cxnLst>
                  <a:cxn ang="0">
                    <a:pos x="T0" y="T1"/>
                  </a:cxn>
                  <a:cxn ang="0">
                    <a:pos x="T2" y="T3"/>
                  </a:cxn>
                  <a:cxn ang="0">
                    <a:pos x="T4" y="T5"/>
                  </a:cxn>
                  <a:cxn ang="0">
                    <a:pos x="T6" y="T7"/>
                  </a:cxn>
                  <a:cxn ang="0">
                    <a:pos x="T8" y="T9"/>
                  </a:cxn>
                </a:cxnLst>
                <a:rect l="0" t="0" r="r" b="b"/>
                <a:pathLst>
                  <a:path w="13" h="24">
                    <a:moveTo>
                      <a:pt x="12" y="24"/>
                    </a:moveTo>
                    <a:cubicBezTo>
                      <a:pt x="0" y="24"/>
                      <a:pt x="0" y="24"/>
                      <a:pt x="0" y="24"/>
                    </a:cubicBezTo>
                    <a:cubicBezTo>
                      <a:pt x="0" y="16"/>
                      <a:pt x="1" y="8"/>
                      <a:pt x="1" y="0"/>
                    </a:cubicBezTo>
                    <a:cubicBezTo>
                      <a:pt x="13" y="1"/>
                      <a:pt x="13" y="1"/>
                      <a:pt x="13" y="1"/>
                    </a:cubicBezTo>
                    <a:cubicBezTo>
                      <a:pt x="13" y="9"/>
                      <a:pt x="12" y="16"/>
                      <a:pt x="1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5" name="Freeform 153"/>
              <p:cNvSpPr>
                <a:spLocks noEditPoints="1"/>
              </p:cNvSpPr>
              <p:nvPr/>
            </p:nvSpPr>
            <p:spPr bwMode="auto">
              <a:xfrm>
                <a:off x="5357181" y="5236499"/>
                <a:ext cx="1292336" cy="532501"/>
              </a:xfrm>
              <a:custGeom>
                <a:avLst/>
                <a:gdLst>
                  <a:gd name="T0" fmla="*/ 12 w 709"/>
                  <a:gd name="T1" fmla="*/ 292 h 292"/>
                  <a:gd name="T2" fmla="*/ 0 w 709"/>
                  <a:gd name="T3" fmla="*/ 290 h 292"/>
                  <a:gd name="T4" fmla="*/ 13 w 709"/>
                  <a:gd name="T5" fmla="*/ 244 h 292"/>
                  <a:gd name="T6" fmla="*/ 24 w 709"/>
                  <a:gd name="T7" fmla="*/ 248 h 292"/>
                  <a:gd name="T8" fmla="*/ 12 w 709"/>
                  <a:gd name="T9" fmla="*/ 292 h 292"/>
                  <a:gd name="T10" fmla="*/ 697 w 709"/>
                  <a:gd name="T11" fmla="*/ 292 h 292"/>
                  <a:gd name="T12" fmla="*/ 685 w 709"/>
                  <a:gd name="T13" fmla="*/ 248 h 292"/>
                  <a:gd name="T14" fmla="*/ 697 w 709"/>
                  <a:gd name="T15" fmla="*/ 244 h 292"/>
                  <a:gd name="T16" fmla="*/ 709 w 709"/>
                  <a:gd name="T17" fmla="*/ 290 h 292"/>
                  <a:gd name="T18" fmla="*/ 697 w 709"/>
                  <a:gd name="T19" fmla="*/ 292 h 292"/>
                  <a:gd name="T20" fmla="*/ 41 w 709"/>
                  <a:gd name="T21" fmla="*/ 206 h 292"/>
                  <a:gd name="T22" fmla="*/ 31 w 709"/>
                  <a:gd name="T23" fmla="*/ 201 h 292"/>
                  <a:gd name="T24" fmla="*/ 54 w 709"/>
                  <a:gd name="T25" fmla="*/ 160 h 292"/>
                  <a:gd name="T26" fmla="*/ 64 w 709"/>
                  <a:gd name="T27" fmla="*/ 167 h 292"/>
                  <a:gd name="T28" fmla="*/ 41 w 709"/>
                  <a:gd name="T29" fmla="*/ 206 h 292"/>
                  <a:gd name="T30" fmla="*/ 668 w 709"/>
                  <a:gd name="T31" fmla="*/ 206 h 292"/>
                  <a:gd name="T32" fmla="*/ 645 w 709"/>
                  <a:gd name="T33" fmla="*/ 167 h 292"/>
                  <a:gd name="T34" fmla="*/ 655 w 709"/>
                  <a:gd name="T35" fmla="*/ 160 h 292"/>
                  <a:gd name="T36" fmla="*/ 678 w 709"/>
                  <a:gd name="T37" fmla="*/ 201 h 292"/>
                  <a:gd name="T38" fmla="*/ 668 w 709"/>
                  <a:gd name="T39" fmla="*/ 206 h 292"/>
                  <a:gd name="T40" fmla="*/ 92 w 709"/>
                  <a:gd name="T41" fmla="*/ 131 h 292"/>
                  <a:gd name="T42" fmla="*/ 83 w 709"/>
                  <a:gd name="T43" fmla="*/ 123 h 292"/>
                  <a:gd name="T44" fmla="*/ 117 w 709"/>
                  <a:gd name="T45" fmla="*/ 89 h 292"/>
                  <a:gd name="T46" fmla="*/ 125 w 709"/>
                  <a:gd name="T47" fmla="*/ 98 h 292"/>
                  <a:gd name="T48" fmla="*/ 92 w 709"/>
                  <a:gd name="T49" fmla="*/ 131 h 292"/>
                  <a:gd name="T50" fmla="*/ 617 w 709"/>
                  <a:gd name="T51" fmla="*/ 131 h 292"/>
                  <a:gd name="T52" fmla="*/ 585 w 709"/>
                  <a:gd name="T53" fmla="*/ 98 h 292"/>
                  <a:gd name="T54" fmla="*/ 593 w 709"/>
                  <a:gd name="T55" fmla="*/ 89 h 292"/>
                  <a:gd name="T56" fmla="*/ 626 w 709"/>
                  <a:gd name="T57" fmla="*/ 123 h 292"/>
                  <a:gd name="T58" fmla="*/ 617 w 709"/>
                  <a:gd name="T59" fmla="*/ 131 h 292"/>
                  <a:gd name="T60" fmla="*/ 161 w 709"/>
                  <a:gd name="T61" fmla="*/ 71 h 292"/>
                  <a:gd name="T62" fmla="*/ 154 w 709"/>
                  <a:gd name="T63" fmla="*/ 61 h 292"/>
                  <a:gd name="T64" fmla="*/ 195 w 709"/>
                  <a:gd name="T65" fmla="*/ 37 h 292"/>
                  <a:gd name="T66" fmla="*/ 200 w 709"/>
                  <a:gd name="T67" fmla="*/ 48 h 292"/>
                  <a:gd name="T68" fmla="*/ 161 w 709"/>
                  <a:gd name="T69" fmla="*/ 71 h 292"/>
                  <a:gd name="T70" fmla="*/ 548 w 709"/>
                  <a:gd name="T71" fmla="*/ 71 h 292"/>
                  <a:gd name="T72" fmla="*/ 509 w 709"/>
                  <a:gd name="T73" fmla="*/ 48 h 292"/>
                  <a:gd name="T74" fmla="*/ 514 w 709"/>
                  <a:gd name="T75" fmla="*/ 37 h 292"/>
                  <a:gd name="T76" fmla="*/ 555 w 709"/>
                  <a:gd name="T77" fmla="*/ 61 h 292"/>
                  <a:gd name="T78" fmla="*/ 548 w 709"/>
                  <a:gd name="T79" fmla="*/ 71 h 292"/>
                  <a:gd name="T80" fmla="*/ 242 w 709"/>
                  <a:gd name="T81" fmla="*/ 30 h 292"/>
                  <a:gd name="T82" fmla="*/ 239 w 709"/>
                  <a:gd name="T83" fmla="*/ 19 h 292"/>
                  <a:gd name="T84" fmla="*/ 284 w 709"/>
                  <a:gd name="T85" fmla="*/ 7 h 292"/>
                  <a:gd name="T86" fmla="*/ 286 w 709"/>
                  <a:gd name="T87" fmla="*/ 19 h 292"/>
                  <a:gd name="T88" fmla="*/ 242 w 709"/>
                  <a:gd name="T89" fmla="*/ 30 h 292"/>
                  <a:gd name="T90" fmla="*/ 467 w 709"/>
                  <a:gd name="T91" fmla="*/ 30 h 292"/>
                  <a:gd name="T92" fmla="*/ 423 w 709"/>
                  <a:gd name="T93" fmla="*/ 19 h 292"/>
                  <a:gd name="T94" fmla="*/ 425 w 709"/>
                  <a:gd name="T95" fmla="*/ 7 h 292"/>
                  <a:gd name="T96" fmla="*/ 471 w 709"/>
                  <a:gd name="T97" fmla="*/ 19 h 292"/>
                  <a:gd name="T98" fmla="*/ 467 w 709"/>
                  <a:gd name="T99" fmla="*/ 30 h 292"/>
                  <a:gd name="T100" fmla="*/ 332 w 709"/>
                  <a:gd name="T101" fmla="*/ 13 h 292"/>
                  <a:gd name="T102" fmla="*/ 331 w 709"/>
                  <a:gd name="T103" fmla="*/ 1 h 292"/>
                  <a:gd name="T104" fmla="*/ 378 w 709"/>
                  <a:gd name="T105" fmla="*/ 1 h 292"/>
                  <a:gd name="T106" fmla="*/ 377 w 709"/>
                  <a:gd name="T107" fmla="*/ 13 h 292"/>
                  <a:gd name="T108" fmla="*/ 332 w 709"/>
                  <a:gd name="T109" fmla="*/ 1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9" h="292">
                    <a:moveTo>
                      <a:pt x="12" y="292"/>
                    </a:moveTo>
                    <a:cubicBezTo>
                      <a:pt x="0" y="290"/>
                      <a:pt x="0" y="290"/>
                      <a:pt x="0" y="290"/>
                    </a:cubicBezTo>
                    <a:cubicBezTo>
                      <a:pt x="3" y="275"/>
                      <a:pt x="7" y="259"/>
                      <a:pt x="13" y="244"/>
                    </a:cubicBezTo>
                    <a:cubicBezTo>
                      <a:pt x="24" y="248"/>
                      <a:pt x="24" y="248"/>
                      <a:pt x="24" y="248"/>
                    </a:cubicBezTo>
                    <a:cubicBezTo>
                      <a:pt x="19" y="263"/>
                      <a:pt x="15" y="278"/>
                      <a:pt x="12" y="292"/>
                    </a:cubicBezTo>
                    <a:close/>
                    <a:moveTo>
                      <a:pt x="697" y="292"/>
                    </a:moveTo>
                    <a:cubicBezTo>
                      <a:pt x="694" y="277"/>
                      <a:pt x="690" y="263"/>
                      <a:pt x="685" y="248"/>
                    </a:cubicBezTo>
                    <a:cubicBezTo>
                      <a:pt x="697" y="244"/>
                      <a:pt x="697" y="244"/>
                      <a:pt x="697" y="244"/>
                    </a:cubicBezTo>
                    <a:cubicBezTo>
                      <a:pt x="702" y="259"/>
                      <a:pt x="706" y="274"/>
                      <a:pt x="709" y="290"/>
                    </a:cubicBezTo>
                    <a:lnTo>
                      <a:pt x="697" y="292"/>
                    </a:lnTo>
                    <a:close/>
                    <a:moveTo>
                      <a:pt x="41" y="206"/>
                    </a:moveTo>
                    <a:cubicBezTo>
                      <a:pt x="31" y="201"/>
                      <a:pt x="31" y="201"/>
                      <a:pt x="31" y="201"/>
                    </a:cubicBezTo>
                    <a:cubicBezTo>
                      <a:pt x="38" y="187"/>
                      <a:pt x="46" y="173"/>
                      <a:pt x="54" y="160"/>
                    </a:cubicBezTo>
                    <a:cubicBezTo>
                      <a:pt x="64" y="167"/>
                      <a:pt x="64" y="167"/>
                      <a:pt x="64" y="167"/>
                    </a:cubicBezTo>
                    <a:cubicBezTo>
                      <a:pt x="56" y="179"/>
                      <a:pt x="48" y="193"/>
                      <a:pt x="41" y="206"/>
                    </a:cubicBezTo>
                    <a:close/>
                    <a:moveTo>
                      <a:pt x="668" y="206"/>
                    </a:moveTo>
                    <a:cubicBezTo>
                      <a:pt x="661" y="193"/>
                      <a:pt x="653" y="179"/>
                      <a:pt x="645" y="167"/>
                    </a:cubicBezTo>
                    <a:cubicBezTo>
                      <a:pt x="655" y="160"/>
                      <a:pt x="655" y="160"/>
                      <a:pt x="655" y="160"/>
                    </a:cubicBezTo>
                    <a:cubicBezTo>
                      <a:pt x="664" y="173"/>
                      <a:pt x="671" y="187"/>
                      <a:pt x="678" y="201"/>
                    </a:cubicBezTo>
                    <a:lnTo>
                      <a:pt x="668" y="206"/>
                    </a:lnTo>
                    <a:close/>
                    <a:moveTo>
                      <a:pt x="92" y="131"/>
                    </a:moveTo>
                    <a:cubicBezTo>
                      <a:pt x="83" y="123"/>
                      <a:pt x="83" y="123"/>
                      <a:pt x="83" y="123"/>
                    </a:cubicBezTo>
                    <a:cubicBezTo>
                      <a:pt x="94" y="111"/>
                      <a:pt x="105" y="100"/>
                      <a:pt x="117" y="89"/>
                    </a:cubicBezTo>
                    <a:cubicBezTo>
                      <a:pt x="125" y="98"/>
                      <a:pt x="125" y="98"/>
                      <a:pt x="125" y="98"/>
                    </a:cubicBezTo>
                    <a:cubicBezTo>
                      <a:pt x="113" y="108"/>
                      <a:pt x="102" y="119"/>
                      <a:pt x="92" y="131"/>
                    </a:cubicBezTo>
                    <a:close/>
                    <a:moveTo>
                      <a:pt x="617" y="131"/>
                    </a:moveTo>
                    <a:cubicBezTo>
                      <a:pt x="607" y="119"/>
                      <a:pt x="596" y="108"/>
                      <a:pt x="585" y="98"/>
                    </a:cubicBezTo>
                    <a:cubicBezTo>
                      <a:pt x="593" y="89"/>
                      <a:pt x="593" y="89"/>
                      <a:pt x="593" y="89"/>
                    </a:cubicBezTo>
                    <a:cubicBezTo>
                      <a:pt x="604" y="100"/>
                      <a:pt x="616" y="111"/>
                      <a:pt x="626" y="123"/>
                    </a:cubicBezTo>
                    <a:lnTo>
                      <a:pt x="617" y="131"/>
                    </a:lnTo>
                    <a:close/>
                    <a:moveTo>
                      <a:pt x="161" y="71"/>
                    </a:moveTo>
                    <a:cubicBezTo>
                      <a:pt x="154" y="61"/>
                      <a:pt x="154" y="61"/>
                      <a:pt x="154" y="61"/>
                    </a:cubicBezTo>
                    <a:cubicBezTo>
                      <a:pt x="167" y="52"/>
                      <a:pt x="181" y="44"/>
                      <a:pt x="195" y="37"/>
                    </a:cubicBezTo>
                    <a:cubicBezTo>
                      <a:pt x="200" y="48"/>
                      <a:pt x="200" y="48"/>
                      <a:pt x="200" y="48"/>
                    </a:cubicBezTo>
                    <a:cubicBezTo>
                      <a:pt x="187" y="55"/>
                      <a:pt x="173" y="62"/>
                      <a:pt x="161" y="71"/>
                    </a:cubicBezTo>
                    <a:close/>
                    <a:moveTo>
                      <a:pt x="548" y="71"/>
                    </a:moveTo>
                    <a:cubicBezTo>
                      <a:pt x="536" y="62"/>
                      <a:pt x="522" y="54"/>
                      <a:pt x="509" y="48"/>
                    </a:cubicBezTo>
                    <a:cubicBezTo>
                      <a:pt x="514" y="37"/>
                      <a:pt x="514" y="37"/>
                      <a:pt x="514" y="37"/>
                    </a:cubicBezTo>
                    <a:cubicBezTo>
                      <a:pt x="528" y="44"/>
                      <a:pt x="542" y="52"/>
                      <a:pt x="555" y="61"/>
                    </a:cubicBezTo>
                    <a:lnTo>
                      <a:pt x="548" y="71"/>
                    </a:lnTo>
                    <a:close/>
                    <a:moveTo>
                      <a:pt x="242" y="30"/>
                    </a:moveTo>
                    <a:cubicBezTo>
                      <a:pt x="239" y="19"/>
                      <a:pt x="239" y="19"/>
                      <a:pt x="239" y="19"/>
                    </a:cubicBezTo>
                    <a:cubicBezTo>
                      <a:pt x="253" y="14"/>
                      <a:pt x="269" y="10"/>
                      <a:pt x="284" y="7"/>
                    </a:cubicBezTo>
                    <a:cubicBezTo>
                      <a:pt x="286" y="19"/>
                      <a:pt x="286" y="19"/>
                      <a:pt x="286" y="19"/>
                    </a:cubicBezTo>
                    <a:cubicBezTo>
                      <a:pt x="272" y="22"/>
                      <a:pt x="257" y="25"/>
                      <a:pt x="242" y="30"/>
                    </a:cubicBezTo>
                    <a:close/>
                    <a:moveTo>
                      <a:pt x="467" y="30"/>
                    </a:moveTo>
                    <a:cubicBezTo>
                      <a:pt x="452" y="25"/>
                      <a:pt x="437" y="21"/>
                      <a:pt x="423" y="19"/>
                    </a:cubicBezTo>
                    <a:cubicBezTo>
                      <a:pt x="425" y="7"/>
                      <a:pt x="425" y="7"/>
                      <a:pt x="425" y="7"/>
                    </a:cubicBezTo>
                    <a:cubicBezTo>
                      <a:pt x="440" y="10"/>
                      <a:pt x="456" y="14"/>
                      <a:pt x="471" y="19"/>
                    </a:cubicBezTo>
                    <a:lnTo>
                      <a:pt x="467" y="30"/>
                    </a:lnTo>
                    <a:close/>
                    <a:moveTo>
                      <a:pt x="332" y="13"/>
                    </a:moveTo>
                    <a:cubicBezTo>
                      <a:pt x="331" y="1"/>
                      <a:pt x="331" y="1"/>
                      <a:pt x="331" y="1"/>
                    </a:cubicBezTo>
                    <a:cubicBezTo>
                      <a:pt x="346" y="0"/>
                      <a:pt x="362" y="0"/>
                      <a:pt x="378" y="1"/>
                    </a:cubicBezTo>
                    <a:cubicBezTo>
                      <a:pt x="377" y="13"/>
                      <a:pt x="377" y="13"/>
                      <a:pt x="377" y="13"/>
                    </a:cubicBezTo>
                    <a:cubicBezTo>
                      <a:pt x="362" y="12"/>
                      <a:pt x="347" y="12"/>
                      <a:pt x="33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6" name="Freeform 154"/>
              <p:cNvSpPr>
                <a:spLocks/>
              </p:cNvSpPr>
              <p:nvPr/>
            </p:nvSpPr>
            <p:spPr bwMode="auto">
              <a:xfrm>
                <a:off x="6637958" y="5849145"/>
                <a:ext cx="23889" cy="43926"/>
              </a:xfrm>
              <a:custGeom>
                <a:avLst/>
                <a:gdLst>
                  <a:gd name="T0" fmla="*/ 13 w 13"/>
                  <a:gd name="T1" fmla="*/ 24 h 24"/>
                  <a:gd name="T2" fmla="*/ 1 w 13"/>
                  <a:gd name="T3" fmla="*/ 24 h 24"/>
                  <a:gd name="T4" fmla="*/ 0 w 13"/>
                  <a:gd name="T5" fmla="*/ 1 h 24"/>
                  <a:gd name="T6" fmla="*/ 12 w 13"/>
                  <a:gd name="T7" fmla="*/ 0 h 24"/>
                  <a:gd name="T8" fmla="*/ 13 w 13"/>
                  <a:gd name="T9" fmla="*/ 24 h 24"/>
                </a:gdLst>
                <a:ahLst/>
                <a:cxnLst>
                  <a:cxn ang="0">
                    <a:pos x="T0" y="T1"/>
                  </a:cxn>
                  <a:cxn ang="0">
                    <a:pos x="T2" y="T3"/>
                  </a:cxn>
                  <a:cxn ang="0">
                    <a:pos x="T4" y="T5"/>
                  </a:cxn>
                  <a:cxn ang="0">
                    <a:pos x="T6" y="T7"/>
                  </a:cxn>
                  <a:cxn ang="0">
                    <a:pos x="T8" y="T9"/>
                  </a:cxn>
                </a:cxnLst>
                <a:rect l="0" t="0" r="r" b="b"/>
                <a:pathLst>
                  <a:path w="13" h="24">
                    <a:moveTo>
                      <a:pt x="13" y="24"/>
                    </a:moveTo>
                    <a:cubicBezTo>
                      <a:pt x="1" y="24"/>
                      <a:pt x="1" y="24"/>
                      <a:pt x="1" y="24"/>
                    </a:cubicBezTo>
                    <a:cubicBezTo>
                      <a:pt x="1" y="16"/>
                      <a:pt x="1" y="9"/>
                      <a:pt x="0" y="1"/>
                    </a:cubicBezTo>
                    <a:cubicBezTo>
                      <a:pt x="12" y="0"/>
                      <a:pt x="12" y="0"/>
                      <a:pt x="12" y="0"/>
                    </a:cubicBezTo>
                    <a:cubicBezTo>
                      <a:pt x="13" y="8"/>
                      <a:pt x="13" y="16"/>
                      <a:pt x="1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7" name="Freeform 155"/>
              <p:cNvSpPr>
                <a:spLocks/>
              </p:cNvSpPr>
              <p:nvPr/>
            </p:nvSpPr>
            <p:spPr bwMode="auto">
              <a:xfrm>
                <a:off x="5315568" y="5856851"/>
                <a:ext cx="96328" cy="87081"/>
              </a:xfrm>
              <a:custGeom>
                <a:avLst/>
                <a:gdLst>
                  <a:gd name="T0" fmla="*/ 0 w 125"/>
                  <a:gd name="T1" fmla="*/ 0 h 113"/>
                  <a:gd name="T2" fmla="*/ 54 w 125"/>
                  <a:gd name="T3" fmla="*/ 113 h 113"/>
                  <a:gd name="T4" fmla="*/ 125 w 125"/>
                  <a:gd name="T5" fmla="*/ 4 h 113"/>
                  <a:gd name="T6" fmla="*/ 0 w 125"/>
                  <a:gd name="T7" fmla="*/ 0 h 113"/>
                </a:gdLst>
                <a:ahLst/>
                <a:cxnLst>
                  <a:cxn ang="0">
                    <a:pos x="T0" y="T1"/>
                  </a:cxn>
                  <a:cxn ang="0">
                    <a:pos x="T2" y="T3"/>
                  </a:cxn>
                  <a:cxn ang="0">
                    <a:pos x="T4" y="T5"/>
                  </a:cxn>
                  <a:cxn ang="0">
                    <a:pos x="T6" y="T7"/>
                  </a:cxn>
                </a:cxnLst>
                <a:rect l="0" t="0" r="r" b="b"/>
                <a:pathLst>
                  <a:path w="125" h="113">
                    <a:moveTo>
                      <a:pt x="0" y="0"/>
                    </a:moveTo>
                    <a:lnTo>
                      <a:pt x="54" y="113"/>
                    </a:lnTo>
                    <a:lnTo>
                      <a:pt x="125"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88" name="Group 187"/>
            <p:cNvGrpSpPr/>
            <p:nvPr/>
          </p:nvGrpSpPr>
          <p:grpSpPr>
            <a:xfrm>
              <a:off x="2711569" y="4447165"/>
              <a:ext cx="931031" cy="511435"/>
              <a:chOff x="6741992" y="5096246"/>
              <a:chExt cx="1288483" cy="679690"/>
            </a:xfrm>
            <a:solidFill>
              <a:schemeClr val="bg1">
                <a:lumMod val="95000"/>
              </a:schemeClr>
            </a:solidFill>
          </p:grpSpPr>
          <p:sp>
            <p:nvSpPr>
              <p:cNvPr id="158" name="Freeform 156"/>
              <p:cNvSpPr>
                <a:spLocks/>
              </p:cNvSpPr>
              <p:nvPr/>
            </p:nvSpPr>
            <p:spPr bwMode="auto">
              <a:xfrm>
                <a:off x="7977303" y="5141712"/>
                <a:ext cx="25431" cy="47779"/>
              </a:xfrm>
              <a:custGeom>
                <a:avLst/>
                <a:gdLst>
                  <a:gd name="T0" fmla="*/ 13 w 14"/>
                  <a:gd name="T1" fmla="*/ 26 h 26"/>
                  <a:gd name="T2" fmla="*/ 0 w 14"/>
                  <a:gd name="T3" fmla="*/ 25 h 26"/>
                  <a:gd name="T4" fmla="*/ 1 w 14"/>
                  <a:gd name="T5" fmla="*/ 0 h 26"/>
                  <a:gd name="T6" fmla="*/ 14 w 14"/>
                  <a:gd name="T7" fmla="*/ 0 h 26"/>
                  <a:gd name="T8" fmla="*/ 13 w 14"/>
                  <a:gd name="T9" fmla="*/ 26 h 26"/>
                </a:gdLst>
                <a:ahLst/>
                <a:cxnLst>
                  <a:cxn ang="0">
                    <a:pos x="T0" y="T1"/>
                  </a:cxn>
                  <a:cxn ang="0">
                    <a:pos x="T2" y="T3"/>
                  </a:cxn>
                  <a:cxn ang="0">
                    <a:pos x="T4" y="T5"/>
                  </a:cxn>
                  <a:cxn ang="0">
                    <a:pos x="T6" y="T7"/>
                  </a:cxn>
                  <a:cxn ang="0">
                    <a:pos x="T8" y="T9"/>
                  </a:cxn>
                </a:cxnLst>
                <a:rect l="0" t="0" r="r" b="b"/>
                <a:pathLst>
                  <a:path w="14" h="26">
                    <a:moveTo>
                      <a:pt x="13" y="26"/>
                    </a:moveTo>
                    <a:cubicBezTo>
                      <a:pt x="0" y="25"/>
                      <a:pt x="0" y="25"/>
                      <a:pt x="0" y="25"/>
                    </a:cubicBezTo>
                    <a:cubicBezTo>
                      <a:pt x="1" y="17"/>
                      <a:pt x="1" y="8"/>
                      <a:pt x="1" y="0"/>
                    </a:cubicBezTo>
                    <a:cubicBezTo>
                      <a:pt x="14" y="0"/>
                      <a:pt x="14" y="0"/>
                      <a:pt x="14" y="0"/>
                    </a:cubicBezTo>
                    <a:cubicBezTo>
                      <a:pt x="14" y="8"/>
                      <a:pt x="14" y="18"/>
                      <a:pt x="1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9" name="Freeform 157"/>
              <p:cNvSpPr>
                <a:spLocks noEditPoints="1"/>
              </p:cNvSpPr>
              <p:nvPr/>
            </p:nvSpPr>
            <p:spPr bwMode="auto">
              <a:xfrm>
                <a:off x="6760487" y="5282737"/>
                <a:ext cx="1226063" cy="493199"/>
              </a:xfrm>
              <a:custGeom>
                <a:avLst/>
                <a:gdLst>
                  <a:gd name="T0" fmla="*/ 336 w 673"/>
                  <a:gd name="T1" fmla="*/ 271 h 271"/>
                  <a:gd name="T2" fmla="*/ 336 w 673"/>
                  <a:gd name="T3" fmla="*/ 271 h 271"/>
                  <a:gd name="T4" fmla="*/ 309 w 673"/>
                  <a:gd name="T5" fmla="*/ 269 h 271"/>
                  <a:gd name="T6" fmla="*/ 310 w 673"/>
                  <a:gd name="T7" fmla="*/ 256 h 271"/>
                  <a:gd name="T8" fmla="*/ 336 w 673"/>
                  <a:gd name="T9" fmla="*/ 257 h 271"/>
                  <a:gd name="T10" fmla="*/ 362 w 673"/>
                  <a:gd name="T11" fmla="*/ 255 h 271"/>
                  <a:gd name="T12" fmla="*/ 363 w 673"/>
                  <a:gd name="T13" fmla="*/ 269 h 271"/>
                  <a:gd name="T14" fmla="*/ 336 w 673"/>
                  <a:gd name="T15" fmla="*/ 271 h 271"/>
                  <a:gd name="T16" fmla="*/ 255 w 673"/>
                  <a:gd name="T17" fmla="*/ 260 h 271"/>
                  <a:gd name="T18" fmla="*/ 204 w 673"/>
                  <a:gd name="T19" fmla="*/ 243 h 271"/>
                  <a:gd name="T20" fmla="*/ 209 w 673"/>
                  <a:gd name="T21" fmla="*/ 231 h 271"/>
                  <a:gd name="T22" fmla="*/ 258 w 673"/>
                  <a:gd name="T23" fmla="*/ 247 h 271"/>
                  <a:gd name="T24" fmla="*/ 255 w 673"/>
                  <a:gd name="T25" fmla="*/ 260 h 271"/>
                  <a:gd name="T26" fmla="*/ 417 w 673"/>
                  <a:gd name="T27" fmla="*/ 260 h 271"/>
                  <a:gd name="T28" fmla="*/ 414 w 673"/>
                  <a:gd name="T29" fmla="*/ 247 h 271"/>
                  <a:gd name="T30" fmla="*/ 464 w 673"/>
                  <a:gd name="T31" fmla="*/ 231 h 271"/>
                  <a:gd name="T32" fmla="*/ 469 w 673"/>
                  <a:gd name="T33" fmla="*/ 243 h 271"/>
                  <a:gd name="T34" fmla="*/ 417 w 673"/>
                  <a:gd name="T35" fmla="*/ 260 h 271"/>
                  <a:gd name="T36" fmla="*/ 155 w 673"/>
                  <a:gd name="T37" fmla="*/ 218 h 271"/>
                  <a:gd name="T38" fmla="*/ 111 w 673"/>
                  <a:gd name="T39" fmla="*/ 186 h 271"/>
                  <a:gd name="T40" fmla="*/ 120 w 673"/>
                  <a:gd name="T41" fmla="*/ 176 h 271"/>
                  <a:gd name="T42" fmla="*/ 162 w 673"/>
                  <a:gd name="T43" fmla="*/ 207 h 271"/>
                  <a:gd name="T44" fmla="*/ 155 w 673"/>
                  <a:gd name="T45" fmla="*/ 218 h 271"/>
                  <a:gd name="T46" fmla="*/ 517 w 673"/>
                  <a:gd name="T47" fmla="*/ 218 h 271"/>
                  <a:gd name="T48" fmla="*/ 510 w 673"/>
                  <a:gd name="T49" fmla="*/ 207 h 271"/>
                  <a:gd name="T50" fmla="*/ 553 w 673"/>
                  <a:gd name="T51" fmla="*/ 176 h 271"/>
                  <a:gd name="T52" fmla="*/ 561 w 673"/>
                  <a:gd name="T53" fmla="*/ 186 h 271"/>
                  <a:gd name="T54" fmla="*/ 517 w 673"/>
                  <a:gd name="T55" fmla="*/ 218 h 271"/>
                  <a:gd name="T56" fmla="*/ 73 w 673"/>
                  <a:gd name="T57" fmla="*/ 148 h 271"/>
                  <a:gd name="T58" fmla="*/ 41 w 673"/>
                  <a:gd name="T59" fmla="*/ 104 h 271"/>
                  <a:gd name="T60" fmla="*/ 52 w 673"/>
                  <a:gd name="T61" fmla="*/ 97 h 271"/>
                  <a:gd name="T62" fmla="*/ 83 w 673"/>
                  <a:gd name="T63" fmla="*/ 139 h 271"/>
                  <a:gd name="T64" fmla="*/ 73 w 673"/>
                  <a:gd name="T65" fmla="*/ 148 h 271"/>
                  <a:gd name="T66" fmla="*/ 600 w 673"/>
                  <a:gd name="T67" fmla="*/ 147 h 271"/>
                  <a:gd name="T68" fmla="*/ 590 w 673"/>
                  <a:gd name="T69" fmla="*/ 139 h 271"/>
                  <a:gd name="T70" fmla="*/ 620 w 673"/>
                  <a:gd name="T71" fmla="*/ 97 h 271"/>
                  <a:gd name="T72" fmla="*/ 631 w 673"/>
                  <a:gd name="T73" fmla="*/ 103 h 271"/>
                  <a:gd name="T74" fmla="*/ 600 w 673"/>
                  <a:gd name="T75" fmla="*/ 147 h 271"/>
                  <a:gd name="T76" fmla="*/ 16 w 673"/>
                  <a:gd name="T77" fmla="*/ 55 h 271"/>
                  <a:gd name="T78" fmla="*/ 0 w 673"/>
                  <a:gd name="T79" fmla="*/ 3 h 271"/>
                  <a:gd name="T80" fmla="*/ 12 w 673"/>
                  <a:gd name="T81" fmla="*/ 0 h 271"/>
                  <a:gd name="T82" fmla="*/ 28 w 673"/>
                  <a:gd name="T83" fmla="*/ 50 h 271"/>
                  <a:gd name="T84" fmla="*/ 16 w 673"/>
                  <a:gd name="T85" fmla="*/ 55 h 271"/>
                  <a:gd name="T86" fmla="*/ 656 w 673"/>
                  <a:gd name="T87" fmla="*/ 55 h 271"/>
                  <a:gd name="T88" fmla="*/ 644 w 673"/>
                  <a:gd name="T89" fmla="*/ 50 h 271"/>
                  <a:gd name="T90" fmla="*/ 660 w 673"/>
                  <a:gd name="T91" fmla="*/ 0 h 271"/>
                  <a:gd name="T92" fmla="*/ 673 w 673"/>
                  <a:gd name="T93" fmla="*/ 3 h 271"/>
                  <a:gd name="T94" fmla="*/ 656 w 673"/>
                  <a:gd name="T95" fmla="*/ 55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3" h="271">
                    <a:moveTo>
                      <a:pt x="336" y="271"/>
                    </a:moveTo>
                    <a:cubicBezTo>
                      <a:pt x="336" y="271"/>
                      <a:pt x="336" y="271"/>
                      <a:pt x="336" y="271"/>
                    </a:cubicBezTo>
                    <a:cubicBezTo>
                      <a:pt x="327" y="271"/>
                      <a:pt x="318" y="270"/>
                      <a:pt x="309" y="269"/>
                    </a:cubicBezTo>
                    <a:cubicBezTo>
                      <a:pt x="310" y="256"/>
                      <a:pt x="310" y="256"/>
                      <a:pt x="310" y="256"/>
                    </a:cubicBezTo>
                    <a:cubicBezTo>
                      <a:pt x="319" y="256"/>
                      <a:pt x="327" y="257"/>
                      <a:pt x="336" y="257"/>
                    </a:cubicBezTo>
                    <a:cubicBezTo>
                      <a:pt x="345" y="256"/>
                      <a:pt x="354" y="256"/>
                      <a:pt x="362" y="255"/>
                    </a:cubicBezTo>
                    <a:cubicBezTo>
                      <a:pt x="363" y="269"/>
                      <a:pt x="363" y="269"/>
                      <a:pt x="363" y="269"/>
                    </a:cubicBezTo>
                    <a:cubicBezTo>
                      <a:pt x="354" y="270"/>
                      <a:pt x="345" y="271"/>
                      <a:pt x="336" y="271"/>
                    </a:cubicBezTo>
                    <a:close/>
                    <a:moveTo>
                      <a:pt x="255" y="260"/>
                    </a:moveTo>
                    <a:cubicBezTo>
                      <a:pt x="238" y="255"/>
                      <a:pt x="220" y="250"/>
                      <a:pt x="204" y="243"/>
                    </a:cubicBezTo>
                    <a:cubicBezTo>
                      <a:pt x="209" y="231"/>
                      <a:pt x="209" y="231"/>
                      <a:pt x="209" y="231"/>
                    </a:cubicBezTo>
                    <a:cubicBezTo>
                      <a:pt x="225" y="238"/>
                      <a:pt x="241" y="243"/>
                      <a:pt x="258" y="247"/>
                    </a:cubicBezTo>
                    <a:lnTo>
                      <a:pt x="255" y="260"/>
                    </a:lnTo>
                    <a:close/>
                    <a:moveTo>
                      <a:pt x="417" y="260"/>
                    </a:moveTo>
                    <a:cubicBezTo>
                      <a:pt x="414" y="247"/>
                      <a:pt x="414" y="247"/>
                      <a:pt x="414" y="247"/>
                    </a:cubicBezTo>
                    <a:cubicBezTo>
                      <a:pt x="431" y="243"/>
                      <a:pt x="448" y="238"/>
                      <a:pt x="464" y="231"/>
                    </a:cubicBezTo>
                    <a:cubicBezTo>
                      <a:pt x="469" y="243"/>
                      <a:pt x="469" y="243"/>
                      <a:pt x="469" y="243"/>
                    </a:cubicBezTo>
                    <a:cubicBezTo>
                      <a:pt x="452" y="250"/>
                      <a:pt x="435" y="255"/>
                      <a:pt x="417" y="260"/>
                    </a:cubicBezTo>
                    <a:close/>
                    <a:moveTo>
                      <a:pt x="155" y="218"/>
                    </a:moveTo>
                    <a:cubicBezTo>
                      <a:pt x="140" y="209"/>
                      <a:pt x="125" y="198"/>
                      <a:pt x="111" y="186"/>
                    </a:cubicBezTo>
                    <a:cubicBezTo>
                      <a:pt x="120" y="176"/>
                      <a:pt x="120" y="176"/>
                      <a:pt x="120" y="176"/>
                    </a:cubicBezTo>
                    <a:cubicBezTo>
                      <a:pt x="133" y="188"/>
                      <a:pt x="147" y="198"/>
                      <a:pt x="162" y="207"/>
                    </a:cubicBezTo>
                    <a:lnTo>
                      <a:pt x="155" y="218"/>
                    </a:lnTo>
                    <a:close/>
                    <a:moveTo>
                      <a:pt x="517" y="218"/>
                    </a:moveTo>
                    <a:cubicBezTo>
                      <a:pt x="510" y="207"/>
                      <a:pt x="510" y="207"/>
                      <a:pt x="510" y="207"/>
                    </a:cubicBezTo>
                    <a:cubicBezTo>
                      <a:pt x="525" y="198"/>
                      <a:pt x="540" y="188"/>
                      <a:pt x="553" y="176"/>
                    </a:cubicBezTo>
                    <a:cubicBezTo>
                      <a:pt x="561" y="186"/>
                      <a:pt x="561" y="186"/>
                      <a:pt x="561" y="186"/>
                    </a:cubicBezTo>
                    <a:cubicBezTo>
                      <a:pt x="547" y="198"/>
                      <a:pt x="533" y="209"/>
                      <a:pt x="517" y="218"/>
                    </a:cubicBezTo>
                    <a:close/>
                    <a:moveTo>
                      <a:pt x="73" y="148"/>
                    </a:moveTo>
                    <a:cubicBezTo>
                      <a:pt x="61" y="134"/>
                      <a:pt x="50" y="119"/>
                      <a:pt x="41" y="104"/>
                    </a:cubicBezTo>
                    <a:cubicBezTo>
                      <a:pt x="52" y="97"/>
                      <a:pt x="52" y="97"/>
                      <a:pt x="52" y="97"/>
                    </a:cubicBezTo>
                    <a:cubicBezTo>
                      <a:pt x="61" y="112"/>
                      <a:pt x="71" y="126"/>
                      <a:pt x="83" y="139"/>
                    </a:cubicBezTo>
                    <a:lnTo>
                      <a:pt x="73" y="148"/>
                    </a:lnTo>
                    <a:close/>
                    <a:moveTo>
                      <a:pt x="600" y="147"/>
                    </a:moveTo>
                    <a:cubicBezTo>
                      <a:pt x="590" y="139"/>
                      <a:pt x="590" y="139"/>
                      <a:pt x="590" y="139"/>
                    </a:cubicBezTo>
                    <a:cubicBezTo>
                      <a:pt x="601" y="126"/>
                      <a:pt x="611" y="112"/>
                      <a:pt x="620" y="97"/>
                    </a:cubicBezTo>
                    <a:cubicBezTo>
                      <a:pt x="631" y="103"/>
                      <a:pt x="631" y="103"/>
                      <a:pt x="631" y="103"/>
                    </a:cubicBezTo>
                    <a:cubicBezTo>
                      <a:pt x="622" y="119"/>
                      <a:pt x="611" y="134"/>
                      <a:pt x="600" y="147"/>
                    </a:cubicBezTo>
                    <a:close/>
                    <a:moveTo>
                      <a:pt x="16" y="55"/>
                    </a:moveTo>
                    <a:cubicBezTo>
                      <a:pt x="9" y="38"/>
                      <a:pt x="4" y="21"/>
                      <a:pt x="0" y="3"/>
                    </a:cubicBezTo>
                    <a:cubicBezTo>
                      <a:pt x="12" y="0"/>
                      <a:pt x="12" y="0"/>
                      <a:pt x="12" y="0"/>
                    </a:cubicBezTo>
                    <a:cubicBezTo>
                      <a:pt x="16" y="17"/>
                      <a:pt x="22" y="34"/>
                      <a:pt x="28" y="50"/>
                    </a:cubicBezTo>
                    <a:lnTo>
                      <a:pt x="16" y="55"/>
                    </a:lnTo>
                    <a:close/>
                    <a:moveTo>
                      <a:pt x="656" y="55"/>
                    </a:moveTo>
                    <a:cubicBezTo>
                      <a:pt x="644" y="50"/>
                      <a:pt x="644" y="50"/>
                      <a:pt x="644" y="50"/>
                    </a:cubicBezTo>
                    <a:cubicBezTo>
                      <a:pt x="651" y="34"/>
                      <a:pt x="656" y="17"/>
                      <a:pt x="660" y="0"/>
                    </a:cubicBezTo>
                    <a:cubicBezTo>
                      <a:pt x="673" y="3"/>
                      <a:pt x="673" y="3"/>
                      <a:pt x="673" y="3"/>
                    </a:cubicBezTo>
                    <a:cubicBezTo>
                      <a:pt x="669" y="21"/>
                      <a:pt x="663" y="38"/>
                      <a:pt x="65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0" name="Freeform 158"/>
              <p:cNvSpPr>
                <a:spLocks/>
              </p:cNvSpPr>
              <p:nvPr/>
            </p:nvSpPr>
            <p:spPr bwMode="auto">
              <a:xfrm>
                <a:off x="6741992" y="5141712"/>
                <a:ext cx="25431" cy="47779"/>
              </a:xfrm>
              <a:custGeom>
                <a:avLst/>
                <a:gdLst>
                  <a:gd name="T0" fmla="*/ 1 w 14"/>
                  <a:gd name="T1" fmla="*/ 26 h 26"/>
                  <a:gd name="T2" fmla="*/ 0 w 14"/>
                  <a:gd name="T3" fmla="*/ 0 h 26"/>
                  <a:gd name="T4" fmla="*/ 13 w 14"/>
                  <a:gd name="T5" fmla="*/ 0 h 26"/>
                  <a:gd name="T6" fmla="*/ 14 w 14"/>
                  <a:gd name="T7" fmla="*/ 25 h 26"/>
                  <a:gd name="T8" fmla="*/ 1 w 14"/>
                  <a:gd name="T9" fmla="*/ 26 h 26"/>
                </a:gdLst>
                <a:ahLst/>
                <a:cxnLst>
                  <a:cxn ang="0">
                    <a:pos x="T0" y="T1"/>
                  </a:cxn>
                  <a:cxn ang="0">
                    <a:pos x="T2" y="T3"/>
                  </a:cxn>
                  <a:cxn ang="0">
                    <a:pos x="T4" y="T5"/>
                  </a:cxn>
                  <a:cxn ang="0">
                    <a:pos x="T6" y="T7"/>
                  </a:cxn>
                  <a:cxn ang="0">
                    <a:pos x="T8" y="T9"/>
                  </a:cxn>
                </a:cxnLst>
                <a:rect l="0" t="0" r="r" b="b"/>
                <a:pathLst>
                  <a:path w="14" h="26">
                    <a:moveTo>
                      <a:pt x="1" y="26"/>
                    </a:moveTo>
                    <a:cubicBezTo>
                      <a:pt x="1" y="18"/>
                      <a:pt x="0" y="8"/>
                      <a:pt x="0" y="0"/>
                    </a:cubicBezTo>
                    <a:cubicBezTo>
                      <a:pt x="13" y="0"/>
                      <a:pt x="13" y="0"/>
                      <a:pt x="13" y="0"/>
                    </a:cubicBezTo>
                    <a:cubicBezTo>
                      <a:pt x="13" y="8"/>
                      <a:pt x="13" y="17"/>
                      <a:pt x="14" y="25"/>
                    </a:cubicBezTo>
                    <a:lnTo>
                      <a:pt x="1"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1" name="Freeform 159"/>
              <p:cNvSpPr>
                <a:spLocks/>
              </p:cNvSpPr>
              <p:nvPr/>
            </p:nvSpPr>
            <p:spPr bwMode="auto">
              <a:xfrm>
                <a:off x="7937230" y="5096246"/>
                <a:ext cx="93245" cy="82457"/>
              </a:xfrm>
              <a:custGeom>
                <a:avLst/>
                <a:gdLst>
                  <a:gd name="T0" fmla="*/ 121 w 121"/>
                  <a:gd name="T1" fmla="*/ 107 h 107"/>
                  <a:gd name="T2" fmla="*/ 69 w 121"/>
                  <a:gd name="T3" fmla="*/ 0 h 107"/>
                  <a:gd name="T4" fmla="*/ 0 w 121"/>
                  <a:gd name="T5" fmla="*/ 102 h 107"/>
                  <a:gd name="T6" fmla="*/ 121 w 121"/>
                  <a:gd name="T7" fmla="*/ 107 h 107"/>
                </a:gdLst>
                <a:ahLst/>
                <a:cxnLst>
                  <a:cxn ang="0">
                    <a:pos x="T0" y="T1"/>
                  </a:cxn>
                  <a:cxn ang="0">
                    <a:pos x="T2" y="T3"/>
                  </a:cxn>
                  <a:cxn ang="0">
                    <a:pos x="T4" y="T5"/>
                  </a:cxn>
                  <a:cxn ang="0">
                    <a:pos x="T6" y="T7"/>
                  </a:cxn>
                </a:cxnLst>
                <a:rect l="0" t="0" r="r" b="b"/>
                <a:pathLst>
                  <a:path w="121" h="107">
                    <a:moveTo>
                      <a:pt x="121" y="107"/>
                    </a:moveTo>
                    <a:lnTo>
                      <a:pt x="69" y="0"/>
                    </a:lnTo>
                    <a:lnTo>
                      <a:pt x="0" y="102"/>
                    </a:lnTo>
                    <a:lnTo>
                      <a:pt x="121"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86" name="Group 185"/>
            <p:cNvGrpSpPr/>
            <p:nvPr/>
          </p:nvGrpSpPr>
          <p:grpSpPr>
            <a:xfrm>
              <a:off x="586679" y="4624021"/>
              <a:ext cx="783469" cy="429675"/>
              <a:chOff x="3801292" y="5331286"/>
              <a:chExt cx="1084267" cy="571032"/>
            </a:xfrm>
            <a:solidFill>
              <a:schemeClr val="bg1">
                <a:lumMod val="95000"/>
              </a:schemeClr>
            </a:solidFill>
          </p:grpSpPr>
          <p:sp>
            <p:nvSpPr>
              <p:cNvPr id="162" name="Freeform 160"/>
              <p:cNvSpPr>
                <a:spLocks/>
              </p:cNvSpPr>
              <p:nvPr/>
            </p:nvSpPr>
            <p:spPr bwMode="auto">
              <a:xfrm>
                <a:off x="4836240" y="5368276"/>
                <a:ext cx="29284" cy="54714"/>
              </a:xfrm>
              <a:custGeom>
                <a:avLst/>
                <a:gdLst>
                  <a:gd name="T0" fmla="*/ 15 w 16"/>
                  <a:gd name="T1" fmla="*/ 30 h 30"/>
                  <a:gd name="T2" fmla="*/ 0 w 16"/>
                  <a:gd name="T3" fmla="*/ 29 h 30"/>
                  <a:gd name="T4" fmla="*/ 2 w 16"/>
                  <a:gd name="T5" fmla="*/ 0 h 30"/>
                  <a:gd name="T6" fmla="*/ 16 w 16"/>
                  <a:gd name="T7" fmla="*/ 0 h 30"/>
                  <a:gd name="T8" fmla="*/ 15 w 16"/>
                  <a:gd name="T9" fmla="*/ 30 h 30"/>
                </a:gdLst>
                <a:ahLst/>
                <a:cxnLst>
                  <a:cxn ang="0">
                    <a:pos x="T0" y="T1"/>
                  </a:cxn>
                  <a:cxn ang="0">
                    <a:pos x="T2" y="T3"/>
                  </a:cxn>
                  <a:cxn ang="0">
                    <a:pos x="T4" y="T5"/>
                  </a:cxn>
                  <a:cxn ang="0">
                    <a:pos x="T6" y="T7"/>
                  </a:cxn>
                  <a:cxn ang="0">
                    <a:pos x="T8" y="T9"/>
                  </a:cxn>
                </a:cxnLst>
                <a:rect l="0" t="0" r="r" b="b"/>
                <a:pathLst>
                  <a:path w="16" h="30">
                    <a:moveTo>
                      <a:pt x="15" y="30"/>
                    </a:moveTo>
                    <a:cubicBezTo>
                      <a:pt x="0" y="29"/>
                      <a:pt x="0" y="29"/>
                      <a:pt x="0" y="29"/>
                    </a:cubicBezTo>
                    <a:cubicBezTo>
                      <a:pt x="1" y="19"/>
                      <a:pt x="2" y="8"/>
                      <a:pt x="2" y="0"/>
                    </a:cubicBezTo>
                    <a:cubicBezTo>
                      <a:pt x="16" y="0"/>
                      <a:pt x="16" y="0"/>
                      <a:pt x="16" y="0"/>
                    </a:cubicBezTo>
                    <a:cubicBezTo>
                      <a:pt x="16" y="12"/>
                      <a:pt x="16" y="21"/>
                      <a:pt x="1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 name="Freeform 161"/>
              <p:cNvSpPr>
                <a:spLocks noEditPoints="1"/>
              </p:cNvSpPr>
              <p:nvPr/>
            </p:nvSpPr>
            <p:spPr bwMode="auto">
              <a:xfrm>
                <a:off x="3824410" y="5519318"/>
                <a:ext cx="1018765" cy="383000"/>
              </a:xfrm>
              <a:custGeom>
                <a:avLst/>
                <a:gdLst>
                  <a:gd name="T0" fmla="*/ 279 w 559"/>
                  <a:gd name="T1" fmla="*/ 210 h 210"/>
                  <a:gd name="T2" fmla="*/ 251 w 559"/>
                  <a:gd name="T3" fmla="*/ 209 h 210"/>
                  <a:gd name="T4" fmla="*/ 252 w 559"/>
                  <a:gd name="T5" fmla="*/ 194 h 210"/>
                  <a:gd name="T6" fmla="*/ 307 w 559"/>
                  <a:gd name="T7" fmla="*/ 194 h 210"/>
                  <a:gd name="T8" fmla="*/ 308 w 559"/>
                  <a:gd name="T9" fmla="*/ 209 h 210"/>
                  <a:gd name="T10" fmla="*/ 279 w 559"/>
                  <a:gd name="T11" fmla="*/ 210 h 210"/>
                  <a:gd name="T12" fmla="*/ 195 w 559"/>
                  <a:gd name="T13" fmla="*/ 198 h 210"/>
                  <a:gd name="T14" fmla="*/ 142 w 559"/>
                  <a:gd name="T15" fmla="*/ 176 h 210"/>
                  <a:gd name="T16" fmla="*/ 149 w 559"/>
                  <a:gd name="T17" fmla="*/ 163 h 210"/>
                  <a:gd name="T18" fmla="*/ 199 w 559"/>
                  <a:gd name="T19" fmla="*/ 184 h 210"/>
                  <a:gd name="T20" fmla="*/ 195 w 559"/>
                  <a:gd name="T21" fmla="*/ 198 h 210"/>
                  <a:gd name="T22" fmla="*/ 364 w 559"/>
                  <a:gd name="T23" fmla="*/ 198 h 210"/>
                  <a:gd name="T24" fmla="*/ 360 w 559"/>
                  <a:gd name="T25" fmla="*/ 184 h 210"/>
                  <a:gd name="T26" fmla="*/ 410 w 559"/>
                  <a:gd name="T27" fmla="*/ 163 h 210"/>
                  <a:gd name="T28" fmla="*/ 417 w 559"/>
                  <a:gd name="T29" fmla="*/ 176 h 210"/>
                  <a:gd name="T30" fmla="*/ 364 w 559"/>
                  <a:gd name="T31" fmla="*/ 198 h 210"/>
                  <a:gd name="T32" fmla="*/ 95 w 559"/>
                  <a:gd name="T33" fmla="*/ 144 h 210"/>
                  <a:gd name="T34" fmla="*/ 54 w 559"/>
                  <a:gd name="T35" fmla="*/ 104 h 210"/>
                  <a:gd name="T36" fmla="*/ 65 w 559"/>
                  <a:gd name="T37" fmla="*/ 95 h 210"/>
                  <a:gd name="T38" fmla="*/ 104 w 559"/>
                  <a:gd name="T39" fmla="*/ 133 h 210"/>
                  <a:gd name="T40" fmla="*/ 95 w 559"/>
                  <a:gd name="T41" fmla="*/ 144 h 210"/>
                  <a:gd name="T42" fmla="*/ 464 w 559"/>
                  <a:gd name="T43" fmla="*/ 144 h 210"/>
                  <a:gd name="T44" fmla="*/ 455 w 559"/>
                  <a:gd name="T45" fmla="*/ 133 h 210"/>
                  <a:gd name="T46" fmla="*/ 493 w 559"/>
                  <a:gd name="T47" fmla="*/ 95 h 210"/>
                  <a:gd name="T48" fmla="*/ 505 w 559"/>
                  <a:gd name="T49" fmla="*/ 104 h 210"/>
                  <a:gd name="T50" fmla="*/ 464 w 559"/>
                  <a:gd name="T51" fmla="*/ 144 h 210"/>
                  <a:gd name="T52" fmla="*/ 22 w 559"/>
                  <a:gd name="T53" fmla="*/ 57 h 210"/>
                  <a:gd name="T54" fmla="*/ 0 w 559"/>
                  <a:gd name="T55" fmla="*/ 4 h 210"/>
                  <a:gd name="T56" fmla="*/ 14 w 559"/>
                  <a:gd name="T57" fmla="*/ 0 h 210"/>
                  <a:gd name="T58" fmla="*/ 35 w 559"/>
                  <a:gd name="T59" fmla="*/ 50 h 210"/>
                  <a:gd name="T60" fmla="*/ 22 w 559"/>
                  <a:gd name="T61" fmla="*/ 57 h 210"/>
                  <a:gd name="T62" fmla="*/ 537 w 559"/>
                  <a:gd name="T63" fmla="*/ 57 h 210"/>
                  <a:gd name="T64" fmla="*/ 524 w 559"/>
                  <a:gd name="T65" fmla="*/ 50 h 210"/>
                  <a:gd name="T66" fmla="*/ 545 w 559"/>
                  <a:gd name="T67" fmla="*/ 0 h 210"/>
                  <a:gd name="T68" fmla="*/ 559 w 559"/>
                  <a:gd name="T69" fmla="*/ 4 h 210"/>
                  <a:gd name="T70" fmla="*/ 537 w 559"/>
                  <a:gd name="T71" fmla="*/ 5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9" h="210">
                    <a:moveTo>
                      <a:pt x="279" y="210"/>
                    </a:moveTo>
                    <a:cubicBezTo>
                      <a:pt x="270" y="210"/>
                      <a:pt x="260" y="210"/>
                      <a:pt x="251" y="209"/>
                    </a:cubicBezTo>
                    <a:cubicBezTo>
                      <a:pt x="252" y="194"/>
                      <a:pt x="252" y="194"/>
                      <a:pt x="252" y="194"/>
                    </a:cubicBezTo>
                    <a:cubicBezTo>
                      <a:pt x="270" y="196"/>
                      <a:pt x="289" y="196"/>
                      <a:pt x="307" y="194"/>
                    </a:cubicBezTo>
                    <a:cubicBezTo>
                      <a:pt x="308" y="209"/>
                      <a:pt x="308" y="209"/>
                      <a:pt x="308" y="209"/>
                    </a:cubicBezTo>
                    <a:cubicBezTo>
                      <a:pt x="299" y="210"/>
                      <a:pt x="289" y="210"/>
                      <a:pt x="279" y="210"/>
                    </a:cubicBezTo>
                    <a:close/>
                    <a:moveTo>
                      <a:pt x="195" y="198"/>
                    </a:moveTo>
                    <a:cubicBezTo>
                      <a:pt x="177" y="192"/>
                      <a:pt x="159" y="185"/>
                      <a:pt x="142" y="176"/>
                    </a:cubicBezTo>
                    <a:cubicBezTo>
                      <a:pt x="149" y="163"/>
                      <a:pt x="149" y="163"/>
                      <a:pt x="149" y="163"/>
                    </a:cubicBezTo>
                    <a:cubicBezTo>
                      <a:pt x="165" y="172"/>
                      <a:pt x="182" y="179"/>
                      <a:pt x="199" y="184"/>
                    </a:cubicBezTo>
                    <a:lnTo>
                      <a:pt x="195" y="198"/>
                    </a:lnTo>
                    <a:close/>
                    <a:moveTo>
                      <a:pt x="364" y="198"/>
                    </a:moveTo>
                    <a:cubicBezTo>
                      <a:pt x="360" y="184"/>
                      <a:pt x="360" y="184"/>
                      <a:pt x="360" y="184"/>
                    </a:cubicBezTo>
                    <a:cubicBezTo>
                      <a:pt x="377" y="178"/>
                      <a:pt x="394" y="171"/>
                      <a:pt x="410" y="163"/>
                    </a:cubicBezTo>
                    <a:cubicBezTo>
                      <a:pt x="417" y="176"/>
                      <a:pt x="417" y="176"/>
                      <a:pt x="417" y="176"/>
                    </a:cubicBezTo>
                    <a:cubicBezTo>
                      <a:pt x="400" y="185"/>
                      <a:pt x="382" y="192"/>
                      <a:pt x="364" y="198"/>
                    </a:cubicBezTo>
                    <a:close/>
                    <a:moveTo>
                      <a:pt x="95" y="144"/>
                    </a:moveTo>
                    <a:cubicBezTo>
                      <a:pt x="80" y="132"/>
                      <a:pt x="66" y="119"/>
                      <a:pt x="54" y="104"/>
                    </a:cubicBezTo>
                    <a:cubicBezTo>
                      <a:pt x="65" y="95"/>
                      <a:pt x="65" y="95"/>
                      <a:pt x="65" y="95"/>
                    </a:cubicBezTo>
                    <a:cubicBezTo>
                      <a:pt x="77" y="109"/>
                      <a:pt x="90" y="122"/>
                      <a:pt x="104" y="133"/>
                    </a:cubicBezTo>
                    <a:lnTo>
                      <a:pt x="95" y="144"/>
                    </a:lnTo>
                    <a:close/>
                    <a:moveTo>
                      <a:pt x="464" y="144"/>
                    </a:moveTo>
                    <a:cubicBezTo>
                      <a:pt x="455" y="133"/>
                      <a:pt x="455" y="133"/>
                      <a:pt x="455" y="133"/>
                    </a:cubicBezTo>
                    <a:cubicBezTo>
                      <a:pt x="469" y="121"/>
                      <a:pt x="482" y="109"/>
                      <a:pt x="493" y="95"/>
                    </a:cubicBezTo>
                    <a:cubicBezTo>
                      <a:pt x="505" y="104"/>
                      <a:pt x="505" y="104"/>
                      <a:pt x="505" y="104"/>
                    </a:cubicBezTo>
                    <a:cubicBezTo>
                      <a:pt x="493" y="119"/>
                      <a:pt x="479" y="132"/>
                      <a:pt x="464" y="144"/>
                    </a:cubicBezTo>
                    <a:close/>
                    <a:moveTo>
                      <a:pt x="22" y="57"/>
                    </a:moveTo>
                    <a:cubicBezTo>
                      <a:pt x="13" y="40"/>
                      <a:pt x="6" y="22"/>
                      <a:pt x="0" y="4"/>
                    </a:cubicBezTo>
                    <a:cubicBezTo>
                      <a:pt x="14" y="0"/>
                      <a:pt x="14" y="0"/>
                      <a:pt x="14" y="0"/>
                    </a:cubicBezTo>
                    <a:cubicBezTo>
                      <a:pt x="19" y="17"/>
                      <a:pt x="26" y="34"/>
                      <a:pt x="35" y="50"/>
                    </a:cubicBezTo>
                    <a:lnTo>
                      <a:pt x="22" y="57"/>
                    </a:lnTo>
                    <a:close/>
                    <a:moveTo>
                      <a:pt x="537" y="57"/>
                    </a:moveTo>
                    <a:cubicBezTo>
                      <a:pt x="524" y="50"/>
                      <a:pt x="524" y="50"/>
                      <a:pt x="524" y="50"/>
                    </a:cubicBezTo>
                    <a:cubicBezTo>
                      <a:pt x="532" y="34"/>
                      <a:pt x="539" y="17"/>
                      <a:pt x="545" y="0"/>
                    </a:cubicBezTo>
                    <a:cubicBezTo>
                      <a:pt x="559" y="4"/>
                      <a:pt x="559" y="4"/>
                      <a:pt x="559" y="4"/>
                    </a:cubicBezTo>
                    <a:cubicBezTo>
                      <a:pt x="553" y="22"/>
                      <a:pt x="546" y="40"/>
                      <a:pt x="53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4" name="Freeform 162"/>
              <p:cNvSpPr>
                <a:spLocks/>
              </p:cNvSpPr>
              <p:nvPr/>
            </p:nvSpPr>
            <p:spPr bwMode="auto">
              <a:xfrm>
                <a:off x="3801292" y="5368276"/>
                <a:ext cx="29284" cy="54714"/>
              </a:xfrm>
              <a:custGeom>
                <a:avLst/>
                <a:gdLst>
                  <a:gd name="T0" fmla="*/ 2 w 16"/>
                  <a:gd name="T1" fmla="*/ 30 h 30"/>
                  <a:gd name="T2" fmla="*/ 0 w 16"/>
                  <a:gd name="T3" fmla="*/ 0 h 30"/>
                  <a:gd name="T4" fmla="*/ 15 w 16"/>
                  <a:gd name="T5" fmla="*/ 0 h 30"/>
                  <a:gd name="T6" fmla="*/ 16 w 16"/>
                  <a:gd name="T7" fmla="*/ 29 h 30"/>
                  <a:gd name="T8" fmla="*/ 2 w 16"/>
                  <a:gd name="T9" fmla="*/ 30 h 30"/>
                </a:gdLst>
                <a:ahLst/>
                <a:cxnLst>
                  <a:cxn ang="0">
                    <a:pos x="T0" y="T1"/>
                  </a:cxn>
                  <a:cxn ang="0">
                    <a:pos x="T2" y="T3"/>
                  </a:cxn>
                  <a:cxn ang="0">
                    <a:pos x="T4" y="T5"/>
                  </a:cxn>
                  <a:cxn ang="0">
                    <a:pos x="T6" y="T7"/>
                  </a:cxn>
                  <a:cxn ang="0">
                    <a:pos x="T8" y="T9"/>
                  </a:cxn>
                </a:cxnLst>
                <a:rect l="0" t="0" r="r" b="b"/>
                <a:pathLst>
                  <a:path w="16" h="30">
                    <a:moveTo>
                      <a:pt x="2" y="30"/>
                    </a:moveTo>
                    <a:cubicBezTo>
                      <a:pt x="1" y="21"/>
                      <a:pt x="0" y="12"/>
                      <a:pt x="0" y="0"/>
                    </a:cubicBezTo>
                    <a:cubicBezTo>
                      <a:pt x="15" y="0"/>
                      <a:pt x="15" y="0"/>
                      <a:pt x="15" y="0"/>
                    </a:cubicBezTo>
                    <a:cubicBezTo>
                      <a:pt x="15" y="8"/>
                      <a:pt x="15" y="19"/>
                      <a:pt x="16" y="29"/>
                    </a:cubicBezTo>
                    <a:lnTo>
                      <a:pt x="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5" name="Freeform 163"/>
              <p:cNvSpPr>
                <a:spLocks/>
              </p:cNvSpPr>
              <p:nvPr/>
            </p:nvSpPr>
            <p:spPr bwMode="auto">
              <a:xfrm>
                <a:off x="4808497" y="5331286"/>
                <a:ext cx="77062" cy="69356"/>
              </a:xfrm>
              <a:custGeom>
                <a:avLst/>
                <a:gdLst>
                  <a:gd name="T0" fmla="*/ 100 w 100"/>
                  <a:gd name="T1" fmla="*/ 90 h 90"/>
                  <a:gd name="T2" fmla="*/ 57 w 100"/>
                  <a:gd name="T3" fmla="*/ 0 h 90"/>
                  <a:gd name="T4" fmla="*/ 0 w 100"/>
                  <a:gd name="T5" fmla="*/ 86 h 90"/>
                  <a:gd name="T6" fmla="*/ 100 w 100"/>
                  <a:gd name="T7" fmla="*/ 90 h 90"/>
                </a:gdLst>
                <a:ahLst/>
                <a:cxnLst>
                  <a:cxn ang="0">
                    <a:pos x="T0" y="T1"/>
                  </a:cxn>
                  <a:cxn ang="0">
                    <a:pos x="T2" y="T3"/>
                  </a:cxn>
                  <a:cxn ang="0">
                    <a:pos x="T4" y="T5"/>
                  </a:cxn>
                  <a:cxn ang="0">
                    <a:pos x="T6" y="T7"/>
                  </a:cxn>
                </a:cxnLst>
                <a:rect l="0" t="0" r="r" b="b"/>
                <a:pathLst>
                  <a:path w="100" h="90">
                    <a:moveTo>
                      <a:pt x="100" y="90"/>
                    </a:moveTo>
                    <a:lnTo>
                      <a:pt x="57" y="0"/>
                    </a:lnTo>
                    <a:lnTo>
                      <a:pt x="0" y="86"/>
                    </a:lnTo>
                    <a:lnTo>
                      <a:pt x="10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73" name="Oval 171"/>
            <p:cNvSpPr>
              <a:spLocks noChangeArrowheads="1"/>
            </p:cNvSpPr>
            <p:nvPr/>
          </p:nvSpPr>
          <p:spPr bwMode="auto">
            <a:xfrm>
              <a:off x="1718728" y="3420235"/>
              <a:ext cx="778458" cy="810642"/>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4" name="Oval 172"/>
            <p:cNvSpPr>
              <a:spLocks noChangeArrowheads="1"/>
            </p:cNvSpPr>
            <p:nvPr/>
          </p:nvSpPr>
          <p:spPr bwMode="auto">
            <a:xfrm>
              <a:off x="1834551" y="3540845"/>
              <a:ext cx="545144" cy="569421"/>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5" name="Oval 173"/>
            <p:cNvSpPr>
              <a:spLocks noChangeArrowheads="1"/>
            </p:cNvSpPr>
            <p:nvPr/>
          </p:nvSpPr>
          <p:spPr bwMode="auto">
            <a:xfrm>
              <a:off x="1950373" y="3663196"/>
              <a:ext cx="313499" cy="324720"/>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6" name="Freeform 174"/>
            <p:cNvSpPr>
              <a:spLocks/>
            </p:cNvSpPr>
            <p:nvPr/>
          </p:nvSpPr>
          <p:spPr bwMode="auto">
            <a:xfrm>
              <a:off x="2869711" y="2689034"/>
              <a:ext cx="855859" cy="701049"/>
            </a:xfrm>
            <a:custGeom>
              <a:avLst/>
              <a:gdLst>
                <a:gd name="T0" fmla="*/ 0 w 1537"/>
                <a:gd name="T1" fmla="*/ 1209 h 1209"/>
                <a:gd name="T2" fmla="*/ 151 w 1537"/>
                <a:gd name="T3" fmla="*/ 677 h 1209"/>
                <a:gd name="T4" fmla="*/ 1537 w 1537"/>
                <a:gd name="T5" fmla="*/ 0 h 1209"/>
                <a:gd name="T6" fmla="*/ 1419 w 1537"/>
                <a:gd name="T7" fmla="*/ 693 h 1209"/>
                <a:gd name="T8" fmla="*/ 0 w 1537"/>
                <a:gd name="T9" fmla="*/ 1209 h 1209"/>
              </a:gdLst>
              <a:ahLst/>
              <a:cxnLst>
                <a:cxn ang="0">
                  <a:pos x="T0" y="T1"/>
                </a:cxn>
                <a:cxn ang="0">
                  <a:pos x="T2" y="T3"/>
                </a:cxn>
                <a:cxn ang="0">
                  <a:pos x="T4" y="T5"/>
                </a:cxn>
                <a:cxn ang="0">
                  <a:pos x="T6" y="T7"/>
                </a:cxn>
                <a:cxn ang="0">
                  <a:pos x="T8" y="T9"/>
                </a:cxn>
              </a:cxnLst>
              <a:rect l="0" t="0" r="r" b="b"/>
              <a:pathLst>
                <a:path w="1537" h="1209">
                  <a:moveTo>
                    <a:pt x="0" y="1209"/>
                  </a:moveTo>
                  <a:lnTo>
                    <a:pt x="151" y="677"/>
                  </a:lnTo>
                  <a:lnTo>
                    <a:pt x="1537" y="0"/>
                  </a:lnTo>
                  <a:lnTo>
                    <a:pt x="1419" y="693"/>
                  </a:lnTo>
                  <a:lnTo>
                    <a:pt x="0" y="120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7" name="Freeform 175"/>
            <p:cNvSpPr>
              <a:spLocks/>
            </p:cNvSpPr>
            <p:nvPr/>
          </p:nvSpPr>
          <p:spPr bwMode="auto">
            <a:xfrm>
              <a:off x="2898666" y="3511853"/>
              <a:ext cx="1084718" cy="418657"/>
            </a:xfrm>
            <a:custGeom>
              <a:avLst/>
              <a:gdLst>
                <a:gd name="T0" fmla="*/ 0 w 1948"/>
                <a:gd name="T1" fmla="*/ 365 h 722"/>
                <a:gd name="T2" fmla="*/ 423 w 1948"/>
                <a:gd name="T3" fmla="*/ 722 h 722"/>
                <a:gd name="T4" fmla="*/ 1948 w 1948"/>
                <a:gd name="T5" fmla="*/ 509 h 722"/>
                <a:gd name="T6" fmla="*/ 1464 w 1948"/>
                <a:gd name="T7" fmla="*/ 0 h 722"/>
                <a:gd name="T8" fmla="*/ 0 w 1948"/>
                <a:gd name="T9" fmla="*/ 365 h 722"/>
              </a:gdLst>
              <a:ahLst/>
              <a:cxnLst>
                <a:cxn ang="0">
                  <a:pos x="T0" y="T1"/>
                </a:cxn>
                <a:cxn ang="0">
                  <a:pos x="T2" y="T3"/>
                </a:cxn>
                <a:cxn ang="0">
                  <a:pos x="T4" y="T5"/>
                </a:cxn>
                <a:cxn ang="0">
                  <a:pos x="T6" y="T7"/>
                </a:cxn>
                <a:cxn ang="0">
                  <a:pos x="T8" y="T9"/>
                </a:cxn>
              </a:cxnLst>
              <a:rect l="0" t="0" r="r" b="b"/>
              <a:pathLst>
                <a:path w="1948" h="722">
                  <a:moveTo>
                    <a:pt x="0" y="365"/>
                  </a:moveTo>
                  <a:lnTo>
                    <a:pt x="423" y="722"/>
                  </a:lnTo>
                  <a:lnTo>
                    <a:pt x="1948" y="509"/>
                  </a:lnTo>
                  <a:lnTo>
                    <a:pt x="1464" y="0"/>
                  </a:lnTo>
                  <a:lnTo>
                    <a:pt x="0" y="36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8" name="Freeform 176"/>
            <p:cNvSpPr>
              <a:spLocks/>
            </p:cNvSpPr>
            <p:nvPr/>
          </p:nvSpPr>
          <p:spPr bwMode="auto">
            <a:xfrm>
              <a:off x="1898030" y="3079858"/>
              <a:ext cx="2176119" cy="875006"/>
            </a:xfrm>
            <a:custGeom>
              <a:avLst/>
              <a:gdLst>
                <a:gd name="T0" fmla="*/ 97 w 1653"/>
                <a:gd name="T1" fmla="*/ 457 h 638"/>
                <a:gd name="T2" fmla="*/ 190 w 1653"/>
                <a:gd name="T3" fmla="*/ 638 h 638"/>
                <a:gd name="T4" fmla="*/ 1473 w 1653"/>
                <a:gd name="T5" fmla="*/ 306 h 638"/>
                <a:gd name="T6" fmla="*/ 1348 w 1653"/>
                <a:gd name="T7" fmla="*/ 0 h 638"/>
                <a:gd name="T8" fmla="*/ 97 w 1653"/>
                <a:gd name="T9" fmla="*/ 457 h 638"/>
              </a:gdLst>
              <a:ahLst/>
              <a:cxnLst>
                <a:cxn ang="0">
                  <a:pos x="T0" y="T1"/>
                </a:cxn>
                <a:cxn ang="0">
                  <a:pos x="T2" y="T3"/>
                </a:cxn>
                <a:cxn ang="0">
                  <a:pos x="T4" y="T5"/>
                </a:cxn>
                <a:cxn ang="0">
                  <a:pos x="T6" y="T7"/>
                </a:cxn>
                <a:cxn ang="0">
                  <a:pos x="T8" y="T9"/>
                </a:cxn>
              </a:cxnLst>
              <a:rect l="0" t="0" r="r" b="b"/>
              <a:pathLst>
                <a:path w="1653" h="638">
                  <a:moveTo>
                    <a:pt x="97" y="457"/>
                  </a:moveTo>
                  <a:cubicBezTo>
                    <a:pt x="97" y="457"/>
                    <a:pt x="0" y="603"/>
                    <a:pt x="190" y="638"/>
                  </a:cubicBezTo>
                  <a:cubicBezTo>
                    <a:pt x="1473" y="306"/>
                    <a:pt x="1473" y="306"/>
                    <a:pt x="1473" y="306"/>
                  </a:cubicBezTo>
                  <a:cubicBezTo>
                    <a:pt x="1473" y="306"/>
                    <a:pt x="1653" y="55"/>
                    <a:pt x="1348" y="0"/>
                  </a:cubicBezTo>
                  <a:lnTo>
                    <a:pt x="97" y="4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8" name="Freeform 116"/>
            <p:cNvSpPr>
              <a:spLocks noChangeAspect="1"/>
            </p:cNvSpPr>
            <p:nvPr/>
          </p:nvSpPr>
          <p:spPr bwMode="auto">
            <a:xfrm>
              <a:off x="2968271" y="4310317"/>
              <a:ext cx="399252" cy="247020"/>
            </a:xfrm>
            <a:custGeom>
              <a:avLst/>
              <a:gdLst>
                <a:gd name="T0" fmla="*/ 238 w 303"/>
                <a:gd name="T1" fmla="*/ 50 h 180"/>
                <a:gd name="T2" fmla="*/ 234 w 303"/>
                <a:gd name="T3" fmla="*/ 50 h 180"/>
                <a:gd name="T4" fmla="*/ 152 w 303"/>
                <a:gd name="T5" fmla="*/ 0 h 180"/>
                <a:gd name="T6" fmla="*/ 70 w 303"/>
                <a:gd name="T7" fmla="*/ 50 h 180"/>
                <a:gd name="T8" fmla="*/ 66 w 303"/>
                <a:gd name="T9" fmla="*/ 50 h 180"/>
                <a:gd name="T10" fmla="*/ 0 w 303"/>
                <a:gd name="T11" fmla="*/ 115 h 180"/>
                <a:gd name="T12" fmla="*/ 66 w 303"/>
                <a:gd name="T13" fmla="*/ 180 h 180"/>
                <a:gd name="T14" fmla="*/ 128 w 303"/>
                <a:gd name="T15" fmla="*/ 180 h 180"/>
                <a:gd name="T16" fmla="*/ 128 w 303"/>
                <a:gd name="T17" fmla="*/ 152 h 180"/>
                <a:gd name="T18" fmla="*/ 76 w 303"/>
                <a:gd name="T19" fmla="*/ 152 h 180"/>
                <a:gd name="T20" fmla="*/ 153 w 303"/>
                <a:gd name="T21" fmla="*/ 84 h 180"/>
                <a:gd name="T22" fmla="*/ 229 w 303"/>
                <a:gd name="T23" fmla="*/ 152 h 180"/>
                <a:gd name="T24" fmla="*/ 170 w 303"/>
                <a:gd name="T25" fmla="*/ 152 h 180"/>
                <a:gd name="T26" fmla="*/ 170 w 303"/>
                <a:gd name="T27" fmla="*/ 180 h 180"/>
                <a:gd name="T28" fmla="*/ 238 w 303"/>
                <a:gd name="T29" fmla="*/ 180 h 180"/>
                <a:gd name="T30" fmla="*/ 303 w 303"/>
                <a:gd name="T31" fmla="*/ 115 h 180"/>
                <a:gd name="T32" fmla="*/ 238 w 303"/>
                <a:gd name="T33" fmla="*/ 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3" h="180">
                  <a:moveTo>
                    <a:pt x="238" y="50"/>
                  </a:moveTo>
                  <a:cubicBezTo>
                    <a:pt x="236" y="50"/>
                    <a:pt x="235" y="50"/>
                    <a:pt x="234" y="50"/>
                  </a:cubicBezTo>
                  <a:cubicBezTo>
                    <a:pt x="219" y="20"/>
                    <a:pt x="188" y="0"/>
                    <a:pt x="152" y="0"/>
                  </a:cubicBezTo>
                  <a:cubicBezTo>
                    <a:pt x="116" y="0"/>
                    <a:pt x="85" y="20"/>
                    <a:pt x="70" y="50"/>
                  </a:cubicBezTo>
                  <a:cubicBezTo>
                    <a:pt x="68" y="50"/>
                    <a:pt x="67" y="50"/>
                    <a:pt x="66" y="50"/>
                  </a:cubicBezTo>
                  <a:cubicBezTo>
                    <a:pt x="30" y="50"/>
                    <a:pt x="0" y="79"/>
                    <a:pt x="0" y="115"/>
                  </a:cubicBezTo>
                  <a:cubicBezTo>
                    <a:pt x="0" y="151"/>
                    <a:pt x="30" y="180"/>
                    <a:pt x="66" y="180"/>
                  </a:cubicBezTo>
                  <a:cubicBezTo>
                    <a:pt x="128" y="180"/>
                    <a:pt x="128" y="180"/>
                    <a:pt x="128" y="180"/>
                  </a:cubicBezTo>
                  <a:cubicBezTo>
                    <a:pt x="128" y="152"/>
                    <a:pt x="128" y="152"/>
                    <a:pt x="128" y="152"/>
                  </a:cubicBezTo>
                  <a:cubicBezTo>
                    <a:pt x="76" y="152"/>
                    <a:pt x="76" y="152"/>
                    <a:pt x="76" y="152"/>
                  </a:cubicBezTo>
                  <a:cubicBezTo>
                    <a:pt x="153" y="84"/>
                    <a:pt x="153" y="84"/>
                    <a:pt x="153" y="84"/>
                  </a:cubicBezTo>
                  <a:cubicBezTo>
                    <a:pt x="229" y="152"/>
                    <a:pt x="229" y="152"/>
                    <a:pt x="229" y="152"/>
                  </a:cubicBezTo>
                  <a:cubicBezTo>
                    <a:pt x="170" y="152"/>
                    <a:pt x="170" y="152"/>
                    <a:pt x="170" y="152"/>
                  </a:cubicBezTo>
                  <a:cubicBezTo>
                    <a:pt x="170" y="180"/>
                    <a:pt x="170" y="180"/>
                    <a:pt x="170" y="180"/>
                  </a:cubicBezTo>
                  <a:cubicBezTo>
                    <a:pt x="238" y="180"/>
                    <a:pt x="238" y="180"/>
                    <a:pt x="238" y="180"/>
                  </a:cubicBezTo>
                  <a:cubicBezTo>
                    <a:pt x="274" y="180"/>
                    <a:pt x="303" y="151"/>
                    <a:pt x="303" y="115"/>
                  </a:cubicBezTo>
                  <a:cubicBezTo>
                    <a:pt x="303" y="79"/>
                    <a:pt x="274" y="50"/>
                    <a:pt x="238" y="5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9" name="Freeform 117"/>
            <p:cNvSpPr>
              <a:spLocks noChangeAspect="1" noEditPoints="1"/>
            </p:cNvSpPr>
            <p:nvPr/>
          </p:nvSpPr>
          <p:spPr bwMode="auto">
            <a:xfrm>
              <a:off x="626214" y="3344854"/>
              <a:ext cx="343568" cy="364731"/>
            </a:xfrm>
            <a:custGeom>
              <a:avLst/>
              <a:gdLst>
                <a:gd name="T0" fmla="*/ 210 w 261"/>
                <a:gd name="T1" fmla="*/ 0 h 266"/>
                <a:gd name="T2" fmla="*/ 58 w 261"/>
                <a:gd name="T3" fmla="*/ 0 h 266"/>
                <a:gd name="T4" fmla="*/ 0 w 261"/>
                <a:gd name="T5" fmla="*/ 44 h 266"/>
                <a:gd name="T6" fmla="*/ 0 w 261"/>
                <a:gd name="T7" fmla="*/ 171 h 266"/>
                <a:gd name="T8" fmla="*/ 58 w 261"/>
                <a:gd name="T9" fmla="*/ 224 h 266"/>
                <a:gd name="T10" fmla="*/ 140 w 261"/>
                <a:gd name="T11" fmla="*/ 224 h 266"/>
                <a:gd name="T12" fmla="*/ 224 w 261"/>
                <a:gd name="T13" fmla="*/ 266 h 266"/>
                <a:gd name="T14" fmla="*/ 224 w 261"/>
                <a:gd name="T15" fmla="*/ 213 h 266"/>
                <a:gd name="T16" fmla="*/ 261 w 261"/>
                <a:gd name="T17" fmla="*/ 171 h 266"/>
                <a:gd name="T18" fmla="*/ 261 w 261"/>
                <a:gd name="T19" fmla="*/ 44 h 266"/>
                <a:gd name="T20" fmla="*/ 210 w 261"/>
                <a:gd name="T21" fmla="*/ 0 h 266"/>
                <a:gd name="T22" fmla="*/ 190 w 261"/>
                <a:gd name="T23" fmla="*/ 165 h 266"/>
                <a:gd name="T24" fmla="*/ 176 w 261"/>
                <a:gd name="T25" fmla="*/ 179 h 266"/>
                <a:gd name="T26" fmla="*/ 66 w 261"/>
                <a:gd name="T27" fmla="*/ 179 h 266"/>
                <a:gd name="T28" fmla="*/ 52 w 261"/>
                <a:gd name="T29" fmla="*/ 165 h 266"/>
                <a:gd name="T30" fmla="*/ 52 w 261"/>
                <a:gd name="T31" fmla="*/ 164 h 266"/>
                <a:gd name="T32" fmla="*/ 66 w 261"/>
                <a:gd name="T33" fmla="*/ 149 h 266"/>
                <a:gd name="T34" fmla="*/ 176 w 261"/>
                <a:gd name="T35" fmla="*/ 149 h 266"/>
                <a:gd name="T36" fmla="*/ 190 w 261"/>
                <a:gd name="T37" fmla="*/ 164 h 266"/>
                <a:gd name="T38" fmla="*/ 190 w 261"/>
                <a:gd name="T39" fmla="*/ 165 h 266"/>
                <a:gd name="T40" fmla="*/ 228 w 261"/>
                <a:gd name="T41" fmla="*/ 120 h 266"/>
                <a:gd name="T42" fmla="*/ 213 w 261"/>
                <a:gd name="T43" fmla="*/ 134 h 266"/>
                <a:gd name="T44" fmla="*/ 66 w 261"/>
                <a:gd name="T45" fmla="*/ 134 h 266"/>
                <a:gd name="T46" fmla="*/ 52 w 261"/>
                <a:gd name="T47" fmla="*/ 120 h 266"/>
                <a:gd name="T48" fmla="*/ 52 w 261"/>
                <a:gd name="T49" fmla="*/ 119 h 266"/>
                <a:gd name="T50" fmla="*/ 66 w 261"/>
                <a:gd name="T51" fmla="*/ 104 h 266"/>
                <a:gd name="T52" fmla="*/ 213 w 261"/>
                <a:gd name="T53" fmla="*/ 104 h 266"/>
                <a:gd name="T54" fmla="*/ 228 w 261"/>
                <a:gd name="T55" fmla="*/ 119 h 266"/>
                <a:gd name="T56" fmla="*/ 228 w 261"/>
                <a:gd name="T57" fmla="*/ 120 h 266"/>
                <a:gd name="T58" fmla="*/ 228 w 261"/>
                <a:gd name="T59" fmla="*/ 60 h 266"/>
                <a:gd name="T60" fmla="*/ 213 w 261"/>
                <a:gd name="T61" fmla="*/ 74 h 266"/>
                <a:gd name="T62" fmla="*/ 66 w 261"/>
                <a:gd name="T63" fmla="*/ 74 h 266"/>
                <a:gd name="T64" fmla="*/ 52 w 261"/>
                <a:gd name="T65" fmla="*/ 60 h 266"/>
                <a:gd name="T66" fmla="*/ 52 w 261"/>
                <a:gd name="T67" fmla="*/ 59 h 266"/>
                <a:gd name="T68" fmla="*/ 66 w 261"/>
                <a:gd name="T69" fmla="*/ 44 h 266"/>
                <a:gd name="T70" fmla="*/ 213 w 261"/>
                <a:gd name="T71" fmla="*/ 44 h 266"/>
                <a:gd name="T72" fmla="*/ 228 w 261"/>
                <a:gd name="T73" fmla="*/ 59 h 266"/>
                <a:gd name="T74" fmla="*/ 228 w 261"/>
                <a:gd name="T75" fmla="*/ 6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1" h="266">
                  <a:moveTo>
                    <a:pt x="210" y="0"/>
                  </a:moveTo>
                  <a:cubicBezTo>
                    <a:pt x="58" y="0"/>
                    <a:pt x="58" y="0"/>
                    <a:pt x="58" y="0"/>
                  </a:cubicBezTo>
                  <a:cubicBezTo>
                    <a:pt x="31" y="0"/>
                    <a:pt x="0" y="21"/>
                    <a:pt x="0" y="44"/>
                  </a:cubicBezTo>
                  <a:cubicBezTo>
                    <a:pt x="0" y="171"/>
                    <a:pt x="0" y="171"/>
                    <a:pt x="0" y="171"/>
                  </a:cubicBezTo>
                  <a:cubicBezTo>
                    <a:pt x="0" y="194"/>
                    <a:pt x="31" y="224"/>
                    <a:pt x="58" y="224"/>
                  </a:cubicBezTo>
                  <a:cubicBezTo>
                    <a:pt x="140" y="224"/>
                    <a:pt x="140" y="224"/>
                    <a:pt x="140" y="224"/>
                  </a:cubicBezTo>
                  <a:cubicBezTo>
                    <a:pt x="224" y="266"/>
                    <a:pt x="224" y="266"/>
                    <a:pt x="224" y="266"/>
                  </a:cubicBezTo>
                  <a:cubicBezTo>
                    <a:pt x="224" y="213"/>
                    <a:pt x="224" y="213"/>
                    <a:pt x="224" y="213"/>
                  </a:cubicBezTo>
                  <a:cubicBezTo>
                    <a:pt x="243" y="211"/>
                    <a:pt x="261" y="193"/>
                    <a:pt x="261" y="171"/>
                  </a:cubicBezTo>
                  <a:cubicBezTo>
                    <a:pt x="261" y="44"/>
                    <a:pt x="261" y="44"/>
                    <a:pt x="261" y="44"/>
                  </a:cubicBezTo>
                  <a:cubicBezTo>
                    <a:pt x="261" y="21"/>
                    <a:pt x="238" y="0"/>
                    <a:pt x="210" y="0"/>
                  </a:cubicBezTo>
                  <a:close/>
                  <a:moveTo>
                    <a:pt x="190" y="165"/>
                  </a:moveTo>
                  <a:cubicBezTo>
                    <a:pt x="190" y="173"/>
                    <a:pt x="184" y="179"/>
                    <a:pt x="176" y="179"/>
                  </a:cubicBezTo>
                  <a:cubicBezTo>
                    <a:pt x="66" y="179"/>
                    <a:pt x="66" y="179"/>
                    <a:pt x="66" y="179"/>
                  </a:cubicBezTo>
                  <a:cubicBezTo>
                    <a:pt x="58" y="179"/>
                    <a:pt x="52" y="173"/>
                    <a:pt x="52" y="165"/>
                  </a:cubicBezTo>
                  <a:cubicBezTo>
                    <a:pt x="52" y="164"/>
                    <a:pt x="52" y="164"/>
                    <a:pt x="52" y="164"/>
                  </a:cubicBezTo>
                  <a:cubicBezTo>
                    <a:pt x="52" y="156"/>
                    <a:pt x="58" y="149"/>
                    <a:pt x="66" y="149"/>
                  </a:cubicBezTo>
                  <a:cubicBezTo>
                    <a:pt x="176" y="149"/>
                    <a:pt x="176" y="149"/>
                    <a:pt x="176" y="149"/>
                  </a:cubicBezTo>
                  <a:cubicBezTo>
                    <a:pt x="184" y="149"/>
                    <a:pt x="190" y="156"/>
                    <a:pt x="190" y="164"/>
                  </a:cubicBezTo>
                  <a:lnTo>
                    <a:pt x="190" y="165"/>
                  </a:lnTo>
                  <a:close/>
                  <a:moveTo>
                    <a:pt x="228" y="120"/>
                  </a:moveTo>
                  <a:cubicBezTo>
                    <a:pt x="228" y="128"/>
                    <a:pt x="221" y="134"/>
                    <a:pt x="213" y="134"/>
                  </a:cubicBezTo>
                  <a:cubicBezTo>
                    <a:pt x="66" y="134"/>
                    <a:pt x="66" y="134"/>
                    <a:pt x="66" y="134"/>
                  </a:cubicBezTo>
                  <a:cubicBezTo>
                    <a:pt x="58" y="134"/>
                    <a:pt x="52" y="128"/>
                    <a:pt x="52" y="120"/>
                  </a:cubicBezTo>
                  <a:cubicBezTo>
                    <a:pt x="52" y="119"/>
                    <a:pt x="52" y="119"/>
                    <a:pt x="52" y="119"/>
                  </a:cubicBezTo>
                  <a:cubicBezTo>
                    <a:pt x="52" y="111"/>
                    <a:pt x="58" y="104"/>
                    <a:pt x="66" y="104"/>
                  </a:cubicBezTo>
                  <a:cubicBezTo>
                    <a:pt x="213" y="104"/>
                    <a:pt x="213" y="104"/>
                    <a:pt x="213" y="104"/>
                  </a:cubicBezTo>
                  <a:cubicBezTo>
                    <a:pt x="221" y="104"/>
                    <a:pt x="228" y="111"/>
                    <a:pt x="228" y="119"/>
                  </a:cubicBezTo>
                  <a:lnTo>
                    <a:pt x="228" y="120"/>
                  </a:lnTo>
                  <a:close/>
                  <a:moveTo>
                    <a:pt x="228" y="60"/>
                  </a:moveTo>
                  <a:cubicBezTo>
                    <a:pt x="228" y="68"/>
                    <a:pt x="221" y="74"/>
                    <a:pt x="213" y="74"/>
                  </a:cubicBezTo>
                  <a:cubicBezTo>
                    <a:pt x="66" y="74"/>
                    <a:pt x="66" y="74"/>
                    <a:pt x="66" y="74"/>
                  </a:cubicBezTo>
                  <a:cubicBezTo>
                    <a:pt x="58" y="74"/>
                    <a:pt x="52" y="68"/>
                    <a:pt x="52" y="60"/>
                  </a:cubicBezTo>
                  <a:cubicBezTo>
                    <a:pt x="52" y="59"/>
                    <a:pt x="52" y="59"/>
                    <a:pt x="52" y="59"/>
                  </a:cubicBezTo>
                  <a:cubicBezTo>
                    <a:pt x="52" y="51"/>
                    <a:pt x="58" y="44"/>
                    <a:pt x="66" y="44"/>
                  </a:cubicBezTo>
                  <a:cubicBezTo>
                    <a:pt x="213" y="44"/>
                    <a:pt x="213" y="44"/>
                    <a:pt x="213" y="44"/>
                  </a:cubicBezTo>
                  <a:cubicBezTo>
                    <a:pt x="221" y="44"/>
                    <a:pt x="228" y="51"/>
                    <a:pt x="228" y="59"/>
                  </a:cubicBezTo>
                  <a:lnTo>
                    <a:pt x="228" y="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3" name="Freeform 202"/>
            <p:cNvSpPr>
              <a:spLocks/>
            </p:cNvSpPr>
            <p:nvPr/>
          </p:nvSpPr>
          <p:spPr bwMode="auto">
            <a:xfrm>
              <a:off x="1288294" y="2390407"/>
              <a:ext cx="359716" cy="219187"/>
            </a:xfrm>
            <a:custGeom>
              <a:avLst/>
              <a:gdLst>
                <a:gd name="connsiteX0" fmla="*/ 408262 w 497822"/>
                <a:gd name="connsiteY0" fmla="*/ 81686 h 291296"/>
                <a:gd name="connsiteX1" fmla="*/ 461267 w 497822"/>
                <a:gd name="connsiteY1" fmla="*/ 134544 h 291296"/>
                <a:gd name="connsiteX2" fmla="*/ 441162 w 497822"/>
                <a:gd name="connsiteY2" fmla="*/ 176466 h 291296"/>
                <a:gd name="connsiteX3" fmla="*/ 497822 w 497822"/>
                <a:gd name="connsiteY3" fmla="*/ 291296 h 291296"/>
                <a:gd name="connsiteX4" fmla="*/ 393640 w 497822"/>
                <a:gd name="connsiteY4" fmla="*/ 291296 h 291296"/>
                <a:gd name="connsiteX5" fmla="*/ 364396 w 497822"/>
                <a:gd name="connsiteY5" fmla="*/ 185580 h 291296"/>
                <a:gd name="connsiteX6" fmla="*/ 377190 w 497822"/>
                <a:gd name="connsiteY6" fmla="*/ 174644 h 291296"/>
                <a:gd name="connsiteX7" fmla="*/ 355257 w 497822"/>
                <a:gd name="connsiteY7" fmla="*/ 134544 h 291296"/>
                <a:gd name="connsiteX8" fmla="*/ 408262 w 497822"/>
                <a:gd name="connsiteY8" fmla="*/ 81686 h 291296"/>
                <a:gd name="connsiteX9" fmla="*/ 87431 w 497822"/>
                <a:gd name="connsiteY9" fmla="*/ 81686 h 291296"/>
                <a:gd name="connsiteX10" fmla="*/ 140254 w 497822"/>
                <a:gd name="connsiteY10" fmla="*/ 134544 h 291296"/>
                <a:gd name="connsiteX11" fmla="*/ 120218 w 497822"/>
                <a:gd name="connsiteY11" fmla="*/ 174644 h 291296"/>
                <a:gd name="connsiteX12" fmla="*/ 136611 w 497822"/>
                <a:gd name="connsiteY12" fmla="*/ 191048 h 291296"/>
                <a:gd name="connsiteX13" fmla="*/ 112932 w 497822"/>
                <a:gd name="connsiteY13" fmla="*/ 291296 h 291296"/>
                <a:gd name="connsiteX14" fmla="*/ 0 w 497822"/>
                <a:gd name="connsiteY14" fmla="*/ 291296 h 291296"/>
                <a:gd name="connsiteX15" fmla="*/ 56466 w 497822"/>
                <a:gd name="connsiteY15" fmla="*/ 176466 h 291296"/>
                <a:gd name="connsiteX16" fmla="*/ 36430 w 497822"/>
                <a:gd name="connsiteY16" fmla="*/ 134544 h 291296"/>
                <a:gd name="connsiteX17" fmla="*/ 87431 w 497822"/>
                <a:gd name="connsiteY17" fmla="*/ 81686 h 291296"/>
                <a:gd name="connsiteX18" fmla="*/ 253150 w 497822"/>
                <a:gd name="connsiteY18" fmla="*/ 0 h 291296"/>
                <a:gd name="connsiteX19" fmla="*/ 325906 w 497822"/>
                <a:gd name="connsiteY19" fmla="*/ 74717 h 291296"/>
                <a:gd name="connsiteX20" fmla="*/ 296804 w 497822"/>
                <a:gd name="connsiteY20" fmla="*/ 131210 h 291296"/>
                <a:gd name="connsiteX21" fmla="*/ 376835 w 497822"/>
                <a:gd name="connsiteY21" fmla="*/ 289755 h 291296"/>
                <a:gd name="connsiteX22" fmla="*/ 129465 w 497822"/>
                <a:gd name="connsiteY22" fmla="*/ 289755 h 291296"/>
                <a:gd name="connsiteX23" fmla="*/ 207678 w 497822"/>
                <a:gd name="connsiteY23" fmla="*/ 131210 h 291296"/>
                <a:gd name="connsiteX24" fmla="*/ 178575 w 497822"/>
                <a:gd name="connsiteY24" fmla="*/ 74717 h 291296"/>
                <a:gd name="connsiteX25" fmla="*/ 253150 w 497822"/>
                <a:gd name="connsiteY25" fmla="*/ 0 h 29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97822" h="291296">
                  <a:moveTo>
                    <a:pt x="408262" y="81686"/>
                  </a:moveTo>
                  <a:cubicBezTo>
                    <a:pt x="437506" y="81686"/>
                    <a:pt x="461267" y="105381"/>
                    <a:pt x="461267" y="134544"/>
                  </a:cubicBezTo>
                  <a:cubicBezTo>
                    <a:pt x="461267" y="152771"/>
                    <a:pt x="452128" y="167353"/>
                    <a:pt x="441162" y="176466"/>
                  </a:cubicBezTo>
                  <a:cubicBezTo>
                    <a:pt x="474061" y="194693"/>
                    <a:pt x="497822" y="240261"/>
                    <a:pt x="497822" y="291296"/>
                  </a:cubicBezTo>
                  <a:cubicBezTo>
                    <a:pt x="497822" y="291296"/>
                    <a:pt x="497822" y="291296"/>
                    <a:pt x="393640" y="291296"/>
                  </a:cubicBezTo>
                  <a:cubicBezTo>
                    <a:pt x="393640" y="258488"/>
                    <a:pt x="382674" y="214743"/>
                    <a:pt x="364396" y="185580"/>
                  </a:cubicBezTo>
                  <a:cubicBezTo>
                    <a:pt x="368052" y="181934"/>
                    <a:pt x="373535" y="176466"/>
                    <a:pt x="377190" y="174644"/>
                  </a:cubicBezTo>
                  <a:cubicBezTo>
                    <a:pt x="364396" y="165530"/>
                    <a:pt x="355257" y="152771"/>
                    <a:pt x="355257" y="134544"/>
                  </a:cubicBezTo>
                  <a:cubicBezTo>
                    <a:pt x="355257" y="105381"/>
                    <a:pt x="379018" y="81686"/>
                    <a:pt x="408262" y="81686"/>
                  </a:cubicBezTo>
                  <a:close/>
                  <a:moveTo>
                    <a:pt x="87431" y="81686"/>
                  </a:moveTo>
                  <a:cubicBezTo>
                    <a:pt x="116575" y="81686"/>
                    <a:pt x="140254" y="105381"/>
                    <a:pt x="140254" y="134544"/>
                  </a:cubicBezTo>
                  <a:cubicBezTo>
                    <a:pt x="140254" y="150949"/>
                    <a:pt x="132968" y="165530"/>
                    <a:pt x="120218" y="174644"/>
                  </a:cubicBezTo>
                  <a:cubicBezTo>
                    <a:pt x="125682" y="178289"/>
                    <a:pt x="131147" y="185580"/>
                    <a:pt x="136611" y="191048"/>
                  </a:cubicBezTo>
                  <a:cubicBezTo>
                    <a:pt x="122039" y="220211"/>
                    <a:pt x="112932" y="258488"/>
                    <a:pt x="112932" y="291296"/>
                  </a:cubicBezTo>
                  <a:cubicBezTo>
                    <a:pt x="112932" y="291296"/>
                    <a:pt x="112932" y="291296"/>
                    <a:pt x="0" y="291296"/>
                  </a:cubicBezTo>
                  <a:cubicBezTo>
                    <a:pt x="0" y="240261"/>
                    <a:pt x="23679" y="194693"/>
                    <a:pt x="56466" y="176466"/>
                  </a:cubicBezTo>
                  <a:cubicBezTo>
                    <a:pt x="43716" y="167353"/>
                    <a:pt x="36430" y="150949"/>
                    <a:pt x="36430" y="134544"/>
                  </a:cubicBezTo>
                  <a:cubicBezTo>
                    <a:pt x="36430" y="105381"/>
                    <a:pt x="58288" y="81686"/>
                    <a:pt x="87431" y="81686"/>
                  </a:cubicBezTo>
                  <a:close/>
                  <a:moveTo>
                    <a:pt x="253150" y="0"/>
                  </a:moveTo>
                  <a:cubicBezTo>
                    <a:pt x="293166" y="0"/>
                    <a:pt x="325906" y="32802"/>
                    <a:pt x="325906" y="74717"/>
                  </a:cubicBezTo>
                  <a:cubicBezTo>
                    <a:pt x="325906" y="98407"/>
                    <a:pt x="314993" y="118453"/>
                    <a:pt x="296804" y="131210"/>
                  </a:cubicBezTo>
                  <a:cubicBezTo>
                    <a:pt x="344095" y="156723"/>
                    <a:pt x="376835" y="225973"/>
                    <a:pt x="376835" y="289755"/>
                  </a:cubicBezTo>
                  <a:cubicBezTo>
                    <a:pt x="376835" y="289755"/>
                    <a:pt x="376835" y="289755"/>
                    <a:pt x="129465" y="289755"/>
                  </a:cubicBezTo>
                  <a:cubicBezTo>
                    <a:pt x="129465" y="225973"/>
                    <a:pt x="162205" y="156723"/>
                    <a:pt x="207678" y="131210"/>
                  </a:cubicBezTo>
                  <a:cubicBezTo>
                    <a:pt x="189489" y="118453"/>
                    <a:pt x="178575" y="98407"/>
                    <a:pt x="178575" y="74717"/>
                  </a:cubicBezTo>
                  <a:cubicBezTo>
                    <a:pt x="178575" y="34625"/>
                    <a:pt x="211316" y="0"/>
                    <a:pt x="253150" y="0"/>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4" name="Freeform 122"/>
            <p:cNvSpPr>
              <a:spLocks noChangeAspect="1" noEditPoints="1"/>
            </p:cNvSpPr>
            <p:nvPr/>
          </p:nvSpPr>
          <p:spPr bwMode="auto">
            <a:xfrm>
              <a:off x="2007170" y="4858864"/>
              <a:ext cx="307931" cy="386765"/>
            </a:xfrm>
            <a:custGeom>
              <a:avLst/>
              <a:gdLst>
                <a:gd name="T0" fmla="*/ 117 w 234"/>
                <a:gd name="T1" fmla="*/ 0 h 282"/>
                <a:gd name="T2" fmla="*/ 0 w 234"/>
                <a:gd name="T3" fmla="*/ 117 h 282"/>
                <a:gd name="T4" fmla="*/ 30 w 234"/>
                <a:gd name="T5" fmla="*/ 195 h 282"/>
                <a:gd name="T6" fmla="*/ 30 w 234"/>
                <a:gd name="T7" fmla="*/ 195 h 282"/>
                <a:gd name="T8" fmla="*/ 30 w 234"/>
                <a:gd name="T9" fmla="*/ 196 h 282"/>
                <a:gd name="T10" fmla="*/ 35 w 234"/>
                <a:gd name="T11" fmla="*/ 201 h 282"/>
                <a:gd name="T12" fmla="*/ 62 w 234"/>
                <a:gd name="T13" fmla="*/ 235 h 282"/>
                <a:gd name="T14" fmla="*/ 96 w 234"/>
                <a:gd name="T15" fmla="*/ 282 h 282"/>
                <a:gd name="T16" fmla="*/ 114 w 234"/>
                <a:gd name="T17" fmla="*/ 282 h 282"/>
                <a:gd name="T18" fmla="*/ 120 w 234"/>
                <a:gd name="T19" fmla="*/ 282 h 282"/>
                <a:gd name="T20" fmla="*/ 137 w 234"/>
                <a:gd name="T21" fmla="*/ 282 h 282"/>
                <a:gd name="T22" fmla="*/ 171 w 234"/>
                <a:gd name="T23" fmla="*/ 235 h 282"/>
                <a:gd name="T24" fmla="*/ 197 w 234"/>
                <a:gd name="T25" fmla="*/ 202 h 282"/>
                <a:gd name="T26" fmla="*/ 234 w 234"/>
                <a:gd name="T27" fmla="*/ 117 h 282"/>
                <a:gd name="T28" fmla="*/ 117 w 234"/>
                <a:gd name="T29" fmla="*/ 0 h 282"/>
                <a:gd name="T30" fmla="*/ 160 w 234"/>
                <a:gd name="T31" fmla="*/ 169 h 282"/>
                <a:gd name="T32" fmla="*/ 146 w 234"/>
                <a:gd name="T33" fmla="*/ 188 h 282"/>
                <a:gd name="T34" fmla="*/ 128 w 234"/>
                <a:gd name="T35" fmla="*/ 215 h 282"/>
                <a:gd name="T36" fmla="*/ 118 w 234"/>
                <a:gd name="T37" fmla="*/ 215 h 282"/>
                <a:gd name="T38" fmla="*/ 115 w 234"/>
                <a:gd name="T39" fmla="*/ 215 h 282"/>
                <a:gd name="T40" fmla="*/ 106 w 234"/>
                <a:gd name="T41" fmla="*/ 215 h 282"/>
                <a:gd name="T42" fmla="*/ 87 w 234"/>
                <a:gd name="T43" fmla="*/ 188 h 282"/>
                <a:gd name="T44" fmla="*/ 73 w 234"/>
                <a:gd name="T45" fmla="*/ 169 h 282"/>
                <a:gd name="T46" fmla="*/ 70 w 234"/>
                <a:gd name="T47" fmla="*/ 166 h 282"/>
                <a:gd name="T48" fmla="*/ 70 w 234"/>
                <a:gd name="T49" fmla="*/ 166 h 282"/>
                <a:gd name="T50" fmla="*/ 70 w 234"/>
                <a:gd name="T51" fmla="*/ 166 h 282"/>
                <a:gd name="T52" fmla="*/ 53 w 234"/>
                <a:gd name="T53" fmla="*/ 121 h 282"/>
                <a:gd name="T54" fmla="*/ 117 w 234"/>
                <a:gd name="T55" fmla="*/ 53 h 282"/>
                <a:gd name="T56" fmla="*/ 180 w 234"/>
                <a:gd name="T57" fmla="*/ 121 h 282"/>
                <a:gd name="T58" fmla="*/ 160 w 234"/>
                <a:gd name="T59" fmla="*/ 16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282">
                  <a:moveTo>
                    <a:pt x="117" y="0"/>
                  </a:moveTo>
                  <a:cubicBezTo>
                    <a:pt x="52" y="0"/>
                    <a:pt x="0" y="53"/>
                    <a:pt x="0" y="117"/>
                  </a:cubicBezTo>
                  <a:cubicBezTo>
                    <a:pt x="0" y="147"/>
                    <a:pt x="11" y="175"/>
                    <a:pt x="30" y="195"/>
                  </a:cubicBezTo>
                  <a:cubicBezTo>
                    <a:pt x="30" y="195"/>
                    <a:pt x="30" y="195"/>
                    <a:pt x="30" y="195"/>
                  </a:cubicBezTo>
                  <a:cubicBezTo>
                    <a:pt x="30" y="195"/>
                    <a:pt x="30" y="195"/>
                    <a:pt x="30" y="196"/>
                  </a:cubicBezTo>
                  <a:cubicBezTo>
                    <a:pt x="32" y="198"/>
                    <a:pt x="33" y="199"/>
                    <a:pt x="35" y="201"/>
                  </a:cubicBezTo>
                  <a:cubicBezTo>
                    <a:pt x="42" y="208"/>
                    <a:pt x="54" y="222"/>
                    <a:pt x="62" y="235"/>
                  </a:cubicBezTo>
                  <a:cubicBezTo>
                    <a:pt x="74" y="254"/>
                    <a:pt x="68" y="282"/>
                    <a:pt x="96" y="282"/>
                  </a:cubicBezTo>
                  <a:cubicBezTo>
                    <a:pt x="114" y="282"/>
                    <a:pt x="114" y="282"/>
                    <a:pt x="114" y="282"/>
                  </a:cubicBezTo>
                  <a:cubicBezTo>
                    <a:pt x="120" y="282"/>
                    <a:pt x="120" y="282"/>
                    <a:pt x="120" y="282"/>
                  </a:cubicBezTo>
                  <a:cubicBezTo>
                    <a:pt x="137" y="282"/>
                    <a:pt x="137" y="282"/>
                    <a:pt x="137" y="282"/>
                  </a:cubicBezTo>
                  <a:cubicBezTo>
                    <a:pt x="165" y="282"/>
                    <a:pt x="159" y="254"/>
                    <a:pt x="171" y="235"/>
                  </a:cubicBezTo>
                  <a:cubicBezTo>
                    <a:pt x="179" y="222"/>
                    <a:pt x="190" y="210"/>
                    <a:pt x="197" y="202"/>
                  </a:cubicBezTo>
                  <a:cubicBezTo>
                    <a:pt x="220" y="181"/>
                    <a:pt x="234" y="151"/>
                    <a:pt x="234" y="117"/>
                  </a:cubicBezTo>
                  <a:cubicBezTo>
                    <a:pt x="234" y="53"/>
                    <a:pt x="181" y="0"/>
                    <a:pt x="117" y="0"/>
                  </a:cubicBezTo>
                  <a:close/>
                  <a:moveTo>
                    <a:pt x="160" y="169"/>
                  </a:moveTo>
                  <a:cubicBezTo>
                    <a:pt x="156" y="174"/>
                    <a:pt x="150" y="181"/>
                    <a:pt x="146" y="188"/>
                  </a:cubicBezTo>
                  <a:cubicBezTo>
                    <a:pt x="140" y="199"/>
                    <a:pt x="143" y="215"/>
                    <a:pt x="128" y="215"/>
                  </a:cubicBezTo>
                  <a:cubicBezTo>
                    <a:pt x="118" y="215"/>
                    <a:pt x="118" y="215"/>
                    <a:pt x="118" y="215"/>
                  </a:cubicBezTo>
                  <a:cubicBezTo>
                    <a:pt x="115" y="215"/>
                    <a:pt x="115" y="215"/>
                    <a:pt x="115" y="215"/>
                  </a:cubicBezTo>
                  <a:cubicBezTo>
                    <a:pt x="106" y="215"/>
                    <a:pt x="106" y="215"/>
                    <a:pt x="106" y="215"/>
                  </a:cubicBezTo>
                  <a:cubicBezTo>
                    <a:pt x="90" y="215"/>
                    <a:pt x="94" y="199"/>
                    <a:pt x="87" y="188"/>
                  </a:cubicBezTo>
                  <a:cubicBezTo>
                    <a:pt x="83" y="181"/>
                    <a:pt x="76" y="173"/>
                    <a:pt x="73" y="169"/>
                  </a:cubicBezTo>
                  <a:cubicBezTo>
                    <a:pt x="72" y="168"/>
                    <a:pt x="71" y="167"/>
                    <a:pt x="70" y="166"/>
                  </a:cubicBezTo>
                  <a:cubicBezTo>
                    <a:pt x="70" y="166"/>
                    <a:pt x="70" y="166"/>
                    <a:pt x="70" y="166"/>
                  </a:cubicBezTo>
                  <a:cubicBezTo>
                    <a:pt x="70" y="166"/>
                    <a:pt x="70" y="166"/>
                    <a:pt x="70" y="166"/>
                  </a:cubicBezTo>
                  <a:cubicBezTo>
                    <a:pt x="60" y="154"/>
                    <a:pt x="53" y="138"/>
                    <a:pt x="53" y="121"/>
                  </a:cubicBezTo>
                  <a:cubicBezTo>
                    <a:pt x="53" y="83"/>
                    <a:pt x="82" y="53"/>
                    <a:pt x="117" y="53"/>
                  </a:cubicBezTo>
                  <a:cubicBezTo>
                    <a:pt x="152" y="53"/>
                    <a:pt x="180" y="83"/>
                    <a:pt x="180" y="121"/>
                  </a:cubicBezTo>
                  <a:cubicBezTo>
                    <a:pt x="180" y="140"/>
                    <a:pt x="172" y="157"/>
                    <a:pt x="160" y="16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5" name="Freeform 123"/>
            <p:cNvSpPr>
              <a:spLocks/>
            </p:cNvSpPr>
            <p:nvPr/>
          </p:nvSpPr>
          <p:spPr bwMode="auto">
            <a:xfrm>
              <a:off x="2108515" y="5247948"/>
              <a:ext cx="104129" cy="26094"/>
            </a:xfrm>
            <a:custGeom>
              <a:avLst/>
              <a:gdLst>
                <a:gd name="T0" fmla="*/ 79 w 79"/>
                <a:gd name="T1" fmla="*/ 9 h 19"/>
                <a:gd name="T2" fmla="*/ 70 w 79"/>
                <a:gd name="T3" fmla="*/ 19 h 19"/>
                <a:gd name="T4" fmla="*/ 9 w 79"/>
                <a:gd name="T5" fmla="*/ 19 h 19"/>
                <a:gd name="T6" fmla="*/ 0 w 79"/>
                <a:gd name="T7" fmla="*/ 9 h 19"/>
                <a:gd name="T8" fmla="*/ 0 w 79"/>
                <a:gd name="T9" fmla="*/ 9 h 19"/>
                <a:gd name="T10" fmla="*/ 9 w 79"/>
                <a:gd name="T11" fmla="*/ 0 h 19"/>
                <a:gd name="T12" fmla="*/ 70 w 79"/>
                <a:gd name="T13" fmla="*/ 0 h 19"/>
                <a:gd name="T14" fmla="*/ 79 w 79"/>
                <a:gd name="T15" fmla="*/ 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19">
                  <a:moveTo>
                    <a:pt x="79" y="9"/>
                  </a:moveTo>
                  <a:cubicBezTo>
                    <a:pt x="79" y="14"/>
                    <a:pt x="75" y="19"/>
                    <a:pt x="70" y="19"/>
                  </a:cubicBezTo>
                  <a:cubicBezTo>
                    <a:pt x="9" y="19"/>
                    <a:pt x="9" y="19"/>
                    <a:pt x="9" y="19"/>
                  </a:cubicBezTo>
                  <a:cubicBezTo>
                    <a:pt x="4" y="19"/>
                    <a:pt x="0" y="14"/>
                    <a:pt x="0" y="9"/>
                  </a:cubicBezTo>
                  <a:cubicBezTo>
                    <a:pt x="0" y="9"/>
                    <a:pt x="0" y="9"/>
                    <a:pt x="0" y="9"/>
                  </a:cubicBezTo>
                  <a:cubicBezTo>
                    <a:pt x="0" y="5"/>
                    <a:pt x="4" y="0"/>
                    <a:pt x="9" y="0"/>
                  </a:cubicBezTo>
                  <a:cubicBezTo>
                    <a:pt x="70" y="0"/>
                    <a:pt x="70" y="0"/>
                    <a:pt x="70" y="0"/>
                  </a:cubicBezTo>
                  <a:cubicBezTo>
                    <a:pt x="75" y="0"/>
                    <a:pt x="79" y="5"/>
                    <a:pt x="79" y="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6" name="Freeform 124"/>
            <p:cNvSpPr>
              <a:spLocks/>
            </p:cNvSpPr>
            <p:nvPr/>
          </p:nvSpPr>
          <p:spPr bwMode="auto">
            <a:xfrm>
              <a:off x="2108515" y="5278681"/>
              <a:ext cx="104129" cy="23194"/>
            </a:xfrm>
            <a:custGeom>
              <a:avLst/>
              <a:gdLst>
                <a:gd name="T0" fmla="*/ 79 w 79"/>
                <a:gd name="T1" fmla="*/ 9 h 17"/>
                <a:gd name="T2" fmla="*/ 70 w 79"/>
                <a:gd name="T3" fmla="*/ 17 h 17"/>
                <a:gd name="T4" fmla="*/ 9 w 79"/>
                <a:gd name="T5" fmla="*/ 17 h 17"/>
                <a:gd name="T6" fmla="*/ 0 w 79"/>
                <a:gd name="T7" fmla="*/ 9 h 17"/>
                <a:gd name="T8" fmla="*/ 0 w 79"/>
                <a:gd name="T9" fmla="*/ 9 h 17"/>
                <a:gd name="T10" fmla="*/ 9 w 79"/>
                <a:gd name="T11" fmla="*/ 0 h 17"/>
                <a:gd name="T12" fmla="*/ 70 w 79"/>
                <a:gd name="T13" fmla="*/ 0 h 17"/>
                <a:gd name="T14" fmla="*/ 79 w 79"/>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17">
                  <a:moveTo>
                    <a:pt x="79" y="9"/>
                  </a:moveTo>
                  <a:cubicBezTo>
                    <a:pt x="79" y="14"/>
                    <a:pt x="75" y="17"/>
                    <a:pt x="70" y="17"/>
                  </a:cubicBezTo>
                  <a:cubicBezTo>
                    <a:pt x="9" y="17"/>
                    <a:pt x="9" y="17"/>
                    <a:pt x="9" y="17"/>
                  </a:cubicBezTo>
                  <a:cubicBezTo>
                    <a:pt x="4" y="17"/>
                    <a:pt x="0" y="14"/>
                    <a:pt x="0" y="9"/>
                  </a:cubicBezTo>
                  <a:cubicBezTo>
                    <a:pt x="0" y="9"/>
                    <a:pt x="0" y="9"/>
                    <a:pt x="0" y="9"/>
                  </a:cubicBezTo>
                  <a:cubicBezTo>
                    <a:pt x="0" y="4"/>
                    <a:pt x="4" y="0"/>
                    <a:pt x="9" y="0"/>
                  </a:cubicBezTo>
                  <a:cubicBezTo>
                    <a:pt x="70" y="0"/>
                    <a:pt x="70" y="0"/>
                    <a:pt x="70" y="0"/>
                  </a:cubicBezTo>
                  <a:cubicBezTo>
                    <a:pt x="75" y="0"/>
                    <a:pt x="79" y="4"/>
                    <a:pt x="79" y="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8" name="Freeform 126"/>
            <p:cNvSpPr>
              <a:spLocks noChangeAspect="1" noEditPoints="1"/>
            </p:cNvSpPr>
            <p:nvPr/>
          </p:nvSpPr>
          <p:spPr bwMode="auto">
            <a:xfrm>
              <a:off x="2811799" y="2338219"/>
              <a:ext cx="264498" cy="275433"/>
            </a:xfrm>
            <a:custGeom>
              <a:avLst/>
              <a:gdLst>
                <a:gd name="T0" fmla="*/ 197 w 201"/>
                <a:gd name="T1" fmla="*/ 74 h 201"/>
                <a:gd name="T2" fmla="*/ 179 w 201"/>
                <a:gd name="T3" fmla="*/ 71 h 201"/>
                <a:gd name="T4" fmla="*/ 186 w 201"/>
                <a:gd name="T5" fmla="*/ 49 h 201"/>
                <a:gd name="T6" fmla="*/ 146 w 201"/>
                <a:gd name="T7" fmla="*/ 35 h 201"/>
                <a:gd name="T8" fmla="*/ 146 w 201"/>
                <a:gd name="T9" fmla="*/ 32 h 201"/>
                <a:gd name="T10" fmla="*/ 126 w 201"/>
                <a:gd name="T11" fmla="*/ 4 h 201"/>
                <a:gd name="T12" fmla="*/ 114 w 201"/>
                <a:gd name="T13" fmla="*/ 18 h 201"/>
                <a:gd name="T14" fmla="*/ 100 w 201"/>
                <a:gd name="T15" fmla="*/ 0 h 201"/>
                <a:gd name="T16" fmla="*/ 71 w 201"/>
                <a:gd name="T17" fmla="*/ 22 h 201"/>
                <a:gd name="T18" fmla="*/ 65 w 201"/>
                <a:gd name="T19" fmla="*/ 25 h 201"/>
                <a:gd name="T20" fmla="*/ 29 w 201"/>
                <a:gd name="T21" fmla="*/ 30 h 201"/>
                <a:gd name="T22" fmla="*/ 36 w 201"/>
                <a:gd name="T23" fmla="*/ 48 h 201"/>
                <a:gd name="T24" fmla="*/ 14 w 201"/>
                <a:gd name="T25" fmla="*/ 51 h 201"/>
                <a:gd name="T26" fmla="*/ 18 w 201"/>
                <a:gd name="T27" fmla="*/ 86 h 201"/>
                <a:gd name="T28" fmla="*/ 18 w 201"/>
                <a:gd name="T29" fmla="*/ 92 h 201"/>
                <a:gd name="T30" fmla="*/ 4 w 201"/>
                <a:gd name="T31" fmla="*/ 126 h 201"/>
                <a:gd name="T32" fmla="*/ 23 w 201"/>
                <a:gd name="T33" fmla="*/ 129 h 201"/>
                <a:gd name="T34" fmla="*/ 15 w 201"/>
                <a:gd name="T35" fmla="*/ 152 h 201"/>
                <a:gd name="T36" fmla="*/ 42 w 201"/>
                <a:gd name="T37" fmla="*/ 165 h 201"/>
                <a:gd name="T38" fmla="*/ 49 w 201"/>
                <a:gd name="T39" fmla="*/ 168 h 201"/>
                <a:gd name="T40" fmla="*/ 74 w 201"/>
                <a:gd name="T41" fmla="*/ 197 h 201"/>
                <a:gd name="T42" fmla="*/ 87 w 201"/>
                <a:gd name="T43" fmla="*/ 182 h 201"/>
                <a:gd name="T44" fmla="*/ 102 w 201"/>
                <a:gd name="T45" fmla="*/ 200 h 201"/>
                <a:gd name="T46" fmla="*/ 130 w 201"/>
                <a:gd name="T47" fmla="*/ 178 h 201"/>
                <a:gd name="T48" fmla="*/ 136 w 201"/>
                <a:gd name="T49" fmla="*/ 176 h 201"/>
                <a:gd name="T50" fmla="*/ 172 w 201"/>
                <a:gd name="T51" fmla="*/ 168 h 201"/>
                <a:gd name="T52" fmla="*/ 166 w 201"/>
                <a:gd name="T53" fmla="*/ 147 h 201"/>
                <a:gd name="T54" fmla="*/ 188 w 201"/>
                <a:gd name="T55" fmla="*/ 148 h 201"/>
                <a:gd name="T56" fmla="*/ 183 w 201"/>
                <a:gd name="T57" fmla="*/ 114 h 201"/>
                <a:gd name="T58" fmla="*/ 184 w 201"/>
                <a:gd name="T59" fmla="*/ 108 h 201"/>
                <a:gd name="T60" fmla="*/ 101 w 201"/>
                <a:gd name="T61" fmla="*/ 142 h 201"/>
                <a:gd name="T62" fmla="*/ 101 w 201"/>
                <a:gd name="T63" fmla="*/ 58 h 201"/>
                <a:gd name="T64" fmla="*/ 101 w 201"/>
                <a:gd name="T65" fmla="*/ 14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1">
                  <a:moveTo>
                    <a:pt x="201" y="99"/>
                  </a:moveTo>
                  <a:cubicBezTo>
                    <a:pt x="201" y="85"/>
                    <a:pt x="197" y="74"/>
                    <a:pt x="197" y="74"/>
                  </a:cubicBezTo>
                  <a:cubicBezTo>
                    <a:pt x="179" y="71"/>
                    <a:pt x="179" y="71"/>
                    <a:pt x="179" y="71"/>
                  </a:cubicBezTo>
                  <a:cubicBezTo>
                    <a:pt x="179" y="71"/>
                    <a:pt x="179" y="71"/>
                    <a:pt x="179" y="71"/>
                  </a:cubicBezTo>
                  <a:cubicBezTo>
                    <a:pt x="178" y="69"/>
                    <a:pt x="177" y="67"/>
                    <a:pt x="176" y="65"/>
                  </a:cubicBezTo>
                  <a:cubicBezTo>
                    <a:pt x="186" y="49"/>
                    <a:pt x="186" y="49"/>
                    <a:pt x="186" y="49"/>
                  </a:cubicBezTo>
                  <a:cubicBezTo>
                    <a:pt x="180" y="36"/>
                    <a:pt x="167" y="29"/>
                    <a:pt x="167" y="29"/>
                  </a:cubicBezTo>
                  <a:cubicBezTo>
                    <a:pt x="146" y="35"/>
                    <a:pt x="146" y="35"/>
                    <a:pt x="146" y="35"/>
                  </a:cubicBezTo>
                  <a:cubicBezTo>
                    <a:pt x="146" y="35"/>
                    <a:pt x="146" y="35"/>
                    <a:pt x="146" y="35"/>
                  </a:cubicBezTo>
                  <a:cubicBezTo>
                    <a:pt x="146" y="34"/>
                    <a:pt x="147" y="33"/>
                    <a:pt x="146" y="32"/>
                  </a:cubicBezTo>
                  <a:cubicBezTo>
                    <a:pt x="148" y="13"/>
                    <a:pt x="148" y="13"/>
                    <a:pt x="148" y="13"/>
                  </a:cubicBezTo>
                  <a:cubicBezTo>
                    <a:pt x="137" y="6"/>
                    <a:pt x="126" y="4"/>
                    <a:pt x="126" y="4"/>
                  </a:cubicBezTo>
                  <a:cubicBezTo>
                    <a:pt x="114" y="18"/>
                    <a:pt x="114" y="18"/>
                    <a:pt x="114" y="18"/>
                  </a:cubicBezTo>
                  <a:cubicBezTo>
                    <a:pt x="114" y="18"/>
                    <a:pt x="114" y="18"/>
                    <a:pt x="114" y="18"/>
                  </a:cubicBezTo>
                  <a:cubicBezTo>
                    <a:pt x="112" y="18"/>
                    <a:pt x="110" y="17"/>
                    <a:pt x="108" y="17"/>
                  </a:cubicBezTo>
                  <a:cubicBezTo>
                    <a:pt x="100" y="0"/>
                    <a:pt x="100" y="0"/>
                    <a:pt x="100" y="0"/>
                  </a:cubicBezTo>
                  <a:cubicBezTo>
                    <a:pt x="86" y="0"/>
                    <a:pt x="75" y="3"/>
                    <a:pt x="75" y="3"/>
                  </a:cubicBezTo>
                  <a:cubicBezTo>
                    <a:pt x="71" y="22"/>
                    <a:pt x="71" y="22"/>
                    <a:pt x="71" y="22"/>
                  </a:cubicBezTo>
                  <a:cubicBezTo>
                    <a:pt x="71" y="22"/>
                    <a:pt x="71" y="22"/>
                    <a:pt x="71" y="22"/>
                  </a:cubicBezTo>
                  <a:cubicBezTo>
                    <a:pt x="69" y="23"/>
                    <a:pt x="67" y="24"/>
                    <a:pt x="65" y="25"/>
                  </a:cubicBezTo>
                  <a:cubicBezTo>
                    <a:pt x="49" y="14"/>
                    <a:pt x="49" y="14"/>
                    <a:pt x="49" y="14"/>
                  </a:cubicBezTo>
                  <a:cubicBezTo>
                    <a:pt x="37" y="21"/>
                    <a:pt x="29" y="30"/>
                    <a:pt x="29" y="30"/>
                  </a:cubicBezTo>
                  <a:cubicBezTo>
                    <a:pt x="36" y="48"/>
                    <a:pt x="36" y="48"/>
                    <a:pt x="36" y="48"/>
                  </a:cubicBezTo>
                  <a:cubicBezTo>
                    <a:pt x="36" y="48"/>
                    <a:pt x="36" y="48"/>
                    <a:pt x="36" y="48"/>
                  </a:cubicBezTo>
                  <a:cubicBezTo>
                    <a:pt x="35" y="49"/>
                    <a:pt x="34" y="50"/>
                    <a:pt x="33" y="52"/>
                  </a:cubicBezTo>
                  <a:cubicBezTo>
                    <a:pt x="14" y="51"/>
                    <a:pt x="14" y="51"/>
                    <a:pt x="14" y="51"/>
                  </a:cubicBezTo>
                  <a:cubicBezTo>
                    <a:pt x="6" y="62"/>
                    <a:pt x="4" y="74"/>
                    <a:pt x="4" y="74"/>
                  </a:cubicBezTo>
                  <a:cubicBezTo>
                    <a:pt x="18" y="86"/>
                    <a:pt x="18" y="86"/>
                    <a:pt x="18" y="86"/>
                  </a:cubicBezTo>
                  <a:cubicBezTo>
                    <a:pt x="19" y="86"/>
                    <a:pt x="19" y="86"/>
                    <a:pt x="19" y="86"/>
                  </a:cubicBezTo>
                  <a:cubicBezTo>
                    <a:pt x="18" y="88"/>
                    <a:pt x="18" y="90"/>
                    <a:pt x="18" y="92"/>
                  </a:cubicBezTo>
                  <a:cubicBezTo>
                    <a:pt x="1" y="101"/>
                    <a:pt x="1" y="101"/>
                    <a:pt x="1" y="101"/>
                  </a:cubicBezTo>
                  <a:cubicBezTo>
                    <a:pt x="0" y="115"/>
                    <a:pt x="4" y="126"/>
                    <a:pt x="4" y="126"/>
                  </a:cubicBezTo>
                  <a:cubicBezTo>
                    <a:pt x="23" y="129"/>
                    <a:pt x="23" y="129"/>
                    <a:pt x="23" y="129"/>
                  </a:cubicBezTo>
                  <a:cubicBezTo>
                    <a:pt x="23" y="129"/>
                    <a:pt x="23" y="129"/>
                    <a:pt x="23" y="129"/>
                  </a:cubicBezTo>
                  <a:cubicBezTo>
                    <a:pt x="23" y="131"/>
                    <a:pt x="24" y="133"/>
                    <a:pt x="25" y="135"/>
                  </a:cubicBezTo>
                  <a:cubicBezTo>
                    <a:pt x="15" y="152"/>
                    <a:pt x="15" y="152"/>
                    <a:pt x="15" y="152"/>
                  </a:cubicBezTo>
                  <a:cubicBezTo>
                    <a:pt x="22" y="164"/>
                    <a:pt x="27" y="171"/>
                    <a:pt x="27" y="171"/>
                  </a:cubicBezTo>
                  <a:cubicBezTo>
                    <a:pt x="42" y="165"/>
                    <a:pt x="42" y="165"/>
                    <a:pt x="42" y="165"/>
                  </a:cubicBezTo>
                  <a:cubicBezTo>
                    <a:pt x="42" y="165"/>
                    <a:pt x="42" y="165"/>
                    <a:pt x="42" y="165"/>
                  </a:cubicBezTo>
                  <a:cubicBezTo>
                    <a:pt x="42" y="166"/>
                    <a:pt x="48" y="167"/>
                    <a:pt x="49" y="168"/>
                  </a:cubicBezTo>
                  <a:cubicBezTo>
                    <a:pt x="50" y="187"/>
                    <a:pt x="50" y="187"/>
                    <a:pt x="50" y="187"/>
                  </a:cubicBezTo>
                  <a:cubicBezTo>
                    <a:pt x="61" y="194"/>
                    <a:pt x="74" y="197"/>
                    <a:pt x="74" y="197"/>
                  </a:cubicBezTo>
                  <a:cubicBezTo>
                    <a:pt x="86" y="182"/>
                    <a:pt x="86" y="182"/>
                    <a:pt x="86" y="182"/>
                  </a:cubicBezTo>
                  <a:cubicBezTo>
                    <a:pt x="87" y="182"/>
                    <a:pt x="87" y="182"/>
                    <a:pt x="87" y="182"/>
                  </a:cubicBezTo>
                  <a:cubicBezTo>
                    <a:pt x="89" y="183"/>
                    <a:pt x="91" y="183"/>
                    <a:pt x="93" y="183"/>
                  </a:cubicBezTo>
                  <a:cubicBezTo>
                    <a:pt x="102" y="200"/>
                    <a:pt x="102" y="200"/>
                    <a:pt x="102" y="200"/>
                  </a:cubicBezTo>
                  <a:cubicBezTo>
                    <a:pt x="115" y="201"/>
                    <a:pt x="127" y="197"/>
                    <a:pt x="127" y="197"/>
                  </a:cubicBezTo>
                  <a:cubicBezTo>
                    <a:pt x="130" y="178"/>
                    <a:pt x="130" y="178"/>
                    <a:pt x="130" y="178"/>
                  </a:cubicBezTo>
                  <a:cubicBezTo>
                    <a:pt x="130" y="178"/>
                    <a:pt x="130" y="178"/>
                    <a:pt x="130" y="178"/>
                  </a:cubicBezTo>
                  <a:cubicBezTo>
                    <a:pt x="132" y="177"/>
                    <a:pt x="134" y="176"/>
                    <a:pt x="136" y="176"/>
                  </a:cubicBezTo>
                  <a:cubicBezTo>
                    <a:pt x="152" y="186"/>
                    <a:pt x="152" y="186"/>
                    <a:pt x="152" y="186"/>
                  </a:cubicBezTo>
                  <a:cubicBezTo>
                    <a:pt x="164" y="179"/>
                    <a:pt x="172" y="168"/>
                    <a:pt x="172" y="168"/>
                  </a:cubicBezTo>
                  <a:cubicBezTo>
                    <a:pt x="166" y="147"/>
                    <a:pt x="166" y="147"/>
                    <a:pt x="166" y="147"/>
                  </a:cubicBezTo>
                  <a:cubicBezTo>
                    <a:pt x="166" y="147"/>
                    <a:pt x="166" y="147"/>
                    <a:pt x="166" y="147"/>
                  </a:cubicBezTo>
                  <a:cubicBezTo>
                    <a:pt x="167" y="147"/>
                    <a:pt x="168" y="147"/>
                    <a:pt x="169" y="146"/>
                  </a:cubicBezTo>
                  <a:cubicBezTo>
                    <a:pt x="188" y="148"/>
                    <a:pt x="188" y="148"/>
                    <a:pt x="188" y="148"/>
                  </a:cubicBezTo>
                  <a:cubicBezTo>
                    <a:pt x="195" y="137"/>
                    <a:pt x="197" y="126"/>
                    <a:pt x="197" y="126"/>
                  </a:cubicBezTo>
                  <a:cubicBezTo>
                    <a:pt x="183" y="114"/>
                    <a:pt x="183" y="114"/>
                    <a:pt x="183" y="114"/>
                  </a:cubicBezTo>
                  <a:cubicBezTo>
                    <a:pt x="183" y="114"/>
                    <a:pt x="183" y="114"/>
                    <a:pt x="183" y="114"/>
                  </a:cubicBezTo>
                  <a:cubicBezTo>
                    <a:pt x="183" y="112"/>
                    <a:pt x="184" y="110"/>
                    <a:pt x="184" y="108"/>
                  </a:cubicBezTo>
                  <a:lnTo>
                    <a:pt x="201" y="99"/>
                  </a:lnTo>
                  <a:close/>
                  <a:moveTo>
                    <a:pt x="101" y="142"/>
                  </a:moveTo>
                  <a:cubicBezTo>
                    <a:pt x="77" y="142"/>
                    <a:pt x="58" y="123"/>
                    <a:pt x="58" y="100"/>
                  </a:cubicBezTo>
                  <a:cubicBezTo>
                    <a:pt x="58" y="77"/>
                    <a:pt x="77" y="58"/>
                    <a:pt x="101" y="58"/>
                  </a:cubicBezTo>
                  <a:cubicBezTo>
                    <a:pt x="124" y="58"/>
                    <a:pt x="143" y="77"/>
                    <a:pt x="143" y="100"/>
                  </a:cubicBezTo>
                  <a:cubicBezTo>
                    <a:pt x="143" y="123"/>
                    <a:pt x="124" y="142"/>
                    <a:pt x="101" y="14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9" name="Freeform 127"/>
            <p:cNvSpPr>
              <a:spLocks noEditPoints="1"/>
            </p:cNvSpPr>
            <p:nvPr/>
          </p:nvSpPr>
          <p:spPr bwMode="auto">
            <a:xfrm>
              <a:off x="2648646" y="2484923"/>
              <a:ext cx="185427" cy="193673"/>
            </a:xfrm>
            <a:custGeom>
              <a:avLst/>
              <a:gdLst>
                <a:gd name="T0" fmla="*/ 138 w 141"/>
                <a:gd name="T1" fmla="*/ 52 h 141"/>
                <a:gd name="T2" fmla="*/ 125 w 141"/>
                <a:gd name="T3" fmla="*/ 50 h 141"/>
                <a:gd name="T4" fmla="*/ 131 w 141"/>
                <a:gd name="T5" fmla="*/ 34 h 141"/>
                <a:gd name="T6" fmla="*/ 110 w 141"/>
                <a:gd name="T7" fmla="*/ 25 h 141"/>
                <a:gd name="T8" fmla="*/ 106 w 141"/>
                <a:gd name="T9" fmla="*/ 23 h 141"/>
                <a:gd name="T10" fmla="*/ 89 w 141"/>
                <a:gd name="T11" fmla="*/ 2 h 141"/>
                <a:gd name="T12" fmla="*/ 80 w 141"/>
                <a:gd name="T13" fmla="*/ 13 h 141"/>
                <a:gd name="T14" fmla="*/ 70 w 141"/>
                <a:gd name="T15" fmla="*/ 0 h 141"/>
                <a:gd name="T16" fmla="*/ 50 w 141"/>
                <a:gd name="T17" fmla="*/ 15 h 141"/>
                <a:gd name="T18" fmla="*/ 45 w 141"/>
                <a:gd name="T19" fmla="*/ 17 h 141"/>
                <a:gd name="T20" fmla="*/ 20 w 141"/>
                <a:gd name="T21" fmla="*/ 21 h 141"/>
                <a:gd name="T22" fmla="*/ 25 w 141"/>
                <a:gd name="T23" fmla="*/ 33 h 141"/>
                <a:gd name="T24" fmla="*/ 9 w 141"/>
                <a:gd name="T25" fmla="*/ 36 h 141"/>
                <a:gd name="T26" fmla="*/ 12 w 141"/>
                <a:gd name="T27" fmla="*/ 61 h 141"/>
                <a:gd name="T28" fmla="*/ 12 w 141"/>
                <a:gd name="T29" fmla="*/ 65 h 141"/>
                <a:gd name="T30" fmla="*/ 2 w 141"/>
                <a:gd name="T31" fmla="*/ 88 h 141"/>
                <a:gd name="T32" fmla="*/ 15 w 141"/>
                <a:gd name="T33" fmla="*/ 91 h 141"/>
                <a:gd name="T34" fmla="*/ 10 w 141"/>
                <a:gd name="T35" fmla="*/ 106 h 141"/>
                <a:gd name="T36" fmla="*/ 34 w 141"/>
                <a:gd name="T37" fmla="*/ 116 h 141"/>
                <a:gd name="T38" fmla="*/ 37 w 141"/>
                <a:gd name="T39" fmla="*/ 118 h 141"/>
                <a:gd name="T40" fmla="*/ 53 w 141"/>
                <a:gd name="T41" fmla="*/ 138 h 141"/>
                <a:gd name="T42" fmla="*/ 62 w 141"/>
                <a:gd name="T43" fmla="*/ 128 h 141"/>
                <a:gd name="T44" fmla="*/ 71 w 141"/>
                <a:gd name="T45" fmla="*/ 141 h 141"/>
                <a:gd name="T46" fmla="*/ 91 w 141"/>
                <a:gd name="T47" fmla="*/ 125 h 141"/>
                <a:gd name="T48" fmla="*/ 95 w 141"/>
                <a:gd name="T49" fmla="*/ 123 h 141"/>
                <a:gd name="T50" fmla="*/ 120 w 141"/>
                <a:gd name="T51" fmla="*/ 118 h 141"/>
                <a:gd name="T52" fmla="*/ 116 w 141"/>
                <a:gd name="T53" fmla="*/ 104 h 141"/>
                <a:gd name="T54" fmla="*/ 131 w 141"/>
                <a:gd name="T55" fmla="*/ 104 h 141"/>
                <a:gd name="T56" fmla="*/ 128 w 141"/>
                <a:gd name="T57" fmla="*/ 80 h 141"/>
                <a:gd name="T58" fmla="*/ 129 w 141"/>
                <a:gd name="T59" fmla="*/ 76 h 141"/>
                <a:gd name="T60" fmla="*/ 70 w 141"/>
                <a:gd name="T61" fmla="*/ 100 h 141"/>
                <a:gd name="T62" fmla="*/ 70 w 141"/>
                <a:gd name="T63" fmla="*/ 41 h 141"/>
                <a:gd name="T64" fmla="*/ 70 w 141"/>
                <a:gd name="T65" fmla="*/ 10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141">
                  <a:moveTo>
                    <a:pt x="141" y="70"/>
                  </a:moveTo>
                  <a:cubicBezTo>
                    <a:pt x="141" y="60"/>
                    <a:pt x="138" y="52"/>
                    <a:pt x="138" y="52"/>
                  </a:cubicBezTo>
                  <a:cubicBezTo>
                    <a:pt x="125" y="50"/>
                    <a:pt x="125" y="50"/>
                    <a:pt x="125" y="50"/>
                  </a:cubicBezTo>
                  <a:cubicBezTo>
                    <a:pt x="125" y="50"/>
                    <a:pt x="125" y="50"/>
                    <a:pt x="125" y="50"/>
                  </a:cubicBezTo>
                  <a:cubicBezTo>
                    <a:pt x="125" y="48"/>
                    <a:pt x="124" y="47"/>
                    <a:pt x="123" y="45"/>
                  </a:cubicBezTo>
                  <a:cubicBezTo>
                    <a:pt x="131" y="34"/>
                    <a:pt x="131" y="34"/>
                    <a:pt x="131" y="34"/>
                  </a:cubicBezTo>
                  <a:cubicBezTo>
                    <a:pt x="126" y="26"/>
                    <a:pt x="121" y="20"/>
                    <a:pt x="121" y="20"/>
                  </a:cubicBezTo>
                  <a:cubicBezTo>
                    <a:pt x="110" y="25"/>
                    <a:pt x="110" y="25"/>
                    <a:pt x="110" y="25"/>
                  </a:cubicBezTo>
                  <a:cubicBezTo>
                    <a:pt x="110" y="25"/>
                    <a:pt x="110" y="25"/>
                    <a:pt x="110" y="25"/>
                  </a:cubicBezTo>
                  <a:cubicBezTo>
                    <a:pt x="110" y="24"/>
                    <a:pt x="107" y="23"/>
                    <a:pt x="106" y="23"/>
                  </a:cubicBezTo>
                  <a:cubicBezTo>
                    <a:pt x="106" y="9"/>
                    <a:pt x="106" y="9"/>
                    <a:pt x="106" y="9"/>
                  </a:cubicBezTo>
                  <a:cubicBezTo>
                    <a:pt x="98" y="4"/>
                    <a:pt x="89" y="2"/>
                    <a:pt x="89" y="2"/>
                  </a:cubicBezTo>
                  <a:cubicBezTo>
                    <a:pt x="80" y="12"/>
                    <a:pt x="80" y="12"/>
                    <a:pt x="80" y="12"/>
                  </a:cubicBezTo>
                  <a:cubicBezTo>
                    <a:pt x="80" y="13"/>
                    <a:pt x="80" y="13"/>
                    <a:pt x="80" y="13"/>
                  </a:cubicBezTo>
                  <a:cubicBezTo>
                    <a:pt x="79" y="12"/>
                    <a:pt x="77" y="12"/>
                    <a:pt x="76" y="12"/>
                  </a:cubicBezTo>
                  <a:cubicBezTo>
                    <a:pt x="70" y="0"/>
                    <a:pt x="70" y="0"/>
                    <a:pt x="70" y="0"/>
                  </a:cubicBezTo>
                  <a:cubicBezTo>
                    <a:pt x="60" y="0"/>
                    <a:pt x="52" y="2"/>
                    <a:pt x="52" y="2"/>
                  </a:cubicBezTo>
                  <a:cubicBezTo>
                    <a:pt x="50" y="15"/>
                    <a:pt x="50" y="15"/>
                    <a:pt x="50" y="15"/>
                  </a:cubicBezTo>
                  <a:cubicBezTo>
                    <a:pt x="50" y="15"/>
                    <a:pt x="50" y="15"/>
                    <a:pt x="50" y="15"/>
                  </a:cubicBezTo>
                  <a:cubicBezTo>
                    <a:pt x="48" y="16"/>
                    <a:pt x="47" y="17"/>
                    <a:pt x="45" y="17"/>
                  </a:cubicBezTo>
                  <a:cubicBezTo>
                    <a:pt x="34" y="10"/>
                    <a:pt x="34" y="10"/>
                    <a:pt x="34" y="10"/>
                  </a:cubicBezTo>
                  <a:cubicBezTo>
                    <a:pt x="26" y="15"/>
                    <a:pt x="20" y="21"/>
                    <a:pt x="20" y="21"/>
                  </a:cubicBezTo>
                  <a:cubicBezTo>
                    <a:pt x="25" y="33"/>
                    <a:pt x="25" y="33"/>
                    <a:pt x="25" y="33"/>
                  </a:cubicBezTo>
                  <a:cubicBezTo>
                    <a:pt x="25" y="33"/>
                    <a:pt x="25" y="33"/>
                    <a:pt x="25" y="33"/>
                  </a:cubicBezTo>
                  <a:cubicBezTo>
                    <a:pt x="24" y="34"/>
                    <a:pt x="23" y="35"/>
                    <a:pt x="23" y="36"/>
                  </a:cubicBezTo>
                  <a:cubicBezTo>
                    <a:pt x="9" y="36"/>
                    <a:pt x="9" y="36"/>
                    <a:pt x="9" y="36"/>
                  </a:cubicBezTo>
                  <a:cubicBezTo>
                    <a:pt x="4" y="44"/>
                    <a:pt x="2" y="52"/>
                    <a:pt x="2" y="52"/>
                  </a:cubicBezTo>
                  <a:cubicBezTo>
                    <a:pt x="12" y="61"/>
                    <a:pt x="12" y="61"/>
                    <a:pt x="12" y="61"/>
                  </a:cubicBezTo>
                  <a:cubicBezTo>
                    <a:pt x="13" y="60"/>
                    <a:pt x="13" y="60"/>
                    <a:pt x="13" y="60"/>
                  </a:cubicBezTo>
                  <a:cubicBezTo>
                    <a:pt x="12" y="62"/>
                    <a:pt x="12" y="63"/>
                    <a:pt x="12" y="65"/>
                  </a:cubicBezTo>
                  <a:cubicBezTo>
                    <a:pt x="0" y="71"/>
                    <a:pt x="0" y="71"/>
                    <a:pt x="0" y="71"/>
                  </a:cubicBezTo>
                  <a:cubicBezTo>
                    <a:pt x="0" y="81"/>
                    <a:pt x="2" y="88"/>
                    <a:pt x="2" y="88"/>
                  </a:cubicBezTo>
                  <a:cubicBezTo>
                    <a:pt x="15" y="91"/>
                    <a:pt x="15" y="91"/>
                    <a:pt x="15" y="91"/>
                  </a:cubicBezTo>
                  <a:cubicBezTo>
                    <a:pt x="15" y="91"/>
                    <a:pt x="15" y="91"/>
                    <a:pt x="15" y="91"/>
                  </a:cubicBezTo>
                  <a:cubicBezTo>
                    <a:pt x="16" y="92"/>
                    <a:pt x="17" y="94"/>
                    <a:pt x="17" y="95"/>
                  </a:cubicBezTo>
                  <a:cubicBezTo>
                    <a:pt x="10" y="106"/>
                    <a:pt x="10" y="106"/>
                    <a:pt x="10" y="106"/>
                  </a:cubicBezTo>
                  <a:cubicBezTo>
                    <a:pt x="15" y="115"/>
                    <a:pt x="21" y="120"/>
                    <a:pt x="21" y="120"/>
                  </a:cubicBezTo>
                  <a:cubicBezTo>
                    <a:pt x="34" y="116"/>
                    <a:pt x="34" y="116"/>
                    <a:pt x="34" y="116"/>
                  </a:cubicBezTo>
                  <a:cubicBezTo>
                    <a:pt x="34" y="116"/>
                    <a:pt x="34" y="116"/>
                    <a:pt x="34" y="116"/>
                  </a:cubicBezTo>
                  <a:cubicBezTo>
                    <a:pt x="34" y="117"/>
                    <a:pt x="36" y="117"/>
                    <a:pt x="37" y="118"/>
                  </a:cubicBezTo>
                  <a:cubicBezTo>
                    <a:pt x="36" y="131"/>
                    <a:pt x="36" y="131"/>
                    <a:pt x="36" y="131"/>
                  </a:cubicBezTo>
                  <a:cubicBezTo>
                    <a:pt x="44" y="136"/>
                    <a:pt x="53" y="138"/>
                    <a:pt x="53" y="138"/>
                  </a:cubicBezTo>
                  <a:cubicBezTo>
                    <a:pt x="62" y="128"/>
                    <a:pt x="62" y="128"/>
                    <a:pt x="62" y="128"/>
                  </a:cubicBezTo>
                  <a:cubicBezTo>
                    <a:pt x="62" y="128"/>
                    <a:pt x="62" y="128"/>
                    <a:pt x="62" y="128"/>
                  </a:cubicBezTo>
                  <a:cubicBezTo>
                    <a:pt x="62" y="128"/>
                    <a:pt x="64" y="128"/>
                    <a:pt x="66" y="129"/>
                  </a:cubicBezTo>
                  <a:cubicBezTo>
                    <a:pt x="71" y="141"/>
                    <a:pt x="71" y="141"/>
                    <a:pt x="71" y="141"/>
                  </a:cubicBezTo>
                  <a:cubicBezTo>
                    <a:pt x="81" y="141"/>
                    <a:pt x="89" y="138"/>
                    <a:pt x="89" y="138"/>
                  </a:cubicBezTo>
                  <a:cubicBezTo>
                    <a:pt x="91" y="125"/>
                    <a:pt x="91" y="125"/>
                    <a:pt x="91" y="125"/>
                  </a:cubicBezTo>
                  <a:cubicBezTo>
                    <a:pt x="91" y="125"/>
                    <a:pt x="91" y="125"/>
                    <a:pt x="91" y="125"/>
                  </a:cubicBezTo>
                  <a:cubicBezTo>
                    <a:pt x="92" y="125"/>
                    <a:pt x="94" y="124"/>
                    <a:pt x="95" y="123"/>
                  </a:cubicBezTo>
                  <a:cubicBezTo>
                    <a:pt x="107" y="131"/>
                    <a:pt x="107" y="131"/>
                    <a:pt x="107" y="131"/>
                  </a:cubicBezTo>
                  <a:cubicBezTo>
                    <a:pt x="115" y="126"/>
                    <a:pt x="120" y="118"/>
                    <a:pt x="120" y="118"/>
                  </a:cubicBezTo>
                  <a:cubicBezTo>
                    <a:pt x="116" y="104"/>
                    <a:pt x="116" y="104"/>
                    <a:pt x="116" y="104"/>
                  </a:cubicBezTo>
                  <a:cubicBezTo>
                    <a:pt x="116" y="104"/>
                    <a:pt x="116" y="104"/>
                    <a:pt x="116" y="104"/>
                  </a:cubicBezTo>
                  <a:cubicBezTo>
                    <a:pt x="117" y="104"/>
                    <a:pt x="117" y="104"/>
                    <a:pt x="118" y="103"/>
                  </a:cubicBezTo>
                  <a:cubicBezTo>
                    <a:pt x="131" y="104"/>
                    <a:pt x="131" y="104"/>
                    <a:pt x="131" y="104"/>
                  </a:cubicBezTo>
                  <a:cubicBezTo>
                    <a:pt x="137" y="96"/>
                    <a:pt x="138" y="88"/>
                    <a:pt x="138" y="88"/>
                  </a:cubicBezTo>
                  <a:cubicBezTo>
                    <a:pt x="128" y="80"/>
                    <a:pt x="128" y="80"/>
                    <a:pt x="128" y="80"/>
                  </a:cubicBezTo>
                  <a:cubicBezTo>
                    <a:pt x="128" y="80"/>
                    <a:pt x="128" y="80"/>
                    <a:pt x="128" y="80"/>
                  </a:cubicBezTo>
                  <a:cubicBezTo>
                    <a:pt x="128" y="79"/>
                    <a:pt x="128" y="77"/>
                    <a:pt x="129" y="76"/>
                  </a:cubicBezTo>
                  <a:lnTo>
                    <a:pt x="141" y="70"/>
                  </a:lnTo>
                  <a:close/>
                  <a:moveTo>
                    <a:pt x="70" y="100"/>
                  </a:moveTo>
                  <a:cubicBezTo>
                    <a:pt x="54" y="100"/>
                    <a:pt x="41" y="87"/>
                    <a:pt x="41" y="70"/>
                  </a:cubicBezTo>
                  <a:cubicBezTo>
                    <a:pt x="41" y="54"/>
                    <a:pt x="54" y="41"/>
                    <a:pt x="70" y="41"/>
                  </a:cubicBezTo>
                  <a:cubicBezTo>
                    <a:pt x="87" y="41"/>
                    <a:pt x="100" y="54"/>
                    <a:pt x="100" y="70"/>
                  </a:cubicBezTo>
                  <a:cubicBezTo>
                    <a:pt x="100" y="87"/>
                    <a:pt x="87" y="100"/>
                    <a:pt x="70" y="1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0" name="Freeform 128"/>
            <p:cNvSpPr>
              <a:spLocks noEditPoints="1"/>
            </p:cNvSpPr>
            <p:nvPr/>
          </p:nvSpPr>
          <p:spPr bwMode="auto">
            <a:xfrm>
              <a:off x="2657555" y="2353296"/>
              <a:ext cx="123618" cy="128729"/>
            </a:xfrm>
            <a:custGeom>
              <a:avLst/>
              <a:gdLst>
                <a:gd name="T0" fmla="*/ 92 w 94"/>
                <a:gd name="T1" fmla="*/ 35 h 94"/>
                <a:gd name="T2" fmla="*/ 83 w 94"/>
                <a:gd name="T3" fmla="*/ 33 h 94"/>
                <a:gd name="T4" fmla="*/ 87 w 94"/>
                <a:gd name="T5" fmla="*/ 23 h 94"/>
                <a:gd name="T6" fmla="*/ 71 w 94"/>
                <a:gd name="T7" fmla="*/ 16 h 94"/>
                <a:gd name="T8" fmla="*/ 69 w 94"/>
                <a:gd name="T9" fmla="*/ 15 h 94"/>
                <a:gd name="T10" fmla="*/ 58 w 94"/>
                <a:gd name="T11" fmla="*/ 2 h 94"/>
                <a:gd name="T12" fmla="*/ 51 w 94"/>
                <a:gd name="T13" fmla="*/ 8 h 94"/>
                <a:gd name="T14" fmla="*/ 46 w 94"/>
                <a:gd name="T15" fmla="*/ 0 h 94"/>
                <a:gd name="T16" fmla="*/ 33 w 94"/>
                <a:gd name="T17" fmla="*/ 10 h 94"/>
                <a:gd name="T18" fmla="*/ 30 w 94"/>
                <a:gd name="T19" fmla="*/ 11 h 94"/>
                <a:gd name="T20" fmla="*/ 13 w 94"/>
                <a:gd name="T21" fmla="*/ 14 h 94"/>
                <a:gd name="T22" fmla="*/ 16 w 94"/>
                <a:gd name="T23" fmla="*/ 22 h 94"/>
                <a:gd name="T24" fmla="*/ 6 w 94"/>
                <a:gd name="T25" fmla="*/ 24 h 94"/>
                <a:gd name="T26" fmla="*/ 8 w 94"/>
                <a:gd name="T27" fmla="*/ 40 h 94"/>
                <a:gd name="T28" fmla="*/ 8 w 94"/>
                <a:gd name="T29" fmla="*/ 43 h 94"/>
                <a:gd name="T30" fmla="*/ 1 w 94"/>
                <a:gd name="T31" fmla="*/ 59 h 94"/>
                <a:gd name="T32" fmla="*/ 10 w 94"/>
                <a:gd name="T33" fmla="*/ 60 h 94"/>
                <a:gd name="T34" fmla="*/ 7 w 94"/>
                <a:gd name="T35" fmla="*/ 71 h 94"/>
                <a:gd name="T36" fmla="*/ 15 w 94"/>
                <a:gd name="T37" fmla="*/ 77 h 94"/>
                <a:gd name="T38" fmla="*/ 19 w 94"/>
                <a:gd name="T39" fmla="*/ 79 h 94"/>
                <a:gd name="T40" fmla="*/ 34 w 94"/>
                <a:gd name="T41" fmla="*/ 92 h 94"/>
                <a:gd name="T42" fmla="*/ 43 w 94"/>
                <a:gd name="T43" fmla="*/ 85 h 94"/>
                <a:gd name="T44" fmla="*/ 48 w 94"/>
                <a:gd name="T45" fmla="*/ 94 h 94"/>
                <a:gd name="T46" fmla="*/ 61 w 94"/>
                <a:gd name="T47" fmla="*/ 83 h 94"/>
                <a:gd name="T48" fmla="*/ 63 w 94"/>
                <a:gd name="T49" fmla="*/ 82 h 94"/>
                <a:gd name="T50" fmla="*/ 80 w 94"/>
                <a:gd name="T51" fmla="*/ 78 h 94"/>
                <a:gd name="T52" fmla="*/ 77 w 94"/>
                <a:gd name="T53" fmla="*/ 68 h 94"/>
                <a:gd name="T54" fmla="*/ 87 w 94"/>
                <a:gd name="T55" fmla="*/ 69 h 94"/>
                <a:gd name="T56" fmla="*/ 85 w 94"/>
                <a:gd name="T57" fmla="*/ 53 h 94"/>
                <a:gd name="T58" fmla="*/ 86 w 94"/>
                <a:gd name="T59" fmla="*/ 50 h 94"/>
                <a:gd name="T60" fmla="*/ 47 w 94"/>
                <a:gd name="T61" fmla="*/ 67 h 94"/>
                <a:gd name="T62" fmla="*/ 47 w 94"/>
                <a:gd name="T63" fmla="*/ 27 h 94"/>
                <a:gd name="T64" fmla="*/ 47 w 94"/>
                <a:gd name="T65" fmla="*/ 6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94">
                  <a:moveTo>
                    <a:pt x="94" y="46"/>
                  </a:moveTo>
                  <a:cubicBezTo>
                    <a:pt x="94" y="40"/>
                    <a:pt x="92" y="35"/>
                    <a:pt x="92" y="35"/>
                  </a:cubicBezTo>
                  <a:cubicBezTo>
                    <a:pt x="83" y="33"/>
                    <a:pt x="83" y="33"/>
                    <a:pt x="83" y="33"/>
                  </a:cubicBezTo>
                  <a:cubicBezTo>
                    <a:pt x="83" y="33"/>
                    <a:pt x="83" y="33"/>
                    <a:pt x="83" y="33"/>
                  </a:cubicBezTo>
                  <a:cubicBezTo>
                    <a:pt x="83" y="32"/>
                    <a:pt x="83" y="31"/>
                    <a:pt x="82" y="30"/>
                  </a:cubicBezTo>
                  <a:cubicBezTo>
                    <a:pt x="87" y="23"/>
                    <a:pt x="87" y="23"/>
                    <a:pt x="87" y="23"/>
                  </a:cubicBezTo>
                  <a:cubicBezTo>
                    <a:pt x="84" y="17"/>
                    <a:pt x="80" y="13"/>
                    <a:pt x="80" y="13"/>
                  </a:cubicBezTo>
                  <a:cubicBezTo>
                    <a:pt x="71" y="16"/>
                    <a:pt x="71" y="16"/>
                    <a:pt x="71" y="16"/>
                  </a:cubicBezTo>
                  <a:cubicBezTo>
                    <a:pt x="71" y="16"/>
                    <a:pt x="71" y="16"/>
                    <a:pt x="71" y="16"/>
                  </a:cubicBezTo>
                  <a:cubicBezTo>
                    <a:pt x="71" y="16"/>
                    <a:pt x="70" y="15"/>
                    <a:pt x="69" y="15"/>
                  </a:cubicBezTo>
                  <a:cubicBezTo>
                    <a:pt x="70" y="6"/>
                    <a:pt x="70" y="6"/>
                    <a:pt x="70" y="6"/>
                  </a:cubicBezTo>
                  <a:cubicBezTo>
                    <a:pt x="64" y="3"/>
                    <a:pt x="58" y="2"/>
                    <a:pt x="58" y="2"/>
                  </a:cubicBezTo>
                  <a:cubicBezTo>
                    <a:pt x="51" y="8"/>
                    <a:pt x="51" y="8"/>
                    <a:pt x="51" y="8"/>
                  </a:cubicBezTo>
                  <a:cubicBezTo>
                    <a:pt x="51" y="8"/>
                    <a:pt x="51" y="8"/>
                    <a:pt x="51" y="8"/>
                  </a:cubicBezTo>
                  <a:cubicBezTo>
                    <a:pt x="51" y="8"/>
                    <a:pt x="50" y="8"/>
                    <a:pt x="49" y="8"/>
                  </a:cubicBezTo>
                  <a:cubicBezTo>
                    <a:pt x="46" y="0"/>
                    <a:pt x="46" y="0"/>
                    <a:pt x="46" y="0"/>
                  </a:cubicBezTo>
                  <a:cubicBezTo>
                    <a:pt x="39" y="0"/>
                    <a:pt x="34" y="1"/>
                    <a:pt x="34" y="1"/>
                  </a:cubicBezTo>
                  <a:cubicBezTo>
                    <a:pt x="33" y="10"/>
                    <a:pt x="33" y="10"/>
                    <a:pt x="33" y="10"/>
                  </a:cubicBezTo>
                  <a:cubicBezTo>
                    <a:pt x="33" y="10"/>
                    <a:pt x="33" y="10"/>
                    <a:pt x="33" y="10"/>
                  </a:cubicBezTo>
                  <a:cubicBezTo>
                    <a:pt x="32" y="11"/>
                    <a:pt x="31" y="11"/>
                    <a:pt x="30" y="11"/>
                  </a:cubicBezTo>
                  <a:cubicBezTo>
                    <a:pt x="23" y="7"/>
                    <a:pt x="23" y="7"/>
                    <a:pt x="23" y="7"/>
                  </a:cubicBezTo>
                  <a:cubicBezTo>
                    <a:pt x="17" y="10"/>
                    <a:pt x="13" y="14"/>
                    <a:pt x="13" y="14"/>
                  </a:cubicBezTo>
                  <a:cubicBezTo>
                    <a:pt x="16" y="22"/>
                    <a:pt x="16" y="22"/>
                    <a:pt x="16" y="22"/>
                  </a:cubicBezTo>
                  <a:cubicBezTo>
                    <a:pt x="16" y="22"/>
                    <a:pt x="16" y="22"/>
                    <a:pt x="16" y="22"/>
                  </a:cubicBezTo>
                  <a:cubicBezTo>
                    <a:pt x="16" y="23"/>
                    <a:pt x="15" y="23"/>
                    <a:pt x="15" y="24"/>
                  </a:cubicBezTo>
                  <a:cubicBezTo>
                    <a:pt x="6" y="24"/>
                    <a:pt x="6" y="24"/>
                    <a:pt x="6" y="24"/>
                  </a:cubicBezTo>
                  <a:cubicBezTo>
                    <a:pt x="3" y="29"/>
                    <a:pt x="1" y="34"/>
                    <a:pt x="1" y="34"/>
                  </a:cubicBezTo>
                  <a:cubicBezTo>
                    <a:pt x="8" y="40"/>
                    <a:pt x="8" y="40"/>
                    <a:pt x="8" y="40"/>
                  </a:cubicBezTo>
                  <a:cubicBezTo>
                    <a:pt x="8" y="40"/>
                    <a:pt x="8" y="40"/>
                    <a:pt x="8" y="40"/>
                  </a:cubicBezTo>
                  <a:cubicBezTo>
                    <a:pt x="8" y="41"/>
                    <a:pt x="8" y="42"/>
                    <a:pt x="8" y="43"/>
                  </a:cubicBezTo>
                  <a:cubicBezTo>
                    <a:pt x="0" y="47"/>
                    <a:pt x="0" y="47"/>
                    <a:pt x="0" y="47"/>
                  </a:cubicBezTo>
                  <a:cubicBezTo>
                    <a:pt x="0" y="54"/>
                    <a:pt x="1" y="59"/>
                    <a:pt x="1" y="59"/>
                  </a:cubicBezTo>
                  <a:cubicBezTo>
                    <a:pt x="10" y="61"/>
                    <a:pt x="10" y="61"/>
                    <a:pt x="10" y="61"/>
                  </a:cubicBezTo>
                  <a:cubicBezTo>
                    <a:pt x="10" y="60"/>
                    <a:pt x="10" y="60"/>
                    <a:pt x="10" y="60"/>
                  </a:cubicBezTo>
                  <a:cubicBezTo>
                    <a:pt x="11" y="61"/>
                    <a:pt x="11" y="62"/>
                    <a:pt x="11" y="63"/>
                  </a:cubicBezTo>
                  <a:cubicBezTo>
                    <a:pt x="7" y="71"/>
                    <a:pt x="7" y="71"/>
                    <a:pt x="7" y="71"/>
                  </a:cubicBezTo>
                  <a:cubicBezTo>
                    <a:pt x="10" y="77"/>
                    <a:pt x="10" y="80"/>
                    <a:pt x="10" y="80"/>
                  </a:cubicBezTo>
                  <a:cubicBezTo>
                    <a:pt x="15" y="77"/>
                    <a:pt x="15" y="77"/>
                    <a:pt x="15" y="77"/>
                  </a:cubicBezTo>
                  <a:cubicBezTo>
                    <a:pt x="15" y="77"/>
                    <a:pt x="15" y="77"/>
                    <a:pt x="15" y="77"/>
                  </a:cubicBezTo>
                  <a:cubicBezTo>
                    <a:pt x="15" y="78"/>
                    <a:pt x="19" y="78"/>
                    <a:pt x="19" y="79"/>
                  </a:cubicBezTo>
                  <a:cubicBezTo>
                    <a:pt x="19" y="87"/>
                    <a:pt x="19" y="87"/>
                    <a:pt x="19" y="87"/>
                  </a:cubicBezTo>
                  <a:cubicBezTo>
                    <a:pt x="27" y="91"/>
                    <a:pt x="34" y="92"/>
                    <a:pt x="34" y="92"/>
                  </a:cubicBezTo>
                  <a:cubicBezTo>
                    <a:pt x="43" y="85"/>
                    <a:pt x="43" y="85"/>
                    <a:pt x="43" y="85"/>
                  </a:cubicBezTo>
                  <a:cubicBezTo>
                    <a:pt x="43" y="85"/>
                    <a:pt x="43" y="85"/>
                    <a:pt x="43" y="85"/>
                  </a:cubicBezTo>
                  <a:cubicBezTo>
                    <a:pt x="43" y="85"/>
                    <a:pt x="44" y="86"/>
                    <a:pt x="45" y="86"/>
                  </a:cubicBezTo>
                  <a:cubicBezTo>
                    <a:pt x="48" y="94"/>
                    <a:pt x="48" y="94"/>
                    <a:pt x="48" y="94"/>
                  </a:cubicBezTo>
                  <a:cubicBezTo>
                    <a:pt x="54" y="94"/>
                    <a:pt x="59" y="92"/>
                    <a:pt x="59" y="92"/>
                  </a:cubicBezTo>
                  <a:cubicBezTo>
                    <a:pt x="61" y="83"/>
                    <a:pt x="61" y="83"/>
                    <a:pt x="61" y="83"/>
                  </a:cubicBezTo>
                  <a:cubicBezTo>
                    <a:pt x="61" y="83"/>
                    <a:pt x="61" y="83"/>
                    <a:pt x="61" y="83"/>
                  </a:cubicBezTo>
                  <a:cubicBezTo>
                    <a:pt x="62" y="83"/>
                    <a:pt x="62" y="83"/>
                    <a:pt x="63" y="82"/>
                  </a:cubicBezTo>
                  <a:cubicBezTo>
                    <a:pt x="71" y="87"/>
                    <a:pt x="71" y="87"/>
                    <a:pt x="71" y="87"/>
                  </a:cubicBezTo>
                  <a:cubicBezTo>
                    <a:pt x="77" y="84"/>
                    <a:pt x="80" y="78"/>
                    <a:pt x="80" y="78"/>
                  </a:cubicBezTo>
                  <a:cubicBezTo>
                    <a:pt x="77" y="68"/>
                    <a:pt x="77" y="68"/>
                    <a:pt x="77" y="68"/>
                  </a:cubicBezTo>
                  <a:cubicBezTo>
                    <a:pt x="77" y="68"/>
                    <a:pt x="77" y="68"/>
                    <a:pt x="77" y="68"/>
                  </a:cubicBezTo>
                  <a:cubicBezTo>
                    <a:pt x="78" y="68"/>
                    <a:pt x="78" y="68"/>
                    <a:pt x="78" y="68"/>
                  </a:cubicBezTo>
                  <a:cubicBezTo>
                    <a:pt x="87" y="69"/>
                    <a:pt x="87" y="69"/>
                    <a:pt x="87" y="69"/>
                  </a:cubicBezTo>
                  <a:cubicBezTo>
                    <a:pt x="91" y="64"/>
                    <a:pt x="92" y="59"/>
                    <a:pt x="92" y="59"/>
                  </a:cubicBezTo>
                  <a:cubicBezTo>
                    <a:pt x="85" y="53"/>
                    <a:pt x="85" y="53"/>
                    <a:pt x="85" y="53"/>
                  </a:cubicBezTo>
                  <a:cubicBezTo>
                    <a:pt x="85" y="53"/>
                    <a:pt x="85" y="53"/>
                    <a:pt x="85" y="53"/>
                  </a:cubicBezTo>
                  <a:cubicBezTo>
                    <a:pt x="85" y="52"/>
                    <a:pt x="85" y="51"/>
                    <a:pt x="86" y="50"/>
                  </a:cubicBezTo>
                  <a:lnTo>
                    <a:pt x="94" y="46"/>
                  </a:lnTo>
                  <a:close/>
                  <a:moveTo>
                    <a:pt x="47" y="67"/>
                  </a:moveTo>
                  <a:cubicBezTo>
                    <a:pt x="36" y="67"/>
                    <a:pt x="27" y="58"/>
                    <a:pt x="27" y="47"/>
                  </a:cubicBezTo>
                  <a:cubicBezTo>
                    <a:pt x="27" y="36"/>
                    <a:pt x="36" y="27"/>
                    <a:pt x="47" y="27"/>
                  </a:cubicBezTo>
                  <a:cubicBezTo>
                    <a:pt x="58" y="27"/>
                    <a:pt x="67" y="36"/>
                    <a:pt x="67" y="47"/>
                  </a:cubicBezTo>
                  <a:cubicBezTo>
                    <a:pt x="67" y="58"/>
                    <a:pt x="58" y="67"/>
                    <a:pt x="47" y="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4" name="Freeform 203"/>
            <p:cNvSpPr>
              <a:spLocks noChangeAspect="1"/>
            </p:cNvSpPr>
            <p:nvPr/>
          </p:nvSpPr>
          <p:spPr bwMode="auto">
            <a:xfrm>
              <a:off x="818322" y="4563716"/>
              <a:ext cx="278975" cy="216867"/>
            </a:xfrm>
            <a:custGeom>
              <a:avLst/>
              <a:gdLst>
                <a:gd name="connsiteX0" fmla="*/ 253535 w 386082"/>
                <a:gd name="connsiteY0" fmla="*/ 0 h 288213"/>
                <a:gd name="connsiteX1" fmla="*/ 386082 w 386082"/>
                <a:gd name="connsiteY1" fmla="*/ 0 h 288213"/>
                <a:gd name="connsiteX2" fmla="*/ 386082 w 386082"/>
                <a:gd name="connsiteY2" fmla="*/ 129465 h 288213"/>
                <a:gd name="connsiteX3" fmla="*/ 332591 w 386082"/>
                <a:gd name="connsiteY3" fmla="*/ 77217 h 288213"/>
                <a:gd name="connsiteX4" fmla="*/ 321878 w 386082"/>
                <a:gd name="connsiteY4" fmla="*/ 87768 h 288213"/>
                <a:gd name="connsiteX5" fmla="*/ 231407 w 386082"/>
                <a:gd name="connsiteY5" fmla="*/ 176873 h 288213"/>
                <a:gd name="connsiteX6" fmla="*/ 205858 w 386082"/>
                <a:gd name="connsiteY6" fmla="*/ 176873 h 288213"/>
                <a:gd name="connsiteX7" fmla="*/ 171184 w 386082"/>
                <a:gd name="connsiteY7" fmla="*/ 142254 h 288213"/>
                <a:gd name="connsiteX8" fmla="*/ 139259 w 386082"/>
                <a:gd name="connsiteY8" fmla="*/ 174129 h 288213"/>
                <a:gd name="connsiteX9" fmla="*/ 116023 w 386082"/>
                <a:gd name="connsiteY9" fmla="*/ 197327 h 288213"/>
                <a:gd name="connsiteX10" fmla="*/ 119195 w 386082"/>
                <a:gd name="connsiteY10" fmla="*/ 202031 h 288213"/>
                <a:gd name="connsiteX11" fmla="*/ 124070 w 386082"/>
                <a:gd name="connsiteY11" fmla="*/ 226178 h 288213"/>
                <a:gd name="connsiteX12" fmla="*/ 62035 w 386082"/>
                <a:gd name="connsiteY12" fmla="*/ 288213 h 288213"/>
                <a:gd name="connsiteX13" fmla="*/ 0 w 386082"/>
                <a:gd name="connsiteY13" fmla="*/ 226178 h 288213"/>
                <a:gd name="connsiteX14" fmla="*/ 62035 w 386082"/>
                <a:gd name="connsiteY14" fmla="*/ 164143 h 288213"/>
                <a:gd name="connsiteX15" fmla="*/ 86182 w 386082"/>
                <a:gd name="connsiteY15" fmla="*/ 169018 h 288213"/>
                <a:gd name="connsiteX16" fmla="*/ 90009 w 386082"/>
                <a:gd name="connsiteY16" fmla="*/ 171599 h 288213"/>
                <a:gd name="connsiteX17" fmla="*/ 112216 w 386082"/>
                <a:gd name="connsiteY17" fmla="*/ 149058 h 288213"/>
                <a:gd name="connsiteX18" fmla="*/ 158410 w 386082"/>
                <a:gd name="connsiteY18" fmla="*/ 102170 h 288213"/>
                <a:gd name="connsiteX19" fmla="*/ 183959 w 386082"/>
                <a:gd name="connsiteY19" fmla="*/ 102170 h 288213"/>
                <a:gd name="connsiteX20" fmla="*/ 218633 w 386082"/>
                <a:gd name="connsiteY20" fmla="*/ 136788 h 288213"/>
                <a:gd name="connsiteX21" fmla="*/ 288266 w 386082"/>
                <a:gd name="connsiteY21" fmla="*/ 67267 h 288213"/>
                <a:gd name="connsiteX22" fmla="*/ 305148 w 386082"/>
                <a:gd name="connsiteY22" fmla="*/ 50413 h 28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6082" h="288213">
                  <a:moveTo>
                    <a:pt x="253535" y="0"/>
                  </a:moveTo>
                  <a:lnTo>
                    <a:pt x="386082" y="0"/>
                  </a:lnTo>
                  <a:lnTo>
                    <a:pt x="386082" y="129465"/>
                  </a:lnTo>
                  <a:lnTo>
                    <a:pt x="332591" y="77217"/>
                  </a:lnTo>
                  <a:lnTo>
                    <a:pt x="321878" y="87768"/>
                  </a:lnTo>
                  <a:cubicBezTo>
                    <a:pt x="231407" y="176873"/>
                    <a:pt x="231407" y="176873"/>
                    <a:pt x="231407" y="176873"/>
                  </a:cubicBezTo>
                  <a:cubicBezTo>
                    <a:pt x="224108" y="184161"/>
                    <a:pt x="213158" y="184161"/>
                    <a:pt x="205858" y="176873"/>
                  </a:cubicBezTo>
                  <a:cubicBezTo>
                    <a:pt x="171184" y="142254"/>
                    <a:pt x="171184" y="142254"/>
                    <a:pt x="171184" y="142254"/>
                  </a:cubicBezTo>
                  <a:cubicBezTo>
                    <a:pt x="159094" y="154325"/>
                    <a:pt x="148515" y="164887"/>
                    <a:pt x="139259" y="174129"/>
                  </a:cubicBezTo>
                  <a:lnTo>
                    <a:pt x="116023" y="197327"/>
                  </a:lnTo>
                  <a:lnTo>
                    <a:pt x="119195" y="202031"/>
                  </a:lnTo>
                  <a:cubicBezTo>
                    <a:pt x="122334" y="209453"/>
                    <a:pt x="124070" y="217613"/>
                    <a:pt x="124070" y="226178"/>
                  </a:cubicBezTo>
                  <a:cubicBezTo>
                    <a:pt x="124070" y="260439"/>
                    <a:pt x="96296" y="288213"/>
                    <a:pt x="62035" y="288213"/>
                  </a:cubicBezTo>
                  <a:cubicBezTo>
                    <a:pt x="27774" y="288213"/>
                    <a:pt x="0" y="260439"/>
                    <a:pt x="0" y="226178"/>
                  </a:cubicBezTo>
                  <a:cubicBezTo>
                    <a:pt x="0" y="191917"/>
                    <a:pt x="27774" y="164143"/>
                    <a:pt x="62035" y="164143"/>
                  </a:cubicBezTo>
                  <a:cubicBezTo>
                    <a:pt x="70600" y="164143"/>
                    <a:pt x="78760" y="165879"/>
                    <a:pt x="86182" y="169018"/>
                  </a:cubicBezTo>
                  <a:lnTo>
                    <a:pt x="90009" y="171599"/>
                  </a:lnTo>
                  <a:lnTo>
                    <a:pt x="112216" y="149058"/>
                  </a:lnTo>
                  <a:cubicBezTo>
                    <a:pt x="158410" y="102170"/>
                    <a:pt x="158410" y="102170"/>
                    <a:pt x="158410" y="102170"/>
                  </a:cubicBezTo>
                  <a:cubicBezTo>
                    <a:pt x="165710" y="94882"/>
                    <a:pt x="176659" y="94882"/>
                    <a:pt x="183959" y="102170"/>
                  </a:cubicBezTo>
                  <a:cubicBezTo>
                    <a:pt x="218633" y="136788"/>
                    <a:pt x="218633" y="136788"/>
                    <a:pt x="218633" y="136788"/>
                  </a:cubicBezTo>
                  <a:cubicBezTo>
                    <a:pt x="248744" y="106725"/>
                    <a:pt x="271328" y="84178"/>
                    <a:pt x="288266" y="67267"/>
                  </a:cubicBezTo>
                  <a:lnTo>
                    <a:pt x="305148" y="50413"/>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83" name="Title 1">
            <a:extLst>
              <a:ext uri="{FF2B5EF4-FFF2-40B4-BE49-F238E27FC236}">
                <a16:creationId xmlns:a16="http://schemas.microsoft.com/office/drawing/2014/main" id="{9D6A7701-2D95-4679-B3C4-F3B7229A720D}"/>
              </a:ext>
            </a:extLst>
          </p:cNvPr>
          <p:cNvSpPr txBox="1">
            <a:spLocks/>
          </p:cNvSpPr>
          <p:nvPr/>
        </p:nvSpPr>
        <p:spPr>
          <a:xfrm>
            <a:off x="1392805" y="253333"/>
            <a:ext cx="9406391" cy="584775"/>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Mobile Data Security Best Practices</a:t>
            </a:r>
            <a:endParaRPr kumimoji="0" lang="en-IN"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endParaRPr>
          </a:p>
        </p:txBody>
      </p:sp>
      <p:sp>
        <p:nvSpPr>
          <p:cNvPr id="4" name="Rectangle 3"/>
          <p:cNvSpPr/>
          <p:nvPr/>
        </p:nvSpPr>
        <p:spPr>
          <a:xfrm>
            <a:off x="5289412" y="1067748"/>
            <a:ext cx="6532363" cy="74483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4" name="Rectangle 93"/>
          <p:cNvSpPr/>
          <p:nvPr/>
        </p:nvSpPr>
        <p:spPr>
          <a:xfrm>
            <a:off x="5289412" y="5646592"/>
            <a:ext cx="6532356" cy="74483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Rectangle 95"/>
          <p:cNvSpPr/>
          <p:nvPr/>
        </p:nvSpPr>
        <p:spPr>
          <a:xfrm>
            <a:off x="5300204" y="2899286"/>
            <a:ext cx="6532362" cy="74483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Rectangle 96"/>
          <p:cNvSpPr/>
          <p:nvPr/>
        </p:nvSpPr>
        <p:spPr>
          <a:xfrm>
            <a:off x="5300202" y="1983517"/>
            <a:ext cx="6532363" cy="74483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0" name="Rectangle 109"/>
          <p:cNvSpPr/>
          <p:nvPr/>
        </p:nvSpPr>
        <p:spPr>
          <a:xfrm>
            <a:off x="5300203" y="4730824"/>
            <a:ext cx="6532359" cy="74483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5300203" y="3815055"/>
            <a:ext cx="6532361" cy="74483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0" name="Rectangle 89">
            <a:extLst>
              <a:ext uri="{FF2B5EF4-FFF2-40B4-BE49-F238E27FC236}">
                <a16:creationId xmlns:a16="http://schemas.microsoft.com/office/drawing/2014/main" id="{6881CA8E-6D91-4CFB-AB7D-BF112C071CF2}"/>
              </a:ext>
            </a:extLst>
          </p:cNvPr>
          <p:cNvSpPr/>
          <p:nvPr/>
        </p:nvSpPr>
        <p:spPr>
          <a:xfrm>
            <a:off x="5456359" y="1255501"/>
            <a:ext cx="4162754" cy="369332"/>
          </a:xfrm>
          <a:prstGeom prst="rect">
            <a:avLst/>
          </a:prstGeom>
        </p:spPr>
        <p:txBody>
          <a:bodyPr wrap="square" anchor="ctr">
            <a:spAutoFit/>
          </a:bodyPr>
          <a:lstStyle/>
          <a:p>
            <a:pPr>
              <a:spcBef>
                <a:spcPts val="600"/>
              </a:spcBef>
            </a:pPr>
            <a:r>
              <a:rPr lang="en-US" dirty="0"/>
              <a:t>Encrypt the data </a:t>
            </a:r>
            <a:r>
              <a:rPr lang="en-US" b="1" dirty="0">
                <a:solidFill>
                  <a:srgbClr val="FF0000"/>
                </a:solidFill>
              </a:rPr>
              <a:t>stored</a:t>
            </a:r>
            <a:r>
              <a:rPr lang="en-US" dirty="0"/>
              <a:t> on the device</a:t>
            </a:r>
          </a:p>
        </p:txBody>
      </p:sp>
      <p:sp>
        <p:nvSpPr>
          <p:cNvPr id="91" name="Rectangle 90">
            <a:extLst>
              <a:ext uri="{FF2B5EF4-FFF2-40B4-BE49-F238E27FC236}">
                <a16:creationId xmlns:a16="http://schemas.microsoft.com/office/drawing/2014/main" id="{85155C6E-4F71-4AE1-A03C-5BEEF513A06E}"/>
              </a:ext>
            </a:extLst>
          </p:cNvPr>
          <p:cNvSpPr/>
          <p:nvPr/>
        </p:nvSpPr>
        <p:spPr>
          <a:xfrm>
            <a:off x="5456359" y="2168160"/>
            <a:ext cx="6296355" cy="375552"/>
          </a:xfrm>
          <a:prstGeom prst="rect">
            <a:avLst/>
          </a:prstGeom>
        </p:spPr>
        <p:txBody>
          <a:bodyPr wrap="square" anchor="ctr">
            <a:spAutoFit/>
          </a:bodyPr>
          <a:lstStyle/>
          <a:p>
            <a:pPr lvl="0">
              <a:lnSpc>
                <a:spcPct val="107000"/>
              </a:lnSpc>
              <a:spcAft>
                <a:spcPts val="800"/>
              </a:spcAft>
            </a:pPr>
            <a:r>
              <a:rPr lang="en-US" dirty="0"/>
              <a:t>Enable </a:t>
            </a:r>
            <a:r>
              <a:rPr lang="en-US" b="1" dirty="0">
                <a:solidFill>
                  <a:srgbClr val="FF0000"/>
                </a:solidFill>
              </a:rPr>
              <a:t>over-the-air</a:t>
            </a:r>
            <a:r>
              <a:rPr lang="en-US" dirty="0">
                <a:solidFill>
                  <a:srgbClr val="FF0000"/>
                </a:solidFill>
              </a:rPr>
              <a:t> </a:t>
            </a:r>
            <a:r>
              <a:rPr lang="en-US" dirty="0"/>
              <a:t>encryption using SSL, TLS, VPN, WPA2 etc.</a:t>
            </a:r>
          </a:p>
        </p:txBody>
      </p:sp>
      <p:sp>
        <p:nvSpPr>
          <p:cNvPr id="92" name="Rectangle 91">
            <a:extLst>
              <a:ext uri="{FF2B5EF4-FFF2-40B4-BE49-F238E27FC236}">
                <a16:creationId xmlns:a16="http://schemas.microsoft.com/office/drawing/2014/main" id="{E73F14E3-8A9C-4458-82E7-DF111A24386C}"/>
              </a:ext>
            </a:extLst>
          </p:cNvPr>
          <p:cNvSpPr/>
          <p:nvPr/>
        </p:nvSpPr>
        <p:spPr>
          <a:xfrm>
            <a:off x="5456359" y="4918577"/>
            <a:ext cx="5686755" cy="369332"/>
          </a:xfrm>
          <a:prstGeom prst="rect">
            <a:avLst/>
          </a:prstGeom>
        </p:spPr>
        <p:txBody>
          <a:bodyPr wrap="square" anchor="ctr">
            <a:spAutoFit/>
          </a:bodyPr>
          <a:lstStyle/>
          <a:p>
            <a:pPr>
              <a:spcBef>
                <a:spcPts val="600"/>
              </a:spcBef>
            </a:pPr>
            <a:r>
              <a:rPr lang="en-US" dirty="0"/>
              <a:t>Do not store </a:t>
            </a:r>
            <a:r>
              <a:rPr lang="en-US" b="1" dirty="0">
                <a:solidFill>
                  <a:srgbClr val="FF0000"/>
                </a:solidFill>
              </a:rPr>
              <a:t>passwords</a:t>
            </a:r>
            <a:r>
              <a:rPr lang="en-US" dirty="0"/>
              <a:t> or </a:t>
            </a:r>
            <a:r>
              <a:rPr lang="en-US" b="1" dirty="0">
                <a:solidFill>
                  <a:srgbClr val="FF0000"/>
                </a:solidFill>
              </a:rPr>
              <a:t>PINs</a:t>
            </a:r>
            <a:r>
              <a:rPr lang="en-US" dirty="0"/>
              <a:t> as contacts on your phone</a:t>
            </a:r>
          </a:p>
        </p:txBody>
      </p:sp>
      <p:sp>
        <p:nvSpPr>
          <p:cNvPr id="93" name="Rectangle 92">
            <a:extLst>
              <a:ext uri="{FF2B5EF4-FFF2-40B4-BE49-F238E27FC236}">
                <a16:creationId xmlns:a16="http://schemas.microsoft.com/office/drawing/2014/main" id="{8B517829-88FB-4F9A-82E8-2583D1FCF4FC}"/>
              </a:ext>
            </a:extLst>
          </p:cNvPr>
          <p:cNvSpPr/>
          <p:nvPr/>
        </p:nvSpPr>
        <p:spPr>
          <a:xfrm>
            <a:off x="5456359" y="3087039"/>
            <a:ext cx="3705555" cy="369332"/>
          </a:xfrm>
          <a:prstGeom prst="rect">
            <a:avLst/>
          </a:prstGeom>
        </p:spPr>
        <p:txBody>
          <a:bodyPr wrap="square" anchor="ctr">
            <a:spAutoFit/>
          </a:bodyPr>
          <a:lstStyle/>
          <a:p>
            <a:pPr>
              <a:spcBef>
                <a:spcPts val="600"/>
              </a:spcBef>
            </a:pPr>
            <a:r>
              <a:rPr lang="en-US" b="1" dirty="0">
                <a:solidFill>
                  <a:srgbClr val="FF0000"/>
                </a:solidFill>
              </a:rPr>
              <a:t>Backup</a:t>
            </a:r>
            <a:r>
              <a:rPr lang="en-US" dirty="0"/>
              <a:t> the mobile data periodically</a:t>
            </a:r>
          </a:p>
        </p:txBody>
      </p:sp>
      <p:sp>
        <p:nvSpPr>
          <p:cNvPr id="95" name="Rectangle 94">
            <a:extLst>
              <a:ext uri="{FF2B5EF4-FFF2-40B4-BE49-F238E27FC236}">
                <a16:creationId xmlns:a16="http://schemas.microsoft.com/office/drawing/2014/main" id="{B172293C-017E-4910-9F78-D88430F503AA}"/>
              </a:ext>
            </a:extLst>
          </p:cNvPr>
          <p:cNvSpPr/>
          <p:nvPr/>
        </p:nvSpPr>
        <p:spPr>
          <a:xfrm>
            <a:off x="5456359" y="4002808"/>
            <a:ext cx="6143954" cy="369332"/>
          </a:xfrm>
          <a:prstGeom prst="rect">
            <a:avLst/>
          </a:prstGeom>
        </p:spPr>
        <p:txBody>
          <a:bodyPr wrap="square" anchor="ctr">
            <a:spAutoFit/>
          </a:bodyPr>
          <a:lstStyle/>
          <a:p>
            <a:pPr>
              <a:spcBef>
                <a:spcPts val="600"/>
              </a:spcBef>
            </a:pPr>
            <a:r>
              <a:rPr lang="en-US" dirty="0"/>
              <a:t>Do not store </a:t>
            </a:r>
            <a:r>
              <a:rPr lang="en-US" b="1" dirty="0">
                <a:solidFill>
                  <a:srgbClr val="FF0000"/>
                </a:solidFill>
              </a:rPr>
              <a:t>extremely sensitive</a:t>
            </a:r>
            <a:r>
              <a:rPr lang="en-US" dirty="0"/>
              <a:t> information on mobile devices</a:t>
            </a:r>
          </a:p>
        </p:txBody>
      </p:sp>
      <p:sp>
        <p:nvSpPr>
          <p:cNvPr id="111" name="Rectangle 110">
            <a:extLst>
              <a:ext uri="{FF2B5EF4-FFF2-40B4-BE49-F238E27FC236}">
                <a16:creationId xmlns:a16="http://schemas.microsoft.com/office/drawing/2014/main" id="{2C4CEC64-E115-457D-B612-776231EA6C4E}"/>
              </a:ext>
            </a:extLst>
          </p:cNvPr>
          <p:cNvSpPr/>
          <p:nvPr/>
        </p:nvSpPr>
        <p:spPr>
          <a:xfrm>
            <a:off x="5456359" y="5695846"/>
            <a:ext cx="6045649" cy="646331"/>
          </a:xfrm>
          <a:prstGeom prst="rect">
            <a:avLst/>
          </a:prstGeom>
        </p:spPr>
        <p:txBody>
          <a:bodyPr wrap="square" anchor="ctr">
            <a:spAutoFit/>
          </a:bodyPr>
          <a:lstStyle/>
          <a:p>
            <a:pPr>
              <a:spcBef>
                <a:spcPts val="600"/>
              </a:spcBef>
            </a:pPr>
            <a:r>
              <a:rPr lang="en-US" dirty="0"/>
              <a:t>Use </a:t>
            </a:r>
            <a:r>
              <a:rPr lang="en-US" b="1" dirty="0">
                <a:solidFill>
                  <a:srgbClr val="FF0000"/>
                </a:solidFill>
              </a:rPr>
              <a:t>private</a:t>
            </a:r>
            <a:r>
              <a:rPr lang="en-US" dirty="0"/>
              <a:t> </a:t>
            </a:r>
            <a:r>
              <a:rPr lang="en-US" b="1" dirty="0">
                <a:solidFill>
                  <a:srgbClr val="FF0000"/>
                </a:solidFill>
              </a:rPr>
              <a:t>data</a:t>
            </a:r>
            <a:r>
              <a:rPr lang="en-US" dirty="0"/>
              <a:t> </a:t>
            </a:r>
            <a:r>
              <a:rPr lang="en-US" b="1" dirty="0">
                <a:solidFill>
                  <a:srgbClr val="FF0000"/>
                </a:solidFill>
              </a:rPr>
              <a:t>centers</a:t>
            </a:r>
            <a:r>
              <a:rPr lang="en-US" dirty="0"/>
              <a:t> to store data and implement</a:t>
            </a:r>
            <a:r>
              <a:rPr lang="en-US" dirty="0">
                <a:solidFill>
                  <a:srgbClr val="00B050"/>
                </a:solidFill>
              </a:rPr>
              <a:t> </a:t>
            </a:r>
            <a:r>
              <a:rPr lang="en-US" dirty="0"/>
              <a:t>device authentication</a:t>
            </a:r>
          </a:p>
        </p:txBody>
      </p:sp>
      <p:grpSp>
        <p:nvGrpSpPr>
          <p:cNvPr id="3" name="Group 2">
            <a:extLst>
              <a:ext uri="{FF2B5EF4-FFF2-40B4-BE49-F238E27FC236}">
                <a16:creationId xmlns:a16="http://schemas.microsoft.com/office/drawing/2014/main" id="{37D6F5AC-AF55-4DF0-809A-6FBDE55B15D5}"/>
              </a:ext>
            </a:extLst>
          </p:cNvPr>
          <p:cNvGrpSpPr/>
          <p:nvPr/>
        </p:nvGrpSpPr>
        <p:grpSpPr>
          <a:xfrm>
            <a:off x="4481238" y="1176173"/>
            <a:ext cx="538629" cy="538629"/>
            <a:chOff x="4473699" y="1176173"/>
            <a:chExt cx="538629" cy="538629"/>
          </a:xfrm>
        </p:grpSpPr>
        <p:sp>
          <p:nvSpPr>
            <p:cNvPr id="116" name="Oval 115">
              <a:extLst>
                <a:ext uri="{FF2B5EF4-FFF2-40B4-BE49-F238E27FC236}">
                  <a16:creationId xmlns:a16="http://schemas.microsoft.com/office/drawing/2014/main" id="{49E15905-0F59-43DB-BC12-24C15A558248}"/>
                </a:ext>
              </a:extLst>
            </p:cNvPr>
            <p:cNvSpPr/>
            <p:nvPr/>
          </p:nvSpPr>
          <p:spPr>
            <a:xfrm>
              <a:off x="4473699" y="1176173"/>
              <a:ext cx="538629" cy="538629"/>
            </a:xfrm>
            <a:prstGeom prst="ellipse">
              <a:avLst/>
            </a:prstGeom>
            <a:solidFill>
              <a:schemeClr val="accent1"/>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chemeClr val="tx1">
                    <a:lumMod val="75000"/>
                    <a:lumOff val="25000"/>
                  </a:schemeClr>
                </a:solidFill>
                <a:effectLst/>
                <a:uLnTx/>
                <a:uFillTx/>
                <a:latin typeface="Lato Light"/>
                <a:ea typeface="+mn-ea"/>
                <a:cs typeface="+mn-cs"/>
              </a:endParaRPr>
            </a:p>
          </p:txBody>
        </p:sp>
        <p:sp>
          <p:nvSpPr>
            <p:cNvPr id="117" name="TextBox 116">
              <a:extLst>
                <a:ext uri="{FF2B5EF4-FFF2-40B4-BE49-F238E27FC236}">
                  <a16:creationId xmlns:a16="http://schemas.microsoft.com/office/drawing/2014/main" id="{1D0C15EF-EBFC-431C-8BBA-3B1EE5A7CADD}"/>
                </a:ext>
              </a:extLst>
            </p:cNvPr>
            <p:cNvSpPr txBox="1"/>
            <p:nvPr/>
          </p:nvSpPr>
          <p:spPr>
            <a:xfrm>
              <a:off x="4488776" y="1230044"/>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lumMod val="75000"/>
                      <a:lumOff val="25000"/>
                    </a:schemeClr>
                  </a:solidFill>
                  <a:effectLst/>
                  <a:uLnTx/>
                  <a:uFillTx/>
                  <a:latin typeface="Lato Regular"/>
                  <a:ea typeface="+mn-ea"/>
                  <a:cs typeface="+mn-cs"/>
                </a:rPr>
                <a:t>01</a:t>
              </a:r>
            </a:p>
          </p:txBody>
        </p:sp>
      </p:grpSp>
      <p:grpSp>
        <p:nvGrpSpPr>
          <p:cNvPr id="2" name="Group 1">
            <a:extLst>
              <a:ext uri="{FF2B5EF4-FFF2-40B4-BE49-F238E27FC236}">
                <a16:creationId xmlns:a16="http://schemas.microsoft.com/office/drawing/2014/main" id="{6B037E63-1CA6-424F-8608-6EFAEA7A8615}"/>
              </a:ext>
            </a:extLst>
          </p:cNvPr>
          <p:cNvGrpSpPr/>
          <p:nvPr/>
        </p:nvGrpSpPr>
        <p:grpSpPr>
          <a:xfrm>
            <a:off x="4481238" y="2090878"/>
            <a:ext cx="538629" cy="538629"/>
            <a:chOff x="4473699" y="2160772"/>
            <a:chExt cx="538629" cy="538629"/>
          </a:xfrm>
        </p:grpSpPr>
        <p:sp>
          <p:nvSpPr>
            <p:cNvPr id="121" name="Oval 120">
              <a:extLst>
                <a:ext uri="{FF2B5EF4-FFF2-40B4-BE49-F238E27FC236}">
                  <a16:creationId xmlns:a16="http://schemas.microsoft.com/office/drawing/2014/main" id="{532835E0-379A-48B7-A740-0EBDE65FD6C3}"/>
                </a:ext>
              </a:extLst>
            </p:cNvPr>
            <p:cNvSpPr/>
            <p:nvPr/>
          </p:nvSpPr>
          <p:spPr>
            <a:xfrm>
              <a:off x="4473699" y="2160772"/>
              <a:ext cx="538629" cy="538629"/>
            </a:xfrm>
            <a:prstGeom prst="ellipse">
              <a:avLst/>
            </a:prstGeom>
            <a:solidFill>
              <a:schemeClr val="accent2"/>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chemeClr val="tx1">
                    <a:lumMod val="75000"/>
                    <a:lumOff val="25000"/>
                  </a:schemeClr>
                </a:solidFill>
                <a:effectLst/>
                <a:uLnTx/>
                <a:uFillTx/>
                <a:latin typeface="Lato Light"/>
                <a:ea typeface="+mn-ea"/>
                <a:cs typeface="+mn-cs"/>
              </a:endParaRPr>
            </a:p>
          </p:txBody>
        </p:sp>
        <p:sp>
          <p:nvSpPr>
            <p:cNvPr id="122" name="TextBox 121">
              <a:extLst>
                <a:ext uri="{FF2B5EF4-FFF2-40B4-BE49-F238E27FC236}">
                  <a16:creationId xmlns:a16="http://schemas.microsoft.com/office/drawing/2014/main" id="{F87678F1-F059-4141-8FB6-43E886C9E330}"/>
                </a:ext>
              </a:extLst>
            </p:cNvPr>
            <p:cNvSpPr txBox="1"/>
            <p:nvPr/>
          </p:nvSpPr>
          <p:spPr>
            <a:xfrm>
              <a:off x="4488777" y="2214643"/>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lumMod val="75000"/>
                      <a:lumOff val="25000"/>
                    </a:schemeClr>
                  </a:solidFill>
                  <a:effectLst/>
                  <a:uLnTx/>
                  <a:uFillTx/>
                  <a:latin typeface="Lato Regular"/>
                  <a:ea typeface="+mn-ea"/>
                  <a:cs typeface="+mn-cs"/>
                </a:rPr>
                <a:t>02</a:t>
              </a:r>
            </a:p>
          </p:txBody>
        </p:sp>
      </p:grpSp>
      <p:grpSp>
        <p:nvGrpSpPr>
          <p:cNvPr id="6" name="Group 5">
            <a:extLst>
              <a:ext uri="{FF2B5EF4-FFF2-40B4-BE49-F238E27FC236}">
                <a16:creationId xmlns:a16="http://schemas.microsoft.com/office/drawing/2014/main" id="{04B85793-1DE8-4905-A9AA-BAF93EDAF55F}"/>
              </a:ext>
            </a:extLst>
          </p:cNvPr>
          <p:cNvGrpSpPr/>
          <p:nvPr/>
        </p:nvGrpSpPr>
        <p:grpSpPr>
          <a:xfrm>
            <a:off x="4481238" y="3005583"/>
            <a:ext cx="538629" cy="538629"/>
            <a:chOff x="4473699" y="3036540"/>
            <a:chExt cx="538629" cy="538629"/>
          </a:xfrm>
        </p:grpSpPr>
        <p:sp>
          <p:nvSpPr>
            <p:cNvPr id="127" name="Oval 126">
              <a:extLst>
                <a:ext uri="{FF2B5EF4-FFF2-40B4-BE49-F238E27FC236}">
                  <a16:creationId xmlns:a16="http://schemas.microsoft.com/office/drawing/2014/main" id="{B13DF0EB-0457-4C56-8D41-857B02B9DB2F}"/>
                </a:ext>
              </a:extLst>
            </p:cNvPr>
            <p:cNvSpPr/>
            <p:nvPr/>
          </p:nvSpPr>
          <p:spPr>
            <a:xfrm>
              <a:off x="4473699" y="3036540"/>
              <a:ext cx="538629" cy="538629"/>
            </a:xfrm>
            <a:prstGeom prst="ellipse">
              <a:avLst/>
            </a:prstGeom>
            <a:solidFill>
              <a:schemeClr val="accent3"/>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chemeClr val="tx1">
                    <a:lumMod val="75000"/>
                    <a:lumOff val="25000"/>
                  </a:schemeClr>
                </a:solidFill>
                <a:effectLst/>
                <a:uLnTx/>
                <a:uFillTx/>
                <a:latin typeface="Lato Light"/>
                <a:ea typeface="+mn-ea"/>
                <a:cs typeface="+mn-cs"/>
              </a:endParaRPr>
            </a:p>
          </p:txBody>
        </p:sp>
        <p:sp>
          <p:nvSpPr>
            <p:cNvPr id="131" name="TextBox 130">
              <a:extLst>
                <a:ext uri="{FF2B5EF4-FFF2-40B4-BE49-F238E27FC236}">
                  <a16:creationId xmlns:a16="http://schemas.microsoft.com/office/drawing/2014/main" id="{81B37E04-79ED-44ED-B233-3231E8FDA51D}"/>
                </a:ext>
              </a:extLst>
            </p:cNvPr>
            <p:cNvSpPr txBox="1"/>
            <p:nvPr/>
          </p:nvSpPr>
          <p:spPr>
            <a:xfrm>
              <a:off x="4488776" y="3090411"/>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lumMod val="75000"/>
                      <a:lumOff val="25000"/>
                    </a:schemeClr>
                  </a:solidFill>
                  <a:effectLst/>
                  <a:uLnTx/>
                  <a:uFillTx/>
                  <a:latin typeface="Lato Regular"/>
                  <a:ea typeface="+mn-ea"/>
                  <a:cs typeface="+mn-cs"/>
                </a:rPr>
                <a:t>03</a:t>
              </a:r>
            </a:p>
          </p:txBody>
        </p:sp>
      </p:grpSp>
      <p:grpSp>
        <p:nvGrpSpPr>
          <p:cNvPr id="8" name="Group 7">
            <a:extLst>
              <a:ext uri="{FF2B5EF4-FFF2-40B4-BE49-F238E27FC236}">
                <a16:creationId xmlns:a16="http://schemas.microsoft.com/office/drawing/2014/main" id="{81C31A56-2127-4B46-B2EE-D18ED4543CC2}"/>
              </a:ext>
            </a:extLst>
          </p:cNvPr>
          <p:cNvGrpSpPr/>
          <p:nvPr/>
        </p:nvGrpSpPr>
        <p:grpSpPr>
          <a:xfrm>
            <a:off x="4481238" y="3920288"/>
            <a:ext cx="538629" cy="538629"/>
            <a:chOff x="4473699" y="3940194"/>
            <a:chExt cx="538629" cy="538629"/>
          </a:xfrm>
        </p:grpSpPr>
        <p:sp>
          <p:nvSpPr>
            <p:cNvPr id="133" name="Oval 132">
              <a:extLst>
                <a:ext uri="{FF2B5EF4-FFF2-40B4-BE49-F238E27FC236}">
                  <a16:creationId xmlns:a16="http://schemas.microsoft.com/office/drawing/2014/main" id="{E606EBE9-B099-4DFA-B825-9FD6281C1C12}"/>
                </a:ext>
              </a:extLst>
            </p:cNvPr>
            <p:cNvSpPr/>
            <p:nvPr/>
          </p:nvSpPr>
          <p:spPr>
            <a:xfrm>
              <a:off x="4473699" y="3940194"/>
              <a:ext cx="538629" cy="538629"/>
            </a:xfrm>
            <a:prstGeom prst="ellipse">
              <a:avLst/>
            </a:prstGeom>
            <a:solidFill>
              <a:schemeClr val="accent4"/>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chemeClr val="tx1">
                    <a:lumMod val="75000"/>
                    <a:lumOff val="25000"/>
                  </a:schemeClr>
                </a:solidFill>
                <a:effectLst/>
                <a:uLnTx/>
                <a:uFillTx/>
                <a:latin typeface="Lato Light"/>
                <a:ea typeface="+mn-ea"/>
                <a:cs typeface="+mn-cs"/>
              </a:endParaRPr>
            </a:p>
          </p:txBody>
        </p:sp>
        <p:sp>
          <p:nvSpPr>
            <p:cNvPr id="134" name="TextBox 133">
              <a:extLst>
                <a:ext uri="{FF2B5EF4-FFF2-40B4-BE49-F238E27FC236}">
                  <a16:creationId xmlns:a16="http://schemas.microsoft.com/office/drawing/2014/main" id="{DADC7DF7-8303-4B59-BA37-6CCF69803FE2}"/>
                </a:ext>
              </a:extLst>
            </p:cNvPr>
            <p:cNvSpPr txBox="1"/>
            <p:nvPr/>
          </p:nvSpPr>
          <p:spPr>
            <a:xfrm>
              <a:off x="4488776" y="3994065"/>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lumMod val="75000"/>
                      <a:lumOff val="25000"/>
                    </a:schemeClr>
                  </a:solidFill>
                  <a:effectLst/>
                  <a:uLnTx/>
                  <a:uFillTx/>
                  <a:latin typeface="Lato Regular"/>
                  <a:ea typeface="+mn-ea"/>
                  <a:cs typeface="+mn-cs"/>
                </a:rPr>
                <a:t>04</a:t>
              </a:r>
            </a:p>
          </p:txBody>
        </p:sp>
      </p:grpSp>
      <p:grpSp>
        <p:nvGrpSpPr>
          <p:cNvPr id="9" name="Group 8">
            <a:extLst>
              <a:ext uri="{FF2B5EF4-FFF2-40B4-BE49-F238E27FC236}">
                <a16:creationId xmlns:a16="http://schemas.microsoft.com/office/drawing/2014/main" id="{20C453CE-DCA4-4CE8-9F08-29857F486B4F}"/>
              </a:ext>
            </a:extLst>
          </p:cNvPr>
          <p:cNvGrpSpPr/>
          <p:nvPr/>
        </p:nvGrpSpPr>
        <p:grpSpPr>
          <a:xfrm>
            <a:off x="4481238" y="4834993"/>
            <a:ext cx="538629" cy="538629"/>
            <a:chOff x="4473699" y="4866982"/>
            <a:chExt cx="538629" cy="538629"/>
          </a:xfrm>
        </p:grpSpPr>
        <p:sp>
          <p:nvSpPr>
            <p:cNvPr id="167" name="Oval 166">
              <a:extLst>
                <a:ext uri="{FF2B5EF4-FFF2-40B4-BE49-F238E27FC236}">
                  <a16:creationId xmlns:a16="http://schemas.microsoft.com/office/drawing/2014/main" id="{7CCBC517-42E9-450E-A934-054E98885A33}"/>
                </a:ext>
              </a:extLst>
            </p:cNvPr>
            <p:cNvSpPr/>
            <p:nvPr/>
          </p:nvSpPr>
          <p:spPr>
            <a:xfrm>
              <a:off x="4473699" y="4866982"/>
              <a:ext cx="538629" cy="538629"/>
            </a:xfrm>
            <a:prstGeom prst="ellipse">
              <a:avLst/>
            </a:prstGeom>
            <a:solidFill>
              <a:schemeClr val="accent5"/>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chemeClr val="tx1">
                    <a:lumMod val="75000"/>
                    <a:lumOff val="25000"/>
                  </a:schemeClr>
                </a:solidFill>
                <a:effectLst/>
                <a:uLnTx/>
                <a:uFillTx/>
                <a:latin typeface="Lato Light"/>
                <a:ea typeface="+mn-ea"/>
                <a:cs typeface="+mn-cs"/>
              </a:endParaRPr>
            </a:p>
          </p:txBody>
        </p:sp>
        <p:sp>
          <p:nvSpPr>
            <p:cNvPr id="168" name="TextBox 167">
              <a:extLst>
                <a:ext uri="{FF2B5EF4-FFF2-40B4-BE49-F238E27FC236}">
                  <a16:creationId xmlns:a16="http://schemas.microsoft.com/office/drawing/2014/main" id="{9A459C11-C525-44E8-AE2A-9FEAB53E2F7E}"/>
                </a:ext>
              </a:extLst>
            </p:cNvPr>
            <p:cNvSpPr txBox="1"/>
            <p:nvPr/>
          </p:nvSpPr>
          <p:spPr>
            <a:xfrm>
              <a:off x="4488776" y="4920853"/>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lumMod val="75000"/>
                      <a:lumOff val="25000"/>
                    </a:schemeClr>
                  </a:solidFill>
                  <a:effectLst/>
                  <a:uLnTx/>
                  <a:uFillTx/>
                  <a:latin typeface="Lato Regular"/>
                  <a:ea typeface="+mn-ea"/>
                  <a:cs typeface="+mn-cs"/>
                </a:rPr>
                <a:t>05</a:t>
              </a:r>
            </a:p>
          </p:txBody>
        </p:sp>
      </p:grpSp>
      <p:grpSp>
        <p:nvGrpSpPr>
          <p:cNvPr id="10" name="Group 9">
            <a:extLst>
              <a:ext uri="{FF2B5EF4-FFF2-40B4-BE49-F238E27FC236}">
                <a16:creationId xmlns:a16="http://schemas.microsoft.com/office/drawing/2014/main" id="{27221A06-E458-4BE0-A39F-FB52E0187566}"/>
              </a:ext>
            </a:extLst>
          </p:cNvPr>
          <p:cNvGrpSpPr/>
          <p:nvPr/>
        </p:nvGrpSpPr>
        <p:grpSpPr>
          <a:xfrm>
            <a:off x="4481238" y="5749696"/>
            <a:ext cx="538629" cy="538629"/>
            <a:chOff x="4473699" y="5749696"/>
            <a:chExt cx="538629" cy="538629"/>
          </a:xfrm>
        </p:grpSpPr>
        <p:sp>
          <p:nvSpPr>
            <p:cNvPr id="170" name="Oval 169">
              <a:extLst>
                <a:ext uri="{FF2B5EF4-FFF2-40B4-BE49-F238E27FC236}">
                  <a16:creationId xmlns:a16="http://schemas.microsoft.com/office/drawing/2014/main" id="{DD3FB923-94BA-4BFB-9B90-5B8C664F9861}"/>
                </a:ext>
              </a:extLst>
            </p:cNvPr>
            <p:cNvSpPr/>
            <p:nvPr/>
          </p:nvSpPr>
          <p:spPr>
            <a:xfrm>
              <a:off x="4473699" y="5749696"/>
              <a:ext cx="538629" cy="538629"/>
            </a:xfrm>
            <a:prstGeom prst="ellipse">
              <a:avLst/>
            </a:prstGeom>
            <a:solidFill>
              <a:schemeClr val="accent6"/>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chemeClr val="tx1">
                    <a:lumMod val="75000"/>
                    <a:lumOff val="25000"/>
                  </a:schemeClr>
                </a:solidFill>
                <a:effectLst/>
                <a:uLnTx/>
                <a:uFillTx/>
                <a:latin typeface="Lato Light"/>
                <a:ea typeface="+mn-ea"/>
                <a:cs typeface="+mn-cs"/>
              </a:endParaRPr>
            </a:p>
          </p:txBody>
        </p:sp>
        <p:sp>
          <p:nvSpPr>
            <p:cNvPr id="171" name="TextBox 170">
              <a:extLst>
                <a:ext uri="{FF2B5EF4-FFF2-40B4-BE49-F238E27FC236}">
                  <a16:creationId xmlns:a16="http://schemas.microsoft.com/office/drawing/2014/main" id="{EA3523F3-EFE6-49D0-8941-7D5CF0BF9DCF}"/>
                </a:ext>
              </a:extLst>
            </p:cNvPr>
            <p:cNvSpPr txBox="1"/>
            <p:nvPr/>
          </p:nvSpPr>
          <p:spPr>
            <a:xfrm>
              <a:off x="4488776" y="5803567"/>
              <a:ext cx="508474" cy="43088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lumMod val="75000"/>
                      <a:lumOff val="25000"/>
                    </a:schemeClr>
                  </a:solidFill>
                  <a:effectLst/>
                  <a:uLnTx/>
                  <a:uFillTx/>
                  <a:latin typeface="Lato Regular"/>
                  <a:ea typeface="+mn-ea"/>
                  <a:cs typeface="+mn-cs"/>
                </a:rPr>
                <a:t>06</a:t>
              </a:r>
            </a:p>
          </p:txBody>
        </p:sp>
      </p:grpSp>
    </p:spTree>
    <p:extLst>
      <p:ext uri="{BB962C8B-B14F-4D97-AF65-F5344CB8AC3E}">
        <p14:creationId xmlns:p14="http://schemas.microsoft.com/office/powerpoint/2010/main" val="2608937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Freeform: Shape 56">
            <a:extLst>
              <a:ext uri="{FF2B5EF4-FFF2-40B4-BE49-F238E27FC236}">
                <a16:creationId xmlns:a16="http://schemas.microsoft.com/office/drawing/2014/main" id="{16616C86-8DDC-441A-8B4E-046730334FE6}"/>
              </a:ext>
            </a:extLst>
          </p:cNvPr>
          <p:cNvSpPr/>
          <p:nvPr/>
        </p:nvSpPr>
        <p:spPr>
          <a:xfrm>
            <a:off x="5715000" y="1158240"/>
            <a:ext cx="595303" cy="503709"/>
          </a:xfrm>
          <a:custGeom>
            <a:avLst/>
            <a:gdLst/>
            <a:ahLst/>
            <a:cxnLst/>
            <a:rect l="l" t="t" r="r" b="b"/>
            <a:pathLst>
              <a:path w="212256" h="179598">
                <a:moveTo>
                  <a:pt x="179599" y="0"/>
                </a:moveTo>
                <a:lnTo>
                  <a:pt x="187763" y="0"/>
                </a:lnTo>
                <a:cubicBezTo>
                  <a:pt x="190056" y="61"/>
                  <a:pt x="191975" y="863"/>
                  <a:pt x="193519" y="2406"/>
                </a:cubicBezTo>
                <a:cubicBezTo>
                  <a:pt x="195063" y="3950"/>
                  <a:pt x="195866" y="5868"/>
                  <a:pt x="195927" y="8160"/>
                </a:cubicBezTo>
                <a:lnTo>
                  <a:pt x="195927" y="24481"/>
                </a:lnTo>
                <a:cubicBezTo>
                  <a:pt x="195866" y="26773"/>
                  <a:pt x="195063" y="28691"/>
                  <a:pt x="193519" y="30234"/>
                </a:cubicBezTo>
                <a:cubicBezTo>
                  <a:pt x="191975" y="31778"/>
                  <a:pt x="190056" y="32580"/>
                  <a:pt x="187763" y="32641"/>
                </a:cubicBezTo>
                <a:lnTo>
                  <a:pt x="179599" y="32641"/>
                </a:lnTo>
                <a:cubicBezTo>
                  <a:pt x="173533" y="32711"/>
                  <a:pt x="168046" y="34201"/>
                  <a:pt x="163138" y="37111"/>
                </a:cubicBezTo>
                <a:cubicBezTo>
                  <a:pt x="158230" y="40020"/>
                  <a:pt x="154321" y="43929"/>
                  <a:pt x="151411" y="48837"/>
                </a:cubicBezTo>
                <a:cubicBezTo>
                  <a:pt x="148501" y="53745"/>
                  <a:pt x="147011" y="59232"/>
                  <a:pt x="146941" y="65298"/>
                </a:cubicBezTo>
                <a:lnTo>
                  <a:pt x="146941" y="69380"/>
                </a:lnTo>
                <a:cubicBezTo>
                  <a:pt x="147029" y="72849"/>
                  <a:pt x="148225" y="75735"/>
                  <a:pt x="150529" y="78039"/>
                </a:cubicBezTo>
                <a:cubicBezTo>
                  <a:pt x="152833" y="80343"/>
                  <a:pt x="155720" y="81539"/>
                  <a:pt x="159188" y="81627"/>
                </a:cubicBezTo>
                <a:lnTo>
                  <a:pt x="187763" y="81627"/>
                </a:lnTo>
                <a:cubicBezTo>
                  <a:pt x="194699" y="81802"/>
                  <a:pt x="200472" y="84194"/>
                  <a:pt x="205080" y="88802"/>
                </a:cubicBezTo>
                <a:cubicBezTo>
                  <a:pt x="209688" y="93411"/>
                  <a:pt x="212080" y="99183"/>
                  <a:pt x="212256" y="106120"/>
                </a:cubicBezTo>
                <a:lnTo>
                  <a:pt x="212256" y="155105"/>
                </a:lnTo>
                <a:cubicBezTo>
                  <a:pt x="212080" y="162042"/>
                  <a:pt x="209688" y="167814"/>
                  <a:pt x="205080" y="172423"/>
                </a:cubicBezTo>
                <a:cubicBezTo>
                  <a:pt x="200472" y="177031"/>
                  <a:pt x="194699" y="179423"/>
                  <a:pt x="187763" y="179598"/>
                </a:cubicBezTo>
                <a:lnTo>
                  <a:pt x="138781" y="179598"/>
                </a:lnTo>
                <a:cubicBezTo>
                  <a:pt x="131848" y="179423"/>
                  <a:pt x="126078" y="177031"/>
                  <a:pt x="121472" y="172423"/>
                </a:cubicBezTo>
                <a:cubicBezTo>
                  <a:pt x="116866" y="167814"/>
                  <a:pt x="114476" y="162042"/>
                  <a:pt x="114300" y="155105"/>
                </a:cubicBezTo>
                <a:lnTo>
                  <a:pt x="114300" y="65298"/>
                </a:lnTo>
                <a:cubicBezTo>
                  <a:pt x="114440" y="53167"/>
                  <a:pt x="117419" y="42195"/>
                  <a:pt x="123236" y="32381"/>
                </a:cubicBezTo>
                <a:cubicBezTo>
                  <a:pt x="129052" y="22567"/>
                  <a:pt x="136868" y="14752"/>
                  <a:pt x="146682" y="8935"/>
                </a:cubicBezTo>
                <a:cubicBezTo>
                  <a:pt x="156496" y="3118"/>
                  <a:pt x="167468" y="140"/>
                  <a:pt x="179599" y="0"/>
                </a:cubicBezTo>
                <a:close/>
                <a:moveTo>
                  <a:pt x="65305" y="0"/>
                </a:moveTo>
                <a:lnTo>
                  <a:pt x="73471" y="0"/>
                </a:lnTo>
                <a:cubicBezTo>
                  <a:pt x="75765" y="61"/>
                  <a:pt x="77684" y="863"/>
                  <a:pt x="79229" y="2406"/>
                </a:cubicBezTo>
                <a:cubicBezTo>
                  <a:pt x="80773" y="3950"/>
                  <a:pt x="81576" y="5868"/>
                  <a:pt x="81637" y="8160"/>
                </a:cubicBezTo>
                <a:lnTo>
                  <a:pt x="81637" y="24481"/>
                </a:lnTo>
                <a:cubicBezTo>
                  <a:pt x="81576" y="26773"/>
                  <a:pt x="80773" y="28691"/>
                  <a:pt x="79229" y="30234"/>
                </a:cubicBezTo>
                <a:cubicBezTo>
                  <a:pt x="77684" y="31778"/>
                  <a:pt x="75765" y="32580"/>
                  <a:pt x="73471" y="32641"/>
                </a:cubicBezTo>
                <a:lnTo>
                  <a:pt x="65305" y="32641"/>
                </a:lnTo>
                <a:cubicBezTo>
                  <a:pt x="59238" y="32711"/>
                  <a:pt x="53750" y="34201"/>
                  <a:pt x="48841" y="37111"/>
                </a:cubicBezTo>
                <a:cubicBezTo>
                  <a:pt x="43932" y="40020"/>
                  <a:pt x="40022" y="43929"/>
                  <a:pt x="37112" y="48837"/>
                </a:cubicBezTo>
                <a:cubicBezTo>
                  <a:pt x="34202" y="53745"/>
                  <a:pt x="32712" y="59232"/>
                  <a:pt x="32641" y="65298"/>
                </a:cubicBezTo>
                <a:lnTo>
                  <a:pt x="32641" y="69380"/>
                </a:lnTo>
                <a:cubicBezTo>
                  <a:pt x="32729" y="72849"/>
                  <a:pt x="33925" y="75735"/>
                  <a:pt x="36230" y="78039"/>
                </a:cubicBezTo>
                <a:cubicBezTo>
                  <a:pt x="38535" y="80343"/>
                  <a:pt x="41421" y="81539"/>
                  <a:pt x="44890" y="81627"/>
                </a:cubicBezTo>
                <a:lnTo>
                  <a:pt x="73471" y="81627"/>
                </a:lnTo>
                <a:cubicBezTo>
                  <a:pt x="80409" y="81802"/>
                  <a:pt x="86182" y="84194"/>
                  <a:pt x="90792" y="88802"/>
                </a:cubicBezTo>
                <a:cubicBezTo>
                  <a:pt x="95401" y="93411"/>
                  <a:pt x="97793" y="99183"/>
                  <a:pt x="97969" y="106120"/>
                </a:cubicBezTo>
                <a:lnTo>
                  <a:pt x="97969" y="155105"/>
                </a:lnTo>
                <a:cubicBezTo>
                  <a:pt x="97793" y="162042"/>
                  <a:pt x="95401" y="167814"/>
                  <a:pt x="90792" y="172423"/>
                </a:cubicBezTo>
                <a:cubicBezTo>
                  <a:pt x="86182" y="177031"/>
                  <a:pt x="80409" y="179423"/>
                  <a:pt x="73471" y="179598"/>
                </a:cubicBezTo>
                <a:lnTo>
                  <a:pt x="24481" y="179598"/>
                </a:lnTo>
                <a:cubicBezTo>
                  <a:pt x="17548" y="179423"/>
                  <a:pt x="11778" y="177031"/>
                  <a:pt x="7172" y="172423"/>
                </a:cubicBezTo>
                <a:cubicBezTo>
                  <a:pt x="2566" y="167814"/>
                  <a:pt x="176" y="162042"/>
                  <a:pt x="0" y="155105"/>
                </a:cubicBezTo>
                <a:lnTo>
                  <a:pt x="0" y="65298"/>
                </a:lnTo>
                <a:cubicBezTo>
                  <a:pt x="140" y="53167"/>
                  <a:pt x="3119" y="42195"/>
                  <a:pt x="8936" y="32381"/>
                </a:cubicBezTo>
                <a:cubicBezTo>
                  <a:pt x="14753" y="22567"/>
                  <a:pt x="22569" y="14752"/>
                  <a:pt x="32384" y="8935"/>
                </a:cubicBezTo>
                <a:cubicBezTo>
                  <a:pt x="42198" y="3118"/>
                  <a:pt x="53172" y="140"/>
                  <a:pt x="65305"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tr-TR" sz="1200" b="0" i="0" u="none" strike="noStrike" kern="1200" cap="none" spc="0" normalizeH="0" baseline="0" noProof="0">
              <a:ln>
                <a:noFill/>
              </a:ln>
              <a:solidFill>
                <a:srgbClr val="6B7278"/>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13E1BEA0-C4DC-48B9-BEC4-12935B433B65}"/>
              </a:ext>
            </a:extLst>
          </p:cNvPr>
          <p:cNvSpPr txBox="1">
            <a:spLocks/>
          </p:cNvSpPr>
          <p:nvPr/>
        </p:nvSpPr>
        <p:spPr>
          <a:xfrm>
            <a:off x="5174104" y="150222"/>
            <a:ext cx="6991252" cy="1221378"/>
          </a:xfrm>
          <a:prstGeom prst="rect">
            <a:avLst/>
          </a:prstGeom>
        </p:spPr>
        <p:txBody>
          <a:bodyPr anchor="ct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Mobile Network Security Guidelines</a:t>
            </a:r>
          </a:p>
        </p:txBody>
      </p:sp>
      <p:cxnSp>
        <p:nvCxnSpPr>
          <p:cNvPr id="13" name="Straight Connector 12">
            <a:extLst>
              <a:ext uri="{FF2B5EF4-FFF2-40B4-BE49-F238E27FC236}">
                <a16:creationId xmlns:a16="http://schemas.microsoft.com/office/drawing/2014/main" id="{A95CCC3E-25A9-4DFE-AB62-EFA43B84180C}"/>
              </a:ext>
            </a:extLst>
          </p:cNvPr>
          <p:cNvCxnSpPr>
            <a:stCxn id="21" idx="4"/>
            <a:endCxn id="24" idx="0"/>
          </p:cNvCxnSpPr>
          <p:nvPr/>
        </p:nvCxnSpPr>
        <p:spPr>
          <a:xfrm>
            <a:off x="6384377" y="2375913"/>
            <a:ext cx="0" cy="443682"/>
          </a:xfrm>
          <a:prstGeom prst="line">
            <a:avLst/>
          </a:prstGeom>
          <a:noFill/>
          <a:ln w="9525" cap="flat" cmpd="sng" algn="ctr">
            <a:solidFill>
              <a:srgbClr val="1F497D"/>
            </a:solidFill>
            <a:prstDash val="solid"/>
          </a:ln>
          <a:effectLst/>
        </p:spPr>
      </p:cxnSp>
      <p:cxnSp>
        <p:nvCxnSpPr>
          <p:cNvPr id="14" name="Straight Connector 13">
            <a:extLst>
              <a:ext uri="{FF2B5EF4-FFF2-40B4-BE49-F238E27FC236}">
                <a16:creationId xmlns:a16="http://schemas.microsoft.com/office/drawing/2014/main" id="{88567008-F3C5-43A7-92FC-35BAD15EF56D}"/>
              </a:ext>
            </a:extLst>
          </p:cNvPr>
          <p:cNvCxnSpPr>
            <a:stCxn id="24" idx="4"/>
            <a:endCxn id="27" idx="0"/>
          </p:cNvCxnSpPr>
          <p:nvPr/>
        </p:nvCxnSpPr>
        <p:spPr>
          <a:xfrm>
            <a:off x="6384377" y="3381456"/>
            <a:ext cx="0" cy="444338"/>
          </a:xfrm>
          <a:prstGeom prst="line">
            <a:avLst/>
          </a:prstGeom>
          <a:noFill/>
          <a:ln w="9525" cap="flat" cmpd="sng" algn="ctr">
            <a:solidFill>
              <a:srgbClr val="1F497D"/>
            </a:solidFill>
            <a:prstDash val="solid"/>
          </a:ln>
          <a:effectLst/>
        </p:spPr>
      </p:cxnSp>
      <p:cxnSp>
        <p:nvCxnSpPr>
          <p:cNvPr id="15" name="Straight Connector 14">
            <a:extLst>
              <a:ext uri="{FF2B5EF4-FFF2-40B4-BE49-F238E27FC236}">
                <a16:creationId xmlns:a16="http://schemas.microsoft.com/office/drawing/2014/main" id="{B77E4D64-1CDA-4A82-857C-BFD0277DCEE3}"/>
              </a:ext>
            </a:extLst>
          </p:cNvPr>
          <p:cNvCxnSpPr/>
          <p:nvPr/>
        </p:nvCxnSpPr>
        <p:spPr>
          <a:xfrm>
            <a:off x="6384377" y="4407066"/>
            <a:ext cx="0" cy="428739"/>
          </a:xfrm>
          <a:prstGeom prst="line">
            <a:avLst/>
          </a:prstGeom>
          <a:noFill/>
          <a:ln w="9525" cap="flat" cmpd="sng" algn="ctr">
            <a:solidFill>
              <a:srgbClr val="1F497D"/>
            </a:solidFill>
            <a:prstDash val="solid"/>
          </a:ln>
          <a:effectLst/>
        </p:spPr>
      </p:cxnSp>
      <p:cxnSp>
        <p:nvCxnSpPr>
          <p:cNvPr id="19" name="Straight Connector 18">
            <a:extLst>
              <a:ext uri="{FF2B5EF4-FFF2-40B4-BE49-F238E27FC236}">
                <a16:creationId xmlns:a16="http://schemas.microsoft.com/office/drawing/2014/main" id="{68FBECC6-AB46-4808-BFC4-8D829081F652}"/>
              </a:ext>
            </a:extLst>
          </p:cNvPr>
          <p:cNvCxnSpPr>
            <a:cxnSpLocks/>
          </p:cNvCxnSpPr>
          <p:nvPr/>
        </p:nvCxnSpPr>
        <p:spPr>
          <a:xfrm>
            <a:off x="6384376" y="5049724"/>
            <a:ext cx="1" cy="1039399"/>
          </a:xfrm>
          <a:prstGeom prst="line">
            <a:avLst/>
          </a:prstGeom>
          <a:noFill/>
          <a:ln w="9525" cap="flat" cmpd="sng" algn="ctr">
            <a:solidFill>
              <a:srgbClr val="1F497D"/>
            </a:solidFill>
            <a:prstDash val="solid"/>
          </a:ln>
          <a:effectLst/>
        </p:spPr>
      </p:cxnSp>
      <p:grpSp>
        <p:nvGrpSpPr>
          <p:cNvPr id="20" name="Group 19">
            <a:extLst>
              <a:ext uri="{FF2B5EF4-FFF2-40B4-BE49-F238E27FC236}">
                <a16:creationId xmlns:a16="http://schemas.microsoft.com/office/drawing/2014/main" id="{B1B6728E-CBAD-486C-AD5D-B3959640134C}"/>
              </a:ext>
            </a:extLst>
          </p:cNvPr>
          <p:cNvGrpSpPr/>
          <p:nvPr/>
        </p:nvGrpSpPr>
        <p:grpSpPr>
          <a:xfrm>
            <a:off x="6103446" y="1814052"/>
            <a:ext cx="561861" cy="561861"/>
            <a:chOff x="7100185" y="2044623"/>
            <a:chExt cx="363329" cy="363329"/>
          </a:xfrm>
        </p:grpSpPr>
        <p:sp>
          <p:nvSpPr>
            <p:cNvPr id="21" name="Oval 20">
              <a:extLst>
                <a:ext uri="{FF2B5EF4-FFF2-40B4-BE49-F238E27FC236}">
                  <a16:creationId xmlns:a16="http://schemas.microsoft.com/office/drawing/2014/main" id="{6E630C61-34C8-4B1C-B5C7-963FD0E22846}"/>
                </a:ext>
              </a:extLst>
            </p:cNvPr>
            <p:cNvSpPr/>
            <p:nvPr/>
          </p:nvSpPr>
          <p:spPr>
            <a:xfrm>
              <a:off x="7100185" y="2044623"/>
              <a:ext cx="363329" cy="363329"/>
            </a:xfrm>
            <a:prstGeom prst="ellipse">
              <a:avLst/>
            </a:prstGeom>
            <a:solidFill>
              <a:srgbClr val="4F81BD"/>
            </a:solidFill>
            <a:ln w="28575" cap="flat" cmpd="sng" algn="ctr">
              <a:solidFill>
                <a:srgbClr val="1F497D"/>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0" cap="none" spc="0" normalizeH="0" baseline="0" noProof="0" dirty="0">
                <a:ln>
                  <a:noFill/>
                </a:ln>
                <a:solidFill>
                  <a:schemeClr val="tx1">
                    <a:lumMod val="95000"/>
                    <a:lumOff val="5000"/>
                  </a:schemeClr>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AEEB872D-E5D2-47D9-9529-2E17BFDC75FC}"/>
                </a:ext>
              </a:extLst>
            </p:cNvPr>
            <p:cNvSpPr txBox="1"/>
            <p:nvPr/>
          </p:nvSpPr>
          <p:spPr>
            <a:xfrm>
              <a:off x="7158910" y="2047165"/>
              <a:ext cx="245878" cy="35824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chemeClr val="tx1">
                      <a:lumMod val="95000"/>
                      <a:lumOff val="5000"/>
                    </a:schemeClr>
                  </a:solidFill>
                  <a:effectLst/>
                  <a:uLnTx/>
                  <a:uFillTx/>
                  <a:latin typeface="Calibri" panose="020F0502020204030204"/>
                  <a:ea typeface="+mn-ea"/>
                  <a:cs typeface="+mn-cs"/>
                </a:rPr>
                <a:t>1</a:t>
              </a:r>
            </a:p>
          </p:txBody>
        </p:sp>
      </p:grpSp>
      <p:grpSp>
        <p:nvGrpSpPr>
          <p:cNvPr id="23" name="Group 22">
            <a:extLst>
              <a:ext uri="{FF2B5EF4-FFF2-40B4-BE49-F238E27FC236}">
                <a16:creationId xmlns:a16="http://schemas.microsoft.com/office/drawing/2014/main" id="{D7A736DD-9631-46CE-B0F9-D70E80E6AD19}"/>
              </a:ext>
            </a:extLst>
          </p:cNvPr>
          <p:cNvGrpSpPr/>
          <p:nvPr/>
        </p:nvGrpSpPr>
        <p:grpSpPr>
          <a:xfrm>
            <a:off x="6103446" y="2819595"/>
            <a:ext cx="561861" cy="562517"/>
            <a:chOff x="7100185" y="2795653"/>
            <a:chExt cx="363329" cy="363753"/>
          </a:xfrm>
        </p:grpSpPr>
        <p:sp>
          <p:nvSpPr>
            <p:cNvPr id="24" name="Oval 23">
              <a:extLst>
                <a:ext uri="{FF2B5EF4-FFF2-40B4-BE49-F238E27FC236}">
                  <a16:creationId xmlns:a16="http://schemas.microsoft.com/office/drawing/2014/main" id="{2B480618-0DE1-423E-8E37-D9E991E4F876}"/>
                </a:ext>
              </a:extLst>
            </p:cNvPr>
            <p:cNvSpPr/>
            <p:nvPr/>
          </p:nvSpPr>
          <p:spPr>
            <a:xfrm>
              <a:off x="7100185" y="2795653"/>
              <a:ext cx="363329" cy="363329"/>
            </a:xfrm>
            <a:prstGeom prst="ellipse">
              <a:avLst/>
            </a:prstGeom>
            <a:solidFill>
              <a:srgbClr val="C0504D"/>
            </a:solidFill>
            <a:ln w="28575" cap="flat" cmpd="sng" algn="ctr">
              <a:solidFill>
                <a:srgbClr val="1F497D"/>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0" cap="none" spc="0" normalizeH="0" baseline="0" noProof="0" dirty="0">
                <a:ln>
                  <a:noFill/>
                </a:ln>
                <a:solidFill>
                  <a:schemeClr val="tx1">
                    <a:lumMod val="95000"/>
                    <a:lumOff val="5000"/>
                  </a:schemeClr>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D27BF92F-22ED-4604-9A7A-7DE6255A639D}"/>
                </a:ext>
              </a:extLst>
            </p:cNvPr>
            <p:cNvSpPr txBox="1"/>
            <p:nvPr/>
          </p:nvSpPr>
          <p:spPr>
            <a:xfrm>
              <a:off x="7158910" y="2801162"/>
              <a:ext cx="245878" cy="35824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chemeClr val="tx1">
                      <a:lumMod val="95000"/>
                      <a:lumOff val="5000"/>
                    </a:schemeClr>
                  </a:solidFill>
                  <a:effectLst/>
                  <a:uLnTx/>
                  <a:uFillTx/>
                  <a:latin typeface="Calibri" panose="020F0502020204030204"/>
                  <a:ea typeface="+mn-ea"/>
                  <a:cs typeface="+mn-cs"/>
                </a:rPr>
                <a:t>2</a:t>
              </a:r>
            </a:p>
          </p:txBody>
        </p:sp>
      </p:grpSp>
      <p:grpSp>
        <p:nvGrpSpPr>
          <p:cNvPr id="26" name="Group 25">
            <a:extLst>
              <a:ext uri="{FF2B5EF4-FFF2-40B4-BE49-F238E27FC236}">
                <a16:creationId xmlns:a16="http://schemas.microsoft.com/office/drawing/2014/main" id="{B24A100C-CFB1-4FFD-9F7A-075C35795A32}"/>
              </a:ext>
            </a:extLst>
          </p:cNvPr>
          <p:cNvGrpSpPr/>
          <p:nvPr/>
        </p:nvGrpSpPr>
        <p:grpSpPr>
          <a:xfrm>
            <a:off x="6103446" y="3825794"/>
            <a:ext cx="561861" cy="561861"/>
            <a:chOff x="7100185" y="3546683"/>
            <a:chExt cx="363329" cy="363329"/>
          </a:xfrm>
        </p:grpSpPr>
        <p:sp>
          <p:nvSpPr>
            <p:cNvPr id="27" name="Oval 26">
              <a:extLst>
                <a:ext uri="{FF2B5EF4-FFF2-40B4-BE49-F238E27FC236}">
                  <a16:creationId xmlns:a16="http://schemas.microsoft.com/office/drawing/2014/main" id="{2217212C-87E8-40AB-9A0F-BBE77B0450F1}"/>
                </a:ext>
              </a:extLst>
            </p:cNvPr>
            <p:cNvSpPr/>
            <p:nvPr/>
          </p:nvSpPr>
          <p:spPr>
            <a:xfrm>
              <a:off x="7100185" y="3546683"/>
              <a:ext cx="363329" cy="363329"/>
            </a:xfrm>
            <a:prstGeom prst="ellipse">
              <a:avLst/>
            </a:prstGeom>
            <a:solidFill>
              <a:srgbClr val="9BBB59"/>
            </a:solidFill>
            <a:ln w="28575" cap="flat" cmpd="sng" algn="ctr">
              <a:solidFill>
                <a:srgbClr val="1F497D"/>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0" cap="none" spc="0" normalizeH="0" baseline="0" noProof="0" dirty="0">
                <a:ln>
                  <a:noFill/>
                </a:ln>
                <a:solidFill>
                  <a:schemeClr val="tx1">
                    <a:lumMod val="95000"/>
                    <a:lumOff val="5000"/>
                  </a:schemeClr>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C16BA74B-6805-46D3-99CB-4CCC56FAAD0D}"/>
                </a:ext>
              </a:extLst>
            </p:cNvPr>
            <p:cNvSpPr txBox="1"/>
            <p:nvPr/>
          </p:nvSpPr>
          <p:spPr>
            <a:xfrm>
              <a:off x="7158910" y="3549224"/>
              <a:ext cx="245878" cy="35824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chemeClr val="tx1">
                      <a:lumMod val="95000"/>
                      <a:lumOff val="5000"/>
                    </a:schemeClr>
                  </a:solidFill>
                  <a:effectLst/>
                  <a:uLnTx/>
                  <a:uFillTx/>
                  <a:latin typeface="Calibri" panose="020F0502020204030204"/>
                  <a:ea typeface="+mn-ea"/>
                  <a:cs typeface="+mn-cs"/>
                </a:rPr>
                <a:t>3</a:t>
              </a:r>
            </a:p>
          </p:txBody>
        </p:sp>
      </p:grpSp>
      <p:grpSp>
        <p:nvGrpSpPr>
          <p:cNvPr id="29" name="Group 28">
            <a:extLst>
              <a:ext uri="{FF2B5EF4-FFF2-40B4-BE49-F238E27FC236}">
                <a16:creationId xmlns:a16="http://schemas.microsoft.com/office/drawing/2014/main" id="{FCA00AE4-23EF-41E3-A66C-864D217746E0}"/>
              </a:ext>
            </a:extLst>
          </p:cNvPr>
          <p:cNvGrpSpPr/>
          <p:nvPr/>
        </p:nvGrpSpPr>
        <p:grpSpPr>
          <a:xfrm>
            <a:off x="6103446" y="4831337"/>
            <a:ext cx="561861" cy="561861"/>
            <a:chOff x="7100185" y="4297713"/>
            <a:chExt cx="363329" cy="363329"/>
          </a:xfrm>
        </p:grpSpPr>
        <p:sp>
          <p:nvSpPr>
            <p:cNvPr id="30" name="Oval 29">
              <a:extLst>
                <a:ext uri="{FF2B5EF4-FFF2-40B4-BE49-F238E27FC236}">
                  <a16:creationId xmlns:a16="http://schemas.microsoft.com/office/drawing/2014/main" id="{DCE3F332-BFB4-4E6D-9BE9-953487025041}"/>
                </a:ext>
              </a:extLst>
            </p:cNvPr>
            <p:cNvSpPr/>
            <p:nvPr/>
          </p:nvSpPr>
          <p:spPr>
            <a:xfrm>
              <a:off x="7100185" y="4297713"/>
              <a:ext cx="363329" cy="363329"/>
            </a:xfrm>
            <a:prstGeom prst="ellipse">
              <a:avLst/>
            </a:prstGeom>
            <a:solidFill>
              <a:srgbClr val="8064A2"/>
            </a:solidFill>
            <a:ln w="28575" cap="flat" cmpd="sng" algn="ctr">
              <a:solidFill>
                <a:srgbClr val="1F497D"/>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0" cap="none" spc="0" normalizeH="0" baseline="0" noProof="0" dirty="0">
                <a:ln>
                  <a:noFill/>
                </a:ln>
                <a:solidFill>
                  <a:schemeClr val="tx1">
                    <a:lumMod val="95000"/>
                    <a:lumOff val="5000"/>
                  </a:schemeClr>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75726169-3723-406F-984D-B3DABF0EAE7A}"/>
                </a:ext>
              </a:extLst>
            </p:cNvPr>
            <p:cNvSpPr txBox="1"/>
            <p:nvPr/>
          </p:nvSpPr>
          <p:spPr>
            <a:xfrm>
              <a:off x="7158910" y="4302379"/>
              <a:ext cx="245878" cy="35824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chemeClr val="tx1">
                      <a:lumMod val="95000"/>
                      <a:lumOff val="5000"/>
                    </a:schemeClr>
                  </a:solidFill>
                  <a:effectLst/>
                  <a:uLnTx/>
                  <a:uFillTx/>
                  <a:latin typeface="Calibri" panose="020F0502020204030204"/>
                  <a:ea typeface="+mn-ea"/>
                  <a:cs typeface="+mn-cs"/>
                </a:rPr>
                <a:t>4</a:t>
              </a:r>
            </a:p>
          </p:txBody>
        </p:sp>
      </p:grpSp>
      <p:grpSp>
        <p:nvGrpSpPr>
          <p:cNvPr id="32" name="Group 31">
            <a:extLst>
              <a:ext uri="{FF2B5EF4-FFF2-40B4-BE49-F238E27FC236}">
                <a16:creationId xmlns:a16="http://schemas.microsoft.com/office/drawing/2014/main" id="{C30ADE57-EFED-478E-8C31-001C0E51C3B0}"/>
              </a:ext>
            </a:extLst>
          </p:cNvPr>
          <p:cNvGrpSpPr/>
          <p:nvPr/>
        </p:nvGrpSpPr>
        <p:grpSpPr>
          <a:xfrm>
            <a:off x="6103446" y="5836880"/>
            <a:ext cx="561861" cy="563344"/>
            <a:chOff x="7100185" y="5047784"/>
            <a:chExt cx="363329" cy="364288"/>
          </a:xfrm>
        </p:grpSpPr>
        <p:sp>
          <p:nvSpPr>
            <p:cNvPr id="33" name="Oval 32">
              <a:extLst>
                <a:ext uri="{FF2B5EF4-FFF2-40B4-BE49-F238E27FC236}">
                  <a16:creationId xmlns:a16="http://schemas.microsoft.com/office/drawing/2014/main" id="{63A779AB-0C02-4E3E-B5EB-15F75ACBD252}"/>
                </a:ext>
              </a:extLst>
            </p:cNvPr>
            <p:cNvSpPr/>
            <p:nvPr/>
          </p:nvSpPr>
          <p:spPr>
            <a:xfrm>
              <a:off x="7100185" y="5048743"/>
              <a:ext cx="363329" cy="363329"/>
            </a:xfrm>
            <a:prstGeom prst="ellipse">
              <a:avLst/>
            </a:prstGeom>
            <a:solidFill>
              <a:srgbClr val="4BACC6"/>
            </a:solidFill>
            <a:ln w="28575" cap="flat" cmpd="sng" algn="ctr">
              <a:solidFill>
                <a:srgbClr val="1F497D"/>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0" cap="none" spc="0" normalizeH="0" baseline="0" noProof="0" dirty="0">
                <a:ln>
                  <a:noFill/>
                </a:ln>
                <a:solidFill>
                  <a:schemeClr val="tx1">
                    <a:lumMod val="95000"/>
                    <a:lumOff val="5000"/>
                  </a:schemeClr>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09240ABD-19D5-4246-9E86-B7C15B7AFE47}"/>
                </a:ext>
              </a:extLst>
            </p:cNvPr>
            <p:cNvSpPr txBox="1"/>
            <p:nvPr/>
          </p:nvSpPr>
          <p:spPr>
            <a:xfrm>
              <a:off x="7158910" y="5047784"/>
              <a:ext cx="245878" cy="35824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chemeClr val="tx1">
                      <a:lumMod val="95000"/>
                      <a:lumOff val="5000"/>
                    </a:schemeClr>
                  </a:solidFill>
                  <a:effectLst/>
                  <a:uLnTx/>
                  <a:uFillTx/>
                  <a:latin typeface="Calibri" panose="020F0502020204030204"/>
                  <a:ea typeface="+mn-ea"/>
                  <a:cs typeface="+mn-cs"/>
                </a:rPr>
                <a:t>5</a:t>
              </a:r>
            </a:p>
          </p:txBody>
        </p:sp>
      </p:grpSp>
      <p:sp>
        <p:nvSpPr>
          <p:cNvPr id="35" name="Rectangle 34">
            <a:extLst>
              <a:ext uri="{FF2B5EF4-FFF2-40B4-BE49-F238E27FC236}">
                <a16:creationId xmlns:a16="http://schemas.microsoft.com/office/drawing/2014/main" id="{3ABB526F-A37C-4CD7-B5B3-00AFAB4EC1BD}"/>
              </a:ext>
            </a:extLst>
          </p:cNvPr>
          <p:cNvSpPr/>
          <p:nvPr/>
        </p:nvSpPr>
        <p:spPr>
          <a:xfrm>
            <a:off x="6806520" y="1771815"/>
            <a:ext cx="4870167" cy="646331"/>
          </a:xfrm>
          <a:prstGeom prst="rect">
            <a:avLst/>
          </a:prstGeom>
        </p:spPr>
        <p:txBody>
          <a:bodyPr wrap="square" anchor="ctr">
            <a:spAutoFit/>
          </a:bodyPr>
          <a:lstStyle/>
          <a:p>
            <a:pPr>
              <a:spcBef>
                <a:spcPts val="300"/>
              </a:spcBef>
            </a:pPr>
            <a:r>
              <a:rPr lang="en-US" dirty="0"/>
              <a:t>Disable </a:t>
            </a:r>
            <a:r>
              <a:rPr lang="en-US" b="1" dirty="0">
                <a:solidFill>
                  <a:srgbClr val="FF0000"/>
                </a:solidFill>
              </a:rPr>
              <a:t>interfaces</a:t>
            </a:r>
            <a:r>
              <a:rPr lang="en-US" dirty="0"/>
              <a:t> such as Bluetooth, infrared, and Wi-Fi when not in use</a:t>
            </a:r>
          </a:p>
        </p:txBody>
      </p:sp>
      <p:sp>
        <p:nvSpPr>
          <p:cNvPr id="36" name="Rectangle 35">
            <a:extLst>
              <a:ext uri="{FF2B5EF4-FFF2-40B4-BE49-F238E27FC236}">
                <a16:creationId xmlns:a16="http://schemas.microsoft.com/office/drawing/2014/main" id="{E99E44D4-94C8-4361-95C1-23434C266752}"/>
              </a:ext>
            </a:extLst>
          </p:cNvPr>
          <p:cNvSpPr/>
          <p:nvPr/>
        </p:nvSpPr>
        <p:spPr>
          <a:xfrm>
            <a:off x="6806520" y="2781581"/>
            <a:ext cx="5358836" cy="646331"/>
          </a:xfrm>
          <a:prstGeom prst="rect">
            <a:avLst/>
          </a:prstGeom>
        </p:spPr>
        <p:txBody>
          <a:bodyPr wrap="square" anchor="ctr">
            <a:spAutoFit/>
          </a:bodyPr>
          <a:lstStyle/>
          <a:p>
            <a:pPr>
              <a:spcBef>
                <a:spcPts val="300"/>
              </a:spcBef>
            </a:pPr>
            <a:r>
              <a:rPr lang="en-US" dirty="0"/>
              <a:t>Set </a:t>
            </a:r>
            <a:r>
              <a:rPr lang="en-US" b="1" dirty="0">
                <a:solidFill>
                  <a:srgbClr val="FF0000"/>
                </a:solidFill>
              </a:rPr>
              <a:t>Bluetooth-enabled</a:t>
            </a:r>
            <a:r>
              <a:rPr lang="en-US" dirty="0"/>
              <a:t> devices to non-discoverable mode</a:t>
            </a:r>
          </a:p>
        </p:txBody>
      </p:sp>
      <p:sp>
        <p:nvSpPr>
          <p:cNvPr id="37" name="Rectangle 36">
            <a:extLst>
              <a:ext uri="{FF2B5EF4-FFF2-40B4-BE49-F238E27FC236}">
                <a16:creationId xmlns:a16="http://schemas.microsoft.com/office/drawing/2014/main" id="{F23ED720-37CE-45BF-8414-0DA7B4E9413A}"/>
              </a:ext>
            </a:extLst>
          </p:cNvPr>
          <p:cNvSpPr/>
          <p:nvPr/>
        </p:nvSpPr>
        <p:spPr>
          <a:xfrm>
            <a:off x="6806520" y="5933557"/>
            <a:ext cx="5025534" cy="369332"/>
          </a:xfrm>
          <a:prstGeom prst="rect">
            <a:avLst/>
          </a:prstGeom>
        </p:spPr>
        <p:txBody>
          <a:bodyPr wrap="square" anchor="ctr">
            <a:spAutoFit/>
          </a:bodyPr>
          <a:lstStyle/>
          <a:p>
            <a:pPr>
              <a:spcBef>
                <a:spcPts val="300"/>
              </a:spcBef>
            </a:pPr>
            <a:r>
              <a:rPr lang="en-US" dirty="0"/>
              <a:t>Configure web accounts to use </a:t>
            </a:r>
            <a:r>
              <a:rPr lang="en-US" b="1" dirty="0">
                <a:solidFill>
                  <a:srgbClr val="FF0000"/>
                </a:solidFill>
              </a:rPr>
              <a:t>secure</a:t>
            </a:r>
            <a:r>
              <a:rPr lang="en-US" dirty="0"/>
              <a:t> connections</a:t>
            </a:r>
          </a:p>
        </p:txBody>
      </p:sp>
      <p:sp>
        <p:nvSpPr>
          <p:cNvPr id="38" name="Rectangle 37">
            <a:extLst>
              <a:ext uri="{FF2B5EF4-FFF2-40B4-BE49-F238E27FC236}">
                <a16:creationId xmlns:a16="http://schemas.microsoft.com/office/drawing/2014/main" id="{E0619EDB-298E-48BE-843A-B35C8CE167E1}"/>
              </a:ext>
            </a:extLst>
          </p:cNvPr>
          <p:cNvSpPr/>
          <p:nvPr/>
        </p:nvSpPr>
        <p:spPr>
          <a:xfrm>
            <a:off x="6806520" y="3787726"/>
            <a:ext cx="4637525" cy="646331"/>
          </a:xfrm>
          <a:prstGeom prst="rect">
            <a:avLst/>
          </a:prstGeom>
        </p:spPr>
        <p:txBody>
          <a:bodyPr wrap="square" anchor="ctr">
            <a:spAutoFit/>
          </a:bodyPr>
          <a:lstStyle/>
          <a:p>
            <a:pPr>
              <a:spcBef>
                <a:spcPts val="300"/>
              </a:spcBef>
            </a:pPr>
            <a:r>
              <a:rPr lang="en-US" dirty="0"/>
              <a:t>Avoid connecting to </a:t>
            </a:r>
            <a:r>
              <a:rPr lang="en-US" b="1" dirty="0">
                <a:solidFill>
                  <a:srgbClr val="FF0000"/>
                </a:solidFill>
              </a:rPr>
              <a:t>unknown</a:t>
            </a:r>
            <a:r>
              <a:rPr lang="en-US" dirty="0"/>
              <a:t> </a:t>
            </a:r>
            <a:r>
              <a:rPr lang="en-US" b="1" dirty="0">
                <a:solidFill>
                  <a:srgbClr val="FF0000"/>
                </a:solidFill>
              </a:rPr>
              <a:t>Wi-Fi</a:t>
            </a:r>
            <a:r>
              <a:rPr lang="en-US" dirty="0"/>
              <a:t> networks and using public Wi-Fi hotspots</a:t>
            </a:r>
          </a:p>
        </p:txBody>
      </p:sp>
      <p:sp>
        <p:nvSpPr>
          <p:cNvPr id="39" name="Rectangle 38">
            <a:extLst>
              <a:ext uri="{FF2B5EF4-FFF2-40B4-BE49-F238E27FC236}">
                <a16:creationId xmlns:a16="http://schemas.microsoft.com/office/drawing/2014/main" id="{0E8FB130-20E8-4B71-AA43-7B825D83632E}"/>
              </a:ext>
            </a:extLst>
          </p:cNvPr>
          <p:cNvSpPr/>
          <p:nvPr/>
        </p:nvSpPr>
        <p:spPr>
          <a:xfrm>
            <a:off x="6806520" y="4793569"/>
            <a:ext cx="4870164" cy="646331"/>
          </a:xfrm>
          <a:prstGeom prst="rect">
            <a:avLst/>
          </a:prstGeom>
        </p:spPr>
        <p:txBody>
          <a:bodyPr wrap="square" anchor="ctr">
            <a:spAutoFit/>
          </a:bodyPr>
          <a:lstStyle/>
          <a:p>
            <a:pPr>
              <a:spcBef>
                <a:spcPts val="300"/>
              </a:spcBef>
            </a:pPr>
            <a:r>
              <a:rPr lang="en-US" dirty="0"/>
              <a:t>Connect your device to </a:t>
            </a:r>
            <a:r>
              <a:rPr lang="en-US" b="1" dirty="0">
                <a:solidFill>
                  <a:srgbClr val="FF0000"/>
                </a:solidFill>
              </a:rPr>
              <a:t>encrypted</a:t>
            </a:r>
            <a:r>
              <a:rPr lang="en-US" dirty="0"/>
              <a:t> Wi-Fi networks only</a:t>
            </a:r>
          </a:p>
        </p:txBody>
      </p:sp>
      <p:pic>
        <p:nvPicPr>
          <p:cNvPr id="5" name="Picture Placeholder 4">
            <a:extLst>
              <a:ext uri="{FF2B5EF4-FFF2-40B4-BE49-F238E27FC236}">
                <a16:creationId xmlns:a16="http://schemas.microsoft.com/office/drawing/2014/main" id="{FB481EFD-4A8D-49ED-9113-E23E4F86AA94}"/>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5609" t="291" r="15251" b="-291"/>
          <a:stretch/>
        </p:blipFill>
        <p:spPr>
          <a:xfrm>
            <a:off x="0" y="0"/>
            <a:ext cx="5807075" cy="6556384"/>
          </a:xfrm>
        </p:spPr>
      </p:pic>
    </p:spTree>
    <p:extLst>
      <p:ext uri="{BB962C8B-B14F-4D97-AF65-F5344CB8AC3E}">
        <p14:creationId xmlns:p14="http://schemas.microsoft.com/office/powerpoint/2010/main" val="224174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 name="Title 1">
            <a:extLst>
              <a:ext uri="{FF2B5EF4-FFF2-40B4-BE49-F238E27FC236}">
                <a16:creationId xmlns:a16="http://schemas.microsoft.com/office/drawing/2014/main" id="{791B8BD9-A383-4083-A4FB-CCC90E72835F}"/>
              </a:ext>
            </a:extLst>
          </p:cNvPr>
          <p:cNvSpPr txBox="1">
            <a:spLocks/>
          </p:cNvSpPr>
          <p:nvPr/>
        </p:nvSpPr>
        <p:spPr>
          <a:xfrm>
            <a:off x="584332" y="218835"/>
            <a:ext cx="11023337" cy="689435"/>
          </a:xfrm>
          <a:prstGeom prst="rect">
            <a:avLst/>
          </a:prstGeom>
        </p:spPr>
        <p:txBody>
          <a:bodyPr anchor="ct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General Guidelines for Mobile Platform Security</a:t>
            </a:r>
          </a:p>
        </p:txBody>
      </p:sp>
      <p:sp>
        <p:nvSpPr>
          <p:cNvPr id="234" name="TextBox 233">
            <a:extLst>
              <a:ext uri="{FF2B5EF4-FFF2-40B4-BE49-F238E27FC236}">
                <a16:creationId xmlns:a16="http://schemas.microsoft.com/office/drawing/2014/main" id="{D2C83458-1901-474B-9E2A-C9DC0F13A7B4}"/>
              </a:ext>
            </a:extLst>
          </p:cNvPr>
          <p:cNvSpPr txBox="1"/>
          <p:nvPr/>
        </p:nvSpPr>
        <p:spPr>
          <a:xfrm>
            <a:off x="3438403" y="1622272"/>
            <a:ext cx="601447"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01</a:t>
            </a:r>
          </a:p>
        </p:txBody>
      </p:sp>
      <p:sp>
        <p:nvSpPr>
          <p:cNvPr id="256" name="TextBox 255">
            <a:extLst>
              <a:ext uri="{FF2B5EF4-FFF2-40B4-BE49-F238E27FC236}">
                <a16:creationId xmlns:a16="http://schemas.microsoft.com/office/drawing/2014/main" id="{CB14853F-5E41-4F3B-BF5E-6AAE4588E87A}"/>
              </a:ext>
            </a:extLst>
          </p:cNvPr>
          <p:cNvSpPr txBox="1"/>
          <p:nvPr/>
        </p:nvSpPr>
        <p:spPr>
          <a:xfrm>
            <a:off x="8149650" y="1622272"/>
            <a:ext cx="598242"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05</a:t>
            </a:r>
          </a:p>
        </p:txBody>
      </p:sp>
      <p:sp>
        <p:nvSpPr>
          <p:cNvPr id="237" name="TextBox 236">
            <a:extLst>
              <a:ext uri="{FF2B5EF4-FFF2-40B4-BE49-F238E27FC236}">
                <a16:creationId xmlns:a16="http://schemas.microsoft.com/office/drawing/2014/main" id="{11853C0C-58F0-496E-AB5D-5E233E368967}"/>
              </a:ext>
            </a:extLst>
          </p:cNvPr>
          <p:cNvSpPr txBox="1"/>
          <p:nvPr/>
        </p:nvSpPr>
        <p:spPr>
          <a:xfrm>
            <a:off x="3438403" y="3025400"/>
            <a:ext cx="601447"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02</a:t>
            </a:r>
          </a:p>
        </p:txBody>
      </p:sp>
      <p:sp>
        <p:nvSpPr>
          <p:cNvPr id="299" name="TextBox 298">
            <a:extLst>
              <a:ext uri="{FF2B5EF4-FFF2-40B4-BE49-F238E27FC236}">
                <a16:creationId xmlns:a16="http://schemas.microsoft.com/office/drawing/2014/main" id="{D801692D-65F9-4479-8A05-2D112DD3A71D}"/>
              </a:ext>
            </a:extLst>
          </p:cNvPr>
          <p:cNvSpPr txBox="1"/>
          <p:nvPr/>
        </p:nvSpPr>
        <p:spPr>
          <a:xfrm>
            <a:off x="8149650" y="3025400"/>
            <a:ext cx="598242"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06</a:t>
            </a:r>
          </a:p>
        </p:txBody>
      </p:sp>
      <p:sp>
        <p:nvSpPr>
          <p:cNvPr id="240" name="TextBox 239">
            <a:extLst>
              <a:ext uri="{FF2B5EF4-FFF2-40B4-BE49-F238E27FC236}">
                <a16:creationId xmlns:a16="http://schemas.microsoft.com/office/drawing/2014/main" id="{223D2F0E-50CE-4808-B46F-102A45313A1C}"/>
              </a:ext>
            </a:extLst>
          </p:cNvPr>
          <p:cNvSpPr txBox="1"/>
          <p:nvPr/>
        </p:nvSpPr>
        <p:spPr>
          <a:xfrm>
            <a:off x="3438403" y="4290029"/>
            <a:ext cx="601447"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03</a:t>
            </a:r>
          </a:p>
        </p:txBody>
      </p:sp>
      <p:sp>
        <p:nvSpPr>
          <p:cNvPr id="301" name="TextBox 300">
            <a:extLst>
              <a:ext uri="{FF2B5EF4-FFF2-40B4-BE49-F238E27FC236}">
                <a16:creationId xmlns:a16="http://schemas.microsoft.com/office/drawing/2014/main" id="{2B6CFA16-E2AD-4D3E-A47A-587A6E5E26CA}"/>
              </a:ext>
            </a:extLst>
          </p:cNvPr>
          <p:cNvSpPr txBox="1"/>
          <p:nvPr/>
        </p:nvSpPr>
        <p:spPr>
          <a:xfrm>
            <a:off x="8149650" y="4290029"/>
            <a:ext cx="598242"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07</a:t>
            </a:r>
          </a:p>
        </p:txBody>
      </p:sp>
      <p:sp>
        <p:nvSpPr>
          <p:cNvPr id="243" name="TextBox 242">
            <a:extLst>
              <a:ext uri="{FF2B5EF4-FFF2-40B4-BE49-F238E27FC236}">
                <a16:creationId xmlns:a16="http://schemas.microsoft.com/office/drawing/2014/main" id="{AA4E27D4-EEE8-4B83-B156-55A4E53DDCB9}"/>
              </a:ext>
            </a:extLst>
          </p:cNvPr>
          <p:cNvSpPr txBox="1"/>
          <p:nvPr/>
        </p:nvSpPr>
        <p:spPr>
          <a:xfrm>
            <a:off x="3438403" y="5493103"/>
            <a:ext cx="601447"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04</a:t>
            </a:r>
          </a:p>
        </p:txBody>
      </p:sp>
      <p:sp>
        <p:nvSpPr>
          <p:cNvPr id="303" name="TextBox 302">
            <a:extLst>
              <a:ext uri="{FF2B5EF4-FFF2-40B4-BE49-F238E27FC236}">
                <a16:creationId xmlns:a16="http://schemas.microsoft.com/office/drawing/2014/main" id="{85A1E13E-75E8-43A6-97B6-975931CCFAD3}"/>
              </a:ext>
            </a:extLst>
          </p:cNvPr>
          <p:cNvSpPr txBox="1"/>
          <p:nvPr/>
        </p:nvSpPr>
        <p:spPr>
          <a:xfrm>
            <a:off x="8149650" y="5493103"/>
            <a:ext cx="598242" cy="52322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Rockwell" panose="02060603020205020403" pitchFamily="18" charset="0"/>
                <a:ea typeface="+mn-ea"/>
                <a:cs typeface="+mn-cs"/>
              </a:rPr>
              <a:t>08</a:t>
            </a:r>
          </a:p>
        </p:txBody>
      </p:sp>
      <p:grpSp>
        <p:nvGrpSpPr>
          <p:cNvPr id="2" name="Group 1">
            <a:extLst>
              <a:ext uri="{FF2B5EF4-FFF2-40B4-BE49-F238E27FC236}">
                <a16:creationId xmlns:a16="http://schemas.microsoft.com/office/drawing/2014/main" id="{61280564-B7BA-4747-99C9-9AFC7790B3F9}"/>
              </a:ext>
            </a:extLst>
          </p:cNvPr>
          <p:cNvGrpSpPr/>
          <p:nvPr/>
        </p:nvGrpSpPr>
        <p:grpSpPr>
          <a:xfrm>
            <a:off x="4151188" y="2269252"/>
            <a:ext cx="3889624" cy="4298696"/>
            <a:chOff x="4151188" y="2269252"/>
            <a:chExt cx="3889624" cy="4298696"/>
          </a:xfrm>
        </p:grpSpPr>
        <p:grpSp>
          <p:nvGrpSpPr>
            <p:cNvPr id="222" name="Group 221"/>
            <p:cNvGrpSpPr/>
            <p:nvPr/>
          </p:nvGrpSpPr>
          <p:grpSpPr>
            <a:xfrm>
              <a:off x="7036279" y="3837854"/>
              <a:ext cx="532677" cy="1090861"/>
              <a:chOff x="10015348" y="3552213"/>
              <a:chExt cx="644539" cy="1319941"/>
            </a:xfrm>
          </p:grpSpPr>
          <p:sp>
            <p:nvSpPr>
              <p:cNvPr id="615" name="Freeform 308"/>
              <p:cNvSpPr>
                <a:spLocks/>
              </p:cNvSpPr>
              <p:nvPr/>
            </p:nvSpPr>
            <p:spPr bwMode="auto">
              <a:xfrm>
                <a:off x="10015348" y="3574766"/>
                <a:ext cx="644539" cy="1297388"/>
              </a:xfrm>
              <a:custGeom>
                <a:avLst/>
                <a:gdLst>
                  <a:gd name="T0" fmla="*/ 369 w 369"/>
                  <a:gd name="T1" fmla="*/ 721 h 742"/>
                  <a:gd name="T2" fmla="*/ 350 w 369"/>
                  <a:gd name="T3" fmla="*/ 742 h 742"/>
                  <a:gd name="T4" fmla="*/ 19 w 369"/>
                  <a:gd name="T5" fmla="*/ 742 h 742"/>
                  <a:gd name="T6" fmla="*/ 0 w 369"/>
                  <a:gd name="T7" fmla="*/ 721 h 742"/>
                  <a:gd name="T8" fmla="*/ 0 w 369"/>
                  <a:gd name="T9" fmla="*/ 21 h 742"/>
                  <a:gd name="T10" fmla="*/ 19 w 369"/>
                  <a:gd name="T11" fmla="*/ 0 h 742"/>
                  <a:gd name="T12" fmla="*/ 350 w 369"/>
                  <a:gd name="T13" fmla="*/ 0 h 742"/>
                  <a:gd name="T14" fmla="*/ 369 w 369"/>
                  <a:gd name="T15" fmla="*/ 21 h 742"/>
                  <a:gd name="T16" fmla="*/ 369 w 369"/>
                  <a:gd name="T17" fmla="*/ 721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742">
                    <a:moveTo>
                      <a:pt x="369" y="721"/>
                    </a:moveTo>
                    <a:cubicBezTo>
                      <a:pt x="369" y="733"/>
                      <a:pt x="360" y="742"/>
                      <a:pt x="350" y="742"/>
                    </a:cubicBezTo>
                    <a:cubicBezTo>
                      <a:pt x="19" y="742"/>
                      <a:pt x="19" y="742"/>
                      <a:pt x="19" y="742"/>
                    </a:cubicBezTo>
                    <a:cubicBezTo>
                      <a:pt x="9" y="742"/>
                      <a:pt x="0" y="733"/>
                      <a:pt x="0" y="721"/>
                    </a:cubicBezTo>
                    <a:cubicBezTo>
                      <a:pt x="0" y="21"/>
                      <a:pt x="0" y="21"/>
                      <a:pt x="0" y="21"/>
                    </a:cubicBezTo>
                    <a:cubicBezTo>
                      <a:pt x="0" y="9"/>
                      <a:pt x="9" y="0"/>
                      <a:pt x="19" y="0"/>
                    </a:cubicBezTo>
                    <a:cubicBezTo>
                      <a:pt x="350" y="0"/>
                      <a:pt x="350" y="0"/>
                      <a:pt x="350" y="0"/>
                    </a:cubicBezTo>
                    <a:cubicBezTo>
                      <a:pt x="360" y="0"/>
                      <a:pt x="369" y="9"/>
                      <a:pt x="369" y="21"/>
                    </a:cubicBezTo>
                    <a:cubicBezTo>
                      <a:pt x="369" y="721"/>
                      <a:pt x="369" y="721"/>
                      <a:pt x="369" y="721"/>
                    </a:cubicBezTo>
                  </a:path>
                </a:pathLst>
              </a:custGeom>
              <a:solidFill>
                <a:srgbClr val="EC5623">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6" name="Freeform 309"/>
              <p:cNvSpPr>
                <a:spLocks/>
              </p:cNvSpPr>
              <p:nvPr/>
            </p:nvSpPr>
            <p:spPr bwMode="auto">
              <a:xfrm>
                <a:off x="10015348" y="3552213"/>
                <a:ext cx="644539" cy="1298575"/>
              </a:xfrm>
              <a:custGeom>
                <a:avLst/>
                <a:gdLst>
                  <a:gd name="T0" fmla="*/ 369 w 369"/>
                  <a:gd name="T1" fmla="*/ 722 h 743"/>
                  <a:gd name="T2" fmla="*/ 350 w 369"/>
                  <a:gd name="T3" fmla="*/ 743 h 743"/>
                  <a:gd name="T4" fmla="*/ 19 w 369"/>
                  <a:gd name="T5" fmla="*/ 743 h 743"/>
                  <a:gd name="T6" fmla="*/ 0 w 369"/>
                  <a:gd name="T7" fmla="*/ 722 h 743"/>
                  <a:gd name="T8" fmla="*/ 0 w 369"/>
                  <a:gd name="T9" fmla="*/ 21 h 743"/>
                  <a:gd name="T10" fmla="*/ 19 w 369"/>
                  <a:gd name="T11" fmla="*/ 0 h 743"/>
                  <a:gd name="T12" fmla="*/ 350 w 369"/>
                  <a:gd name="T13" fmla="*/ 0 h 743"/>
                  <a:gd name="T14" fmla="*/ 369 w 369"/>
                  <a:gd name="T15" fmla="*/ 21 h 743"/>
                  <a:gd name="T16" fmla="*/ 369 w 369"/>
                  <a:gd name="T17" fmla="*/ 72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743">
                    <a:moveTo>
                      <a:pt x="369" y="722"/>
                    </a:moveTo>
                    <a:cubicBezTo>
                      <a:pt x="369" y="733"/>
                      <a:pt x="360" y="743"/>
                      <a:pt x="350" y="743"/>
                    </a:cubicBezTo>
                    <a:cubicBezTo>
                      <a:pt x="19" y="743"/>
                      <a:pt x="19" y="743"/>
                      <a:pt x="19" y="743"/>
                    </a:cubicBezTo>
                    <a:cubicBezTo>
                      <a:pt x="9" y="743"/>
                      <a:pt x="0" y="733"/>
                      <a:pt x="0" y="722"/>
                    </a:cubicBezTo>
                    <a:cubicBezTo>
                      <a:pt x="0" y="21"/>
                      <a:pt x="0" y="21"/>
                      <a:pt x="0" y="21"/>
                    </a:cubicBezTo>
                    <a:cubicBezTo>
                      <a:pt x="0" y="10"/>
                      <a:pt x="9" y="0"/>
                      <a:pt x="19" y="0"/>
                    </a:cubicBezTo>
                    <a:cubicBezTo>
                      <a:pt x="350" y="0"/>
                      <a:pt x="350" y="0"/>
                      <a:pt x="350" y="0"/>
                    </a:cubicBezTo>
                    <a:cubicBezTo>
                      <a:pt x="360" y="0"/>
                      <a:pt x="369" y="10"/>
                      <a:pt x="369" y="21"/>
                    </a:cubicBezTo>
                    <a:cubicBezTo>
                      <a:pt x="369" y="722"/>
                      <a:pt x="369" y="722"/>
                      <a:pt x="369" y="722"/>
                    </a:cubicBezTo>
                  </a:path>
                </a:pathLst>
              </a:custGeom>
              <a:solidFill>
                <a:srgbClr val="EC5623"/>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7" name="Rectangle 310"/>
              <p:cNvSpPr>
                <a:spLocks noChangeArrowheads="1"/>
              </p:cNvSpPr>
              <p:nvPr/>
            </p:nvSpPr>
            <p:spPr bwMode="auto">
              <a:xfrm>
                <a:off x="10052145" y="3707710"/>
                <a:ext cx="572133" cy="987582"/>
              </a:xfrm>
              <a:prstGeom prst="rect">
                <a:avLst/>
              </a:prstGeom>
              <a:solidFill>
                <a:srgbClr val="EC5623">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8" name="Freeform 311"/>
              <p:cNvSpPr>
                <a:spLocks noChangeAspect="1"/>
              </p:cNvSpPr>
              <p:nvPr/>
            </p:nvSpPr>
            <p:spPr bwMode="auto">
              <a:xfrm>
                <a:off x="10113869" y="4042443"/>
                <a:ext cx="452246" cy="270635"/>
              </a:xfrm>
              <a:custGeom>
                <a:avLst/>
                <a:gdLst>
                  <a:gd name="T0" fmla="*/ 208 w 259"/>
                  <a:gd name="T1" fmla="*/ 48 h 155"/>
                  <a:gd name="T2" fmla="*/ 194 w 259"/>
                  <a:gd name="T3" fmla="*/ 50 h 155"/>
                  <a:gd name="T4" fmla="*/ 126 w 259"/>
                  <a:gd name="T5" fmla="*/ 0 h 155"/>
                  <a:gd name="T6" fmla="*/ 59 w 259"/>
                  <a:gd name="T7" fmla="*/ 49 h 155"/>
                  <a:gd name="T8" fmla="*/ 51 w 259"/>
                  <a:gd name="T9" fmla="*/ 48 h 155"/>
                  <a:gd name="T10" fmla="*/ 0 w 259"/>
                  <a:gd name="T11" fmla="*/ 99 h 155"/>
                  <a:gd name="T12" fmla="*/ 51 w 259"/>
                  <a:gd name="T13" fmla="*/ 150 h 155"/>
                  <a:gd name="T14" fmla="*/ 208 w 259"/>
                  <a:gd name="T15" fmla="*/ 150 h 155"/>
                  <a:gd name="T16" fmla="*/ 259 w 259"/>
                  <a:gd name="T17" fmla="*/ 99 h 155"/>
                  <a:gd name="T18" fmla="*/ 208 w 259"/>
                  <a:gd name="T19" fmla="*/ 4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155">
                    <a:moveTo>
                      <a:pt x="208" y="48"/>
                    </a:moveTo>
                    <a:cubicBezTo>
                      <a:pt x="203" y="48"/>
                      <a:pt x="198" y="49"/>
                      <a:pt x="194" y="50"/>
                    </a:cubicBezTo>
                    <a:cubicBezTo>
                      <a:pt x="185" y="21"/>
                      <a:pt x="158" y="0"/>
                      <a:pt x="126" y="0"/>
                    </a:cubicBezTo>
                    <a:cubicBezTo>
                      <a:pt x="95" y="0"/>
                      <a:pt x="68" y="21"/>
                      <a:pt x="59" y="49"/>
                    </a:cubicBezTo>
                    <a:cubicBezTo>
                      <a:pt x="56" y="49"/>
                      <a:pt x="54" y="48"/>
                      <a:pt x="51" y="48"/>
                    </a:cubicBezTo>
                    <a:cubicBezTo>
                      <a:pt x="23" y="48"/>
                      <a:pt x="0" y="71"/>
                      <a:pt x="0" y="99"/>
                    </a:cubicBezTo>
                    <a:cubicBezTo>
                      <a:pt x="0" y="127"/>
                      <a:pt x="23" y="146"/>
                      <a:pt x="51" y="150"/>
                    </a:cubicBezTo>
                    <a:cubicBezTo>
                      <a:pt x="80" y="154"/>
                      <a:pt x="149" y="155"/>
                      <a:pt x="208" y="150"/>
                    </a:cubicBezTo>
                    <a:cubicBezTo>
                      <a:pt x="236" y="148"/>
                      <a:pt x="259" y="127"/>
                      <a:pt x="259" y="99"/>
                    </a:cubicBezTo>
                    <a:cubicBezTo>
                      <a:pt x="259" y="71"/>
                      <a:pt x="236" y="48"/>
                      <a:pt x="208" y="48"/>
                    </a:cubicBezTo>
                    <a:close/>
                  </a:path>
                </a:pathLst>
              </a:custGeom>
              <a:solidFill>
                <a:srgbClr val="EC5623"/>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9" name="Freeform 312"/>
              <p:cNvSpPr>
                <a:spLocks/>
              </p:cNvSpPr>
              <p:nvPr/>
            </p:nvSpPr>
            <p:spPr bwMode="auto">
              <a:xfrm>
                <a:off x="10174406" y="3610376"/>
                <a:ext cx="326424" cy="43919"/>
              </a:xfrm>
              <a:custGeom>
                <a:avLst/>
                <a:gdLst>
                  <a:gd name="T0" fmla="*/ 187 w 187"/>
                  <a:gd name="T1" fmla="*/ 12 h 25"/>
                  <a:gd name="T2" fmla="*/ 175 w 187"/>
                  <a:gd name="T3" fmla="*/ 25 h 25"/>
                  <a:gd name="T4" fmla="*/ 12 w 187"/>
                  <a:gd name="T5" fmla="*/ 25 h 25"/>
                  <a:gd name="T6" fmla="*/ 0 w 187"/>
                  <a:gd name="T7" fmla="*/ 12 h 25"/>
                  <a:gd name="T8" fmla="*/ 12 w 187"/>
                  <a:gd name="T9" fmla="*/ 0 h 25"/>
                  <a:gd name="T10" fmla="*/ 175 w 187"/>
                  <a:gd name="T11" fmla="*/ 0 h 25"/>
                  <a:gd name="T12" fmla="*/ 187 w 187"/>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87" h="25">
                    <a:moveTo>
                      <a:pt x="187" y="12"/>
                    </a:moveTo>
                    <a:cubicBezTo>
                      <a:pt x="187" y="19"/>
                      <a:pt x="181" y="25"/>
                      <a:pt x="175" y="25"/>
                    </a:cubicBezTo>
                    <a:cubicBezTo>
                      <a:pt x="12" y="25"/>
                      <a:pt x="12" y="25"/>
                      <a:pt x="12" y="25"/>
                    </a:cubicBezTo>
                    <a:cubicBezTo>
                      <a:pt x="5" y="25"/>
                      <a:pt x="0" y="19"/>
                      <a:pt x="0" y="12"/>
                    </a:cubicBezTo>
                    <a:cubicBezTo>
                      <a:pt x="0" y="6"/>
                      <a:pt x="5" y="0"/>
                      <a:pt x="12" y="0"/>
                    </a:cubicBezTo>
                    <a:cubicBezTo>
                      <a:pt x="175" y="0"/>
                      <a:pt x="175" y="0"/>
                      <a:pt x="175" y="0"/>
                    </a:cubicBezTo>
                    <a:cubicBezTo>
                      <a:pt x="181" y="0"/>
                      <a:pt x="187" y="6"/>
                      <a:pt x="187" y="12"/>
                    </a:cubicBezTo>
                    <a:close/>
                  </a:path>
                </a:pathLst>
              </a:custGeom>
              <a:solidFill>
                <a:srgbClr val="EC5623">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20" name="Oval 313"/>
              <p:cNvSpPr>
                <a:spLocks noChangeArrowheads="1"/>
              </p:cNvSpPr>
              <p:nvPr/>
            </p:nvSpPr>
            <p:spPr bwMode="auto">
              <a:xfrm>
                <a:off x="10299040" y="4735649"/>
                <a:ext cx="78342" cy="78342"/>
              </a:xfrm>
              <a:prstGeom prst="ellipse">
                <a:avLst/>
              </a:prstGeom>
              <a:solidFill>
                <a:srgbClr val="EC5623">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21" name="Oval 314"/>
              <p:cNvSpPr>
                <a:spLocks noChangeArrowheads="1"/>
              </p:cNvSpPr>
              <p:nvPr/>
            </p:nvSpPr>
            <p:spPr bwMode="auto">
              <a:xfrm>
                <a:off x="10321593" y="4749893"/>
                <a:ext cx="33236" cy="30862"/>
              </a:xfrm>
              <a:prstGeom prst="ellipse">
                <a:avLst/>
              </a:prstGeom>
              <a:solidFill>
                <a:srgbClr val="EC5623"/>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223" name="Group 222"/>
            <p:cNvGrpSpPr/>
            <p:nvPr/>
          </p:nvGrpSpPr>
          <p:grpSpPr>
            <a:xfrm>
              <a:off x="5611881" y="4550053"/>
              <a:ext cx="980009" cy="2017895"/>
              <a:chOff x="8291828" y="4413973"/>
              <a:chExt cx="1185810" cy="2441653"/>
            </a:xfrm>
          </p:grpSpPr>
          <p:sp>
            <p:nvSpPr>
              <p:cNvPr id="559" name="Freeform 315"/>
              <p:cNvSpPr>
                <a:spLocks/>
              </p:cNvSpPr>
              <p:nvPr/>
            </p:nvSpPr>
            <p:spPr bwMode="auto">
              <a:xfrm>
                <a:off x="8605196" y="5078691"/>
                <a:ext cx="847516" cy="817841"/>
              </a:xfrm>
              <a:custGeom>
                <a:avLst/>
                <a:gdLst>
                  <a:gd name="T0" fmla="*/ 480 w 485"/>
                  <a:gd name="T1" fmla="*/ 356 h 468"/>
                  <a:gd name="T2" fmla="*/ 342 w 485"/>
                  <a:gd name="T3" fmla="*/ 468 h 468"/>
                  <a:gd name="T4" fmla="*/ 133 w 485"/>
                  <a:gd name="T5" fmla="*/ 468 h 468"/>
                  <a:gd name="T6" fmla="*/ 0 w 485"/>
                  <a:gd name="T7" fmla="*/ 335 h 468"/>
                  <a:gd name="T8" fmla="*/ 0 w 485"/>
                  <a:gd name="T9" fmla="*/ 133 h 468"/>
                  <a:gd name="T10" fmla="*/ 133 w 485"/>
                  <a:gd name="T11" fmla="*/ 0 h 468"/>
                  <a:gd name="T12" fmla="*/ 342 w 485"/>
                  <a:gd name="T13" fmla="*/ 0 h 468"/>
                  <a:gd name="T14" fmla="*/ 485 w 485"/>
                  <a:gd name="T15" fmla="*/ 339 h 468"/>
                  <a:gd name="T16" fmla="*/ 480 w 485"/>
                  <a:gd name="T17" fmla="*/ 35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468">
                    <a:moveTo>
                      <a:pt x="480" y="356"/>
                    </a:moveTo>
                    <a:cubicBezTo>
                      <a:pt x="452" y="443"/>
                      <a:pt x="415" y="468"/>
                      <a:pt x="342" y="468"/>
                    </a:cubicBezTo>
                    <a:cubicBezTo>
                      <a:pt x="133" y="468"/>
                      <a:pt x="133" y="468"/>
                      <a:pt x="133" y="468"/>
                    </a:cubicBezTo>
                    <a:cubicBezTo>
                      <a:pt x="59" y="468"/>
                      <a:pt x="0" y="409"/>
                      <a:pt x="0" y="335"/>
                    </a:cubicBezTo>
                    <a:cubicBezTo>
                      <a:pt x="0" y="133"/>
                      <a:pt x="0" y="133"/>
                      <a:pt x="0" y="133"/>
                    </a:cubicBezTo>
                    <a:cubicBezTo>
                      <a:pt x="0" y="59"/>
                      <a:pt x="59" y="0"/>
                      <a:pt x="133" y="0"/>
                    </a:cubicBezTo>
                    <a:cubicBezTo>
                      <a:pt x="342" y="0"/>
                      <a:pt x="342" y="0"/>
                      <a:pt x="342" y="0"/>
                    </a:cubicBezTo>
                    <a:cubicBezTo>
                      <a:pt x="415" y="0"/>
                      <a:pt x="485" y="266"/>
                      <a:pt x="485" y="339"/>
                    </a:cubicBezTo>
                    <a:cubicBezTo>
                      <a:pt x="485" y="339"/>
                      <a:pt x="483" y="346"/>
                      <a:pt x="480" y="356"/>
                    </a:cubicBezTo>
                  </a:path>
                </a:pathLst>
              </a:custGeom>
              <a:solidFill>
                <a:srgbClr val="FF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0" name="Rectangle 317"/>
              <p:cNvSpPr>
                <a:spLocks noChangeArrowheads="1"/>
              </p:cNvSpPr>
              <p:nvPr/>
            </p:nvSpPr>
            <p:spPr bwMode="auto">
              <a:xfrm>
                <a:off x="8823603" y="5807508"/>
                <a:ext cx="581629" cy="251643"/>
              </a:xfrm>
              <a:prstGeom prst="rect">
                <a:avLst/>
              </a:prstGeom>
              <a:solidFill>
                <a:sysClr val="window" lastClr="FFFFFF">
                  <a:lumMod val="95000"/>
                </a:sys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1" name="Rectangle 318"/>
              <p:cNvSpPr>
                <a:spLocks noChangeArrowheads="1"/>
              </p:cNvSpPr>
              <p:nvPr/>
            </p:nvSpPr>
            <p:spPr bwMode="auto">
              <a:xfrm>
                <a:off x="8823603" y="5807508"/>
                <a:ext cx="581629" cy="25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2" name="Freeform 319"/>
              <p:cNvSpPr>
                <a:spLocks/>
              </p:cNvSpPr>
              <p:nvPr/>
            </p:nvSpPr>
            <p:spPr bwMode="auto">
              <a:xfrm>
                <a:off x="9148840" y="5892971"/>
                <a:ext cx="256391" cy="74781"/>
              </a:xfrm>
              <a:custGeom>
                <a:avLst/>
                <a:gdLst>
                  <a:gd name="T0" fmla="*/ 20 w 147"/>
                  <a:gd name="T1" fmla="*/ 0 h 43"/>
                  <a:gd name="T2" fmla="*/ 14 w 147"/>
                  <a:gd name="T3" fmla="*/ 32 h 43"/>
                  <a:gd name="T4" fmla="*/ 0 w 147"/>
                  <a:gd name="T5" fmla="*/ 30 h 43"/>
                  <a:gd name="T6" fmla="*/ 0 w 147"/>
                  <a:gd name="T7" fmla="*/ 30 h 43"/>
                  <a:gd name="T8" fmla="*/ 147 w 147"/>
                  <a:gd name="T9" fmla="*/ 43 h 43"/>
                  <a:gd name="T10" fmla="*/ 147 w 147"/>
                  <a:gd name="T11" fmla="*/ 25 h 43"/>
                  <a:gd name="T12" fmla="*/ 112 w 147"/>
                  <a:gd name="T13" fmla="*/ 18 h 43"/>
                  <a:gd name="T14" fmla="*/ 97 w 147"/>
                  <a:gd name="T15" fmla="*/ 24 h 43"/>
                  <a:gd name="T16" fmla="*/ 77 w 147"/>
                  <a:gd name="T17" fmla="*/ 10 h 43"/>
                  <a:gd name="T18" fmla="*/ 25 w 147"/>
                  <a:gd name="T19" fmla="*/ 0 h 43"/>
                  <a:gd name="T20" fmla="*/ 20 w 147"/>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 h="43">
                    <a:moveTo>
                      <a:pt x="20" y="0"/>
                    </a:moveTo>
                    <a:cubicBezTo>
                      <a:pt x="14" y="32"/>
                      <a:pt x="14" y="32"/>
                      <a:pt x="14" y="32"/>
                    </a:cubicBezTo>
                    <a:cubicBezTo>
                      <a:pt x="0" y="30"/>
                      <a:pt x="0" y="30"/>
                      <a:pt x="0" y="30"/>
                    </a:cubicBezTo>
                    <a:cubicBezTo>
                      <a:pt x="0" y="30"/>
                      <a:pt x="0" y="30"/>
                      <a:pt x="0" y="30"/>
                    </a:cubicBezTo>
                    <a:cubicBezTo>
                      <a:pt x="147" y="43"/>
                      <a:pt x="147" y="43"/>
                      <a:pt x="147" y="43"/>
                    </a:cubicBezTo>
                    <a:cubicBezTo>
                      <a:pt x="147" y="25"/>
                      <a:pt x="147" y="25"/>
                      <a:pt x="147" y="25"/>
                    </a:cubicBezTo>
                    <a:cubicBezTo>
                      <a:pt x="135" y="23"/>
                      <a:pt x="124" y="20"/>
                      <a:pt x="112" y="18"/>
                    </a:cubicBezTo>
                    <a:cubicBezTo>
                      <a:pt x="108" y="22"/>
                      <a:pt x="103" y="24"/>
                      <a:pt x="97" y="24"/>
                    </a:cubicBezTo>
                    <a:cubicBezTo>
                      <a:pt x="88" y="24"/>
                      <a:pt x="80" y="18"/>
                      <a:pt x="77" y="10"/>
                    </a:cubicBezTo>
                    <a:cubicBezTo>
                      <a:pt x="60" y="6"/>
                      <a:pt x="43" y="3"/>
                      <a:pt x="25" y="0"/>
                    </a:cubicBezTo>
                    <a:cubicBezTo>
                      <a:pt x="24" y="0"/>
                      <a:pt x="22" y="0"/>
                      <a:pt x="20" y="0"/>
                    </a:cubicBezTo>
                  </a:path>
                </a:pathLst>
              </a:custGeom>
              <a:solidFill>
                <a:srgbClr val="44546A">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3" name="Freeform 320"/>
              <p:cNvSpPr>
                <a:spLocks/>
              </p:cNvSpPr>
              <p:nvPr/>
            </p:nvSpPr>
            <p:spPr bwMode="auto">
              <a:xfrm>
                <a:off x="8804611" y="5917898"/>
                <a:ext cx="621986" cy="937728"/>
              </a:xfrm>
              <a:custGeom>
                <a:avLst/>
                <a:gdLst>
                  <a:gd name="T0" fmla="*/ 524 w 524"/>
                  <a:gd name="T1" fmla="*/ 44 h 790"/>
                  <a:gd name="T2" fmla="*/ 0 w 524"/>
                  <a:gd name="T3" fmla="*/ 0 h 790"/>
                  <a:gd name="T4" fmla="*/ 0 w 524"/>
                  <a:gd name="T5" fmla="*/ 790 h 790"/>
                  <a:gd name="T6" fmla="*/ 524 w 524"/>
                  <a:gd name="T7" fmla="*/ 790 h 790"/>
                  <a:gd name="T8" fmla="*/ 524 w 524"/>
                  <a:gd name="T9" fmla="*/ 44 h 790"/>
                </a:gdLst>
                <a:ahLst/>
                <a:cxnLst>
                  <a:cxn ang="0">
                    <a:pos x="T0" y="T1"/>
                  </a:cxn>
                  <a:cxn ang="0">
                    <a:pos x="T2" y="T3"/>
                  </a:cxn>
                  <a:cxn ang="0">
                    <a:pos x="T4" y="T5"/>
                  </a:cxn>
                  <a:cxn ang="0">
                    <a:pos x="T6" y="T7"/>
                  </a:cxn>
                  <a:cxn ang="0">
                    <a:pos x="T8" y="T9"/>
                  </a:cxn>
                </a:cxnLst>
                <a:rect l="0" t="0" r="r" b="b"/>
                <a:pathLst>
                  <a:path w="524" h="790">
                    <a:moveTo>
                      <a:pt x="524" y="44"/>
                    </a:moveTo>
                    <a:lnTo>
                      <a:pt x="0" y="0"/>
                    </a:lnTo>
                    <a:lnTo>
                      <a:pt x="0" y="790"/>
                    </a:lnTo>
                    <a:lnTo>
                      <a:pt x="524" y="790"/>
                    </a:lnTo>
                    <a:lnTo>
                      <a:pt x="524" y="44"/>
                    </a:lnTo>
                    <a:close/>
                  </a:path>
                </a:pathLst>
              </a:custGeom>
              <a:solidFill>
                <a:srgbClr val="44546A"/>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4" name="Freeform 321"/>
              <p:cNvSpPr>
                <a:spLocks/>
              </p:cNvSpPr>
              <p:nvPr/>
            </p:nvSpPr>
            <p:spPr bwMode="auto">
              <a:xfrm>
                <a:off x="8804611" y="5917898"/>
                <a:ext cx="621986" cy="937728"/>
              </a:xfrm>
              <a:custGeom>
                <a:avLst/>
                <a:gdLst>
                  <a:gd name="T0" fmla="*/ 524 w 524"/>
                  <a:gd name="T1" fmla="*/ 44 h 790"/>
                  <a:gd name="T2" fmla="*/ 0 w 524"/>
                  <a:gd name="T3" fmla="*/ 0 h 790"/>
                  <a:gd name="T4" fmla="*/ 0 w 524"/>
                  <a:gd name="T5" fmla="*/ 790 h 790"/>
                  <a:gd name="T6" fmla="*/ 524 w 524"/>
                  <a:gd name="T7" fmla="*/ 790 h 790"/>
                  <a:gd name="T8" fmla="*/ 524 w 524"/>
                  <a:gd name="T9" fmla="*/ 44 h 790"/>
                </a:gdLst>
                <a:ahLst/>
                <a:cxnLst>
                  <a:cxn ang="0">
                    <a:pos x="T0" y="T1"/>
                  </a:cxn>
                  <a:cxn ang="0">
                    <a:pos x="T2" y="T3"/>
                  </a:cxn>
                  <a:cxn ang="0">
                    <a:pos x="T4" y="T5"/>
                  </a:cxn>
                  <a:cxn ang="0">
                    <a:pos x="T6" y="T7"/>
                  </a:cxn>
                  <a:cxn ang="0">
                    <a:pos x="T8" y="T9"/>
                  </a:cxn>
                </a:cxnLst>
                <a:rect l="0" t="0" r="r" b="b"/>
                <a:pathLst>
                  <a:path w="524" h="790">
                    <a:moveTo>
                      <a:pt x="524" y="44"/>
                    </a:moveTo>
                    <a:lnTo>
                      <a:pt x="0" y="0"/>
                    </a:lnTo>
                    <a:lnTo>
                      <a:pt x="0" y="790"/>
                    </a:lnTo>
                    <a:lnTo>
                      <a:pt x="524" y="790"/>
                    </a:lnTo>
                    <a:lnTo>
                      <a:pt x="524" y="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5" name="Freeform 324"/>
              <p:cNvSpPr>
                <a:spLocks/>
              </p:cNvSpPr>
              <p:nvPr/>
            </p:nvSpPr>
            <p:spPr bwMode="auto">
              <a:xfrm>
                <a:off x="9176141" y="5748158"/>
                <a:ext cx="36797" cy="59350"/>
              </a:xfrm>
              <a:custGeom>
                <a:avLst/>
                <a:gdLst>
                  <a:gd name="T0" fmla="*/ 31 w 31"/>
                  <a:gd name="T1" fmla="*/ 0 h 50"/>
                  <a:gd name="T2" fmla="*/ 9 w 31"/>
                  <a:gd name="T3" fmla="*/ 0 h 50"/>
                  <a:gd name="T4" fmla="*/ 0 w 31"/>
                  <a:gd name="T5" fmla="*/ 50 h 50"/>
                  <a:gd name="T6" fmla="*/ 21 w 31"/>
                  <a:gd name="T7" fmla="*/ 50 h 50"/>
                  <a:gd name="T8" fmla="*/ 31 w 31"/>
                  <a:gd name="T9" fmla="*/ 0 h 50"/>
                </a:gdLst>
                <a:ahLst/>
                <a:cxnLst>
                  <a:cxn ang="0">
                    <a:pos x="T0" y="T1"/>
                  </a:cxn>
                  <a:cxn ang="0">
                    <a:pos x="T2" y="T3"/>
                  </a:cxn>
                  <a:cxn ang="0">
                    <a:pos x="T4" y="T5"/>
                  </a:cxn>
                  <a:cxn ang="0">
                    <a:pos x="T6" y="T7"/>
                  </a:cxn>
                  <a:cxn ang="0">
                    <a:pos x="T8" y="T9"/>
                  </a:cxn>
                </a:cxnLst>
                <a:rect l="0" t="0" r="r" b="b"/>
                <a:pathLst>
                  <a:path w="31" h="50">
                    <a:moveTo>
                      <a:pt x="31" y="0"/>
                    </a:moveTo>
                    <a:lnTo>
                      <a:pt x="9" y="0"/>
                    </a:lnTo>
                    <a:lnTo>
                      <a:pt x="0" y="50"/>
                    </a:lnTo>
                    <a:lnTo>
                      <a:pt x="21" y="50"/>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6" name="Freeform 327"/>
              <p:cNvSpPr>
                <a:spLocks/>
              </p:cNvSpPr>
              <p:nvPr/>
            </p:nvSpPr>
            <p:spPr bwMode="auto">
              <a:xfrm>
                <a:off x="9148840" y="5945199"/>
                <a:ext cx="256391" cy="22553"/>
              </a:xfrm>
              <a:custGeom>
                <a:avLst/>
                <a:gdLst>
                  <a:gd name="T0" fmla="*/ 0 w 216"/>
                  <a:gd name="T1" fmla="*/ 0 h 19"/>
                  <a:gd name="T2" fmla="*/ 0 w 216"/>
                  <a:gd name="T3" fmla="*/ 0 h 19"/>
                  <a:gd name="T4" fmla="*/ 216 w 216"/>
                  <a:gd name="T5" fmla="*/ 19 h 19"/>
                  <a:gd name="T6" fmla="*/ 0 w 216"/>
                  <a:gd name="T7" fmla="*/ 0 h 19"/>
                </a:gdLst>
                <a:ahLst/>
                <a:cxnLst>
                  <a:cxn ang="0">
                    <a:pos x="T0" y="T1"/>
                  </a:cxn>
                  <a:cxn ang="0">
                    <a:pos x="T2" y="T3"/>
                  </a:cxn>
                  <a:cxn ang="0">
                    <a:pos x="T4" y="T5"/>
                  </a:cxn>
                  <a:cxn ang="0">
                    <a:pos x="T6" y="T7"/>
                  </a:cxn>
                </a:cxnLst>
                <a:rect l="0" t="0" r="r" b="b"/>
                <a:pathLst>
                  <a:path w="216" h="19">
                    <a:moveTo>
                      <a:pt x="0" y="0"/>
                    </a:moveTo>
                    <a:lnTo>
                      <a:pt x="0" y="0"/>
                    </a:lnTo>
                    <a:lnTo>
                      <a:pt x="216" y="19"/>
                    </a:lnTo>
                    <a:lnTo>
                      <a:pt x="0" y="0"/>
                    </a:lnTo>
                    <a:close/>
                  </a:path>
                </a:pathLst>
              </a:custGeom>
              <a:solidFill>
                <a:srgbClr val="9292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7" name="Freeform 328"/>
              <p:cNvSpPr>
                <a:spLocks/>
              </p:cNvSpPr>
              <p:nvPr/>
            </p:nvSpPr>
            <p:spPr bwMode="auto">
              <a:xfrm>
                <a:off x="9148840" y="5945199"/>
                <a:ext cx="256391" cy="22553"/>
              </a:xfrm>
              <a:custGeom>
                <a:avLst/>
                <a:gdLst>
                  <a:gd name="T0" fmla="*/ 0 w 216"/>
                  <a:gd name="T1" fmla="*/ 0 h 19"/>
                  <a:gd name="T2" fmla="*/ 0 w 216"/>
                  <a:gd name="T3" fmla="*/ 0 h 19"/>
                  <a:gd name="T4" fmla="*/ 216 w 216"/>
                  <a:gd name="T5" fmla="*/ 19 h 19"/>
                  <a:gd name="T6" fmla="*/ 0 w 216"/>
                  <a:gd name="T7" fmla="*/ 0 h 19"/>
                </a:gdLst>
                <a:ahLst/>
                <a:cxnLst>
                  <a:cxn ang="0">
                    <a:pos x="T0" y="T1"/>
                  </a:cxn>
                  <a:cxn ang="0">
                    <a:pos x="T2" y="T3"/>
                  </a:cxn>
                  <a:cxn ang="0">
                    <a:pos x="T4" y="T5"/>
                  </a:cxn>
                  <a:cxn ang="0">
                    <a:pos x="T6" y="T7"/>
                  </a:cxn>
                </a:cxnLst>
                <a:rect l="0" t="0" r="r" b="b"/>
                <a:pathLst>
                  <a:path w="216" h="19">
                    <a:moveTo>
                      <a:pt x="0" y="0"/>
                    </a:moveTo>
                    <a:lnTo>
                      <a:pt x="0" y="0"/>
                    </a:lnTo>
                    <a:lnTo>
                      <a:pt x="216"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8" name="Freeform 329"/>
              <p:cNvSpPr>
                <a:spLocks/>
              </p:cNvSpPr>
              <p:nvPr/>
            </p:nvSpPr>
            <p:spPr bwMode="auto">
              <a:xfrm>
                <a:off x="9134596" y="5945199"/>
                <a:ext cx="292001" cy="910427"/>
              </a:xfrm>
              <a:custGeom>
                <a:avLst/>
                <a:gdLst>
                  <a:gd name="T0" fmla="*/ 8 w 167"/>
                  <a:gd name="T1" fmla="*/ 0 h 521"/>
                  <a:gd name="T2" fmla="*/ 5 w 167"/>
                  <a:gd name="T3" fmla="*/ 13 h 521"/>
                  <a:gd name="T4" fmla="*/ 0 w 167"/>
                  <a:gd name="T5" fmla="*/ 24 h 521"/>
                  <a:gd name="T6" fmla="*/ 0 w 167"/>
                  <a:gd name="T7" fmla="*/ 521 h 521"/>
                  <a:gd name="T8" fmla="*/ 167 w 167"/>
                  <a:gd name="T9" fmla="*/ 521 h 521"/>
                  <a:gd name="T10" fmla="*/ 167 w 167"/>
                  <a:gd name="T11" fmla="*/ 128 h 521"/>
                  <a:gd name="T12" fmla="*/ 167 w 167"/>
                  <a:gd name="T13" fmla="*/ 14 h 521"/>
                  <a:gd name="T14" fmla="*/ 155 w 167"/>
                  <a:gd name="T15" fmla="*/ 13 h 521"/>
                  <a:gd name="T16" fmla="*/ 8 w 167"/>
                  <a:gd name="T17"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521">
                    <a:moveTo>
                      <a:pt x="8" y="0"/>
                    </a:moveTo>
                    <a:cubicBezTo>
                      <a:pt x="5" y="13"/>
                      <a:pt x="5" y="13"/>
                      <a:pt x="5" y="13"/>
                    </a:cubicBezTo>
                    <a:cubicBezTo>
                      <a:pt x="4" y="17"/>
                      <a:pt x="2" y="21"/>
                      <a:pt x="0" y="24"/>
                    </a:cubicBezTo>
                    <a:cubicBezTo>
                      <a:pt x="0" y="521"/>
                      <a:pt x="0" y="521"/>
                      <a:pt x="0" y="521"/>
                    </a:cubicBezTo>
                    <a:cubicBezTo>
                      <a:pt x="167" y="521"/>
                      <a:pt x="167" y="521"/>
                      <a:pt x="167" y="521"/>
                    </a:cubicBezTo>
                    <a:cubicBezTo>
                      <a:pt x="167" y="128"/>
                      <a:pt x="167" y="128"/>
                      <a:pt x="167" y="128"/>
                    </a:cubicBezTo>
                    <a:cubicBezTo>
                      <a:pt x="167" y="14"/>
                      <a:pt x="167" y="14"/>
                      <a:pt x="167" y="14"/>
                    </a:cubicBezTo>
                    <a:cubicBezTo>
                      <a:pt x="155" y="13"/>
                      <a:pt x="155" y="13"/>
                      <a:pt x="155" y="13"/>
                    </a:cubicBezTo>
                    <a:cubicBezTo>
                      <a:pt x="8" y="0"/>
                      <a:pt x="8" y="0"/>
                      <a:pt x="8" y="0"/>
                    </a:cubicBezTo>
                  </a:path>
                </a:pathLst>
              </a:custGeom>
              <a:solidFill>
                <a:srgbClr val="44546A">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69" name="Oval 332"/>
              <p:cNvSpPr>
                <a:spLocks noChangeArrowheads="1"/>
              </p:cNvSpPr>
              <p:nvPr/>
            </p:nvSpPr>
            <p:spPr bwMode="auto">
              <a:xfrm>
                <a:off x="9279410" y="5849053"/>
                <a:ext cx="77155" cy="77155"/>
              </a:xfrm>
              <a:prstGeom prst="ellipse">
                <a:avLst/>
              </a:prstGeom>
              <a:solidFill>
                <a:srgbClr val="44546A">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0" name="Freeform 333"/>
              <p:cNvSpPr>
                <a:spLocks/>
              </p:cNvSpPr>
              <p:nvPr/>
            </p:nvSpPr>
            <p:spPr bwMode="auto">
              <a:xfrm>
                <a:off x="8405780" y="4583714"/>
                <a:ext cx="532962" cy="543645"/>
              </a:xfrm>
              <a:custGeom>
                <a:avLst/>
                <a:gdLst>
                  <a:gd name="T0" fmla="*/ 283 w 305"/>
                  <a:gd name="T1" fmla="*/ 208 h 311"/>
                  <a:gd name="T2" fmla="*/ 279 w 305"/>
                  <a:gd name="T3" fmla="*/ 290 h 311"/>
                  <a:gd name="T4" fmla="*/ 198 w 305"/>
                  <a:gd name="T5" fmla="*/ 286 h 311"/>
                  <a:gd name="T6" fmla="*/ 22 w 305"/>
                  <a:gd name="T7" fmla="*/ 103 h 311"/>
                  <a:gd name="T8" fmla="*/ 26 w 305"/>
                  <a:gd name="T9" fmla="*/ 21 h 311"/>
                  <a:gd name="T10" fmla="*/ 107 w 305"/>
                  <a:gd name="T11" fmla="*/ 25 h 311"/>
                  <a:gd name="T12" fmla="*/ 283 w 305"/>
                  <a:gd name="T13" fmla="*/ 208 h 311"/>
                </a:gdLst>
                <a:ahLst/>
                <a:cxnLst>
                  <a:cxn ang="0">
                    <a:pos x="T0" y="T1"/>
                  </a:cxn>
                  <a:cxn ang="0">
                    <a:pos x="T2" y="T3"/>
                  </a:cxn>
                  <a:cxn ang="0">
                    <a:pos x="T4" y="T5"/>
                  </a:cxn>
                  <a:cxn ang="0">
                    <a:pos x="T6" y="T7"/>
                  </a:cxn>
                  <a:cxn ang="0">
                    <a:pos x="T8" y="T9"/>
                  </a:cxn>
                  <a:cxn ang="0">
                    <a:pos x="T10" y="T11"/>
                  </a:cxn>
                  <a:cxn ang="0">
                    <a:pos x="T12" y="T13"/>
                  </a:cxn>
                </a:cxnLst>
                <a:rect l="0" t="0" r="r" b="b"/>
                <a:pathLst>
                  <a:path w="305" h="311">
                    <a:moveTo>
                      <a:pt x="283" y="208"/>
                    </a:moveTo>
                    <a:cubicBezTo>
                      <a:pt x="305" y="232"/>
                      <a:pt x="303" y="268"/>
                      <a:pt x="279" y="290"/>
                    </a:cubicBezTo>
                    <a:cubicBezTo>
                      <a:pt x="256" y="311"/>
                      <a:pt x="219" y="310"/>
                      <a:pt x="198" y="286"/>
                    </a:cubicBezTo>
                    <a:cubicBezTo>
                      <a:pt x="22" y="103"/>
                      <a:pt x="22" y="103"/>
                      <a:pt x="22" y="103"/>
                    </a:cubicBezTo>
                    <a:cubicBezTo>
                      <a:pt x="0" y="80"/>
                      <a:pt x="2" y="43"/>
                      <a:pt x="26" y="21"/>
                    </a:cubicBezTo>
                    <a:cubicBezTo>
                      <a:pt x="49" y="0"/>
                      <a:pt x="86" y="2"/>
                      <a:pt x="107" y="25"/>
                    </a:cubicBezTo>
                    <a:lnTo>
                      <a:pt x="283" y="208"/>
                    </a:lnTo>
                    <a:close/>
                  </a:path>
                </a:pathLst>
              </a:custGeom>
              <a:solidFill>
                <a:srgbClr val="FF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1" name="Freeform 334"/>
              <p:cNvSpPr>
                <a:spLocks/>
              </p:cNvSpPr>
              <p:nvPr/>
            </p:nvSpPr>
            <p:spPr bwMode="auto">
              <a:xfrm>
                <a:off x="8403406" y="4431778"/>
                <a:ext cx="1016069" cy="1572771"/>
              </a:xfrm>
              <a:custGeom>
                <a:avLst/>
                <a:gdLst>
                  <a:gd name="T0" fmla="*/ 423 w 581"/>
                  <a:gd name="T1" fmla="*/ 879 h 900"/>
                  <a:gd name="T2" fmla="*/ 398 w 581"/>
                  <a:gd name="T3" fmla="*/ 898 h 900"/>
                  <a:gd name="T4" fmla="*/ 26 w 581"/>
                  <a:gd name="T5" fmla="*/ 825 h 900"/>
                  <a:gd name="T6" fmla="*/ 3 w 581"/>
                  <a:gd name="T7" fmla="*/ 792 h 900"/>
                  <a:gd name="T8" fmla="*/ 164 w 581"/>
                  <a:gd name="T9" fmla="*/ 21 h 900"/>
                  <a:gd name="T10" fmla="*/ 190 w 581"/>
                  <a:gd name="T11" fmla="*/ 2 h 900"/>
                  <a:gd name="T12" fmla="*/ 559 w 581"/>
                  <a:gd name="T13" fmla="*/ 66 h 900"/>
                  <a:gd name="T14" fmla="*/ 579 w 581"/>
                  <a:gd name="T15" fmla="*/ 103 h 900"/>
                  <a:gd name="T16" fmla="*/ 423 w 581"/>
                  <a:gd name="T17" fmla="*/ 8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 h="900">
                    <a:moveTo>
                      <a:pt x="423" y="879"/>
                    </a:moveTo>
                    <a:cubicBezTo>
                      <a:pt x="421" y="892"/>
                      <a:pt x="409" y="900"/>
                      <a:pt x="398" y="898"/>
                    </a:cubicBezTo>
                    <a:cubicBezTo>
                      <a:pt x="26" y="825"/>
                      <a:pt x="26" y="825"/>
                      <a:pt x="26" y="825"/>
                    </a:cubicBezTo>
                    <a:cubicBezTo>
                      <a:pt x="1" y="821"/>
                      <a:pt x="0" y="805"/>
                      <a:pt x="3" y="792"/>
                    </a:cubicBezTo>
                    <a:cubicBezTo>
                      <a:pt x="164" y="21"/>
                      <a:pt x="164" y="21"/>
                      <a:pt x="164" y="21"/>
                    </a:cubicBezTo>
                    <a:cubicBezTo>
                      <a:pt x="167" y="8"/>
                      <a:pt x="178" y="0"/>
                      <a:pt x="190" y="2"/>
                    </a:cubicBezTo>
                    <a:cubicBezTo>
                      <a:pt x="559" y="66"/>
                      <a:pt x="559" y="66"/>
                      <a:pt x="559" y="66"/>
                    </a:cubicBezTo>
                    <a:cubicBezTo>
                      <a:pt x="579" y="72"/>
                      <a:pt x="581" y="90"/>
                      <a:pt x="579" y="103"/>
                    </a:cubicBezTo>
                    <a:cubicBezTo>
                      <a:pt x="423" y="879"/>
                      <a:pt x="423" y="879"/>
                      <a:pt x="423" y="879"/>
                    </a:cubicBezTo>
                  </a:path>
                </a:pathLst>
              </a:custGeom>
              <a:solidFill>
                <a:srgbClr val="7FBB41">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2" name="Freeform 335"/>
              <p:cNvSpPr>
                <a:spLocks/>
              </p:cNvSpPr>
              <p:nvPr/>
            </p:nvSpPr>
            <p:spPr bwMode="auto">
              <a:xfrm>
                <a:off x="8405780" y="4413973"/>
                <a:ext cx="1003012" cy="1573958"/>
              </a:xfrm>
              <a:custGeom>
                <a:avLst/>
                <a:gdLst>
                  <a:gd name="T0" fmla="*/ 416 w 574"/>
                  <a:gd name="T1" fmla="*/ 879 h 900"/>
                  <a:gd name="T2" fmla="*/ 391 w 574"/>
                  <a:gd name="T3" fmla="*/ 898 h 900"/>
                  <a:gd name="T4" fmla="*/ 19 w 574"/>
                  <a:gd name="T5" fmla="*/ 825 h 900"/>
                  <a:gd name="T6" fmla="*/ 2 w 574"/>
                  <a:gd name="T7" fmla="*/ 798 h 900"/>
                  <a:gd name="T8" fmla="*/ 157 w 574"/>
                  <a:gd name="T9" fmla="*/ 22 h 900"/>
                  <a:gd name="T10" fmla="*/ 183 w 574"/>
                  <a:gd name="T11" fmla="*/ 2 h 900"/>
                  <a:gd name="T12" fmla="*/ 555 w 574"/>
                  <a:gd name="T13" fmla="*/ 75 h 900"/>
                  <a:gd name="T14" fmla="*/ 572 w 574"/>
                  <a:gd name="T15" fmla="*/ 103 h 900"/>
                  <a:gd name="T16" fmla="*/ 416 w 574"/>
                  <a:gd name="T17" fmla="*/ 8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4" h="900">
                    <a:moveTo>
                      <a:pt x="416" y="879"/>
                    </a:moveTo>
                    <a:cubicBezTo>
                      <a:pt x="414" y="892"/>
                      <a:pt x="402" y="900"/>
                      <a:pt x="391" y="898"/>
                    </a:cubicBezTo>
                    <a:cubicBezTo>
                      <a:pt x="19" y="825"/>
                      <a:pt x="19" y="825"/>
                      <a:pt x="19" y="825"/>
                    </a:cubicBezTo>
                    <a:cubicBezTo>
                      <a:pt x="7" y="823"/>
                      <a:pt x="0" y="811"/>
                      <a:pt x="2" y="798"/>
                    </a:cubicBezTo>
                    <a:cubicBezTo>
                      <a:pt x="157" y="22"/>
                      <a:pt x="157" y="22"/>
                      <a:pt x="157" y="22"/>
                    </a:cubicBezTo>
                    <a:cubicBezTo>
                      <a:pt x="160" y="9"/>
                      <a:pt x="171" y="0"/>
                      <a:pt x="183" y="2"/>
                    </a:cubicBezTo>
                    <a:cubicBezTo>
                      <a:pt x="555" y="75"/>
                      <a:pt x="555" y="75"/>
                      <a:pt x="555" y="75"/>
                    </a:cubicBezTo>
                    <a:cubicBezTo>
                      <a:pt x="567" y="77"/>
                      <a:pt x="574" y="90"/>
                      <a:pt x="572" y="103"/>
                    </a:cubicBezTo>
                    <a:cubicBezTo>
                      <a:pt x="416" y="879"/>
                      <a:pt x="416" y="879"/>
                      <a:pt x="416" y="879"/>
                    </a:cubicBezTo>
                  </a:path>
                </a:pathLst>
              </a:custGeom>
              <a:solidFill>
                <a:srgbClr val="7FBB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3" name="Freeform 336"/>
              <p:cNvSpPr>
                <a:spLocks/>
              </p:cNvSpPr>
              <p:nvPr/>
            </p:nvSpPr>
            <p:spPr bwMode="auto">
              <a:xfrm>
                <a:off x="8477000" y="4594397"/>
                <a:ext cx="860573" cy="1214298"/>
              </a:xfrm>
              <a:custGeom>
                <a:avLst/>
                <a:gdLst>
                  <a:gd name="T0" fmla="*/ 541 w 725"/>
                  <a:gd name="T1" fmla="*/ 1023 h 1023"/>
                  <a:gd name="T2" fmla="*/ 0 w 725"/>
                  <a:gd name="T3" fmla="*/ 917 h 1023"/>
                  <a:gd name="T4" fmla="*/ 184 w 725"/>
                  <a:gd name="T5" fmla="*/ 0 h 1023"/>
                  <a:gd name="T6" fmla="*/ 725 w 725"/>
                  <a:gd name="T7" fmla="*/ 106 h 1023"/>
                  <a:gd name="T8" fmla="*/ 541 w 725"/>
                  <a:gd name="T9" fmla="*/ 1023 h 1023"/>
                </a:gdLst>
                <a:ahLst/>
                <a:cxnLst>
                  <a:cxn ang="0">
                    <a:pos x="T0" y="T1"/>
                  </a:cxn>
                  <a:cxn ang="0">
                    <a:pos x="T2" y="T3"/>
                  </a:cxn>
                  <a:cxn ang="0">
                    <a:pos x="T4" y="T5"/>
                  </a:cxn>
                  <a:cxn ang="0">
                    <a:pos x="T6" y="T7"/>
                  </a:cxn>
                  <a:cxn ang="0">
                    <a:pos x="T8" y="T9"/>
                  </a:cxn>
                </a:cxnLst>
                <a:rect l="0" t="0" r="r" b="b"/>
                <a:pathLst>
                  <a:path w="725" h="1023">
                    <a:moveTo>
                      <a:pt x="541" y="1023"/>
                    </a:moveTo>
                    <a:lnTo>
                      <a:pt x="0" y="917"/>
                    </a:lnTo>
                    <a:lnTo>
                      <a:pt x="184" y="0"/>
                    </a:lnTo>
                    <a:lnTo>
                      <a:pt x="725" y="106"/>
                    </a:lnTo>
                    <a:lnTo>
                      <a:pt x="541" y="1023"/>
                    </a:lnTo>
                    <a:close/>
                  </a:path>
                </a:pathLst>
              </a:custGeom>
              <a:solidFill>
                <a:srgbClr val="7FBB41">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4" name="Freeform 337"/>
              <p:cNvSpPr>
                <a:spLocks/>
              </p:cNvSpPr>
              <p:nvPr/>
            </p:nvSpPr>
            <p:spPr bwMode="auto">
              <a:xfrm>
                <a:off x="8477000" y="4594397"/>
                <a:ext cx="860573" cy="1214298"/>
              </a:xfrm>
              <a:custGeom>
                <a:avLst/>
                <a:gdLst>
                  <a:gd name="T0" fmla="*/ 541 w 725"/>
                  <a:gd name="T1" fmla="*/ 1023 h 1023"/>
                  <a:gd name="T2" fmla="*/ 0 w 725"/>
                  <a:gd name="T3" fmla="*/ 917 h 1023"/>
                  <a:gd name="T4" fmla="*/ 184 w 725"/>
                  <a:gd name="T5" fmla="*/ 0 h 1023"/>
                  <a:gd name="T6" fmla="*/ 725 w 725"/>
                  <a:gd name="T7" fmla="*/ 106 h 1023"/>
                  <a:gd name="T8" fmla="*/ 541 w 725"/>
                  <a:gd name="T9" fmla="*/ 1023 h 1023"/>
                </a:gdLst>
                <a:ahLst/>
                <a:cxnLst>
                  <a:cxn ang="0">
                    <a:pos x="T0" y="T1"/>
                  </a:cxn>
                  <a:cxn ang="0">
                    <a:pos x="T2" y="T3"/>
                  </a:cxn>
                  <a:cxn ang="0">
                    <a:pos x="T4" y="T5"/>
                  </a:cxn>
                  <a:cxn ang="0">
                    <a:pos x="T6" y="T7"/>
                  </a:cxn>
                  <a:cxn ang="0">
                    <a:pos x="T8" y="T9"/>
                  </a:cxn>
                </a:cxnLst>
                <a:rect l="0" t="0" r="r" b="b"/>
                <a:pathLst>
                  <a:path w="725" h="1023">
                    <a:moveTo>
                      <a:pt x="541" y="1023"/>
                    </a:moveTo>
                    <a:lnTo>
                      <a:pt x="0" y="917"/>
                    </a:lnTo>
                    <a:lnTo>
                      <a:pt x="184" y="0"/>
                    </a:lnTo>
                    <a:lnTo>
                      <a:pt x="725" y="106"/>
                    </a:lnTo>
                    <a:lnTo>
                      <a:pt x="541" y="10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5" name="Freeform 338"/>
              <p:cNvSpPr>
                <a:spLocks/>
              </p:cNvSpPr>
              <p:nvPr/>
            </p:nvSpPr>
            <p:spPr bwMode="auto">
              <a:xfrm>
                <a:off x="8429520" y="5662694"/>
                <a:ext cx="9496" cy="40358"/>
              </a:xfrm>
              <a:custGeom>
                <a:avLst/>
                <a:gdLst>
                  <a:gd name="T0" fmla="*/ 8 w 8"/>
                  <a:gd name="T1" fmla="*/ 0 h 34"/>
                  <a:gd name="T2" fmla="*/ 0 w 8"/>
                  <a:gd name="T3" fmla="*/ 34 h 34"/>
                  <a:gd name="T4" fmla="*/ 0 w 8"/>
                  <a:gd name="T5" fmla="*/ 34 h 34"/>
                  <a:gd name="T6" fmla="*/ 8 w 8"/>
                  <a:gd name="T7" fmla="*/ 0 h 34"/>
                </a:gdLst>
                <a:ahLst/>
                <a:cxnLst>
                  <a:cxn ang="0">
                    <a:pos x="T0" y="T1"/>
                  </a:cxn>
                  <a:cxn ang="0">
                    <a:pos x="T2" y="T3"/>
                  </a:cxn>
                  <a:cxn ang="0">
                    <a:pos x="T4" y="T5"/>
                  </a:cxn>
                  <a:cxn ang="0">
                    <a:pos x="T6" y="T7"/>
                  </a:cxn>
                </a:cxnLst>
                <a:rect l="0" t="0" r="r" b="b"/>
                <a:pathLst>
                  <a:path w="8" h="34">
                    <a:moveTo>
                      <a:pt x="8" y="0"/>
                    </a:moveTo>
                    <a:lnTo>
                      <a:pt x="0" y="34"/>
                    </a:lnTo>
                    <a:lnTo>
                      <a:pt x="0" y="34"/>
                    </a:lnTo>
                    <a:lnTo>
                      <a:pt x="8" y="0"/>
                    </a:lnTo>
                    <a:close/>
                  </a:path>
                </a:pathLst>
              </a:custGeom>
              <a:solidFill>
                <a:srgbClr val="505C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6" name="Freeform 339"/>
              <p:cNvSpPr>
                <a:spLocks/>
              </p:cNvSpPr>
              <p:nvPr/>
            </p:nvSpPr>
            <p:spPr bwMode="auto">
              <a:xfrm>
                <a:off x="8429520" y="5662694"/>
                <a:ext cx="9496" cy="40358"/>
              </a:xfrm>
              <a:custGeom>
                <a:avLst/>
                <a:gdLst>
                  <a:gd name="T0" fmla="*/ 8 w 8"/>
                  <a:gd name="T1" fmla="*/ 0 h 34"/>
                  <a:gd name="T2" fmla="*/ 0 w 8"/>
                  <a:gd name="T3" fmla="*/ 34 h 34"/>
                  <a:gd name="T4" fmla="*/ 0 w 8"/>
                  <a:gd name="T5" fmla="*/ 34 h 34"/>
                  <a:gd name="T6" fmla="*/ 8 w 8"/>
                  <a:gd name="T7" fmla="*/ 0 h 34"/>
                </a:gdLst>
                <a:ahLst/>
                <a:cxnLst>
                  <a:cxn ang="0">
                    <a:pos x="T0" y="T1"/>
                  </a:cxn>
                  <a:cxn ang="0">
                    <a:pos x="T2" y="T3"/>
                  </a:cxn>
                  <a:cxn ang="0">
                    <a:pos x="T4" y="T5"/>
                  </a:cxn>
                  <a:cxn ang="0">
                    <a:pos x="T6" y="T7"/>
                  </a:cxn>
                </a:cxnLst>
                <a:rect l="0" t="0" r="r" b="b"/>
                <a:pathLst>
                  <a:path w="8" h="34">
                    <a:moveTo>
                      <a:pt x="8" y="0"/>
                    </a:moveTo>
                    <a:lnTo>
                      <a:pt x="0" y="34"/>
                    </a:lnTo>
                    <a:lnTo>
                      <a:pt x="0" y="34"/>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7" name="Freeform 340"/>
              <p:cNvSpPr>
                <a:spLocks/>
              </p:cNvSpPr>
              <p:nvPr/>
            </p:nvSpPr>
            <p:spPr bwMode="auto">
              <a:xfrm>
                <a:off x="8417650" y="5703052"/>
                <a:ext cx="11870" cy="59350"/>
              </a:xfrm>
              <a:custGeom>
                <a:avLst/>
                <a:gdLst>
                  <a:gd name="T0" fmla="*/ 10 w 10"/>
                  <a:gd name="T1" fmla="*/ 0 h 50"/>
                  <a:gd name="T2" fmla="*/ 0 w 10"/>
                  <a:gd name="T3" fmla="*/ 50 h 50"/>
                  <a:gd name="T4" fmla="*/ 10 w 10"/>
                  <a:gd name="T5" fmla="*/ 0 h 50"/>
                  <a:gd name="T6" fmla="*/ 10 w 10"/>
                  <a:gd name="T7" fmla="*/ 0 h 50"/>
                </a:gdLst>
                <a:ahLst/>
                <a:cxnLst>
                  <a:cxn ang="0">
                    <a:pos x="T0" y="T1"/>
                  </a:cxn>
                  <a:cxn ang="0">
                    <a:pos x="T2" y="T3"/>
                  </a:cxn>
                  <a:cxn ang="0">
                    <a:pos x="T4" y="T5"/>
                  </a:cxn>
                  <a:cxn ang="0">
                    <a:pos x="T6" y="T7"/>
                  </a:cxn>
                </a:cxnLst>
                <a:rect l="0" t="0" r="r" b="b"/>
                <a:pathLst>
                  <a:path w="10" h="50">
                    <a:moveTo>
                      <a:pt x="10" y="0"/>
                    </a:moveTo>
                    <a:lnTo>
                      <a:pt x="0" y="50"/>
                    </a:lnTo>
                    <a:lnTo>
                      <a:pt x="10" y="0"/>
                    </a:lnTo>
                    <a:lnTo>
                      <a:pt x="10" y="0"/>
                    </a:lnTo>
                    <a:close/>
                  </a:path>
                </a:pathLst>
              </a:custGeom>
              <a:solidFill>
                <a:srgbClr val="505C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8" name="Freeform 341"/>
              <p:cNvSpPr>
                <a:spLocks/>
              </p:cNvSpPr>
              <p:nvPr/>
            </p:nvSpPr>
            <p:spPr bwMode="auto">
              <a:xfrm>
                <a:off x="8417650" y="5703052"/>
                <a:ext cx="11870" cy="59350"/>
              </a:xfrm>
              <a:custGeom>
                <a:avLst/>
                <a:gdLst>
                  <a:gd name="T0" fmla="*/ 10 w 10"/>
                  <a:gd name="T1" fmla="*/ 0 h 50"/>
                  <a:gd name="T2" fmla="*/ 0 w 10"/>
                  <a:gd name="T3" fmla="*/ 50 h 50"/>
                  <a:gd name="T4" fmla="*/ 10 w 10"/>
                  <a:gd name="T5" fmla="*/ 0 h 50"/>
                  <a:gd name="T6" fmla="*/ 10 w 10"/>
                  <a:gd name="T7" fmla="*/ 0 h 50"/>
                </a:gdLst>
                <a:ahLst/>
                <a:cxnLst>
                  <a:cxn ang="0">
                    <a:pos x="T0" y="T1"/>
                  </a:cxn>
                  <a:cxn ang="0">
                    <a:pos x="T2" y="T3"/>
                  </a:cxn>
                  <a:cxn ang="0">
                    <a:pos x="T4" y="T5"/>
                  </a:cxn>
                  <a:cxn ang="0">
                    <a:pos x="T6" y="T7"/>
                  </a:cxn>
                </a:cxnLst>
                <a:rect l="0" t="0" r="r" b="b"/>
                <a:pathLst>
                  <a:path w="10" h="50">
                    <a:moveTo>
                      <a:pt x="10" y="0"/>
                    </a:moveTo>
                    <a:lnTo>
                      <a:pt x="0" y="50"/>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79" name="Freeform 343"/>
              <p:cNvSpPr>
                <a:spLocks/>
              </p:cNvSpPr>
              <p:nvPr/>
            </p:nvSpPr>
            <p:spPr bwMode="auto">
              <a:xfrm>
                <a:off x="8477000" y="5600970"/>
                <a:ext cx="113952" cy="104456"/>
              </a:xfrm>
              <a:custGeom>
                <a:avLst/>
                <a:gdLst>
                  <a:gd name="T0" fmla="*/ 13 w 96"/>
                  <a:gd name="T1" fmla="*/ 0 h 88"/>
                  <a:gd name="T2" fmla="*/ 0 w 96"/>
                  <a:gd name="T3" fmla="*/ 69 h 88"/>
                  <a:gd name="T4" fmla="*/ 96 w 96"/>
                  <a:gd name="T5" fmla="*/ 88 h 88"/>
                  <a:gd name="T6" fmla="*/ 13 w 96"/>
                  <a:gd name="T7" fmla="*/ 0 h 88"/>
                </a:gdLst>
                <a:ahLst/>
                <a:cxnLst>
                  <a:cxn ang="0">
                    <a:pos x="T0" y="T1"/>
                  </a:cxn>
                  <a:cxn ang="0">
                    <a:pos x="T2" y="T3"/>
                  </a:cxn>
                  <a:cxn ang="0">
                    <a:pos x="T4" y="T5"/>
                  </a:cxn>
                  <a:cxn ang="0">
                    <a:pos x="T6" y="T7"/>
                  </a:cxn>
                </a:cxnLst>
                <a:rect l="0" t="0" r="r" b="b"/>
                <a:pathLst>
                  <a:path w="96" h="88">
                    <a:moveTo>
                      <a:pt x="13" y="0"/>
                    </a:moveTo>
                    <a:lnTo>
                      <a:pt x="0" y="69"/>
                    </a:lnTo>
                    <a:lnTo>
                      <a:pt x="96" y="88"/>
                    </a:lnTo>
                    <a:lnTo>
                      <a:pt x="13" y="0"/>
                    </a:lnTo>
                    <a:close/>
                  </a:path>
                </a:pathLst>
              </a:custGeom>
              <a:solidFill>
                <a:srgbClr val="3E6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0" name="Freeform 344"/>
              <p:cNvSpPr>
                <a:spLocks/>
              </p:cNvSpPr>
              <p:nvPr/>
            </p:nvSpPr>
            <p:spPr bwMode="auto">
              <a:xfrm>
                <a:off x="8477000" y="5600970"/>
                <a:ext cx="113952" cy="104456"/>
              </a:xfrm>
              <a:custGeom>
                <a:avLst/>
                <a:gdLst>
                  <a:gd name="T0" fmla="*/ 13 w 96"/>
                  <a:gd name="T1" fmla="*/ 0 h 88"/>
                  <a:gd name="T2" fmla="*/ 0 w 96"/>
                  <a:gd name="T3" fmla="*/ 69 h 88"/>
                  <a:gd name="T4" fmla="*/ 96 w 96"/>
                  <a:gd name="T5" fmla="*/ 88 h 88"/>
                  <a:gd name="T6" fmla="*/ 13 w 96"/>
                  <a:gd name="T7" fmla="*/ 0 h 88"/>
                </a:gdLst>
                <a:ahLst/>
                <a:cxnLst>
                  <a:cxn ang="0">
                    <a:pos x="T0" y="T1"/>
                  </a:cxn>
                  <a:cxn ang="0">
                    <a:pos x="T2" y="T3"/>
                  </a:cxn>
                  <a:cxn ang="0">
                    <a:pos x="T4" y="T5"/>
                  </a:cxn>
                  <a:cxn ang="0">
                    <a:pos x="T6" y="T7"/>
                  </a:cxn>
                </a:cxnLst>
                <a:rect l="0" t="0" r="r" b="b"/>
                <a:pathLst>
                  <a:path w="96" h="88">
                    <a:moveTo>
                      <a:pt x="13" y="0"/>
                    </a:moveTo>
                    <a:lnTo>
                      <a:pt x="0" y="69"/>
                    </a:lnTo>
                    <a:lnTo>
                      <a:pt x="96" y="88"/>
                    </a:lnTo>
                    <a:lnTo>
                      <a:pt x="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1" name="Freeform 346"/>
              <p:cNvSpPr>
                <a:spLocks/>
              </p:cNvSpPr>
              <p:nvPr/>
            </p:nvSpPr>
            <p:spPr bwMode="auto">
              <a:xfrm>
                <a:off x="8461569" y="5335083"/>
                <a:ext cx="77155" cy="248082"/>
              </a:xfrm>
              <a:custGeom>
                <a:avLst/>
                <a:gdLst>
                  <a:gd name="T0" fmla="*/ 35 w 65"/>
                  <a:gd name="T1" fmla="*/ 0 h 209"/>
                  <a:gd name="T2" fmla="*/ 0 w 65"/>
                  <a:gd name="T3" fmla="*/ 178 h 209"/>
                  <a:gd name="T4" fmla="*/ 29 w 65"/>
                  <a:gd name="T5" fmla="*/ 209 h 209"/>
                  <a:gd name="T6" fmla="*/ 65 w 65"/>
                  <a:gd name="T7" fmla="*/ 31 h 209"/>
                  <a:gd name="T8" fmla="*/ 35 w 65"/>
                  <a:gd name="T9" fmla="*/ 0 h 209"/>
                </a:gdLst>
                <a:ahLst/>
                <a:cxnLst>
                  <a:cxn ang="0">
                    <a:pos x="T0" y="T1"/>
                  </a:cxn>
                  <a:cxn ang="0">
                    <a:pos x="T2" y="T3"/>
                  </a:cxn>
                  <a:cxn ang="0">
                    <a:pos x="T4" y="T5"/>
                  </a:cxn>
                  <a:cxn ang="0">
                    <a:pos x="T6" y="T7"/>
                  </a:cxn>
                  <a:cxn ang="0">
                    <a:pos x="T8" y="T9"/>
                  </a:cxn>
                </a:cxnLst>
                <a:rect l="0" t="0" r="r" b="b"/>
                <a:pathLst>
                  <a:path w="65" h="209">
                    <a:moveTo>
                      <a:pt x="35" y="0"/>
                    </a:moveTo>
                    <a:lnTo>
                      <a:pt x="0" y="178"/>
                    </a:lnTo>
                    <a:lnTo>
                      <a:pt x="29" y="209"/>
                    </a:lnTo>
                    <a:lnTo>
                      <a:pt x="65" y="31"/>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2" name="Freeform 348"/>
              <p:cNvSpPr>
                <a:spLocks/>
              </p:cNvSpPr>
              <p:nvPr/>
            </p:nvSpPr>
            <p:spPr bwMode="auto">
              <a:xfrm>
                <a:off x="8516171" y="5049017"/>
                <a:ext cx="45106" cy="230277"/>
              </a:xfrm>
              <a:custGeom>
                <a:avLst/>
                <a:gdLst>
                  <a:gd name="T0" fmla="*/ 38 w 38"/>
                  <a:gd name="T1" fmla="*/ 0 h 194"/>
                  <a:gd name="T2" fmla="*/ 0 w 38"/>
                  <a:gd name="T3" fmla="*/ 194 h 194"/>
                  <a:gd name="T4" fmla="*/ 38 w 38"/>
                  <a:gd name="T5" fmla="*/ 0 h 194"/>
                  <a:gd name="T6" fmla="*/ 38 w 38"/>
                  <a:gd name="T7" fmla="*/ 0 h 194"/>
                </a:gdLst>
                <a:ahLst/>
                <a:cxnLst>
                  <a:cxn ang="0">
                    <a:pos x="T0" y="T1"/>
                  </a:cxn>
                  <a:cxn ang="0">
                    <a:pos x="T2" y="T3"/>
                  </a:cxn>
                  <a:cxn ang="0">
                    <a:pos x="T4" y="T5"/>
                  </a:cxn>
                  <a:cxn ang="0">
                    <a:pos x="T6" y="T7"/>
                  </a:cxn>
                </a:cxnLst>
                <a:rect l="0" t="0" r="r" b="b"/>
                <a:pathLst>
                  <a:path w="38" h="194">
                    <a:moveTo>
                      <a:pt x="38" y="0"/>
                    </a:moveTo>
                    <a:lnTo>
                      <a:pt x="0" y="194"/>
                    </a:lnTo>
                    <a:lnTo>
                      <a:pt x="38" y="0"/>
                    </a:lnTo>
                    <a:lnTo>
                      <a:pt x="38" y="0"/>
                    </a:lnTo>
                    <a:close/>
                  </a:path>
                </a:pathLst>
              </a:custGeom>
              <a:solidFill>
                <a:srgbClr val="505C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3" name="Freeform 349"/>
              <p:cNvSpPr>
                <a:spLocks/>
              </p:cNvSpPr>
              <p:nvPr/>
            </p:nvSpPr>
            <p:spPr bwMode="auto">
              <a:xfrm>
                <a:off x="8516171" y="5049017"/>
                <a:ext cx="45106" cy="230277"/>
              </a:xfrm>
              <a:custGeom>
                <a:avLst/>
                <a:gdLst>
                  <a:gd name="T0" fmla="*/ 38 w 38"/>
                  <a:gd name="T1" fmla="*/ 0 h 194"/>
                  <a:gd name="T2" fmla="*/ 0 w 38"/>
                  <a:gd name="T3" fmla="*/ 194 h 194"/>
                  <a:gd name="T4" fmla="*/ 38 w 38"/>
                  <a:gd name="T5" fmla="*/ 0 h 194"/>
                  <a:gd name="T6" fmla="*/ 38 w 38"/>
                  <a:gd name="T7" fmla="*/ 0 h 194"/>
                </a:gdLst>
                <a:ahLst/>
                <a:cxnLst>
                  <a:cxn ang="0">
                    <a:pos x="T0" y="T1"/>
                  </a:cxn>
                  <a:cxn ang="0">
                    <a:pos x="T2" y="T3"/>
                  </a:cxn>
                  <a:cxn ang="0">
                    <a:pos x="T4" y="T5"/>
                  </a:cxn>
                  <a:cxn ang="0">
                    <a:pos x="T6" y="T7"/>
                  </a:cxn>
                </a:cxnLst>
                <a:rect l="0" t="0" r="r" b="b"/>
                <a:pathLst>
                  <a:path w="38" h="194">
                    <a:moveTo>
                      <a:pt x="38" y="0"/>
                    </a:moveTo>
                    <a:lnTo>
                      <a:pt x="0" y="194"/>
                    </a:lnTo>
                    <a:lnTo>
                      <a:pt x="38" y="0"/>
                    </a:lnTo>
                    <a:lnTo>
                      <a:pt x="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4" name="Freeform 352"/>
              <p:cNvSpPr>
                <a:spLocks/>
              </p:cNvSpPr>
              <p:nvPr/>
            </p:nvSpPr>
            <p:spPr bwMode="auto">
              <a:xfrm>
                <a:off x="9323329" y="5202139"/>
                <a:ext cx="130570" cy="242147"/>
              </a:xfrm>
              <a:custGeom>
                <a:avLst/>
                <a:gdLst>
                  <a:gd name="T0" fmla="*/ 0 w 75"/>
                  <a:gd name="T1" fmla="*/ 0 h 138"/>
                  <a:gd name="T2" fmla="*/ 50 w 75"/>
                  <a:gd name="T3" fmla="*/ 138 h 138"/>
                  <a:gd name="T4" fmla="*/ 61 w 75"/>
                  <a:gd name="T5" fmla="*/ 124 h 138"/>
                  <a:gd name="T6" fmla="*/ 42 w 75"/>
                  <a:gd name="T7" fmla="*/ 37 h 138"/>
                  <a:gd name="T8" fmla="*/ 0 w 75"/>
                  <a:gd name="T9" fmla="*/ 0 h 138"/>
                </a:gdLst>
                <a:ahLst/>
                <a:cxnLst>
                  <a:cxn ang="0">
                    <a:pos x="T0" y="T1"/>
                  </a:cxn>
                  <a:cxn ang="0">
                    <a:pos x="T2" y="T3"/>
                  </a:cxn>
                  <a:cxn ang="0">
                    <a:pos x="T4" y="T5"/>
                  </a:cxn>
                  <a:cxn ang="0">
                    <a:pos x="T6" y="T7"/>
                  </a:cxn>
                  <a:cxn ang="0">
                    <a:pos x="T8" y="T9"/>
                  </a:cxn>
                </a:cxnLst>
                <a:rect l="0" t="0" r="r" b="b"/>
                <a:pathLst>
                  <a:path w="75" h="138">
                    <a:moveTo>
                      <a:pt x="0" y="0"/>
                    </a:moveTo>
                    <a:cubicBezTo>
                      <a:pt x="20" y="39"/>
                      <a:pt x="38" y="90"/>
                      <a:pt x="50" y="138"/>
                    </a:cubicBezTo>
                    <a:cubicBezTo>
                      <a:pt x="55" y="134"/>
                      <a:pt x="58" y="129"/>
                      <a:pt x="61" y="124"/>
                    </a:cubicBezTo>
                    <a:cubicBezTo>
                      <a:pt x="75" y="93"/>
                      <a:pt x="56" y="54"/>
                      <a:pt x="42" y="37"/>
                    </a:cubicBezTo>
                    <a:cubicBezTo>
                      <a:pt x="33" y="26"/>
                      <a:pt x="17" y="13"/>
                      <a:pt x="0" y="0"/>
                    </a:cubicBezTo>
                  </a:path>
                </a:pathLst>
              </a:custGeom>
              <a:solidFill>
                <a:srgbClr val="505C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5" name="Freeform 353"/>
              <p:cNvSpPr>
                <a:spLocks/>
              </p:cNvSpPr>
              <p:nvPr/>
            </p:nvSpPr>
            <p:spPr bwMode="auto">
              <a:xfrm>
                <a:off x="9274662" y="5200952"/>
                <a:ext cx="136505" cy="263513"/>
              </a:xfrm>
              <a:custGeom>
                <a:avLst/>
                <a:gdLst>
                  <a:gd name="T0" fmla="*/ 27 w 78"/>
                  <a:gd name="T1" fmla="*/ 0 h 151"/>
                  <a:gd name="T2" fmla="*/ 0 w 78"/>
                  <a:gd name="T3" fmla="*/ 136 h 151"/>
                  <a:gd name="T4" fmla="*/ 2 w 78"/>
                  <a:gd name="T5" fmla="*/ 137 h 151"/>
                  <a:gd name="T6" fmla="*/ 43 w 78"/>
                  <a:gd name="T7" fmla="*/ 151 h 151"/>
                  <a:gd name="T8" fmla="*/ 78 w 78"/>
                  <a:gd name="T9" fmla="*/ 139 h 151"/>
                  <a:gd name="T10" fmla="*/ 28 w 78"/>
                  <a:gd name="T11" fmla="*/ 1 h 151"/>
                  <a:gd name="T12" fmla="*/ 27 w 78"/>
                  <a:gd name="T13" fmla="*/ 0 h 151"/>
                </a:gdLst>
                <a:ahLst/>
                <a:cxnLst>
                  <a:cxn ang="0">
                    <a:pos x="T0" y="T1"/>
                  </a:cxn>
                  <a:cxn ang="0">
                    <a:pos x="T2" y="T3"/>
                  </a:cxn>
                  <a:cxn ang="0">
                    <a:pos x="T4" y="T5"/>
                  </a:cxn>
                  <a:cxn ang="0">
                    <a:pos x="T6" y="T7"/>
                  </a:cxn>
                  <a:cxn ang="0">
                    <a:pos x="T8" y="T9"/>
                  </a:cxn>
                  <a:cxn ang="0">
                    <a:pos x="T10" y="T11"/>
                  </a:cxn>
                  <a:cxn ang="0">
                    <a:pos x="T12" y="T13"/>
                  </a:cxn>
                </a:cxnLst>
                <a:rect l="0" t="0" r="r" b="b"/>
                <a:pathLst>
                  <a:path w="78" h="151">
                    <a:moveTo>
                      <a:pt x="27" y="0"/>
                    </a:moveTo>
                    <a:cubicBezTo>
                      <a:pt x="0" y="136"/>
                      <a:pt x="0" y="136"/>
                      <a:pt x="0" y="136"/>
                    </a:cubicBezTo>
                    <a:cubicBezTo>
                      <a:pt x="2" y="137"/>
                      <a:pt x="2" y="137"/>
                      <a:pt x="2" y="137"/>
                    </a:cubicBezTo>
                    <a:cubicBezTo>
                      <a:pt x="14" y="146"/>
                      <a:pt x="29" y="151"/>
                      <a:pt x="43" y="151"/>
                    </a:cubicBezTo>
                    <a:cubicBezTo>
                      <a:pt x="56" y="151"/>
                      <a:pt x="69" y="147"/>
                      <a:pt x="78" y="139"/>
                    </a:cubicBezTo>
                    <a:cubicBezTo>
                      <a:pt x="66" y="91"/>
                      <a:pt x="48" y="40"/>
                      <a:pt x="28" y="1"/>
                    </a:cubicBezTo>
                    <a:cubicBezTo>
                      <a:pt x="28" y="0"/>
                      <a:pt x="27" y="0"/>
                      <a:pt x="27" y="0"/>
                    </a:cubicBezTo>
                  </a:path>
                </a:pathLst>
              </a:custGeom>
              <a:solidFill>
                <a:srgbClr val="E5B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6" name="Freeform 354"/>
              <p:cNvSpPr>
                <a:spLocks/>
              </p:cNvSpPr>
              <p:nvPr/>
            </p:nvSpPr>
            <p:spPr bwMode="auto">
              <a:xfrm>
                <a:off x="9253296" y="5185521"/>
                <a:ext cx="67659" cy="252830"/>
              </a:xfrm>
              <a:custGeom>
                <a:avLst/>
                <a:gdLst>
                  <a:gd name="T0" fmla="*/ 27 w 39"/>
                  <a:gd name="T1" fmla="*/ 0 h 145"/>
                  <a:gd name="T2" fmla="*/ 0 w 39"/>
                  <a:gd name="T3" fmla="*/ 136 h 145"/>
                  <a:gd name="T4" fmla="*/ 12 w 39"/>
                  <a:gd name="T5" fmla="*/ 145 h 145"/>
                  <a:gd name="T6" fmla="*/ 39 w 39"/>
                  <a:gd name="T7" fmla="*/ 9 h 145"/>
                  <a:gd name="T8" fmla="*/ 27 w 39"/>
                  <a:gd name="T9" fmla="*/ 0 h 145"/>
                </a:gdLst>
                <a:ahLst/>
                <a:cxnLst>
                  <a:cxn ang="0">
                    <a:pos x="T0" y="T1"/>
                  </a:cxn>
                  <a:cxn ang="0">
                    <a:pos x="T2" y="T3"/>
                  </a:cxn>
                  <a:cxn ang="0">
                    <a:pos x="T4" y="T5"/>
                  </a:cxn>
                  <a:cxn ang="0">
                    <a:pos x="T6" y="T7"/>
                  </a:cxn>
                  <a:cxn ang="0">
                    <a:pos x="T8" y="T9"/>
                  </a:cxn>
                </a:cxnLst>
                <a:rect l="0" t="0" r="r" b="b"/>
                <a:pathLst>
                  <a:path w="39" h="145">
                    <a:moveTo>
                      <a:pt x="27" y="0"/>
                    </a:moveTo>
                    <a:cubicBezTo>
                      <a:pt x="0" y="136"/>
                      <a:pt x="0" y="136"/>
                      <a:pt x="0" y="136"/>
                    </a:cubicBezTo>
                    <a:cubicBezTo>
                      <a:pt x="12" y="145"/>
                      <a:pt x="12" y="145"/>
                      <a:pt x="12" y="145"/>
                    </a:cubicBezTo>
                    <a:cubicBezTo>
                      <a:pt x="39" y="9"/>
                      <a:pt x="39" y="9"/>
                      <a:pt x="39" y="9"/>
                    </a:cubicBezTo>
                    <a:cubicBezTo>
                      <a:pt x="35" y="6"/>
                      <a:pt x="31" y="3"/>
                      <a:pt x="27" y="0"/>
                    </a:cubicBezTo>
                  </a:path>
                </a:pathLst>
              </a:custGeom>
              <a:solidFill>
                <a:srgbClr val="CEA8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87" name="Freeform 355"/>
              <p:cNvSpPr>
                <a:spLocks/>
              </p:cNvSpPr>
              <p:nvPr/>
            </p:nvSpPr>
            <p:spPr bwMode="auto">
              <a:xfrm>
                <a:off x="9241426" y="5174838"/>
                <a:ext cx="59350" cy="248082"/>
              </a:xfrm>
              <a:custGeom>
                <a:avLst/>
                <a:gdLst>
                  <a:gd name="T0" fmla="*/ 27 w 34"/>
                  <a:gd name="T1" fmla="*/ 0 h 142"/>
                  <a:gd name="T2" fmla="*/ 0 w 34"/>
                  <a:gd name="T3" fmla="*/ 137 h 142"/>
                  <a:gd name="T4" fmla="*/ 7 w 34"/>
                  <a:gd name="T5" fmla="*/ 142 h 142"/>
                  <a:gd name="T6" fmla="*/ 34 w 34"/>
                  <a:gd name="T7" fmla="*/ 6 h 142"/>
                  <a:gd name="T8" fmla="*/ 27 w 34"/>
                  <a:gd name="T9" fmla="*/ 0 h 142"/>
                </a:gdLst>
                <a:ahLst/>
                <a:cxnLst>
                  <a:cxn ang="0">
                    <a:pos x="T0" y="T1"/>
                  </a:cxn>
                  <a:cxn ang="0">
                    <a:pos x="T2" y="T3"/>
                  </a:cxn>
                  <a:cxn ang="0">
                    <a:pos x="T4" y="T5"/>
                  </a:cxn>
                  <a:cxn ang="0">
                    <a:pos x="T6" y="T7"/>
                  </a:cxn>
                  <a:cxn ang="0">
                    <a:pos x="T8" y="T9"/>
                  </a:cxn>
                </a:cxnLst>
                <a:rect l="0" t="0" r="r" b="b"/>
                <a:pathLst>
                  <a:path w="34" h="142">
                    <a:moveTo>
                      <a:pt x="27" y="0"/>
                    </a:moveTo>
                    <a:cubicBezTo>
                      <a:pt x="0" y="137"/>
                      <a:pt x="0" y="137"/>
                      <a:pt x="0" y="137"/>
                    </a:cubicBezTo>
                    <a:cubicBezTo>
                      <a:pt x="7" y="142"/>
                      <a:pt x="7" y="142"/>
                      <a:pt x="7" y="142"/>
                    </a:cubicBezTo>
                    <a:cubicBezTo>
                      <a:pt x="34" y="6"/>
                      <a:pt x="34" y="6"/>
                      <a:pt x="34" y="6"/>
                    </a:cubicBezTo>
                    <a:cubicBezTo>
                      <a:pt x="32" y="4"/>
                      <a:pt x="29" y="2"/>
                      <a:pt x="27" y="0"/>
                    </a:cubicBezTo>
                  </a:path>
                </a:pathLst>
              </a:custGeom>
              <a:solidFill>
                <a:srgbClr val="3D68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588" name="Group 587"/>
              <p:cNvGrpSpPr/>
              <p:nvPr/>
            </p:nvGrpSpPr>
            <p:grpSpPr>
              <a:xfrm>
                <a:off x="8417650" y="5049017"/>
                <a:ext cx="1008947" cy="899743"/>
                <a:chOff x="8417650" y="5049017"/>
                <a:chExt cx="1008947" cy="899743"/>
              </a:xfrm>
              <a:solidFill>
                <a:srgbClr val="44546A">
                  <a:alpha val="18000"/>
                </a:srgbClr>
              </a:solidFill>
            </p:grpSpPr>
            <p:sp>
              <p:nvSpPr>
                <p:cNvPr id="602" name="Freeform 316"/>
                <p:cNvSpPr>
                  <a:spLocks/>
                </p:cNvSpPr>
                <p:nvPr/>
              </p:nvSpPr>
              <p:spPr bwMode="auto">
                <a:xfrm>
                  <a:off x="9201068" y="5748158"/>
                  <a:ext cx="225529" cy="59350"/>
                </a:xfrm>
                <a:custGeom>
                  <a:avLst/>
                  <a:gdLst>
                    <a:gd name="T0" fmla="*/ 129 w 129"/>
                    <a:gd name="T1" fmla="*/ 0 h 34"/>
                    <a:gd name="T2" fmla="*/ 7 w 129"/>
                    <a:gd name="T3" fmla="*/ 0 h 34"/>
                    <a:gd name="T4" fmla="*/ 0 w 129"/>
                    <a:gd name="T5" fmla="*/ 34 h 34"/>
                    <a:gd name="T6" fmla="*/ 112 w 129"/>
                    <a:gd name="T7" fmla="*/ 34 h 34"/>
                    <a:gd name="T8" fmla="*/ 129 w 129"/>
                    <a:gd name="T9" fmla="*/ 0 h 34"/>
                  </a:gdLst>
                  <a:ahLst/>
                  <a:cxnLst>
                    <a:cxn ang="0">
                      <a:pos x="T0" y="T1"/>
                    </a:cxn>
                    <a:cxn ang="0">
                      <a:pos x="T2" y="T3"/>
                    </a:cxn>
                    <a:cxn ang="0">
                      <a:pos x="T4" y="T5"/>
                    </a:cxn>
                    <a:cxn ang="0">
                      <a:pos x="T6" y="T7"/>
                    </a:cxn>
                    <a:cxn ang="0">
                      <a:pos x="T8" y="T9"/>
                    </a:cxn>
                  </a:cxnLst>
                  <a:rect l="0" t="0" r="r" b="b"/>
                  <a:pathLst>
                    <a:path w="129" h="34">
                      <a:moveTo>
                        <a:pt x="129" y="0"/>
                      </a:moveTo>
                      <a:cubicBezTo>
                        <a:pt x="7" y="0"/>
                        <a:pt x="7" y="0"/>
                        <a:pt x="7" y="0"/>
                      </a:cubicBezTo>
                      <a:cubicBezTo>
                        <a:pt x="0" y="34"/>
                        <a:pt x="0" y="34"/>
                        <a:pt x="0" y="34"/>
                      </a:cubicBezTo>
                      <a:cubicBezTo>
                        <a:pt x="112" y="34"/>
                        <a:pt x="112" y="34"/>
                        <a:pt x="112" y="34"/>
                      </a:cubicBezTo>
                      <a:cubicBezTo>
                        <a:pt x="118" y="24"/>
                        <a:pt x="124" y="13"/>
                        <a:pt x="1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603" name="Group 602"/>
                <p:cNvGrpSpPr/>
                <p:nvPr/>
              </p:nvGrpSpPr>
              <p:grpSpPr>
                <a:xfrm>
                  <a:off x="8417650" y="5049017"/>
                  <a:ext cx="903305" cy="899743"/>
                  <a:chOff x="8417650" y="5049017"/>
                  <a:chExt cx="903305" cy="899743"/>
                </a:xfrm>
                <a:grpFill/>
              </p:grpSpPr>
              <p:sp>
                <p:nvSpPr>
                  <p:cNvPr id="604" name="Freeform 322"/>
                  <p:cNvSpPr>
                    <a:spLocks noEditPoints="1"/>
                  </p:cNvSpPr>
                  <p:nvPr/>
                </p:nvSpPr>
                <p:spPr bwMode="auto">
                  <a:xfrm>
                    <a:off x="9186824" y="5165342"/>
                    <a:ext cx="134131" cy="582816"/>
                  </a:xfrm>
                  <a:custGeom>
                    <a:avLst/>
                    <a:gdLst>
                      <a:gd name="T0" fmla="*/ 38 w 77"/>
                      <a:gd name="T1" fmla="*/ 147 h 333"/>
                      <a:gd name="T2" fmla="*/ 0 w 77"/>
                      <a:gd name="T3" fmla="*/ 333 h 333"/>
                      <a:gd name="T4" fmla="*/ 15 w 77"/>
                      <a:gd name="T5" fmla="*/ 333 h 333"/>
                      <a:gd name="T6" fmla="*/ 50 w 77"/>
                      <a:gd name="T7" fmla="*/ 156 h 333"/>
                      <a:gd name="T8" fmla="*/ 38 w 77"/>
                      <a:gd name="T9" fmla="*/ 147 h 333"/>
                      <a:gd name="T10" fmla="*/ 67 w 77"/>
                      <a:gd name="T11" fmla="*/ 0 h 333"/>
                      <a:gd name="T12" fmla="*/ 65 w 77"/>
                      <a:gd name="T13" fmla="*/ 11 h 333"/>
                      <a:gd name="T14" fmla="*/ 77 w 77"/>
                      <a:gd name="T15" fmla="*/ 20 h 333"/>
                      <a:gd name="T16" fmla="*/ 77 w 77"/>
                      <a:gd name="T17" fmla="*/ 19 h 333"/>
                      <a:gd name="T18" fmla="*/ 67 w 77"/>
                      <a:gd name="T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333">
                        <a:moveTo>
                          <a:pt x="38" y="147"/>
                        </a:moveTo>
                        <a:cubicBezTo>
                          <a:pt x="0" y="333"/>
                          <a:pt x="0" y="333"/>
                          <a:pt x="0" y="333"/>
                        </a:cubicBezTo>
                        <a:cubicBezTo>
                          <a:pt x="15" y="333"/>
                          <a:pt x="15" y="333"/>
                          <a:pt x="15" y="333"/>
                        </a:cubicBezTo>
                        <a:cubicBezTo>
                          <a:pt x="50" y="156"/>
                          <a:pt x="50" y="156"/>
                          <a:pt x="50" y="156"/>
                        </a:cubicBezTo>
                        <a:cubicBezTo>
                          <a:pt x="38" y="147"/>
                          <a:pt x="38" y="147"/>
                          <a:pt x="38" y="147"/>
                        </a:cubicBezTo>
                        <a:moveTo>
                          <a:pt x="67" y="0"/>
                        </a:moveTo>
                        <a:cubicBezTo>
                          <a:pt x="65" y="11"/>
                          <a:pt x="65" y="11"/>
                          <a:pt x="65" y="11"/>
                        </a:cubicBezTo>
                        <a:cubicBezTo>
                          <a:pt x="69" y="14"/>
                          <a:pt x="73" y="17"/>
                          <a:pt x="77" y="20"/>
                        </a:cubicBezTo>
                        <a:cubicBezTo>
                          <a:pt x="77" y="19"/>
                          <a:pt x="77" y="19"/>
                          <a:pt x="77" y="19"/>
                        </a:cubicBezTo>
                        <a:cubicBezTo>
                          <a:pt x="74" y="13"/>
                          <a:pt x="70" y="6"/>
                          <a:pt x="6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05" name="Freeform 323"/>
                  <p:cNvSpPr>
                    <a:spLocks/>
                  </p:cNvSpPr>
                  <p:nvPr/>
                </p:nvSpPr>
                <p:spPr bwMode="auto">
                  <a:xfrm>
                    <a:off x="9176141" y="5748158"/>
                    <a:ext cx="36797" cy="59350"/>
                  </a:xfrm>
                  <a:custGeom>
                    <a:avLst/>
                    <a:gdLst>
                      <a:gd name="T0" fmla="*/ 31 w 31"/>
                      <a:gd name="T1" fmla="*/ 0 h 50"/>
                      <a:gd name="T2" fmla="*/ 9 w 31"/>
                      <a:gd name="T3" fmla="*/ 0 h 50"/>
                      <a:gd name="T4" fmla="*/ 0 w 31"/>
                      <a:gd name="T5" fmla="*/ 50 h 50"/>
                      <a:gd name="T6" fmla="*/ 21 w 31"/>
                      <a:gd name="T7" fmla="*/ 50 h 50"/>
                      <a:gd name="T8" fmla="*/ 31 w 31"/>
                      <a:gd name="T9" fmla="*/ 0 h 50"/>
                    </a:gdLst>
                    <a:ahLst/>
                    <a:cxnLst>
                      <a:cxn ang="0">
                        <a:pos x="T0" y="T1"/>
                      </a:cxn>
                      <a:cxn ang="0">
                        <a:pos x="T2" y="T3"/>
                      </a:cxn>
                      <a:cxn ang="0">
                        <a:pos x="T4" y="T5"/>
                      </a:cxn>
                      <a:cxn ang="0">
                        <a:pos x="T6" y="T7"/>
                      </a:cxn>
                      <a:cxn ang="0">
                        <a:pos x="T8" y="T9"/>
                      </a:cxn>
                    </a:cxnLst>
                    <a:rect l="0" t="0" r="r" b="b"/>
                    <a:pathLst>
                      <a:path w="31" h="50">
                        <a:moveTo>
                          <a:pt x="31" y="0"/>
                        </a:moveTo>
                        <a:lnTo>
                          <a:pt x="9" y="0"/>
                        </a:lnTo>
                        <a:lnTo>
                          <a:pt x="0" y="50"/>
                        </a:lnTo>
                        <a:lnTo>
                          <a:pt x="21" y="50"/>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06" name="Freeform 325"/>
                  <p:cNvSpPr>
                    <a:spLocks/>
                  </p:cNvSpPr>
                  <p:nvPr/>
                </p:nvSpPr>
                <p:spPr bwMode="auto">
                  <a:xfrm>
                    <a:off x="9158336" y="5807508"/>
                    <a:ext cx="42732" cy="85464"/>
                  </a:xfrm>
                  <a:custGeom>
                    <a:avLst/>
                    <a:gdLst>
                      <a:gd name="T0" fmla="*/ 24 w 24"/>
                      <a:gd name="T1" fmla="*/ 0 h 49"/>
                      <a:gd name="T2" fmla="*/ 10 w 24"/>
                      <a:gd name="T3" fmla="*/ 0 h 49"/>
                      <a:gd name="T4" fmla="*/ 0 w 24"/>
                      <a:gd name="T5" fmla="*/ 47 h 49"/>
                      <a:gd name="T6" fmla="*/ 14 w 24"/>
                      <a:gd name="T7" fmla="*/ 49 h 49"/>
                      <a:gd name="T8" fmla="*/ 24 w 24"/>
                      <a:gd name="T9" fmla="*/ 0 h 49"/>
                    </a:gdLst>
                    <a:ahLst/>
                    <a:cxnLst>
                      <a:cxn ang="0">
                        <a:pos x="T0" y="T1"/>
                      </a:cxn>
                      <a:cxn ang="0">
                        <a:pos x="T2" y="T3"/>
                      </a:cxn>
                      <a:cxn ang="0">
                        <a:pos x="T4" y="T5"/>
                      </a:cxn>
                      <a:cxn ang="0">
                        <a:pos x="T6" y="T7"/>
                      </a:cxn>
                      <a:cxn ang="0">
                        <a:pos x="T8" y="T9"/>
                      </a:cxn>
                    </a:cxnLst>
                    <a:rect l="0" t="0" r="r" b="b"/>
                    <a:pathLst>
                      <a:path w="24" h="49">
                        <a:moveTo>
                          <a:pt x="24" y="0"/>
                        </a:moveTo>
                        <a:cubicBezTo>
                          <a:pt x="10" y="0"/>
                          <a:pt x="10" y="0"/>
                          <a:pt x="10" y="0"/>
                        </a:cubicBezTo>
                        <a:cubicBezTo>
                          <a:pt x="0" y="47"/>
                          <a:pt x="0" y="47"/>
                          <a:pt x="0" y="47"/>
                        </a:cubicBezTo>
                        <a:cubicBezTo>
                          <a:pt x="5" y="47"/>
                          <a:pt x="10" y="48"/>
                          <a:pt x="14" y="49"/>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07" name="Freeform 326"/>
                  <p:cNvSpPr>
                    <a:spLocks/>
                  </p:cNvSpPr>
                  <p:nvPr/>
                </p:nvSpPr>
                <p:spPr bwMode="auto">
                  <a:xfrm>
                    <a:off x="9148840" y="5889410"/>
                    <a:ext cx="34423" cy="59350"/>
                  </a:xfrm>
                  <a:custGeom>
                    <a:avLst/>
                    <a:gdLst>
                      <a:gd name="T0" fmla="*/ 6 w 20"/>
                      <a:gd name="T1" fmla="*/ 0 h 34"/>
                      <a:gd name="T2" fmla="*/ 0 w 20"/>
                      <a:gd name="T3" fmla="*/ 32 h 34"/>
                      <a:gd name="T4" fmla="*/ 14 w 20"/>
                      <a:gd name="T5" fmla="*/ 34 h 34"/>
                      <a:gd name="T6" fmla="*/ 20 w 20"/>
                      <a:gd name="T7" fmla="*/ 2 h 34"/>
                      <a:gd name="T8" fmla="*/ 6 w 20"/>
                      <a:gd name="T9" fmla="*/ 0 h 34"/>
                    </a:gdLst>
                    <a:ahLst/>
                    <a:cxnLst>
                      <a:cxn ang="0">
                        <a:pos x="T0" y="T1"/>
                      </a:cxn>
                      <a:cxn ang="0">
                        <a:pos x="T2" y="T3"/>
                      </a:cxn>
                      <a:cxn ang="0">
                        <a:pos x="T4" y="T5"/>
                      </a:cxn>
                      <a:cxn ang="0">
                        <a:pos x="T6" y="T7"/>
                      </a:cxn>
                      <a:cxn ang="0">
                        <a:pos x="T8" y="T9"/>
                      </a:cxn>
                    </a:cxnLst>
                    <a:rect l="0" t="0" r="r" b="b"/>
                    <a:pathLst>
                      <a:path w="20" h="34">
                        <a:moveTo>
                          <a:pt x="6" y="0"/>
                        </a:moveTo>
                        <a:cubicBezTo>
                          <a:pt x="0" y="32"/>
                          <a:pt x="0" y="32"/>
                          <a:pt x="0" y="32"/>
                        </a:cubicBezTo>
                        <a:cubicBezTo>
                          <a:pt x="14" y="34"/>
                          <a:pt x="14" y="34"/>
                          <a:pt x="14" y="34"/>
                        </a:cubicBezTo>
                        <a:cubicBezTo>
                          <a:pt x="20" y="2"/>
                          <a:pt x="20" y="2"/>
                          <a:pt x="20" y="2"/>
                        </a:cubicBezTo>
                        <a:cubicBezTo>
                          <a:pt x="16" y="1"/>
                          <a:pt x="11"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08" name="Freeform 342"/>
                  <p:cNvSpPr>
                    <a:spLocks/>
                  </p:cNvSpPr>
                  <p:nvPr/>
                </p:nvSpPr>
                <p:spPr bwMode="auto">
                  <a:xfrm>
                    <a:off x="8417650" y="5564173"/>
                    <a:ext cx="239773" cy="314554"/>
                  </a:xfrm>
                  <a:custGeom>
                    <a:avLst/>
                    <a:gdLst>
                      <a:gd name="T0" fmla="*/ 23 w 137"/>
                      <a:gd name="T1" fmla="*/ 0 h 180"/>
                      <a:gd name="T2" fmla="*/ 12 w 137"/>
                      <a:gd name="T3" fmla="*/ 56 h 180"/>
                      <a:gd name="T4" fmla="*/ 7 w 137"/>
                      <a:gd name="T5" fmla="*/ 79 h 180"/>
                      <a:gd name="T6" fmla="*/ 0 w 137"/>
                      <a:gd name="T7" fmla="*/ 113 h 180"/>
                      <a:gd name="T8" fmla="*/ 50 w 137"/>
                      <a:gd name="T9" fmla="*/ 165 h 180"/>
                      <a:gd name="T10" fmla="*/ 84 w 137"/>
                      <a:gd name="T11" fmla="*/ 180 h 180"/>
                      <a:gd name="T12" fmla="*/ 116 w 137"/>
                      <a:gd name="T13" fmla="*/ 168 h 180"/>
                      <a:gd name="T14" fmla="*/ 119 w 137"/>
                      <a:gd name="T15" fmla="*/ 102 h 180"/>
                      <a:gd name="T16" fmla="*/ 99 w 137"/>
                      <a:gd name="T17" fmla="*/ 81 h 180"/>
                      <a:gd name="T18" fmla="*/ 34 w 137"/>
                      <a:gd name="T19" fmla="*/ 68 h 180"/>
                      <a:gd name="T20" fmla="*/ 43 w 137"/>
                      <a:gd name="T21" fmla="*/ 21 h 180"/>
                      <a:gd name="T22" fmla="*/ 23 w 137"/>
                      <a:gd name="T23"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 h="180">
                        <a:moveTo>
                          <a:pt x="23" y="0"/>
                        </a:moveTo>
                        <a:cubicBezTo>
                          <a:pt x="12" y="56"/>
                          <a:pt x="12" y="56"/>
                          <a:pt x="12" y="56"/>
                        </a:cubicBezTo>
                        <a:cubicBezTo>
                          <a:pt x="7" y="79"/>
                          <a:pt x="7" y="79"/>
                          <a:pt x="7" y="79"/>
                        </a:cubicBezTo>
                        <a:cubicBezTo>
                          <a:pt x="0" y="113"/>
                          <a:pt x="0" y="113"/>
                          <a:pt x="0" y="113"/>
                        </a:cubicBezTo>
                        <a:cubicBezTo>
                          <a:pt x="50" y="165"/>
                          <a:pt x="50" y="165"/>
                          <a:pt x="50" y="165"/>
                        </a:cubicBezTo>
                        <a:cubicBezTo>
                          <a:pt x="59" y="175"/>
                          <a:pt x="72" y="180"/>
                          <a:pt x="84" y="180"/>
                        </a:cubicBezTo>
                        <a:cubicBezTo>
                          <a:pt x="96" y="180"/>
                          <a:pt x="107" y="176"/>
                          <a:pt x="116" y="168"/>
                        </a:cubicBezTo>
                        <a:cubicBezTo>
                          <a:pt x="135" y="151"/>
                          <a:pt x="137" y="121"/>
                          <a:pt x="119" y="102"/>
                        </a:cubicBezTo>
                        <a:cubicBezTo>
                          <a:pt x="99" y="81"/>
                          <a:pt x="99" y="81"/>
                          <a:pt x="99" y="81"/>
                        </a:cubicBezTo>
                        <a:cubicBezTo>
                          <a:pt x="34" y="68"/>
                          <a:pt x="34" y="68"/>
                          <a:pt x="34" y="68"/>
                        </a:cubicBezTo>
                        <a:cubicBezTo>
                          <a:pt x="43" y="21"/>
                          <a:pt x="43" y="21"/>
                          <a:pt x="43" y="21"/>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09" name="Freeform 345"/>
                  <p:cNvSpPr>
                    <a:spLocks/>
                  </p:cNvSpPr>
                  <p:nvPr/>
                </p:nvSpPr>
                <p:spPr bwMode="auto">
                  <a:xfrm>
                    <a:off x="8461569" y="5335083"/>
                    <a:ext cx="77155" cy="248082"/>
                  </a:xfrm>
                  <a:custGeom>
                    <a:avLst/>
                    <a:gdLst>
                      <a:gd name="T0" fmla="*/ 35 w 65"/>
                      <a:gd name="T1" fmla="*/ 0 h 209"/>
                      <a:gd name="T2" fmla="*/ 0 w 65"/>
                      <a:gd name="T3" fmla="*/ 178 h 209"/>
                      <a:gd name="T4" fmla="*/ 29 w 65"/>
                      <a:gd name="T5" fmla="*/ 209 h 209"/>
                      <a:gd name="T6" fmla="*/ 65 w 65"/>
                      <a:gd name="T7" fmla="*/ 31 h 209"/>
                      <a:gd name="T8" fmla="*/ 35 w 65"/>
                      <a:gd name="T9" fmla="*/ 0 h 209"/>
                    </a:gdLst>
                    <a:ahLst/>
                    <a:cxnLst>
                      <a:cxn ang="0">
                        <a:pos x="T0" y="T1"/>
                      </a:cxn>
                      <a:cxn ang="0">
                        <a:pos x="T2" y="T3"/>
                      </a:cxn>
                      <a:cxn ang="0">
                        <a:pos x="T4" y="T5"/>
                      </a:cxn>
                      <a:cxn ang="0">
                        <a:pos x="T6" y="T7"/>
                      </a:cxn>
                      <a:cxn ang="0">
                        <a:pos x="T8" y="T9"/>
                      </a:cxn>
                    </a:cxnLst>
                    <a:rect l="0" t="0" r="r" b="b"/>
                    <a:pathLst>
                      <a:path w="65" h="209">
                        <a:moveTo>
                          <a:pt x="35" y="0"/>
                        </a:moveTo>
                        <a:lnTo>
                          <a:pt x="0" y="178"/>
                        </a:lnTo>
                        <a:lnTo>
                          <a:pt x="29" y="209"/>
                        </a:lnTo>
                        <a:lnTo>
                          <a:pt x="65" y="31"/>
                        </a:lnTo>
                        <a:lnTo>
                          <a:pt x="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0" name="Freeform 347"/>
                  <p:cNvSpPr>
                    <a:spLocks/>
                  </p:cNvSpPr>
                  <p:nvPr/>
                </p:nvSpPr>
                <p:spPr bwMode="auto">
                  <a:xfrm>
                    <a:off x="8495992" y="5371880"/>
                    <a:ext cx="248082" cy="328798"/>
                  </a:xfrm>
                  <a:custGeom>
                    <a:avLst/>
                    <a:gdLst>
                      <a:gd name="T0" fmla="*/ 24 w 142"/>
                      <a:gd name="T1" fmla="*/ 0 h 188"/>
                      <a:gd name="T2" fmla="*/ 0 w 142"/>
                      <a:gd name="T3" fmla="*/ 121 h 188"/>
                      <a:gd name="T4" fmla="*/ 49 w 142"/>
                      <a:gd name="T5" fmla="*/ 172 h 188"/>
                      <a:gd name="T6" fmla="*/ 86 w 142"/>
                      <a:gd name="T7" fmla="*/ 188 h 188"/>
                      <a:gd name="T8" fmla="*/ 120 w 142"/>
                      <a:gd name="T9" fmla="*/ 175 h 188"/>
                      <a:gd name="T10" fmla="*/ 123 w 142"/>
                      <a:gd name="T11" fmla="*/ 104 h 188"/>
                      <a:gd name="T12" fmla="*/ 24 w 142"/>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142" h="188">
                        <a:moveTo>
                          <a:pt x="24" y="0"/>
                        </a:moveTo>
                        <a:cubicBezTo>
                          <a:pt x="0" y="121"/>
                          <a:pt x="0" y="121"/>
                          <a:pt x="0" y="121"/>
                        </a:cubicBezTo>
                        <a:cubicBezTo>
                          <a:pt x="49" y="172"/>
                          <a:pt x="49" y="172"/>
                          <a:pt x="49" y="172"/>
                        </a:cubicBezTo>
                        <a:cubicBezTo>
                          <a:pt x="59" y="183"/>
                          <a:pt x="72" y="188"/>
                          <a:pt x="86" y="188"/>
                        </a:cubicBezTo>
                        <a:cubicBezTo>
                          <a:pt x="98" y="188"/>
                          <a:pt x="110" y="184"/>
                          <a:pt x="120" y="175"/>
                        </a:cubicBezTo>
                        <a:cubicBezTo>
                          <a:pt x="140" y="157"/>
                          <a:pt x="142" y="125"/>
                          <a:pt x="123" y="104"/>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1" name="Freeform 350"/>
                  <p:cNvSpPr>
                    <a:spLocks/>
                  </p:cNvSpPr>
                  <p:nvPr/>
                </p:nvSpPr>
                <p:spPr bwMode="auto">
                  <a:xfrm>
                    <a:off x="8516171" y="5049017"/>
                    <a:ext cx="79529" cy="269448"/>
                  </a:xfrm>
                  <a:custGeom>
                    <a:avLst/>
                    <a:gdLst>
                      <a:gd name="T0" fmla="*/ 26 w 46"/>
                      <a:gd name="T1" fmla="*/ 0 h 154"/>
                      <a:gd name="T2" fmla="*/ 0 w 46"/>
                      <a:gd name="T3" fmla="*/ 132 h 154"/>
                      <a:gd name="T4" fmla="*/ 17 w 46"/>
                      <a:gd name="T5" fmla="*/ 151 h 154"/>
                      <a:gd name="T6" fmla="*/ 20 w 46"/>
                      <a:gd name="T7" fmla="*/ 154 h 154"/>
                      <a:gd name="T8" fmla="*/ 46 w 46"/>
                      <a:gd name="T9" fmla="*/ 22 h 154"/>
                      <a:gd name="T10" fmla="*/ 26 w 46"/>
                      <a:gd name="T11" fmla="*/ 0 h 154"/>
                    </a:gdLst>
                    <a:ahLst/>
                    <a:cxnLst>
                      <a:cxn ang="0">
                        <a:pos x="T0" y="T1"/>
                      </a:cxn>
                      <a:cxn ang="0">
                        <a:pos x="T2" y="T3"/>
                      </a:cxn>
                      <a:cxn ang="0">
                        <a:pos x="T4" y="T5"/>
                      </a:cxn>
                      <a:cxn ang="0">
                        <a:pos x="T6" y="T7"/>
                      </a:cxn>
                      <a:cxn ang="0">
                        <a:pos x="T8" y="T9"/>
                      </a:cxn>
                      <a:cxn ang="0">
                        <a:pos x="T10" y="T11"/>
                      </a:cxn>
                    </a:cxnLst>
                    <a:rect l="0" t="0" r="r" b="b"/>
                    <a:pathLst>
                      <a:path w="46" h="154">
                        <a:moveTo>
                          <a:pt x="26" y="0"/>
                        </a:moveTo>
                        <a:cubicBezTo>
                          <a:pt x="0" y="132"/>
                          <a:pt x="0" y="132"/>
                          <a:pt x="0" y="132"/>
                        </a:cubicBezTo>
                        <a:cubicBezTo>
                          <a:pt x="17" y="151"/>
                          <a:pt x="17" y="151"/>
                          <a:pt x="17" y="151"/>
                        </a:cubicBezTo>
                        <a:cubicBezTo>
                          <a:pt x="18" y="152"/>
                          <a:pt x="19" y="153"/>
                          <a:pt x="20" y="154"/>
                        </a:cubicBezTo>
                        <a:cubicBezTo>
                          <a:pt x="46" y="22"/>
                          <a:pt x="46" y="22"/>
                          <a:pt x="46" y="22"/>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2" name="Freeform 351"/>
                  <p:cNvSpPr>
                    <a:spLocks/>
                  </p:cNvSpPr>
                  <p:nvPr/>
                </p:nvSpPr>
                <p:spPr bwMode="auto">
                  <a:xfrm>
                    <a:off x="8550594" y="5087000"/>
                    <a:ext cx="169741" cy="257578"/>
                  </a:xfrm>
                  <a:custGeom>
                    <a:avLst/>
                    <a:gdLst>
                      <a:gd name="T0" fmla="*/ 26 w 97"/>
                      <a:gd name="T1" fmla="*/ 0 h 147"/>
                      <a:gd name="T2" fmla="*/ 0 w 97"/>
                      <a:gd name="T3" fmla="*/ 132 h 147"/>
                      <a:gd name="T4" fmla="*/ 37 w 97"/>
                      <a:gd name="T5" fmla="*/ 147 h 147"/>
                      <a:gd name="T6" fmla="*/ 74 w 97"/>
                      <a:gd name="T7" fmla="*/ 133 h 147"/>
                      <a:gd name="T8" fmla="*/ 77 w 97"/>
                      <a:gd name="T9" fmla="*/ 56 h 147"/>
                      <a:gd name="T10" fmla="*/ 26 w 97"/>
                      <a:gd name="T11" fmla="*/ 0 h 147"/>
                    </a:gdLst>
                    <a:ahLst/>
                    <a:cxnLst>
                      <a:cxn ang="0">
                        <a:pos x="T0" y="T1"/>
                      </a:cxn>
                      <a:cxn ang="0">
                        <a:pos x="T2" y="T3"/>
                      </a:cxn>
                      <a:cxn ang="0">
                        <a:pos x="T4" y="T5"/>
                      </a:cxn>
                      <a:cxn ang="0">
                        <a:pos x="T6" y="T7"/>
                      </a:cxn>
                      <a:cxn ang="0">
                        <a:pos x="T8" y="T9"/>
                      </a:cxn>
                      <a:cxn ang="0">
                        <a:pos x="T10" y="T11"/>
                      </a:cxn>
                    </a:cxnLst>
                    <a:rect l="0" t="0" r="r" b="b"/>
                    <a:pathLst>
                      <a:path w="97" h="147">
                        <a:moveTo>
                          <a:pt x="26" y="0"/>
                        </a:moveTo>
                        <a:cubicBezTo>
                          <a:pt x="0" y="132"/>
                          <a:pt x="0" y="132"/>
                          <a:pt x="0" y="132"/>
                        </a:cubicBezTo>
                        <a:cubicBezTo>
                          <a:pt x="10" y="142"/>
                          <a:pt x="23" y="147"/>
                          <a:pt x="37" y="147"/>
                        </a:cubicBezTo>
                        <a:cubicBezTo>
                          <a:pt x="50" y="147"/>
                          <a:pt x="63" y="142"/>
                          <a:pt x="74" y="133"/>
                        </a:cubicBezTo>
                        <a:cubicBezTo>
                          <a:pt x="96" y="112"/>
                          <a:pt x="97" y="78"/>
                          <a:pt x="77" y="56"/>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3" name="Freeform 356"/>
                  <p:cNvSpPr>
                    <a:spLocks/>
                  </p:cNvSpPr>
                  <p:nvPr/>
                </p:nvSpPr>
                <p:spPr bwMode="auto">
                  <a:xfrm>
                    <a:off x="9202255" y="5148724"/>
                    <a:ext cx="85464" cy="265887"/>
                  </a:xfrm>
                  <a:custGeom>
                    <a:avLst/>
                    <a:gdLst>
                      <a:gd name="T0" fmla="*/ 28 w 49"/>
                      <a:gd name="T1" fmla="*/ 0 h 152"/>
                      <a:gd name="T2" fmla="*/ 0 w 49"/>
                      <a:gd name="T3" fmla="*/ 136 h 152"/>
                      <a:gd name="T4" fmla="*/ 22 w 49"/>
                      <a:gd name="T5" fmla="*/ 152 h 152"/>
                      <a:gd name="T6" fmla="*/ 49 w 49"/>
                      <a:gd name="T7" fmla="*/ 15 h 152"/>
                      <a:gd name="T8" fmla="*/ 28 w 49"/>
                      <a:gd name="T9" fmla="*/ 0 h 152"/>
                    </a:gdLst>
                    <a:ahLst/>
                    <a:cxnLst>
                      <a:cxn ang="0">
                        <a:pos x="T0" y="T1"/>
                      </a:cxn>
                      <a:cxn ang="0">
                        <a:pos x="T2" y="T3"/>
                      </a:cxn>
                      <a:cxn ang="0">
                        <a:pos x="T4" y="T5"/>
                      </a:cxn>
                      <a:cxn ang="0">
                        <a:pos x="T6" y="T7"/>
                      </a:cxn>
                      <a:cxn ang="0">
                        <a:pos x="T8" y="T9"/>
                      </a:cxn>
                    </a:cxnLst>
                    <a:rect l="0" t="0" r="r" b="b"/>
                    <a:pathLst>
                      <a:path w="49" h="152">
                        <a:moveTo>
                          <a:pt x="28" y="0"/>
                        </a:moveTo>
                        <a:cubicBezTo>
                          <a:pt x="0" y="136"/>
                          <a:pt x="0" y="136"/>
                          <a:pt x="0" y="136"/>
                        </a:cubicBezTo>
                        <a:cubicBezTo>
                          <a:pt x="22" y="152"/>
                          <a:pt x="22" y="152"/>
                          <a:pt x="22" y="152"/>
                        </a:cubicBezTo>
                        <a:cubicBezTo>
                          <a:pt x="49" y="15"/>
                          <a:pt x="49" y="15"/>
                          <a:pt x="49" y="15"/>
                        </a:cubicBezTo>
                        <a:cubicBezTo>
                          <a:pt x="42" y="10"/>
                          <a:pt x="35" y="5"/>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14" name="Freeform 357"/>
                  <p:cNvSpPr>
                    <a:spLocks/>
                  </p:cNvSpPr>
                  <p:nvPr/>
                </p:nvSpPr>
                <p:spPr bwMode="auto">
                  <a:xfrm>
                    <a:off x="8982661" y="5071569"/>
                    <a:ext cx="269448" cy="314554"/>
                  </a:xfrm>
                  <a:custGeom>
                    <a:avLst/>
                    <a:gdLst>
                      <a:gd name="T0" fmla="*/ 70 w 154"/>
                      <a:gd name="T1" fmla="*/ 0 h 180"/>
                      <a:gd name="T2" fmla="*/ 20 w 154"/>
                      <a:gd name="T3" fmla="*/ 25 h 180"/>
                      <a:gd name="T4" fmla="*/ 33 w 154"/>
                      <a:gd name="T5" fmla="*/ 112 h 180"/>
                      <a:gd name="T6" fmla="*/ 126 w 154"/>
                      <a:gd name="T7" fmla="*/ 180 h 180"/>
                      <a:gd name="T8" fmla="*/ 154 w 154"/>
                      <a:gd name="T9" fmla="*/ 44 h 180"/>
                      <a:gd name="T10" fmla="*/ 107 w 154"/>
                      <a:gd name="T11" fmla="*/ 12 h 180"/>
                      <a:gd name="T12" fmla="*/ 70 w 154"/>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154" h="180">
                        <a:moveTo>
                          <a:pt x="70" y="0"/>
                        </a:moveTo>
                        <a:cubicBezTo>
                          <a:pt x="51" y="0"/>
                          <a:pt x="33" y="9"/>
                          <a:pt x="20" y="25"/>
                        </a:cubicBezTo>
                        <a:cubicBezTo>
                          <a:pt x="0" y="52"/>
                          <a:pt x="5" y="91"/>
                          <a:pt x="33" y="112"/>
                        </a:cubicBezTo>
                        <a:cubicBezTo>
                          <a:pt x="126" y="180"/>
                          <a:pt x="126" y="180"/>
                          <a:pt x="126" y="180"/>
                        </a:cubicBezTo>
                        <a:cubicBezTo>
                          <a:pt x="154" y="44"/>
                          <a:pt x="154" y="44"/>
                          <a:pt x="154" y="44"/>
                        </a:cubicBezTo>
                        <a:cubicBezTo>
                          <a:pt x="128" y="26"/>
                          <a:pt x="107" y="12"/>
                          <a:pt x="107" y="12"/>
                        </a:cubicBezTo>
                        <a:cubicBezTo>
                          <a:pt x="96" y="4"/>
                          <a:pt x="83" y="0"/>
                          <a:pt x="7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sp>
            <p:nvSpPr>
              <p:cNvPr id="589" name="Freeform 358"/>
              <p:cNvSpPr>
                <a:spLocks/>
              </p:cNvSpPr>
              <p:nvPr/>
            </p:nvSpPr>
            <p:spPr bwMode="auto">
              <a:xfrm>
                <a:off x="8847343" y="4513681"/>
                <a:ext cx="372717" cy="113952"/>
              </a:xfrm>
              <a:custGeom>
                <a:avLst/>
                <a:gdLst>
                  <a:gd name="T0" fmla="*/ 211 w 213"/>
                  <a:gd name="T1" fmla="*/ 53 h 65"/>
                  <a:gd name="T2" fmla="*/ 195 w 213"/>
                  <a:gd name="T3" fmla="*/ 64 h 65"/>
                  <a:gd name="T4" fmla="*/ 12 w 213"/>
                  <a:gd name="T5" fmla="*/ 28 h 65"/>
                  <a:gd name="T6" fmla="*/ 1 w 213"/>
                  <a:gd name="T7" fmla="*/ 12 h 65"/>
                  <a:gd name="T8" fmla="*/ 17 w 213"/>
                  <a:gd name="T9" fmla="*/ 1 h 65"/>
                  <a:gd name="T10" fmla="*/ 200 w 213"/>
                  <a:gd name="T11" fmla="*/ 37 h 65"/>
                  <a:gd name="T12" fmla="*/ 211 w 213"/>
                  <a:gd name="T13" fmla="*/ 53 h 65"/>
                </a:gdLst>
                <a:ahLst/>
                <a:cxnLst>
                  <a:cxn ang="0">
                    <a:pos x="T0" y="T1"/>
                  </a:cxn>
                  <a:cxn ang="0">
                    <a:pos x="T2" y="T3"/>
                  </a:cxn>
                  <a:cxn ang="0">
                    <a:pos x="T4" y="T5"/>
                  </a:cxn>
                  <a:cxn ang="0">
                    <a:pos x="T6" y="T7"/>
                  </a:cxn>
                  <a:cxn ang="0">
                    <a:pos x="T8" y="T9"/>
                  </a:cxn>
                  <a:cxn ang="0">
                    <a:pos x="T10" y="T11"/>
                  </a:cxn>
                  <a:cxn ang="0">
                    <a:pos x="T12" y="T13"/>
                  </a:cxn>
                </a:cxnLst>
                <a:rect l="0" t="0" r="r" b="b"/>
                <a:pathLst>
                  <a:path w="213" h="65">
                    <a:moveTo>
                      <a:pt x="211" y="53"/>
                    </a:moveTo>
                    <a:cubicBezTo>
                      <a:pt x="210" y="61"/>
                      <a:pt x="202" y="65"/>
                      <a:pt x="195" y="64"/>
                    </a:cubicBezTo>
                    <a:cubicBezTo>
                      <a:pt x="12" y="28"/>
                      <a:pt x="12" y="28"/>
                      <a:pt x="12" y="28"/>
                    </a:cubicBezTo>
                    <a:cubicBezTo>
                      <a:pt x="5" y="27"/>
                      <a:pt x="0" y="19"/>
                      <a:pt x="1" y="12"/>
                    </a:cubicBezTo>
                    <a:cubicBezTo>
                      <a:pt x="3" y="4"/>
                      <a:pt x="10" y="0"/>
                      <a:pt x="17" y="1"/>
                    </a:cubicBezTo>
                    <a:cubicBezTo>
                      <a:pt x="200" y="37"/>
                      <a:pt x="200" y="37"/>
                      <a:pt x="200" y="37"/>
                    </a:cubicBezTo>
                    <a:cubicBezTo>
                      <a:pt x="208" y="38"/>
                      <a:pt x="213" y="46"/>
                      <a:pt x="211" y="53"/>
                    </a:cubicBezTo>
                    <a:close/>
                  </a:path>
                </a:pathLst>
              </a:custGeom>
              <a:solidFill>
                <a:srgbClr val="7FBB41">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0" name="Freeform 359"/>
              <p:cNvSpPr>
                <a:spLocks/>
              </p:cNvSpPr>
              <p:nvPr/>
            </p:nvSpPr>
            <p:spPr bwMode="auto">
              <a:xfrm>
                <a:off x="8720334" y="5775459"/>
                <a:ext cx="118700" cy="121074"/>
              </a:xfrm>
              <a:custGeom>
                <a:avLst/>
                <a:gdLst>
                  <a:gd name="T0" fmla="*/ 65 w 68"/>
                  <a:gd name="T1" fmla="*/ 41 h 69"/>
                  <a:gd name="T2" fmla="*/ 28 w 68"/>
                  <a:gd name="T3" fmla="*/ 66 h 69"/>
                  <a:gd name="T4" fmla="*/ 3 w 68"/>
                  <a:gd name="T5" fmla="*/ 29 h 69"/>
                  <a:gd name="T6" fmla="*/ 40 w 68"/>
                  <a:gd name="T7" fmla="*/ 4 h 69"/>
                  <a:gd name="T8" fmla="*/ 65 w 68"/>
                  <a:gd name="T9" fmla="*/ 41 h 69"/>
                </a:gdLst>
                <a:ahLst/>
                <a:cxnLst>
                  <a:cxn ang="0">
                    <a:pos x="T0" y="T1"/>
                  </a:cxn>
                  <a:cxn ang="0">
                    <a:pos x="T2" y="T3"/>
                  </a:cxn>
                  <a:cxn ang="0">
                    <a:pos x="T4" y="T5"/>
                  </a:cxn>
                  <a:cxn ang="0">
                    <a:pos x="T6" y="T7"/>
                  </a:cxn>
                  <a:cxn ang="0">
                    <a:pos x="T8" y="T9"/>
                  </a:cxn>
                </a:cxnLst>
                <a:rect l="0" t="0" r="r" b="b"/>
                <a:pathLst>
                  <a:path w="68" h="69">
                    <a:moveTo>
                      <a:pt x="65" y="41"/>
                    </a:moveTo>
                    <a:cubicBezTo>
                      <a:pt x="62" y="58"/>
                      <a:pt x="45" y="69"/>
                      <a:pt x="28" y="66"/>
                    </a:cubicBezTo>
                    <a:cubicBezTo>
                      <a:pt x="11" y="62"/>
                      <a:pt x="0" y="46"/>
                      <a:pt x="3" y="29"/>
                    </a:cubicBezTo>
                    <a:cubicBezTo>
                      <a:pt x="6" y="11"/>
                      <a:pt x="23" y="0"/>
                      <a:pt x="40" y="4"/>
                    </a:cubicBezTo>
                    <a:cubicBezTo>
                      <a:pt x="57" y="7"/>
                      <a:pt x="68" y="24"/>
                      <a:pt x="65" y="41"/>
                    </a:cubicBezTo>
                  </a:path>
                </a:pathLst>
              </a:custGeom>
              <a:solidFill>
                <a:srgbClr val="7FBB41">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1" name="Freeform 360"/>
              <p:cNvSpPr>
                <a:spLocks/>
              </p:cNvSpPr>
              <p:nvPr/>
            </p:nvSpPr>
            <p:spPr bwMode="auto">
              <a:xfrm>
                <a:off x="8731017" y="5786142"/>
                <a:ext cx="97334" cy="99708"/>
              </a:xfrm>
              <a:custGeom>
                <a:avLst/>
                <a:gdLst>
                  <a:gd name="T0" fmla="*/ 54 w 56"/>
                  <a:gd name="T1" fmla="*/ 34 h 57"/>
                  <a:gd name="T2" fmla="*/ 23 w 56"/>
                  <a:gd name="T3" fmla="*/ 54 h 57"/>
                  <a:gd name="T4" fmla="*/ 3 w 56"/>
                  <a:gd name="T5" fmla="*/ 24 h 57"/>
                  <a:gd name="T6" fmla="*/ 33 w 56"/>
                  <a:gd name="T7" fmla="*/ 3 h 57"/>
                  <a:gd name="T8" fmla="*/ 54 w 56"/>
                  <a:gd name="T9" fmla="*/ 34 h 57"/>
                </a:gdLst>
                <a:ahLst/>
                <a:cxnLst>
                  <a:cxn ang="0">
                    <a:pos x="T0" y="T1"/>
                  </a:cxn>
                  <a:cxn ang="0">
                    <a:pos x="T2" y="T3"/>
                  </a:cxn>
                  <a:cxn ang="0">
                    <a:pos x="T4" y="T5"/>
                  </a:cxn>
                  <a:cxn ang="0">
                    <a:pos x="T6" y="T7"/>
                  </a:cxn>
                  <a:cxn ang="0">
                    <a:pos x="T8" y="T9"/>
                  </a:cxn>
                </a:cxnLst>
                <a:rect l="0" t="0" r="r" b="b"/>
                <a:pathLst>
                  <a:path w="56" h="57">
                    <a:moveTo>
                      <a:pt x="54" y="34"/>
                    </a:moveTo>
                    <a:cubicBezTo>
                      <a:pt x="51" y="48"/>
                      <a:pt x="37" y="57"/>
                      <a:pt x="23" y="54"/>
                    </a:cubicBezTo>
                    <a:cubicBezTo>
                      <a:pt x="9" y="51"/>
                      <a:pt x="0" y="38"/>
                      <a:pt x="3" y="24"/>
                    </a:cubicBezTo>
                    <a:cubicBezTo>
                      <a:pt x="5" y="10"/>
                      <a:pt x="19" y="0"/>
                      <a:pt x="33" y="3"/>
                    </a:cubicBezTo>
                    <a:cubicBezTo>
                      <a:pt x="47" y="6"/>
                      <a:pt x="56" y="20"/>
                      <a:pt x="54" y="34"/>
                    </a:cubicBezTo>
                  </a:path>
                </a:pathLst>
              </a:custGeom>
              <a:solidFill>
                <a:srgbClr val="7FBB41">
                  <a:lumMod val="5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2" name="Freeform 361"/>
              <p:cNvSpPr>
                <a:spLocks/>
              </p:cNvSpPr>
              <p:nvPr/>
            </p:nvSpPr>
            <p:spPr bwMode="auto">
              <a:xfrm>
                <a:off x="8747635" y="5793264"/>
                <a:ext cx="62911" cy="59350"/>
              </a:xfrm>
              <a:custGeom>
                <a:avLst/>
                <a:gdLst>
                  <a:gd name="T0" fmla="*/ 18 w 36"/>
                  <a:gd name="T1" fmla="*/ 0 h 34"/>
                  <a:gd name="T2" fmla="*/ 2 w 36"/>
                  <a:gd name="T3" fmla="*/ 14 h 34"/>
                  <a:gd name="T4" fmla="*/ 15 w 36"/>
                  <a:gd name="T5" fmla="*/ 34 h 34"/>
                  <a:gd name="T6" fmla="*/ 18 w 36"/>
                  <a:gd name="T7" fmla="*/ 34 h 34"/>
                  <a:gd name="T8" fmla="*/ 35 w 36"/>
                  <a:gd name="T9" fmla="*/ 20 h 34"/>
                  <a:gd name="T10" fmla="*/ 21 w 36"/>
                  <a:gd name="T11" fmla="*/ 1 h 34"/>
                  <a:gd name="T12" fmla="*/ 18 w 36"/>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36" h="34">
                    <a:moveTo>
                      <a:pt x="18" y="0"/>
                    </a:moveTo>
                    <a:cubicBezTo>
                      <a:pt x="10" y="0"/>
                      <a:pt x="3" y="6"/>
                      <a:pt x="2" y="14"/>
                    </a:cubicBezTo>
                    <a:cubicBezTo>
                      <a:pt x="0" y="23"/>
                      <a:pt x="6" y="32"/>
                      <a:pt x="15" y="34"/>
                    </a:cubicBezTo>
                    <a:cubicBezTo>
                      <a:pt x="16" y="34"/>
                      <a:pt x="17" y="34"/>
                      <a:pt x="18" y="34"/>
                    </a:cubicBezTo>
                    <a:cubicBezTo>
                      <a:pt x="26" y="34"/>
                      <a:pt x="33" y="28"/>
                      <a:pt x="35" y="20"/>
                    </a:cubicBezTo>
                    <a:cubicBezTo>
                      <a:pt x="36" y="11"/>
                      <a:pt x="30" y="3"/>
                      <a:pt x="21" y="1"/>
                    </a:cubicBezTo>
                    <a:cubicBezTo>
                      <a:pt x="20" y="1"/>
                      <a:pt x="19" y="0"/>
                      <a:pt x="18" y="0"/>
                    </a:cubicBezTo>
                  </a:path>
                </a:pathLst>
              </a:custGeom>
              <a:solidFill>
                <a:srgbClr val="7FBB41"/>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3" name="Freeform 362"/>
              <p:cNvSpPr>
                <a:spLocks/>
              </p:cNvSpPr>
              <p:nvPr/>
            </p:nvSpPr>
            <p:spPr bwMode="auto">
              <a:xfrm>
                <a:off x="9239052" y="5304221"/>
                <a:ext cx="238586" cy="366782"/>
              </a:xfrm>
              <a:custGeom>
                <a:avLst/>
                <a:gdLst>
                  <a:gd name="T0" fmla="*/ 0 w 136"/>
                  <a:gd name="T1" fmla="*/ 26 h 210"/>
                  <a:gd name="T2" fmla="*/ 8 w 136"/>
                  <a:gd name="T3" fmla="*/ 94 h 210"/>
                  <a:gd name="T4" fmla="*/ 77 w 136"/>
                  <a:gd name="T5" fmla="*/ 149 h 210"/>
                  <a:gd name="T6" fmla="*/ 122 w 136"/>
                  <a:gd name="T7" fmla="*/ 210 h 210"/>
                  <a:gd name="T8" fmla="*/ 132 w 136"/>
                  <a:gd name="T9" fmla="*/ 80 h 210"/>
                  <a:gd name="T10" fmla="*/ 122 w 136"/>
                  <a:gd name="T11" fmla="*/ 0 h 210"/>
                  <a:gd name="T12" fmla="*/ 0 w 136"/>
                  <a:gd name="T13" fmla="*/ 26 h 210"/>
                </a:gdLst>
                <a:ahLst/>
                <a:cxnLst>
                  <a:cxn ang="0">
                    <a:pos x="T0" y="T1"/>
                  </a:cxn>
                  <a:cxn ang="0">
                    <a:pos x="T2" y="T3"/>
                  </a:cxn>
                  <a:cxn ang="0">
                    <a:pos x="T4" y="T5"/>
                  </a:cxn>
                  <a:cxn ang="0">
                    <a:pos x="T6" y="T7"/>
                  </a:cxn>
                  <a:cxn ang="0">
                    <a:pos x="T8" y="T9"/>
                  </a:cxn>
                  <a:cxn ang="0">
                    <a:pos x="T10" y="T11"/>
                  </a:cxn>
                  <a:cxn ang="0">
                    <a:pos x="T12" y="T13"/>
                  </a:cxn>
                </a:cxnLst>
                <a:rect l="0" t="0" r="r" b="b"/>
                <a:pathLst>
                  <a:path w="136" h="210">
                    <a:moveTo>
                      <a:pt x="0" y="26"/>
                    </a:moveTo>
                    <a:cubicBezTo>
                      <a:pt x="8" y="94"/>
                      <a:pt x="8" y="94"/>
                      <a:pt x="8" y="94"/>
                    </a:cubicBezTo>
                    <a:cubicBezTo>
                      <a:pt x="12" y="128"/>
                      <a:pt x="43" y="152"/>
                      <a:pt x="77" y="149"/>
                    </a:cubicBezTo>
                    <a:cubicBezTo>
                      <a:pt x="122" y="210"/>
                      <a:pt x="122" y="210"/>
                      <a:pt x="122" y="210"/>
                    </a:cubicBezTo>
                    <a:cubicBezTo>
                      <a:pt x="133" y="174"/>
                      <a:pt x="136" y="114"/>
                      <a:pt x="132" y="80"/>
                    </a:cubicBezTo>
                    <a:cubicBezTo>
                      <a:pt x="130" y="60"/>
                      <a:pt x="122" y="0"/>
                      <a:pt x="122" y="0"/>
                    </a:cubicBezTo>
                    <a:lnTo>
                      <a:pt x="0" y="26"/>
                    </a:lnTo>
                    <a:close/>
                  </a:path>
                </a:pathLst>
              </a:custGeom>
              <a:solidFill>
                <a:srgbClr val="FF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4" name="Freeform 363"/>
              <p:cNvSpPr>
                <a:spLocks/>
              </p:cNvSpPr>
              <p:nvPr/>
            </p:nvSpPr>
            <p:spPr bwMode="auto">
              <a:xfrm>
                <a:off x="8996905" y="5006285"/>
                <a:ext cx="473612" cy="420197"/>
              </a:xfrm>
              <a:custGeom>
                <a:avLst/>
                <a:gdLst>
                  <a:gd name="T0" fmla="*/ 257 w 271"/>
                  <a:gd name="T1" fmla="*/ 207 h 240"/>
                  <a:gd name="T2" fmla="*/ 170 w 271"/>
                  <a:gd name="T3" fmla="*/ 220 h 240"/>
                  <a:gd name="T4" fmla="*/ 33 w 271"/>
                  <a:gd name="T5" fmla="*/ 121 h 240"/>
                  <a:gd name="T6" fmla="*/ 21 w 271"/>
                  <a:gd name="T7" fmla="*/ 34 h 240"/>
                  <a:gd name="T8" fmla="*/ 108 w 271"/>
                  <a:gd name="T9" fmla="*/ 21 h 240"/>
                  <a:gd name="T10" fmla="*/ 238 w 271"/>
                  <a:gd name="T11" fmla="*/ 121 h 240"/>
                  <a:gd name="T12" fmla="*/ 257 w 271"/>
                  <a:gd name="T13" fmla="*/ 207 h 240"/>
                </a:gdLst>
                <a:ahLst/>
                <a:cxnLst>
                  <a:cxn ang="0">
                    <a:pos x="T0" y="T1"/>
                  </a:cxn>
                  <a:cxn ang="0">
                    <a:pos x="T2" y="T3"/>
                  </a:cxn>
                  <a:cxn ang="0">
                    <a:pos x="T4" y="T5"/>
                  </a:cxn>
                  <a:cxn ang="0">
                    <a:pos x="T6" y="T7"/>
                  </a:cxn>
                  <a:cxn ang="0">
                    <a:pos x="T8" y="T9"/>
                  </a:cxn>
                  <a:cxn ang="0">
                    <a:pos x="T10" y="T11"/>
                  </a:cxn>
                  <a:cxn ang="0">
                    <a:pos x="T12" y="T13"/>
                  </a:cxn>
                </a:cxnLst>
                <a:rect l="0" t="0" r="r" b="b"/>
                <a:pathLst>
                  <a:path w="271" h="240">
                    <a:moveTo>
                      <a:pt x="257" y="207"/>
                    </a:moveTo>
                    <a:cubicBezTo>
                      <a:pt x="242" y="239"/>
                      <a:pt x="197" y="240"/>
                      <a:pt x="170" y="220"/>
                    </a:cubicBezTo>
                    <a:cubicBezTo>
                      <a:pt x="33" y="121"/>
                      <a:pt x="33" y="121"/>
                      <a:pt x="33" y="121"/>
                    </a:cubicBezTo>
                    <a:cubicBezTo>
                      <a:pt x="6" y="100"/>
                      <a:pt x="0" y="61"/>
                      <a:pt x="21" y="34"/>
                    </a:cubicBezTo>
                    <a:cubicBezTo>
                      <a:pt x="42" y="6"/>
                      <a:pt x="81" y="0"/>
                      <a:pt x="108" y="21"/>
                    </a:cubicBezTo>
                    <a:cubicBezTo>
                      <a:pt x="108" y="21"/>
                      <a:pt x="206" y="85"/>
                      <a:pt x="238" y="121"/>
                    </a:cubicBezTo>
                    <a:cubicBezTo>
                      <a:pt x="252" y="137"/>
                      <a:pt x="271" y="177"/>
                      <a:pt x="257" y="207"/>
                    </a:cubicBezTo>
                    <a:close/>
                  </a:path>
                </a:pathLst>
              </a:custGeom>
              <a:solidFill>
                <a:srgbClr val="FF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5" name="Freeform 364"/>
              <p:cNvSpPr>
                <a:spLocks/>
              </p:cNvSpPr>
              <p:nvPr/>
            </p:nvSpPr>
            <p:spPr bwMode="auto">
              <a:xfrm>
                <a:off x="9049133" y="5027651"/>
                <a:ext cx="167367" cy="157871"/>
              </a:xfrm>
              <a:custGeom>
                <a:avLst/>
                <a:gdLst>
                  <a:gd name="T0" fmla="*/ 73 w 96"/>
                  <a:gd name="T1" fmla="*/ 14 h 90"/>
                  <a:gd name="T2" fmla="*/ 11 w 96"/>
                  <a:gd name="T3" fmla="*/ 21 h 90"/>
                  <a:gd name="T4" fmla="*/ 33 w 96"/>
                  <a:gd name="T5" fmla="*/ 79 h 90"/>
                  <a:gd name="T6" fmla="*/ 73 w 96"/>
                  <a:gd name="T7" fmla="*/ 14 h 90"/>
                </a:gdLst>
                <a:ahLst/>
                <a:cxnLst>
                  <a:cxn ang="0">
                    <a:pos x="T0" y="T1"/>
                  </a:cxn>
                  <a:cxn ang="0">
                    <a:pos x="T2" y="T3"/>
                  </a:cxn>
                  <a:cxn ang="0">
                    <a:pos x="T4" y="T5"/>
                  </a:cxn>
                  <a:cxn ang="0">
                    <a:pos x="T6" y="T7"/>
                  </a:cxn>
                </a:cxnLst>
                <a:rect l="0" t="0" r="r" b="b"/>
                <a:pathLst>
                  <a:path w="96" h="90">
                    <a:moveTo>
                      <a:pt x="73" y="14"/>
                    </a:moveTo>
                    <a:cubicBezTo>
                      <a:pt x="50" y="0"/>
                      <a:pt x="22" y="3"/>
                      <a:pt x="11" y="21"/>
                    </a:cubicBezTo>
                    <a:cubicBezTo>
                      <a:pt x="0" y="39"/>
                      <a:pt x="10" y="65"/>
                      <a:pt x="33" y="79"/>
                    </a:cubicBezTo>
                    <a:cubicBezTo>
                      <a:pt x="56" y="90"/>
                      <a:pt x="96" y="31"/>
                      <a:pt x="73" y="14"/>
                    </a:cubicBezTo>
                    <a:close/>
                  </a:path>
                </a:pathLst>
              </a:custGeom>
              <a:solidFill>
                <a:srgbClr val="FFF3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6" name="Freeform 365"/>
              <p:cNvSpPr>
                <a:spLocks/>
              </p:cNvSpPr>
              <p:nvPr/>
            </p:nvSpPr>
            <p:spPr bwMode="auto">
              <a:xfrm>
                <a:off x="8291828" y="5470400"/>
                <a:ext cx="365595" cy="375091"/>
              </a:xfrm>
              <a:custGeom>
                <a:avLst/>
                <a:gdLst>
                  <a:gd name="T0" fmla="*/ 191 w 209"/>
                  <a:gd name="T1" fmla="*/ 131 h 215"/>
                  <a:gd name="T2" fmla="*/ 188 w 209"/>
                  <a:gd name="T3" fmla="*/ 197 h 215"/>
                  <a:gd name="T4" fmla="*/ 122 w 209"/>
                  <a:gd name="T5" fmla="*/ 194 h 215"/>
                  <a:gd name="T6" fmla="*/ 18 w 209"/>
                  <a:gd name="T7" fmla="*/ 85 h 215"/>
                  <a:gd name="T8" fmla="*/ 21 w 209"/>
                  <a:gd name="T9" fmla="*/ 18 h 215"/>
                  <a:gd name="T10" fmla="*/ 88 w 209"/>
                  <a:gd name="T11" fmla="*/ 21 h 215"/>
                  <a:gd name="T12" fmla="*/ 191 w 209"/>
                  <a:gd name="T13" fmla="*/ 131 h 215"/>
                </a:gdLst>
                <a:ahLst/>
                <a:cxnLst>
                  <a:cxn ang="0">
                    <a:pos x="T0" y="T1"/>
                  </a:cxn>
                  <a:cxn ang="0">
                    <a:pos x="T2" y="T3"/>
                  </a:cxn>
                  <a:cxn ang="0">
                    <a:pos x="T4" y="T5"/>
                  </a:cxn>
                  <a:cxn ang="0">
                    <a:pos x="T6" y="T7"/>
                  </a:cxn>
                  <a:cxn ang="0">
                    <a:pos x="T8" y="T9"/>
                  </a:cxn>
                  <a:cxn ang="0">
                    <a:pos x="T10" y="T11"/>
                  </a:cxn>
                  <a:cxn ang="0">
                    <a:pos x="T12" y="T13"/>
                  </a:cxn>
                </a:cxnLst>
                <a:rect l="0" t="0" r="r" b="b"/>
                <a:pathLst>
                  <a:path w="209" h="215">
                    <a:moveTo>
                      <a:pt x="191" y="131"/>
                    </a:moveTo>
                    <a:cubicBezTo>
                      <a:pt x="209" y="150"/>
                      <a:pt x="207" y="180"/>
                      <a:pt x="188" y="197"/>
                    </a:cubicBezTo>
                    <a:cubicBezTo>
                      <a:pt x="169" y="215"/>
                      <a:pt x="139" y="213"/>
                      <a:pt x="122" y="194"/>
                    </a:cubicBezTo>
                    <a:cubicBezTo>
                      <a:pt x="18" y="85"/>
                      <a:pt x="18" y="85"/>
                      <a:pt x="18" y="85"/>
                    </a:cubicBezTo>
                    <a:cubicBezTo>
                      <a:pt x="0" y="65"/>
                      <a:pt x="2" y="35"/>
                      <a:pt x="21" y="18"/>
                    </a:cubicBezTo>
                    <a:cubicBezTo>
                      <a:pt x="40" y="0"/>
                      <a:pt x="70" y="2"/>
                      <a:pt x="88" y="21"/>
                    </a:cubicBezTo>
                    <a:lnTo>
                      <a:pt x="191" y="131"/>
                    </a:lnTo>
                    <a:close/>
                  </a:path>
                </a:pathLst>
              </a:custGeom>
              <a:solidFill>
                <a:srgbClr val="FF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7" name="Freeform 366"/>
              <p:cNvSpPr>
                <a:spLocks/>
              </p:cNvSpPr>
              <p:nvPr/>
            </p:nvSpPr>
            <p:spPr bwMode="auto">
              <a:xfrm>
                <a:off x="8332186" y="5244871"/>
                <a:ext cx="411888" cy="422571"/>
              </a:xfrm>
              <a:custGeom>
                <a:avLst/>
                <a:gdLst>
                  <a:gd name="T0" fmla="*/ 217 w 236"/>
                  <a:gd name="T1" fmla="*/ 152 h 242"/>
                  <a:gd name="T2" fmla="*/ 214 w 236"/>
                  <a:gd name="T3" fmla="*/ 224 h 242"/>
                  <a:gd name="T4" fmla="*/ 143 w 236"/>
                  <a:gd name="T5" fmla="*/ 220 h 242"/>
                  <a:gd name="T6" fmla="*/ 19 w 236"/>
                  <a:gd name="T7" fmla="*/ 90 h 242"/>
                  <a:gd name="T8" fmla="*/ 22 w 236"/>
                  <a:gd name="T9" fmla="*/ 19 h 242"/>
                  <a:gd name="T10" fmla="*/ 93 w 236"/>
                  <a:gd name="T11" fmla="*/ 22 h 242"/>
                  <a:gd name="T12" fmla="*/ 217 w 236"/>
                  <a:gd name="T13" fmla="*/ 152 h 242"/>
                </a:gdLst>
                <a:ahLst/>
                <a:cxnLst>
                  <a:cxn ang="0">
                    <a:pos x="T0" y="T1"/>
                  </a:cxn>
                  <a:cxn ang="0">
                    <a:pos x="T2" y="T3"/>
                  </a:cxn>
                  <a:cxn ang="0">
                    <a:pos x="T4" y="T5"/>
                  </a:cxn>
                  <a:cxn ang="0">
                    <a:pos x="T6" y="T7"/>
                  </a:cxn>
                  <a:cxn ang="0">
                    <a:pos x="T8" y="T9"/>
                  </a:cxn>
                  <a:cxn ang="0">
                    <a:pos x="T10" y="T11"/>
                  </a:cxn>
                  <a:cxn ang="0">
                    <a:pos x="T12" y="T13"/>
                  </a:cxn>
                </a:cxnLst>
                <a:rect l="0" t="0" r="r" b="b"/>
                <a:pathLst>
                  <a:path w="236" h="242">
                    <a:moveTo>
                      <a:pt x="217" y="152"/>
                    </a:moveTo>
                    <a:cubicBezTo>
                      <a:pt x="236" y="173"/>
                      <a:pt x="234" y="205"/>
                      <a:pt x="214" y="224"/>
                    </a:cubicBezTo>
                    <a:cubicBezTo>
                      <a:pt x="193" y="242"/>
                      <a:pt x="161" y="241"/>
                      <a:pt x="143" y="220"/>
                    </a:cubicBezTo>
                    <a:cubicBezTo>
                      <a:pt x="19" y="90"/>
                      <a:pt x="19" y="90"/>
                      <a:pt x="19" y="90"/>
                    </a:cubicBezTo>
                    <a:cubicBezTo>
                      <a:pt x="0" y="70"/>
                      <a:pt x="2" y="38"/>
                      <a:pt x="22" y="19"/>
                    </a:cubicBezTo>
                    <a:cubicBezTo>
                      <a:pt x="43" y="0"/>
                      <a:pt x="75" y="2"/>
                      <a:pt x="93" y="22"/>
                    </a:cubicBezTo>
                    <a:lnTo>
                      <a:pt x="217" y="152"/>
                    </a:lnTo>
                    <a:close/>
                  </a:path>
                </a:pathLst>
              </a:custGeom>
              <a:solidFill>
                <a:srgbClr val="FF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8" name="Freeform 367"/>
              <p:cNvSpPr>
                <a:spLocks/>
              </p:cNvSpPr>
              <p:nvPr/>
            </p:nvSpPr>
            <p:spPr bwMode="auto">
              <a:xfrm>
                <a:off x="8562464" y="5492953"/>
                <a:ext cx="150749" cy="148375"/>
              </a:xfrm>
              <a:custGeom>
                <a:avLst/>
                <a:gdLst>
                  <a:gd name="T0" fmla="*/ 14 w 86"/>
                  <a:gd name="T1" fmla="*/ 69 h 85"/>
                  <a:gd name="T2" fmla="*/ 71 w 86"/>
                  <a:gd name="T3" fmla="*/ 69 h 85"/>
                  <a:gd name="T4" fmla="*/ 71 w 86"/>
                  <a:gd name="T5" fmla="*/ 12 h 85"/>
                  <a:gd name="T6" fmla="*/ 14 w 86"/>
                  <a:gd name="T7" fmla="*/ 69 h 85"/>
                </a:gdLst>
                <a:ahLst/>
                <a:cxnLst>
                  <a:cxn ang="0">
                    <a:pos x="T0" y="T1"/>
                  </a:cxn>
                  <a:cxn ang="0">
                    <a:pos x="T2" y="T3"/>
                  </a:cxn>
                  <a:cxn ang="0">
                    <a:pos x="T4" y="T5"/>
                  </a:cxn>
                  <a:cxn ang="0">
                    <a:pos x="T6" y="T7"/>
                  </a:cxn>
                </a:cxnLst>
                <a:rect l="0" t="0" r="r" b="b"/>
                <a:pathLst>
                  <a:path w="86" h="85">
                    <a:moveTo>
                      <a:pt x="14" y="69"/>
                    </a:moveTo>
                    <a:cubicBezTo>
                      <a:pt x="30" y="85"/>
                      <a:pt x="55" y="85"/>
                      <a:pt x="71" y="69"/>
                    </a:cubicBezTo>
                    <a:cubicBezTo>
                      <a:pt x="86" y="53"/>
                      <a:pt x="86" y="28"/>
                      <a:pt x="71" y="12"/>
                    </a:cubicBezTo>
                    <a:cubicBezTo>
                      <a:pt x="54" y="0"/>
                      <a:pt x="0" y="52"/>
                      <a:pt x="14" y="69"/>
                    </a:cubicBezTo>
                    <a:close/>
                  </a:path>
                </a:pathLst>
              </a:custGeom>
              <a:solidFill>
                <a:srgbClr val="FFF3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99" name="Freeform 368"/>
              <p:cNvSpPr>
                <a:spLocks/>
              </p:cNvSpPr>
              <p:nvPr/>
            </p:nvSpPr>
            <p:spPr bwMode="auto">
              <a:xfrm>
                <a:off x="8377292" y="4956431"/>
                <a:ext cx="343042" cy="354912"/>
              </a:xfrm>
              <a:custGeom>
                <a:avLst/>
                <a:gdLst>
                  <a:gd name="T0" fmla="*/ 176 w 196"/>
                  <a:gd name="T1" fmla="*/ 106 h 203"/>
                  <a:gd name="T2" fmla="*/ 173 w 196"/>
                  <a:gd name="T3" fmla="*/ 183 h 203"/>
                  <a:gd name="T4" fmla="*/ 96 w 196"/>
                  <a:gd name="T5" fmla="*/ 179 h 203"/>
                  <a:gd name="T6" fmla="*/ 20 w 196"/>
                  <a:gd name="T7" fmla="*/ 97 h 203"/>
                  <a:gd name="T8" fmla="*/ 24 w 196"/>
                  <a:gd name="T9" fmla="*/ 20 h 203"/>
                  <a:gd name="T10" fmla="*/ 101 w 196"/>
                  <a:gd name="T11" fmla="*/ 23 h 203"/>
                  <a:gd name="T12" fmla="*/ 176 w 196"/>
                  <a:gd name="T13" fmla="*/ 106 h 203"/>
                </a:gdLst>
                <a:ahLst/>
                <a:cxnLst>
                  <a:cxn ang="0">
                    <a:pos x="T0" y="T1"/>
                  </a:cxn>
                  <a:cxn ang="0">
                    <a:pos x="T2" y="T3"/>
                  </a:cxn>
                  <a:cxn ang="0">
                    <a:pos x="T4" y="T5"/>
                  </a:cxn>
                  <a:cxn ang="0">
                    <a:pos x="T6" y="T7"/>
                  </a:cxn>
                  <a:cxn ang="0">
                    <a:pos x="T8" y="T9"/>
                  </a:cxn>
                  <a:cxn ang="0">
                    <a:pos x="T10" y="T11"/>
                  </a:cxn>
                  <a:cxn ang="0">
                    <a:pos x="T12" y="T13"/>
                  </a:cxn>
                </a:cxnLst>
                <a:rect l="0" t="0" r="r" b="b"/>
                <a:pathLst>
                  <a:path w="196" h="203">
                    <a:moveTo>
                      <a:pt x="176" y="106"/>
                    </a:moveTo>
                    <a:cubicBezTo>
                      <a:pt x="196" y="128"/>
                      <a:pt x="195" y="163"/>
                      <a:pt x="173" y="183"/>
                    </a:cubicBezTo>
                    <a:cubicBezTo>
                      <a:pt x="150" y="203"/>
                      <a:pt x="116" y="201"/>
                      <a:pt x="96" y="179"/>
                    </a:cubicBezTo>
                    <a:cubicBezTo>
                      <a:pt x="20" y="97"/>
                      <a:pt x="20" y="97"/>
                      <a:pt x="20" y="97"/>
                    </a:cubicBezTo>
                    <a:cubicBezTo>
                      <a:pt x="0" y="75"/>
                      <a:pt x="2" y="40"/>
                      <a:pt x="24" y="20"/>
                    </a:cubicBezTo>
                    <a:cubicBezTo>
                      <a:pt x="46" y="0"/>
                      <a:pt x="80" y="1"/>
                      <a:pt x="101" y="23"/>
                    </a:cubicBezTo>
                    <a:lnTo>
                      <a:pt x="176" y="106"/>
                    </a:lnTo>
                    <a:close/>
                  </a:path>
                </a:pathLst>
              </a:custGeom>
              <a:solidFill>
                <a:srgbClr val="FFD0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00" name="Freeform 369"/>
              <p:cNvSpPr>
                <a:spLocks/>
              </p:cNvSpPr>
              <p:nvPr/>
            </p:nvSpPr>
            <p:spPr bwMode="auto">
              <a:xfrm>
                <a:off x="8520919" y="5113114"/>
                <a:ext cx="163806" cy="162619"/>
              </a:xfrm>
              <a:custGeom>
                <a:avLst/>
                <a:gdLst>
                  <a:gd name="T0" fmla="*/ 16 w 94"/>
                  <a:gd name="T1" fmla="*/ 76 h 93"/>
                  <a:gd name="T2" fmla="*/ 77 w 94"/>
                  <a:gd name="T3" fmla="*/ 76 h 93"/>
                  <a:gd name="T4" fmla="*/ 77 w 94"/>
                  <a:gd name="T5" fmla="*/ 14 h 93"/>
                  <a:gd name="T6" fmla="*/ 16 w 94"/>
                  <a:gd name="T7" fmla="*/ 76 h 93"/>
                </a:gdLst>
                <a:ahLst/>
                <a:cxnLst>
                  <a:cxn ang="0">
                    <a:pos x="T0" y="T1"/>
                  </a:cxn>
                  <a:cxn ang="0">
                    <a:pos x="T2" y="T3"/>
                  </a:cxn>
                  <a:cxn ang="0">
                    <a:pos x="T4" y="T5"/>
                  </a:cxn>
                  <a:cxn ang="0">
                    <a:pos x="T6" y="T7"/>
                  </a:cxn>
                </a:cxnLst>
                <a:rect l="0" t="0" r="r" b="b"/>
                <a:pathLst>
                  <a:path w="94" h="93">
                    <a:moveTo>
                      <a:pt x="16" y="76"/>
                    </a:moveTo>
                    <a:cubicBezTo>
                      <a:pt x="33" y="93"/>
                      <a:pt x="60" y="93"/>
                      <a:pt x="77" y="76"/>
                    </a:cubicBezTo>
                    <a:cubicBezTo>
                      <a:pt x="94" y="58"/>
                      <a:pt x="94" y="31"/>
                      <a:pt x="77" y="14"/>
                    </a:cubicBezTo>
                    <a:cubicBezTo>
                      <a:pt x="59" y="0"/>
                      <a:pt x="0" y="56"/>
                      <a:pt x="16" y="76"/>
                    </a:cubicBezTo>
                    <a:close/>
                  </a:path>
                </a:pathLst>
              </a:custGeom>
              <a:solidFill>
                <a:srgbClr val="FFF3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601" name="Freeform 370"/>
              <p:cNvSpPr>
                <a:spLocks/>
              </p:cNvSpPr>
              <p:nvPr/>
            </p:nvSpPr>
            <p:spPr bwMode="auto">
              <a:xfrm>
                <a:off x="8482935" y="5678125"/>
                <a:ext cx="141253" cy="140066"/>
              </a:xfrm>
              <a:custGeom>
                <a:avLst/>
                <a:gdLst>
                  <a:gd name="T0" fmla="*/ 13 w 81"/>
                  <a:gd name="T1" fmla="*/ 65 h 80"/>
                  <a:gd name="T2" fmla="*/ 66 w 81"/>
                  <a:gd name="T3" fmla="*/ 65 h 80"/>
                  <a:gd name="T4" fmla="*/ 66 w 81"/>
                  <a:gd name="T5" fmla="*/ 12 h 80"/>
                  <a:gd name="T6" fmla="*/ 13 w 81"/>
                  <a:gd name="T7" fmla="*/ 65 h 80"/>
                </a:gdLst>
                <a:ahLst/>
                <a:cxnLst>
                  <a:cxn ang="0">
                    <a:pos x="T0" y="T1"/>
                  </a:cxn>
                  <a:cxn ang="0">
                    <a:pos x="T2" y="T3"/>
                  </a:cxn>
                  <a:cxn ang="0">
                    <a:pos x="T4" y="T5"/>
                  </a:cxn>
                  <a:cxn ang="0">
                    <a:pos x="T6" y="T7"/>
                  </a:cxn>
                </a:cxnLst>
                <a:rect l="0" t="0" r="r" b="b"/>
                <a:pathLst>
                  <a:path w="81" h="80">
                    <a:moveTo>
                      <a:pt x="13" y="65"/>
                    </a:moveTo>
                    <a:cubicBezTo>
                      <a:pt x="28" y="80"/>
                      <a:pt x="52" y="80"/>
                      <a:pt x="66" y="65"/>
                    </a:cubicBezTo>
                    <a:cubicBezTo>
                      <a:pt x="81" y="50"/>
                      <a:pt x="81" y="27"/>
                      <a:pt x="66" y="12"/>
                    </a:cubicBezTo>
                    <a:cubicBezTo>
                      <a:pt x="51" y="0"/>
                      <a:pt x="0" y="49"/>
                      <a:pt x="13" y="65"/>
                    </a:cubicBezTo>
                    <a:close/>
                  </a:path>
                </a:pathLst>
              </a:custGeom>
              <a:solidFill>
                <a:srgbClr val="FFF3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224" name="Group 223"/>
            <p:cNvGrpSpPr/>
            <p:nvPr/>
          </p:nvGrpSpPr>
          <p:grpSpPr>
            <a:xfrm>
              <a:off x="4175713" y="2269252"/>
              <a:ext cx="3865099" cy="3857251"/>
              <a:chOff x="6554065" y="1654205"/>
              <a:chExt cx="4676768" cy="4667273"/>
            </a:xfrm>
          </p:grpSpPr>
          <p:grpSp>
            <p:nvGrpSpPr>
              <p:cNvPr id="518" name="Group 517"/>
              <p:cNvGrpSpPr/>
              <p:nvPr/>
            </p:nvGrpSpPr>
            <p:grpSpPr>
              <a:xfrm>
                <a:off x="6554065" y="1654205"/>
                <a:ext cx="4676768" cy="4609110"/>
                <a:chOff x="6554065" y="1654205"/>
                <a:chExt cx="4676768" cy="4609110"/>
              </a:xfrm>
            </p:grpSpPr>
            <p:grpSp>
              <p:nvGrpSpPr>
                <p:cNvPr id="520" name="Group 519"/>
                <p:cNvGrpSpPr/>
                <p:nvPr/>
              </p:nvGrpSpPr>
              <p:grpSpPr>
                <a:xfrm>
                  <a:off x="6656147" y="1708807"/>
                  <a:ext cx="4472604" cy="4554508"/>
                  <a:chOff x="6656147" y="1708807"/>
                  <a:chExt cx="4472604" cy="4554508"/>
                </a:xfrm>
                <a:solidFill>
                  <a:srgbClr val="44546A">
                    <a:lumMod val="40000"/>
                    <a:lumOff val="60000"/>
                  </a:srgbClr>
                </a:solidFill>
              </p:grpSpPr>
              <p:sp>
                <p:nvSpPr>
                  <p:cNvPr id="532" name="Freeform 257"/>
                  <p:cNvSpPr>
                    <a:spLocks/>
                  </p:cNvSpPr>
                  <p:nvPr/>
                </p:nvSpPr>
                <p:spPr bwMode="auto">
                  <a:xfrm>
                    <a:off x="8392723" y="2900552"/>
                    <a:ext cx="649287" cy="594686"/>
                  </a:xfrm>
                  <a:custGeom>
                    <a:avLst/>
                    <a:gdLst>
                      <a:gd name="T0" fmla="*/ 371 w 371"/>
                      <a:gd name="T1" fmla="*/ 0 h 340"/>
                      <a:gd name="T2" fmla="*/ 108 w 371"/>
                      <a:gd name="T3" fmla="*/ 0 h 340"/>
                      <a:gd name="T4" fmla="*/ 0 w 371"/>
                      <a:gd name="T5" fmla="*/ 108 h 340"/>
                      <a:gd name="T6" fmla="*/ 0 w 371"/>
                      <a:gd name="T7" fmla="*/ 335 h 340"/>
                      <a:gd name="T8" fmla="*/ 16 w 371"/>
                      <a:gd name="T9" fmla="*/ 340 h 340"/>
                      <a:gd name="T10" fmla="*/ 16 w 371"/>
                      <a:gd name="T11" fmla="*/ 108 h 340"/>
                      <a:gd name="T12" fmla="*/ 43 w 371"/>
                      <a:gd name="T13" fmla="*/ 43 h 340"/>
                      <a:gd name="T14" fmla="*/ 108 w 371"/>
                      <a:gd name="T15" fmla="*/ 16 h 340"/>
                      <a:gd name="T16" fmla="*/ 371 w 371"/>
                      <a:gd name="T17" fmla="*/ 16 h 340"/>
                      <a:gd name="T18" fmla="*/ 371 w 371"/>
                      <a:gd name="T19"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40">
                        <a:moveTo>
                          <a:pt x="371" y="0"/>
                        </a:moveTo>
                        <a:cubicBezTo>
                          <a:pt x="108" y="0"/>
                          <a:pt x="108" y="0"/>
                          <a:pt x="108" y="0"/>
                        </a:cubicBezTo>
                        <a:cubicBezTo>
                          <a:pt x="48" y="0"/>
                          <a:pt x="0" y="48"/>
                          <a:pt x="0" y="108"/>
                        </a:cubicBezTo>
                        <a:cubicBezTo>
                          <a:pt x="0" y="335"/>
                          <a:pt x="0" y="335"/>
                          <a:pt x="0" y="335"/>
                        </a:cubicBezTo>
                        <a:cubicBezTo>
                          <a:pt x="5" y="337"/>
                          <a:pt x="10" y="338"/>
                          <a:pt x="16" y="340"/>
                        </a:cubicBezTo>
                        <a:cubicBezTo>
                          <a:pt x="16" y="108"/>
                          <a:pt x="16" y="108"/>
                          <a:pt x="16" y="108"/>
                        </a:cubicBezTo>
                        <a:cubicBezTo>
                          <a:pt x="16" y="82"/>
                          <a:pt x="26" y="59"/>
                          <a:pt x="43" y="43"/>
                        </a:cubicBezTo>
                        <a:cubicBezTo>
                          <a:pt x="59" y="26"/>
                          <a:pt x="82" y="16"/>
                          <a:pt x="108" y="16"/>
                        </a:cubicBezTo>
                        <a:cubicBezTo>
                          <a:pt x="371" y="16"/>
                          <a:pt x="371" y="16"/>
                          <a:pt x="371" y="16"/>
                        </a:cubicBezTo>
                        <a:cubicBezTo>
                          <a:pt x="371" y="0"/>
                          <a:pt x="371" y="0"/>
                          <a:pt x="3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3" name="Freeform 259"/>
                  <p:cNvSpPr>
                    <a:spLocks/>
                  </p:cNvSpPr>
                  <p:nvPr/>
                </p:nvSpPr>
                <p:spPr bwMode="auto">
                  <a:xfrm>
                    <a:off x="7489418" y="5415799"/>
                    <a:ext cx="927045" cy="383400"/>
                  </a:xfrm>
                  <a:custGeom>
                    <a:avLst/>
                    <a:gdLst>
                      <a:gd name="T0" fmla="*/ 12 w 530"/>
                      <a:gd name="T1" fmla="*/ 0 h 219"/>
                      <a:gd name="T2" fmla="*/ 0 w 530"/>
                      <a:gd name="T3" fmla="*/ 0 h 219"/>
                      <a:gd name="T4" fmla="*/ 0 w 530"/>
                      <a:gd name="T5" fmla="*/ 113 h 219"/>
                      <a:gd name="T6" fmla="*/ 106 w 530"/>
                      <a:gd name="T7" fmla="*/ 219 h 219"/>
                      <a:gd name="T8" fmla="*/ 527 w 530"/>
                      <a:gd name="T9" fmla="*/ 219 h 219"/>
                      <a:gd name="T10" fmla="*/ 530 w 530"/>
                      <a:gd name="T11" fmla="*/ 207 h 219"/>
                      <a:gd name="T12" fmla="*/ 106 w 530"/>
                      <a:gd name="T13" fmla="*/ 207 h 219"/>
                      <a:gd name="T14" fmla="*/ 40 w 530"/>
                      <a:gd name="T15" fmla="*/ 179 h 219"/>
                      <a:gd name="T16" fmla="*/ 12 w 530"/>
                      <a:gd name="T17" fmla="*/ 113 h 219"/>
                      <a:gd name="T18" fmla="*/ 12 w 530"/>
                      <a:gd name="T19"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0" h="219">
                        <a:moveTo>
                          <a:pt x="12" y="0"/>
                        </a:moveTo>
                        <a:cubicBezTo>
                          <a:pt x="0" y="0"/>
                          <a:pt x="0" y="0"/>
                          <a:pt x="0" y="0"/>
                        </a:cubicBezTo>
                        <a:cubicBezTo>
                          <a:pt x="0" y="113"/>
                          <a:pt x="0" y="113"/>
                          <a:pt x="0" y="113"/>
                        </a:cubicBezTo>
                        <a:cubicBezTo>
                          <a:pt x="0" y="171"/>
                          <a:pt x="48" y="219"/>
                          <a:pt x="106" y="219"/>
                        </a:cubicBezTo>
                        <a:cubicBezTo>
                          <a:pt x="527" y="219"/>
                          <a:pt x="527" y="219"/>
                          <a:pt x="527" y="219"/>
                        </a:cubicBezTo>
                        <a:cubicBezTo>
                          <a:pt x="530" y="207"/>
                          <a:pt x="530" y="207"/>
                          <a:pt x="530" y="207"/>
                        </a:cubicBezTo>
                        <a:cubicBezTo>
                          <a:pt x="106" y="207"/>
                          <a:pt x="106" y="207"/>
                          <a:pt x="106" y="207"/>
                        </a:cubicBezTo>
                        <a:cubicBezTo>
                          <a:pt x="80" y="207"/>
                          <a:pt x="57" y="196"/>
                          <a:pt x="40" y="179"/>
                        </a:cubicBezTo>
                        <a:cubicBezTo>
                          <a:pt x="23" y="162"/>
                          <a:pt x="12" y="139"/>
                          <a:pt x="12" y="113"/>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4" name="Freeform 260"/>
                  <p:cNvSpPr>
                    <a:spLocks/>
                  </p:cNvSpPr>
                  <p:nvPr/>
                </p:nvSpPr>
                <p:spPr bwMode="auto">
                  <a:xfrm>
                    <a:off x="9093051" y="3900003"/>
                    <a:ext cx="436815" cy="592312"/>
                  </a:xfrm>
                  <a:custGeom>
                    <a:avLst/>
                    <a:gdLst>
                      <a:gd name="T0" fmla="*/ 246 w 250"/>
                      <a:gd name="T1" fmla="*/ 0 h 339"/>
                      <a:gd name="T2" fmla="*/ 243 w 250"/>
                      <a:gd name="T3" fmla="*/ 2 h 339"/>
                      <a:gd name="T4" fmla="*/ 0 w 250"/>
                      <a:gd name="T5" fmla="*/ 337 h 339"/>
                      <a:gd name="T6" fmla="*/ 8 w 250"/>
                      <a:gd name="T7" fmla="*/ 339 h 339"/>
                      <a:gd name="T8" fmla="*/ 249 w 250"/>
                      <a:gd name="T9" fmla="*/ 7 h 339"/>
                      <a:gd name="T10" fmla="*/ 248 w 250"/>
                      <a:gd name="T11" fmla="*/ 1 h 339"/>
                      <a:gd name="T12" fmla="*/ 246 w 250"/>
                      <a:gd name="T13" fmla="*/ 0 h 339"/>
                    </a:gdLst>
                    <a:ahLst/>
                    <a:cxnLst>
                      <a:cxn ang="0">
                        <a:pos x="T0" y="T1"/>
                      </a:cxn>
                      <a:cxn ang="0">
                        <a:pos x="T2" y="T3"/>
                      </a:cxn>
                      <a:cxn ang="0">
                        <a:pos x="T4" y="T5"/>
                      </a:cxn>
                      <a:cxn ang="0">
                        <a:pos x="T6" y="T7"/>
                      </a:cxn>
                      <a:cxn ang="0">
                        <a:pos x="T8" y="T9"/>
                      </a:cxn>
                      <a:cxn ang="0">
                        <a:pos x="T10" y="T11"/>
                      </a:cxn>
                      <a:cxn ang="0">
                        <a:pos x="T12" y="T13"/>
                      </a:cxn>
                    </a:cxnLst>
                    <a:rect l="0" t="0" r="r" b="b"/>
                    <a:pathLst>
                      <a:path w="250" h="339">
                        <a:moveTo>
                          <a:pt x="246" y="0"/>
                        </a:moveTo>
                        <a:cubicBezTo>
                          <a:pt x="245" y="0"/>
                          <a:pt x="243" y="1"/>
                          <a:pt x="243" y="2"/>
                        </a:cubicBezTo>
                        <a:cubicBezTo>
                          <a:pt x="0" y="337"/>
                          <a:pt x="0" y="337"/>
                          <a:pt x="0" y="337"/>
                        </a:cubicBezTo>
                        <a:cubicBezTo>
                          <a:pt x="8" y="339"/>
                          <a:pt x="8" y="339"/>
                          <a:pt x="8" y="339"/>
                        </a:cubicBezTo>
                        <a:cubicBezTo>
                          <a:pt x="249" y="7"/>
                          <a:pt x="249" y="7"/>
                          <a:pt x="249" y="7"/>
                        </a:cubicBezTo>
                        <a:cubicBezTo>
                          <a:pt x="250" y="5"/>
                          <a:pt x="250" y="2"/>
                          <a:pt x="248" y="1"/>
                        </a:cubicBezTo>
                        <a:cubicBezTo>
                          <a:pt x="247" y="0"/>
                          <a:pt x="247" y="0"/>
                          <a:pt x="2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5" name="Freeform 261"/>
                  <p:cNvSpPr>
                    <a:spLocks/>
                  </p:cNvSpPr>
                  <p:nvPr/>
                </p:nvSpPr>
                <p:spPr bwMode="auto">
                  <a:xfrm>
                    <a:off x="9449151" y="5619962"/>
                    <a:ext cx="525840" cy="28488"/>
                  </a:xfrm>
                  <a:custGeom>
                    <a:avLst/>
                    <a:gdLst>
                      <a:gd name="T0" fmla="*/ 301 w 301"/>
                      <a:gd name="T1" fmla="*/ 0 h 16"/>
                      <a:gd name="T2" fmla="*/ 0 w 301"/>
                      <a:gd name="T3" fmla="*/ 0 h 16"/>
                      <a:gd name="T4" fmla="*/ 1 w 301"/>
                      <a:gd name="T5" fmla="*/ 16 h 16"/>
                      <a:gd name="T6" fmla="*/ 300 w 301"/>
                      <a:gd name="T7" fmla="*/ 16 h 16"/>
                      <a:gd name="T8" fmla="*/ 301 w 301"/>
                      <a:gd name="T9" fmla="*/ 0 h 16"/>
                    </a:gdLst>
                    <a:ahLst/>
                    <a:cxnLst>
                      <a:cxn ang="0">
                        <a:pos x="T0" y="T1"/>
                      </a:cxn>
                      <a:cxn ang="0">
                        <a:pos x="T2" y="T3"/>
                      </a:cxn>
                      <a:cxn ang="0">
                        <a:pos x="T4" y="T5"/>
                      </a:cxn>
                      <a:cxn ang="0">
                        <a:pos x="T6" y="T7"/>
                      </a:cxn>
                      <a:cxn ang="0">
                        <a:pos x="T8" y="T9"/>
                      </a:cxn>
                    </a:cxnLst>
                    <a:rect l="0" t="0" r="r" b="b"/>
                    <a:pathLst>
                      <a:path w="301" h="16">
                        <a:moveTo>
                          <a:pt x="301" y="0"/>
                        </a:moveTo>
                        <a:cubicBezTo>
                          <a:pt x="0" y="0"/>
                          <a:pt x="0" y="0"/>
                          <a:pt x="0" y="0"/>
                        </a:cubicBezTo>
                        <a:cubicBezTo>
                          <a:pt x="0" y="6"/>
                          <a:pt x="1" y="11"/>
                          <a:pt x="1" y="16"/>
                        </a:cubicBezTo>
                        <a:cubicBezTo>
                          <a:pt x="300" y="16"/>
                          <a:pt x="300" y="16"/>
                          <a:pt x="300" y="16"/>
                        </a:cubicBezTo>
                        <a:cubicBezTo>
                          <a:pt x="300" y="11"/>
                          <a:pt x="301" y="5"/>
                          <a:pt x="30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6" name="Freeform 262"/>
                  <p:cNvSpPr>
                    <a:spLocks/>
                  </p:cNvSpPr>
                  <p:nvPr/>
                </p:nvSpPr>
                <p:spPr bwMode="auto">
                  <a:xfrm>
                    <a:off x="10300227" y="4872154"/>
                    <a:ext cx="128196" cy="309806"/>
                  </a:xfrm>
                  <a:custGeom>
                    <a:avLst/>
                    <a:gdLst>
                      <a:gd name="T0" fmla="*/ 17 w 73"/>
                      <a:gd name="T1" fmla="*/ 0 h 177"/>
                      <a:gd name="T2" fmla="*/ 0 w 73"/>
                      <a:gd name="T3" fmla="*/ 0 h 177"/>
                      <a:gd name="T4" fmla="*/ 56 w 73"/>
                      <a:gd name="T5" fmla="*/ 177 h 177"/>
                      <a:gd name="T6" fmla="*/ 73 w 73"/>
                      <a:gd name="T7" fmla="*/ 175 h 177"/>
                      <a:gd name="T8" fmla="*/ 17 w 73"/>
                      <a:gd name="T9" fmla="*/ 0 h 177"/>
                    </a:gdLst>
                    <a:ahLst/>
                    <a:cxnLst>
                      <a:cxn ang="0">
                        <a:pos x="T0" y="T1"/>
                      </a:cxn>
                      <a:cxn ang="0">
                        <a:pos x="T2" y="T3"/>
                      </a:cxn>
                      <a:cxn ang="0">
                        <a:pos x="T4" y="T5"/>
                      </a:cxn>
                      <a:cxn ang="0">
                        <a:pos x="T6" y="T7"/>
                      </a:cxn>
                      <a:cxn ang="0">
                        <a:pos x="T8" y="T9"/>
                      </a:cxn>
                    </a:cxnLst>
                    <a:rect l="0" t="0" r="r" b="b"/>
                    <a:pathLst>
                      <a:path w="73" h="177">
                        <a:moveTo>
                          <a:pt x="17" y="0"/>
                        </a:moveTo>
                        <a:cubicBezTo>
                          <a:pt x="0" y="0"/>
                          <a:pt x="0" y="0"/>
                          <a:pt x="0" y="0"/>
                        </a:cubicBezTo>
                        <a:cubicBezTo>
                          <a:pt x="56" y="177"/>
                          <a:pt x="56" y="177"/>
                          <a:pt x="56" y="177"/>
                        </a:cubicBezTo>
                        <a:cubicBezTo>
                          <a:pt x="62" y="176"/>
                          <a:pt x="67" y="176"/>
                          <a:pt x="73" y="175"/>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7" name="Freeform 263"/>
                  <p:cNvSpPr>
                    <a:spLocks/>
                  </p:cNvSpPr>
                  <p:nvPr/>
                </p:nvSpPr>
                <p:spPr bwMode="auto">
                  <a:xfrm>
                    <a:off x="9254483" y="1954515"/>
                    <a:ext cx="458181" cy="743060"/>
                  </a:xfrm>
                  <a:custGeom>
                    <a:avLst/>
                    <a:gdLst>
                      <a:gd name="T0" fmla="*/ 253 w 262"/>
                      <a:gd name="T1" fmla="*/ 0 h 425"/>
                      <a:gd name="T2" fmla="*/ 246 w 262"/>
                      <a:gd name="T3" fmla="*/ 4 h 425"/>
                      <a:gd name="T4" fmla="*/ 0 w 262"/>
                      <a:gd name="T5" fmla="*/ 425 h 425"/>
                      <a:gd name="T6" fmla="*/ 19 w 262"/>
                      <a:gd name="T7" fmla="*/ 425 h 425"/>
                      <a:gd name="T8" fmla="*/ 260 w 262"/>
                      <a:gd name="T9" fmla="*/ 12 h 425"/>
                      <a:gd name="T10" fmla="*/ 257 w 262"/>
                      <a:gd name="T11" fmla="*/ 1 h 425"/>
                      <a:gd name="T12" fmla="*/ 253 w 262"/>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62" h="425">
                        <a:moveTo>
                          <a:pt x="253" y="0"/>
                        </a:moveTo>
                        <a:cubicBezTo>
                          <a:pt x="251" y="0"/>
                          <a:pt x="248" y="1"/>
                          <a:pt x="246" y="4"/>
                        </a:cubicBezTo>
                        <a:cubicBezTo>
                          <a:pt x="0" y="425"/>
                          <a:pt x="0" y="425"/>
                          <a:pt x="0" y="425"/>
                        </a:cubicBezTo>
                        <a:cubicBezTo>
                          <a:pt x="19" y="425"/>
                          <a:pt x="19" y="425"/>
                          <a:pt x="19" y="425"/>
                        </a:cubicBezTo>
                        <a:cubicBezTo>
                          <a:pt x="260" y="12"/>
                          <a:pt x="260" y="12"/>
                          <a:pt x="260" y="12"/>
                        </a:cubicBezTo>
                        <a:cubicBezTo>
                          <a:pt x="262" y="8"/>
                          <a:pt x="261" y="3"/>
                          <a:pt x="257" y="1"/>
                        </a:cubicBezTo>
                        <a:cubicBezTo>
                          <a:pt x="256" y="0"/>
                          <a:pt x="255" y="0"/>
                          <a:pt x="25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8" name="Freeform 267"/>
                  <p:cNvSpPr>
                    <a:spLocks noEditPoints="1"/>
                  </p:cNvSpPr>
                  <p:nvPr/>
                </p:nvSpPr>
                <p:spPr bwMode="auto">
                  <a:xfrm>
                    <a:off x="7085839" y="3459628"/>
                    <a:ext cx="373904" cy="687271"/>
                  </a:xfrm>
                  <a:custGeom>
                    <a:avLst/>
                    <a:gdLst>
                      <a:gd name="T0" fmla="*/ 187 w 214"/>
                      <a:gd name="T1" fmla="*/ 347 h 393"/>
                      <a:gd name="T2" fmla="*/ 185 w 214"/>
                      <a:gd name="T3" fmla="*/ 347 h 393"/>
                      <a:gd name="T4" fmla="*/ 185 w 214"/>
                      <a:gd name="T5" fmla="*/ 347 h 393"/>
                      <a:gd name="T6" fmla="*/ 185 w 214"/>
                      <a:gd name="T7" fmla="*/ 347 h 393"/>
                      <a:gd name="T8" fmla="*/ 184 w 214"/>
                      <a:gd name="T9" fmla="*/ 353 h 393"/>
                      <a:gd name="T10" fmla="*/ 205 w 214"/>
                      <a:gd name="T11" fmla="*/ 393 h 393"/>
                      <a:gd name="T12" fmla="*/ 214 w 214"/>
                      <a:gd name="T13" fmla="*/ 393 h 393"/>
                      <a:gd name="T14" fmla="*/ 213 w 214"/>
                      <a:gd name="T15" fmla="*/ 392 h 393"/>
                      <a:gd name="T16" fmla="*/ 191 w 214"/>
                      <a:gd name="T17" fmla="*/ 349 h 393"/>
                      <a:gd name="T18" fmla="*/ 187 w 214"/>
                      <a:gd name="T19" fmla="*/ 347 h 393"/>
                      <a:gd name="T20" fmla="*/ 141 w 214"/>
                      <a:gd name="T21" fmla="*/ 260 h 393"/>
                      <a:gd name="T22" fmla="*/ 139 w 214"/>
                      <a:gd name="T23" fmla="*/ 261 h 393"/>
                      <a:gd name="T24" fmla="*/ 139 w 214"/>
                      <a:gd name="T25" fmla="*/ 261 h 393"/>
                      <a:gd name="T26" fmla="*/ 139 w 214"/>
                      <a:gd name="T27" fmla="*/ 261 h 393"/>
                      <a:gd name="T28" fmla="*/ 138 w 214"/>
                      <a:gd name="T29" fmla="*/ 266 h 393"/>
                      <a:gd name="T30" fmla="*/ 161 w 214"/>
                      <a:gd name="T31" fmla="*/ 309 h 393"/>
                      <a:gd name="T32" fmla="*/ 164 w 214"/>
                      <a:gd name="T33" fmla="*/ 312 h 393"/>
                      <a:gd name="T34" fmla="*/ 166 w 214"/>
                      <a:gd name="T35" fmla="*/ 311 h 393"/>
                      <a:gd name="T36" fmla="*/ 166 w 214"/>
                      <a:gd name="T37" fmla="*/ 311 h 393"/>
                      <a:gd name="T38" fmla="*/ 166 w 214"/>
                      <a:gd name="T39" fmla="*/ 311 h 393"/>
                      <a:gd name="T40" fmla="*/ 168 w 214"/>
                      <a:gd name="T41" fmla="*/ 306 h 393"/>
                      <a:gd name="T42" fmla="*/ 145 w 214"/>
                      <a:gd name="T43" fmla="*/ 262 h 393"/>
                      <a:gd name="T44" fmla="*/ 141 w 214"/>
                      <a:gd name="T45" fmla="*/ 260 h 393"/>
                      <a:gd name="T46" fmla="*/ 96 w 214"/>
                      <a:gd name="T47" fmla="*/ 173 h 393"/>
                      <a:gd name="T48" fmla="*/ 94 w 214"/>
                      <a:gd name="T49" fmla="*/ 174 h 393"/>
                      <a:gd name="T50" fmla="*/ 94 w 214"/>
                      <a:gd name="T51" fmla="*/ 174 h 393"/>
                      <a:gd name="T52" fmla="*/ 94 w 214"/>
                      <a:gd name="T53" fmla="*/ 174 h 393"/>
                      <a:gd name="T54" fmla="*/ 92 w 214"/>
                      <a:gd name="T55" fmla="*/ 179 h 393"/>
                      <a:gd name="T56" fmla="*/ 115 w 214"/>
                      <a:gd name="T57" fmla="*/ 223 h 393"/>
                      <a:gd name="T58" fmla="*/ 118 w 214"/>
                      <a:gd name="T59" fmla="*/ 225 h 393"/>
                      <a:gd name="T60" fmla="*/ 120 w 214"/>
                      <a:gd name="T61" fmla="*/ 224 h 393"/>
                      <a:gd name="T62" fmla="*/ 120 w 214"/>
                      <a:gd name="T63" fmla="*/ 224 h 393"/>
                      <a:gd name="T64" fmla="*/ 120 w 214"/>
                      <a:gd name="T65" fmla="*/ 224 h 393"/>
                      <a:gd name="T66" fmla="*/ 122 w 214"/>
                      <a:gd name="T67" fmla="*/ 219 h 393"/>
                      <a:gd name="T68" fmla="*/ 99 w 214"/>
                      <a:gd name="T69" fmla="*/ 175 h 393"/>
                      <a:gd name="T70" fmla="*/ 96 w 214"/>
                      <a:gd name="T71" fmla="*/ 173 h 393"/>
                      <a:gd name="T72" fmla="*/ 50 w 214"/>
                      <a:gd name="T73" fmla="*/ 86 h 393"/>
                      <a:gd name="T74" fmla="*/ 48 w 214"/>
                      <a:gd name="T75" fmla="*/ 87 h 393"/>
                      <a:gd name="T76" fmla="*/ 48 w 214"/>
                      <a:gd name="T77" fmla="*/ 87 h 393"/>
                      <a:gd name="T78" fmla="*/ 48 w 214"/>
                      <a:gd name="T79" fmla="*/ 87 h 393"/>
                      <a:gd name="T80" fmla="*/ 46 w 214"/>
                      <a:gd name="T81" fmla="*/ 92 h 393"/>
                      <a:gd name="T82" fmla="*/ 69 w 214"/>
                      <a:gd name="T83" fmla="*/ 136 h 393"/>
                      <a:gd name="T84" fmla="*/ 73 w 214"/>
                      <a:gd name="T85" fmla="*/ 138 h 393"/>
                      <a:gd name="T86" fmla="*/ 75 w 214"/>
                      <a:gd name="T87" fmla="*/ 137 h 393"/>
                      <a:gd name="T88" fmla="*/ 75 w 214"/>
                      <a:gd name="T89" fmla="*/ 137 h 393"/>
                      <a:gd name="T90" fmla="*/ 75 w 214"/>
                      <a:gd name="T91" fmla="*/ 137 h 393"/>
                      <a:gd name="T92" fmla="*/ 76 w 214"/>
                      <a:gd name="T93" fmla="*/ 132 h 393"/>
                      <a:gd name="T94" fmla="*/ 53 w 214"/>
                      <a:gd name="T95" fmla="*/ 89 h 393"/>
                      <a:gd name="T96" fmla="*/ 50 w 214"/>
                      <a:gd name="T97" fmla="*/ 86 h 393"/>
                      <a:gd name="T98" fmla="*/ 4 w 214"/>
                      <a:gd name="T99" fmla="*/ 0 h 393"/>
                      <a:gd name="T100" fmla="*/ 2 w 214"/>
                      <a:gd name="T101" fmla="*/ 0 h 393"/>
                      <a:gd name="T102" fmla="*/ 2 w 214"/>
                      <a:gd name="T103" fmla="*/ 0 h 393"/>
                      <a:gd name="T104" fmla="*/ 2 w 214"/>
                      <a:gd name="T105" fmla="*/ 0 h 393"/>
                      <a:gd name="T106" fmla="*/ 1 w 214"/>
                      <a:gd name="T107" fmla="*/ 5 h 393"/>
                      <a:gd name="T108" fmla="*/ 23 w 214"/>
                      <a:gd name="T109" fmla="*/ 49 h 393"/>
                      <a:gd name="T110" fmla="*/ 27 w 214"/>
                      <a:gd name="T111" fmla="*/ 51 h 393"/>
                      <a:gd name="T112" fmla="*/ 29 w 214"/>
                      <a:gd name="T113" fmla="*/ 50 h 393"/>
                      <a:gd name="T114" fmla="*/ 29 w 214"/>
                      <a:gd name="T115" fmla="*/ 50 h 393"/>
                      <a:gd name="T116" fmla="*/ 29 w 214"/>
                      <a:gd name="T117" fmla="*/ 50 h 393"/>
                      <a:gd name="T118" fmla="*/ 31 w 214"/>
                      <a:gd name="T119" fmla="*/ 45 h 393"/>
                      <a:gd name="T120" fmla="*/ 8 w 214"/>
                      <a:gd name="T121" fmla="*/ 2 h 393"/>
                      <a:gd name="T122" fmla="*/ 4 w 214"/>
                      <a:gd name="T123"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4" h="393">
                        <a:moveTo>
                          <a:pt x="187" y="347"/>
                        </a:moveTo>
                        <a:cubicBezTo>
                          <a:pt x="186" y="347"/>
                          <a:pt x="186" y="347"/>
                          <a:pt x="185" y="347"/>
                        </a:cubicBezTo>
                        <a:cubicBezTo>
                          <a:pt x="185" y="347"/>
                          <a:pt x="185" y="347"/>
                          <a:pt x="185" y="347"/>
                        </a:cubicBezTo>
                        <a:cubicBezTo>
                          <a:pt x="185" y="347"/>
                          <a:pt x="185" y="347"/>
                          <a:pt x="185" y="347"/>
                        </a:cubicBezTo>
                        <a:cubicBezTo>
                          <a:pt x="183" y="348"/>
                          <a:pt x="183" y="351"/>
                          <a:pt x="184" y="353"/>
                        </a:cubicBezTo>
                        <a:cubicBezTo>
                          <a:pt x="205" y="393"/>
                          <a:pt x="205" y="393"/>
                          <a:pt x="205" y="393"/>
                        </a:cubicBezTo>
                        <a:cubicBezTo>
                          <a:pt x="214" y="393"/>
                          <a:pt x="214" y="393"/>
                          <a:pt x="214" y="393"/>
                        </a:cubicBezTo>
                        <a:cubicBezTo>
                          <a:pt x="214" y="393"/>
                          <a:pt x="214" y="393"/>
                          <a:pt x="213" y="392"/>
                        </a:cubicBezTo>
                        <a:cubicBezTo>
                          <a:pt x="191" y="349"/>
                          <a:pt x="191" y="349"/>
                          <a:pt x="191" y="349"/>
                        </a:cubicBezTo>
                        <a:cubicBezTo>
                          <a:pt x="190" y="348"/>
                          <a:pt x="189" y="347"/>
                          <a:pt x="187" y="347"/>
                        </a:cubicBezTo>
                        <a:moveTo>
                          <a:pt x="141" y="260"/>
                        </a:moveTo>
                        <a:cubicBezTo>
                          <a:pt x="141" y="260"/>
                          <a:pt x="140" y="260"/>
                          <a:pt x="139" y="261"/>
                        </a:cubicBezTo>
                        <a:cubicBezTo>
                          <a:pt x="139" y="261"/>
                          <a:pt x="139" y="261"/>
                          <a:pt x="139" y="261"/>
                        </a:cubicBezTo>
                        <a:cubicBezTo>
                          <a:pt x="139" y="261"/>
                          <a:pt x="139" y="261"/>
                          <a:pt x="139" y="261"/>
                        </a:cubicBezTo>
                        <a:cubicBezTo>
                          <a:pt x="138" y="262"/>
                          <a:pt x="137" y="264"/>
                          <a:pt x="138" y="266"/>
                        </a:cubicBezTo>
                        <a:cubicBezTo>
                          <a:pt x="161" y="309"/>
                          <a:pt x="161" y="309"/>
                          <a:pt x="161" y="309"/>
                        </a:cubicBezTo>
                        <a:cubicBezTo>
                          <a:pt x="161" y="311"/>
                          <a:pt x="163" y="312"/>
                          <a:pt x="164" y="312"/>
                        </a:cubicBezTo>
                        <a:cubicBezTo>
                          <a:pt x="165" y="312"/>
                          <a:pt x="165" y="311"/>
                          <a:pt x="166" y="311"/>
                        </a:cubicBezTo>
                        <a:cubicBezTo>
                          <a:pt x="166" y="311"/>
                          <a:pt x="166" y="311"/>
                          <a:pt x="166" y="311"/>
                        </a:cubicBezTo>
                        <a:cubicBezTo>
                          <a:pt x="166" y="311"/>
                          <a:pt x="166" y="311"/>
                          <a:pt x="166" y="311"/>
                        </a:cubicBezTo>
                        <a:cubicBezTo>
                          <a:pt x="168" y="310"/>
                          <a:pt x="169" y="308"/>
                          <a:pt x="168" y="306"/>
                        </a:cubicBezTo>
                        <a:cubicBezTo>
                          <a:pt x="145" y="262"/>
                          <a:pt x="145" y="262"/>
                          <a:pt x="145" y="262"/>
                        </a:cubicBezTo>
                        <a:cubicBezTo>
                          <a:pt x="144" y="261"/>
                          <a:pt x="143" y="260"/>
                          <a:pt x="141" y="260"/>
                        </a:cubicBezTo>
                        <a:moveTo>
                          <a:pt x="96" y="173"/>
                        </a:moveTo>
                        <a:cubicBezTo>
                          <a:pt x="95" y="173"/>
                          <a:pt x="94" y="173"/>
                          <a:pt x="94" y="174"/>
                        </a:cubicBezTo>
                        <a:cubicBezTo>
                          <a:pt x="94" y="174"/>
                          <a:pt x="94" y="174"/>
                          <a:pt x="94" y="174"/>
                        </a:cubicBezTo>
                        <a:cubicBezTo>
                          <a:pt x="94" y="174"/>
                          <a:pt x="94" y="174"/>
                          <a:pt x="94" y="174"/>
                        </a:cubicBezTo>
                        <a:cubicBezTo>
                          <a:pt x="92" y="175"/>
                          <a:pt x="91" y="177"/>
                          <a:pt x="92" y="179"/>
                        </a:cubicBezTo>
                        <a:cubicBezTo>
                          <a:pt x="115" y="223"/>
                          <a:pt x="115" y="223"/>
                          <a:pt x="115" y="223"/>
                        </a:cubicBezTo>
                        <a:cubicBezTo>
                          <a:pt x="116" y="224"/>
                          <a:pt x="117" y="225"/>
                          <a:pt x="118" y="225"/>
                        </a:cubicBezTo>
                        <a:cubicBezTo>
                          <a:pt x="119" y="225"/>
                          <a:pt x="120" y="225"/>
                          <a:pt x="120" y="224"/>
                        </a:cubicBezTo>
                        <a:cubicBezTo>
                          <a:pt x="120" y="224"/>
                          <a:pt x="120" y="224"/>
                          <a:pt x="120" y="224"/>
                        </a:cubicBezTo>
                        <a:cubicBezTo>
                          <a:pt x="120" y="224"/>
                          <a:pt x="120" y="224"/>
                          <a:pt x="120" y="224"/>
                        </a:cubicBezTo>
                        <a:cubicBezTo>
                          <a:pt x="122" y="223"/>
                          <a:pt x="123" y="221"/>
                          <a:pt x="122" y="219"/>
                        </a:cubicBezTo>
                        <a:cubicBezTo>
                          <a:pt x="99" y="175"/>
                          <a:pt x="99" y="175"/>
                          <a:pt x="99" y="175"/>
                        </a:cubicBezTo>
                        <a:cubicBezTo>
                          <a:pt x="98" y="174"/>
                          <a:pt x="97" y="173"/>
                          <a:pt x="96" y="173"/>
                        </a:cubicBezTo>
                        <a:moveTo>
                          <a:pt x="50" y="86"/>
                        </a:moveTo>
                        <a:cubicBezTo>
                          <a:pt x="49" y="86"/>
                          <a:pt x="49" y="87"/>
                          <a:pt x="48" y="87"/>
                        </a:cubicBezTo>
                        <a:cubicBezTo>
                          <a:pt x="48" y="87"/>
                          <a:pt x="48" y="87"/>
                          <a:pt x="48" y="87"/>
                        </a:cubicBezTo>
                        <a:cubicBezTo>
                          <a:pt x="48" y="87"/>
                          <a:pt x="48" y="87"/>
                          <a:pt x="48" y="87"/>
                        </a:cubicBezTo>
                        <a:cubicBezTo>
                          <a:pt x="46" y="88"/>
                          <a:pt x="45" y="90"/>
                          <a:pt x="46" y="92"/>
                        </a:cubicBezTo>
                        <a:cubicBezTo>
                          <a:pt x="69" y="136"/>
                          <a:pt x="69" y="136"/>
                          <a:pt x="69" y="136"/>
                        </a:cubicBezTo>
                        <a:cubicBezTo>
                          <a:pt x="70" y="137"/>
                          <a:pt x="71" y="138"/>
                          <a:pt x="73" y="138"/>
                        </a:cubicBezTo>
                        <a:cubicBezTo>
                          <a:pt x="73" y="138"/>
                          <a:pt x="74" y="138"/>
                          <a:pt x="75" y="137"/>
                        </a:cubicBezTo>
                        <a:cubicBezTo>
                          <a:pt x="75" y="137"/>
                          <a:pt x="75" y="137"/>
                          <a:pt x="75" y="137"/>
                        </a:cubicBezTo>
                        <a:cubicBezTo>
                          <a:pt x="75" y="137"/>
                          <a:pt x="75" y="137"/>
                          <a:pt x="75" y="137"/>
                        </a:cubicBezTo>
                        <a:cubicBezTo>
                          <a:pt x="77" y="136"/>
                          <a:pt x="77" y="134"/>
                          <a:pt x="76" y="132"/>
                        </a:cubicBezTo>
                        <a:cubicBezTo>
                          <a:pt x="53" y="89"/>
                          <a:pt x="53" y="89"/>
                          <a:pt x="53" y="89"/>
                        </a:cubicBezTo>
                        <a:cubicBezTo>
                          <a:pt x="53" y="87"/>
                          <a:pt x="51" y="86"/>
                          <a:pt x="50" y="86"/>
                        </a:cubicBezTo>
                        <a:moveTo>
                          <a:pt x="4" y="0"/>
                        </a:moveTo>
                        <a:cubicBezTo>
                          <a:pt x="3" y="0"/>
                          <a:pt x="3" y="0"/>
                          <a:pt x="2" y="0"/>
                        </a:cubicBezTo>
                        <a:cubicBezTo>
                          <a:pt x="2" y="0"/>
                          <a:pt x="2" y="0"/>
                          <a:pt x="2" y="0"/>
                        </a:cubicBezTo>
                        <a:cubicBezTo>
                          <a:pt x="2" y="0"/>
                          <a:pt x="2" y="0"/>
                          <a:pt x="2" y="0"/>
                        </a:cubicBezTo>
                        <a:cubicBezTo>
                          <a:pt x="0" y="1"/>
                          <a:pt x="0" y="3"/>
                          <a:pt x="1" y="5"/>
                        </a:cubicBezTo>
                        <a:cubicBezTo>
                          <a:pt x="23" y="49"/>
                          <a:pt x="23" y="49"/>
                          <a:pt x="23" y="49"/>
                        </a:cubicBezTo>
                        <a:cubicBezTo>
                          <a:pt x="24" y="50"/>
                          <a:pt x="26" y="51"/>
                          <a:pt x="27" y="51"/>
                        </a:cubicBezTo>
                        <a:cubicBezTo>
                          <a:pt x="28" y="51"/>
                          <a:pt x="28" y="51"/>
                          <a:pt x="29" y="50"/>
                        </a:cubicBezTo>
                        <a:cubicBezTo>
                          <a:pt x="29" y="50"/>
                          <a:pt x="29" y="50"/>
                          <a:pt x="29" y="50"/>
                        </a:cubicBezTo>
                        <a:cubicBezTo>
                          <a:pt x="29" y="50"/>
                          <a:pt x="29" y="50"/>
                          <a:pt x="29" y="50"/>
                        </a:cubicBezTo>
                        <a:cubicBezTo>
                          <a:pt x="31" y="49"/>
                          <a:pt x="32" y="47"/>
                          <a:pt x="31" y="45"/>
                        </a:cubicBezTo>
                        <a:cubicBezTo>
                          <a:pt x="8" y="2"/>
                          <a:pt x="8" y="2"/>
                          <a:pt x="8" y="2"/>
                        </a:cubicBezTo>
                        <a:cubicBezTo>
                          <a:pt x="7" y="0"/>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9" name="Freeform 268"/>
                  <p:cNvSpPr>
                    <a:spLocks/>
                  </p:cNvSpPr>
                  <p:nvPr/>
                </p:nvSpPr>
                <p:spPr bwMode="auto">
                  <a:xfrm>
                    <a:off x="10803514" y="4745145"/>
                    <a:ext cx="325237" cy="582816"/>
                  </a:xfrm>
                  <a:custGeom>
                    <a:avLst/>
                    <a:gdLst>
                      <a:gd name="T0" fmla="*/ 181 w 186"/>
                      <a:gd name="T1" fmla="*/ 0 h 334"/>
                      <a:gd name="T2" fmla="*/ 178 w 186"/>
                      <a:gd name="T3" fmla="*/ 2 h 334"/>
                      <a:gd name="T4" fmla="*/ 0 w 186"/>
                      <a:gd name="T5" fmla="*/ 328 h 334"/>
                      <a:gd name="T6" fmla="*/ 6 w 186"/>
                      <a:gd name="T7" fmla="*/ 334 h 334"/>
                      <a:gd name="T8" fmla="*/ 185 w 186"/>
                      <a:gd name="T9" fmla="*/ 6 h 334"/>
                      <a:gd name="T10" fmla="*/ 183 w 186"/>
                      <a:gd name="T11" fmla="*/ 1 h 334"/>
                      <a:gd name="T12" fmla="*/ 181 w 186"/>
                      <a:gd name="T13" fmla="*/ 0 h 334"/>
                    </a:gdLst>
                    <a:ahLst/>
                    <a:cxnLst>
                      <a:cxn ang="0">
                        <a:pos x="T0" y="T1"/>
                      </a:cxn>
                      <a:cxn ang="0">
                        <a:pos x="T2" y="T3"/>
                      </a:cxn>
                      <a:cxn ang="0">
                        <a:pos x="T4" y="T5"/>
                      </a:cxn>
                      <a:cxn ang="0">
                        <a:pos x="T6" y="T7"/>
                      </a:cxn>
                      <a:cxn ang="0">
                        <a:pos x="T8" y="T9"/>
                      </a:cxn>
                      <a:cxn ang="0">
                        <a:pos x="T10" y="T11"/>
                      </a:cxn>
                      <a:cxn ang="0">
                        <a:pos x="T12" y="T13"/>
                      </a:cxn>
                    </a:cxnLst>
                    <a:rect l="0" t="0" r="r" b="b"/>
                    <a:pathLst>
                      <a:path w="186" h="334">
                        <a:moveTo>
                          <a:pt x="181" y="0"/>
                        </a:moveTo>
                        <a:cubicBezTo>
                          <a:pt x="180" y="0"/>
                          <a:pt x="179" y="1"/>
                          <a:pt x="178" y="2"/>
                        </a:cubicBezTo>
                        <a:cubicBezTo>
                          <a:pt x="0" y="328"/>
                          <a:pt x="0" y="328"/>
                          <a:pt x="0" y="328"/>
                        </a:cubicBezTo>
                        <a:cubicBezTo>
                          <a:pt x="2" y="330"/>
                          <a:pt x="4" y="332"/>
                          <a:pt x="6" y="334"/>
                        </a:cubicBezTo>
                        <a:cubicBezTo>
                          <a:pt x="185" y="6"/>
                          <a:pt x="185" y="6"/>
                          <a:pt x="185" y="6"/>
                        </a:cubicBezTo>
                        <a:cubicBezTo>
                          <a:pt x="186" y="4"/>
                          <a:pt x="185" y="2"/>
                          <a:pt x="183" y="1"/>
                        </a:cubicBezTo>
                        <a:cubicBezTo>
                          <a:pt x="183" y="0"/>
                          <a:pt x="182" y="0"/>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0" name="Freeform 271"/>
                  <p:cNvSpPr>
                    <a:spLocks noEditPoints="1"/>
                  </p:cNvSpPr>
                  <p:nvPr/>
                </p:nvSpPr>
                <p:spPr bwMode="auto">
                  <a:xfrm>
                    <a:off x="9634322" y="2716567"/>
                    <a:ext cx="588751" cy="405953"/>
                  </a:xfrm>
                  <a:custGeom>
                    <a:avLst/>
                    <a:gdLst>
                      <a:gd name="T0" fmla="*/ 13 w 337"/>
                      <a:gd name="T1" fmla="*/ 214 h 232"/>
                      <a:gd name="T2" fmla="*/ 11 w 337"/>
                      <a:gd name="T3" fmla="*/ 215 h 232"/>
                      <a:gd name="T4" fmla="*/ 0 w 337"/>
                      <a:gd name="T5" fmla="*/ 223 h 232"/>
                      <a:gd name="T6" fmla="*/ 0 w 337"/>
                      <a:gd name="T7" fmla="*/ 232 h 232"/>
                      <a:gd name="T8" fmla="*/ 16 w 337"/>
                      <a:gd name="T9" fmla="*/ 222 h 232"/>
                      <a:gd name="T10" fmla="*/ 17 w 337"/>
                      <a:gd name="T11" fmla="*/ 216 h 232"/>
                      <a:gd name="T12" fmla="*/ 17 w 337"/>
                      <a:gd name="T13" fmla="*/ 216 h 232"/>
                      <a:gd name="T14" fmla="*/ 17 w 337"/>
                      <a:gd name="T15" fmla="*/ 216 h 232"/>
                      <a:gd name="T16" fmla="*/ 13 w 337"/>
                      <a:gd name="T17" fmla="*/ 214 h 232"/>
                      <a:gd name="T18" fmla="*/ 93 w 337"/>
                      <a:gd name="T19" fmla="*/ 161 h 232"/>
                      <a:gd name="T20" fmla="*/ 91 w 337"/>
                      <a:gd name="T21" fmla="*/ 161 h 232"/>
                      <a:gd name="T22" fmla="*/ 51 w 337"/>
                      <a:gd name="T23" fmla="*/ 188 h 232"/>
                      <a:gd name="T24" fmla="*/ 50 w 337"/>
                      <a:gd name="T25" fmla="*/ 194 h 232"/>
                      <a:gd name="T26" fmla="*/ 50 w 337"/>
                      <a:gd name="T27" fmla="*/ 194 h 232"/>
                      <a:gd name="T28" fmla="*/ 50 w 337"/>
                      <a:gd name="T29" fmla="*/ 194 h 232"/>
                      <a:gd name="T30" fmla="*/ 53 w 337"/>
                      <a:gd name="T31" fmla="*/ 195 h 232"/>
                      <a:gd name="T32" fmla="*/ 56 w 337"/>
                      <a:gd name="T33" fmla="*/ 195 h 232"/>
                      <a:gd name="T34" fmla="*/ 95 w 337"/>
                      <a:gd name="T35" fmla="*/ 168 h 232"/>
                      <a:gd name="T36" fmla="*/ 96 w 337"/>
                      <a:gd name="T37" fmla="*/ 162 h 232"/>
                      <a:gd name="T38" fmla="*/ 96 w 337"/>
                      <a:gd name="T39" fmla="*/ 162 h 232"/>
                      <a:gd name="T40" fmla="*/ 96 w 337"/>
                      <a:gd name="T41" fmla="*/ 162 h 232"/>
                      <a:gd name="T42" fmla="*/ 93 w 337"/>
                      <a:gd name="T43" fmla="*/ 161 h 232"/>
                      <a:gd name="T44" fmla="*/ 173 w 337"/>
                      <a:gd name="T45" fmla="*/ 107 h 232"/>
                      <a:gd name="T46" fmla="*/ 171 w 337"/>
                      <a:gd name="T47" fmla="*/ 108 h 232"/>
                      <a:gd name="T48" fmla="*/ 131 w 337"/>
                      <a:gd name="T49" fmla="*/ 134 h 232"/>
                      <a:gd name="T50" fmla="*/ 130 w 337"/>
                      <a:gd name="T51" fmla="*/ 140 h 232"/>
                      <a:gd name="T52" fmla="*/ 130 w 337"/>
                      <a:gd name="T53" fmla="*/ 140 h 232"/>
                      <a:gd name="T54" fmla="*/ 130 w 337"/>
                      <a:gd name="T55" fmla="*/ 140 h 232"/>
                      <a:gd name="T56" fmla="*/ 133 w 337"/>
                      <a:gd name="T57" fmla="*/ 142 h 232"/>
                      <a:gd name="T58" fmla="*/ 135 w 337"/>
                      <a:gd name="T59" fmla="*/ 141 h 232"/>
                      <a:gd name="T60" fmla="*/ 175 w 337"/>
                      <a:gd name="T61" fmla="*/ 114 h 232"/>
                      <a:gd name="T62" fmla="*/ 176 w 337"/>
                      <a:gd name="T63" fmla="*/ 109 h 232"/>
                      <a:gd name="T64" fmla="*/ 176 w 337"/>
                      <a:gd name="T65" fmla="*/ 109 h 232"/>
                      <a:gd name="T66" fmla="*/ 176 w 337"/>
                      <a:gd name="T67" fmla="*/ 109 h 232"/>
                      <a:gd name="T68" fmla="*/ 173 w 337"/>
                      <a:gd name="T69" fmla="*/ 107 h 232"/>
                      <a:gd name="T70" fmla="*/ 252 w 337"/>
                      <a:gd name="T71" fmla="*/ 53 h 232"/>
                      <a:gd name="T72" fmla="*/ 250 w 337"/>
                      <a:gd name="T73" fmla="*/ 54 h 232"/>
                      <a:gd name="T74" fmla="*/ 210 w 337"/>
                      <a:gd name="T75" fmla="*/ 81 h 232"/>
                      <a:gd name="T76" fmla="*/ 209 w 337"/>
                      <a:gd name="T77" fmla="*/ 86 h 232"/>
                      <a:gd name="T78" fmla="*/ 209 w 337"/>
                      <a:gd name="T79" fmla="*/ 86 h 232"/>
                      <a:gd name="T80" fmla="*/ 209 w 337"/>
                      <a:gd name="T81" fmla="*/ 86 h 232"/>
                      <a:gd name="T82" fmla="*/ 213 w 337"/>
                      <a:gd name="T83" fmla="*/ 88 h 232"/>
                      <a:gd name="T84" fmla="*/ 215 w 337"/>
                      <a:gd name="T85" fmla="*/ 88 h 232"/>
                      <a:gd name="T86" fmla="*/ 255 w 337"/>
                      <a:gd name="T87" fmla="*/ 61 h 232"/>
                      <a:gd name="T88" fmla="*/ 256 w 337"/>
                      <a:gd name="T89" fmla="*/ 55 h 232"/>
                      <a:gd name="T90" fmla="*/ 256 w 337"/>
                      <a:gd name="T91" fmla="*/ 55 h 232"/>
                      <a:gd name="T92" fmla="*/ 256 w 337"/>
                      <a:gd name="T93" fmla="*/ 55 h 232"/>
                      <a:gd name="T94" fmla="*/ 252 w 337"/>
                      <a:gd name="T95" fmla="*/ 53 h 232"/>
                      <a:gd name="T96" fmla="*/ 332 w 337"/>
                      <a:gd name="T97" fmla="*/ 0 h 232"/>
                      <a:gd name="T98" fmla="*/ 330 w 337"/>
                      <a:gd name="T99" fmla="*/ 0 h 232"/>
                      <a:gd name="T100" fmla="*/ 290 w 337"/>
                      <a:gd name="T101" fmla="*/ 27 h 232"/>
                      <a:gd name="T102" fmla="*/ 289 w 337"/>
                      <a:gd name="T103" fmla="*/ 33 h 232"/>
                      <a:gd name="T104" fmla="*/ 289 w 337"/>
                      <a:gd name="T105" fmla="*/ 33 h 232"/>
                      <a:gd name="T106" fmla="*/ 289 w 337"/>
                      <a:gd name="T107" fmla="*/ 33 h 232"/>
                      <a:gd name="T108" fmla="*/ 292 w 337"/>
                      <a:gd name="T109" fmla="*/ 35 h 232"/>
                      <a:gd name="T110" fmla="*/ 294 w 337"/>
                      <a:gd name="T111" fmla="*/ 34 h 232"/>
                      <a:gd name="T112" fmla="*/ 334 w 337"/>
                      <a:gd name="T113" fmla="*/ 7 h 232"/>
                      <a:gd name="T114" fmla="*/ 335 w 337"/>
                      <a:gd name="T115" fmla="*/ 2 h 232"/>
                      <a:gd name="T116" fmla="*/ 335 w 337"/>
                      <a:gd name="T117" fmla="*/ 2 h 232"/>
                      <a:gd name="T118" fmla="*/ 335 w 337"/>
                      <a:gd name="T119" fmla="*/ 2 h 232"/>
                      <a:gd name="T120" fmla="*/ 332 w 337"/>
                      <a:gd name="T12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7" h="232">
                        <a:moveTo>
                          <a:pt x="13" y="214"/>
                        </a:moveTo>
                        <a:cubicBezTo>
                          <a:pt x="13" y="214"/>
                          <a:pt x="12" y="214"/>
                          <a:pt x="11" y="215"/>
                        </a:cubicBezTo>
                        <a:cubicBezTo>
                          <a:pt x="0" y="223"/>
                          <a:pt x="0" y="223"/>
                          <a:pt x="0" y="223"/>
                        </a:cubicBezTo>
                        <a:cubicBezTo>
                          <a:pt x="0" y="232"/>
                          <a:pt x="0" y="232"/>
                          <a:pt x="0" y="232"/>
                        </a:cubicBezTo>
                        <a:cubicBezTo>
                          <a:pt x="16" y="222"/>
                          <a:pt x="16" y="222"/>
                          <a:pt x="16" y="222"/>
                        </a:cubicBezTo>
                        <a:cubicBezTo>
                          <a:pt x="18" y="220"/>
                          <a:pt x="18" y="218"/>
                          <a:pt x="17" y="216"/>
                        </a:cubicBezTo>
                        <a:cubicBezTo>
                          <a:pt x="17" y="216"/>
                          <a:pt x="17" y="216"/>
                          <a:pt x="17" y="216"/>
                        </a:cubicBezTo>
                        <a:cubicBezTo>
                          <a:pt x="17" y="216"/>
                          <a:pt x="17" y="216"/>
                          <a:pt x="17" y="216"/>
                        </a:cubicBezTo>
                        <a:cubicBezTo>
                          <a:pt x="16" y="215"/>
                          <a:pt x="15" y="214"/>
                          <a:pt x="13" y="214"/>
                        </a:cubicBezTo>
                        <a:moveTo>
                          <a:pt x="93" y="161"/>
                        </a:moveTo>
                        <a:cubicBezTo>
                          <a:pt x="92" y="161"/>
                          <a:pt x="92" y="161"/>
                          <a:pt x="91" y="161"/>
                        </a:cubicBezTo>
                        <a:cubicBezTo>
                          <a:pt x="51" y="188"/>
                          <a:pt x="51" y="188"/>
                          <a:pt x="51" y="188"/>
                        </a:cubicBezTo>
                        <a:cubicBezTo>
                          <a:pt x="49" y="189"/>
                          <a:pt x="49" y="192"/>
                          <a:pt x="50" y="194"/>
                        </a:cubicBezTo>
                        <a:cubicBezTo>
                          <a:pt x="50" y="194"/>
                          <a:pt x="50" y="194"/>
                          <a:pt x="50" y="194"/>
                        </a:cubicBezTo>
                        <a:cubicBezTo>
                          <a:pt x="50" y="194"/>
                          <a:pt x="50" y="194"/>
                          <a:pt x="50" y="194"/>
                        </a:cubicBezTo>
                        <a:cubicBezTo>
                          <a:pt x="51" y="195"/>
                          <a:pt x="52" y="195"/>
                          <a:pt x="53" y="195"/>
                        </a:cubicBezTo>
                        <a:cubicBezTo>
                          <a:pt x="54" y="195"/>
                          <a:pt x="55" y="195"/>
                          <a:pt x="56" y="195"/>
                        </a:cubicBezTo>
                        <a:cubicBezTo>
                          <a:pt x="95" y="168"/>
                          <a:pt x="95" y="168"/>
                          <a:pt x="95" y="168"/>
                        </a:cubicBezTo>
                        <a:cubicBezTo>
                          <a:pt x="97" y="167"/>
                          <a:pt x="98" y="164"/>
                          <a:pt x="96" y="162"/>
                        </a:cubicBezTo>
                        <a:cubicBezTo>
                          <a:pt x="96" y="162"/>
                          <a:pt x="96" y="162"/>
                          <a:pt x="96" y="162"/>
                        </a:cubicBezTo>
                        <a:cubicBezTo>
                          <a:pt x="96" y="162"/>
                          <a:pt x="96" y="162"/>
                          <a:pt x="96" y="162"/>
                        </a:cubicBezTo>
                        <a:cubicBezTo>
                          <a:pt x="96" y="161"/>
                          <a:pt x="94" y="161"/>
                          <a:pt x="93" y="161"/>
                        </a:cubicBezTo>
                        <a:moveTo>
                          <a:pt x="173" y="107"/>
                        </a:moveTo>
                        <a:cubicBezTo>
                          <a:pt x="172" y="107"/>
                          <a:pt x="171" y="107"/>
                          <a:pt x="171" y="108"/>
                        </a:cubicBezTo>
                        <a:cubicBezTo>
                          <a:pt x="131" y="134"/>
                          <a:pt x="131" y="134"/>
                          <a:pt x="131" y="134"/>
                        </a:cubicBezTo>
                        <a:cubicBezTo>
                          <a:pt x="129" y="136"/>
                          <a:pt x="128" y="138"/>
                          <a:pt x="130" y="140"/>
                        </a:cubicBezTo>
                        <a:cubicBezTo>
                          <a:pt x="130" y="140"/>
                          <a:pt x="130" y="140"/>
                          <a:pt x="130" y="140"/>
                        </a:cubicBezTo>
                        <a:cubicBezTo>
                          <a:pt x="130" y="140"/>
                          <a:pt x="130" y="140"/>
                          <a:pt x="130" y="140"/>
                        </a:cubicBezTo>
                        <a:cubicBezTo>
                          <a:pt x="130" y="141"/>
                          <a:pt x="132" y="142"/>
                          <a:pt x="133" y="142"/>
                        </a:cubicBezTo>
                        <a:cubicBezTo>
                          <a:pt x="134" y="142"/>
                          <a:pt x="134" y="142"/>
                          <a:pt x="135" y="141"/>
                        </a:cubicBezTo>
                        <a:cubicBezTo>
                          <a:pt x="175" y="114"/>
                          <a:pt x="175" y="114"/>
                          <a:pt x="175" y="114"/>
                        </a:cubicBezTo>
                        <a:cubicBezTo>
                          <a:pt x="177" y="113"/>
                          <a:pt x="177" y="111"/>
                          <a:pt x="176" y="109"/>
                        </a:cubicBezTo>
                        <a:cubicBezTo>
                          <a:pt x="176" y="109"/>
                          <a:pt x="176" y="109"/>
                          <a:pt x="176" y="109"/>
                        </a:cubicBezTo>
                        <a:cubicBezTo>
                          <a:pt x="176" y="109"/>
                          <a:pt x="176" y="109"/>
                          <a:pt x="176" y="109"/>
                        </a:cubicBezTo>
                        <a:cubicBezTo>
                          <a:pt x="175" y="108"/>
                          <a:pt x="174" y="107"/>
                          <a:pt x="173" y="107"/>
                        </a:cubicBezTo>
                        <a:moveTo>
                          <a:pt x="252" y="53"/>
                        </a:moveTo>
                        <a:cubicBezTo>
                          <a:pt x="252" y="53"/>
                          <a:pt x="251" y="54"/>
                          <a:pt x="250" y="54"/>
                        </a:cubicBezTo>
                        <a:cubicBezTo>
                          <a:pt x="210" y="81"/>
                          <a:pt x="210" y="81"/>
                          <a:pt x="210" y="81"/>
                        </a:cubicBezTo>
                        <a:cubicBezTo>
                          <a:pt x="209" y="82"/>
                          <a:pt x="208" y="85"/>
                          <a:pt x="209" y="86"/>
                        </a:cubicBezTo>
                        <a:cubicBezTo>
                          <a:pt x="209" y="86"/>
                          <a:pt x="209" y="86"/>
                          <a:pt x="209" y="86"/>
                        </a:cubicBezTo>
                        <a:cubicBezTo>
                          <a:pt x="209" y="86"/>
                          <a:pt x="209" y="86"/>
                          <a:pt x="209" y="86"/>
                        </a:cubicBezTo>
                        <a:cubicBezTo>
                          <a:pt x="210" y="88"/>
                          <a:pt x="211" y="88"/>
                          <a:pt x="213" y="88"/>
                        </a:cubicBezTo>
                        <a:cubicBezTo>
                          <a:pt x="213" y="88"/>
                          <a:pt x="214" y="88"/>
                          <a:pt x="215" y="88"/>
                        </a:cubicBezTo>
                        <a:cubicBezTo>
                          <a:pt x="255" y="61"/>
                          <a:pt x="255" y="61"/>
                          <a:pt x="255" y="61"/>
                        </a:cubicBezTo>
                        <a:cubicBezTo>
                          <a:pt x="256" y="59"/>
                          <a:pt x="257" y="57"/>
                          <a:pt x="256" y="55"/>
                        </a:cubicBezTo>
                        <a:cubicBezTo>
                          <a:pt x="256" y="55"/>
                          <a:pt x="256" y="55"/>
                          <a:pt x="256" y="55"/>
                        </a:cubicBezTo>
                        <a:cubicBezTo>
                          <a:pt x="256" y="55"/>
                          <a:pt x="256" y="55"/>
                          <a:pt x="256" y="55"/>
                        </a:cubicBezTo>
                        <a:cubicBezTo>
                          <a:pt x="255" y="54"/>
                          <a:pt x="254" y="53"/>
                          <a:pt x="252" y="53"/>
                        </a:cubicBezTo>
                        <a:moveTo>
                          <a:pt x="332" y="0"/>
                        </a:moveTo>
                        <a:cubicBezTo>
                          <a:pt x="331" y="0"/>
                          <a:pt x="330" y="0"/>
                          <a:pt x="330" y="0"/>
                        </a:cubicBezTo>
                        <a:cubicBezTo>
                          <a:pt x="290" y="27"/>
                          <a:pt x="290" y="27"/>
                          <a:pt x="290" y="27"/>
                        </a:cubicBezTo>
                        <a:cubicBezTo>
                          <a:pt x="288" y="29"/>
                          <a:pt x="288" y="31"/>
                          <a:pt x="289" y="33"/>
                        </a:cubicBezTo>
                        <a:cubicBezTo>
                          <a:pt x="289" y="33"/>
                          <a:pt x="289" y="33"/>
                          <a:pt x="289" y="33"/>
                        </a:cubicBezTo>
                        <a:cubicBezTo>
                          <a:pt x="289" y="33"/>
                          <a:pt x="289" y="33"/>
                          <a:pt x="289" y="33"/>
                        </a:cubicBezTo>
                        <a:cubicBezTo>
                          <a:pt x="290" y="34"/>
                          <a:pt x="291" y="35"/>
                          <a:pt x="292" y="35"/>
                        </a:cubicBezTo>
                        <a:cubicBezTo>
                          <a:pt x="293" y="35"/>
                          <a:pt x="294" y="34"/>
                          <a:pt x="294" y="34"/>
                        </a:cubicBezTo>
                        <a:cubicBezTo>
                          <a:pt x="334" y="7"/>
                          <a:pt x="334" y="7"/>
                          <a:pt x="334" y="7"/>
                        </a:cubicBezTo>
                        <a:cubicBezTo>
                          <a:pt x="336" y="6"/>
                          <a:pt x="337" y="3"/>
                          <a:pt x="335" y="2"/>
                        </a:cubicBezTo>
                        <a:cubicBezTo>
                          <a:pt x="335" y="2"/>
                          <a:pt x="335" y="2"/>
                          <a:pt x="335" y="2"/>
                        </a:cubicBezTo>
                        <a:cubicBezTo>
                          <a:pt x="335" y="2"/>
                          <a:pt x="335" y="2"/>
                          <a:pt x="335" y="2"/>
                        </a:cubicBezTo>
                        <a:cubicBezTo>
                          <a:pt x="335" y="0"/>
                          <a:pt x="333" y="0"/>
                          <a:pt x="3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1" name="Freeform 274"/>
                  <p:cNvSpPr>
                    <a:spLocks noEditPoints="1"/>
                  </p:cNvSpPr>
                  <p:nvPr/>
                </p:nvSpPr>
                <p:spPr bwMode="auto">
                  <a:xfrm>
                    <a:off x="10640896" y="3371790"/>
                    <a:ext cx="475986" cy="1844593"/>
                  </a:xfrm>
                  <a:custGeom>
                    <a:avLst/>
                    <a:gdLst>
                      <a:gd name="T0" fmla="*/ 0 w 272"/>
                      <a:gd name="T1" fmla="*/ 1052 h 1055"/>
                      <a:gd name="T2" fmla="*/ 11 w 272"/>
                      <a:gd name="T3" fmla="*/ 1024 h 1055"/>
                      <a:gd name="T4" fmla="*/ 10 w 272"/>
                      <a:gd name="T5" fmla="*/ 1024 h 1055"/>
                      <a:gd name="T6" fmla="*/ 18 w 272"/>
                      <a:gd name="T7" fmla="*/ 981 h 1055"/>
                      <a:gd name="T8" fmla="*/ 20 w 272"/>
                      <a:gd name="T9" fmla="*/ 986 h 1055"/>
                      <a:gd name="T10" fmla="*/ 37 w 272"/>
                      <a:gd name="T11" fmla="*/ 936 h 1055"/>
                      <a:gd name="T12" fmla="*/ 34 w 272"/>
                      <a:gd name="T13" fmla="*/ 931 h 1055"/>
                      <a:gd name="T14" fmla="*/ 53 w 272"/>
                      <a:gd name="T15" fmla="*/ 841 h 1055"/>
                      <a:gd name="T16" fmla="*/ 44 w 272"/>
                      <a:gd name="T17" fmla="*/ 893 h 1055"/>
                      <a:gd name="T18" fmla="*/ 49 w 272"/>
                      <a:gd name="T19" fmla="*/ 890 h 1055"/>
                      <a:gd name="T20" fmla="*/ 58 w 272"/>
                      <a:gd name="T21" fmla="*/ 838 h 1055"/>
                      <a:gd name="T22" fmla="*/ 80 w 272"/>
                      <a:gd name="T23" fmla="*/ 745 h 1055"/>
                      <a:gd name="T24" fmla="*/ 67 w 272"/>
                      <a:gd name="T25" fmla="*/ 800 h 1055"/>
                      <a:gd name="T26" fmla="*/ 68 w 272"/>
                      <a:gd name="T27" fmla="*/ 800 h 1055"/>
                      <a:gd name="T28" fmla="*/ 81 w 272"/>
                      <a:gd name="T29" fmla="*/ 745 h 1055"/>
                      <a:gd name="T30" fmla="*/ 80 w 272"/>
                      <a:gd name="T31" fmla="*/ 745 h 1055"/>
                      <a:gd name="T32" fmla="*/ 88 w 272"/>
                      <a:gd name="T33" fmla="*/ 702 h 1055"/>
                      <a:gd name="T34" fmla="*/ 91 w 272"/>
                      <a:gd name="T35" fmla="*/ 706 h 1055"/>
                      <a:gd name="T36" fmla="*/ 107 w 272"/>
                      <a:gd name="T37" fmla="*/ 657 h 1055"/>
                      <a:gd name="T38" fmla="*/ 105 w 272"/>
                      <a:gd name="T39" fmla="*/ 652 h 1055"/>
                      <a:gd name="T40" fmla="*/ 123 w 272"/>
                      <a:gd name="T41" fmla="*/ 562 h 1055"/>
                      <a:gd name="T42" fmla="*/ 114 w 272"/>
                      <a:gd name="T43" fmla="*/ 613 h 1055"/>
                      <a:gd name="T44" fmla="*/ 119 w 272"/>
                      <a:gd name="T45" fmla="*/ 610 h 1055"/>
                      <a:gd name="T46" fmla="*/ 128 w 272"/>
                      <a:gd name="T47" fmla="*/ 559 h 1055"/>
                      <a:gd name="T48" fmla="*/ 151 w 272"/>
                      <a:gd name="T49" fmla="*/ 466 h 1055"/>
                      <a:gd name="T50" fmla="*/ 138 w 272"/>
                      <a:gd name="T51" fmla="*/ 520 h 1055"/>
                      <a:gd name="T52" fmla="*/ 139 w 272"/>
                      <a:gd name="T53" fmla="*/ 520 h 1055"/>
                      <a:gd name="T54" fmla="*/ 152 w 272"/>
                      <a:gd name="T55" fmla="*/ 466 h 1055"/>
                      <a:gd name="T56" fmla="*/ 151 w 272"/>
                      <a:gd name="T57" fmla="*/ 466 h 1055"/>
                      <a:gd name="T58" fmla="*/ 158 w 272"/>
                      <a:gd name="T59" fmla="*/ 422 h 1055"/>
                      <a:gd name="T60" fmla="*/ 161 w 272"/>
                      <a:gd name="T61" fmla="*/ 427 h 1055"/>
                      <a:gd name="T62" fmla="*/ 178 w 272"/>
                      <a:gd name="T63" fmla="*/ 378 h 1055"/>
                      <a:gd name="T64" fmla="*/ 175 w 272"/>
                      <a:gd name="T65" fmla="*/ 373 h 1055"/>
                      <a:gd name="T66" fmla="*/ 194 w 272"/>
                      <a:gd name="T67" fmla="*/ 283 h 1055"/>
                      <a:gd name="T68" fmla="*/ 185 w 272"/>
                      <a:gd name="T69" fmla="*/ 334 h 1055"/>
                      <a:gd name="T70" fmla="*/ 190 w 272"/>
                      <a:gd name="T71" fmla="*/ 331 h 1055"/>
                      <a:gd name="T72" fmla="*/ 199 w 272"/>
                      <a:gd name="T73" fmla="*/ 280 h 1055"/>
                      <a:gd name="T74" fmla="*/ 221 w 272"/>
                      <a:gd name="T75" fmla="*/ 187 h 1055"/>
                      <a:gd name="T76" fmla="*/ 208 w 272"/>
                      <a:gd name="T77" fmla="*/ 241 h 1055"/>
                      <a:gd name="T78" fmla="*/ 209 w 272"/>
                      <a:gd name="T79" fmla="*/ 241 h 1055"/>
                      <a:gd name="T80" fmla="*/ 222 w 272"/>
                      <a:gd name="T81" fmla="*/ 187 h 1055"/>
                      <a:gd name="T82" fmla="*/ 221 w 272"/>
                      <a:gd name="T83" fmla="*/ 187 h 1055"/>
                      <a:gd name="T84" fmla="*/ 229 w 272"/>
                      <a:gd name="T85" fmla="*/ 143 h 1055"/>
                      <a:gd name="T86" fmla="*/ 232 w 272"/>
                      <a:gd name="T87" fmla="*/ 148 h 1055"/>
                      <a:gd name="T88" fmla="*/ 248 w 272"/>
                      <a:gd name="T89" fmla="*/ 98 h 1055"/>
                      <a:gd name="T90" fmla="*/ 245 w 272"/>
                      <a:gd name="T91" fmla="*/ 94 h 1055"/>
                      <a:gd name="T92" fmla="*/ 264 w 272"/>
                      <a:gd name="T93" fmla="*/ 3 h 1055"/>
                      <a:gd name="T94" fmla="*/ 255 w 272"/>
                      <a:gd name="T95" fmla="*/ 55 h 1055"/>
                      <a:gd name="T96" fmla="*/ 260 w 272"/>
                      <a:gd name="T97" fmla="*/ 52 h 1055"/>
                      <a:gd name="T98" fmla="*/ 268 w 272"/>
                      <a:gd name="T99" fmla="*/ 0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2" h="1055">
                        <a:moveTo>
                          <a:pt x="10" y="1024"/>
                        </a:moveTo>
                        <a:cubicBezTo>
                          <a:pt x="8" y="1024"/>
                          <a:pt x="6" y="1026"/>
                          <a:pt x="6" y="1027"/>
                        </a:cubicBezTo>
                        <a:cubicBezTo>
                          <a:pt x="0" y="1052"/>
                          <a:pt x="0" y="1052"/>
                          <a:pt x="0" y="1052"/>
                        </a:cubicBezTo>
                        <a:cubicBezTo>
                          <a:pt x="2" y="1053"/>
                          <a:pt x="5" y="1054"/>
                          <a:pt x="7" y="1055"/>
                        </a:cubicBezTo>
                        <a:cubicBezTo>
                          <a:pt x="14" y="1029"/>
                          <a:pt x="14" y="1029"/>
                          <a:pt x="14" y="1029"/>
                        </a:cubicBezTo>
                        <a:cubicBezTo>
                          <a:pt x="14" y="1027"/>
                          <a:pt x="13" y="1025"/>
                          <a:pt x="11" y="1024"/>
                        </a:cubicBezTo>
                        <a:cubicBezTo>
                          <a:pt x="11" y="1024"/>
                          <a:pt x="11" y="1024"/>
                          <a:pt x="11" y="1024"/>
                        </a:cubicBezTo>
                        <a:cubicBezTo>
                          <a:pt x="11" y="1024"/>
                          <a:pt x="11" y="1024"/>
                          <a:pt x="11" y="1024"/>
                        </a:cubicBezTo>
                        <a:cubicBezTo>
                          <a:pt x="10" y="1024"/>
                          <a:pt x="10" y="1024"/>
                          <a:pt x="10" y="1024"/>
                        </a:cubicBezTo>
                        <a:moveTo>
                          <a:pt x="33" y="931"/>
                        </a:moveTo>
                        <a:cubicBezTo>
                          <a:pt x="31" y="931"/>
                          <a:pt x="30" y="932"/>
                          <a:pt x="29" y="934"/>
                        </a:cubicBezTo>
                        <a:cubicBezTo>
                          <a:pt x="18" y="981"/>
                          <a:pt x="18" y="981"/>
                          <a:pt x="18" y="981"/>
                        </a:cubicBezTo>
                        <a:cubicBezTo>
                          <a:pt x="17" y="983"/>
                          <a:pt x="18" y="985"/>
                          <a:pt x="20" y="986"/>
                        </a:cubicBezTo>
                        <a:cubicBezTo>
                          <a:pt x="20" y="986"/>
                          <a:pt x="20" y="986"/>
                          <a:pt x="20" y="986"/>
                        </a:cubicBezTo>
                        <a:cubicBezTo>
                          <a:pt x="20" y="986"/>
                          <a:pt x="20" y="986"/>
                          <a:pt x="20" y="986"/>
                        </a:cubicBezTo>
                        <a:cubicBezTo>
                          <a:pt x="21" y="986"/>
                          <a:pt x="21" y="986"/>
                          <a:pt x="21" y="986"/>
                        </a:cubicBezTo>
                        <a:cubicBezTo>
                          <a:pt x="23" y="986"/>
                          <a:pt x="25" y="985"/>
                          <a:pt x="25" y="983"/>
                        </a:cubicBezTo>
                        <a:cubicBezTo>
                          <a:pt x="37" y="936"/>
                          <a:pt x="37" y="936"/>
                          <a:pt x="37" y="936"/>
                        </a:cubicBezTo>
                        <a:cubicBezTo>
                          <a:pt x="38" y="934"/>
                          <a:pt x="36" y="932"/>
                          <a:pt x="34" y="931"/>
                        </a:cubicBezTo>
                        <a:cubicBezTo>
                          <a:pt x="34" y="931"/>
                          <a:pt x="34" y="931"/>
                          <a:pt x="34" y="931"/>
                        </a:cubicBezTo>
                        <a:cubicBezTo>
                          <a:pt x="34" y="931"/>
                          <a:pt x="34" y="931"/>
                          <a:pt x="34" y="931"/>
                        </a:cubicBezTo>
                        <a:cubicBezTo>
                          <a:pt x="34" y="931"/>
                          <a:pt x="33" y="931"/>
                          <a:pt x="33" y="931"/>
                        </a:cubicBezTo>
                        <a:moveTo>
                          <a:pt x="57" y="838"/>
                        </a:moveTo>
                        <a:cubicBezTo>
                          <a:pt x="55" y="838"/>
                          <a:pt x="53" y="839"/>
                          <a:pt x="53" y="841"/>
                        </a:cubicBezTo>
                        <a:cubicBezTo>
                          <a:pt x="41" y="888"/>
                          <a:pt x="41" y="888"/>
                          <a:pt x="41" y="888"/>
                        </a:cubicBezTo>
                        <a:cubicBezTo>
                          <a:pt x="40" y="890"/>
                          <a:pt x="42" y="892"/>
                          <a:pt x="44" y="893"/>
                        </a:cubicBezTo>
                        <a:cubicBezTo>
                          <a:pt x="44" y="893"/>
                          <a:pt x="44" y="893"/>
                          <a:pt x="44" y="893"/>
                        </a:cubicBezTo>
                        <a:cubicBezTo>
                          <a:pt x="44" y="893"/>
                          <a:pt x="44" y="893"/>
                          <a:pt x="44" y="893"/>
                        </a:cubicBezTo>
                        <a:cubicBezTo>
                          <a:pt x="44" y="893"/>
                          <a:pt x="45" y="893"/>
                          <a:pt x="45" y="893"/>
                        </a:cubicBezTo>
                        <a:cubicBezTo>
                          <a:pt x="47" y="893"/>
                          <a:pt x="48" y="892"/>
                          <a:pt x="49" y="890"/>
                        </a:cubicBezTo>
                        <a:cubicBezTo>
                          <a:pt x="61" y="843"/>
                          <a:pt x="61" y="843"/>
                          <a:pt x="61" y="843"/>
                        </a:cubicBezTo>
                        <a:cubicBezTo>
                          <a:pt x="61" y="841"/>
                          <a:pt x="60" y="839"/>
                          <a:pt x="58" y="838"/>
                        </a:cubicBezTo>
                        <a:cubicBezTo>
                          <a:pt x="58" y="838"/>
                          <a:pt x="58" y="838"/>
                          <a:pt x="58" y="838"/>
                        </a:cubicBezTo>
                        <a:cubicBezTo>
                          <a:pt x="58" y="838"/>
                          <a:pt x="58" y="838"/>
                          <a:pt x="58" y="838"/>
                        </a:cubicBezTo>
                        <a:cubicBezTo>
                          <a:pt x="57" y="838"/>
                          <a:pt x="57" y="838"/>
                          <a:pt x="57" y="838"/>
                        </a:cubicBezTo>
                        <a:moveTo>
                          <a:pt x="80" y="745"/>
                        </a:moveTo>
                        <a:cubicBezTo>
                          <a:pt x="78" y="745"/>
                          <a:pt x="77" y="746"/>
                          <a:pt x="76" y="748"/>
                        </a:cubicBezTo>
                        <a:cubicBezTo>
                          <a:pt x="65" y="795"/>
                          <a:pt x="65" y="795"/>
                          <a:pt x="65" y="795"/>
                        </a:cubicBezTo>
                        <a:cubicBezTo>
                          <a:pt x="64" y="797"/>
                          <a:pt x="65" y="799"/>
                          <a:pt x="67" y="800"/>
                        </a:cubicBezTo>
                        <a:cubicBezTo>
                          <a:pt x="67" y="800"/>
                          <a:pt x="67" y="800"/>
                          <a:pt x="67" y="800"/>
                        </a:cubicBezTo>
                        <a:cubicBezTo>
                          <a:pt x="67" y="800"/>
                          <a:pt x="67" y="800"/>
                          <a:pt x="67" y="800"/>
                        </a:cubicBezTo>
                        <a:cubicBezTo>
                          <a:pt x="68" y="800"/>
                          <a:pt x="68" y="800"/>
                          <a:pt x="68" y="800"/>
                        </a:cubicBezTo>
                        <a:cubicBezTo>
                          <a:pt x="70" y="800"/>
                          <a:pt x="72" y="798"/>
                          <a:pt x="72" y="797"/>
                        </a:cubicBezTo>
                        <a:cubicBezTo>
                          <a:pt x="84" y="750"/>
                          <a:pt x="84" y="750"/>
                          <a:pt x="84" y="750"/>
                        </a:cubicBezTo>
                        <a:cubicBezTo>
                          <a:pt x="85" y="748"/>
                          <a:pt x="83" y="746"/>
                          <a:pt x="81" y="745"/>
                        </a:cubicBezTo>
                        <a:cubicBezTo>
                          <a:pt x="81" y="745"/>
                          <a:pt x="81" y="745"/>
                          <a:pt x="81" y="745"/>
                        </a:cubicBezTo>
                        <a:cubicBezTo>
                          <a:pt x="81" y="745"/>
                          <a:pt x="81" y="745"/>
                          <a:pt x="81" y="745"/>
                        </a:cubicBezTo>
                        <a:cubicBezTo>
                          <a:pt x="81" y="745"/>
                          <a:pt x="80" y="745"/>
                          <a:pt x="80" y="745"/>
                        </a:cubicBezTo>
                        <a:moveTo>
                          <a:pt x="104" y="652"/>
                        </a:moveTo>
                        <a:cubicBezTo>
                          <a:pt x="102" y="652"/>
                          <a:pt x="100" y="653"/>
                          <a:pt x="100" y="655"/>
                        </a:cubicBezTo>
                        <a:cubicBezTo>
                          <a:pt x="88" y="702"/>
                          <a:pt x="88" y="702"/>
                          <a:pt x="88" y="702"/>
                        </a:cubicBezTo>
                        <a:cubicBezTo>
                          <a:pt x="87" y="704"/>
                          <a:pt x="89" y="706"/>
                          <a:pt x="91" y="706"/>
                        </a:cubicBezTo>
                        <a:cubicBezTo>
                          <a:pt x="91" y="706"/>
                          <a:pt x="91" y="706"/>
                          <a:pt x="91" y="706"/>
                        </a:cubicBezTo>
                        <a:cubicBezTo>
                          <a:pt x="91" y="706"/>
                          <a:pt x="91" y="706"/>
                          <a:pt x="91" y="706"/>
                        </a:cubicBezTo>
                        <a:cubicBezTo>
                          <a:pt x="91" y="707"/>
                          <a:pt x="92" y="707"/>
                          <a:pt x="92" y="707"/>
                        </a:cubicBezTo>
                        <a:cubicBezTo>
                          <a:pt x="94" y="707"/>
                          <a:pt x="95" y="705"/>
                          <a:pt x="96" y="704"/>
                        </a:cubicBezTo>
                        <a:cubicBezTo>
                          <a:pt x="107" y="657"/>
                          <a:pt x="107" y="657"/>
                          <a:pt x="107" y="657"/>
                        </a:cubicBezTo>
                        <a:cubicBezTo>
                          <a:pt x="108" y="655"/>
                          <a:pt x="107" y="653"/>
                          <a:pt x="105" y="652"/>
                        </a:cubicBezTo>
                        <a:cubicBezTo>
                          <a:pt x="105" y="652"/>
                          <a:pt x="105" y="652"/>
                          <a:pt x="105" y="652"/>
                        </a:cubicBezTo>
                        <a:cubicBezTo>
                          <a:pt x="105" y="652"/>
                          <a:pt x="105" y="652"/>
                          <a:pt x="105" y="652"/>
                        </a:cubicBezTo>
                        <a:cubicBezTo>
                          <a:pt x="104" y="652"/>
                          <a:pt x="104" y="652"/>
                          <a:pt x="104" y="652"/>
                        </a:cubicBezTo>
                        <a:moveTo>
                          <a:pt x="127" y="559"/>
                        </a:moveTo>
                        <a:cubicBezTo>
                          <a:pt x="125" y="559"/>
                          <a:pt x="124" y="560"/>
                          <a:pt x="123" y="562"/>
                        </a:cubicBezTo>
                        <a:cubicBezTo>
                          <a:pt x="111" y="609"/>
                          <a:pt x="111" y="609"/>
                          <a:pt x="111" y="609"/>
                        </a:cubicBezTo>
                        <a:cubicBezTo>
                          <a:pt x="111" y="611"/>
                          <a:pt x="112" y="613"/>
                          <a:pt x="114" y="613"/>
                        </a:cubicBezTo>
                        <a:cubicBezTo>
                          <a:pt x="114" y="613"/>
                          <a:pt x="114" y="613"/>
                          <a:pt x="114" y="613"/>
                        </a:cubicBezTo>
                        <a:cubicBezTo>
                          <a:pt x="114" y="613"/>
                          <a:pt x="114" y="613"/>
                          <a:pt x="114" y="613"/>
                        </a:cubicBezTo>
                        <a:cubicBezTo>
                          <a:pt x="115" y="613"/>
                          <a:pt x="115" y="613"/>
                          <a:pt x="115" y="613"/>
                        </a:cubicBezTo>
                        <a:cubicBezTo>
                          <a:pt x="117" y="613"/>
                          <a:pt x="119" y="612"/>
                          <a:pt x="119" y="610"/>
                        </a:cubicBezTo>
                        <a:cubicBezTo>
                          <a:pt x="131" y="564"/>
                          <a:pt x="131" y="564"/>
                          <a:pt x="131" y="564"/>
                        </a:cubicBezTo>
                        <a:cubicBezTo>
                          <a:pt x="132" y="562"/>
                          <a:pt x="130" y="560"/>
                          <a:pt x="128" y="559"/>
                        </a:cubicBezTo>
                        <a:cubicBezTo>
                          <a:pt x="128" y="559"/>
                          <a:pt x="128" y="559"/>
                          <a:pt x="128" y="559"/>
                        </a:cubicBezTo>
                        <a:cubicBezTo>
                          <a:pt x="128" y="559"/>
                          <a:pt x="128" y="559"/>
                          <a:pt x="128" y="559"/>
                        </a:cubicBezTo>
                        <a:cubicBezTo>
                          <a:pt x="128" y="559"/>
                          <a:pt x="127" y="559"/>
                          <a:pt x="127" y="559"/>
                        </a:cubicBezTo>
                        <a:moveTo>
                          <a:pt x="151" y="466"/>
                        </a:moveTo>
                        <a:cubicBezTo>
                          <a:pt x="149" y="466"/>
                          <a:pt x="147" y="467"/>
                          <a:pt x="147" y="469"/>
                        </a:cubicBezTo>
                        <a:cubicBezTo>
                          <a:pt x="135" y="515"/>
                          <a:pt x="135" y="515"/>
                          <a:pt x="135" y="515"/>
                        </a:cubicBezTo>
                        <a:cubicBezTo>
                          <a:pt x="134" y="518"/>
                          <a:pt x="136" y="520"/>
                          <a:pt x="138" y="520"/>
                        </a:cubicBezTo>
                        <a:cubicBezTo>
                          <a:pt x="138" y="520"/>
                          <a:pt x="138" y="520"/>
                          <a:pt x="138" y="520"/>
                        </a:cubicBezTo>
                        <a:cubicBezTo>
                          <a:pt x="138" y="520"/>
                          <a:pt x="138" y="520"/>
                          <a:pt x="138" y="520"/>
                        </a:cubicBezTo>
                        <a:cubicBezTo>
                          <a:pt x="138" y="520"/>
                          <a:pt x="139" y="520"/>
                          <a:pt x="139" y="520"/>
                        </a:cubicBezTo>
                        <a:cubicBezTo>
                          <a:pt x="141" y="520"/>
                          <a:pt x="142" y="519"/>
                          <a:pt x="143" y="517"/>
                        </a:cubicBezTo>
                        <a:cubicBezTo>
                          <a:pt x="154" y="471"/>
                          <a:pt x="154" y="471"/>
                          <a:pt x="154" y="471"/>
                        </a:cubicBezTo>
                        <a:cubicBezTo>
                          <a:pt x="155" y="469"/>
                          <a:pt x="154" y="467"/>
                          <a:pt x="152" y="466"/>
                        </a:cubicBezTo>
                        <a:cubicBezTo>
                          <a:pt x="152" y="466"/>
                          <a:pt x="152" y="466"/>
                          <a:pt x="152" y="466"/>
                        </a:cubicBezTo>
                        <a:cubicBezTo>
                          <a:pt x="152" y="466"/>
                          <a:pt x="152" y="466"/>
                          <a:pt x="152" y="466"/>
                        </a:cubicBezTo>
                        <a:cubicBezTo>
                          <a:pt x="151" y="466"/>
                          <a:pt x="151" y="466"/>
                          <a:pt x="151" y="466"/>
                        </a:cubicBezTo>
                        <a:moveTo>
                          <a:pt x="174" y="373"/>
                        </a:moveTo>
                        <a:cubicBezTo>
                          <a:pt x="172" y="373"/>
                          <a:pt x="171" y="374"/>
                          <a:pt x="170" y="376"/>
                        </a:cubicBezTo>
                        <a:cubicBezTo>
                          <a:pt x="158" y="422"/>
                          <a:pt x="158" y="422"/>
                          <a:pt x="158" y="422"/>
                        </a:cubicBezTo>
                        <a:cubicBezTo>
                          <a:pt x="158" y="424"/>
                          <a:pt x="159" y="427"/>
                          <a:pt x="161" y="427"/>
                        </a:cubicBezTo>
                        <a:cubicBezTo>
                          <a:pt x="161" y="427"/>
                          <a:pt x="161" y="427"/>
                          <a:pt x="161" y="427"/>
                        </a:cubicBezTo>
                        <a:cubicBezTo>
                          <a:pt x="161" y="427"/>
                          <a:pt x="161" y="427"/>
                          <a:pt x="161" y="427"/>
                        </a:cubicBezTo>
                        <a:cubicBezTo>
                          <a:pt x="162" y="427"/>
                          <a:pt x="162" y="427"/>
                          <a:pt x="162" y="427"/>
                        </a:cubicBezTo>
                        <a:cubicBezTo>
                          <a:pt x="164" y="427"/>
                          <a:pt x="166" y="426"/>
                          <a:pt x="166" y="424"/>
                        </a:cubicBezTo>
                        <a:cubicBezTo>
                          <a:pt x="178" y="378"/>
                          <a:pt x="178" y="378"/>
                          <a:pt x="178" y="378"/>
                        </a:cubicBezTo>
                        <a:cubicBezTo>
                          <a:pt x="178" y="376"/>
                          <a:pt x="177" y="373"/>
                          <a:pt x="175" y="373"/>
                        </a:cubicBezTo>
                        <a:cubicBezTo>
                          <a:pt x="175" y="373"/>
                          <a:pt x="175" y="373"/>
                          <a:pt x="175" y="373"/>
                        </a:cubicBezTo>
                        <a:cubicBezTo>
                          <a:pt x="175" y="373"/>
                          <a:pt x="175" y="373"/>
                          <a:pt x="175" y="373"/>
                        </a:cubicBezTo>
                        <a:cubicBezTo>
                          <a:pt x="175" y="373"/>
                          <a:pt x="174" y="373"/>
                          <a:pt x="174" y="373"/>
                        </a:cubicBezTo>
                        <a:moveTo>
                          <a:pt x="198" y="280"/>
                        </a:moveTo>
                        <a:cubicBezTo>
                          <a:pt x="196" y="280"/>
                          <a:pt x="194" y="281"/>
                          <a:pt x="194" y="283"/>
                        </a:cubicBezTo>
                        <a:cubicBezTo>
                          <a:pt x="182" y="329"/>
                          <a:pt x="182" y="329"/>
                          <a:pt x="182" y="329"/>
                        </a:cubicBezTo>
                        <a:cubicBezTo>
                          <a:pt x="181" y="331"/>
                          <a:pt x="183" y="334"/>
                          <a:pt x="185" y="334"/>
                        </a:cubicBezTo>
                        <a:cubicBezTo>
                          <a:pt x="185" y="334"/>
                          <a:pt x="185" y="334"/>
                          <a:pt x="185" y="334"/>
                        </a:cubicBezTo>
                        <a:cubicBezTo>
                          <a:pt x="185" y="334"/>
                          <a:pt x="185" y="334"/>
                          <a:pt x="185" y="334"/>
                        </a:cubicBezTo>
                        <a:cubicBezTo>
                          <a:pt x="185" y="334"/>
                          <a:pt x="185" y="334"/>
                          <a:pt x="186" y="334"/>
                        </a:cubicBezTo>
                        <a:cubicBezTo>
                          <a:pt x="188" y="334"/>
                          <a:pt x="189" y="333"/>
                          <a:pt x="190" y="331"/>
                        </a:cubicBezTo>
                        <a:cubicBezTo>
                          <a:pt x="201" y="285"/>
                          <a:pt x="201" y="285"/>
                          <a:pt x="201" y="285"/>
                        </a:cubicBezTo>
                        <a:cubicBezTo>
                          <a:pt x="202" y="283"/>
                          <a:pt x="201" y="280"/>
                          <a:pt x="199" y="280"/>
                        </a:cubicBezTo>
                        <a:cubicBezTo>
                          <a:pt x="199" y="280"/>
                          <a:pt x="199" y="280"/>
                          <a:pt x="199" y="280"/>
                        </a:cubicBezTo>
                        <a:cubicBezTo>
                          <a:pt x="199" y="280"/>
                          <a:pt x="199" y="280"/>
                          <a:pt x="199" y="280"/>
                        </a:cubicBezTo>
                        <a:cubicBezTo>
                          <a:pt x="198" y="280"/>
                          <a:pt x="198" y="280"/>
                          <a:pt x="198" y="280"/>
                        </a:cubicBezTo>
                        <a:moveTo>
                          <a:pt x="221" y="187"/>
                        </a:moveTo>
                        <a:cubicBezTo>
                          <a:pt x="219" y="187"/>
                          <a:pt x="218" y="188"/>
                          <a:pt x="217" y="190"/>
                        </a:cubicBezTo>
                        <a:cubicBezTo>
                          <a:pt x="205" y="236"/>
                          <a:pt x="205" y="236"/>
                          <a:pt x="205" y="236"/>
                        </a:cubicBezTo>
                        <a:cubicBezTo>
                          <a:pt x="205" y="238"/>
                          <a:pt x="206" y="240"/>
                          <a:pt x="208" y="241"/>
                        </a:cubicBezTo>
                        <a:cubicBezTo>
                          <a:pt x="208" y="241"/>
                          <a:pt x="208" y="241"/>
                          <a:pt x="208" y="241"/>
                        </a:cubicBezTo>
                        <a:cubicBezTo>
                          <a:pt x="208" y="241"/>
                          <a:pt x="208" y="241"/>
                          <a:pt x="208" y="241"/>
                        </a:cubicBezTo>
                        <a:cubicBezTo>
                          <a:pt x="209" y="241"/>
                          <a:pt x="209" y="241"/>
                          <a:pt x="209" y="241"/>
                        </a:cubicBezTo>
                        <a:cubicBezTo>
                          <a:pt x="211" y="241"/>
                          <a:pt x="213" y="240"/>
                          <a:pt x="213" y="238"/>
                        </a:cubicBezTo>
                        <a:cubicBezTo>
                          <a:pt x="225" y="192"/>
                          <a:pt x="225" y="192"/>
                          <a:pt x="225" y="192"/>
                        </a:cubicBezTo>
                        <a:cubicBezTo>
                          <a:pt x="225" y="189"/>
                          <a:pt x="224" y="187"/>
                          <a:pt x="222" y="187"/>
                        </a:cubicBezTo>
                        <a:cubicBezTo>
                          <a:pt x="222" y="187"/>
                          <a:pt x="222" y="187"/>
                          <a:pt x="222" y="187"/>
                        </a:cubicBezTo>
                        <a:cubicBezTo>
                          <a:pt x="222" y="187"/>
                          <a:pt x="222" y="187"/>
                          <a:pt x="222" y="187"/>
                        </a:cubicBezTo>
                        <a:cubicBezTo>
                          <a:pt x="222" y="187"/>
                          <a:pt x="221" y="187"/>
                          <a:pt x="221" y="187"/>
                        </a:cubicBezTo>
                        <a:moveTo>
                          <a:pt x="244" y="94"/>
                        </a:moveTo>
                        <a:cubicBezTo>
                          <a:pt x="243" y="94"/>
                          <a:pt x="241" y="95"/>
                          <a:pt x="241" y="97"/>
                        </a:cubicBezTo>
                        <a:cubicBezTo>
                          <a:pt x="229" y="143"/>
                          <a:pt x="229" y="143"/>
                          <a:pt x="229" y="143"/>
                        </a:cubicBezTo>
                        <a:cubicBezTo>
                          <a:pt x="228" y="145"/>
                          <a:pt x="230" y="147"/>
                          <a:pt x="232" y="148"/>
                        </a:cubicBezTo>
                        <a:cubicBezTo>
                          <a:pt x="232" y="148"/>
                          <a:pt x="232" y="148"/>
                          <a:pt x="232" y="148"/>
                        </a:cubicBezTo>
                        <a:cubicBezTo>
                          <a:pt x="232" y="148"/>
                          <a:pt x="232" y="148"/>
                          <a:pt x="232" y="148"/>
                        </a:cubicBezTo>
                        <a:cubicBezTo>
                          <a:pt x="232" y="148"/>
                          <a:pt x="232" y="148"/>
                          <a:pt x="233" y="148"/>
                        </a:cubicBezTo>
                        <a:cubicBezTo>
                          <a:pt x="235" y="148"/>
                          <a:pt x="236" y="147"/>
                          <a:pt x="237" y="145"/>
                        </a:cubicBezTo>
                        <a:cubicBezTo>
                          <a:pt x="248" y="98"/>
                          <a:pt x="248" y="98"/>
                          <a:pt x="248" y="98"/>
                        </a:cubicBezTo>
                        <a:cubicBezTo>
                          <a:pt x="249" y="96"/>
                          <a:pt x="248" y="94"/>
                          <a:pt x="245" y="94"/>
                        </a:cubicBezTo>
                        <a:cubicBezTo>
                          <a:pt x="245" y="94"/>
                          <a:pt x="245" y="94"/>
                          <a:pt x="245" y="94"/>
                        </a:cubicBezTo>
                        <a:cubicBezTo>
                          <a:pt x="245" y="94"/>
                          <a:pt x="245" y="94"/>
                          <a:pt x="245" y="94"/>
                        </a:cubicBezTo>
                        <a:cubicBezTo>
                          <a:pt x="245" y="94"/>
                          <a:pt x="245" y="94"/>
                          <a:pt x="244" y="94"/>
                        </a:cubicBezTo>
                        <a:moveTo>
                          <a:pt x="268" y="0"/>
                        </a:moveTo>
                        <a:cubicBezTo>
                          <a:pt x="266" y="0"/>
                          <a:pt x="265" y="2"/>
                          <a:pt x="264" y="3"/>
                        </a:cubicBezTo>
                        <a:cubicBezTo>
                          <a:pt x="252" y="50"/>
                          <a:pt x="252" y="50"/>
                          <a:pt x="252" y="50"/>
                        </a:cubicBezTo>
                        <a:cubicBezTo>
                          <a:pt x="252" y="52"/>
                          <a:pt x="253" y="54"/>
                          <a:pt x="255" y="55"/>
                        </a:cubicBezTo>
                        <a:cubicBezTo>
                          <a:pt x="255" y="55"/>
                          <a:pt x="255" y="55"/>
                          <a:pt x="255" y="55"/>
                        </a:cubicBezTo>
                        <a:cubicBezTo>
                          <a:pt x="255" y="55"/>
                          <a:pt x="255" y="55"/>
                          <a:pt x="255" y="55"/>
                        </a:cubicBezTo>
                        <a:cubicBezTo>
                          <a:pt x="256" y="55"/>
                          <a:pt x="256" y="55"/>
                          <a:pt x="256" y="55"/>
                        </a:cubicBezTo>
                        <a:cubicBezTo>
                          <a:pt x="258" y="55"/>
                          <a:pt x="260" y="54"/>
                          <a:pt x="260" y="52"/>
                        </a:cubicBezTo>
                        <a:cubicBezTo>
                          <a:pt x="272" y="5"/>
                          <a:pt x="272" y="5"/>
                          <a:pt x="272" y="5"/>
                        </a:cubicBezTo>
                        <a:cubicBezTo>
                          <a:pt x="272" y="3"/>
                          <a:pt x="271" y="1"/>
                          <a:pt x="269" y="1"/>
                        </a:cubicBezTo>
                        <a:cubicBezTo>
                          <a:pt x="269" y="0"/>
                          <a:pt x="268" y="0"/>
                          <a:pt x="26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2" name="Freeform 275"/>
                  <p:cNvSpPr>
                    <a:spLocks/>
                  </p:cNvSpPr>
                  <p:nvPr/>
                </p:nvSpPr>
                <p:spPr bwMode="auto">
                  <a:xfrm>
                    <a:off x="6656147" y="3371790"/>
                    <a:ext cx="296749" cy="779857"/>
                  </a:xfrm>
                  <a:custGeom>
                    <a:avLst/>
                    <a:gdLst>
                      <a:gd name="T0" fmla="*/ 165 w 170"/>
                      <a:gd name="T1" fmla="*/ 0 h 446"/>
                      <a:gd name="T2" fmla="*/ 161 w 170"/>
                      <a:gd name="T3" fmla="*/ 3 h 446"/>
                      <a:gd name="T4" fmla="*/ 1 w 170"/>
                      <a:gd name="T5" fmla="*/ 441 h 446"/>
                      <a:gd name="T6" fmla="*/ 3 w 170"/>
                      <a:gd name="T7" fmla="*/ 446 h 446"/>
                      <a:gd name="T8" fmla="*/ 4 w 170"/>
                      <a:gd name="T9" fmla="*/ 446 h 446"/>
                      <a:gd name="T10" fmla="*/ 8 w 170"/>
                      <a:gd name="T11" fmla="*/ 443 h 446"/>
                      <a:gd name="T12" fmla="*/ 169 w 170"/>
                      <a:gd name="T13" fmla="*/ 6 h 446"/>
                      <a:gd name="T14" fmla="*/ 167 w 170"/>
                      <a:gd name="T15" fmla="*/ 1 h 446"/>
                      <a:gd name="T16" fmla="*/ 165 w 170"/>
                      <a:gd name="T17" fmla="*/ 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446">
                        <a:moveTo>
                          <a:pt x="165" y="0"/>
                        </a:moveTo>
                        <a:cubicBezTo>
                          <a:pt x="164" y="0"/>
                          <a:pt x="162" y="1"/>
                          <a:pt x="161" y="3"/>
                        </a:cubicBezTo>
                        <a:cubicBezTo>
                          <a:pt x="1" y="441"/>
                          <a:pt x="1" y="441"/>
                          <a:pt x="1" y="441"/>
                        </a:cubicBezTo>
                        <a:cubicBezTo>
                          <a:pt x="0" y="443"/>
                          <a:pt x="1" y="445"/>
                          <a:pt x="3" y="446"/>
                        </a:cubicBezTo>
                        <a:cubicBezTo>
                          <a:pt x="3" y="446"/>
                          <a:pt x="4" y="446"/>
                          <a:pt x="4" y="446"/>
                        </a:cubicBezTo>
                        <a:cubicBezTo>
                          <a:pt x="6" y="446"/>
                          <a:pt x="7" y="445"/>
                          <a:pt x="8" y="443"/>
                        </a:cubicBezTo>
                        <a:cubicBezTo>
                          <a:pt x="169" y="6"/>
                          <a:pt x="169" y="6"/>
                          <a:pt x="169" y="6"/>
                        </a:cubicBezTo>
                        <a:cubicBezTo>
                          <a:pt x="170" y="4"/>
                          <a:pt x="169" y="1"/>
                          <a:pt x="167" y="1"/>
                        </a:cubicBezTo>
                        <a:cubicBezTo>
                          <a:pt x="166" y="1"/>
                          <a:pt x="166" y="0"/>
                          <a:pt x="16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3" name="Freeform 276"/>
                  <p:cNvSpPr>
                    <a:spLocks/>
                  </p:cNvSpPr>
                  <p:nvPr/>
                </p:nvSpPr>
                <p:spPr bwMode="auto">
                  <a:xfrm>
                    <a:off x="6916099" y="2245330"/>
                    <a:ext cx="713385" cy="327611"/>
                  </a:xfrm>
                  <a:custGeom>
                    <a:avLst/>
                    <a:gdLst>
                      <a:gd name="T0" fmla="*/ 5 w 408"/>
                      <a:gd name="T1" fmla="*/ 0 h 188"/>
                      <a:gd name="T2" fmla="*/ 1 w 408"/>
                      <a:gd name="T3" fmla="*/ 2 h 188"/>
                      <a:gd name="T4" fmla="*/ 3 w 408"/>
                      <a:gd name="T5" fmla="*/ 7 h 188"/>
                      <a:gd name="T6" fmla="*/ 408 w 408"/>
                      <a:gd name="T7" fmla="*/ 188 h 188"/>
                      <a:gd name="T8" fmla="*/ 408 w 408"/>
                      <a:gd name="T9" fmla="*/ 179 h 188"/>
                      <a:gd name="T10" fmla="*/ 7 w 408"/>
                      <a:gd name="T11" fmla="*/ 0 h 188"/>
                      <a:gd name="T12" fmla="*/ 5 w 408"/>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408" h="188">
                        <a:moveTo>
                          <a:pt x="5" y="0"/>
                        </a:moveTo>
                        <a:cubicBezTo>
                          <a:pt x="3" y="0"/>
                          <a:pt x="2" y="0"/>
                          <a:pt x="1" y="2"/>
                        </a:cubicBezTo>
                        <a:cubicBezTo>
                          <a:pt x="0" y="4"/>
                          <a:pt x="1" y="6"/>
                          <a:pt x="3" y="7"/>
                        </a:cubicBezTo>
                        <a:cubicBezTo>
                          <a:pt x="408" y="188"/>
                          <a:pt x="408" y="188"/>
                          <a:pt x="408" y="188"/>
                        </a:cubicBezTo>
                        <a:cubicBezTo>
                          <a:pt x="408" y="179"/>
                          <a:pt x="408" y="179"/>
                          <a:pt x="408" y="179"/>
                        </a:cubicBezTo>
                        <a:cubicBezTo>
                          <a:pt x="7" y="0"/>
                          <a:pt x="7" y="0"/>
                          <a:pt x="7"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4" name="Freeform 279"/>
                  <p:cNvSpPr>
                    <a:spLocks noEditPoints="1"/>
                  </p:cNvSpPr>
                  <p:nvPr/>
                </p:nvSpPr>
                <p:spPr bwMode="auto">
                  <a:xfrm>
                    <a:off x="8335747" y="2245330"/>
                    <a:ext cx="439189" cy="312180"/>
                  </a:xfrm>
                  <a:custGeom>
                    <a:avLst/>
                    <a:gdLst>
                      <a:gd name="T0" fmla="*/ 44 w 251"/>
                      <a:gd name="T1" fmla="*/ 143 h 179"/>
                      <a:gd name="T2" fmla="*/ 41 w 251"/>
                      <a:gd name="T3" fmla="*/ 144 h 179"/>
                      <a:gd name="T4" fmla="*/ 2 w 251"/>
                      <a:gd name="T5" fmla="*/ 172 h 179"/>
                      <a:gd name="T6" fmla="*/ 1 w 251"/>
                      <a:gd name="T7" fmla="*/ 177 h 179"/>
                      <a:gd name="T8" fmla="*/ 1 w 251"/>
                      <a:gd name="T9" fmla="*/ 177 h 179"/>
                      <a:gd name="T10" fmla="*/ 1 w 251"/>
                      <a:gd name="T11" fmla="*/ 177 h 179"/>
                      <a:gd name="T12" fmla="*/ 5 w 251"/>
                      <a:gd name="T13" fmla="*/ 179 h 179"/>
                      <a:gd name="T14" fmla="*/ 7 w 251"/>
                      <a:gd name="T15" fmla="*/ 178 h 179"/>
                      <a:gd name="T16" fmla="*/ 46 w 251"/>
                      <a:gd name="T17" fmla="*/ 150 h 179"/>
                      <a:gd name="T18" fmla="*/ 47 w 251"/>
                      <a:gd name="T19" fmla="*/ 145 h 179"/>
                      <a:gd name="T20" fmla="*/ 47 w 251"/>
                      <a:gd name="T21" fmla="*/ 145 h 179"/>
                      <a:gd name="T22" fmla="*/ 47 w 251"/>
                      <a:gd name="T23" fmla="*/ 145 h 179"/>
                      <a:gd name="T24" fmla="*/ 44 w 251"/>
                      <a:gd name="T25" fmla="*/ 143 h 179"/>
                      <a:gd name="T26" fmla="*/ 122 w 251"/>
                      <a:gd name="T27" fmla="*/ 88 h 179"/>
                      <a:gd name="T28" fmla="*/ 120 w 251"/>
                      <a:gd name="T29" fmla="*/ 88 h 179"/>
                      <a:gd name="T30" fmla="*/ 81 w 251"/>
                      <a:gd name="T31" fmla="*/ 116 h 179"/>
                      <a:gd name="T32" fmla="*/ 80 w 251"/>
                      <a:gd name="T33" fmla="*/ 122 h 179"/>
                      <a:gd name="T34" fmla="*/ 80 w 251"/>
                      <a:gd name="T35" fmla="*/ 122 h 179"/>
                      <a:gd name="T36" fmla="*/ 80 w 251"/>
                      <a:gd name="T37" fmla="*/ 122 h 179"/>
                      <a:gd name="T38" fmla="*/ 83 w 251"/>
                      <a:gd name="T39" fmla="*/ 123 h 179"/>
                      <a:gd name="T40" fmla="*/ 85 w 251"/>
                      <a:gd name="T41" fmla="*/ 123 h 179"/>
                      <a:gd name="T42" fmla="*/ 124 w 251"/>
                      <a:gd name="T43" fmla="*/ 95 h 179"/>
                      <a:gd name="T44" fmla="*/ 125 w 251"/>
                      <a:gd name="T45" fmla="*/ 89 h 179"/>
                      <a:gd name="T46" fmla="*/ 125 w 251"/>
                      <a:gd name="T47" fmla="*/ 89 h 179"/>
                      <a:gd name="T48" fmla="*/ 125 w 251"/>
                      <a:gd name="T49" fmla="*/ 89 h 179"/>
                      <a:gd name="T50" fmla="*/ 122 w 251"/>
                      <a:gd name="T51" fmla="*/ 88 h 179"/>
                      <a:gd name="T52" fmla="*/ 200 w 251"/>
                      <a:gd name="T53" fmla="*/ 32 h 179"/>
                      <a:gd name="T54" fmla="*/ 198 w 251"/>
                      <a:gd name="T55" fmla="*/ 33 h 179"/>
                      <a:gd name="T56" fmla="*/ 159 w 251"/>
                      <a:gd name="T57" fmla="*/ 61 h 179"/>
                      <a:gd name="T58" fmla="*/ 158 w 251"/>
                      <a:gd name="T59" fmla="*/ 66 h 179"/>
                      <a:gd name="T60" fmla="*/ 158 w 251"/>
                      <a:gd name="T61" fmla="*/ 66 h 179"/>
                      <a:gd name="T62" fmla="*/ 158 w 251"/>
                      <a:gd name="T63" fmla="*/ 66 h 179"/>
                      <a:gd name="T64" fmla="*/ 161 w 251"/>
                      <a:gd name="T65" fmla="*/ 68 h 179"/>
                      <a:gd name="T66" fmla="*/ 164 w 251"/>
                      <a:gd name="T67" fmla="*/ 67 h 179"/>
                      <a:gd name="T68" fmla="*/ 203 w 251"/>
                      <a:gd name="T69" fmla="*/ 39 h 179"/>
                      <a:gd name="T70" fmla="*/ 204 w 251"/>
                      <a:gd name="T71" fmla="*/ 34 h 179"/>
                      <a:gd name="T72" fmla="*/ 204 w 251"/>
                      <a:gd name="T73" fmla="*/ 34 h 179"/>
                      <a:gd name="T74" fmla="*/ 204 w 251"/>
                      <a:gd name="T75" fmla="*/ 34 h 179"/>
                      <a:gd name="T76" fmla="*/ 200 w 251"/>
                      <a:gd name="T77" fmla="*/ 32 h 179"/>
                      <a:gd name="T78" fmla="*/ 246 w 251"/>
                      <a:gd name="T79" fmla="*/ 0 h 179"/>
                      <a:gd name="T80" fmla="*/ 244 w 251"/>
                      <a:gd name="T81" fmla="*/ 0 h 179"/>
                      <a:gd name="T82" fmla="*/ 237 w 251"/>
                      <a:gd name="T83" fmla="*/ 5 h 179"/>
                      <a:gd name="T84" fmla="*/ 236 w 251"/>
                      <a:gd name="T85" fmla="*/ 11 h 179"/>
                      <a:gd name="T86" fmla="*/ 236 w 251"/>
                      <a:gd name="T87" fmla="*/ 11 h 179"/>
                      <a:gd name="T88" fmla="*/ 236 w 251"/>
                      <a:gd name="T89" fmla="*/ 11 h 179"/>
                      <a:gd name="T90" fmla="*/ 240 w 251"/>
                      <a:gd name="T91" fmla="*/ 12 h 179"/>
                      <a:gd name="T92" fmla="*/ 242 w 251"/>
                      <a:gd name="T93" fmla="*/ 12 h 179"/>
                      <a:gd name="T94" fmla="*/ 249 w 251"/>
                      <a:gd name="T95" fmla="*/ 7 h 179"/>
                      <a:gd name="T96" fmla="*/ 250 w 251"/>
                      <a:gd name="T97" fmla="*/ 1 h 179"/>
                      <a:gd name="T98" fmla="*/ 246 w 251"/>
                      <a:gd name="T9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1" h="179">
                        <a:moveTo>
                          <a:pt x="44" y="143"/>
                        </a:moveTo>
                        <a:cubicBezTo>
                          <a:pt x="43" y="143"/>
                          <a:pt x="42" y="143"/>
                          <a:pt x="41" y="144"/>
                        </a:cubicBezTo>
                        <a:cubicBezTo>
                          <a:pt x="2" y="172"/>
                          <a:pt x="2" y="172"/>
                          <a:pt x="2" y="172"/>
                        </a:cubicBezTo>
                        <a:cubicBezTo>
                          <a:pt x="0" y="173"/>
                          <a:pt x="0" y="175"/>
                          <a:pt x="1" y="177"/>
                        </a:cubicBezTo>
                        <a:cubicBezTo>
                          <a:pt x="1" y="177"/>
                          <a:pt x="1" y="177"/>
                          <a:pt x="1" y="177"/>
                        </a:cubicBezTo>
                        <a:cubicBezTo>
                          <a:pt x="1" y="177"/>
                          <a:pt x="1" y="177"/>
                          <a:pt x="1" y="177"/>
                        </a:cubicBezTo>
                        <a:cubicBezTo>
                          <a:pt x="2" y="178"/>
                          <a:pt x="3" y="179"/>
                          <a:pt x="5" y="179"/>
                        </a:cubicBezTo>
                        <a:cubicBezTo>
                          <a:pt x="5" y="179"/>
                          <a:pt x="6" y="179"/>
                          <a:pt x="7" y="178"/>
                        </a:cubicBezTo>
                        <a:cubicBezTo>
                          <a:pt x="46" y="150"/>
                          <a:pt x="46" y="150"/>
                          <a:pt x="46" y="150"/>
                        </a:cubicBezTo>
                        <a:cubicBezTo>
                          <a:pt x="48" y="149"/>
                          <a:pt x="48" y="147"/>
                          <a:pt x="47" y="145"/>
                        </a:cubicBezTo>
                        <a:cubicBezTo>
                          <a:pt x="47" y="145"/>
                          <a:pt x="47" y="145"/>
                          <a:pt x="47" y="145"/>
                        </a:cubicBezTo>
                        <a:cubicBezTo>
                          <a:pt x="47" y="145"/>
                          <a:pt x="47" y="145"/>
                          <a:pt x="47" y="145"/>
                        </a:cubicBezTo>
                        <a:cubicBezTo>
                          <a:pt x="46" y="144"/>
                          <a:pt x="45" y="143"/>
                          <a:pt x="44" y="143"/>
                        </a:cubicBezTo>
                        <a:moveTo>
                          <a:pt x="122" y="88"/>
                        </a:moveTo>
                        <a:cubicBezTo>
                          <a:pt x="121" y="88"/>
                          <a:pt x="120" y="88"/>
                          <a:pt x="120" y="88"/>
                        </a:cubicBezTo>
                        <a:cubicBezTo>
                          <a:pt x="81" y="116"/>
                          <a:pt x="81" y="116"/>
                          <a:pt x="81" y="116"/>
                        </a:cubicBezTo>
                        <a:cubicBezTo>
                          <a:pt x="79" y="117"/>
                          <a:pt x="78" y="120"/>
                          <a:pt x="80" y="122"/>
                        </a:cubicBezTo>
                        <a:cubicBezTo>
                          <a:pt x="80" y="122"/>
                          <a:pt x="80" y="122"/>
                          <a:pt x="80" y="122"/>
                        </a:cubicBezTo>
                        <a:cubicBezTo>
                          <a:pt x="80" y="122"/>
                          <a:pt x="80" y="122"/>
                          <a:pt x="80" y="122"/>
                        </a:cubicBezTo>
                        <a:cubicBezTo>
                          <a:pt x="80" y="123"/>
                          <a:pt x="82" y="123"/>
                          <a:pt x="83" y="123"/>
                        </a:cubicBezTo>
                        <a:cubicBezTo>
                          <a:pt x="84" y="123"/>
                          <a:pt x="84" y="123"/>
                          <a:pt x="85" y="123"/>
                        </a:cubicBezTo>
                        <a:cubicBezTo>
                          <a:pt x="124" y="95"/>
                          <a:pt x="124" y="95"/>
                          <a:pt x="124" y="95"/>
                        </a:cubicBezTo>
                        <a:cubicBezTo>
                          <a:pt x="126" y="94"/>
                          <a:pt x="127" y="91"/>
                          <a:pt x="125" y="89"/>
                        </a:cubicBezTo>
                        <a:cubicBezTo>
                          <a:pt x="125" y="89"/>
                          <a:pt x="125" y="89"/>
                          <a:pt x="125" y="89"/>
                        </a:cubicBezTo>
                        <a:cubicBezTo>
                          <a:pt x="125" y="89"/>
                          <a:pt x="125" y="89"/>
                          <a:pt x="125" y="89"/>
                        </a:cubicBezTo>
                        <a:cubicBezTo>
                          <a:pt x="125" y="88"/>
                          <a:pt x="123" y="88"/>
                          <a:pt x="122" y="88"/>
                        </a:cubicBezTo>
                        <a:moveTo>
                          <a:pt x="200" y="32"/>
                        </a:moveTo>
                        <a:cubicBezTo>
                          <a:pt x="200" y="32"/>
                          <a:pt x="199" y="32"/>
                          <a:pt x="198" y="33"/>
                        </a:cubicBezTo>
                        <a:cubicBezTo>
                          <a:pt x="159" y="61"/>
                          <a:pt x="159" y="61"/>
                          <a:pt x="159" y="61"/>
                        </a:cubicBezTo>
                        <a:cubicBezTo>
                          <a:pt x="157" y="62"/>
                          <a:pt x="157" y="64"/>
                          <a:pt x="158" y="66"/>
                        </a:cubicBezTo>
                        <a:cubicBezTo>
                          <a:pt x="158" y="66"/>
                          <a:pt x="158" y="66"/>
                          <a:pt x="158" y="66"/>
                        </a:cubicBezTo>
                        <a:cubicBezTo>
                          <a:pt x="158" y="66"/>
                          <a:pt x="158" y="66"/>
                          <a:pt x="158" y="66"/>
                        </a:cubicBezTo>
                        <a:cubicBezTo>
                          <a:pt x="159" y="67"/>
                          <a:pt x="160" y="68"/>
                          <a:pt x="161" y="68"/>
                        </a:cubicBezTo>
                        <a:cubicBezTo>
                          <a:pt x="162" y="68"/>
                          <a:pt x="163" y="68"/>
                          <a:pt x="164" y="67"/>
                        </a:cubicBezTo>
                        <a:cubicBezTo>
                          <a:pt x="203" y="39"/>
                          <a:pt x="203" y="39"/>
                          <a:pt x="203" y="39"/>
                        </a:cubicBezTo>
                        <a:cubicBezTo>
                          <a:pt x="205" y="38"/>
                          <a:pt x="205" y="36"/>
                          <a:pt x="204" y="34"/>
                        </a:cubicBezTo>
                        <a:cubicBezTo>
                          <a:pt x="204" y="34"/>
                          <a:pt x="204" y="34"/>
                          <a:pt x="204" y="34"/>
                        </a:cubicBezTo>
                        <a:cubicBezTo>
                          <a:pt x="204" y="34"/>
                          <a:pt x="204" y="34"/>
                          <a:pt x="204" y="34"/>
                        </a:cubicBezTo>
                        <a:cubicBezTo>
                          <a:pt x="203" y="33"/>
                          <a:pt x="202" y="32"/>
                          <a:pt x="200" y="32"/>
                        </a:cubicBezTo>
                        <a:moveTo>
                          <a:pt x="246" y="0"/>
                        </a:moveTo>
                        <a:cubicBezTo>
                          <a:pt x="246" y="0"/>
                          <a:pt x="245" y="0"/>
                          <a:pt x="244" y="0"/>
                        </a:cubicBezTo>
                        <a:cubicBezTo>
                          <a:pt x="237" y="5"/>
                          <a:pt x="237" y="5"/>
                          <a:pt x="237" y="5"/>
                        </a:cubicBezTo>
                        <a:cubicBezTo>
                          <a:pt x="235" y="6"/>
                          <a:pt x="235" y="9"/>
                          <a:pt x="236" y="11"/>
                        </a:cubicBezTo>
                        <a:cubicBezTo>
                          <a:pt x="236" y="11"/>
                          <a:pt x="236" y="11"/>
                          <a:pt x="236" y="11"/>
                        </a:cubicBezTo>
                        <a:cubicBezTo>
                          <a:pt x="236" y="11"/>
                          <a:pt x="236" y="11"/>
                          <a:pt x="236" y="11"/>
                        </a:cubicBezTo>
                        <a:cubicBezTo>
                          <a:pt x="237" y="12"/>
                          <a:pt x="238" y="12"/>
                          <a:pt x="240" y="12"/>
                        </a:cubicBezTo>
                        <a:cubicBezTo>
                          <a:pt x="240" y="12"/>
                          <a:pt x="241" y="12"/>
                          <a:pt x="242" y="12"/>
                        </a:cubicBezTo>
                        <a:cubicBezTo>
                          <a:pt x="249" y="7"/>
                          <a:pt x="249" y="7"/>
                          <a:pt x="249" y="7"/>
                        </a:cubicBezTo>
                        <a:cubicBezTo>
                          <a:pt x="251" y="6"/>
                          <a:pt x="251" y="3"/>
                          <a:pt x="250" y="1"/>
                        </a:cubicBezTo>
                        <a:cubicBezTo>
                          <a:pt x="249" y="0"/>
                          <a:pt x="248" y="0"/>
                          <a:pt x="2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5" name="Freeform 281"/>
                  <p:cNvSpPr>
                    <a:spLocks noEditPoints="1"/>
                  </p:cNvSpPr>
                  <p:nvPr/>
                </p:nvSpPr>
                <p:spPr bwMode="auto">
                  <a:xfrm>
                    <a:off x="7141628" y="2470859"/>
                    <a:ext cx="113952" cy="204163"/>
                  </a:xfrm>
                  <a:custGeom>
                    <a:avLst/>
                    <a:gdLst>
                      <a:gd name="T0" fmla="*/ 17 w 65"/>
                      <a:gd name="T1" fmla="*/ 85 h 117"/>
                      <a:gd name="T2" fmla="*/ 14 w 65"/>
                      <a:gd name="T3" fmla="*/ 88 h 117"/>
                      <a:gd name="T4" fmla="*/ 1 w 65"/>
                      <a:gd name="T5" fmla="*/ 112 h 117"/>
                      <a:gd name="T6" fmla="*/ 3 w 65"/>
                      <a:gd name="T7" fmla="*/ 117 h 117"/>
                      <a:gd name="T8" fmla="*/ 5 w 65"/>
                      <a:gd name="T9" fmla="*/ 117 h 117"/>
                      <a:gd name="T10" fmla="*/ 8 w 65"/>
                      <a:gd name="T11" fmla="*/ 115 h 117"/>
                      <a:gd name="T12" fmla="*/ 21 w 65"/>
                      <a:gd name="T13" fmla="*/ 91 h 117"/>
                      <a:gd name="T14" fmla="*/ 19 w 65"/>
                      <a:gd name="T15" fmla="*/ 86 h 117"/>
                      <a:gd name="T16" fmla="*/ 19 w 65"/>
                      <a:gd name="T17" fmla="*/ 86 h 117"/>
                      <a:gd name="T18" fmla="*/ 19 w 65"/>
                      <a:gd name="T19" fmla="*/ 86 h 117"/>
                      <a:gd name="T20" fmla="*/ 17 w 65"/>
                      <a:gd name="T21" fmla="*/ 85 h 117"/>
                      <a:gd name="T22" fmla="*/ 60 w 65"/>
                      <a:gd name="T23" fmla="*/ 0 h 117"/>
                      <a:gd name="T24" fmla="*/ 57 w 65"/>
                      <a:gd name="T25" fmla="*/ 2 h 117"/>
                      <a:gd name="T26" fmla="*/ 35 w 65"/>
                      <a:gd name="T27" fmla="*/ 45 h 117"/>
                      <a:gd name="T28" fmla="*/ 37 w 65"/>
                      <a:gd name="T29" fmla="*/ 50 h 117"/>
                      <a:gd name="T30" fmla="*/ 37 w 65"/>
                      <a:gd name="T31" fmla="*/ 50 h 117"/>
                      <a:gd name="T32" fmla="*/ 37 w 65"/>
                      <a:gd name="T33" fmla="*/ 50 h 117"/>
                      <a:gd name="T34" fmla="*/ 39 w 65"/>
                      <a:gd name="T35" fmla="*/ 50 h 117"/>
                      <a:gd name="T36" fmla="*/ 42 w 65"/>
                      <a:gd name="T37" fmla="*/ 48 h 117"/>
                      <a:gd name="T38" fmla="*/ 64 w 65"/>
                      <a:gd name="T39" fmla="*/ 5 h 117"/>
                      <a:gd name="T40" fmla="*/ 62 w 65"/>
                      <a:gd name="T41" fmla="*/ 0 h 117"/>
                      <a:gd name="T42" fmla="*/ 60 w 65"/>
                      <a:gd name="T4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7">
                        <a:moveTo>
                          <a:pt x="17" y="85"/>
                        </a:moveTo>
                        <a:cubicBezTo>
                          <a:pt x="16" y="85"/>
                          <a:pt x="14" y="86"/>
                          <a:pt x="14" y="88"/>
                        </a:cubicBezTo>
                        <a:cubicBezTo>
                          <a:pt x="9" y="96"/>
                          <a:pt x="5" y="104"/>
                          <a:pt x="1" y="112"/>
                        </a:cubicBezTo>
                        <a:cubicBezTo>
                          <a:pt x="0" y="114"/>
                          <a:pt x="1" y="116"/>
                          <a:pt x="3" y="117"/>
                        </a:cubicBezTo>
                        <a:cubicBezTo>
                          <a:pt x="4" y="117"/>
                          <a:pt x="4" y="117"/>
                          <a:pt x="5" y="117"/>
                        </a:cubicBezTo>
                        <a:cubicBezTo>
                          <a:pt x="6" y="117"/>
                          <a:pt x="8" y="117"/>
                          <a:pt x="8" y="115"/>
                        </a:cubicBezTo>
                        <a:cubicBezTo>
                          <a:pt x="13" y="107"/>
                          <a:pt x="17" y="99"/>
                          <a:pt x="21" y="91"/>
                        </a:cubicBezTo>
                        <a:cubicBezTo>
                          <a:pt x="22" y="89"/>
                          <a:pt x="21" y="87"/>
                          <a:pt x="19" y="86"/>
                        </a:cubicBezTo>
                        <a:cubicBezTo>
                          <a:pt x="19" y="86"/>
                          <a:pt x="19" y="86"/>
                          <a:pt x="19" y="86"/>
                        </a:cubicBezTo>
                        <a:cubicBezTo>
                          <a:pt x="19" y="86"/>
                          <a:pt x="19" y="86"/>
                          <a:pt x="19" y="86"/>
                        </a:cubicBezTo>
                        <a:cubicBezTo>
                          <a:pt x="18" y="85"/>
                          <a:pt x="18" y="85"/>
                          <a:pt x="17" y="85"/>
                        </a:cubicBezTo>
                        <a:moveTo>
                          <a:pt x="60" y="0"/>
                        </a:moveTo>
                        <a:cubicBezTo>
                          <a:pt x="59" y="0"/>
                          <a:pt x="58" y="0"/>
                          <a:pt x="57" y="2"/>
                        </a:cubicBezTo>
                        <a:cubicBezTo>
                          <a:pt x="50" y="16"/>
                          <a:pt x="42" y="30"/>
                          <a:pt x="35" y="45"/>
                        </a:cubicBezTo>
                        <a:cubicBezTo>
                          <a:pt x="34" y="47"/>
                          <a:pt x="35" y="49"/>
                          <a:pt x="37" y="50"/>
                        </a:cubicBezTo>
                        <a:cubicBezTo>
                          <a:pt x="37" y="50"/>
                          <a:pt x="37" y="50"/>
                          <a:pt x="37" y="50"/>
                        </a:cubicBezTo>
                        <a:cubicBezTo>
                          <a:pt x="37" y="50"/>
                          <a:pt x="37" y="50"/>
                          <a:pt x="37" y="50"/>
                        </a:cubicBezTo>
                        <a:cubicBezTo>
                          <a:pt x="38" y="50"/>
                          <a:pt x="38" y="50"/>
                          <a:pt x="39" y="50"/>
                        </a:cubicBezTo>
                        <a:cubicBezTo>
                          <a:pt x="40" y="50"/>
                          <a:pt x="42" y="50"/>
                          <a:pt x="42" y="48"/>
                        </a:cubicBezTo>
                        <a:cubicBezTo>
                          <a:pt x="50" y="34"/>
                          <a:pt x="57" y="20"/>
                          <a:pt x="64" y="5"/>
                        </a:cubicBezTo>
                        <a:cubicBezTo>
                          <a:pt x="65" y="3"/>
                          <a:pt x="64" y="1"/>
                          <a:pt x="62" y="0"/>
                        </a:cubicBezTo>
                        <a:cubicBezTo>
                          <a:pt x="62" y="0"/>
                          <a:pt x="61" y="0"/>
                          <a:pt x="6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6" name="Freeform 282"/>
                  <p:cNvSpPr>
                    <a:spLocks/>
                  </p:cNvSpPr>
                  <p:nvPr/>
                </p:nvSpPr>
                <p:spPr bwMode="auto">
                  <a:xfrm>
                    <a:off x="6852001" y="5679312"/>
                    <a:ext cx="981647" cy="395270"/>
                  </a:xfrm>
                  <a:custGeom>
                    <a:avLst/>
                    <a:gdLst>
                      <a:gd name="T0" fmla="*/ 4 w 562"/>
                      <a:gd name="T1" fmla="*/ 0 h 226"/>
                      <a:gd name="T2" fmla="*/ 0 w 562"/>
                      <a:gd name="T3" fmla="*/ 2 h 226"/>
                      <a:gd name="T4" fmla="*/ 3 w 562"/>
                      <a:gd name="T5" fmla="*/ 8 h 226"/>
                      <a:gd name="T6" fmla="*/ 556 w 562"/>
                      <a:gd name="T7" fmla="*/ 226 h 226"/>
                      <a:gd name="T8" fmla="*/ 558 w 562"/>
                      <a:gd name="T9" fmla="*/ 226 h 226"/>
                      <a:gd name="T10" fmla="*/ 561 w 562"/>
                      <a:gd name="T11" fmla="*/ 224 h 226"/>
                      <a:gd name="T12" fmla="*/ 559 w 562"/>
                      <a:gd name="T13" fmla="*/ 219 h 226"/>
                      <a:gd name="T14" fmla="*/ 6 w 562"/>
                      <a:gd name="T15" fmla="*/ 0 h 226"/>
                      <a:gd name="T16" fmla="*/ 4 w 562"/>
                      <a:gd name="T17"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 h="226">
                        <a:moveTo>
                          <a:pt x="4" y="0"/>
                        </a:moveTo>
                        <a:cubicBezTo>
                          <a:pt x="2" y="0"/>
                          <a:pt x="1" y="1"/>
                          <a:pt x="0" y="2"/>
                        </a:cubicBezTo>
                        <a:cubicBezTo>
                          <a:pt x="0" y="4"/>
                          <a:pt x="1" y="7"/>
                          <a:pt x="3" y="8"/>
                        </a:cubicBezTo>
                        <a:cubicBezTo>
                          <a:pt x="556" y="226"/>
                          <a:pt x="556" y="226"/>
                          <a:pt x="556" y="226"/>
                        </a:cubicBezTo>
                        <a:cubicBezTo>
                          <a:pt x="557" y="226"/>
                          <a:pt x="557" y="226"/>
                          <a:pt x="558" y="226"/>
                        </a:cubicBezTo>
                        <a:cubicBezTo>
                          <a:pt x="559" y="226"/>
                          <a:pt x="561" y="225"/>
                          <a:pt x="561" y="224"/>
                        </a:cubicBezTo>
                        <a:cubicBezTo>
                          <a:pt x="562" y="222"/>
                          <a:pt x="561" y="219"/>
                          <a:pt x="559" y="219"/>
                        </a:cubicBezTo>
                        <a:cubicBezTo>
                          <a:pt x="6" y="0"/>
                          <a:pt x="6" y="0"/>
                          <a:pt x="6"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7" name="Freeform 285"/>
                  <p:cNvSpPr>
                    <a:spLocks noEditPoints="1"/>
                  </p:cNvSpPr>
                  <p:nvPr/>
                </p:nvSpPr>
                <p:spPr bwMode="auto">
                  <a:xfrm>
                    <a:off x="7898932" y="3629368"/>
                    <a:ext cx="1163257" cy="1027939"/>
                  </a:xfrm>
                  <a:custGeom>
                    <a:avLst/>
                    <a:gdLst>
                      <a:gd name="T0" fmla="*/ 18 w 666"/>
                      <a:gd name="T1" fmla="*/ 561 h 588"/>
                      <a:gd name="T2" fmla="*/ 0 w 666"/>
                      <a:gd name="T3" fmla="*/ 588 h 588"/>
                      <a:gd name="T4" fmla="*/ 24 w 666"/>
                      <a:gd name="T5" fmla="*/ 562 h 588"/>
                      <a:gd name="T6" fmla="*/ 24 w 666"/>
                      <a:gd name="T7" fmla="*/ 562 h 588"/>
                      <a:gd name="T8" fmla="*/ 93 w 666"/>
                      <a:gd name="T9" fmla="*/ 497 h 588"/>
                      <a:gd name="T10" fmla="*/ 54 w 666"/>
                      <a:gd name="T11" fmla="*/ 530 h 588"/>
                      <a:gd name="T12" fmla="*/ 54 w 666"/>
                      <a:gd name="T13" fmla="*/ 535 h 588"/>
                      <a:gd name="T14" fmla="*/ 57 w 666"/>
                      <a:gd name="T15" fmla="*/ 537 h 588"/>
                      <a:gd name="T16" fmla="*/ 96 w 666"/>
                      <a:gd name="T17" fmla="*/ 504 h 588"/>
                      <a:gd name="T18" fmla="*/ 96 w 666"/>
                      <a:gd name="T19" fmla="*/ 498 h 588"/>
                      <a:gd name="T20" fmla="*/ 93 w 666"/>
                      <a:gd name="T21" fmla="*/ 497 h 588"/>
                      <a:gd name="T22" fmla="*/ 163 w 666"/>
                      <a:gd name="T23" fmla="*/ 435 h 588"/>
                      <a:gd name="T24" fmla="*/ 126 w 666"/>
                      <a:gd name="T25" fmla="*/ 472 h 588"/>
                      <a:gd name="T26" fmla="*/ 126 w 666"/>
                      <a:gd name="T27" fmla="*/ 472 h 588"/>
                      <a:gd name="T28" fmla="*/ 132 w 666"/>
                      <a:gd name="T29" fmla="*/ 472 h 588"/>
                      <a:gd name="T30" fmla="*/ 168 w 666"/>
                      <a:gd name="T31" fmla="*/ 435 h 588"/>
                      <a:gd name="T32" fmla="*/ 168 w 666"/>
                      <a:gd name="T33" fmla="*/ 435 h 588"/>
                      <a:gd name="T34" fmla="*/ 238 w 666"/>
                      <a:gd name="T35" fmla="*/ 370 h 588"/>
                      <a:gd name="T36" fmla="*/ 199 w 666"/>
                      <a:gd name="T37" fmla="*/ 403 h 588"/>
                      <a:gd name="T38" fmla="*/ 198 w 666"/>
                      <a:gd name="T39" fmla="*/ 409 h 588"/>
                      <a:gd name="T40" fmla="*/ 201 w 666"/>
                      <a:gd name="T41" fmla="*/ 410 h 588"/>
                      <a:gd name="T42" fmla="*/ 240 w 666"/>
                      <a:gd name="T43" fmla="*/ 378 h 588"/>
                      <a:gd name="T44" fmla="*/ 241 w 666"/>
                      <a:gd name="T45" fmla="*/ 372 h 588"/>
                      <a:gd name="T46" fmla="*/ 238 w 666"/>
                      <a:gd name="T47" fmla="*/ 370 h 588"/>
                      <a:gd name="T48" fmla="*/ 307 w 666"/>
                      <a:gd name="T49" fmla="*/ 308 h 588"/>
                      <a:gd name="T50" fmla="*/ 271 w 666"/>
                      <a:gd name="T51" fmla="*/ 346 h 588"/>
                      <a:gd name="T52" fmla="*/ 271 w 666"/>
                      <a:gd name="T53" fmla="*/ 346 h 588"/>
                      <a:gd name="T54" fmla="*/ 276 w 666"/>
                      <a:gd name="T55" fmla="*/ 346 h 588"/>
                      <a:gd name="T56" fmla="*/ 313 w 666"/>
                      <a:gd name="T57" fmla="*/ 309 h 588"/>
                      <a:gd name="T58" fmla="*/ 313 w 666"/>
                      <a:gd name="T59" fmla="*/ 309 h 588"/>
                      <a:gd name="T60" fmla="*/ 364 w 666"/>
                      <a:gd name="T61" fmla="*/ 258 h 588"/>
                      <a:gd name="T62" fmla="*/ 343 w 666"/>
                      <a:gd name="T63" fmla="*/ 282 h 588"/>
                      <a:gd name="T64" fmla="*/ 343 w 666"/>
                      <a:gd name="T65" fmla="*/ 282 h 588"/>
                      <a:gd name="T66" fmla="*/ 349 w 666"/>
                      <a:gd name="T67" fmla="*/ 283 h 588"/>
                      <a:gd name="T68" fmla="*/ 364 w 666"/>
                      <a:gd name="T69" fmla="*/ 258 h 588"/>
                      <a:gd name="T70" fmla="*/ 379 w 666"/>
                      <a:gd name="T71" fmla="*/ 245 h 588"/>
                      <a:gd name="T72" fmla="*/ 375 w 666"/>
                      <a:gd name="T73" fmla="*/ 259 h 588"/>
                      <a:gd name="T74" fmla="*/ 385 w 666"/>
                      <a:gd name="T75" fmla="*/ 245 h 588"/>
                      <a:gd name="T76" fmla="*/ 385 w 666"/>
                      <a:gd name="T77" fmla="*/ 245 h 588"/>
                      <a:gd name="T78" fmla="*/ 454 w 666"/>
                      <a:gd name="T79" fmla="*/ 181 h 588"/>
                      <a:gd name="T80" fmla="*/ 415 w 666"/>
                      <a:gd name="T81" fmla="*/ 213 h 588"/>
                      <a:gd name="T82" fmla="*/ 415 w 666"/>
                      <a:gd name="T83" fmla="*/ 219 h 588"/>
                      <a:gd name="T84" fmla="*/ 418 w 666"/>
                      <a:gd name="T85" fmla="*/ 220 h 588"/>
                      <a:gd name="T86" fmla="*/ 457 w 666"/>
                      <a:gd name="T87" fmla="*/ 188 h 588"/>
                      <a:gd name="T88" fmla="*/ 457 w 666"/>
                      <a:gd name="T89" fmla="*/ 182 h 588"/>
                      <a:gd name="T90" fmla="*/ 454 w 666"/>
                      <a:gd name="T91" fmla="*/ 181 h 588"/>
                      <a:gd name="T92" fmla="*/ 524 w 666"/>
                      <a:gd name="T93" fmla="*/ 118 h 588"/>
                      <a:gd name="T94" fmla="*/ 487 w 666"/>
                      <a:gd name="T95" fmla="*/ 156 h 588"/>
                      <a:gd name="T96" fmla="*/ 487 w 666"/>
                      <a:gd name="T97" fmla="*/ 156 h 588"/>
                      <a:gd name="T98" fmla="*/ 493 w 666"/>
                      <a:gd name="T99" fmla="*/ 156 h 588"/>
                      <a:gd name="T100" fmla="*/ 529 w 666"/>
                      <a:gd name="T101" fmla="*/ 119 h 588"/>
                      <a:gd name="T102" fmla="*/ 529 w 666"/>
                      <a:gd name="T103" fmla="*/ 119 h 588"/>
                      <a:gd name="T104" fmla="*/ 599 w 666"/>
                      <a:gd name="T105" fmla="*/ 54 h 588"/>
                      <a:gd name="T106" fmla="*/ 560 w 666"/>
                      <a:gd name="T107" fmla="*/ 87 h 588"/>
                      <a:gd name="T108" fmla="*/ 560 w 666"/>
                      <a:gd name="T109" fmla="*/ 92 h 588"/>
                      <a:gd name="T110" fmla="*/ 563 w 666"/>
                      <a:gd name="T111" fmla="*/ 94 h 588"/>
                      <a:gd name="T112" fmla="*/ 601 w 666"/>
                      <a:gd name="T113" fmla="*/ 61 h 588"/>
                      <a:gd name="T114" fmla="*/ 602 w 666"/>
                      <a:gd name="T115" fmla="*/ 56 h 588"/>
                      <a:gd name="T116" fmla="*/ 599 w 666"/>
                      <a:gd name="T117" fmla="*/ 54 h 588"/>
                      <a:gd name="T118" fmla="*/ 632 w 666"/>
                      <a:gd name="T119" fmla="*/ 24 h 588"/>
                      <a:gd name="T120" fmla="*/ 632 w 666"/>
                      <a:gd name="T121" fmla="*/ 29 h 588"/>
                      <a:gd name="T122" fmla="*/ 635 w 666"/>
                      <a:gd name="T123" fmla="*/ 31 h 588"/>
                      <a:gd name="T124" fmla="*/ 666 w 666"/>
                      <a:gd name="T125" fmla="*/ 4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6" h="588">
                        <a:moveTo>
                          <a:pt x="21" y="560"/>
                        </a:moveTo>
                        <a:cubicBezTo>
                          <a:pt x="20" y="560"/>
                          <a:pt x="19" y="561"/>
                          <a:pt x="18" y="561"/>
                        </a:cubicBezTo>
                        <a:cubicBezTo>
                          <a:pt x="0" y="577"/>
                          <a:pt x="0" y="577"/>
                          <a:pt x="0" y="577"/>
                        </a:cubicBezTo>
                        <a:cubicBezTo>
                          <a:pt x="0" y="588"/>
                          <a:pt x="0" y="588"/>
                          <a:pt x="0" y="588"/>
                        </a:cubicBezTo>
                        <a:cubicBezTo>
                          <a:pt x="24" y="567"/>
                          <a:pt x="24" y="567"/>
                          <a:pt x="24" y="567"/>
                        </a:cubicBezTo>
                        <a:cubicBezTo>
                          <a:pt x="25" y="566"/>
                          <a:pt x="25" y="563"/>
                          <a:pt x="24" y="562"/>
                        </a:cubicBezTo>
                        <a:cubicBezTo>
                          <a:pt x="24" y="562"/>
                          <a:pt x="24" y="562"/>
                          <a:pt x="24" y="562"/>
                        </a:cubicBezTo>
                        <a:cubicBezTo>
                          <a:pt x="24" y="562"/>
                          <a:pt x="24" y="562"/>
                          <a:pt x="24" y="562"/>
                        </a:cubicBezTo>
                        <a:cubicBezTo>
                          <a:pt x="23" y="561"/>
                          <a:pt x="22" y="560"/>
                          <a:pt x="21" y="560"/>
                        </a:cubicBezTo>
                        <a:moveTo>
                          <a:pt x="93" y="497"/>
                        </a:moveTo>
                        <a:cubicBezTo>
                          <a:pt x="92" y="497"/>
                          <a:pt x="91" y="497"/>
                          <a:pt x="91" y="498"/>
                        </a:cubicBezTo>
                        <a:cubicBezTo>
                          <a:pt x="54" y="530"/>
                          <a:pt x="54" y="530"/>
                          <a:pt x="54" y="530"/>
                        </a:cubicBezTo>
                        <a:cubicBezTo>
                          <a:pt x="53" y="531"/>
                          <a:pt x="53" y="534"/>
                          <a:pt x="54" y="535"/>
                        </a:cubicBezTo>
                        <a:cubicBezTo>
                          <a:pt x="54" y="535"/>
                          <a:pt x="54" y="535"/>
                          <a:pt x="54" y="535"/>
                        </a:cubicBezTo>
                        <a:cubicBezTo>
                          <a:pt x="54" y="535"/>
                          <a:pt x="54" y="535"/>
                          <a:pt x="54" y="535"/>
                        </a:cubicBezTo>
                        <a:cubicBezTo>
                          <a:pt x="55" y="536"/>
                          <a:pt x="56" y="537"/>
                          <a:pt x="57" y="537"/>
                        </a:cubicBezTo>
                        <a:cubicBezTo>
                          <a:pt x="58" y="537"/>
                          <a:pt x="59" y="536"/>
                          <a:pt x="60" y="536"/>
                        </a:cubicBezTo>
                        <a:cubicBezTo>
                          <a:pt x="96" y="504"/>
                          <a:pt x="96" y="504"/>
                          <a:pt x="96" y="504"/>
                        </a:cubicBezTo>
                        <a:cubicBezTo>
                          <a:pt x="97" y="503"/>
                          <a:pt x="98" y="500"/>
                          <a:pt x="96" y="498"/>
                        </a:cubicBezTo>
                        <a:cubicBezTo>
                          <a:pt x="96" y="498"/>
                          <a:pt x="96" y="498"/>
                          <a:pt x="96" y="498"/>
                        </a:cubicBezTo>
                        <a:cubicBezTo>
                          <a:pt x="96" y="498"/>
                          <a:pt x="96" y="498"/>
                          <a:pt x="96" y="498"/>
                        </a:cubicBezTo>
                        <a:cubicBezTo>
                          <a:pt x="95" y="497"/>
                          <a:pt x="94" y="497"/>
                          <a:pt x="93" y="497"/>
                        </a:cubicBezTo>
                        <a:moveTo>
                          <a:pt x="165" y="434"/>
                        </a:moveTo>
                        <a:cubicBezTo>
                          <a:pt x="164" y="434"/>
                          <a:pt x="164" y="434"/>
                          <a:pt x="163" y="435"/>
                        </a:cubicBezTo>
                        <a:cubicBezTo>
                          <a:pt x="127" y="466"/>
                          <a:pt x="127" y="466"/>
                          <a:pt x="127" y="466"/>
                        </a:cubicBezTo>
                        <a:cubicBezTo>
                          <a:pt x="125" y="468"/>
                          <a:pt x="125" y="470"/>
                          <a:pt x="126" y="472"/>
                        </a:cubicBezTo>
                        <a:cubicBezTo>
                          <a:pt x="126" y="472"/>
                          <a:pt x="126" y="472"/>
                          <a:pt x="126" y="472"/>
                        </a:cubicBezTo>
                        <a:cubicBezTo>
                          <a:pt x="126" y="472"/>
                          <a:pt x="126" y="472"/>
                          <a:pt x="126" y="472"/>
                        </a:cubicBezTo>
                        <a:cubicBezTo>
                          <a:pt x="127" y="473"/>
                          <a:pt x="128" y="473"/>
                          <a:pt x="129" y="473"/>
                        </a:cubicBezTo>
                        <a:cubicBezTo>
                          <a:pt x="130" y="473"/>
                          <a:pt x="131" y="473"/>
                          <a:pt x="132" y="472"/>
                        </a:cubicBezTo>
                        <a:cubicBezTo>
                          <a:pt x="168" y="441"/>
                          <a:pt x="168" y="441"/>
                          <a:pt x="168" y="441"/>
                        </a:cubicBezTo>
                        <a:cubicBezTo>
                          <a:pt x="170" y="439"/>
                          <a:pt x="170" y="437"/>
                          <a:pt x="168" y="435"/>
                        </a:cubicBezTo>
                        <a:cubicBezTo>
                          <a:pt x="168" y="435"/>
                          <a:pt x="168" y="435"/>
                          <a:pt x="168" y="435"/>
                        </a:cubicBezTo>
                        <a:cubicBezTo>
                          <a:pt x="168" y="435"/>
                          <a:pt x="168" y="435"/>
                          <a:pt x="168" y="435"/>
                        </a:cubicBezTo>
                        <a:cubicBezTo>
                          <a:pt x="168" y="434"/>
                          <a:pt x="166" y="434"/>
                          <a:pt x="165" y="434"/>
                        </a:cubicBezTo>
                        <a:moveTo>
                          <a:pt x="238" y="370"/>
                        </a:moveTo>
                        <a:cubicBezTo>
                          <a:pt x="237" y="370"/>
                          <a:pt x="236" y="371"/>
                          <a:pt x="235" y="371"/>
                        </a:cubicBezTo>
                        <a:cubicBezTo>
                          <a:pt x="199" y="403"/>
                          <a:pt x="199" y="403"/>
                          <a:pt x="199" y="403"/>
                        </a:cubicBezTo>
                        <a:cubicBezTo>
                          <a:pt x="197" y="405"/>
                          <a:pt x="197" y="407"/>
                          <a:pt x="198" y="409"/>
                        </a:cubicBezTo>
                        <a:cubicBezTo>
                          <a:pt x="198" y="409"/>
                          <a:pt x="198" y="409"/>
                          <a:pt x="198" y="409"/>
                        </a:cubicBezTo>
                        <a:cubicBezTo>
                          <a:pt x="198" y="409"/>
                          <a:pt x="198" y="409"/>
                          <a:pt x="198" y="409"/>
                        </a:cubicBezTo>
                        <a:cubicBezTo>
                          <a:pt x="199" y="410"/>
                          <a:pt x="200" y="410"/>
                          <a:pt x="201" y="410"/>
                        </a:cubicBezTo>
                        <a:cubicBezTo>
                          <a:pt x="202" y="410"/>
                          <a:pt x="203" y="410"/>
                          <a:pt x="204" y="409"/>
                        </a:cubicBezTo>
                        <a:cubicBezTo>
                          <a:pt x="240" y="378"/>
                          <a:pt x="240" y="378"/>
                          <a:pt x="240" y="378"/>
                        </a:cubicBezTo>
                        <a:cubicBezTo>
                          <a:pt x="242" y="376"/>
                          <a:pt x="242" y="374"/>
                          <a:pt x="241" y="372"/>
                        </a:cubicBezTo>
                        <a:cubicBezTo>
                          <a:pt x="241" y="372"/>
                          <a:pt x="241" y="372"/>
                          <a:pt x="241" y="372"/>
                        </a:cubicBezTo>
                        <a:cubicBezTo>
                          <a:pt x="241" y="372"/>
                          <a:pt x="241" y="372"/>
                          <a:pt x="241" y="372"/>
                        </a:cubicBezTo>
                        <a:cubicBezTo>
                          <a:pt x="240" y="371"/>
                          <a:pt x="239" y="370"/>
                          <a:pt x="238" y="370"/>
                        </a:cubicBezTo>
                        <a:moveTo>
                          <a:pt x="310" y="307"/>
                        </a:moveTo>
                        <a:cubicBezTo>
                          <a:pt x="309" y="307"/>
                          <a:pt x="308" y="308"/>
                          <a:pt x="307" y="308"/>
                        </a:cubicBezTo>
                        <a:cubicBezTo>
                          <a:pt x="271" y="340"/>
                          <a:pt x="271" y="340"/>
                          <a:pt x="271" y="340"/>
                        </a:cubicBezTo>
                        <a:cubicBezTo>
                          <a:pt x="269" y="341"/>
                          <a:pt x="269" y="344"/>
                          <a:pt x="271" y="346"/>
                        </a:cubicBezTo>
                        <a:cubicBezTo>
                          <a:pt x="271" y="346"/>
                          <a:pt x="271" y="346"/>
                          <a:pt x="271" y="346"/>
                        </a:cubicBezTo>
                        <a:cubicBezTo>
                          <a:pt x="271" y="346"/>
                          <a:pt x="271" y="346"/>
                          <a:pt x="271" y="346"/>
                        </a:cubicBezTo>
                        <a:cubicBezTo>
                          <a:pt x="271" y="346"/>
                          <a:pt x="273" y="347"/>
                          <a:pt x="274" y="347"/>
                        </a:cubicBezTo>
                        <a:cubicBezTo>
                          <a:pt x="275" y="347"/>
                          <a:pt x="276" y="347"/>
                          <a:pt x="276" y="346"/>
                        </a:cubicBezTo>
                        <a:cubicBezTo>
                          <a:pt x="312" y="314"/>
                          <a:pt x="312" y="314"/>
                          <a:pt x="312" y="314"/>
                        </a:cubicBezTo>
                        <a:cubicBezTo>
                          <a:pt x="314" y="313"/>
                          <a:pt x="314" y="310"/>
                          <a:pt x="313" y="309"/>
                        </a:cubicBezTo>
                        <a:cubicBezTo>
                          <a:pt x="313" y="309"/>
                          <a:pt x="313" y="309"/>
                          <a:pt x="313" y="309"/>
                        </a:cubicBezTo>
                        <a:cubicBezTo>
                          <a:pt x="313" y="309"/>
                          <a:pt x="313" y="309"/>
                          <a:pt x="313" y="309"/>
                        </a:cubicBezTo>
                        <a:cubicBezTo>
                          <a:pt x="312" y="308"/>
                          <a:pt x="311" y="307"/>
                          <a:pt x="310" y="307"/>
                        </a:cubicBezTo>
                        <a:moveTo>
                          <a:pt x="364" y="258"/>
                        </a:moveTo>
                        <a:cubicBezTo>
                          <a:pt x="343" y="277"/>
                          <a:pt x="343" y="277"/>
                          <a:pt x="343" y="277"/>
                        </a:cubicBezTo>
                        <a:cubicBezTo>
                          <a:pt x="342" y="278"/>
                          <a:pt x="341" y="281"/>
                          <a:pt x="343" y="282"/>
                        </a:cubicBezTo>
                        <a:cubicBezTo>
                          <a:pt x="343" y="282"/>
                          <a:pt x="343" y="282"/>
                          <a:pt x="343" y="282"/>
                        </a:cubicBezTo>
                        <a:cubicBezTo>
                          <a:pt x="343" y="282"/>
                          <a:pt x="343" y="282"/>
                          <a:pt x="343" y="282"/>
                        </a:cubicBezTo>
                        <a:cubicBezTo>
                          <a:pt x="344" y="283"/>
                          <a:pt x="345" y="284"/>
                          <a:pt x="346" y="284"/>
                        </a:cubicBezTo>
                        <a:cubicBezTo>
                          <a:pt x="347" y="284"/>
                          <a:pt x="348" y="283"/>
                          <a:pt x="349" y="283"/>
                        </a:cubicBezTo>
                        <a:cubicBezTo>
                          <a:pt x="369" y="265"/>
                          <a:pt x="369" y="265"/>
                          <a:pt x="369" y="265"/>
                        </a:cubicBezTo>
                        <a:cubicBezTo>
                          <a:pt x="364" y="258"/>
                          <a:pt x="364" y="258"/>
                          <a:pt x="364" y="258"/>
                        </a:cubicBezTo>
                        <a:moveTo>
                          <a:pt x="382" y="244"/>
                        </a:moveTo>
                        <a:cubicBezTo>
                          <a:pt x="381" y="244"/>
                          <a:pt x="380" y="244"/>
                          <a:pt x="379" y="245"/>
                        </a:cubicBezTo>
                        <a:cubicBezTo>
                          <a:pt x="370" y="253"/>
                          <a:pt x="370" y="253"/>
                          <a:pt x="370" y="253"/>
                        </a:cubicBezTo>
                        <a:cubicBezTo>
                          <a:pt x="375" y="259"/>
                          <a:pt x="375" y="259"/>
                          <a:pt x="375" y="259"/>
                        </a:cubicBezTo>
                        <a:cubicBezTo>
                          <a:pt x="385" y="251"/>
                          <a:pt x="385" y="251"/>
                          <a:pt x="385" y="251"/>
                        </a:cubicBezTo>
                        <a:cubicBezTo>
                          <a:pt x="386" y="250"/>
                          <a:pt x="386" y="247"/>
                          <a:pt x="385" y="245"/>
                        </a:cubicBezTo>
                        <a:cubicBezTo>
                          <a:pt x="385" y="245"/>
                          <a:pt x="385" y="245"/>
                          <a:pt x="385" y="245"/>
                        </a:cubicBezTo>
                        <a:cubicBezTo>
                          <a:pt x="385" y="245"/>
                          <a:pt x="385" y="245"/>
                          <a:pt x="385" y="245"/>
                        </a:cubicBezTo>
                        <a:cubicBezTo>
                          <a:pt x="384" y="244"/>
                          <a:pt x="383" y="244"/>
                          <a:pt x="382" y="244"/>
                        </a:cubicBezTo>
                        <a:moveTo>
                          <a:pt x="454" y="181"/>
                        </a:moveTo>
                        <a:cubicBezTo>
                          <a:pt x="453" y="181"/>
                          <a:pt x="452" y="181"/>
                          <a:pt x="452" y="182"/>
                        </a:cubicBezTo>
                        <a:cubicBezTo>
                          <a:pt x="415" y="213"/>
                          <a:pt x="415" y="213"/>
                          <a:pt x="415" y="213"/>
                        </a:cubicBezTo>
                        <a:cubicBezTo>
                          <a:pt x="414" y="215"/>
                          <a:pt x="414" y="217"/>
                          <a:pt x="415" y="219"/>
                        </a:cubicBezTo>
                        <a:cubicBezTo>
                          <a:pt x="415" y="219"/>
                          <a:pt x="415" y="219"/>
                          <a:pt x="415" y="219"/>
                        </a:cubicBezTo>
                        <a:cubicBezTo>
                          <a:pt x="415" y="219"/>
                          <a:pt x="415" y="219"/>
                          <a:pt x="415" y="219"/>
                        </a:cubicBezTo>
                        <a:cubicBezTo>
                          <a:pt x="416" y="220"/>
                          <a:pt x="417" y="220"/>
                          <a:pt x="418" y="220"/>
                        </a:cubicBezTo>
                        <a:cubicBezTo>
                          <a:pt x="419" y="220"/>
                          <a:pt x="420" y="220"/>
                          <a:pt x="421" y="219"/>
                        </a:cubicBezTo>
                        <a:cubicBezTo>
                          <a:pt x="457" y="188"/>
                          <a:pt x="457" y="188"/>
                          <a:pt x="457" y="188"/>
                        </a:cubicBezTo>
                        <a:cubicBezTo>
                          <a:pt x="458" y="186"/>
                          <a:pt x="459" y="184"/>
                          <a:pt x="457" y="182"/>
                        </a:cubicBezTo>
                        <a:cubicBezTo>
                          <a:pt x="457" y="182"/>
                          <a:pt x="457" y="182"/>
                          <a:pt x="457" y="182"/>
                        </a:cubicBezTo>
                        <a:cubicBezTo>
                          <a:pt x="457" y="182"/>
                          <a:pt x="457" y="182"/>
                          <a:pt x="457" y="182"/>
                        </a:cubicBezTo>
                        <a:cubicBezTo>
                          <a:pt x="456" y="181"/>
                          <a:pt x="455" y="181"/>
                          <a:pt x="454" y="181"/>
                        </a:cubicBezTo>
                        <a:moveTo>
                          <a:pt x="526" y="117"/>
                        </a:moveTo>
                        <a:cubicBezTo>
                          <a:pt x="525" y="117"/>
                          <a:pt x="525" y="118"/>
                          <a:pt x="524" y="118"/>
                        </a:cubicBezTo>
                        <a:cubicBezTo>
                          <a:pt x="488" y="150"/>
                          <a:pt x="488" y="150"/>
                          <a:pt x="488" y="150"/>
                        </a:cubicBezTo>
                        <a:cubicBezTo>
                          <a:pt x="486" y="152"/>
                          <a:pt x="486" y="154"/>
                          <a:pt x="487" y="156"/>
                        </a:cubicBezTo>
                        <a:cubicBezTo>
                          <a:pt x="487" y="156"/>
                          <a:pt x="487" y="156"/>
                          <a:pt x="487" y="156"/>
                        </a:cubicBezTo>
                        <a:cubicBezTo>
                          <a:pt x="487" y="156"/>
                          <a:pt x="487" y="156"/>
                          <a:pt x="487" y="156"/>
                        </a:cubicBezTo>
                        <a:cubicBezTo>
                          <a:pt x="488" y="157"/>
                          <a:pt x="489" y="157"/>
                          <a:pt x="490" y="157"/>
                        </a:cubicBezTo>
                        <a:cubicBezTo>
                          <a:pt x="491" y="157"/>
                          <a:pt x="492" y="157"/>
                          <a:pt x="493" y="156"/>
                        </a:cubicBezTo>
                        <a:cubicBezTo>
                          <a:pt x="529" y="124"/>
                          <a:pt x="529" y="124"/>
                          <a:pt x="529" y="124"/>
                        </a:cubicBezTo>
                        <a:cubicBezTo>
                          <a:pt x="531" y="123"/>
                          <a:pt x="531" y="120"/>
                          <a:pt x="529" y="119"/>
                        </a:cubicBezTo>
                        <a:cubicBezTo>
                          <a:pt x="529" y="119"/>
                          <a:pt x="529" y="119"/>
                          <a:pt x="529" y="119"/>
                        </a:cubicBezTo>
                        <a:cubicBezTo>
                          <a:pt x="529" y="119"/>
                          <a:pt x="529" y="119"/>
                          <a:pt x="529" y="119"/>
                        </a:cubicBezTo>
                        <a:cubicBezTo>
                          <a:pt x="529" y="118"/>
                          <a:pt x="528" y="117"/>
                          <a:pt x="526" y="117"/>
                        </a:cubicBezTo>
                        <a:moveTo>
                          <a:pt x="599" y="54"/>
                        </a:moveTo>
                        <a:cubicBezTo>
                          <a:pt x="598" y="54"/>
                          <a:pt x="597" y="54"/>
                          <a:pt x="596" y="55"/>
                        </a:cubicBezTo>
                        <a:cubicBezTo>
                          <a:pt x="560" y="87"/>
                          <a:pt x="560" y="87"/>
                          <a:pt x="560" y="87"/>
                        </a:cubicBezTo>
                        <a:cubicBezTo>
                          <a:pt x="558" y="88"/>
                          <a:pt x="558" y="91"/>
                          <a:pt x="560" y="92"/>
                        </a:cubicBezTo>
                        <a:cubicBezTo>
                          <a:pt x="560" y="92"/>
                          <a:pt x="560" y="92"/>
                          <a:pt x="560" y="92"/>
                        </a:cubicBezTo>
                        <a:cubicBezTo>
                          <a:pt x="560" y="92"/>
                          <a:pt x="560" y="92"/>
                          <a:pt x="560" y="92"/>
                        </a:cubicBezTo>
                        <a:cubicBezTo>
                          <a:pt x="560" y="93"/>
                          <a:pt x="561" y="94"/>
                          <a:pt x="563" y="94"/>
                        </a:cubicBezTo>
                        <a:cubicBezTo>
                          <a:pt x="563" y="94"/>
                          <a:pt x="564" y="93"/>
                          <a:pt x="565" y="93"/>
                        </a:cubicBezTo>
                        <a:cubicBezTo>
                          <a:pt x="601" y="61"/>
                          <a:pt x="601" y="61"/>
                          <a:pt x="601" y="61"/>
                        </a:cubicBezTo>
                        <a:cubicBezTo>
                          <a:pt x="603" y="60"/>
                          <a:pt x="603" y="57"/>
                          <a:pt x="602" y="56"/>
                        </a:cubicBezTo>
                        <a:cubicBezTo>
                          <a:pt x="602" y="56"/>
                          <a:pt x="602" y="56"/>
                          <a:pt x="602" y="56"/>
                        </a:cubicBezTo>
                        <a:cubicBezTo>
                          <a:pt x="602" y="56"/>
                          <a:pt x="602" y="56"/>
                          <a:pt x="602" y="56"/>
                        </a:cubicBezTo>
                        <a:cubicBezTo>
                          <a:pt x="601" y="55"/>
                          <a:pt x="600" y="54"/>
                          <a:pt x="599" y="54"/>
                        </a:cubicBezTo>
                        <a:moveTo>
                          <a:pt x="659" y="0"/>
                        </a:moveTo>
                        <a:cubicBezTo>
                          <a:pt x="632" y="24"/>
                          <a:pt x="632" y="24"/>
                          <a:pt x="632" y="24"/>
                        </a:cubicBezTo>
                        <a:cubicBezTo>
                          <a:pt x="630" y="25"/>
                          <a:pt x="630" y="28"/>
                          <a:pt x="632" y="29"/>
                        </a:cubicBezTo>
                        <a:cubicBezTo>
                          <a:pt x="632" y="29"/>
                          <a:pt x="632" y="29"/>
                          <a:pt x="632" y="29"/>
                        </a:cubicBezTo>
                        <a:cubicBezTo>
                          <a:pt x="632" y="29"/>
                          <a:pt x="632" y="29"/>
                          <a:pt x="632" y="29"/>
                        </a:cubicBezTo>
                        <a:cubicBezTo>
                          <a:pt x="632" y="30"/>
                          <a:pt x="634" y="31"/>
                          <a:pt x="635" y="31"/>
                        </a:cubicBezTo>
                        <a:cubicBezTo>
                          <a:pt x="636" y="31"/>
                          <a:pt x="637" y="30"/>
                          <a:pt x="637" y="30"/>
                        </a:cubicBezTo>
                        <a:cubicBezTo>
                          <a:pt x="666" y="4"/>
                          <a:pt x="666" y="4"/>
                          <a:pt x="666" y="4"/>
                        </a:cubicBezTo>
                        <a:cubicBezTo>
                          <a:pt x="663" y="4"/>
                          <a:pt x="661" y="2"/>
                          <a:pt x="65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8" name="Freeform 287"/>
                  <p:cNvSpPr>
                    <a:spLocks noEditPoints="1"/>
                  </p:cNvSpPr>
                  <p:nvPr/>
                </p:nvSpPr>
                <p:spPr bwMode="auto">
                  <a:xfrm>
                    <a:off x="9195133" y="3648360"/>
                    <a:ext cx="153123" cy="410701"/>
                  </a:xfrm>
                  <a:custGeom>
                    <a:avLst/>
                    <a:gdLst>
                      <a:gd name="T0" fmla="*/ 68 w 87"/>
                      <a:gd name="T1" fmla="*/ 181 h 235"/>
                      <a:gd name="T2" fmla="*/ 67 w 87"/>
                      <a:gd name="T3" fmla="*/ 181 h 235"/>
                      <a:gd name="T4" fmla="*/ 67 w 87"/>
                      <a:gd name="T5" fmla="*/ 181 h 235"/>
                      <a:gd name="T6" fmla="*/ 65 w 87"/>
                      <a:gd name="T7" fmla="*/ 182 h 235"/>
                      <a:gd name="T8" fmla="*/ 64 w 87"/>
                      <a:gd name="T9" fmla="*/ 186 h 235"/>
                      <a:gd name="T10" fmla="*/ 79 w 87"/>
                      <a:gd name="T11" fmla="*/ 232 h 235"/>
                      <a:gd name="T12" fmla="*/ 83 w 87"/>
                      <a:gd name="T13" fmla="*/ 235 h 235"/>
                      <a:gd name="T14" fmla="*/ 84 w 87"/>
                      <a:gd name="T15" fmla="*/ 235 h 235"/>
                      <a:gd name="T16" fmla="*/ 87 w 87"/>
                      <a:gd name="T17" fmla="*/ 230 h 235"/>
                      <a:gd name="T18" fmla="*/ 72 w 87"/>
                      <a:gd name="T19" fmla="*/ 184 h 235"/>
                      <a:gd name="T20" fmla="*/ 68 w 87"/>
                      <a:gd name="T21" fmla="*/ 181 h 235"/>
                      <a:gd name="T22" fmla="*/ 37 w 87"/>
                      <a:gd name="T23" fmla="*/ 90 h 235"/>
                      <a:gd name="T24" fmla="*/ 36 w 87"/>
                      <a:gd name="T25" fmla="*/ 90 h 235"/>
                      <a:gd name="T26" fmla="*/ 36 w 87"/>
                      <a:gd name="T27" fmla="*/ 90 h 235"/>
                      <a:gd name="T28" fmla="*/ 33 w 87"/>
                      <a:gd name="T29" fmla="*/ 92 h 235"/>
                      <a:gd name="T30" fmla="*/ 33 w 87"/>
                      <a:gd name="T31" fmla="*/ 95 h 235"/>
                      <a:gd name="T32" fmla="*/ 49 w 87"/>
                      <a:gd name="T33" fmla="*/ 141 h 235"/>
                      <a:gd name="T34" fmla="*/ 52 w 87"/>
                      <a:gd name="T35" fmla="*/ 143 h 235"/>
                      <a:gd name="T36" fmla="*/ 53 w 87"/>
                      <a:gd name="T37" fmla="*/ 143 h 235"/>
                      <a:gd name="T38" fmla="*/ 54 w 87"/>
                      <a:gd name="T39" fmla="*/ 143 h 235"/>
                      <a:gd name="T40" fmla="*/ 54 w 87"/>
                      <a:gd name="T41" fmla="*/ 143 h 235"/>
                      <a:gd name="T42" fmla="*/ 56 w 87"/>
                      <a:gd name="T43" fmla="*/ 138 h 235"/>
                      <a:gd name="T44" fmla="*/ 41 w 87"/>
                      <a:gd name="T45" fmla="*/ 93 h 235"/>
                      <a:gd name="T46" fmla="*/ 37 w 87"/>
                      <a:gd name="T47" fmla="*/ 90 h 235"/>
                      <a:gd name="T48" fmla="*/ 4 w 87"/>
                      <a:gd name="T49" fmla="*/ 0 h 235"/>
                      <a:gd name="T50" fmla="*/ 3 w 87"/>
                      <a:gd name="T51" fmla="*/ 0 h 235"/>
                      <a:gd name="T52" fmla="*/ 3 w 87"/>
                      <a:gd name="T53" fmla="*/ 0 h 235"/>
                      <a:gd name="T54" fmla="*/ 1 w 87"/>
                      <a:gd name="T55" fmla="*/ 1 h 235"/>
                      <a:gd name="T56" fmla="*/ 0 w 87"/>
                      <a:gd name="T57" fmla="*/ 5 h 235"/>
                      <a:gd name="T58" fmla="*/ 17 w 87"/>
                      <a:gd name="T59" fmla="*/ 50 h 235"/>
                      <a:gd name="T60" fmla="*/ 19 w 87"/>
                      <a:gd name="T61" fmla="*/ 53 h 235"/>
                      <a:gd name="T62" fmla="*/ 21 w 87"/>
                      <a:gd name="T63" fmla="*/ 53 h 235"/>
                      <a:gd name="T64" fmla="*/ 22 w 87"/>
                      <a:gd name="T65" fmla="*/ 53 h 235"/>
                      <a:gd name="T66" fmla="*/ 22 w 87"/>
                      <a:gd name="T67" fmla="*/ 53 h 235"/>
                      <a:gd name="T68" fmla="*/ 24 w 87"/>
                      <a:gd name="T69" fmla="*/ 47 h 235"/>
                      <a:gd name="T70" fmla="*/ 8 w 87"/>
                      <a:gd name="T71" fmla="*/ 2 h 235"/>
                      <a:gd name="T72" fmla="*/ 4 w 87"/>
                      <a:gd name="T73"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235">
                        <a:moveTo>
                          <a:pt x="68" y="181"/>
                        </a:moveTo>
                        <a:cubicBezTo>
                          <a:pt x="68" y="181"/>
                          <a:pt x="67" y="181"/>
                          <a:pt x="67" y="181"/>
                        </a:cubicBezTo>
                        <a:cubicBezTo>
                          <a:pt x="67" y="181"/>
                          <a:pt x="67" y="181"/>
                          <a:pt x="67" y="181"/>
                        </a:cubicBezTo>
                        <a:cubicBezTo>
                          <a:pt x="66" y="181"/>
                          <a:pt x="66" y="182"/>
                          <a:pt x="65" y="182"/>
                        </a:cubicBezTo>
                        <a:cubicBezTo>
                          <a:pt x="64" y="183"/>
                          <a:pt x="64" y="185"/>
                          <a:pt x="64" y="186"/>
                        </a:cubicBezTo>
                        <a:cubicBezTo>
                          <a:pt x="71" y="205"/>
                          <a:pt x="76" y="221"/>
                          <a:pt x="79" y="232"/>
                        </a:cubicBezTo>
                        <a:cubicBezTo>
                          <a:pt x="80" y="234"/>
                          <a:pt x="81" y="235"/>
                          <a:pt x="83" y="235"/>
                        </a:cubicBezTo>
                        <a:cubicBezTo>
                          <a:pt x="83" y="235"/>
                          <a:pt x="84" y="235"/>
                          <a:pt x="84" y="235"/>
                        </a:cubicBezTo>
                        <a:cubicBezTo>
                          <a:pt x="86" y="234"/>
                          <a:pt x="87" y="232"/>
                          <a:pt x="87" y="230"/>
                        </a:cubicBezTo>
                        <a:cubicBezTo>
                          <a:pt x="83" y="218"/>
                          <a:pt x="78" y="202"/>
                          <a:pt x="72" y="184"/>
                        </a:cubicBezTo>
                        <a:cubicBezTo>
                          <a:pt x="71" y="182"/>
                          <a:pt x="70" y="181"/>
                          <a:pt x="68" y="181"/>
                        </a:cubicBezTo>
                        <a:moveTo>
                          <a:pt x="37" y="90"/>
                        </a:moveTo>
                        <a:cubicBezTo>
                          <a:pt x="36" y="90"/>
                          <a:pt x="36" y="90"/>
                          <a:pt x="36" y="90"/>
                        </a:cubicBezTo>
                        <a:cubicBezTo>
                          <a:pt x="36" y="90"/>
                          <a:pt x="36" y="90"/>
                          <a:pt x="36" y="90"/>
                        </a:cubicBezTo>
                        <a:cubicBezTo>
                          <a:pt x="35" y="91"/>
                          <a:pt x="34" y="91"/>
                          <a:pt x="33" y="92"/>
                        </a:cubicBezTo>
                        <a:cubicBezTo>
                          <a:pt x="33" y="93"/>
                          <a:pt x="33" y="94"/>
                          <a:pt x="33" y="95"/>
                        </a:cubicBezTo>
                        <a:cubicBezTo>
                          <a:pt x="39" y="111"/>
                          <a:pt x="44" y="126"/>
                          <a:pt x="49" y="141"/>
                        </a:cubicBezTo>
                        <a:cubicBezTo>
                          <a:pt x="49" y="142"/>
                          <a:pt x="50" y="143"/>
                          <a:pt x="52" y="143"/>
                        </a:cubicBezTo>
                        <a:cubicBezTo>
                          <a:pt x="52" y="143"/>
                          <a:pt x="52" y="143"/>
                          <a:pt x="53" y="143"/>
                        </a:cubicBezTo>
                        <a:cubicBezTo>
                          <a:pt x="53" y="143"/>
                          <a:pt x="54" y="143"/>
                          <a:pt x="54" y="143"/>
                        </a:cubicBezTo>
                        <a:cubicBezTo>
                          <a:pt x="54" y="143"/>
                          <a:pt x="54" y="143"/>
                          <a:pt x="54" y="143"/>
                        </a:cubicBezTo>
                        <a:cubicBezTo>
                          <a:pt x="56" y="143"/>
                          <a:pt x="57" y="140"/>
                          <a:pt x="56" y="138"/>
                        </a:cubicBezTo>
                        <a:cubicBezTo>
                          <a:pt x="51" y="124"/>
                          <a:pt x="46" y="108"/>
                          <a:pt x="41" y="93"/>
                        </a:cubicBezTo>
                        <a:cubicBezTo>
                          <a:pt x="40" y="91"/>
                          <a:pt x="38" y="90"/>
                          <a:pt x="37" y="90"/>
                        </a:cubicBezTo>
                        <a:moveTo>
                          <a:pt x="4" y="0"/>
                        </a:moveTo>
                        <a:cubicBezTo>
                          <a:pt x="4" y="0"/>
                          <a:pt x="3" y="0"/>
                          <a:pt x="3" y="0"/>
                        </a:cubicBezTo>
                        <a:cubicBezTo>
                          <a:pt x="3" y="0"/>
                          <a:pt x="3" y="0"/>
                          <a:pt x="3" y="0"/>
                        </a:cubicBezTo>
                        <a:cubicBezTo>
                          <a:pt x="2" y="0"/>
                          <a:pt x="2" y="1"/>
                          <a:pt x="1" y="1"/>
                        </a:cubicBezTo>
                        <a:cubicBezTo>
                          <a:pt x="0" y="2"/>
                          <a:pt x="0" y="4"/>
                          <a:pt x="0" y="5"/>
                        </a:cubicBezTo>
                        <a:cubicBezTo>
                          <a:pt x="6" y="19"/>
                          <a:pt x="11" y="35"/>
                          <a:pt x="17" y="50"/>
                        </a:cubicBezTo>
                        <a:cubicBezTo>
                          <a:pt x="17" y="51"/>
                          <a:pt x="18" y="52"/>
                          <a:pt x="19" y="53"/>
                        </a:cubicBezTo>
                        <a:cubicBezTo>
                          <a:pt x="20" y="53"/>
                          <a:pt x="20" y="53"/>
                          <a:pt x="21" y="53"/>
                        </a:cubicBezTo>
                        <a:cubicBezTo>
                          <a:pt x="21" y="53"/>
                          <a:pt x="22" y="53"/>
                          <a:pt x="22" y="53"/>
                        </a:cubicBezTo>
                        <a:cubicBezTo>
                          <a:pt x="22" y="53"/>
                          <a:pt x="22" y="53"/>
                          <a:pt x="22" y="53"/>
                        </a:cubicBezTo>
                        <a:cubicBezTo>
                          <a:pt x="24" y="52"/>
                          <a:pt x="25" y="50"/>
                          <a:pt x="24" y="47"/>
                        </a:cubicBezTo>
                        <a:cubicBezTo>
                          <a:pt x="19" y="32"/>
                          <a:pt x="13" y="17"/>
                          <a:pt x="8" y="2"/>
                        </a:cubicBezTo>
                        <a:cubicBezTo>
                          <a:pt x="7" y="1"/>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49" name="Freeform 289"/>
                  <p:cNvSpPr>
                    <a:spLocks noEditPoints="1"/>
                  </p:cNvSpPr>
                  <p:nvPr/>
                </p:nvSpPr>
                <p:spPr bwMode="auto">
                  <a:xfrm>
                    <a:off x="9375557" y="4169452"/>
                    <a:ext cx="337107" cy="969777"/>
                  </a:xfrm>
                  <a:custGeom>
                    <a:avLst/>
                    <a:gdLst>
                      <a:gd name="T0" fmla="*/ 173 w 193"/>
                      <a:gd name="T1" fmla="*/ 502 h 555"/>
                      <a:gd name="T2" fmla="*/ 172 w 193"/>
                      <a:gd name="T3" fmla="*/ 502 h 555"/>
                      <a:gd name="T4" fmla="*/ 185 w 193"/>
                      <a:gd name="T5" fmla="*/ 552 h 555"/>
                      <a:gd name="T6" fmla="*/ 190 w 193"/>
                      <a:gd name="T7" fmla="*/ 555 h 555"/>
                      <a:gd name="T8" fmla="*/ 178 w 193"/>
                      <a:gd name="T9" fmla="*/ 504 h 555"/>
                      <a:gd name="T10" fmla="*/ 144 w 193"/>
                      <a:gd name="T11" fmla="*/ 410 h 555"/>
                      <a:gd name="T12" fmla="*/ 143 w 193"/>
                      <a:gd name="T13" fmla="*/ 410 h 555"/>
                      <a:gd name="T14" fmla="*/ 140 w 193"/>
                      <a:gd name="T15" fmla="*/ 416 h 555"/>
                      <a:gd name="T16" fmla="*/ 159 w 193"/>
                      <a:gd name="T17" fmla="*/ 464 h 555"/>
                      <a:gd name="T18" fmla="*/ 160 w 193"/>
                      <a:gd name="T19" fmla="*/ 464 h 555"/>
                      <a:gd name="T20" fmla="*/ 163 w 193"/>
                      <a:gd name="T21" fmla="*/ 459 h 555"/>
                      <a:gd name="T22" fmla="*/ 144 w 193"/>
                      <a:gd name="T23" fmla="*/ 410 h 555"/>
                      <a:gd name="T24" fmla="*/ 111 w 193"/>
                      <a:gd name="T25" fmla="*/ 320 h 555"/>
                      <a:gd name="T26" fmla="*/ 111 w 193"/>
                      <a:gd name="T27" fmla="*/ 320 h 555"/>
                      <a:gd name="T28" fmla="*/ 125 w 193"/>
                      <a:gd name="T29" fmla="*/ 370 h 555"/>
                      <a:gd name="T30" fmla="*/ 128 w 193"/>
                      <a:gd name="T31" fmla="*/ 373 h 555"/>
                      <a:gd name="T32" fmla="*/ 130 w 193"/>
                      <a:gd name="T33" fmla="*/ 373 h 555"/>
                      <a:gd name="T34" fmla="*/ 117 w 193"/>
                      <a:gd name="T35" fmla="*/ 322 h 555"/>
                      <a:gd name="T36" fmla="*/ 81 w 193"/>
                      <a:gd name="T37" fmla="*/ 229 h 555"/>
                      <a:gd name="T38" fmla="*/ 80 w 193"/>
                      <a:gd name="T39" fmla="*/ 229 h 555"/>
                      <a:gd name="T40" fmla="*/ 78 w 193"/>
                      <a:gd name="T41" fmla="*/ 234 h 555"/>
                      <a:gd name="T42" fmla="*/ 97 w 193"/>
                      <a:gd name="T43" fmla="*/ 282 h 555"/>
                      <a:gd name="T44" fmla="*/ 98 w 193"/>
                      <a:gd name="T45" fmla="*/ 282 h 555"/>
                      <a:gd name="T46" fmla="*/ 101 w 193"/>
                      <a:gd name="T47" fmla="*/ 277 h 555"/>
                      <a:gd name="T48" fmla="*/ 81 w 193"/>
                      <a:gd name="T49" fmla="*/ 229 h 555"/>
                      <a:gd name="T50" fmla="*/ 49 w 193"/>
                      <a:gd name="T51" fmla="*/ 138 h 555"/>
                      <a:gd name="T52" fmla="*/ 49 w 193"/>
                      <a:gd name="T53" fmla="*/ 138 h 555"/>
                      <a:gd name="T54" fmla="*/ 62 w 193"/>
                      <a:gd name="T55" fmla="*/ 189 h 555"/>
                      <a:gd name="T56" fmla="*/ 67 w 193"/>
                      <a:gd name="T57" fmla="*/ 191 h 555"/>
                      <a:gd name="T58" fmla="*/ 67 w 193"/>
                      <a:gd name="T59" fmla="*/ 191 h 555"/>
                      <a:gd name="T60" fmla="*/ 54 w 193"/>
                      <a:gd name="T61" fmla="*/ 140 h 555"/>
                      <a:gd name="T62" fmla="*/ 20 w 193"/>
                      <a:gd name="T63" fmla="*/ 47 h 555"/>
                      <a:gd name="T64" fmla="*/ 18 w 193"/>
                      <a:gd name="T65" fmla="*/ 47 h 555"/>
                      <a:gd name="T66" fmla="*/ 16 w 193"/>
                      <a:gd name="T67" fmla="*/ 52 h 555"/>
                      <a:gd name="T68" fmla="*/ 35 w 193"/>
                      <a:gd name="T69" fmla="*/ 100 h 555"/>
                      <a:gd name="T70" fmla="*/ 36 w 193"/>
                      <a:gd name="T71" fmla="*/ 100 h 555"/>
                      <a:gd name="T72" fmla="*/ 38 w 193"/>
                      <a:gd name="T73" fmla="*/ 95 h 555"/>
                      <a:gd name="T74" fmla="*/ 23 w 193"/>
                      <a:gd name="T75" fmla="*/ 49 h 555"/>
                      <a:gd name="T76" fmla="*/ 4 w 193"/>
                      <a:gd name="T77" fmla="*/ 0 h 555"/>
                      <a:gd name="T78" fmla="*/ 1 w 193"/>
                      <a:gd name="T79" fmla="*/ 5 h 555"/>
                      <a:gd name="T80" fmla="*/ 5 w 193"/>
                      <a:gd name="T81" fmla="*/ 9 h 555"/>
                      <a:gd name="T82" fmla="*/ 6 w 193"/>
                      <a:gd name="T83" fmla="*/ 9 h 555"/>
                      <a:gd name="T84" fmla="*/ 9 w 193"/>
                      <a:gd name="T85" fmla="*/ 4 h 555"/>
                      <a:gd name="T86" fmla="*/ 4 w 193"/>
                      <a:gd name="T87"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 h="555">
                        <a:moveTo>
                          <a:pt x="174" y="501"/>
                        </a:moveTo>
                        <a:cubicBezTo>
                          <a:pt x="174" y="501"/>
                          <a:pt x="173" y="502"/>
                          <a:pt x="173" y="502"/>
                        </a:cubicBezTo>
                        <a:cubicBezTo>
                          <a:pt x="173" y="502"/>
                          <a:pt x="173" y="502"/>
                          <a:pt x="173" y="502"/>
                        </a:cubicBezTo>
                        <a:cubicBezTo>
                          <a:pt x="172" y="502"/>
                          <a:pt x="172" y="502"/>
                          <a:pt x="172" y="502"/>
                        </a:cubicBezTo>
                        <a:cubicBezTo>
                          <a:pt x="170" y="503"/>
                          <a:pt x="170" y="505"/>
                          <a:pt x="170" y="507"/>
                        </a:cubicBezTo>
                        <a:cubicBezTo>
                          <a:pt x="175" y="522"/>
                          <a:pt x="180" y="538"/>
                          <a:pt x="185" y="552"/>
                        </a:cubicBezTo>
                        <a:cubicBezTo>
                          <a:pt x="185" y="554"/>
                          <a:pt x="187" y="555"/>
                          <a:pt x="188" y="555"/>
                        </a:cubicBezTo>
                        <a:cubicBezTo>
                          <a:pt x="189" y="555"/>
                          <a:pt x="189" y="555"/>
                          <a:pt x="190" y="555"/>
                        </a:cubicBezTo>
                        <a:cubicBezTo>
                          <a:pt x="192" y="554"/>
                          <a:pt x="193" y="552"/>
                          <a:pt x="192" y="550"/>
                        </a:cubicBezTo>
                        <a:cubicBezTo>
                          <a:pt x="188" y="535"/>
                          <a:pt x="183" y="520"/>
                          <a:pt x="178" y="504"/>
                        </a:cubicBezTo>
                        <a:cubicBezTo>
                          <a:pt x="177" y="503"/>
                          <a:pt x="176" y="501"/>
                          <a:pt x="174" y="501"/>
                        </a:cubicBezTo>
                        <a:moveTo>
                          <a:pt x="144" y="410"/>
                        </a:moveTo>
                        <a:cubicBezTo>
                          <a:pt x="143" y="410"/>
                          <a:pt x="143" y="410"/>
                          <a:pt x="143" y="410"/>
                        </a:cubicBezTo>
                        <a:cubicBezTo>
                          <a:pt x="143" y="410"/>
                          <a:pt x="143" y="410"/>
                          <a:pt x="143" y="410"/>
                        </a:cubicBezTo>
                        <a:cubicBezTo>
                          <a:pt x="142" y="411"/>
                          <a:pt x="142" y="411"/>
                          <a:pt x="141" y="411"/>
                        </a:cubicBezTo>
                        <a:cubicBezTo>
                          <a:pt x="140" y="412"/>
                          <a:pt x="140" y="414"/>
                          <a:pt x="140" y="416"/>
                        </a:cubicBezTo>
                        <a:cubicBezTo>
                          <a:pt x="145" y="431"/>
                          <a:pt x="150" y="446"/>
                          <a:pt x="155" y="461"/>
                        </a:cubicBezTo>
                        <a:cubicBezTo>
                          <a:pt x="156" y="463"/>
                          <a:pt x="157" y="464"/>
                          <a:pt x="159" y="464"/>
                        </a:cubicBezTo>
                        <a:cubicBezTo>
                          <a:pt x="159" y="464"/>
                          <a:pt x="159" y="464"/>
                          <a:pt x="159" y="464"/>
                        </a:cubicBezTo>
                        <a:cubicBezTo>
                          <a:pt x="159" y="464"/>
                          <a:pt x="160" y="464"/>
                          <a:pt x="160" y="464"/>
                        </a:cubicBezTo>
                        <a:cubicBezTo>
                          <a:pt x="160" y="464"/>
                          <a:pt x="160" y="464"/>
                          <a:pt x="160" y="464"/>
                        </a:cubicBezTo>
                        <a:cubicBezTo>
                          <a:pt x="162" y="463"/>
                          <a:pt x="164" y="461"/>
                          <a:pt x="163" y="459"/>
                        </a:cubicBezTo>
                        <a:cubicBezTo>
                          <a:pt x="158" y="444"/>
                          <a:pt x="153" y="428"/>
                          <a:pt x="148" y="413"/>
                        </a:cubicBezTo>
                        <a:cubicBezTo>
                          <a:pt x="147" y="411"/>
                          <a:pt x="146" y="410"/>
                          <a:pt x="144" y="410"/>
                        </a:cubicBezTo>
                        <a:moveTo>
                          <a:pt x="113" y="319"/>
                        </a:moveTo>
                        <a:cubicBezTo>
                          <a:pt x="112" y="319"/>
                          <a:pt x="112" y="319"/>
                          <a:pt x="111" y="320"/>
                        </a:cubicBezTo>
                        <a:cubicBezTo>
                          <a:pt x="111" y="320"/>
                          <a:pt x="111" y="320"/>
                          <a:pt x="111" y="320"/>
                        </a:cubicBezTo>
                        <a:cubicBezTo>
                          <a:pt x="111" y="320"/>
                          <a:pt x="111" y="320"/>
                          <a:pt x="111" y="320"/>
                        </a:cubicBezTo>
                        <a:cubicBezTo>
                          <a:pt x="109" y="321"/>
                          <a:pt x="108" y="323"/>
                          <a:pt x="109" y="325"/>
                        </a:cubicBezTo>
                        <a:cubicBezTo>
                          <a:pt x="114" y="340"/>
                          <a:pt x="119" y="355"/>
                          <a:pt x="125" y="370"/>
                        </a:cubicBezTo>
                        <a:cubicBezTo>
                          <a:pt x="125" y="372"/>
                          <a:pt x="127" y="373"/>
                          <a:pt x="128" y="373"/>
                        </a:cubicBezTo>
                        <a:cubicBezTo>
                          <a:pt x="128" y="373"/>
                          <a:pt x="128" y="373"/>
                          <a:pt x="128" y="373"/>
                        </a:cubicBezTo>
                        <a:cubicBezTo>
                          <a:pt x="129" y="373"/>
                          <a:pt x="129" y="373"/>
                          <a:pt x="130" y="373"/>
                        </a:cubicBezTo>
                        <a:cubicBezTo>
                          <a:pt x="130" y="373"/>
                          <a:pt x="130" y="373"/>
                          <a:pt x="130" y="373"/>
                        </a:cubicBezTo>
                        <a:cubicBezTo>
                          <a:pt x="132" y="372"/>
                          <a:pt x="133" y="370"/>
                          <a:pt x="132" y="367"/>
                        </a:cubicBezTo>
                        <a:cubicBezTo>
                          <a:pt x="127" y="352"/>
                          <a:pt x="122" y="337"/>
                          <a:pt x="117" y="322"/>
                        </a:cubicBezTo>
                        <a:cubicBezTo>
                          <a:pt x="116" y="320"/>
                          <a:pt x="114" y="319"/>
                          <a:pt x="113" y="319"/>
                        </a:cubicBezTo>
                        <a:moveTo>
                          <a:pt x="81" y="229"/>
                        </a:moveTo>
                        <a:cubicBezTo>
                          <a:pt x="81" y="229"/>
                          <a:pt x="81" y="229"/>
                          <a:pt x="80" y="229"/>
                        </a:cubicBezTo>
                        <a:cubicBezTo>
                          <a:pt x="80" y="229"/>
                          <a:pt x="80" y="229"/>
                          <a:pt x="80" y="229"/>
                        </a:cubicBezTo>
                        <a:cubicBezTo>
                          <a:pt x="80" y="229"/>
                          <a:pt x="80" y="229"/>
                          <a:pt x="80" y="229"/>
                        </a:cubicBezTo>
                        <a:cubicBezTo>
                          <a:pt x="78" y="230"/>
                          <a:pt x="77" y="232"/>
                          <a:pt x="78" y="234"/>
                        </a:cubicBezTo>
                        <a:cubicBezTo>
                          <a:pt x="83" y="249"/>
                          <a:pt x="88" y="264"/>
                          <a:pt x="93" y="279"/>
                        </a:cubicBezTo>
                        <a:cubicBezTo>
                          <a:pt x="94" y="281"/>
                          <a:pt x="95" y="282"/>
                          <a:pt x="97" y="282"/>
                        </a:cubicBezTo>
                        <a:cubicBezTo>
                          <a:pt x="97" y="282"/>
                          <a:pt x="98" y="282"/>
                          <a:pt x="98" y="282"/>
                        </a:cubicBezTo>
                        <a:cubicBezTo>
                          <a:pt x="98" y="282"/>
                          <a:pt x="98" y="282"/>
                          <a:pt x="98" y="282"/>
                        </a:cubicBezTo>
                        <a:cubicBezTo>
                          <a:pt x="98" y="282"/>
                          <a:pt x="98" y="282"/>
                          <a:pt x="98" y="282"/>
                        </a:cubicBezTo>
                        <a:cubicBezTo>
                          <a:pt x="100" y="281"/>
                          <a:pt x="102" y="279"/>
                          <a:pt x="101" y="277"/>
                        </a:cubicBezTo>
                        <a:cubicBezTo>
                          <a:pt x="96" y="262"/>
                          <a:pt x="90" y="246"/>
                          <a:pt x="85" y="231"/>
                        </a:cubicBezTo>
                        <a:cubicBezTo>
                          <a:pt x="85" y="230"/>
                          <a:pt x="83" y="229"/>
                          <a:pt x="81" y="229"/>
                        </a:cubicBezTo>
                        <a:moveTo>
                          <a:pt x="50" y="138"/>
                        </a:moveTo>
                        <a:cubicBezTo>
                          <a:pt x="50" y="138"/>
                          <a:pt x="50" y="138"/>
                          <a:pt x="49" y="138"/>
                        </a:cubicBezTo>
                        <a:cubicBezTo>
                          <a:pt x="49" y="138"/>
                          <a:pt x="49" y="138"/>
                          <a:pt x="49" y="138"/>
                        </a:cubicBezTo>
                        <a:cubicBezTo>
                          <a:pt x="49" y="138"/>
                          <a:pt x="49" y="138"/>
                          <a:pt x="49" y="138"/>
                        </a:cubicBezTo>
                        <a:cubicBezTo>
                          <a:pt x="47" y="139"/>
                          <a:pt x="46" y="141"/>
                          <a:pt x="46" y="143"/>
                        </a:cubicBezTo>
                        <a:cubicBezTo>
                          <a:pt x="51" y="158"/>
                          <a:pt x="57" y="173"/>
                          <a:pt x="62" y="189"/>
                        </a:cubicBezTo>
                        <a:cubicBezTo>
                          <a:pt x="62" y="190"/>
                          <a:pt x="64" y="191"/>
                          <a:pt x="66" y="191"/>
                        </a:cubicBezTo>
                        <a:cubicBezTo>
                          <a:pt x="66" y="191"/>
                          <a:pt x="67" y="191"/>
                          <a:pt x="67" y="191"/>
                        </a:cubicBezTo>
                        <a:cubicBezTo>
                          <a:pt x="67" y="191"/>
                          <a:pt x="67" y="191"/>
                          <a:pt x="67" y="191"/>
                        </a:cubicBezTo>
                        <a:cubicBezTo>
                          <a:pt x="67" y="191"/>
                          <a:pt x="67" y="191"/>
                          <a:pt x="67" y="191"/>
                        </a:cubicBezTo>
                        <a:cubicBezTo>
                          <a:pt x="69" y="190"/>
                          <a:pt x="70" y="188"/>
                          <a:pt x="69" y="186"/>
                        </a:cubicBezTo>
                        <a:cubicBezTo>
                          <a:pt x="64" y="171"/>
                          <a:pt x="59" y="155"/>
                          <a:pt x="54" y="140"/>
                        </a:cubicBezTo>
                        <a:cubicBezTo>
                          <a:pt x="53" y="139"/>
                          <a:pt x="52" y="138"/>
                          <a:pt x="50" y="138"/>
                        </a:cubicBezTo>
                        <a:moveTo>
                          <a:pt x="20" y="47"/>
                        </a:moveTo>
                        <a:cubicBezTo>
                          <a:pt x="19" y="47"/>
                          <a:pt x="19" y="47"/>
                          <a:pt x="19" y="47"/>
                        </a:cubicBezTo>
                        <a:cubicBezTo>
                          <a:pt x="19" y="47"/>
                          <a:pt x="18" y="47"/>
                          <a:pt x="18" y="47"/>
                        </a:cubicBezTo>
                        <a:cubicBezTo>
                          <a:pt x="18" y="47"/>
                          <a:pt x="18" y="47"/>
                          <a:pt x="18" y="47"/>
                        </a:cubicBezTo>
                        <a:cubicBezTo>
                          <a:pt x="16" y="48"/>
                          <a:pt x="15" y="50"/>
                          <a:pt x="16" y="52"/>
                        </a:cubicBezTo>
                        <a:cubicBezTo>
                          <a:pt x="21" y="67"/>
                          <a:pt x="26" y="82"/>
                          <a:pt x="31" y="98"/>
                        </a:cubicBezTo>
                        <a:cubicBezTo>
                          <a:pt x="31" y="99"/>
                          <a:pt x="33" y="100"/>
                          <a:pt x="35" y="100"/>
                        </a:cubicBezTo>
                        <a:cubicBezTo>
                          <a:pt x="35" y="100"/>
                          <a:pt x="36" y="100"/>
                          <a:pt x="36" y="100"/>
                        </a:cubicBezTo>
                        <a:cubicBezTo>
                          <a:pt x="36" y="100"/>
                          <a:pt x="36" y="100"/>
                          <a:pt x="36" y="100"/>
                        </a:cubicBezTo>
                        <a:cubicBezTo>
                          <a:pt x="36" y="100"/>
                          <a:pt x="36" y="100"/>
                          <a:pt x="37" y="100"/>
                        </a:cubicBezTo>
                        <a:cubicBezTo>
                          <a:pt x="38" y="99"/>
                          <a:pt x="39" y="97"/>
                          <a:pt x="38" y="95"/>
                        </a:cubicBezTo>
                        <a:cubicBezTo>
                          <a:pt x="38" y="95"/>
                          <a:pt x="38" y="95"/>
                          <a:pt x="38" y="95"/>
                        </a:cubicBezTo>
                        <a:cubicBezTo>
                          <a:pt x="33" y="79"/>
                          <a:pt x="28" y="64"/>
                          <a:pt x="23" y="49"/>
                        </a:cubicBezTo>
                        <a:cubicBezTo>
                          <a:pt x="23" y="48"/>
                          <a:pt x="21" y="47"/>
                          <a:pt x="20" y="47"/>
                        </a:cubicBezTo>
                        <a:moveTo>
                          <a:pt x="4" y="0"/>
                        </a:moveTo>
                        <a:cubicBezTo>
                          <a:pt x="4" y="0"/>
                          <a:pt x="4" y="0"/>
                          <a:pt x="3" y="0"/>
                        </a:cubicBezTo>
                        <a:cubicBezTo>
                          <a:pt x="1" y="1"/>
                          <a:pt x="0" y="3"/>
                          <a:pt x="1" y="5"/>
                        </a:cubicBezTo>
                        <a:cubicBezTo>
                          <a:pt x="1" y="6"/>
                          <a:pt x="1" y="6"/>
                          <a:pt x="1" y="6"/>
                        </a:cubicBezTo>
                        <a:cubicBezTo>
                          <a:pt x="2" y="8"/>
                          <a:pt x="3" y="9"/>
                          <a:pt x="5" y="9"/>
                        </a:cubicBezTo>
                        <a:cubicBezTo>
                          <a:pt x="5" y="9"/>
                          <a:pt x="6" y="9"/>
                          <a:pt x="6" y="9"/>
                        </a:cubicBezTo>
                        <a:cubicBezTo>
                          <a:pt x="6" y="9"/>
                          <a:pt x="6" y="9"/>
                          <a:pt x="6" y="9"/>
                        </a:cubicBezTo>
                        <a:cubicBezTo>
                          <a:pt x="6" y="9"/>
                          <a:pt x="6" y="9"/>
                          <a:pt x="6" y="9"/>
                        </a:cubicBezTo>
                        <a:cubicBezTo>
                          <a:pt x="8" y="8"/>
                          <a:pt x="9" y="6"/>
                          <a:pt x="9" y="4"/>
                        </a:cubicBezTo>
                        <a:cubicBezTo>
                          <a:pt x="8" y="3"/>
                          <a:pt x="8" y="3"/>
                          <a:pt x="8" y="3"/>
                        </a:cubicBezTo>
                        <a:cubicBezTo>
                          <a:pt x="8" y="1"/>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0" name="Freeform 290"/>
                  <p:cNvSpPr>
                    <a:spLocks noEditPoints="1"/>
                  </p:cNvSpPr>
                  <p:nvPr/>
                </p:nvSpPr>
                <p:spPr bwMode="auto">
                  <a:xfrm>
                    <a:off x="7859761" y="6095948"/>
                    <a:ext cx="3231006" cy="167367"/>
                  </a:xfrm>
                  <a:custGeom>
                    <a:avLst/>
                    <a:gdLst>
                      <a:gd name="T0" fmla="*/ 896 w 1848"/>
                      <a:gd name="T1" fmla="*/ 42 h 96"/>
                      <a:gd name="T2" fmla="*/ 896 w 1848"/>
                      <a:gd name="T3" fmla="*/ 50 h 96"/>
                      <a:gd name="T4" fmla="*/ 923 w 1848"/>
                      <a:gd name="T5" fmla="*/ 51 h 96"/>
                      <a:gd name="T6" fmla="*/ 1522 w 1848"/>
                      <a:gd name="T7" fmla="*/ 79 h 96"/>
                      <a:gd name="T8" fmla="*/ 1844 w 1848"/>
                      <a:gd name="T9" fmla="*/ 96 h 96"/>
                      <a:gd name="T10" fmla="*/ 1844 w 1848"/>
                      <a:gd name="T11" fmla="*/ 96 h 96"/>
                      <a:gd name="T12" fmla="*/ 1848 w 1848"/>
                      <a:gd name="T13" fmla="*/ 92 h 96"/>
                      <a:gd name="T14" fmla="*/ 1844 w 1848"/>
                      <a:gd name="T15" fmla="*/ 88 h 96"/>
                      <a:gd name="T16" fmla="*/ 1522 w 1848"/>
                      <a:gd name="T17" fmla="*/ 71 h 96"/>
                      <a:gd name="T18" fmla="*/ 896 w 1848"/>
                      <a:gd name="T19" fmla="*/ 42 h 96"/>
                      <a:gd name="T20" fmla="*/ 4 w 1848"/>
                      <a:gd name="T21" fmla="*/ 0 h 96"/>
                      <a:gd name="T22" fmla="*/ 0 w 1848"/>
                      <a:gd name="T23" fmla="*/ 4 h 96"/>
                      <a:gd name="T24" fmla="*/ 4 w 1848"/>
                      <a:gd name="T25" fmla="*/ 8 h 96"/>
                      <a:gd name="T26" fmla="*/ 540 w 1848"/>
                      <a:gd name="T27" fmla="*/ 34 h 96"/>
                      <a:gd name="T28" fmla="*/ 540 w 1848"/>
                      <a:gd name="T29" fmla="*/ 26 h 96"/>
                      <a:gd name="T30" fmla="*/ 4 w 1848"/>
                      <a:gd name="T31" fmla="*/ 0 h 96"/>
                      <a:gd name="T32" fmla="*/ 4 w 1848"/>
                      <a:gd name="T3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48" h="96">
                        <a:moveTo>
                          <a:pt x="896" y="42"/>
                        </a:moveTo>
                        <a:cubicBezTo>
                          <a:pt x="896" y="50"/>
                          <a:pt x="896" y="50"/>
                          <a:pt x="896" y="50"/>
                        </a:cubicBezTo>
                        <a:cubicBezTo>
                          <a:pt x="905" y="50"/>
                          <a:pt x="914" y="51"/>
                          <a:pt x="923" y="51"/>
                        </a:cubicBezTo>
                        <a:cubicBezTo>
                          <a:pt x="1138" y="61"/>
                          <a:pt x="1353" y="71"/>
                          <a:pt x="1522" y="79"/>
                        </a:cubicBezTo>
                        <a:cubicBezTo>
                          <a:pt x="1691" y="87"/>
                          <a:pt x="1813" y="93"/>
                          <a:pt x="1844" y="96"/>
                        </a:cubicBezTo>
                        <a:cubicBezTo>
                          <a:pt x="1844" y="96"/>
                          <a:pt x="1844" y="96"/>
                          <a:pt x="1844" y="96"/>
                        </a:cubicBezTo>
                        <a:cubicBezTo>
                          <a:pt x="1846" y="96"/>
                          <a:pt x="1848" y="94"/>
                          <a:pt x="1848" y="92"/>
                        </a:cubicBezTo>
                        <a:cubicBezTo>
                          <a:pt x="1848" y="90"/>
                          <a:pt x="1846" y="88"/>
                          <a:pt x="1844" y="88"/>
                        </a:cubicBezTo>
                        <a:cubicBezTo>
                          <a:pt x="1814" y="85"/>
                          <a:pt x="1691" y="79"/>
                          <a:pt x="1522" y="71"/>
                        </a:cubicBezTo>
                        <a:cubicBezTo>
                          <a:pt x="1346" y="62"/>
                          <a:pt x="1120" y="52"/>
                          <a:pt x="896" y="42"/>
                        </a:cubicBezTo>
                        <a:moveTo>
                          <a:pt x="4" y="0"/>
                        </a:moveTo>
                        <a:cubicBezTo>
                          <a:pt x="2" y="0"/>
                          <a:pt x="0" y="2"/>
                          <a:pt x="0" y="4"/>
                        </a:cubicBezTo>
                        <a:cubicBezTo>
                          <a:pt x="0" y="6"/>
                          <a:pt x="1" y="8"/>
                          <a:pt x="4" y="8"/>
                        </a:cubicBezTo>
                        <a:cubicBezTo>
                          <a:pt x="45" y="11"/>
                          <a:pt x="265" y="21"/>
                          <a:pt x="540" y="34"/>
                        </a:cubicBezTo>
                        <a:cubicBezTo>
                          <a:pt x="540" y="26"/>
                          <a:pt x="540" y="26"/>
                          <a:pt x="540" y="26"/>
                        </a:cubicBezTo>
                        <a:cubicBezTo>
                          <a:pt x="265" y="13"/>
                          <a:pt x="46" y="3"/>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1" name="Freeform 294"/>
                  <p:cNvSpPr>
                    <a:spLocks noEditPoints="1"/>
                  </p:cNvSpPr>
                  <p:nvPr/>
                </p:nvSpPr>
                <p:spPr bwMode="auto">
                  <a:xfrm>
                    <a:off x="9964307" y="1807328"/>
                    <a:ext cx="801223" cy="252830"/>
                  </a:xfrm>
                  <a:custGeom>
                    <a:avLst/>
                    <a:gdLst>
                      <a:gd name="T0" fmla="*/ 53 w 458"/>
                      <a:gd name="T1" fmla="*/ 121 h 144"/>
                      <a:gd name="T2" fmla="*/ 1 w 458"/>
                      <a:gd name="T3" fmla="*/ 141 h 144"/>
                      <a:gd name="T4" fmla="*/ 1 w 458"/>
                      <a:gd name="T5" fmla="*/ 141 h 144"/>
                      <a:gd name="T6" fmla="*/ 6 w 458"/>
                      <a:gd name="T7" fmla="*/ 144 h 144"/>
                      <a:gd name="T8" fmla="*/ 58 w 458"/>
                      <a:gd name="T9" fmla="*/ 124 h 144"/>
                      <a:gd name="T10" fmla="*/ 58 w 458"/>
                      <a:gd name="T11" fmla="*/ 124 h 144"/>
                      <a:gd name="T12" fmla="*/ 154 w 458"/>
                      <a:gd name="T13" fmla="*/ 91 h 144"/>
                      <a:gd name="T14" fmla="*/ 103 w 458"/>
                      <a:gd name="T15" fmla="*/ 106 h 144"/>
                      <a:gd name="T16" fmla="*/ 100 w 458"/>
                      <a:gd name="T17" fmla="*/ 111 h 144"/>
                      <a:gd name="T18" fmla="*/ 104 w 458"/>
                      <a:gd name="T19" fmla="*/ 114 h 144"/>
                      <a:gd name="T20" fmla="*/ 155 w 458"/>
                      <a:gd name="T21" fmla="*/ 98 h 144"/>
                      <a:gd name="T22" fmla="*/ 158 w 458"/>
                      <a:gd name="T23" fmla="*/ 93 h 144"/>
                      <a:gd name="T24" fmla="*/ 154 w 458"/>
                      <a:gd name="T25" fmla="*/ 91 h 144"/>
                      <a:gd name="T26" fmla="*/ 253 w 458"/>
                      <a:gd name="T27" fmla="*/ 60 h 144"/>
                      <a:gd name="T28" fmla="*/ 200 w 458"/>
                      <a:gd name="T29" fmla="*/ 81 h 144"/>
                      <a:gd name="T30" fmla="*/ 200 w 458"/>
                      <a:gd name="T31" fmla="*/ 81 h 144"/>
                      <a:gd name="T32" fmla="*/ 205 w 458"/>
                      <a:gd name="T33" fmla="*/ 83 h 144"/>
                      <a:gd name="T34" fmla="*/ 258 w 458"/>
                      <a:gd name="T35" fmla="*/ 63 h 144"/>
                      <a:gd name="T36" fmla="*/ 258 w 458"/>
                      <a:gd name="T37" fmla="*/ 63 h 144"/>
                      <a:gd name="T38" fmla="*/ 354 w 458"/>
                      <a:gd name="T39" fmla="*/ 30 h 144"/>
                      <a:gd name="T40" fmla="*/ 303 w 458"/>
                      <a:gd name="T41" fmla="*/ 45 h 144"/>
                      <a:gd name="T42" fmla="*/ 300 w 458"/>
                      <a:gd name="T43" fmla="*/ 50 h 144"/>
                      <a:gd name="T44" fmla="*/ 304 w 458"/>
                      <a:gd name="T45" fmla="*/ 53 h 144"/>
                      <a:gd name="T46" fmla="*/ 355 w 458"/>
                      <a:gd name="T47" fmla="*/ 38 h 144"/>
                      <a:gd name="T48" fmla="*/ 358 w 458"/>
                      <a:gd name="T49" fmla="*/ 33 h 144"/>
                      <a:gd name="T50" fmla="*/ 354 w 458"/>
                      <a:gd name="T51" fmla="*/ 30 h 144"/>
                      <a:gd name="T52" fmla="*/ 452 w 458"/>
                      <a:gd name="T53" fmla="*/ 0 h 144"/>
                      <a:gd name="T54" fmla="*/ 400 w 458"/>
                      <a:gd name="T55" fmla="*/ 20 h 144"/>
                      <a:gd name="T56" fmla="*/ 400 w 458"/>
                      <a:gd name="T57" fmla="*/ 20 h 144"/>
                      <a:gd name="T58" fmla="*/ 405 w 458"/>
                      <a:gd name="T59" fmla="*/ 23 h 144"/>
                      <a:gd name="T60" fmla="*/ 457 w 458"/>
                      <a:gd name="T61" fmla="*/ 3 h 144"/>
                      <a:gd name="T62" fmla="*/ 457 w 458"/>
                      <a:gd name="T63" fmla="*/ 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8" h="144">
                        <a:moveTo>
                          <a:pt x="54" y="121"/>
                        </a:moveTo>
                        <a:cubicBezTo>
                          <a:pt x="54" y="121"/>
                          <a:pt x="54" y="121"/>
                          <a:pt x="53" y="121"/>
                        </a:cubicBezTo>
                        <a:cubicBezTo>
                          <a:pt x="3" y="136"/>
                          <a:pt x="3" y="136"/>
                          <a:pt x="3" y="136"/>
                        </a:cubicBezTo>
                        <a:cubicBezTo>
                          <a:pt x="1" y="137"/>
                          <a:pt x="0" y="139"/>
                          <a:pt x="1" y="141"/>
                        </a:cubicBezTo>
                        <a:cubicBezTo>
                          <a:pt x="1" y="141"/>
                          <a:pt x="1" y="141"/>
                          <a:pt x="1" y="141"/>
                        </a:cubicBezTo>
                        <a:cubicBezTo>
                          <a:pt x="1" y="141"/>
                          <a:pt x="1" y="141"/>
                          <a:pt x="1" y="141"/>
                        </a:cubicBezTo>
                        <a:cubicBezTo>
                          <a:pt x="1" y="143"/>
                          <a:pt x="3" y="144"/>
                          <a:pt x="4" y="144"/>
                        </a:cubicBezTo>
                        <a:cubicBezTo>
                          <a:pt x="5" y="144"/>
                          <a:pt x="5" y="144"/>
                          <a:pt x="6" y="144"/>
                        </a:cubicBezTo>
                        <a:cubicBezTo>
                          <a:pt x="56" y="129"/>
                          <a:pt x="56" y="129"/>
                          <a:pt x="56" y="129"/>
                        </a:cubicBezTo>
                        <a:cubicBezTo>
                          <a:pt x="58" y="128"/>
                          <a:pt x="59" y="126"/>
                          <a:pt x="58" y="124"/>
                        </a:cubicBezTo>
                        <a:cubicBezTo>
                          <a:pt x="58" y="124"/>
                          <a:pt x="58" y="124"/>
                          <a:pt x="58" y="124"/>
                        </a:cubicBezTo>
                        <a:cubicBezTo>
                          <a:pt x="58" y="124"/>
                          <a:pt x="58" y="124"/>
                          <a:pt x="58" y="124"/>
                        </a:cubicBezTo>
                        <a:cubicBezTo>
                          <a:pt x="58" y="122"/>
                          <a:pt x="56" y="121"/>
                          <a:pt x="54" y="121"/>
                        </a:cubicBezTo>
                        <a:moveTo>
                          <a:pt x="154" y="91"/>
                        </a:moveTo>
                        <a:cubicBezTo>
                          <a:pt x="154" y="91"/>
                          <a:pt x="153" y="91"/>
                          <a:pt x="153" y="91"/>
                        </a:cubicBezTo>
                        <a:cubicBezTo>
                          <a:pt x="103" y="106"/>
                          <a:pt x="103" y="106"/>
                          <a:pt x="103" y="106"/>
                        </a:cubicBezTo>
                        <a:cubicBezTo>
                          <a:pt x="101" y="106"/>
                          <a:pt x="100" y="109"/>
                          <a:pt x="100" y="111"/>
                        </a:cubicBezTo>
                        <a:cubicBezTo>
                          <a:pt x="100" y="111"/>
                          <a:pt x="100" y="111"/>
                          <a:pt x="100" y="111"/>
                        </a:cubicBezTo>
                        <a:cubicBezTo>
                          <a:pt x="100" y="111"/>
                          <a:pt x="100" y="111"/>
                          <a:pt x="100" y="111"/>
                        </a:cubicBezTo>
                        <a:cubicBezTo>
                          <a:pt x="101" y="113"/>
                          <a:pt x="103" y="114"/>
                          <a:pt x="104" y="114"/>
                        </a:cubicBezTo>
                        <a:cubicBezTo>
                          <a:pt x="105" y="114"/>
                          <a:pt x="105" y="114"/>
                          <a:pt x="105" y="113"/>
                        </a:cubicBezTo>
                        <a:cubicBezTo>
                          <a:pt x="155" y="98"/>
                          <a:pt x="155" y="98"/>
                          <a:pt x="155" y="98"/>
                        </a:cubicBezTo>
                        <a:cubicBezTo>
                          <a:pt x="157" y="98"/>
                          <a:pt x="159" y="95"/>
                          <a:pt x="158" y="93"/>
                        </a:cubicBezTo>
                        <a:cubicBezTo>
                          <a:pt x="158" y="93"/>
                          <a:pt x="158" y="93"/>
                          <a:pt x="158" y="93"/>
                        </a:cubicBezTo>
                        <a:cubicBezTo>
                          <a:pt x="158" y="93"/>
                          <a:pt x="158" y="93"/>
                          <a:pt x="158" y="93"/>
                        </a:cubicBezTo>
                        <a:cubicBezTo>
                          <a:pt x="157" y="92"/>
                          <a:pt x="156" y="91"/>
                          <a:pt x="154" y="91"/>
                        </a:cubicBezTo>
                        <a:moveTo>
                          <a:pt x="254" y="60"/>
                        </a:moveTo>
                        <a:cubicBezTo>
                          <a:pt x="254" y="60"/>
                          <a:pt x="253" y="60"/>
                          <a:pt x="253" y="60"/>
                        </a:cubicBezTo>
                        <a:cubicBezTo>
                          <a:pt x="203" y="76"/>
                          <a:pt x="203" y="76"/>
                          <a:pt x="203" y="76"/>
                        </a:cubicBezTo>
                        <a:cubicBezTo>
                          <a:pt x="201" y="76"/>
                          <a:pt x="200" y="78"/>
                          <a:pt x="200" y="81"/>
                        </a:cubicBezTo>
                        <a:cubicBezTo>
                          <a:pt x="200" y="81"/>
                          <a:pt x="200" y="81"/>
                          <a:pt x="200" y="81"/>
                        </a:cubicBezTo>
                        <a:cubicBezTo>
                          <a:pt x="200" y="81"/>
                          <a:pt x="200" y="81"/>
                          <a:pt x="200" y="81"/>
                        </a:cubicBezTo>
                        <a:cubicBezTo>
                          <a:pt x="201" y="82"/>
                          <a:pt x="202" y="83"/>
                          <a:pt x="204" y="83"/>
                        </a:cubicBezTo>
                        <a:cubicBezTo>
                          <a:pt x="204" y="83"/>
                          <a:pt x="205" y="83"/>
                          <a:pt x="205" y="83"/>
                        </a:cubicBezTo>
                        <a:cubicBezTo>
                          <a:pt x="255" y="68"/>
                          <a:pt x="255" y="68"/>
                          <a:pt x="255" y="68"/>
                        </a:cubicBezTo>
                        <a:cubicBezTo>
                          <a:pt x="257" y="67"/>
                          <a:pt x="258" y="65"/>
                          <a:pt x="258" y="63"/>
                        </a:cubicBezTo>
                        <a:cubicBezTo>
                          <a:pt x="258" y="63"/>
                          <a:pt x="258" y="63"/>
                          <a:pt x="258" y="63"/>
                        </a:cubicBezTo>
                        <a:cubicBezTo>
                          <a:pt x="258" y="63"/>
                          <a:pt x="258" y="63"/>
                          <a:pt x="258" y="63"/>
                        </a:cubicBezTo>
                        <a:cubicBezTo>
                          <a:pt x="257" y="61"/>
                          <a:pt x="256" y="60"/>
                          <a:pt x="254" y="60"/>
                        </a:cubicBezTo>
                        <a:moveTo>
                          <a:pt x="354" y="30"/>
                        </a:moveTo>
                        <a:cubicBezTo>
                          <a:pt x="353" y="30"/>
                          <a:pt x="353" y="30"/>
                          <a:pt x="353" y="30"/>
                        </a:cubicBezTo>
                        <a:cubicBezTo>
                          <a:pt x="303" y="45"/>
                          <a:pt x="303" y="45"/>
                          <a:pt x="303" y="45"/>
                        </a:cubicBezTo>
                        <a:cubicBezTo>
                          <a:pt x="301" y="46"/>
                          <a:pt x="299" y="48"/>
                          <a:pt x="300" y="50"/>
                        </a:cubicBezTo>
                        <a:cubicBezTo>
                          <a:pt x="300" y="50"/>
                          <a:pt x="300" y="50"/>
                          <a:pt x="300" y="50"/>
                        </a:cubicBezTo>
                        <a:cubicBezTo>
                          <a:pt x="300" y="50"/>
                          <a:pt x="300" y="50"/>
                          <a:pt x="300" y="50"/>
                        </a:cubicBezTo>
                        <a:cubicBezTo>
                          <a:pt x="300" y="52"/>
                          <a:pt x="302" y="53"/>
                          <a:pt x="304" y="53"/>
                        </a:cubicBezTo>
                        <a:cubicBezTo>
                          <a:pt x="304" y="53"/>
                          <a:pt x="305" y="53"/>
                          <a:pt x="305" y="53"/>
                        </a:cubicBezTo>
                        <a:cubicBezTo>
                          <a:pt x="355" y="38"/>
                          <a:pt x="355" y="38"/>
                          <a:pt x="355" y="38"/>
                        </a:cubicBezTo>
                        <a:cubicBezTo>
                          <a:pt x="357" y="37"/>
                          <a:pt x="358" y="35"/>
                          <a:pt x="358" y="33"/>
                        </a:cubicBezTo>
                        <a:cubicBezTo>
                          <a:pt x="358" y="33"/>
                          <a:pt x="358" y="33"/>
                          <a:pt x="358" y="33"/>
                        </a:cubicBezTo>
                        <a:cubicBezTo>
                          <a:pt x="358" y="33"/>
                          <a:pt x="358" y="33"/>
                          <a:pt x="358" y="33"/>
                        </a:cubicBezTo>
                        <a:cubicBezTo>
                          <a:pt x="357" y="31"/>
                          <a:pt x="355" y="30"/>
                          <a:pt x="354" y="30"/>
                        </a:cubicBezTo>
                        <a:moveTo>
                          <a:pt x="453" y="0"/>
                        </a:moveTo>
                        <a:cubicBezTo>
                          <a:pt x="453" y="0"/>
                          <a:pt x="453" y="0"/>
                          <a:pt x="452" y="0"/>
                        </a:cubicBezTo>
                        <a:cubicBezTo>
                          <a:pt x="402" y="15"/>
                          <a:pt x="402" y="15"/>
                          <a:pt x="402" y="15"/>
                        </a:cubicBezTo>
                        <a:cubicBezTo>
                          <a:pt x="400" y="16"/>
                          <a:pt x="399" y="18"/>
                          <a:pt x="400" y="20"/>
                        </a:cubicBezTo>
                        <a:cubicBezTo>
                          <a:pt x="400" y="20"/>
                          <a:pt x="400" y="20"/>
                          <a:pt x="400" y="20"/>
                        </a:cubicBezTo>
                        <a:cubicBezTo>
                          <a:pt x="400" y="20"/>
                          <a:pt x="400" y="20"/>
                          <a:pt x="400" y="20"/>
                        </a:cubicBezTo>
                        <a:cubicBezTo>
                          <a:pt x="400" y="22"/>
                          <a:pt x="402" y="23"/>
                          <a:pt x="404" y="23"/>
                        </a:cubicBezTo>
                        <a:cubicBezTo>
                          <a:pt x="404" y="23"/>
                          <a:pt x="404" y="23"/>
                          <a:pt x="405" y="23"/>
                        </a:cubicBezTo>
                        <a:cubicBezTo>
                          <a:pt x="455" y="8"/>
                          <a:pt x="455" y="8"/>
                          <a:pt x="455" y="8"/>
                        </a:cubicBezTo>
                        <a:cubicBezTo>
                          <a:pt x="457" y="7"/>
                          <a:pt x="458" y="5"/>
                          <a:pt x="457" y="3"/>
                        </a:cubicBezTo>
                        <a:cubicBezTo>
                          <a:pt x="457" y="3"/>
                          <a:pt x="457" y="3"/>
                          <a:pt x="457" y="3"/>
                        </a:cubicBezTo>
                        <a:cubicBezTo>
                          <a:pt x="457" y="3"/>
                          <a:pt x="457" y="3"/>
                          <a:pt x="457" y="3"/>
                        </a:cubicBezTo>
                        <a:cubicBezTo>
                          <a:pt x="457" y="1"/>
                          <a:pt x="455" y="0"/>
                          <a:pt x="45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2" name="Freeform 296"/>
                  <p:cNvSpPr>
                    <a:spLocks/>
                  </p:cNvSpPr>
                  <p:nvPr/>
                </p:nvSpPr>
                <p:spPr bwMode="auto">
                  <a:xfrm>
                    <a:off x="7548768" y="3630555"/>
                    <a:ext cx="528214" cy="72407"/>
                  </a:xfrm>
                  <a:custGeom>
                    <a:avLst/>
                    <a:gdLst>
                      <a:gd name="T0" fmla="*/ 4 w 302"/>
                      <a:gd name="T1" fmla="*/ 0 h 41"/>
                      <a:gd name="T2" fmla="*/ 0 w 302"/>
                      <a:gd name="T3" fmla="*/ 3 h 41"/>
                      <a:gd name="T4" fmla="*/ 3 w 302"/>
                      <a:gd name="T5" fmla="*/ 8 h 41"/>
                      <a:gd name="T6" fmla="*/ 300 w 302"/>
                      <a:gd name="T7" fmla="*/ 41 h 41"/>
                      <a:gd name="T8" fmla="*/ 302 w 302"/>
                      <a:gd name="T9" fmla="*/ 34 h 41"/>
                      <a:gd name="T10" fmla="*/ 4 w 302"/>
                      <a:gd name="T11" fmla="*/ 0 h 41"/>
                      <a:gd name="T12" fmla="*/ 4 w 302"/>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302" h="41">
                        <a:moveTo>
                          <a:pt x="4" y="0"/>
                        </a:moveTo>
                        <a:cubicBezTo>
                          <a:pt x="2" y="0"/>
                          <a:pt x="0" y="1"/>
                          <a:pt x="0" y="3"/>
                        </a:cubicBezTo>
                        <a:cubicBezTo>
                          <a:pt x="0" y="6"/>
                          <a:pt x="1" y="8"/>
                          <a:pt x="3" y="8"/>
                        </a:cubicBezTo>
                        <a:cubicBezTo>
                          <a:pt x="300" y="41"/>
                          <a:pt x="300" y="41"/>
                          <a:pt x="300" y="41"/>
                        </a:cubicBezTo>
                        <a:cubicBezTo>
                          <a:pt x="301" y="39"/>
                          <a:pt x="301" y="36"/>
                          <a:pt x="302" y="34"/>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3" name="Freeform 297"/>
                  <p:cNvSpPr>
                    <a:spLocks noEditPoints="1"/>
                  </p:cNvSpPr>
                  <p:nvPr/>
                </p:nvSpPr>
                <p:spPr bwMode="auto">
                  <a:xfrm>
                    <a:off x="8450886" y="3973597"/>
                    <a:ext cx="405953" cy="470051"/>
                  </a:xfrm>
                  <a:custGeom>
                    <a:avLst/>
                    <a:gdLst>
                      <a:gd name="T0" fmla="*/ 59 w 232"/>
                      <a:gd name="T1" fmla="*/ 62 h 269"/>
                      <a:gd name="T2" fmla="*/ 53 w 232"/>
                      <a:gd name="T3" fmla="*/ 68 h 269"/>
                      <a:gd name="T4" fmla="*/ 219 w 232"/>
                      <a:gd name="T5" fmla="*/ 266 h 269"/>
                      <a:gd name="T6" fmla="*/ 232 w 232"/>
                      <a:gd name="T7" fmla="*/ 269 h 269"/>
                      <a:gd name="T8" fmla="*/ 59 w 232"/>
                      <a:gd name="T9" fmla="*/ 62 h 269"/>
                      <a:gd name="T10" fmla="*/ 7 w 232"/>
                      <a:gd name="T11" fmla="*/ 0 h 269"/>
                      <a:gd name="T12" fmla="*/ 0 w 232"/>
                      <a:gd name="T13" fmla="*/ 4 h 269"/>
                      <a:gd name="T14" fmla="*/ 48 w 232"/>
                      <a:gd name="T15" fmla="*/ 61 h 269"/>
                      <a:gd name="T16" fmla="*/ 54 w 232"/>
                      <a:gd name="T17" fmla="*/ 56 h 269"/>
                      <a:gd name="T18" fmla="*/ 7 w 232"/>
                      <a:gd name="T1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2" h="269">
                        <a:moveTo>
                          <a:pt x="59" y="62"/>
                        </a:moveTo>
                        <a:cubicBezTo>
                          <a:pt x="53" y="68"/>
                          <a:pt x="53" y="68"/>
                          <a:pt x="53" y="68"/>
                        </a:cubicBezTo>
                        <a:cubicBezTo>
                          <a:pt x="219" y="266"/>
                          <a:pt x="219" y="266"/>
                          <a:pt x="219" y="266"/>
                        </a:cubicBezTo>
                        <a:cubicBezTo>
                          <a:pt x="232" y="269"/>
                          <a:pt x="232" y="269"/>
                          <a:pt x="232" y="269"/>
                        </a:cubicBezTo>
                        <a:cubicBezTo>
                          <a:pt x="59" y="62"/>
                          <a:pt x="59" y="62"/>
                          <a:pt x="59" y="62"/>
                        </a:cubicBezTo>
                        <a:moveTo>
                          <a:pt x="7" y="0"/>
                        </a:moveTo>
                        <a:cubicBezTo>
                          <a:pt x="5" y="2"/>
                          <a:pt x="3" y="3"/>
                          <a:pt x="0" y="4"/>
                        </a:cubicBezTo>
                        <a:cubicBezTo>
                          <a:pt x="48" y="61"/>
                          <a:pt x="48" y="61"/>
                          <a:pt x="48" y="61"/>
                        </a:cubicBezTo>
                        <a:cubicBezTo>
                          <a:pt x="54" y="56"/>
                          <a:pt x="54" y="56"/>
                          <a:pt x="54" y="56"/>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4" name="Freeform 302"/>
                  <p:cNvSpPr>
                    <a:spLocks noEditPoints="1"/>
                  </p:cNvSpPr>
                  <p:nvPr/>
                </p:nvSpPr>
                <p:spPr bwMode="auto">
                  <a:xfrm>
                    <a:off x="7625923" y="1708807"/>
                    <a:ext cx="1195306" cy="445124"/>
                  </a:xfrm>
                  <a:custGeom>
                    <a:avLst/>
                    <a:gdLst>
                      <a:gd name="T0" fmla="*/ 630 w 684"/>
                      <a:gd name="T1" fmla="*/ 233 h 255"/>
                      <a:gd name="T2" fmla="*/ 678 w 684"/>
                      <a:gd name="T3" fmla="*/ 255 h 255"/>
                      <a:gd name="T4" fmla="*/ 683 w 684"/>
                      <a:gd name="T5" fmla="*/ 253 h 255"/>
                      <a:gd name="T6" fmla="*/ 636 w 684"/>
                      <a:gd name="T7" fmla="*/ 231 h 255"/>
                      <a:gd name="T8" fmla="*/ 540 w 684"/>
                      <a:gd name="T9" fmla="*/ 200 h 255"/>
                      <a:gd name="T10" fmla="*/ 543 w 684"/>
                      <a:gd name="T11" fmla="*/ 206 h 255"/>
                      <a:gd name="T12" fmla="*/ 593 w 684"/>
                      <a:gd name="T13" fmla="*/ 220 h 255"/>
                      <a:gd name="T14" fmla="*/ 590 w 684"/>
                      <a:gd name="T15" fmla="*/ 215 h 255"/>
                      <a:gd name="T16" fmla="*/ 454 w 684"/>
                      <a:gd name="T17" fmla="*/ 165 h 255"/>
                      <a:gd name="T18" fmla="*/ 450 w 684"/>
                      <a:gd name="T19" fmla="*/ 167 h 255"/>
                      <a:gd name="T20" fmla="*/ 499 w 684"/>
                      <a:gd name="T21" fmla="*/ 189 h 255"/>
                      <a:gd name="T22" fmla="*/ 503 w 684"/>
                      <a:gd name="T23" fmla="*/ 187 h 255"/>
                      <a:gd name="T24" fmla="*/ 454 w 684"/>
                      <a:gd name="T25" fmla="*/ 165 h 255"/>
                      <a:gd name="T26" fmla="*/ 360 w 684"/>
                      <a:gd name="T27" fmla="*/ 134 h 255"/>
                      <a:gd name="T28" fmla="*/ 407 w 684"/>
                      <a:gd name="T29" fmla="*/ 156 h 255"/>
                      <a:gd name="T30" fmla="*/ 413 w 684"/>
                      <a:gd name="T31" fmla="*/ 154 h 255"/>
                      <a:gd name="T32" fmla="*/ 365 w 684"/>
                      <a:gd name="T33" fmla="*/ 132 h 255"/>
                      <a:gd name="T34" fmla="*/ 270 w 684"/>
                      <a:gd name="T35" fmla="*/ 101 h 255"/>
                      <a:gd name="T36" fmla="*/ 272 w 684"/>
                      <a:gd name="T37" fmla="*/ 106 h 255"/>
                      <a:gd name="T38" fmla="*/ 322 w 684"/>
                      <a:gd name="T39" fmla="*/ 121 h 255"/>
                      <a:gd name="T40" fmla="*/ 320 w 684"/>
                      <a:gd name="T41" fmla="*/ 115 h 255"/>
                      <a:gd name="T42" fmla="*/ 183 w 684"/>
                      <a:gd name="T43" fmla="*/ 66 h 255"/>
                      <a:gd name="T44" fmla="*/ 180 w 684"/>
                      <a:gd name="T45" fmla="*/ 68 h 255"/>
                      <a:gd name="T46" fmla="*/ 229 w 684"/>
                      <a:gd name="T47" fmla="*/ 90 h 255"/>
                      <a:gd name="T48" fmla="*/ 232 w 684"/>
                      <a:gd name="T49" fmla="*/ 88 h 255"/>
                      <a:gd name="T50" fmla="*/ 183 w 684"/>
                      <a:gd name="T51" fmla="*/ 66 h 255"/>
                      <a:gd name="T52" fmla="*/ 90 w 684"/>
                      <a:gd name="T53" fmla="*/ 35 h 255"/>
                      <a:gd name="T54" fmla="*/ 137 w 684"/>
                      <a:gd name="T55" fmla="*/ 57 h 255"/>
                      <a:gd name="T56" fmla="*/ 142 w 684"/>
                      <a:gd name="T57" fmla="*/ 55 h 255"/>
                      <a:gd name="T58" fmla="*/ 95 w 684"/>
                      <a:gd name="T59" fmla="*/ 33 h 255"/>
                      <a:gd name="T60" fmla="*/ 0 w 684"/>
                      <a:gd name="T61" fmla="*/ 2 h 255"/>
                      <a:gd name="T62" fmla="*/ 1 w 684"/>
                      <a:gd name="T63" fmla="*/ 0 h 255"/>
                      <a:gd name="T64" fmla="*/ 1 w 684"/>
                      <a:gd name="T65" fmla="*/ 0 h 255"/>
                      <a:gd name="T66" fmla="*/ 1 w 684"/>
                      <a:gd name="T67" fmla="*/ 0 h 255"/>
                      <a:gd name="T68" fmla="*/ 1 w 684"/>
                      <a:gd name="T69" fmla="*/ 0 h 255"/>
                      <a:gd name="T70" fmla="*/ 1 w 684"/>
                      <a:gd name="T71" fmla="*/ 0 h 255"/>
                      <a:gd name="T72" fmla="*/ 1 w 684"/>
                      <a:gd name="T73" fmla="*/ 0 h 255"/>
                      <a:gd name="T74" fmla="*/ 7 w 684"/>
                      <a:gd name="T75" fmla="*/ 5 h 255"/>
                      <a:gd name="T76" fmla="*/ 48 w 684"/>
                      <a:gd name="T77" fmla="*/ 24 h 255"/>
                      <a:gd name="T78" fmla="*/ 52 w 684"/>
                      <a:gd name="T79" fmla="*/ 21 h 255"/>
                      <a:gd name="T80" fmla="*/ 4 w 684"/>
                      <a:gd name="T81" fmla="*/ 0 h 255"/>
                      <a:gd name="T82" fmla="*/ 3 w 684"/>
                      <a:gd name="T83" fmla="*/ 0 h 255"/>
                      <a:gd name="T84" fmla="*/ 4 w 684"/>
                      <a:gd name="T85"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4" h="255">
                        <a:moveTo>
                          <a:pt x="634" y="231"/>
                        </a:moveTo>
                        <a:cubicBezTo>
                          <a:pt x="633" y="231"/>
                          <a:pt x="631" y="232"/>
                          <a:pt x="630" y="233"/>
                        </a:cubicBezTo>
                        <a:cubicBezTo>
                          <a:pt x="630" y="233"/>
                          <a:pt x="630" y="233"/>
                          <a:pt x="630" y="233"/>
                        </a:cubicBezTo>
                        <a:cubicBezTo>
                          <a:pt x="630" y="233"/>
                          <a:pt x="630" y="233"/>
                          <a:pt x="630" y="233"/>
                        </a:cubicBezTo>
                        <a:cubicBezTo>
                          <a:pt x="630" y="236"/>
                          <a:pt x="631" y="238"/>
                          <a:pt x="633" y="239"/>
                        </a:cubicBezTo>
                        <a:cubicBezTo>
                          <a:pt x="678" y="255"/>
                          <a:pt x="678" y="255"/>
                          <a:pt x="678" y="255"/>
                        </a:cubicBezTo>
                        <a:cubicBezTo>
                          <a:pt x="678" y="255"/>
                          <a:pt x="679" y="255"/>
                          <a:pt x="679" y="255"/>
                        </a:cubicBezTo>
                        <a:cubicBezTo>
                          <a:pt x="681" y="255"/>
                          <a:pt x="682" y="254"/>
                          <a:pt x="683" y="253"/>
                        </a:cubicBezTo>
                        <a:cubicBezTo>
                          <a:pt x="683" y="253"/>
                          <a:pt x="683" y="253"/>
                          <a:pt x="683" y="253"/>
                        </a:cubicBezTo>
                        <a:cubicBezTo>
                          <a:pt x="683" y="253"/>
                          <a:pt x="683" y="253"/>
                          <a:pt x="683" y="253"/>
                        </a:cubicBezTo>
                        <a:cubicBezTo>
                          <a:pt x="684" y="251"/>
                          <a:pt x="683" y="248"/>
                          <a:pt x="681" y="248"/>
                        </a:cubicBezTo>
                        <a:cubicBezTo>
                          <a:pt x="636" y="231"/>
                          <a:pt x="636" y="231"/>
                          <a:pt x="636" y="231"/>
                        </a:cubicBezTo>
                        <a:cubicBezTo>
                          <a:pt x="635" y="231"/>
                          <a:pt x="635" y="231"/>
                          <a:pt x="634" y="231"/>
                        </a:cubicBezTo>
                        <a:moveTo>
                          <a:pt x="544" y="198"/>
                        </a:moveTo>
                        <a:cubicBezTo>
                          <a:pt x="542" y="198"/>
                          <a:pt x="541" y="199"/>
                          <a:pt x="540" y="200"/>
                        </a:cubicBezTo>
                        <a:cubicBezTo>
                          <a:pt x="540" y="200"/>
                          <a:pt x="540" y="200"/>
                          <a:pt x="540" y="200"/>
                        </a:cubicBezTo>
                        <a:cubicBezTo>
                          <a:pt x="540" y="200"/>
                          <a:pt x="540" y="200"/>
                          <a:pt x="540" y="200"/>
                        </a:cubicBezTo>
                        <a:cubicBezTo>
                          <a:pt x="540" y="203"/>
                          <a:pt x="541" y="205"/>
                          <a:pt x="543" y="206"/>
                        </a:cubicBezTo>
                        <a:cubicBezTo>
                          <a:pt x="588" y="222"/>
                          <a:pt x="588" y="222"/>
                          <a:pt x="588" y="222"/>
                        </a:cubicBezTo>
                        <a:cubicBezTo>
                          <a:pt x="588" y="222"/>
                          <a:pt x="589" y="222"/>
                          <a:pt x="589" y="222"/>
                        </a:cubicBezTo>
                        <a:cubicBezTo>
                          <a:pt x="591" y="222"/>
                          <a:pt x="592" y="221"/>
                          <a:pt x="593" y="220"/>
                        </a:cubicBezTo>
                        <a:cubicBezTo>
                          <a:pt x="593" y="220"/>
                          <a:pt x="593" y="220"/>
                          <a:pt x="593" y="220"/>
                        </a:cubicBezTo>
                        <a:cubicBezTo>
                          <a:pt x="593" y="220"/>
                          <a:pt x="593" y="220"/>
                          <a:pt x="593" y="220"/>
                        </a:cubicBezTo>
                        <a:cubicBezTo>
                          <a:pt x="594" y="218"/>
                          <a:pt x="593" y="215"/>
                          <a:pt x="590" y="215"/>
                        </a:cubicBezTo>
                        <a:cubicBezTo>
                          <a:pt x="545" y="198"/>
                          <a:pt x="545" y="198"/>
                          <a:pt x="545" y="198"/>
                        </a:cubicBezTo>
                        <a:cubicBezTo>
                          <a:pt x="545" y="198"/>
                          <a:pt x="544" y="198"/>
                          <a:pt x="544" y="198"/>
                        </a:cubicBezTo>
                        <a:moveTo>
                          <a:pt x="454" y="165"/>
                        </a:moveTo>
                        <a:cubicBezTo>
                          <a:pt x="452" y="165"/>
                          <a:pt x="451" y="166"/>
                          <a:pt x="450" y="167"/>
                        </a:cubicBezTo>
                        <a:cubicBezTo>
                          <a:pt x="450" y="167"/>
                          <a:pt x="450" y="167"/>
                          <a:pt x="450" y="167"/>
                        </a:cubicBezTo>
                        <a:cubicBezTo>
                          <a:pt x="450" y="167"/>
                          <a:pt x="450" y="167"/>
                          <a:pt x="450" y="167"/>
                        </a:cubicBezTo>
                        <a:cubicBezTo>
                          <a:pt x="449" y="169"/>
                          <a:pt x="450" y="172"/>
                          <a:pt x="453" y="173"/>
                        </a:cubicBezTo>
                        <a:cubicBezTo>
                          <a:pt x="498" y="189"/>
                          <a:pt x="498" y="189"/>
                          <a:pt x="498" y="189"/>
                        </a:cubicBezTo>
                        <a:cubicBezTo>
                          <a:pt x="498" y="189"/>
                          <a:pt x="499" y="189"/>
                          <a:pt x="499" y="189"/>
                        </a:cubicBezTo>
                        <a:cubicBezTo>
                          <a:pt x="501" y="189"/>
                          <a:pt x="502" y="188"/>
                          <a:pt x="503" y="187"/>
                        </a:cubicBezTo>
                        <a:cubicBezTo>
                          <a:pt x="503" y="187"/>
                          <a:pt x="503" y="187"/>
                          <a:pt x="503" y="187"/>
                        </a:cubicBezTo>
                        <a:cubicBezTo>
                          <a:pt x="503" y="187"/>
                          <a:pt x="503" y="187"/>
                          <a:pt x="503" y="187"/>
                        </a:cubicBezTo>
                        <a:cubicBezTo>
                          <a:pt x="503" y="185"/>
                          <a:pt x="502" y="182"/>
                          <a:pt x="500" y="182"/>
                        </a:cubicBezTo>
                        <a:cubicBezTo>
                          <a:pt x="455" y="165"/>
                          <a:pt x="455" y="165"/>
                          <a:pt x="455" y="165"/>
                        </a:cubicBezTo>
                        <a:cubicBezTo>
                          <a:pt x="455" y="165"/>
                          <a:pt x="454" y="165"/>
                          <a:pt x="454" y="165"/>
                        </a:cubicBezTo>
                        <a:moveTo>
                          <a:pt x="364" y="132"/>
                        </a:moveTo>
                        <a:cubicBezTo>
                          <a:pt x="362" y="132"/>
                          <a:pt x="361" y="133"/>
                          <a:pt x="360" y="134"/>
                        </a:cubicBezTo>
                        <a:cubicBezTo>
                          <a:pt x="360" y="134"/>
                          <a:pt x="360" y="134"/>
                          <a:pt x="360" y="134"/>
                        </a:cubicBezTo>
                        <a:cubicBezTo>
                          <a:pt x="360" y="134"/>
                          <a:pt x="360" y="134"/>
                          <a:pt x="360" y="134"/>
                        </a:cubicBezTo>
                        <a:cubicBezTo>
                          <a:pt x="359" y="136"/>
                          <a:pt x="360" y="139"/>
                          <a:pt x="362" y="139"/>
                        </a:cubicBezTo>
                        <a:cubicBezTo>
                          <a:pt x="407" y="156"/>
                          <a:pt x="407" y="156"/>
                          <a:pt x="407" y="156"/>
                        </a:cubicBezTo>
                        <a:cubicBezTo>
                          <a:pt x="408" y="156"/>
                          <a:pt x="408" y="156"/>
                          <a:pt x="409" y="156"/>
                        </a:cubicBezTo>
                        <a:cubicBezTo>
                          <a:pt x="410" y="156"/>
                          <a:pt x="412" y="155"/>
                          <a:pt x="413" y="154"/>
                        </a:cubicBezTo>
                        <a:cubicBezTo>
                          <a:pt x="413" y="154"/>
                          <a:pt x="413" y="154"/>
                          <a:pt x="413" y="154"/>
                        </a:cubicBezTo>
                        <a:cubicBezTo>
                          <a:pt x="413" y="154"/>
                          <a:pt x="413" y="154"/>
                          <a:pt x="413" y="154"/>
                        </a:cubicBezTo>
                        <a:cubicBezTo>
                          <a:pt x="413" y="152"/>
                          <a:pt x="412" y="149"/>
                          <a:pt x="410" y="149"/>
                        </a:cubicBezTo>
                        <a:cubicBezTo>
                          <a:pt x="365" y="132"/>
                          <a:pt x="365" y="132"/>
                          <a:pt x="365" y="132"/>
                        </a:cubicBezTo>
                        <a:cubicBezTo>
                          <a:pt x="365" y="132"/>
                          <a:pt x="364" y="132"/>
                          <a:pt x="364" y="132"/>
                        </a:cubicBezTo>
                        <a:moveTo>
                          <a:pt x="274" y="99"/>
                        </a:moveTo>
                        <a:cubicBezTo>
                          <a:pt x="272" y="99"/>
                          <a:pt x="270" y="100"/>
                          <a:pt x="270" y="101"/>
                        </a:cubicBezTo>
                        <a:cubicBezTo>
                          <a:pt x="270" y="101"/>
                          <a:pt x="270" y="101"/>
                          <a:pt x="270" y="101"/>
                        </a:cubicBezTo>
                        <a:cubicBezTo>
                          <a:pt x="270" y="101"/>
                          <a:pt x="270" y="101"/>
                          <a:pt x="270" y="101"/>
                        </a:cubicBezTo>
                        <a:cubicBezTo>
                          <a:pt x="269" y="103"/>
                          <a:pt x="270" y="106"/>
                          <a:pt x="272" y="106"/>
                        </a:cubicBezTo>
                        <a:cubicBezTo>
                          <a:pt x="317" y="123"/>
                          <a:pt x="317" y="123"/>
                          <a:pt x="317" y="123"/>
                        </a:cubicBezTo>
                        <a:cubicBezTo>
                          <a:pt x="318" y="123"/>
                          <a:pt x="318" y="123"/>
                          <a:pt x="319" y="123"/>
                        </a:cubicBezTo>
                        <a:cubicBezTo>
                          <a:pt x="320" y="123"/>
                          <a:pt x="322" y="122"/>
                          <a:pt x="322" y="121"/>
                        </a:cubicBezTo>
                        <a:cubicBezTo>
                          <a:pt x="322" y="121"/>
                          <a:pt x="322" y="121"/>
                          <a:pt x="322" y="121"/>
                        </a:cubicBezTo>
                        <a:cubicBezTo>
                          <a:pt x="322" y="121"/>
                          <a:pt x="322" y="121"/>
                          <a:pt x="322" y="121"/>
                        </a:cubicBezTo>
                        <a:cubicBezTo>
                          <a:pt x="323" y="119"/>
                          <a:pt x="322" y="116"/>
                          <a:pt x="320" y="115"/>
                        </a:cubicBezTo>
                        <a:cubicBezTo>
                          <a:pt x="275" y="99"/>
                          <a:pt x="275" y="99"/>
                          <a:pt x="275" y="99"/>
                        </a:cubicBezTo>
                        <a:cubicBezTo>
                          <a:pt x="275" y="99"/>
                          <a:pt x="274" y="99"/>
                          <a:pt x="274" y="99"/>
                        </a:cubicBezTo>
                        <a:moveTo>
                          <a:pt x="183" y="66"/>
                        </a:moveTo>
                        <a:cubicBezTo>
                          <a:pt x="182" y="66"/>
                          <a:pt x="180" y="67"/>
                          <a:pt x="180" y="68"/>
                        </a:cubicBezTo>
                        <a:cubicBezTo>
                          <a:pt x="180" y="68"/>
                          <a:pt x="180" y="68"/>
                          <a:pt x="180" y="68"/>
                        </a:cubicBezTo>
                        <a:cubicBezTo>
                          <a:pt x="180" y="68"/>
                          <a:pt x="180" y="68"/>
                          <a:pt x="180" y="68"/>
                        </a:cubicBezTo>
                        <a:cubicBezTo>
                          <a:pt x="179" y="70"/>
                          <a:pt x="180" y="73"/>
                          <a:pt x="182" y="73"/>
                        </a:cubicBezTo>
                        <a:cubicBezTo>
                          <a:pt x="227" y="90"/>
                          <a:pt x="227" y="90"/>
                          <a:pt x="227" y="90"/>
                        </a:cubicBezTo>
                        <a:cubicBezTo>
                          <a:pt x="228" y="90"/>
                          <a:pt x="228" y="90"/>
                          <a:pt x="229" y="90"/>
                        </a:cubicBezTo>
                        <a:cubicBezTo>
                          <a:pt x="230" y="90"/>
                          <a:pt x="232" y="89"/>
                          <a:pt x="232" y="88"/>
                        </a:cubicBezTo>
                        <a:cubicBezTo>
                          <a:pt x="232" y="88"/>
                          <a:pt x="232" y="88"/>
                          <a:pt x="232" y="88"/>
                        </a:cubicBezTo>
                        <a:cubicBezTo>
                          <a:pt x="232" y="88"/>
                          <a:pt x="232" y="88"/>
                          <a:pt x="232" y="88"/>
                        </a:cubicBezTo>
                        <a:cubicBezTo>
                          <a:pt x="233" y="85"/>
                          <a:pt x="232" y="83"/>
                          <a:pt x="230" y="82"/>
                        </a:cubicBezTo>
                        <a:cubicBezTo>
                          <a:pt x="185" y="66"/>
                          <a:pt x="185" y="66"/>
                          <a:pt x="185" y="66"/>
                        </a:cubicBezTo>
                        <a:cubicBezTo>
                          <a:pt x="184" y="66"/>
                          <a:pt x="184" y="66"/>
                          <a:pt x="183" y="66"/>
                        </a:cubicBezTo>
                        <a:moveTo>
                          <a:pt x="93" y="33"/>
                        </a:moveTo>
                        <a:cubicBezTo>
                          <a:pt x="92" y="33"/>
                          <a:pt x="90" y="34"/>
                          <a:pt x="90" y="35"/>
                        </a:cubicBezTo>
                        <a:cubicBezTo>
                          <a:pt x="90" y="35"/>
                          <a:pt x="90" y="35"/>
                          <a:pt x="90" y="35"/>
                        </a:cubicBezTo>
                        <a:cubicBezTo>
                          <a:pt x="90" y="35"/>
                          <a:pt x="90" y="35"/>
                          <a:pt x="90" y="35"/>
                        </a:cubicBezTo>
                        <a:cubicBezTo>
                          <a:pt x="89" y="37"/>
                          <a:pt x="90" y="40"/>
                          <a:pt x="92" y="40"/>
                        </a:cubicBezTo>
                        <a:cubicBezTo>
                          <a:pt x="137" y="57"/>
                          <a:pt x="137" y="57"/>
                          <a:pt x="137" y="57"/>
                        </a:cubicBezTo>
                        <a:cubicBezTo>
                          <a:pt x="137" y="57"/>
                          <a:pt x="138" y="57"/>
                          <a:pt x="138" y="57"/>
                        </a:cubicBezTo>
                        <a:cubicBezTo>
                          <a:pt x="140" y="57"/>
                          <a:pt x="142" y="56"/>
                          <a:pt x="142" y="55"/>
                        </a:cubicBezTo>
                        <a:cubicBezTo>
                          <a:pt x="142" y="55"/>
                          <a:pt x="142" y="55"/>
                          <a:pt x="142" y="55"/>
                        </a:cubicBezTo>
                        <a:cubicBezTo>
                          <a:pt x="142" y="55"/>
                          <a:pt x="142" y="55"/>
                          <a:pt x="142" y="55"/>
                        </a:cubicBezTo>
                        <a:cubicBezTo>
                          <a:pt x="143" y="52"/>
                          <a:pt x="142" y="50"/>
                          <a:pt x="140" y="49"/>
                        </a:cubicBezTo>
                        <a:cubicBezTo>
                          <a:pt x="95" y="33"/>
                          <a:pt x="95" y="33"/>
                          <a:pt x="95" y="33"/>
                        </a:cubicBezTo>
                        <a:cubicBezTo>
                          <a:pt x="94" y="33"/>
                          <a:pt x="94" y="33"/>
                          <a:pt x="93" y="33"/>
                        </a:cubicBezTo>
                        <a:moveTo>
                          <a:pt x="1" y="0"/>
                        </a:moveTo>
                        <a:cubicBezTo>
                          <a:pt x="0" y="1"/>
                          <a:pt x="0" y="1"/>
                          <a:pt x="0" y="2"/>
                        </a:cubicBezTo>
                        <a:cubicBezTo>
                          <a:pt x="0" y="2"/>
                          <a:pt x="0" y="2"/>
                          <a:pt x="0" y="2"/>
                        </a:cubicBezTo>
                        <a:cubicBezTo>
                          <a:pt x="0" y="2"/>
                          <a:pt x="0" y="2"/>
                          <a:pt x="0" y="2"/>
                        </a:cubicBezTo>
                        <a:cubicBezTo>
                          <a:pt x="0" y="1"/>
                          <a:pt x="0" y="1"/>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5" y="0"/>
                        </a:moveTo>
                        <a:cubicBezTo>
                          <a:pt x="5" y="0"/>
                          <a:pt x="5" y="0"/>
                          <a:pt x="5" y="0"/>
                        </a:cubicBezTo>
                        <a:cubicBezTo>
                          <a:pt x="7" y="1"/>
                          <a:pt x="8" y="3"/>
                          <a:pt x="7" y="5"/>
                        </a:cubicBezTo>
                        <a:cubicBezTo>
                          <a:pt x="6" y="6"/>
                          <a:pt x="6" y="8"/>
                          <a:pt x="5" y="9"/>
                        </a:cubicBezTo>
                        <a:cubicBezTo>
                          <a:pt x="47" y="24"/>
                          <a:pt x="47" y="24"/>
                          <a:pt x="47" y="24"/>
                        </a:cubicBezTo>
                        <a:cubicBezTo>
                          <a:pt x="47" y="24"/>
                          <a:pt x="48" y="24"/>
                          <a:pt x="48" y="24"/>
                        </a:cubicBezTo>
                        <a:cubicBezTo>
                          <a:pt x="50" y="24"/>
                          <a:pt x="51" y="23"/>
                          <a:pt x="52" y="21"/>
                        </a:cubicBezTo>
                        <a:cubicBezTo>
                          <a:pt x="52" y="21"/>
                          <a:pt x="52" y="21"/>
                          <a:pt x="52" y="21"/>
                        </a:cubicBezTo>
                        <a:cubicBezTo>
                          <a:pt x="52" y="21"/>
                          <a:pt x="52" y="21"/>
                          <a:pt x="52" y="21"/>
                        </a:cubicBezTo>
                        <a:cubicBezTo>
                          <a:pt x="53" y="19"/>
                          <a:pt x="52" y="17"/>
                          <a:pt x="50" y="16"/>
                        </a:cubicBezTo>
                        <a:cubicBezTo>
                          <a:pt x="5" y="0"/>
                          <a:pt x="5" y="0"/>
                          <a:pt x="5" y="0"/>
                        </a:cubicBezTo>
                        <a:moveTo>
                          <a:pt x="4" y="0"/>
                        </a:moveTo>
                        <a:cubicBezTo>
                          <a:pt x="4" y="0"/>
                          <a:pt x="4" y="0"/>
                          <a:pt x="4" y="0"/>
                        </a:cubicBezTo>
                        <a:cubicBezTo>
                          <a:pt x="4" y="0"/>
                          <a:pt x="4" y="0"/>
                          <a:pt x="4" y="0"/>
                        </a:cubicBezTo>
                        <a:moveTo>
                          <a:pt x="3" y="0"/>
                        </a:moveTo>
                        <a:cubicBezTo>
                          <a:pt x="3" y="0"/>
                          <a:pt x="2" y="0"/>
                          <a:pt x="1" y="0"/>
                        </a:cubicBezTo>
                        <a:cubicBezTo>
                          <a:pt x="2" y="0"/>
                          <a:pt x="3" y="0"/>
                          <a:pt x="3" y="0"/>
                        </a:cubicBezTo>
                        <a:cubicBezTo>
                          <a:pt x="3" y="0"/>
                          <a:pt x="4" y="0"/>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5" name="Freeform 306"/>
                  <p:cNvSpPr>
                    <a:spLocks noEditPoints="1"/>
                  </p:cNvSpPr>
                  <p:nvPr/>
                </p:nvSpPr>
                <p:spPr bwMode="auto">
                  <a:xfrm>
                    <a:off x="7304247" y="1858369"/>
                    <a:ext cx="259952" cy="498539"/>
                  </a:xfrm>
                  <a:custGeom>
                    <a:avLst/>
                    <a:gdLst>
                      <a:gd name="T0" fmla="*/ 15 w 149"/>
                      <a:gd name="T1" fmla="*/ 257 h 285"/>
                      <a:gd name="T2" fmla="*/ 11 w 149"/>
                      <a:gd name="T3" fmla="*/ 259 h 285"/>
                      <a:gd name="T4" fmla="*/ 1 w 149"/>
                      <a:gd name="T5" fmla="*/ 279 h 285"/>
                      <a:gd name="T6" fmla="*/ 2 w 149"/>
                      <a:gd name="T7" fmla="*/ 284 h 285"/>
                      <a:gd name="T8" fmla="*/ 4 w 149"/>
                      <a:gd name="T9" fmla="*/ 285 h 285"/>
                      <a:gd name="T10" fmla="*/ 8 w 149"/>
                      <a:gd name="T11" fmla="*/ 283 h 285"/>
                      <a:gd name="T12" fmla="*/ 18 w 149"/>
                      <a:gd name="T13" fmla="*/ 263 h 285"/>
                      <a:gd name="T14" fmla="*/ 16 w 149"/>
                      <a:gd name="T15" fmla="*/ 257 h 285"/>
                      <a:gd name="T16" fmla="*/ 16 w 149"/>
                      <a:gd name="T17" fmla="*/ 257 h 285"/>
                      <a:gd name="T18" fmla="*/ 16 w 149"/>
                      <a:gd name="T19" fmla="*/ 257 h 285"/>
                      <a:gd name="T20" fmla="*/ 15 w 149"/>
                      <a:gd name="T21" fmla="*/ 257 h 285"/>
                      <a:gd name="T22" fmla="*/ 58 w 149"/>
                      <a:gd name="T23" fmla="*/ 171 h 285"/>
                      <a:gd name="T24" fmla="*/ 55 w 149"/>
                      <a:gd name="T25" fmla="*/ 174 h 285"/>
                      <a:gd name="T26" fmla="*/ 33 w 149"/>
                      <a:gd name="T27" fmla="*/ 216 h 285"/>
                      <a:gd name="T28" fmla="*/ 34 w 149"/>
                      <a:gd name="T29" fmla="*/ 221 h 285"/>
                      <a:gd name="T30" fmla="*/ 35 w 149"/>
                      <a:gd name="T31" fmla="*/ 222 h 285"/>
                      <a:gd name="T32" fmla="*/ 35 w 149"/>
                      <a:gd name="T33" fmla="*/ 222 h 285"/>
                      <a:gd name="T34" fmla="*/ 36 w 149"/>
                      <a:gd name="T35" fmla="*/ 222 h 285"/>
                      <a:gd name="T36" fmla="*/ 40 w 149"/>
                      <a:gd name="T37" fmla="*/ 220 h 285"/>
                      <a:gd name="T38" fmla="*/ 62 w 149"/>
                      <a:gd name="T39" fmla="*/ 177 h 285"/>
                      <a:gd name="T40" fmla="*/ 60 w 149"/>
                      <a:gd name="T41" fmla="*/ 172 h 285"/>
                      <a:gd name="T42" fmla="*/ 60 w 149"/>
                      <a:gd name="T43" fmla="*/ 172 h 285"/>
                      <a:gd name="T44" fmla="*/ 59 w 149"/>
                      <a:gd name="T45" fmla="*/ 171 h 285"/>
                      <a:gd name="T46" fmla="*/ 58 w 149"/>
                      <a:gd name="T47" fmla="*/ 171 h 285"/>
                      <a:gd name="T48" fmla="*/ 101 w 149"/>
                      <a:gd name="T49" fmla="*/ 85 h 285"/>
                      <a:gd name="T50" fmla="*/ 98 w 149"/>
                      <a:gd name="T51" fmla="*/ 88 h 285"/>
                      <a:gd name="T52" fmla="*/ 76 w 149"/>
                      <a:gd name="T53" fmla="*/ 131 h 285"/>
                      <a:gd name="T54" fmla="*/ 77 w 149"/>
                      <a:gd name="T55" fmla="*/ 136 h 285"/>
                      <a:gd name="T56" fmla="*/ 78 w 149"/>
                      <a:gd name="T57" fmla="*/ 136 h 285"/>
                      <a:gd name="T58" fmla="*/ 78 w 149"/>
                      <a:gd name="T59" fmla="*/ 136 h 285"/>
                      <a:gd name="T60" fmla="*/ 80 w 149"/>
                      <a:gd name="T61" fmla="*/ 136 h 285"/>
                      <a:gd name="T62" fmla="*/ 83 w 149"/>
                      <a:gd name="T63" fmla="*/ 134 h 285"/>
                      <a:gd name="T64" fmla="*/ 105 w 149"/>
                      <a:gd name="T65" fmla="*/ 91 h 285"/>
                      <a:gd name="T66" fmla="*/ 103 w 149"/>
                      <a:gd name="T67" fmla="*/ 86 h 285"/>
                      <a:gd name="T68" fmla="*/ 103 w 149"/>
                      <a:gd name="T69" fmla="*/ 86 h 285"/>
                      <a:gd name="T70" fmla="*/ 103 w 149"/>
                      <a:gd name="T71" fmla="*/ 86 h 285"/>
                      <a:gd name="T72" fmla="*/ 101 w 149"/>
                      <a:gd name="T73" fmla="*/ 85 h 285"/>
                      <a:gd name="T74" fmla="*/ 144 w 149"/>
                      <a:gd name="T75" fmla="*/ 0 h 285"/>
                      <a:gd name="T76" fmla="*/ 141 w 149"/>
                      <a:gd name="T77" fmla="*/ 2 h 285"/>
                      <a:gd name="T78" fmla="*/ 119 w 149"/>
                      <a:gd name="T79" fmla="*/ 45 h 285"/>
                      <a:gd name="T80" fmla="*/ 121 w 149"/>
                      <a:gd name="T81" fmla="*/ 50 h 285"/>
                      <a:gd name="T82" fmla="*/ 121 w 149"/>
                      <a:gd name="T83" fmla="*/ 50 h 285"/>
                      <a:gd name="T84" fmla="*/ 121 w 149"/>
                      <a:gd name="T85" fmla="*/ 50 h 285"/>
                      <a:gd name="T86" fmla="*/ 123 w 149"/>
                      <a:gd name="T87" fmla="*/ 51 h 285"/>
                      <a:gd name="T88" fmla="*/ 127 w 149"/>
                      <a:gd name="T89" fmla="*/ 48 h 285"/>
                      <a:gd name="T90" fmla="*/ 148 w 149"/>
                      <a:gd name="T91" fmla="*/ 5 h 285"/>
                      <a:gd name="T92" fmla="*/ 146 w 149"/>
                      <a:gd name="T93" fmla="*/ 0 h 285"/>
                      <a:gd name="T94" fmla="*/ 146 w 149"/>
                      <a:gd name="T95" fmla="*/ 0 h 285"/>
                      <a:gd name="T96" fmla="*/ 146 w 149"/>
                      <a:gd name="T97" fmla="*/ 0 h 285"/>
                      <a:gd name="T98" fmla="*/ 144 w 149"/>
                      <a:gd name="T99"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9" h="285">
                        <a:moveTo>
                          <a:pt x="15" y="257"/>
                        </a:moveTo>
                        <a:cubicBezTo>
                          <a:pt x="13" y="257"/>
                          <a:pt x="12" y="258"/>
                          <a:pt x="11" y="259"/>
                        </a:cubicBezTo>
                        <a:cubicBezTo>
                          <a:pt x="7" y="266"/>
                          <a:pt x="4" y="273"/>
                          <a:pt x="1" y="279"/>
                        </a:cubicBezTo>
                        <a:cubicBezTo>
                          <a:pt x="0" y="281"/>
                          <a:pt x="0" y="283"/>
                          <a:pt x="2" y="284"/>
                        </a:cubicBezTo>
                        <a:cubicBezTo>
                          <a:pt x="3" y="285"/>
                          <a:pt x="4" y="285"/>
                          <a:pt x="4" y="285"/>
                        </a:cubicBezTo>
                        <a:cubicBezTo>
                          <a:pt x="6" y="285"/>
                          <a:pt x="7" y="284"/>
                          <a:pt x="8" y="283"/>
                        </a:cubicBezTo>
                        <a:cubicBezTo>
                          <a:pt x="11" y="276"/>
                          <a:pt x="14" y="270"/>
                          <a:pt x="18" y="263"/>
                        </a:cubicBezTo>
                        <a:cubicBezTo>
                          <a:pt x="19" y="261"/>
                          <a:pt x="18" y="258"/>
                          <a:pt x="16" y="257"/>
                        </a:cubicBezTo>
                        <a:cubicBezTo>
                          <a:pt x="16" y="257"/>
                          <a:pt x="16" y="257"/>
                          <a:pt x="16" y="257"/>
                        </a:cubicBezTo>
                        <a:cubicBezTo>
                          <a:pt x="16" y="257"/>
                          <a:pt x="16" y="257"/>
                          <a:pt x="16" y="257"/>
                        </a:cubicBezTo>
                        <a:cubicBezTo>
                          <a:pt x="16" y="257"/>
                          <a:pt x="15" y="257"/>
                          <a:pt x="15" y="257"/>
                        </a:cubicBezTo>
                        <a:moveTo>
                          <a:pt x="58" y="171"/>
                        </a:moveTo>
                        <a:cubicBezTo>
                          <a:pt x="57" y="171"/>
                          <a:pt x="55" y="172"/>
                          <a:pt x="55" y="174"/>
                        </a:cubicBezTo>
                        <a:cubicBezTo>
                          <a:pt x="47" y="188"/>
                          <a:pt x="40" y="203"/>
                          <a:pt x="33" y="216"/>
                        </a:cubicBezTo>
                        <a:cubicBezTo>
                          <a:pt x="32" y="218"/>
                          <a:pt x="33" y="220"/>
                          <a:pt x="34" y="221"/>
                        </a:cubicBezTo>
                        <a:cubicBezTo>
                          <a:pt x="34" y="222"/>
                          <a:pt x="34" y="222"/>
                          <a:pt x="35" y="222"/>
                        </a:cubicBezTo>
                        <a:cubicBezTo>
                          <a:pt x="35" y="222"/>
                          <a:pt x="35" y="222"/>
                          <a:pt x="35" y="222"/>
                        </a:cubicBezTo>
                        <a:cubicBezTo>
                          <a:pt x="35" y="222"/>
                          <a:pt x="36" y="222"/>
                          <a:pt x="36" y="222"/>
                        </a:cubicBezTo>
                        <a:cubicBezTo>
                          <a:pt x="38" y="222"/>
                          <a:pt x="39" y="221"/>
                          <a:pt x="40" y="220"/>
                        </a:cubicBezTo>
                        <a:cubicBezTo>
                          <a:pt x="47" y="206"/>
                          <a:pt x="54" y="192"/>
                          <a:pt x="62" y="177"/>
                        </a:cubicBezTo>
                        <a:cubicBezTo>
                          <a:pt x="63" y="175"/>
                          <a:pt x="62" y="173"/>
                          <a:pt x="60" y="172"/>
                        </a:cubicBezTo>
                        <a:cubicBezTo>
                          <a:pt x="60" y="172"/>
                          <a:pt x="60" y="172"/>
                          <a:pt x="60" y="172"/>
                        </a:cubicBezTo>
                        <a:cubicBezTo>
                          <a:pt x="60" y="172"/>
                          <a:pt x="60" y="172"/>
                          <a:pt x="59" y="171"/>
                        </a:cubicBezTo>
                        <a:cubicBezTo>
                          <a:pt x="59" y="171"/>
                          <a:pt x="59" y="171"/>
                          <a:pt x="58" y="171"/>
                        </a:cubicBezTo>
                        <a:moveTo>
                          <a:pt x="101" y="85"/>
                        </a:moveTo>
                        <a:cubicBezTo>
                          <a:pt x="100" y="85"/>
                          <a:pt x="99" y="86"/>
                          <a:pt x="98" y="88"/>
                        </a:cubicBezTo>
                        <a:cubicBezTo>
                          <a:pt x="91" y="102"/>
                          <a:pt x="83" y="116"/>
                          <a:pt x="76" y="131"/>
                        </a:cubicBezTo>
                        <a:cubicBezTo>
                          <a:pt x="75" y="132"/>
                          <a:pt x="76" y="134"/>
                          <a:pt x="77" y="136"/>
                        </a:cubicBezTo>
                        <a:cubicBezTo>
                          <a:pt x="78" y="136"/>
                          <a:pt x="78" y="136"/>
                          <a:pt x="78" y="136"/>
                        </a:cubicBezTo>
                        <a:cubicBezTo>
                          <a:pt x="78" y="136"/>
                          <a:pt x="78" y="136"/>
                          <a:pt x="78" y="136"/>
                        </a:cubicBezTo>
                        <a:cubicBezTo>
                          <a:pt x="79" y="136"/>
                          <a:pt x="79" y="136"/>
                          <a:pt x="80" y="136"/>
                        </a:cubicBezTo>
                        <a:cubicBezTo>
                          <a:pt x="81" y="136"/>
                          <a:pt x="83" y="136"/>
                          <a:pt x="83" y="134"/>
                        </a:cubicBezTo>
                        <a:cubicBezTo>
                          <a:pt x="91" y="120"/>
                          <a:pt x="98" y="106"/>
                          <a:pt x="105" y="91"/>
                        </a:cubicBezTo>
                        <a:cubicBezTo>
                          <a:pt x="106" y="89"/>
                          <a:pt x="105" y="87"/>
                          <a:pt x="103" y="86"/>
                        </a:cubicBezTo>
                        <a:cubicBezTo>
                          <a:pt x="103" y="86"/>
                          <a:pt x="103" y="86"/>
                          <a:pt x="103" y="86"/>
                        </a:cubicBezTo>
                        <a:cubicBezTo>
                          <a:pt x="103" y="86"/>
                          <a:pt x="103" y="86"/>
                          <a:pt x="103" y="86"/>
                        </a:cubicBezTo>
                        <a:cubicBezTo>
                          <a:pt x="102" y="86"/>
                          <a:pt x="102" y="85"/>
                          <a:pt x="101" y="85"/>
                        </a:cubicBezTo>
                        <a:moveTo>
                          <a:pt x="144" y="0"/>
                        </a:moveTo>
                        <a:cubicBezTo>
                          <a:pt x="143" y="0"/>
                          <a:pt x="142" y="0"/>
                          <a:pt x="141" y="2"/>
                        </a:cubicBezTo>
                        <a:cubicBezTo>
                          <a:pt x="134" y="16"/>
                          <a:pt x="127" y="30"/>
                          <a:pt x="119" y="45"/>
                        </a:cubicBezTo>
                        <a:cubicBezTo>
                          <a:pt x="118" y="47"/>
                          <a:pt x="119" y="49"/>
                          <a:pt x="121" y="50"/>
                        </a:cubicBezTo>
                        <a:cubicBezTo>
                          <a:pt x="121" y="50"/>
                          <a:pt x="121" y="50"/>
                          <a:pt x="121" y="50"/>
                        </a:cubicBezTo>
                        <a:cubicBezTo>
                          <a:pt x="121" y="50"/>
                          <a:pt x="121" y="50"/>
                          <a:pt x="121" y="50"/>
                        </a:cubicBezTo>
                        <a:cubicBezTo>
                          <a:pt x="122" y="50"/>
                          <a:pt x="122" y="51"/>
                          <a:pt x="123" y="51"/>
                        </a:cubicBezTo>
                        <a:cubicBezTo>
                          <a:pt x="124" y="51"/>
                          <a:pt x="126" y="50"/>
                          <a:pt x="127" y="48"/>
                        </a:cubicBezTo>
                        <a:cubicBezTo>
                          <a:pt x="134" y="34"/>
                          <a:pt x="141" y="19"/>
                          <a:pt x="148" y="5"/>
                        </a:cubicBezTo>
                        <a:cubicBezTo>
                          <a:pt x="149" y="3"/>
                          <a:pt x="148" y="1"/>
                          <a:pt x="146" y="0"/>
                        </a:cubicBezTo>
                        <a:cubicBezTo>
                          <a:pt x="146" y="0"/>
                          <a:pt x="146" y="0"/>
                          <a:pt x="146" y="0"/>
                        </a:cubicBezTo>
                        <a:cubicBezTo>
                          <a:pt x="146" y="0"/>
                          <a:pt x="146" y="0"/>
                          <a:pt x="146" y="0"/>
                        </a:cubicBezTo>
                        <a:cubicBezTo>
                          <a:pt x="145" y="0"/>
                          <a:pt x="145"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6" name="Freeform 307"/>
                  <p:cNvSpPr>
                    <a:spLocks/>
                  </p:cNvSpPr>
                  <p:nvPr/>
                </p:nvSpPr>
                <p:spPr bwMode="auto">
                  <a:xfrm>
                    <a:off x="10321593" y="2912422"/>
                    <a:ext cx="170928" cy="639791"/>
                  </a:xfrm>
                  <a:custGeom>
                    <a:avLst/>
                    <a:gdLst>
                      <a:gd name="T0" fmla="*/ 82 w 98"/>
                      <a:gd name="T1" fmla="*/ 0 h 366"/>
                      <a:gd name="T2" fmla="*/ 0 w 98"/>
                      <a:gd name="T3" fmla="*/ 366 h 366"/>
                      <a:gd name="T4" fmla="*/ 16 w 98"/>
                      <a:gd name="T5" fmla="*/ 366 h 366"/>
                      <a:gd name="T6" fmla="*/ 98 w 98"/>
                      <a:gd name="T7" fmla="*/ 2 h 366"/>
                      <a:gd name="T8" fmla="*/ 82 w 98"/>
                      <a:gd name="T9" fmla="*/ 0 h 366"/>
                    </a:gdLst>
                    <a:ahLst/>
                    <a:cxnLst>
                      <a:cxn ang="0">
                        <a:pos x="T0" y="T1"/>
                      </a:cxn>
                      <a:cxn ang="0">
                        <a:pos x="T2" y="T3"/>
                      </a:cxn>
                      <a:cxn ang="0">
                        <a:pos x="T4" y="T5"/>
                      </a:cxn>
                      <a:cxn ang="0">
                        <a:pos x="T6" y="T7"/>
                      </a:cxn>
                      <a:cxn ang="0">
                        <a:pos x="T8" y="T9"/>
                      </a:cxn>
                    </a:cxnLst>
                    <a:rect l="0" t="0" r="r" b="b"/>
                    <a:pathLst>
                      <a:path w="98" h="366">
                        <a:moveTo>
                          <a:pt x="82" y="0"/>
                        </a:moveTo>
                        <a:cubicBezTo>
                          <a:pt x="0" y="366"/>
                          <a:pt x="0" y="366"/>
                          <a:pt x="0" y="366"/>
                        </a:cubicBezTo>
                        <a:cubicBezTo>
                          <a:pt x="16" y="366"/>
                          <a:pt x="16" y="366"/>
                          <a:pt x="16" y="366"/>
                        </a:cubicBezTo>
                        <a:cubicBezTo>
                          <a:pt x="98" y="2"/>
                          <a:pt x="98" y="2"/>
                          <a:pt x="98" y="2"/>
                        </a:cubicBezTo>
                        <a:cubicBezTo>
                          <a:pt x="92" y="1"/>
                          <a:pt x="87" y="1"/>
                          <a:pt x="8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7" name="Freeform 304"/>
                  <p:cNvSpPr>
                    <a:spLocks noEditPoints="1"/>
                  </p:cNvSpPr>
                  <p:nvPr/>
                </p:nvSpPr>
                <p:spPr bwMode="auto">
                  <a:xfrm>
                    <a:off x="7585565" y="1708807"/>
                    <a:ext cx="48667" cy="89025"/>
                  </a:xfrm>
                  <a:custGeom>
                    <a:avLst/>
                    <a:gdLst>
                      <a:gd name="T0" fmla="*/ 23 w 28"/>
                      <a:gd name="T1" fmla="*/ 2 h 51"/>
                      <a:gd name="T2" fmla="*/ 1 w 28"/>
                      <a:gd name="T3" fmla="*/ 45 h 51"/>
                      <a:gd name="T4" fmla="*/ 3 w 28"/>
                      <a:gd name="T5" fmla="*/ 50 h 51"/>
                      <a:gd name="T6" fmla="*/ 3 w 28"/>
                      <a:gd name="T7" fmla="*/ 50 h 51"/>
                      <a:gd name="T8" fmla="*/ 3 w 28"/>
                      <a:gd name="T9" fmla="*/ 50 h 51"/>
                      <a:gd name="T10" fmla="*/ 5 w 28"/>
                      <a:gd name="T11" fmla="*/ 51 h 51"/>
                      <a:gd name="T12" fmla="*/ 8 w 28"/>
                      <a:gd name="T13" fmla="*/ 48 h 51"/>
                      <a:gd name="T14" fmla="*/ 28 w 28"/>
                      <a:gd name="T15" fmla="*/ 9 h 51"/>
                      <a:gd name="T16" fmla="*/ 25 w 28"/>
                      <a:gd name="T17" fmla="*/ 7 h 51"/>
                      <a:gd name="T18" fmla="*/ 22 w 28"/>
                      <a:gd name="T19" fmla="*/ 2 h 51"/>
                      <a:gd name="T20" fmla="*/ 23 w 28"/>
                      <a:gd name="T21" fmla="*/ 2 h 51"/>
                      <a:gd name="T22" fmla="*/ 24 w 28"/>
                      <a:gd name="T23" fmla="*/ 0 h 51"/>
                      <a:gd name="T24" fmla="*/ 24 w 28"/>
                      <a:gd name="T25" fmla="*/ 0 h 51"/>
                      <a:gd name="T26" fmla="*/ 24 w 28"/>
                      <a:gd name="T27" fmla="*/ 0 h 51"/>
                      <a:gd name="T28" fmla="*/ 24 w 28"/>
                      <a:gd name="T29" fmla="*/ 0 h 51"/>
                      <a:gd name="T30" fmla="*/ 24 w 28"/>
                      <a:gd name="T31" fmla="*/ 0 h 51"/>
                      <a:gd name="T32" fmla="*/ 24 w 28"/>
                      <a:gd name="T33" fmla="*/ 0 h 51"/>
                      <a:gd name="T34" fmla="*/ 24 w 28"/>
                      <a:gd name="T35" fmla="*/ 0 h 51"/>
                      <a:gd name="T36" fmla="*/ 24 w 28"/>
                      <a:gd name="T37" fmla="*/ 0 h 51"/>
                      <a:gd name="T38" fmla="*/ 24 w 28"/>
                      <a:gd name="T39" fmla="*/ 0 h 51"/>
                      <a:gd name="T40" fmla="*/ 24 w 28"/>
                      <a:gd name="T41" fmla="*/ 0 h 51"/>
                      <a:gd name="T42" fmla="*/ 24 w 28"/>
                      <a:gd name="T43" fmla="*/ 0 h 51"/>
                      <a:gd name="T44" fmla="*/ 24 w 28"/>
                      <a:gd name="T45" fmla="*/ 0 h 51"/>
                      <a:gd name="T46" fmla="*/ 24 w 28"/>
                      <a:gd name="T47" fmla="*/ 0 h 51"/>
                      <a:gd name="T48" fmla="*/ 24 w 28"/>
                      <a:gd name="T49" fmla="*/ 0 h 51"/>
                      <a:gd name="T50" fmla="*/ 24 w 28"/>
                      <a:gd name="T51" fmla="*/ 0 h 51"/>
                      <a:gd name="T52" fmla="*/ 24 w 28"/>
                      <a:gd name="T53" fmla="*/ 0 h 51"/>
                      <a:gd name="T54" fmla="*/ 24 w 28"/>
                      <a:gd name="T55" fmla="*/ 0 h 51"/>
                      <a:gd name="T56" fmla="*/ 24 w 28"/>
                      <a:gd name="T57" fmla="*/ 0 h 51"/>
                      <a:gd name="T58" fmla="*/ 27 w 28"/>
                      <a:gd name="T59" fmla="*/ 0 h 51"/>
                      <a:gd name="T60" fmla="*/ 28 w 28"/>
                      <a:gd name="T61" fmla="*/ 0 h 51"/>
                      <a:gd name="T62" fmla="*/ 28 w 28"/>
                      <a:gd name="T63" fmla="*/ 0 h 51"/>
                      <a:gd name="T64" fmla="*/ 27 w 28"/>
                      <a:gd name="T65" fmla="*/ 0 h 51"/>
                      <a:gd name="T66" fmla="*/ 27 w 28"/>
                      <a:gd name="T67" fmla="*/ 0 h 51"/>
                      <a:gd name="T68" fmla="*/ 27 w 28"/>
                      <a:gd name="T69" fmla="*/ 0 h 51"/>
                      <a:gd name="T70" fmla="*/ 27 w 28"/>
                      <a:gd name="T7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 h="51">
                        <a:moveTo>
                          <a:pt x="23" y="2"/>
                        </a:moveTo>
                        <a:cubicBezTo>
                          <a:pt x="16" y="15"/>
                          <a:pt x="9" y="30"/>
                          <a:pt x="1" y="45"/>
                        </a:cubicBezTo>
                        <a:cubicBezTo>
                          <a:pt x="0" y="47"/>
                          <a:pt x="1" y="49"/>
                          <a:pt x="3" y="50"/>
                        </a:cubicBezTo>
                        <a:cubicBezTo>
                          <a:pt x="3" y="50"/>
                          <a:pt x="3" y="50"/>
                          <a:pt x="3" y="50"/>
                        </a:cubicBezTo>
                        <a:cubicBezTo>
                          <a:pt x="3" y="50"/>
                          <a:pt x="3" y="50"/>
                          <a:pt x="3" y="50"/>
                        </a:cubicBezTo>
                        <a:cubicBezTo>
                          <a:pt x="4" y="50"/>
                          <a:pt x="4" y="51"/>
                          <a:pt x="5" y="51"/>
                        </a:cubicBezTo>
                        <a:cubicBezTo>
                          <a:pt x="6" y="51"/>
                          <a:pt x="8" y="50"/>
                          <a:pt x="8" y="48"/>
                        </a:cubicBezTo>
                        <a:cubicBezTo>
                          <a:pt x="15" y="34"/>
                          <a:pt x="22" y="21"/>
                          <a:pt x="28" y="9"/>
                        </a:cubicBezTo>
                        <a:cubicBezTo>
                          <a:pt x="25" y="7"/>
                          <a:pt x="25" y="7"/>
                          <a:pt x="25" y="7"/>
                        </a:cubicBezTo>
                        <a:cubicBezTo>
                          <a:pt x="23" y="7"/>
                          <a:pt x="22" y="4"/>
                          <a:pt x="22" y="2"/>
                        </a:cubicBezTo>
                        <a:cubicBezTo>
                          <a:pt x="23" y="2"/>
                          <a:pt x="23" y="2"/>
                          <a:pt x="23" y="2"/>
                        </a:cubicBezTo>
                        <a:moveTo>
                          <a:pt x="24" y="0"/>
                        </a:moveTo>
                        <a:cubicBezTo>
                          <a:pt x="24" y="0"/>
                          <a:pt x="24" y="0"/>
                          <a:pt x="24" y="0"/>
                        </a:cubicBezTo>
                        <a:cubicBezTo>
                          <a:pt x="24" y="0"/>
                          <a:pt x="24" y="0"/>
                          <a:pt x="24" y="0"/>
                        </a:cubicBezTo>
                        <a:moveTo>
                          <a:pt x="24" y="0"/>
                        </a:moveTo>
                        <a:cubicBezTo>
                          <a:pt x="24" y="0"/>
                          <a:pt x="24" y="0"/>
                          <a:pt x="24" y="0"/>
                        </a:cubicBezTo>
                        <a:cubicBezTo>
                          <a:pt x="24" y="0"/>
                          <a:pt x="24" y="0"/>
                          <a:pt x="24" y="0"/>
                        </a:cubicBezTo>
                        <a:moveTo>
                          <a:pt x="24" y="0"/>
                        </a:moveTo>
                        <a:cubicBezTo>
                          <a:pt x="24" y="0"/>
                          <a:pt x="24" y="0"/>
                          <a:pt x="24" y="0"/>
                        </a:cubicBezTo>
                        <a:cubicBezTo>
                          <a:pt x="24" y="0"/>
                          <a:pt x="24" y="0"/>
                          <a:pt x="24" y="0"/>
                        </a:cubicBezTo>
                        <a:moveTo>
                          <a:pt x="24" y="0"/>
                        </a:moveTo>
                        <a:cubicBezTo>
                          <a:pt x="24" y="0"/>
                          <a:pt x="24" y="0"/>
                          <a:pt x="24" y="0"/>
                        </a:cubicBezTo>
                        <a:cubicBezTo>
                          <a:pt x="24" y="0"/>
                          <a:pt x="24" y="0"/>
                          <a:pt x="24" y="0"/>
                        </a:cubicBezTo>
                        <a:moveTo>
                          <a:pt x="24" y="0"/>
                        </a:moveTo>
                        <a:cubicBezTo>
                          <a:pt x="24" y="0"/>
                          <a:pt x="24" y="0"/>
                          <a:pt x="24" y="0"/>
                        </a:cubicBezTo>
                        <a:cubicBezTo>
                          <a:pt x="24" y="0"/>
                          <a:pt x="24" y="0"/>
                          <a:pt x="24" y="0"/>
                        </a:cubicBezTo>
                        <a:moveTo>
                          <a:pt x="24" y="0"/>
                        </a:moveTo>
                        <a:cubicBezTo>
                          <a:pt x="24" y="0"/>
                          <a:pt x="24" y="0"/>
                          <a:pt x="24" y="0"/>
                        </a:cubicBezTo>
                        <a:cubicBezTo>
                          <a:pt x="24" y="0"/>
                          <a:pt x="24" y="0"/>
                          <a:pt x="24" y="0"/>
                        </a:cubicBezTo>
                        <a:moveTo>
                          <a:pt x="27" y="0"/>
                        </a:moveTo>
                        <a:cubicBezTo>
                          <a:pt x="27" y="0"/>
                          <a:pt x="27" y="0"/>
                          <a:pt x="28" y="0"/>
                        </a:cubicBezTo>
                        <a:cubicBezTo>
                          <a:pt x="28" y="0"/>
                          <a:pt x="28" y="0"/>
                          <a:pt x="28" y="0"/>
                        </a:cubicBezTo>
                        <a:cubicBezTo>
                          <a:pt x="27" y="0"/>
                          <a:pt x="27" y="0"/>
                          <a:pt x="27" y="0"/>
                        </a:cubicBezTo>
                        <a:moveTo>
                          <a:pt x="27" y="0"/>
                        </a:moveTo>
                        <a:cubicBezTo>
                          <a:pt x="27" y="0"/>
                          <a:pt x="27" y="0"/>
                          <a:pt x="27" y="0"/>
                        </a:cubicBezTo>
                        <a:cubicBezTo>
                          <a:pt x="27" y="0"/>
                          <a:pt x="27"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58" name="Freeform 305"/>
                  <p:cNvSpPr>
                    <a:spLocks/>
                  </p:cNvSpPr>
                  <p:nvPr/>
                </p:nvSpPr>
                <p:spPr bwMode="auto">
                  <a:xfrm>
                    <a:off x="7623549" y="1708807"/>
                    <a:ext cx="16618" cy="15431"/>
                  </a:xfrm>
                  <a:custGeom>
                    <a:avLst/>
                    <a:gdLst>
                      <a:gd name="T0" fmla="*/ 4 w 9"/>
                      <a:gd name="T1" fmla="*/ 0 h 9"/>
                      <a:gd name="T2" fmla="*/ 2 w 9"/>
                      <a:gd name="T3" fmla="*/ 0 h 9"/>
                      <a:gd name="T4" fmla="*/ 2 w 9"/>
                      <a:gd name="T5" fmla="*/ 0 h 9"/>
                      <a:gd name="T6" fmla="*/ 2 w 9"/>
                      <a:gd name="T7" fmla="*/ 0 h 9"/>
                      <a:gd name="T8" fmla="*/ 2 w 9"/>
                      <a:gd name="T9" fmla="*/ 0 h 9"/>
                      <a:gd name="T10" fmla="*/ 2 w 9"/>
                      <a:gd name="T11" fmla="*/ 0 h 9"/>
                      <a:gd name="T12" fmla="*/ 2 w 9"/>
                      <a:gd name="T13" fmla="*/ 0 h 9"/>
                      <a:gd name="T14" fmla="*/ 2 w 9"/>
                      <a:gd name="T15" fmla="*/ 0 h 9"/>
                      <a:gd name="T16" fmla="*/ 2 w 9"/>
                      <a:gd name="T17" fmla="*/ 0 h 9"/>
                      <a:gd name="T18" fmla="*/ 2 w 9"/>
                      <a:gd name="T19" fmla="*/ 0 h 9"/>
                      <a:gd name="T20" fmla="*/ 2 w 9"/>
                      <a:gd name="T21" fmla="*/ 0 h 9"/>
                      <a:gd name="T22" fmla="*/ 2 w 9"/>
                      <a:gd name="T23" fmla="*/ 0 h 9"/>
                      <a:gd name="T24" fmla="*/ 2 w 9"/>
                      <a:gd name="T25" fmla="*/ 0 h 9"/>
                      <a:gd name="T26" fmla="*/ 1 w 9"/>
                      <a:gd name="T27" fmla="*/ 2 h 9"/>
                      <a:gd name="T28" fmla="*/ 1 w 9"/>
                      <a:gd name="T29" fmla="*/ 2 h 9"/>
                      <a:gd name="T30" fmla="*/ 1 w 9"/>
                      <a:gd name="T31" fmla="*/ 2 h 9"/>
                      <a:gd name="T32" fmla="*/ 0 w 9"/>
                      <a:gd name="T33" fmla="*/ 2 h 9"/>
                      <a:gd name="T34" fmla="*/ 3 w 9"/>
                      <a:gd name="T35" fmla="*/ 7 h 9"/>
                      <a:gd name="T36" fmla="*/ 6 w 9"/>
                      <a:gd name="T37" fmla="*/ 9 h 9"/>
                      <a:gd name="T38" fmla="*/ 8 w 9"/>
                      <a:gd name="T39" fmla="*/ 5 h 9"/>
                      <a:gd name="T40" fmla="*/ 6 w 9"/>
                      <a:gd name="T41" fmla="*/ 0 h 9"/>
                      <a:gd name="T42" fmla="*/ 6 w 9"/>
                      <a:gd name="T43" fmla="*/ 0 h 9"/>
                      <a:gd name="T44" fmla="*/ 6 w 9"/>
                      <a:gd name="T45" fmla="*/ 0 h 9"/>
                      <a:gd name="T46" fmla="*/ 5 w 9"/>
                      <a:gd name="T47" fmla="*/ 0 h 9"/>
                      <a:gd name="T48" fmla="*/ 5 w 9"/>
                      <a:gd name="T49" fmla="*/ 0 h 9"/>
                      <a:gd name="T50" fmla="*/ 5 w 9"/>
                      <a:gd name="T51" fmla="*/ 0 h 9"/>
                      <a:gd name="T52" fmla="*/ 4 w 9"/>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 h="9">
                        <a:moveTo>
                          <a:pt x="4" y="0"/>
                        </a:moveTo>
                        <a:cubicBezTo>
                          <a:pt x="4" y="0"/>
                          <a:pt x="3"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1"/>
                          <a:pt x="1" y="1"/>
                          <a:pt x="1" y="2"/>
                        </a:cubicBezTo>
                        <a:cubicBezTo>
                          <a:pt x="1" y="2"/>
                          <a:pt x="1" y="2"/>
                          <a:pt x="1" y="2"/>
                        </a:cubicBezTo>
                        <a:cubicBezTo>
                          <a:pt x="1" y="2"/>
                          <a:pt x="1" y="2"/>
                          <a:pt x="1" y="2"/>
                        </a:cubicBezTo>
                        <a:cubicBezTo>
                          <a:pt x="1" y="2"/>
                          <a:pt x="1" y="2"/>
                          <a:pt x="0" y="2"/>
                        </a:cubicBezTo>
                        <a:cubicBezTo>
                          <a:pt x="0" y="4"/>
                          <a:pt x="1" y="7"/>
                          <a:pt x="3" y="7"/>
                        </a:cubicBezTo>
                        <a:cubicBezTo>
                          <a:pt x="6" y="9"/>
                          <a:pt x="6" y="9"/>
                          <a:pt x="6" y="9"/>
                        </a:cubicBezTo>
                        <a:cubicBezTo>
                          <a:pt x="7" y="8"/>
                          <a:pt x="7" y="6"/>
                          <a:pt x="8" y="5"/>
                        </a:cubicBezTo>
                        <a:cubicBezTo>
                          <a:pt x="9" y="3"/>
                          <a:pt x="8" y="1"/>
                          <a:pt x="6" y="0"/>
                        </a:cubicBezTo>
                        <a:cubicBezTo>
                          <a:pt x="6" y="0"/>
                          <a:pt x="6" y="0"/>
                          <a:pt x="6" y="0"/>
                        </a:cubicBezTo>
                        <a:cubicBezTo>
                          <a:pt x="6" y="0"/>
                          <a:pt x="6" y="0"/>
                          <a:pt x="6" y="0"/>
                        </a:cubicBezTo>
                        <a:cubicBezTo>
                          <a:pt x="5" y="0"/>
                          <a:pt x="5" y="0"/>
                          <a:pt x="5" y="0"/>
                        </a:cubicBezTo>
                        <a:cubicBezTo>
                          <a:pt x="5" y="0"/>
                          <a:pt x="5" y="0"/>
                          <a:pt x="5" y="0"/>
                        </a:cubicBezTo>
                        <a:cubicBezTo>
                          <a:pt x="5" y="0"/>
                          <a:pt x="5"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521" name="Oval 371"/>
                <p:cNvSpPr>
                  <a:spLocks noChangeArrowheads="1"/>
                </p:cNvSpPr>
                <p:nvPr/>
              </p:nvSpPr>
              <p:spPr bwMode="auto">
                <a:xfrm>
                  <a:off x="7748184" y="5959443"/>
                  <a:ext cx="217220" cy="217220"/>
                </a:xfrm>
                <a:prstGeom prst="ellipse">
                  <a:avLst/>
                </a:prstGeom>
                <a:solidFill>
                  <a:srgbClr val="FCB616"/>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2" name="Oval 372"/>
                <p:cNvSpPr>
                  <a:spLocks noChangeArrowheads="1"/>
                </p:cNvSpPr>
                <p:nvPr/>
              </p:nvSpPr>
              <p:spPr bwMode="auto">
                <a:xfrm>
                  <a:off x="10753660" y="1701685"/>
                  <a:ext cx="216033" cy="216033"/>
                </a:xfrm>
                <a:prstGeom prst="ellipse">
                  <a:avLst/>
                </a:prstGeom>
                <a:solidFill>
                  <a:srgbClr val="BB2225"/>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3" name="Oval 373"/>
                <p:cNvSpPr>
                  <a:spLocks noChangeArrowheads="1"/>
                </p:cNvSpPr>
                <p:nvPr/>
              </p:nvSpPr>
              <p:spPr bwMode="auto">
                <a:xfrm>
                  <a:off x="11012426" y="3270895"/>
                  <a:ext cx="218407" cy="218407"/>
                </a:xfrm>
                <a:prstGeom prst="ellipse">
                  <a:avLst/>
                </a:prstGeom>
                <a:solidFill>
                  <a:srgbClr val="7FBB41"/>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4" name="Oval 374"/>
                <p:cNvSpPr>
                  <a:spLocks noChangeArrowheads="1"/>
                </p:cNvSpPr>
                <p:nvPr/>
              </p:nvSpPr>
              <p:spPr bwMode="auto">
                <a:xfrm>
                  <a:off x="7500101" y="3589010"/>
                  <a:ext cx="125822" cy="125822"/>
                </a:xfrm>
                <a:prstGeom prst="ellipse">
                  <a:avLst/>
                </a:prstGeom>
                <a:solidFill>
                  <a:srgbClr val="FCB616"/>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5" name="Oval 375"/>
                <p:cNvSpPr>
                  <a:spLocks noChangeArrowheads="1"/>
                </p:cNvSpPr>
                <p:nvPr/>
              </p:nvSpPr>
              <p:spPr bwMode="auto">
                <a:xfrm>
                  <a:off x="11012426" y="4657308"/>
                  <a:ext cx="218407" cy="217220"/>
                </a:xfrm>
                <a:prstGeom prst="ellipse">
                  <a:avLst/>
                </a:prstGeom>
                <a:solidFill>
                  <a:srgbClr val="7FBB41"/>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6" name="Oval 376"/>
                <p:cNvSpPr>
                  <a:spLocks noChangeArrowheads="1"/>
                </p:cNvSpPr>
                <p:nvPr/>
              </p:nvSpPr>
              <p:spPr bwMode="auto">
                <a:xfrm>
                  <a:off x="9660436" y="5079878"/>
                  <a:ext cx="129383" cy="129383"/>
                </a:xfrm>
                <a:prstGeom prst="ellipse">
                  <a:avLst/>
                </a:prstGeom>
                <a:solidFill>
                  <a:srgbClr val="FCB616"/>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7" name="Oval 377"/>
                <p:cNvSpPr>
                  <a:spLocks noChangeArrowheads="1"/>
                </p:cNvSpPr>
                <p:nvPr/>
              </p:nvSpPr>
              <p:spPr bwMode="auto">
                <a:xfrm>
                  <a:off x="6800960" y="5612840"/>
                  <a:ext cx="143627" cy="143627"/>
                </a:xfrm>
                <a:prstGeom prst="ellipse">
                  <a:avLst/>
                </a:prstGeom>
                <a:solidFill>
                  <a:srgbClr val="EC5623"/>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8" name="Oval 378"/>
                <p:cNvSpPr>
                  <a:spLocks noChangeArrowheads="1"/>
                </p:cNvSpPr>
                <p:nvPr/>
              </p:nvSpPr>
              <p:spPr bwMode="auto">
                <a:xfrm>
                  <a:off x="9464581" y="3835906"/>
                  <a:ext cx="143627" cy="143627"/>
                </a:xfrm>
                <a:prstGeom prst="ellipse">
                  <a:avLst/>
                </a:prstGeom>
                <a:solidFill>
                  <a:srgbClr val="7FBB41"/>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29" name="Oval 380"/>
                <p:cNvSpPr>
                  <a:spLocks noChangeArrowheads="1"/>
                </p:cNvSpPr>
                <p:nvPr/>
              </p:nvSpPr>
              <p:spPr bwMode="auto">
                <a:xfrm>
                  <a:off x="6554065" y="4036508"/>
                  <a:ext cx="217220" cy="217220"/>
                </a:xfrm>
                <a:prstGeom prst="ellipse">
                  <a:avLst/>
                </a:pr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0" name="Oval 382"/>
                <p:cNvSpPr>
                  <a:spLocks noChangeArrowheads="1"/>
                </p:cNvSpPr>
                <p:nvPr/>
              </p:nvSpPr>
              <p:spPr bwMode="auto">
                <a:xfrm>
                  <a:off x="6816391" y="2152744"/>
                  <a:ext cx="217220" cy="216033"/>
                </a:xfrm>
                <a:prstGeom prst="ellipse">
                  <a:avLst/>
                </a:prstGeom>
                <a:solidFill>
                  <a:srgbClr val="7A66AD"/>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31" name="Oval 379"/>
                <p:cNvSpPr>
                  <a:spLocks noChangeArrowheads="1"/>
                </p:cNvSpPr>
                <p:nvPr/>
              </p:nvSpPr>
              <p:spPr bwMode="auto">
                <a:xfrm>
                  <a:off x="7570134" y="1654205"/>
                  <a:ext cx="122261" cy="122261"/>
                </a:xfrm>
                <a:prstGeom prst="ellipse">
                  <a:avLst/>
                </a:pr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519" name="Oval 381"/>
              <p:cNvSpPr>
                <a:spLocks noChangeArrowheads="1"/>
              </p:cNvSpPr>
              <p:nvPr/>
            </p:nvSpPr>
            <p:spPr bwMode="auto">
              <a:xfrm>
                <a:off x="11012426" y="6189721"/>
                <a:ext cx="130570" cy="131757"/>
              </a:xfrm>
              <a:prstGeom prst="ellipse">
                <a:avLst/>
              </a:prstGeom>
              <a:solidFill>
                <a:srgbClr val="7A66AD"/>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sp>
          <p:nvSpPr>
            <p:cNvPr id="225" name="Oval 390"/>
            <p:cNvSpPr>
              <a:spLocks noChangeArrowheads="1"/>
            </p:cNvSpPr>
            <p:nvPr/>
          </p:nvSpPr>
          <p:spPr bwMode="auto">
            <a:xfrm>
              <a:off x="5428436" y="3778994"/>
              <a:ext cx="436541" cy="436541"/>
            </a:xfrm>
            <a:prstGeom prst="ellipse">
              <a:avLst/>
            </a:prstGeom>
            <a:solidFill>
              <a:srgbClr val="FCB616"/>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26" name="Freeform 225"/>
            <p:cNvSpPr>
              <a:spLocks/>
            </p:cNvSpPr>
            <p:nvPr/>
          </p:nvSpPr>
          <p:spPr bwMode="auto">
            <a:xfrm>
              <a:off x="5542555" y="3876510"/>
              <a:ext cx="228086" cy="228809"/>
            </a:xfrm>
            <a:custGeom>
              <a:avLst/>
              <a:gdLst>
                <a:gd name="connsiteX0" fmla="*/ 39967 w 275984"/>
                <a:gd name="connsiteY0" fmla="*/ 197724 h 276859"/>
                <a:gd name="connsiteX1" fmla="*/ 68075 w 275984"/>
                <a:gd name="connsiteY1" fmla="*/ 208334 h 276859"/>
                <a:gd name="connsiteX2" fmla="*/ 68075 w 275984"/>
                <a:gd name="connsiteY2" fmla="*/ 264923 h 276859"/>
                <a:gd name="connsiteX3" fmla="*/ 11859 w 275984"/>
                <a:gd name="connsiteY3" fmla="*/ 264923 h 276859"/>
                <a:gd name="connsiteX4" fmla="*/ 11859 w 275984"/>
                <a:gd name="connsiteY4" fmla="*/ 208334 h 276859"/>
                <a:gd name="connsiteX5" fmla="*/ 39967 w 275984"/>
                <a:gd name="connsiteY5" fmla="*/ 197724 h 276859"/>
                <a:gd name="connsiteX6" fmla="*/ 3170 w 275984"/>
                <a:gd name="connsiteY6" fmla="*/ 96236 h 276859"/>
                <a:gd name="connsiteX7" fmla="*/ 129690 w 275984"/>
                <a:gd name="connsiteY7" fmla="*/ 147196 h 276859"/>
                <a:gd name="connsiteX8" fmla="*/ 180650 w 275984"/>
                <a:gd name="connsiteY8" fmla="*/ 273716 h 276859"/>
                <a:gd name="connsiteX9" fmla="*/ 136719 w 275984"/>
                <a:gd name="connsiteY9" fmla="*/ 273716 h 276859"/>
                <a:gd name="connsiteX10" fmla="*/ 98060 w 275984"/>
                <a:gd name="connsiteY10" fmla="*/ 178826 h 276859"/>
                <a:gd name="connsiteX11" fmla="*/ 3170 w 275984"/>
                <a:gd name="connsiteY11" fmla="*/ 141924 h 276859"/>
                <a:gd name="connsiteX12" fmla="*/ 3170 w 275984"/>
                <a:gd name="connsiteY12" fmla="*/ 96236 h 276859"/>
                <a:gd name="connsiteX13" fmla="*/ 9105 w 275984"/>
                <a:gd name="connsiteY13" fmla="*/ 82 h 276859"/>
                <a:gd name="connsiteX14" fmla="*/ 199234 w 275984"/>
                <a:gd name="connsiteY14" fmla="*/ 77067 h 276859"/>
                <a:gd name="connsiteX15" fmla="*/ 275984 w 275984"/>
                <a:gd name="connsiteY15" fmla="*/ 267780 h 276859"/>
                <a:gd name="connsiteX16" fmla="*/ 263528 w 275984"/>
                <a:gd name="connsiteY16" fmla="*/ 267780 h 276859"/>
                <a:gd name="connsiteX17" fmla="*/ 220166 w 275984"/>
                <a:gd name="connsiteY17" fmla="*/ 267780 h 276859"/>
                <a:gd name="connsiteX18" fmla="*/ 159115 w 275984"/>
                <a:gd name="connsiteY18" fmla="*/ 117309 h 276859"/>
                <a:gd name="connsiteX19" fmla="*/ 9105 w 275984"/>
                <a:gd name="connsiteY19" fmla="*/ 56071 h 276859"/>
                <a:gd name="connsiteX20" fmla="*/ 9105 w 275984"/>
                <a:gd name="connsiteY20" fmla="*/ 82 h 2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5984" h="276859">
                  <a:moveTo>
                    <a:pt x="39967" y="197724"/>
                  </a:moveTo>
                  <a:cubicBezTo>
                    <a:pt x="50069" y="197724"/>
                    <a:pt x="60170" y="201261"/>
                    <a:pt x="68075" y="208334"/>
                  </a:cubicBezTo>
                  <a:cubicBezTo>
                    <a:pt x="83886" y="224250"/>
                    <a:pt x="83886" y="249007"/>
                    <a:pt x="68075" y="264923"/>
                  </a:cubicBezTo>
                  <a:cubicBezTo>
                    <a:pt x="52265" y="280838"/>
                    <a:pt x="27670" y="280838"/>
                    <a:pt x="11859" y="264923"/>
                  </a:cubicBezTo>
                  <a:cubicBezTo>
                    <a:pt x="-3952" y="249007"/>
                    <a:pt x="-3952" y="224250"/>
                    <a:pt x="11859" y="208334"/>
                  </a:cubicBezTo>
                  <a:cubicBezTo>
                    <a:pt x="19765" y="201261"/>
                    <a:pt x="29866" y="197724"/>
                    <a:pt x="39967" y="197724"/>
                  </a:cubicBezTo>
                  <a:close/>
                  <a:moveTo>
                    <a:pt x="3170" y="96236"/>
                  </a:moveTo>
                  <a:cubicBezTo>
                    <a:pt x="48858" y="94479"/>
                    <a:pt x="96303" y="112051"/>
                    <a:pt x="129690" y="147196"/>
                  </a:cubicBezTo>
                  <a:cubicBezTo>
                    <a:pt x="164835" y="182340"/>
                    <a:pt x="182407" y="228028"/>
                    <a:pt x="180650" y="273716"/>
                  </a:cubicBezTo>
                  <a:cubicBezTo>
                    <a:pt x="180650" y="273716"/>
                    <a:pt x="180650" y="273716"/>
                    <a:pt x="136719" y="273716"/>
                  </a:cubicBezTo>
                  <a:cubicBezTo>
                    <a:pt x="136719" y="238572"/>
                    <a:pt x="124419" y="205184"/>
                    <a:pt x="98060" y="178826"/>
                  </a:cubicBezTo>
                  <a:cubicBezTo>
                    <a:pt x="71702" y="152467"/>
                    <a:pt x="38315" y="140167"/>
                    <a:pt x="3170" y="141924"/>
                  </a:cubicBezTo>
                  <a:cubicBezTo>
                    <a:pt x="3170" y="141924"/>
                    <a:pt x="3170" y="141924"/>
                    <a:pt x="3170" y="96236"/>
                  </a:cubicBezTo>
                  <a:close/>
                  <a:moveTo>
                    <a:pt x="9105" y="82"/>
                  </a:moveTo>
                  <a:cubicBezTo>
                    <a:pt x="77133" y="-1668"/>
                    <a:pt x="146905" y="24577"/>
                    <a:pt x="199234" y="77067"/>
                  </a:cubicBezTo>
                  <a:cubicBezTo>
                    <a:pt x="251563" y="129557"/>
                    <a:pt x="275984" y="199543"/>
                    <a:pt x="275984" y="267780"/>
                  </a:cubicBezTo>
                  <a:lnTo>
                    <a:pt x="263528" y="267780"/>
                  </a:lnTo>
                  <a:cubicBezTo>
                    <a:pt x="252981" y="267780"/>
                    <a:pt x="238917" y="267780"/>
                    <a:pt x="220166" y="267780"/>
                  </a:cubicBezTo>
                  <a:cubicBezTo>
                    <a:pt x="221910" y="213541"/>
                    <a:pt x="200979" y="159301"/>
                    <a:pt x="159115" y="117309"/>
                  </a:cubicBezTo>
                  <a:cubicBezTo>
                    <a:pt x="118996" y="75317"/>
                    <a:pt x="63179" y="54321"/>
                    <a:pt x="9105" y="56071"/>
                  </a:cubicBezTo>
                  <a:cubicBezTo>
                    <a:pt x="9105" y="56071"/>
                    <a:pt x="9105" y="56071"/>
                    <a:pt x="9105" y="82"/>
                  </a:cubicBezTo>
                  <a:close/>
                </a:path>
              </a:pathLst>
            </a:custGeom>
            <a:solidFill>
              <a:sysClr val="window" lastClr="FFFFFF"/>
            </a:solidFill>
            <a:ln>
              <a:noFill/>
            </a:ln>
          </p:spPr>
          <p:txBody>
            <a:bodyPr vert="horz" wrap="square" lIns="91440" tIns="45720" rIns="91440" bIns="45720" numCol="1" anchor="ctr"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27" name="Oval 397"/>
            <p:cNvSpPr>
              <a:spLocks noChangeArrowheads="1"/>
            </p:cNvSpPr>
            <p:nvPr/>
          </p:nvSpPr>
          <p:spPr bwMode="auto">
            <a:xfrm>
              <a:off x="7001944" y="5181810"/>
              <a:ext cx="805393" cy="805393"/>
            </a:xfrm>
            <a:prstGeom prst="ellipse">
              <a:avLst/>
            </a:prstGeom>
            <a:solidFill>
              <a:srgbClr val="7FBB41"/>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228" name="Group 227"/>
            <p:cNvGrpSpPr/>
            <p:nvPr/>
          </p:nvGrpSpPr>
          <p:grpSpPr>
            <a:xfrm>
              <a:off x="7172636" y="5363525"/>
              <a:ext cx="462818" cy="464757"/>
              <a:chOff x="10180341" y="5398274"/>
              <a:chExt cx="560010" cy="562356"/>
            </a:xfrm>
            <a:solidFill>
              <a:sysClr val="window" lastClr="FFFFFF"/>
            </a:solidFill>
          </p:grpSpPr>
          <p:sp>
            <p:nvSpPr>
              <p:cNvPr id="509" name="Freeform 398"/>
              <p:cNvSpPr>
                <a:spLocks/>
              </p:cNvSpPr>
              <p:nvPr/>
            </p:nvSpPr>
            <p:spPr bwMode="auto">
              <a:xfrm>
                <a:off x="10357214" y="5641971"/>
                <a:ext cx="142440" cy="141253"/>
              </a:xfrm>
              <a:custGeom>
                <a:avLst/>
                <a:gdLst>
                  <a:gd name="T0" fmla="*/ 25 w 81"/>
                  <a:gd name="T1" fmla="*/ 78 h 81"/>
                  <a:gd name="T2" fmla="*/ 13 w 81"/>
                  <a:gd name="T3" fmla="*/ 78 h 81"/>
                  <a:gd name="T4" fmla="*/ 3 w 81"/>
                  <a:gd name="T5" fmla="*/ 68 h 81"/>
                  <a:gd name="T6" fmla="*/ 3 w 81"/>
                  <a:gd name="T7" fmla="*/ 56 h 81"/>
                  <a:gd name="T8" fmla="*/ 56 w 81"/>
                  <a:gd name="T9" fmla="*/ 4 h 81"/>
                  <a:gd name="T10" fmla="*/ 68 w 81"/>
                  <a:gd name="T11" fmla="*/ 4 h 81"/>
                  <a:gd name="T12" fmla="*/ 78 w 81"/>
                  <a:gd name="T13" fmla="*/ 13 h 81"/>
                  <a:gd name="T14" fmla="*/ 78 w 81"/>
                  <a:gd name="T15" fmla="*/ 26 h 81"/>
                  <a:gd name="T16" fmla="*/ 25 w 81"/>
                  <a:gd name="T17" fmla="*/ 7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1">
                    <a:moveTo>
                      <a:pt x="25" y="78"/>
                    </a:moveTo>
                    <a:cubicBezTo>
                      <a:pt x="22" y="81"/>
                      <a:pt x="16" y="81"/>
                      <a:pt x="13" y="78"/>
                    </a:cubicBezTo>
                    <a:cubicBezTo>
                      <a:pt x="3" y="68"/>
                      <a:pt x="3" y="68"/>
                      <a:pt x="3" y="68"/>
                    </a:cubicBezTo>
                    <a:cubicBezTo>
                      <a:pt x="0" y="65"/>
                      <a:pt x="0" y="59"/>
                      <a:pt x="3" y="56"/>
                    </a:cubicBezTo>
                    <a:cubicBezTo>
                      <a:pt x="56" y="4"/>
                      <a:pt x="56" y="4"/>
                      <a:pt x="56" y="4"/>
                    </a:cubicBezTo>
                    <a:cubicBezTo>
                      <a:pt x="59" y="0"/>
                      <a:pt x="65" y="0"/>
                      <a:pt x="68" y="4"/>
                    </a:cubicBezTo>
                    <a:cubicBezTo>
                      <a:pt x="78" y="13"/>
                      <a:pt x="78" y="13"/>
                      <a:pt x="78" y="13"/>
                    </a:cubicBezTo>
                    <a:cubicBezTo>
                      <a:pt x="81" y="17"/>
                      <a:pt x="81" y="22"/>
                      <a:pt x="78" y="26"/>
                    </a:cubicBezTo>
                    <a:cubicBezTo>
                      <a:pt x="25" y="78"/>
                      <a:pt x="25" y="78"/>
                      <a:pt x="25"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0" name="Freeform 399"/>
              <p:cNvSpPr>
                <a:spLocks noEditPoints="1"/>
              </p:cNvSpPr>
              <p:nvPr/>
            </p:nvSpPr>
            <p:spPr bwMode="auto">
              <a:xfrm>
                <a:off x="10422488" y="5653198"/>
                <a:ext cx="62911" cy="65285"/>
              </a:xfrm>
              <a:custGeom>
                <a:avLst/>
                <a:gdLst>
                  <a:gd name="T0" fmla="*/ 36 w 36"/>
                  <a:gd name="T1" fmla="*/ 22 h 37"/>
                  <a:gd name="T2" fmla="*/ 22 w 36"/>
                  <a:gd name="T3" fmla="*/ 37 h 37"/>
                  <a:gd name="T4" fmla="*/ 22 w 36"/>
                  <a:gd name="T5" fmla="*/ 37 h 37"/>
                  <a:gd name="T6" fmla="*/ 36 w 36"/>
                  <a:gd name="T7" fmla="*/ 22 h 37"/>
                  <a:gd name="T8" fmla="*/ 36 w 36"/>
                  <a:gd name="T9" fmla="*/ 22 h 37"/>
                  <a:gd name="T10" fmla="*/ 14 w 36"/>
                  <a:gd name="T11" fmla="*/ 0 h 37"/>
                  <a:gd name="T12" fmla="*/ 0 w 36"/>
                  <a:gd name="T13" fmla="*/ 15 h 37"/>
                  <a:gd name="T14" fmla="*/ 0 w 36"/>
                  <a:gd name="T15" fmla="*/ 15 h 37"/>
                  <a:gd name="T16" fmla="*/ 14 w 36"/>
                  <a:gd name="T17" fmla="*/ 0 h 37"/>
                  <a:gd name="T18" fmla="*/ 14 w 36"/>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36" y="22"/>
                    </a:moveTo>
                    <a:cubicBezTo>
                      <a:pt x="22" y="37"/>
                      <a:pt x="22" y="37"/>
                      <a:pt x="22" y="37"/>
                    </a:cubicBezTo>
                    <a:cubicBezTo>
                      <a:pt x="22" y="37"/>
                      <a:pt x="22" y="37"/>
                      <a:pt x="22" y="37"/>
                    </a:cubicBezTo>
                    <a:cubicBezTo>
                      <a:pt x="36" y="22"/>
                      <a:pt x="36" y="22"/>
                      <a:pt x="36" y="22"/>
                    </a:cubicBezTo>
                    <a:cubicBezTo>
                      <a:pt x="36" y="22"/>
                      <a:pt x="36" y="22"/>
                      <a:pt x="36" y="22"/>
                    </a:cubicBezTo>
                    <a:moveTo>
                      <a:pt x="14" y="0"/>
                    </a:moveTo>
                    <a:cubicBezTo>
                      <a:pt x="0" y="15"/>
                      <a:pt x="0" y="15"/>
                      <a:pt x="0" y="15"/>
                    </a:cubicBezTo>
                    <a:cubicBezTo>
                      <a:pt x="0" y="15"/>
                      <a:pt x="0" y="15"/>
                      <a:pt x="0" y="15"/>
                    </a:cubicBezTo>
                    <a:cubicBezTo>
                      <a:pt x="14" y="0"/>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1" name="Freeform 400"/>
              <p:cNvSpPr>
                <a:spLocks/>
              </p:cNvSpPr>
              <p:nvPr/>
            </p:nvSpPr>
            <p:spPr bwMode="auto">
              <a:xfrm>
                <a:off x="10422488" y="5653198"/>
                <a:ext cx="62911" cy="65285"/>
              </a:xfrm>
              <a:custGeom>
                <a:avLst/>
                <a:gdLst>
                  <a:gd name="T0" fmla="*/ 14 w 36"/>
                  <a:gd name="T1" fmla="*/ 0 h 37"/>
                  <a:gd name="T2" fmla="*/ 0 w 36"/>
                  <a:gd name="T3" fmla="*/ 15 h 37"/>
                  <a:gd name="T4" fmla="*/ 10 w 36"/>
                  <a:gd name="T5" fmla="*/ 26 h 37"/>
                  <a:gd name="T6" fmla="*/ 22 w 36"/>
                  <a:gd name="T7" fmla="*/ 37 h 37"/>
                  <a:gd name="T8" fmla="*/ 36 w 36"/>
                  <a:gd name="T9" fmla="*/ 22 h 37"/>
                  <a:gd name="T10" fmla="*/ 24 w 36"/>
                  <a:gd name="T11" fmla="*/ 12 h 37"/>
                  <a:gd name="T12" fmla="*/ 14 w 36"/>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36" h="37">
                    <a:moveTo>
                      <a:pt x="14" y="0"/>
                    </a:moveTo>
                    <a:cubicBezTo>
                      <a:pt x="0" y="15"/>
                      <a:pt x="0" y="15"/>
                      <a:pt x="0" y="15"/>
                    </a:cubicBezTo>
                    <a:cubicBezTo>
                      <a:pt x="3" y="19"/>
                      <a:pt x="6" y="23"/>
                      <a:pt x="10" y="26"/>
                    </a:cubicBezTo>
                    <a:cubicBezTo>
                      <a:pt x="14" y="30"/>
                      <a:pt x="18" y="33"/>
                      <a:pt x="22" y="37"/>
                    </a:cubicBezTo>
                    <a:cubicBezTo>
                      <a:pt x="36" y="22"/>
                      <a:pt x="36" y="22"/>
                      <a:pt x="36" y="22"/>
                    </a:cubicBezTo>
                    <a:cubicBezTo>
                      <a:pt x="32" y="19"/>
                      <a:pt x="28" y="16"/>
                      <a:pt x="24" y="12"/>
                    </a:cubicBezTo>
                    <a:cubicBezTo>
                      <a:pt x="20" y="9"/>
                      <a:pt x="17" y="5"/>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2" name="Freeform 401"/>
              <p:cNvSpPr>
                <a:spLocks noChangeAspect="1"/>
              </p:cNvSpPr>
              <p:nvPr/>
            </p:nvSpPr>
            <p:spPr bwMode="auto">
              <a:xfrm>
                <a:off x="10180341" y="5703052"/>
                <a:ext cx="256391" cy="257578"/>
              </a:xfrm>
              <a:custGeom>
                <a:avLst/>
                <a:gdLst>
                  <a:gd name="T0" fmla="*/ 44 w 147"/>
                  <a:gd name="T1" fmla="*/ 142 h 148"/>
                  <a:gd name="T2" fmla="*/ 22 w 147"/>
                  <a:gd name="T3" fmla="*/ 142 h 148"/>
                  <a:gd name="T4" fmla="*/ 6 w 147"/>
                  <a:gd name="T5" fmla="*/ 125 h 148"/>
                  <a:gd name="T6" fmla="*/ 6 w 147"/>
                  <a:gd name="T7" fmla="*/ 104 h 148"/>
                  <a:gd name="T8" fmla="*/ 103 w 147"/>
                  <a:gd name="T9" fmla="*/ 6 h 148"/>
                  <a:gd name="T10" fmla="*/ 125 w 147"/>
                  <a:gd name="T11" fmla="*/ 6 h 148"/>
                  <a:gd name="T12" fmla="*/ 141 w 147"/>
                  <a:gd name="T13" fmla="*/ 23 h 148"/>
                  <a:gd name="T14" fmla="*/ 141 w 147"/>
                  <a:gd name="T15" fmla="*/ 45 h 148"/>
                  <a:gd name="T16" fmla="*/ 44 w 147"/>
                  <a:gd name="T17" fmla="*/ 1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48">
                    <a:moveTo>
                      <a:pt x="44" y="142"/>
                    </a:moveTo>
                    <a:cubicBezTo>
                      <a:pt x="38" y="148"/>
                      <a:pt x="28" y="148"/>
                      <a:pt x="22" y="142"/>
                    </a:cubicBezTo>
                    <a:cubicBezTo>
                      <a:pt x="6" y="125"/>
                      <a:pt x="6" y="125"/>
                      <a:pt x="6" y="125"/>
                    </a:cubicBezTo>
                    <a:cubicBezTo>
                      <a:pt x="0" y="119"/>
                      <a:pt x="0" y="110"/>
                      <a:pt x="6" y="104"/>
                    </a:cubicBezTo>
                    <a:cubicBezTo>
                      <a:pt x="103" y="6"/>
                      <a:pt x="103" y="6"/>
                      <a:pt x="103" y="6"/>
                    </a:cubicBezTo>
                    <a:cubicBezTo>
                      <a:pt x="109" y="0"/>
                      <a:pt x="119" y="0"/>
                      <a:pt x="125" y="6"/>
                    </a:cubicBezTo>
                    <a:cubicBezTo>
                      <a:pt x="141" y="23"/>
                      <a:pt x="141" y="23"/>
                      <a:pt x="141" y="23"/>
                    </a:cubicBezTo>
                    <a:cubicBezTo>
                      <a:pt x="147" y="29"/>
                      <a:pt x="147" y="39"/>
                      <a:pt x="141" y="45"/>
                    </a:cubicBezTo>
                    <a:cubicBezTo>
                      <a:pt x="44" y="142"/>
                      <a:pt x="44" y="142"/>
                      <a:pt x="44" y="1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3" name="Freeform 402"/>
              <p:cNvSpPr>
                <a:spLocks/>
              </p:cNvSpPr>
              <p:nvPr/>
            </p:nvSpPr>
            <p:spPr bwMode="auto">
              <a:xfrm>
                <a:off x="10181528" y="5834809"/>
                <a:ext cx="55789" cy="66472"/>
              </a:xfrm>
              <a:custGeom>
                <a:avLst/>
                <a:gdLst>
                  <a:gd name="T0" fmla="*/ 32 w 32"/>
                  <a:gd name="T1" fmla="*/ 0 h 38"/>
                  <a:gd name="T2" fmla="*/ 5 w 32"/>
                  <a:gd name="T3" fmla="*/ 28 h 38"/>
                  <a:gd name="T4" fmla="*/ 0 w 32"/>
                  <a:gd name="T5" fmla="*/ 38 h 38"/>
                  <a:gd name="T6" fmla="*/ 5 w 32"/>
                  <a:gd name="T7" fmla="*/ 28 h 38"/>
                  <a:gd name="T8" fmla="*/ 32 w 32"/>
                  <a:gd name="T9" fmla="*/ 0 h 38"/>
                  <a:gd name="T10" fmla="*/ 32 w 32"/>
                  <a:gd name="T11" fmla="*/ 0 h 38"/>
                </a:gdLst>
                <a:ahLst/>
                <a:cxnLst>
                  <a:cxn ang="0">
                    <a:pos x="T0" y="T1"/>
                  </a:cxn>
                  <a:cxn ang="0">
                    <a:pos x="T2" y="T3"/>
                  </a:cxn>
                  <a:cxn ang="0">
                    <a:pos x="T4" y="T5"/>
                  </a:cxn>
                  <a:cxn ang="0">
                    <a:pos x="T6" y="T7"/>
                  </a:cxn>
                  <a:cxn ang="0">
                    <a:pos x="T8" y="T9"/>
                  </a:cxn>
                  <a:cxn ang="0">
                    <a:pos x="T10" y="T11"/>
                  </a:cxn>
                </a:cxnLst>
                <a:rect l="0" t="0" r="r" b="b"/>
                <a:pathLst>
                  <a:path w="32" h="38">
                    <a:moveTo>
                      <a:pt x="32" y="0"/>
                    </a:moveTo>
                    <a:cubicBezTo>
                      <a:pt x="5" y="28"/>
                      <a:pt x="5" y="28"/>
                      <a:pt x="5" y="28"/>
                    </a:cubicBezTo>
                    <a:cubicBezTo>
                      <a:pt x="2" y="31"/>
                      <a:pt x="0" y="35"/>
                      <a:pt x="0" y="38"/>
                    </a:cubicBezTo>
                    <a:cubicBezTo>
                      <a:pt x="0" y="35"/>
                      <a:pt x="2" y="31"/>
                      <a:pt x="5" y="28"/>
                    </a:cubicBezTo>
                    <a:cubicBezTo>
                      <a:pt x="32" y="0"/>
                      <a:pt x="32" y="0"/>
                      <a:pt x="32" y="0"/>
                    </a:cubicBezTo>
                    <a:cubicBezTo>
                      <a:pt x="32" y="0"/>
                      <a:pt x="32"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4" name="Freeform 403"/>
              <p:cNvSpPr>
                <a:spLocks/>
              </p:cNvSpPr>
              <p:nvPr/>
            </p:nvSpPr>
            <p:spPr bwMode="auto">
              <a:xfrm>
                <a:off x="10181528" y="5834809"/>
                <a:ext cx="124635" cy="123448"/>
              </a:xfrm>
              <a:custGeom>
                <a:avLst/>
                <a:gdLst>
                  <a:gd name="T0" fmla="*/ 32 w 71"/>
                  <a:gd name="T1" fmla="*/ 0 h 70"/>
                  <a:gd name="T2" fmla="*/ 5 w 71"/>
                  <a:gd name="T3" fmla="*/ 28 h 70"/>
                  <a:gd name="T4" fmla="*/ 0 w 71"/>
                  <a:gd name="T5" fmla="*/ 38 h 70"/>
                  <a:gd name="T6" fmla="*/ 5 w 71"/>
                  <a:gd name="T7" fmla="*/ 49 h 70"/>
                  <a:gd name="T8" fmla="*/ 21 w 71"/>
                  <a:gd name="T9" fmla="*/ 66 h 70"/>
                  <a:gd name="T10" fmla="*/ 32 w 71"/>
                  <a:gd name="T11" fmla="*/ 70 h 70"/>
                  <a:gd name="T12" fmla="*/ 43 w 71"/>
                  <a:gd name="T13" fmla="*/ 66 h 70"/>
                  <a:gd name="T14" fmla="*/ 71 w 71"/>
                  <a:gd name="T15" fmla="*/ 38 h 70"/>
                  <a:gd name="T16" fmla="*/ 64 w 71"/>
                  <a:gd name="T17" fmla="*/ 34 h 70"/>
                  <a:gd name="T18" fmla="*/ 37 w 71"/>
                  <a:gd name="T19" fmla="*/ 6 h 70"/>
                  <a:gd name="T20" fmla="*/ 32 w 71"/>
                  <a:gd name="T2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70">
                    <a:moveTo>
                      <a:pt x="32" y="0"/>
                    </a:moveTo>
                    <a:cubicBezTo>
                      <a:pt x="5" y="28"/>
                      <a:pt x="5" y="28"/>
                      <a:pt x="5" y="28"/>
                    </a:cubicBezTo>
                    <a:cubicBezTo>
                      <a:pt x="2" y="31"/>
                      <a:pt x="0" y="35"/>
                      <a:pt x="0" y="38"/>
                    </a:cubicBezTo>
                    <a:cubicBezTo>
                      <a:pt x="0" y="42"/>
                      <a:pt x="2" y="46"/>
                      <a:pt x="5" y="49"/>
                    </a:cubicBezTo>
                    <a:cubicBezTo>
                      <a:pt x="21" y="66"/>
                      <a:pt x="21" y="66"/>
                      <a:pt x="21" y="66"/>
                    </a:cubicBezTo>
                    <a:cubicBezTo>
                      <a:pt x="24" y="69"/>
                      <a:pt x="28" y="70"/>
                      <a:pt x="32" y="70"/>
                    </a:cubicBezTo>
                    <a:cubicBezTo>
                      <a:pt x="36" y="70"/>
                      <a:pt x="40" y="69"/>
                      <a:pt x="43" y="66"/>
                    </a:cubicBezTo>
                    <a:cubicBezTo>
                      <a:pt x="71" y="38"/>
                      <a:pt x="71" y="38"/>
                      <a:pt x="71" y="38"/>
                    </a:cubicBezTo>
                    <a:cubicBezTo>
                      <a:pt x="68" y="37"/>
                      <a:pt x="66" y="35"/>
                      <a:pt x="64" y="34"/>
                    </a:cubicBezTo>
                    <a:cubicBezTo>
                      <a:pt x="37" y="6"/>
                      <a:pt x="37" y="6"/>
                      <a:pt x="37" y="6"/>
                    </a:cubicBezTo>
                    <a:cubicBezTo>
                      <a:pt x="35" y="4"/>
                      <a:pt x="33" y="2"/>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5" name="Freeform 514"/>
              <p:cNvSpPr>
                <a:spLocks/>
              </p:cNvSpPr>
              <p:nvPr/>
            </p:nvSpPr>
            <p:spPr bwMode="auto">
              <a:xfrm>
                <a:off x="10417991" y="5398274"/>
                <a:ext cx="322360" cy="324241"/>
              </a:xfrm>
              <a:custGeom>
                <a:avLst/>
                <a:gdLst>
                  <a:gd name="connsiteX0" fmla="*/ 161181 w 322360"/>
                  <a:gd name="connsiteY0" fmla="*/ 27056 h 324241"/>
                  <a:gd name="connsiteX1" fmla="*/ 66249 w 322360"/>
                  <a:gd name="connsiteY1" fmla="*/ 66332 h 324241"/>
                  <a:gd name="connsiteX2" fmla="*/ 66249 w 322360"/>
                  <a:gd name="connsiteY2" fmla="*/ 256600 h 324241"/>
                  <a:gd name="connsiteX3" fmla="*/ 256112 w 322360"/>
                  <a:gd name="connsiteY3" fmla="*/ 256600 h 324241"/>
                  <a:gd name="connsiteX4" fmla="*/ 256112 w 322360"/>
                  <a:gd name="connsiteY4" fmla="*/ 66332 h 324241"/>
                  <a:gd name="connsiteX5" fmla="*/ 161181 w 322360"/>
                  <a:gd name="connsiteY5" fmla="*/ 27056 h 324241"/>
                  <a:gd name="connsiteX6" fmla="*/ 161181 w 322360"/>
                  <a:gd name="connsiteY6" fmla="*/ 0 h 324241"/>
                  <a:gd name="connsiteX7" fmla="*/ 275313 w 322360"/>
                  <a:gd name="connsiteY7" fmla="*/ 47130 h 324241"/>
                  <a:gd name="connsiteX8" fmla="*/ 275313 w 322360"/>
                  <a:gd name="connsiteY8" fmla="*/ 275802 h 324241"/>
                  <a:gd name="connsiteX9" fmla="*/ 47048 w 322360"/>
                  <a:gd name="connsiteY9" fmla="*/ 275802 h 324241"/>
                  <a:gd name="connsiteX10" fmla="*/ 47048 w 322360"/>
                  <a:gd name="connsiteY10" fmla="*/ 47130 h 324241"/>
                  <a:gd name="connsiteX11" fmla="*/ 161181 w 322360"/>
                  <a:gd name="connsiteY11" fmla="*/ 0 h 324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360" h="324241">
                    <a:moveTo>
                      <a:pt x="161181" y="27056"/>
                    </a:moveTo>
                    <a:cubicBezTo>
                      <a:pt x="126779" y="27056"/>
                      <a:pt x="92377" y="40148"/>
                      <a:pt x="66249" y="66332"/>
                    </a:cubicBezTo>
                    <a:cubicBezTo>
                      <a:pt x="13993" y="118699"/>
                      <a:pt x="13993" y="204233"/>
                      <a:pt x="66249" y="256600"/>
                    </a:cubicBezTo>
                    <a:cubicBezTo>
                      <a:pt x="118505" y="310713"/>
                      <a:pt x="203856" y="310713"/>
                      <a:pt x="256112" y="256600"/>
                    </a:cubicBezTo>
                    <a:cubicBezTo>
                      <a:pt x="308368" y="204233"/>
                      <a:pt x="308368" y="118699"/>
                      <a:pt x="256112" y="66332"/>
                    </a:cubicBezTo>
                    <a:cubicBezTo>
                      <a:pt x="229984" y="40148"/>
                      <a:pt x="195582" y="27056"/>
                      <a:pt x="161181" y="27056"/>
                    </a:cubicBezTo>
                    <a:close/>
                    <a:moveTo>
                      <a:pt x="161181" y="0"/>
                    </a:moveTo>
                    <a:cubicBezTo>
                      <a:pt x="202565" y="0"/>
                      <a:pt x="243948" y="15710"/>
                      <a:pt x="275313" y="47130"/>
                    </a:cubicBezTo>
                    <a:cubicBezTo>
                      <a:pt x="338043" y="109971"/>
                      <a:pt x="338043" y="212961"/>
                      <a:pt x="275313" y="275802"/>
                    </a:cubicBezTo>
                    <a:cubicBezTo>
                      <a:pt x="212584" y="340388"/>
                      <a:pt x="109777" y="340388"/>
                      <a:pt x="47048" y="275802"/>
                    </a:cubicBezTo>
                    <a:cubicBezTo>
                      <a:pt x="-15682" y="212961"/>
                      <a:pt x="-15682" y="109971"/>
                      <a:pt x="47048" y="47130"/>
                    </a:cubicBezTo>
                    <a:cubicBezTo>
                      <a:pt x="78413" y="15710"/>
                      <a:pt x="119797" y="0"/>
                      <a:pt x="1611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6" name="Freeform 407"/>
              <p:cNvSpPr>
                <a:spLocks noEditPoints="1"/>
              </p:cNvSpPr>
              <p:nvPr/>
            </p:nvSpPr>
            <p:spPr bwMode="auto">
              <a:xfrm>
                <a:off x="10468781" y="5449035"/>
                <a:ext cx="223155" cy="221968"/>
              </a:xfrm>
              <a:custGeom>
                <a:avLst/>
                <a:gdLst>
                  <a:gd name="T0" fmla="*/ 68 w 128"/>
                  <a:gd name="T1" fmla="*/ 114 h 127"/>
                  <a:gd name="T2" fmla="*/ 30 w 128"/>
                  <a:gd name="T3" fmla="*/ 98 h 127"/>
                  <a:gd name="T4" fmla="*/ 30 w 128"/>
                  <a:gd name="T5" fmla="*/ 21 h 127"/>
                  <a:gd name="T6" fmla="*/ 68 w 128"/>
                  <a:gd name="T7" fmla="*/ 5 h 127"/>
                  <a:gd name="T8" fmla="*/ 107 w 128"/>
                  <a:gd name="T9" fmla="*/ 21 h 127"/>
                  <a:gd name="T10" fmla="*/ 107 w 128"/>
                  <a:gd name="T11" fmla="*/ 98 h 127"/>
                  <a:gd name="T12" fmla="*/ 68 w 128"/>
                  <a:gd name="T13" fmla="*/ 114 h 127"/>
                  <a:gd name="T14" fmla="*/ 64 w 128"/>
                  <a:gd name="T15" fmla="*/ 0 h 127"/>
                  <a:gd name="T16" fmla="*/ 19 w 128"/>
                  <a:gd name="T17" fmla="*/ 19 h 127"/>
                  <a:gd name="T18" fmla="*/ 0 w 128"/>
                  <a:gd name="T19" fmla="*/ 64 h 127"/>
                  <a:gd name="T20" fmla="*/ 19 w 128"/>
                  <a:gd name="T21" fmla="*/ 109 h 127"/>
                  <a:gd name="T22" fmla="*/ 64 w 128"/>
                  <a:gd name="T23" fmla="*/ 127 h 127"/>
                  <a:gd name="T24" fmla="*/ 109 w 128"/>
                  <a:gd name="T25" fmla="*/ 109 h 127"/>
                  <a:gd name="T26" fmla="*/ 127 w 128"/>
                  <a:gd name="T27" fmla="*/ 64 h 127"/>
                  <a:gd name="T28" fmla="*/ 109 w 128"/>
                  <a:gd name="T29" fmla="*/ 19 h 127"/>
                  <a:gd name="T30" fmla="*/ 64 w 128"/>
                  <a:gd name="T3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27">
                    <a:moveTo>
                      <a:pt x="68" y="114"/>
                    </a:moveTo>
                    <a:cubicBezTo>
                      <a:pt x="54" y="114"/>
                      <a:pt x="40" y="109"/>
                      <a:pt x="30" y="98"/>
                    </a:cubicBezTo>
                    <a:cubicBezTo>
                      <a:pt x="8" y="77"/>
                      <a:pt x="8" y="43"/>
                      <a:pt x="30" y="21"/>
                    </a:cubicBezTo>
                    <a:cubicBezTo>
                      <a:pt x="40" y="11"/>
                      <a:pt x="54" y="5"/>
                      <a:pt x="68" y="5"/>
                    </a:cubicBezTo>
                    <a:cubicBezTo>
                      <a:pt x="82" y="5"/>
                      <a:pt x="96" y="11"/>
                      <a:pt x="107" y="21"/>
                    </a:cubicBezTo>
                    <a:cubicBezTo>
                      <a:pt x="128" y="43"/>
                      <a:pt x="128" y="77"/>
                      <a:pt x="107" y="98"/>
                    </a:cubicBezTo>
                    <a:cubicBezTo>
                      <a:pt x="96" y="109"/>
                      <a:pt x="82" y="114"/>
                      <a:pt x="68" y="114"/>
                    </a:cubicBezTo>
                    <a:moveTo>
                      <a:pt x="64" y="0"/>
                    </a:moveTo>
                    <a:cubicBezTo>
                      <a:pt x="47" y="0"/>
                      <a:pt x="31" y="7"/>
                      <a:pt x="19" y="19"/>
                    </a:cubicBezTo>
                    <a:cubicBezTo>
                      <a:pt x="6" y="31"/>
                      <a:pt x="0" y="48"/>
                      <a:pt x="0" y="64"/>
                    </a:cubicBezTo>
                    <a:cubicBezTo>
                      <a:pt x="0" y="80"/>
                      <a:pt x="6" y="96"/>
                      <a:pt x="19" y="109"/>
                    </a:cubicBezTo>
                    <a:cubicBezTo>
                      <a:pt x="31" y="121"/>
                      <a:pt x="47" y="127"/>
                      <a:pt x="64" y="127"/>
                    </a:cubicBezTo>
                    <a:cubicBezTo>
                      <a:pt x="80" y="127"/>
                      <a:pt x="96" y="121"/>
                      <a:pt x="109" y="109"/>
                    </a:cubicBezTo>
                    <a:cubicBezTo>
                      <a:pt x="121" y="96"/>
                      <a:pt x="127" y="80"/>
                      <a:pt x="127" y="64"/>
                    </a:cubicBezTo>
                    <a:cubicBezTo>
                      <a:pt x="127" y="48"/>
                      <a:pt x="121" y="31"/>
                      <a:pt x="109" y="19"/>
                    </a:cubicBezTo>
                    <a:cubicBezTo>
                      <a:pt x="96" y="7"/>
                      <a:pt x="80" y="0"/>
                      <a:pt x="6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17" name="Freeform 408"/>
              <p:cNvSpPr>
                <a:spLocks/>
              </p:cNvSpPr>
              <p:nvPr/>
            </p:nvSpPr>
            <p:spPr bwMode="auto">
              <a:xfrm>
                <a:off x="10580359" y="5468026"/>
                <a:ext cx="93773" cy="87838"/>
              </a:xfrm>
              <a:custGeom>
                <a:avLst/>
                <a:gdLst>
                  <a:gd name="T0" fmla="*/ 14 w 54"/>
                  <a:gd name="T1" fmla="*/ 0 h 50"/>
                  <a:gd name="T2" fmla="*/ 4 w 54"/>
                  <a:gd name="T3" fmla="*/ 1 h 50"/>
                  <a:gd name="T4" fmla="*/ 14 w 54"/>
                  <a:gd name="T5" fmla="*/ 39 h 50"/>
                  <a:gd name="T6" fmla="*/ 41 w 54"/>
                  <a:gd name="T7" fmla="*/ 50 h 50"/>
                  <a:gd name="T8" fmla="*/ 51 w 54"/>
                  <a:gd name="T9" fmla="*/ 49 h 50"/>
                  <a:gd name="T10" fmla="*/ 41 w 54"/>
                  <a:gd name="T11" fmla="*/ 11 h 50"/>
                  <a:gd name="T12" fmla="*/ 14 w 54"/>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4" h="50">
                    <a:moveTo>
                      <a:pt x="14" y="0"/>
                    </a:moveTo>
                    <a:cubicBezTo>
                      <a:pt x="10" y="0"/>
                      <a:pt x="7" y="1"/>
                      <a:pt x="4" y="1"/>
                    </a:cubicBezTo>
                    <a:cubicBezTo>
                      <a:pt x="0" y="14"/>
                      <a:pt x="4" y="29"/>
                      <a:pt x="14" y="39"/>
                    </a:cubicBezTo>
                    <a:cubicBezTo>
                      <a:pt x="21" y="46"/>
                      <a:pt x="31" y="50"/>
                      <a:pt x="41" y="50"/>
                    </a:cubicBezTo>
                    <a:cubicBezTo>
                      <a:pt x="44" y="50"/>
                      <a:pt x="48" y="50"/>
                      <a:pt x="51" y="49"/>
                    </a:cubicBezTo>
                    <a:cubicBezTo>
                      <a:pt x="54" y="36"/>
                      <a:pt x="51" y="22"/>
                      <a:pt x="41" y="11"/>
                    </a:cubicBezTo>
                    <a:cubicBezTo>
                      <a:pt x="33" y="4"/>
                      <a:pt x="2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229" name="Group 228"/>
            <p:cNvGrpSpPr/>
            <p:nvPr/>
          </p:nvGrpSpPr>
          <p:grpSpPr>
            <a:xfrm>
              <a:off x="4618139" y="4329330"/>
              <a:ext cx="669035" cy="1048678"/>
              <a:chOff x="7089400" y="4146899"/>
              <a:chExt cx="809532" cy="1268900"/>
            </a:xfrm>
          </p:grpSpPr>
          <p:sp>
            <p:nvSpPr>
              <p:cNvPr id="493" name="Freeform 409"/>
              <p:cNvSpPr>
                <a:spLocks/>
              </p:cNvSpPr>
              <p:nvPr/>
            </p:nvSpPr>
            <p:spPr bwMode="auto">
              <a:xfrm>
                <a:off x="7089400" y="4169452"/>
                <a:ext cx="809532" cy="1246347"/>
              </a:xfrm>
              <a:custGeom>
                <a:avLst/>
                <a:gdLst>
                  <a:gd name="T0" fmla="*/ 463 w 463"/>
                  <a:gd name="T1" fmla="*/ 689 h 713"/>
                  <a:gd name="T2" fmla="*/ 442 w 463"/>
                  <a:gd name="T3" fmla="*/ 713 h 713"/>
                  <a:gd name="T4" fmla="*/ 21 w 463"/>
                  <a:gd name="T5" fmla="*/ 713 h 713"/>
                  <a:gd name="T6" fmla="*/ 0 w 463"/>
                  <a:gd name="T7" fmla="*/ 689 h 713"/>
                  <a:gd name="T8" fmla="*/ 0 w 463"/>
                  <a:gd name="T9" fmla="*/ 24 h 713"/>
                  <a:gd name="T10" fmla="*/ 21 w 463"/>
                  <a:gd name="T11" fmla="*/ 0 h 713"/>
                  <a:gd name="T12" fmla="*/ 442 w 463"/>
                  <a:gd name="T13" fmla="*/ 0 h 713"/>
                  <a:gd name="T14" fmla="*/ 463 w 463"/>
                  <a:gd name="T15" fmla="*/ 24 h 713"/>
                  <a:gd name="T16" fmla="*/ 463 w 463"/>
                  <a:gd name="T17" fmla="*/ 689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3" h="713">
                    <a:moveTo>
                      <a:pt x="463" y="689"/>
                    </a:moveTo>
                    <a:cubicBezTo>
                      <a:pt x="463" y="702"/>
                      <a:pt x="453" y="713"/>
                      <a:pt x="442" y="713"/>
                    </a:cubicBezTo>
                    <a:cubicBezTo>
                      <a:pt x="21" y="713"/>
                      <a:pt x="21" y="713"/>
                      <a:pt x="21" y="713"/>
                    </a:cubicBezTo>
                    <a:cubicBezTo>
                      <a:pt x="9" y="713"/>
                      <a:pt x="0" y="702"/>
                      <a:pt x="0" y="689"/>
                    </a:cubicBezTo>
                    <a:cubicBezTo>
                      <a:pt x="0" y="24"/>
                      <a:pt x="0" y="24"/>
                      <a:pt x="0" y="24"/>
                    </a:cubicBezTo>
                    <a:cubicBezTo>
                      <a:pt x="0" y="11"/>
                      <a:pt x="9" y="0"/>
                      <a:pt x="21" y="0"/>
                    </a:cubicBezTo>
                    <a:cubicBezTo>
                      <a:pt x="442" y="0"/>
                      <a:pt x="442" y="0"/>
                      <a:pt x="442" y="0"/>
                    </a:cubicBezTo>
                    <a:cubicBezTo>
                      <a:pt x="453" y="0"/>
                      <a:pt x="463" y="11"/>
                      <a:pt x="463" y="24"/>
                    </a:cubicBezTo>
                    <a:cubicBezTo>
                      <a:pt x="463" y="689"/>
                      <a:pt x="463" y="689"/>
                      <a:pt x="463" y="689"/>
                    </a:cubicBezTo>
                  </a:path>
                </a:pathLst>
              </a:custGeom>
              <a:solidFill>
                <a:srgbClr val="30A7DF">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94" name="Freeform 410"/>
              <p:cNvSpPr>
                <a:spLocks/>
              </p:cNvSpPr>
              <p:nvPr/>
            </p:nvSpPr>
            <p:spPr bwMode="auto">
              <a:xfrm>
                <a:off x="7089400" y="4146899"/>
                <a:ext cx="809532" cy="1246347"/>
              </a:xfrm>
              <a:custGeom>
                <a:avLst/>
                <a:gdLst>
                  <a:gd name="T0" fmla="*/ 463 w 463"/>
                  <a:gd name="T1" fmla="*/ 689 h 713"/>
                  <a:gd name="T2" fmla="*/ 442 w 463"/>
                  <a:gd name="T3" fmla="*/ 713 h 713"/>
                  <a:gd name="T4" fmla="*/ 21 w 463"/>
                  <a:gd name="T5" fmla="*/ 713 h 713"/>
                  <a:gd name="T6" fmla="*/ 0 w 463"/>
                  <a:gd name="T7" fmla="*/ 689 h 713"/>
                  <a:gd name="T8" fmla="*/ 0 w 463"/>
                  <a:gd name="T9" fmla="*/ 24 h 713"/>
                  <a:gd name="T10" fmla="*/ 21 w 463"/>
                  <a:gd name="T11" fmla="*/ 0 h 713"/>
                  <a:gd name="T12" fmla="*/ 442 w 463"/>
                  <a:gd name="T13" fmla="*/ 0 h 713"/>
                  <a:gd name="T14" fmla="*/ 463 w 463"/>
                  <a:gd name="T15" fmla="*/ 24 h 713"/>
                  <a:gd name="T16" fmla="*/ 463 w 463"/>
                  <a:gd name="T17" fmla="*/ 689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3" h="713">
                    <a:moveTo>
                      <a:pt x="463" y="689"/>
                    </a:moveTo>
                    <a:cubicBezTo>
                      <a:pt x="463" y="703"/>
                      <a:pt x="453" y="713"/>
                      <a:pt x="442" y="713"/>
                    </a:cubicBezTo>
                    <a:cubicBezTo>
                      <a:pt x="21" y="713"/>
                      <a:pt x="21" y="713"/>
                      <a:pt x="21" y="713"/>
                    </a:cubicBezTo>
                    <a:cubicBezTo>
                      <a:pt x="9" y="713"/>
                      <a:pt x="0" y="703"/>
                      <a:pt x="0" y="689"/>
                    </a:cubicBezTo>
                    <a:cubicBezTo>
                      <a:pt x="0" y="24"/>
                      <a:pt x="0" y="24"/>
                      <a:pt x="0" y="24"/>
                    </a:cubicBezTo>
                    <a:cubicBezTo>
                      <a:pt x="0" y="11"/>
                      <a:pt x="9" y="0"/>
                      <a:pt x="21" y="0"/>
                    </a:cubicBezTo>
                    <a:cubicBezTo>
                      <a:pt x="442" y="0"/>
                      <a:pt x="442" y="0"/>
                      <a:pt x="442" y="0"/>
                    </a:cubicBezTo>
                    <a:cubicBezTo>
                      <a:pt x="453" y="0"/>
                      <a:pt x="463" y="11"/>
                      <a:pt x="463" y="24"/>
                    </a:cubicBezTo>
                    <a:cubicBezTo>
                      <a:pt x="463" y="689"/>
                      <a:pt x="463" y="689"/>
                      <a:pt x="463" y="689"/>
                    </a:cubicBezTo>
                  </a:path>
                </a:pathLst>
              </a:cu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2" name="Rectangle 411"/>
              <p:cNvSpPr>
                <a:spLocks noChangeArrowheads="1"/>
              </p:cNvSpPr>
              <p:nvPr/>
            </p:nvSpPr>
            <p:spPr bwMode="auto">
              <a:xfrm>
                <a:off x="7130945" y="4324948"/>
                <a:ext cx="725255" cy="890248"/>
              </a:xfrm>
              <a:prstGeom prst="rect">
                <a:avLst/>
              </a:prstGeom>
              <a:solidFill>
                <a:srgbClr val="30A7DF">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3" name="Rectangle 412"/>
              <p:cNvSpPr>
                <a:spLocks noChangeArrowheads="1"/>
              </p:cNvSpPr>
              <p:nvPr/>
            </p:nvSpPr>
            <p:spPr bwMode="auto">
              <a:xfrm>
                <a:off x="7130945" y="4324948"/>
                <a:ext cx="725255" cy="890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4" name="Freeform 413"/>
              <p:cNvSpPr>
                <a:spLocks/>
              </p:cNvSpPr>
              <p:nvPr/>
            </p:nvSpPr>
            <p:spPr bwMode="auto">
              <a:xfrm>
                <a:off x="7305434" y="4213371"/>
                <a:ext cx="375091" cy="48667"/>
              </a:xfrm>
              <a:custGeom>
                <a:avLst/>
                <a:gdLst>
                  <a:gd name="T0" fmla="*/ 214 w 214"/>
                  <a:gd name="T1" fmla="*/ 14 h 28"/>
                  <a:gd name="T2" fmla="*/ 201 w 214"/>
                  <a:gd name="T3" fmla="*/ 28 h 28"/>
                  <a:gd name="T4" fmla="*/ 14 w 214"/>
                  <a:gd name="T5" fmla="*/ 28 h 28"/>
                  <a:gd name="T6" fmla="*/ 0 w 214"/>
                  <a:gd name="T7" fmla="*/ 14 h 28"/>
                  <a:gd name="T8" fmla="*/ 14 w 214"/>
                  <a:gd name="T9" fmla="*/ 0 h 28"/>
                  <a:gd name="T10" fmla="*/ 201 w 214"/>
                  <a:gd name="T11" fmla="*/ 0 h 28"/>
                  <a:gd name="T12" fmla="*/ 214 w 214"/>
                  <a:gd name="T13" fmla="*/ 14 h 28"/>
                </a:gdLst>
                <a:ahLst/>
                <a:cxnLst>
                  <a:cxn ang="0">
                    <a:pos x="T0" y="T1"/>
                  </a:cxn>
                  <a:cxn ang="0">
                    <a:pos x="T2" y="T3"/>
                  </a:cxn>
                  <a:cxn ang="0">
                    <a:pos x="T4" y="T5"/>
                  </a:cxn>
                  <a:cxn ang="0">
                    <a:pos x="T6" y="T7"/>
                  </a:cxn>
                  <a:cxn ang="0">
                    <a:pos x="T8" y="T9"/>
                  </a:cxn>
                  <a:cxn ang="0">
                    <a:pos x="T10" y="T11"/>
                  </a:cxn>
                  <a:cxn ang="0">
                    <a:pos x="T12" y="T13"/>
                  </a:cxn>
                </a:cxnLst>
                <a:rect l="0" t="0" r="r" b="b"/>
                <a:pathLst>
                  <a:path w="214" h="28">
                    <a:moveTo>
                      <a:pt x="214" y="14"/>
                    </a:moveTo>
                    <a:cubicBezTo>
                      <a:pt x="214" y="22"/>
                      <a:pt x="208" y="28"/>
                      <a:pt x="201" y="28"/>
                    </a:cubicBezTo>
                    <a:cubicBezTo>
                      <a:pt x="14" y="28"/>
                      <a:pt x="14" y="28"/>
                      <a:pt x="14" y="28"/>
                    </a:cubicBezTo>
                    <a:cubicBezTo>
                      <a:pt x="6" y="28"/>
                      <a:pt x="0" y="22"/>
                      <a:pt x="0" y="14"/>
                    </a:cubicBezTo>
                    <a:cubicBezTo>
                      <a:pt x="0" y="7"/>
                      <a:pt x="6" y="0"/>
                      <a:pt x="14" y="0"/>
                    </a:cubicBezTo>
                    <a:cubicBezTo>
                      <a:pt x="201" y="0"/>
                      <a:pt x="201" y="0"/>
                      <a:pt x="201" y="0"/>
                    </a:cubicBezTo>
                    <a:cubicBezTo>
                      <a:pt x="208" y="0"/>
                      <a:pt x="214" y="7"/>
                      <a:pt x="214" y="14"/>
                    </a:cubicBezTo>
                    <a:close/>
                  </a:path>
                </a:pathLst>
              </a:custGeom>
              <a:solidFill>
                <a:srgbClr val="30A7DF">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5" name="Oval 414"/>
              <p:cNvSpPr>
                <a:spLocks noChangeArrowheads="1"/>
              </p:cNvSpPr>
              <p:nvPr/>
            </p:nvSpPr>
            <p:spPr bwMode="auto">
              <a:xfrm>
                <a:off x="7441939" y="5256741"/>
                <a:ext cx="103269" cy="103269"/>
              </a:xfrm>
              <a:prstGeom prst="ellipse">
                <a:avLst/>
              </a:prstGeom>
              <a:solidFill>
                <a:srgbClr val="30A7DF">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6" name="Oval 415"/>
              <p:cNvSpPr>
                <a:spLocks noChangeArrowheads="1"/>
              </p:cNvSpPr>
              <p:nvPr/>
            </p:nvSpPr>
            <p:spPr bwMode="auto">
              <a:xfrm>
                <a:off x="7451435" y="5265050"/>
                <a:ext cx="83090" cy="84277"/>
              </a:xfrm>
              <a:prstGeom prst="ellipse">
                <a:avLst/>
              </a:pr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7" name="Freeform 506"/>
              <p:cNvSpPr>
                <a:spLocks noChangeAspect="1" noChangeArrowheads="1"/>
              </p:cNvSpPr>
              <p:nvPr/>
            </p:nvSpPr>
            <p:spPr bwMode="auto">
              <a:xfrm>
                <a:off x="7266263" y="4529111"/>
                <a:ext cx="445124" cy="443938"/>
              </a:xfrm>
              <a:custGeom>
                <a:avLst/>
                <a:gdLst>
                  <a:gd name="connsiteX0" fmla="*/ 149562 w 445124"/>
                  <a:gd name="connsiteY0" fmla="*/ 128196 h 443938"/>
                  <a:gd name="connsiteX1" fmla="*/ 149562 w 445124"/>
                  <a:gd name="connsiteY1" fmla="*/ 316929 h 443938"/>
                  <a:gd name="connsiteX2" fmla="*/ 341856 w 445124"/>
                  <a:gd name="connsiteY2" fmla="*/ 221969 h 443938"/>
                  <a:gd name="connsiteX3" fmla="*/ 222843 w 445124"/>
                  <a:gd name="connsiteY3" fmla="*/ 7122 h 443938"/>
                  <a:gd name="connsiteX4" fmla="*/ 42732 w 445124"/>
                  <a:gd name="connsiteY4" fmla="*/ 110391 h 443938"/>
                  <a:gd name="connsiteX5" fmla="*/ 222843 w 445124"/>
                  <a:gd name="connsiteY5" fmla="*/ 29876 h 443938"/>
                  <a:gd name="connsiteX6" fmla="*/ 401205 w 445124"/>
                  <a:gd name="connsiteY6" fmla="*/ 110391 h 443938"/>
                  <a:gd name="connsiteX7" fmla="*/ 222843 w 445124"/>
                  <a:gd name="connsiteY7" fmla="*/ 7122 h 443938"/>
                  <a:gd name="connsiteX8" fmla="*/ 222562 w 445124"/>
                  <a:gd name="connsiteY8" fmla="*/ 0 h 443938"/>
                  <a:gd name="connsiteX9" fmla="*/ 445124 w 445124"/>
                  <a:gd name="connsiteY9" fmla="*/ 221969 h 443938"/>
                  <a:gd name="connsiteX10" fmla="*/ 222562 w 445124"/>
                  <a:gd name="connsiteY10" fmla="*/ 443938 h 443938"/>
                  <a:gd name="connsiteX11" fmla="*/ 0 w 445124"/>
                  <a:gd name="connsiteY11" fmla="*/ 221969 h 443938"/>
                  <a:gd name="connsiteX12" fmla="*/ 222562 w 445124"/>
                  <a:gd name="connsiteY12" fmla="*/ 0 h 44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5124" h="443938">
                    <a:moveTo>
                      <a:pt x="149562" y="128196"/>
                    </a:moveTo>
                    <a:lnTo>
                      <a:pt x="149562" y="316929"/>
                    </a:lnTo>
                    <a:lnTo>
                      <a:pt x="341856" y="221969"/>
                    </a:lnTo>
                    <a:close/>
                    <a:moveTo>
                      <a:pt x="222843" y="7122"/>
                    </a:moveTo>
                    <a:cubicBezTo>
                      <a:pt x="144154" y="7122"/>
                      <a:pt x="77705" y="49130"/>
                      <a:pt x="42732" y="110391"/>
                    </a:cubicBezTo>
                    <a:cubicBezTo>
                      <a:pt x="86448" y="61382"/>
                      <a:pt x="151148" y="29876"/>
                      <a:pt x="222843" y="29876"/>
                    </a:cubicBezTo>
                    <a:cubicBezTo>
                      <a:pt x="294538" y="29876"/>
                      <a:pt x="357489" y="61382"/>
                      <a:pt x="401205" y="110391"/>
                    </a:cubicBezTo>
                    <a:cubicBezTo>
                      <a:pt x="366232" y="49130"/>
                      <a:pt x="299784" y="7122"/>
                      <a:pt x="222843" y="7122"/>
                    </a:cubicBezTo>
                    <a:close/>
                    <a:moveTo>
                      <a:pt x="222562" y="0"/>
                    </a:moveTo>
                    <a:cubicBezTo>
                      <a:pt x="345480" y="0"/>
                      <a:pt x="445124" y="99379"/>
                      <a:pt x="445124" y="221969"/>
                    </a:cubicBezTo>
                    <a:cubicBezTo>
                      <a:pt x="445124" y="344559"/>
                      <a:pt x="345480" y="443938"/>
                      <a:pt x="222562" y="443938"/>
                    </a:cubicBezTo>
                    <a:cubicBezTo>
                      <a:pt x="99644" y="443938"/>
                      <a:pt x="0" y="344559"/>
                      <a:pt x="0" y="221969"/>
                    </a:cubicBezTo>
                    <a:cubicBezTo>
                      <a:pt x="0" y="99379"/>
                      <a:pt x="99644" y="0"/>
                      <a:pt x="222562" y="0"/>
                    </a:cubicBezTo>
                    <a:close/>
                  </a:path>
                </a:pathLst>
              </a:custGeom>
              <a:solidFill>
                <a:srgbClr val="30A7DF">
                  <a:lumMod val="75000"/>
                </a:srgbClr>
              </a:solidFill>
              <a:ln>
                <a:noFill/>
              </a:ln>
            </p:spPr>
            <p:txBody>
              <a:bodyPr vert="horz" wrap="square" lIns="91440" tIns="45720" rIns="91440" bIns="45720" numCol="1" anchor="ctr"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508" name="Freeform 420"/>
              <p:cNvSpPr>
                <a:spLocks noChangeAspect="1"/>
              </p:cNvSpPr>
              <p:nvPr/>
            </p:nvSpPr>
            <p:spPr bwMode="auto">
              <a:xfrm>
                <a:off x="7408703" y="4657308"/>
                <a:ext cx="199416" cy="206537"/>
              </a:xfrm>
              <a:custGeom>
                <a:avLst/>
                <a:gdLst>
                  <a:gd name="T0" fmla="*/ 6 w 168"/>
                  <a:gd name="T1" fmla="*/ 0 h 174"/>
                  <a:gd name="T2" fmla="*/ 0 w 168"/>
                  <a:gd name="T3" fmla="*/ 13 h 174"/>
                  <a:gd name="T4" fmla="*/ 0 w 168"/>
                  <a:gd name="T5" fmla="*/ 174 h 174"/>
                  <a:gd name="T6" fmla="*/ 168 w 168"/>
                  <a:gd name="T7" fmla="*/ 88 h 174"/>
                  <a:gd name="T8" fmla="*/ 168 w 168"/>
                  <a:gd name="T9" fmla="*/ 79 h 174"/>
                  <a:gd name="T10" fmla="*/ 6 w 168"/>
                  <a:gd name="T11" fmla="*/ 0 h 174"/>
                </a:gdLst>
                <a:ahLst/>
                <a:cxnLst>
                  <a:cxn ang="0">
                    <a:pos x="T0" y="T1"/>
                  </a:cxn>
                  <a:cxn ang="0">
                    <a:pos x="T2" y="T3"/>
                  </a:cxn>
                  <a:cxn ang="0">
                    <a:pos x="T4" y="T5"/>
                  </a:cxn>
                  <a:cxn ang="0">
                    <a:pos x="T6" y="T7"/>
                  </a:cxn>
                  <a:cxn ang="0">
                    <a:pos x="T8" y="T9"/>
                  </a:cxn>
                  <a:cxn ang="0">
                    <a:pos x="T10" y="T11"/>
                  </a:cxn>
                </a:cxnLst>
                <a:rect l="0" t="0" r="r" b="b"/>
                <a:pathLst>
                  <a:path w="168" h="174">
                    <a:moveTo>
                      <a:pt x="6" y="0"/>
                    </a:moveTo>
                    <a:lnTo>
                      <a:pt x="0" y="13"/>
                    </a:lnTo>
                    <a:lnTo>
                      <a:pt x="0" y="174"/>
                    </a:lnTo>
                    <a:lnTo>
                      <a:pt x="168" y="88"/>
                    </a:lnTo>
                    <a:lnTo>
                      <a:pt x="168" y="79"/>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230" name="Group 229"/>
            <p:cNvGrpSpPr/>
            <p:nvPr/>
          </p:nvGrpSpPr>
          <p:grpSpPr>
            <a:xfrm>
              <a:off x="5064489" y="2563549"/>
              <a:ext cx="543468" cy="931940"/>
              <a:chOff x="7629484" y="2010304"/>
              <a:chExt cx="657596" cy="1127647"/>
            </a:xfrm>
          </p:grpSpPr>
          <p:sp>
            <p:nvSpPr>
              <p:cNvPr id="453" name="Freeform 422"/>
              <p:cNvSpPr>
                <a:spLocks/>
              </p:cNvSpPr>
              <p:nvPr/>
            </p:nvSpPr>
            <p:spPr bwMode="auto">
              <a:xfrm>
                <a:off x="7629484" y="2029296"/>
                <a:ext cx="657596" cy="1108655"/>
              </a:xfrm>
              <a:custGeom>
                <a:avLst/>
                <a:gdLst>
                  <a:gd name="T0" fmla="*/ 376 w 376"/>
                  <a:gd name="T1" fmla="*/ 612 h 634"/>
                  <a:gd name="T2" fmla="*/ 357 w 376"/>
                  <a:gd name="T3" fmla="*/ 634 h 634"/>
                  <a:gd name="T4" fmla="*/ 19 w 376"/>
                  <a:gd name="T5" fmla="*/ 634 h 634"/>
                  <a:gd name="T6" fmla="*/ 0 w 376"/>
                  <a:gd name="T7" fmla="*/ 612 h 634"/>
                  <a:gd name="T8" fmla="*/ 0 w 376"/>
                  <a:gd name="T9" fmla="*/ 21 h 634"/>
                  <a:gd name="T10" fmla="*/ 19 w 376"/>
                  <a:gd name="T11" fmla="*/ 0 h 634"/>
                  <a:gd name="T12" fmla="*/ 357 w 376"/>
                  <a:gd name="T13" fmla="*/ 0 h 634"/>
                  <a:gd name="T14" fmla="*/ 376 w 376"/>
                  <a:gd name="T15" fmla="*/ 21 h 634"/>
                  <a:gd name="T16" fmla="*/ 376 w 376"/>
                  <a:gd name="T17" fmla="*/ 612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634">
                    <a:moveTo>
                      <a:pt x="376" y="612"/>
                    </a:moveTo>
                    <a:cubicBezTo>
                      <a:pt x="376" y="624"/>
                      <a:pt x="367" y="634"/>
                      <a:pt x="357" y="634"/>
                    </a:cubicBezTo>
                    <a:cubicBezTo>
                      <a:pt x="19" y="634"/>
                      <a:pt x="19" y="634"/>
                      <a:pt x="19" y="634"/>
                    </a:cubicBezTo>
                    <a:cubicBezTo>
                      <a:pt x="9" y="634"/>
                      <a:pt x="0" y="624"/>
                      <a:pt x="0" y="612"/>
                    </a:cubicBezTo>
                    <a:cubicBezTo>
                      <a:pt x="0" y="21"/>
                      <a:pt x="0" y="21"/>
                      <a:pt x="0" y="21"/>
                    </a:cubicBezTo>
                    <a:cubicBezTo>
                      <a:pt x="0" y="10"/>
                      <a:pt x="9" y="0"/>
                      <a:pt x="19" y="0"/>
                    </a:cubicBezTo>
                    <a:cubicBezTo>
                      <a:pt x="357" y="0"/>
                      <a:pt x="357" y="0"/>
                      <a:pt x="357" y="0"/>
                    </a:cubicBezTo>
                    <a:cubicBezTo>
                      <a:pt x="367" y="0"/>
                      <a:pt x="376" y="10"/>
                      <a:pt x="376" y="21"/>
                    </a:cubicBezTo>
                    <a:cubicBezTo>
                      <a:pt x="376" y="612"/>
                      <a:pt x="376" y="612"/>
                      <a:pt x="376" y="612"/>
                    </a:cubicBezTo>
                  </a:path>
                </a:pathLst>
              </a:custGeom>
              <a:solidFill>
                <a:srgbClr val="7A66AD">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54" name="Freeform 423"/>
              <p:cNvSpPr>
                <a:spLocks/>
              </p:cNvSpPr>
              <p:nvPr/>
            </p:nvSpPr>
            <p:spPr bwMode="auto">
              <a:xfrm>
                <a:off x="7629484" y="2010304"/>
                <a:ext cx="657596" cy="1108655"/>
              </a:xfrm>
              <a:custGeom>
                <a:avLst/>
                <a:gdLst>
                  <a:gd name="T0" fmla="*/ 376 w 376"/>
                  <a:gd name="T1" fmla="*/ 612 h 634"/>
                  <a:gd name="T2" fmla="*/ 357 w 376"/>
                  <a:gd name="T3" fmla="*/ 634 h 634"/>
                  <a:gd name="T4" fmla="*/ 19 w 376"/>
                  <a:gd name="T5" fmla="*/ 634 h 634"/>
                  <a:gd name="T6" fmla="*/ 0 w 376"/>
                  <a:gd name="T7" fmla="*/ 612 h 634"/>
                  <a:gd name="T8" fmla="*/ 0 w 376"/>
                  <a:gd name="T9" fmla="*/ 21 h 634"/>
                  <a:gd name="T10" fmla="*/ 19 w 376"/>
                  <a:gd name="T11" fmla="*/ 0 h 634"/>
                  <a:gd name="T12" fmla="*/ 357 w 376"/>
                  <a:gd name="T13" fmla="*/ 0 h 634"/>
                  <a:gd name="T14" fmla="*/ 376 w 376"/>
                  <a:gd name="T15" fmla="*/ 21 h 634"/>
                  <a:gd name="T16" fmla="*/ 376 w 376"/>
                  <a:gd name="T17" fmla="*/ 612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634">
                    <a:moveTo>
                      <a:pt x="376" y="612"/>
                    </a:moveTo>
                    <a:cubicBezTo>
                      <a:pt x="376" y="624"/>
                      <a:pt x="367" y="634"/>
                      <a:pt x="357" y="634"/>
                    </a:cubicBezTo>
                    <a:cubicBezTo>
                      <a:pt x="19" y="634"/>
                      <a:pt x="19" y="634"/>
                      <a:pt x="19" y="634"/>
                    </a:cubicBezTo>
                    <a:cubicBezTo>
                      <a:pt x="9" y="634"/>
                      <a:pt x="0" y="624"/>
                      <a:pt x="0" y="612"/>
                    </a:cubicBezTo>
                    <a:cubicBezTo>
                      <a:pt x="0" y="21"/>
                      <a:pt x="0" y="21"/>
                      <a:pt x="0" y="21"/>
                    </a:cubicBezTo>
                    <a:cubicBezTo>
                      <a:pt x="0" y="9"/>
                      <a:pt x="9" y="0"/>
                      <a:pt x="19" y="0"/>
                    </a:cubicBezTo>
                    <a:cubicBezTo>
                      <a:pt x="357" y="0"/>
                      <a:pt x="357" y="0"/>
                      <a:pt x="357" y="0"/>
                    </a:cubicBezTo>
                    <a:cubicBezTo>
                      <a:pt x="367" y="0"/>
                      <a:pt x="376" y="9"/>
                      <a:pt x="376" y="21"/>
                    </a:cubicBezTo>
                    <a:cubicBezTo>
                      <a:pt x="376" y="612"/>
                      <a:pt x="376" y="612"/>
                      <a:pt x="376" y="612"/>
                    </a:cubicBezTo>
                  </a:path>
                </a:pathLst>
              </a:custGeom>
              <a:solidFill>
                <a:srgbClr val="7A66AD"/>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64" name="Rectangle 424"/>
              <p:cNvSpPr>
                <a:spLocks noChangeArrowheads="1"/>
              </p:cNvSpPr>
              <p:nvPr/>
            </p:nvSpPr>
            <p:spPr bwMode="auto">
              <a:xfrm>
                <a:off x="7666281" y="2169362"/>
                <a:ext cx="584003" cy="790540"/>
              </a:xfrm>
              <a:prstGeom prst="rect">
                <a:avLst/>
              </a:prstGeom>
              <a:solidFill>
                <a:srgbClr val="7A66AD">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65" name="Rectangle 425"/>
              <p:cNvSpPr>
                <a:spLocks noChangeArrowheads="1"/>
              </p:cNvSpPr>
              <p:nvPr/>
            </p:nvSpPr>
            <p:spPr bwMode="auto">
              <a:xfrm>
                <a:off x="7666281" y="2169362"/>
                <a:ext cx="584003" cy="79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66" name="Freeform 426"/>
              <p:cNvSpPr>
                <a:spLocks/>
              </p:cNvSpPr>
              <p:nvPr/>
            </p:nvSpPr>
            <p:spPr bwMode="auto">
              <a:xfrm>
                <a:off x="7792103" y="2069654"/>
                <a:ext cx="332359" cy="42732"/>
              </a:xfrm>
              <a:custGeom>
                <a:avLst/>
                <a:gdLst>
                  <a:gd name="T0" fmla="*/ 190 w 190"/>
                  <a:gd name="T1" fmla="*/ 12 h 24"/>
                  <a:gd name="T2" fmla="*/ 178 w 190"/>
                  <a:gd name="T3" fmla="*/ 24 h 24"/>
                  <a:gd name="T4" fmla="*/ 12 w 190"/>
                  <a:gd name="T5" fmla="*/ 24 h 24"/>
                  <a:gd name="T6" fmla="*/ 0 w 190"/>
                  <a:gd name="T7" fmla="*/ 12 h 24"/>
                  <a:gd name="T8" fmla="*/ 12 w 190"/>
                  <a:gd name="T9" fmla="*/ 0 h 24"/>
                  <a:gd name="T10" fmla="*/ 178 w 190"/>
                  <a:gd name="T11" fmla="*/ 0 h 24"/>
                  <a:gd name="T12" fmla="*/ 190 w 190"/>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190" h="24">
                    <a:moveTo>
                      <a:pt x="190" y="12"/>
                    </a:moveTo>
                    <a:cubicBezTo>
                      <a:pt x="190" y="19"/>
                      <a:pt x="185" y="24"/>
                      <a:pt x="178" y="24"/>
                    </a:cubicBezTo>
                    <a:cubicBezTo>
                      <a:pt x="12" y="24"/>
                      <a:pt x="12" y="24"/>
                      <a:pt x="12" y="24"/>
                    </a:cubicBezTo>
                    <a:cubicBezTo>
                      <a:pt x="5" y="24"/>
                      <a:pt x="0" y="19"/>
                      <a:pt x="0" y="12"/>
                    </a:cubicBezTo>
                    <a:cubicBezTo>
                      <a:pt x="0" y="5"/>
                      <a:pt x="5" y="0"/>
                      <a:pt x="12" y="0"/>
                    </a:cubicBezTo>
                    <a:cubicBezTo>
                      <a:pt x="178" y="0"/>
                      <a:pt x="178" y="0"/>
                      <a:pt x="178" y="0"/>
                    </a:cubicBezTo>
                    <a:cubicBezTo>
                      <a:pt x="185" y="0"/>
                      <a:pt x="190" y="5"/>
                      <a:pt x="190" y="12"/>
                    </a:cubicBezTo>
                    <a:close/>
                  </a:path>
                </a:pathLst>
              </a:custGeom>
              <a:solidFill>
                <a:srgbClr val="7A66AD">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67" name="Oval 427"/>
              <p:cNvSpPr>
                <a:spLocks noChangeArrowheads="1"/>
              </p:cNvSpPr>
              <p:nvPr/>
            </p:nvSpPr>
            <p:spPr bwMode="auto">
              <a:xfrm>
                <a:off x="7917924" y="3001447"/>
                <a:ext cx="80716" cy="80716"/>
              </a:xfrm>
              <a:prstGeom prst="ellipse">
                <a:avLst/>
              </a:prstGeom>
              <a:solidFill>
                <a:srgbClr val="7A66AD">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69" name="Oval 428"/>
              <p:cNvSpPr>
                <a:spLocks noChangeArrowheads="1"/>
              </p:cNvSpPr>
              <p:nvPr/>
            </p:nvSpPr>
            <p:spPr bwMode="auto">
              <a:xfrm>
                <a:off x="7942851" y="3010943"/>
                <a:ext cx="30862" cy="30862"/>
              </a:xfrm>
              <a:prstGeom prst="ellipse">
                <a:avLst/>
              </a:prstGeom>
              <a:solidFill>
                <a:srgbClr val="7A66AD"/>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480" name="Group 479"/>
              <p:cNvGrpSpPr/>
              <p:nvPr/>
            </p:nvGrpSpPr>
            <p:grpSpPr>
              <a:xfrm>
                <a:off x="8033063" y="2445932"/>
                <a:ext cx="103269" cy="74781"/>
                <a:chOff x="8033063" y="2445932"/>
                <a:chExt cx="103269" cy="74781"/>
              </a:xfrm>
              <a:solidFill>
                <a:srgbClr val="7A66AD"/>
              </a:solidFill>
            </p:grpSpPr>
            <p:sp>
              <p:nvSpPr>
                <p:cNvPr id="484" name="Freeform 431"/>
                <p:cNvSpPr>
                  <a:spLocks noEditPoints="1"/>
                </p:cNvSpPr>
                <p:nvPr/>
              </p:nvSpPr>
              <p:spPr bwMode="auto">
                <a:xfrm>
                  <a:off x="8120901" y="2487477"/>
                  <a:ext cx="15431" cy="33236"/>
                </a:xfrm>
                <a:custGeom>
                  <a:avLst/>
                  <a:gdLst>
                    <a:gd name="T0" fmla="*/ 7 w 9"/>
                    <a:gd name="T1" fmla="*/ 18 h 19"/>
                    <a:gd name="T2" fmla="*/ 5 w 9"/>
                    <a:gd name="T3" fmla="*/ 19 h 19"/>
                    <a:gd name="T4" fmla="*/ 7 w 9"/>
                    <a:gd name="T5" fmla="*/ 18 h 19"/>
                    <a:gd name="T6" fmla="*/ 7 w 9"/>
                    <a:gd name="T7" fmla="*/ 18 h 19"/>
                    <a:gd name="T8" fmla="*/ 0 w 9"/>
                    <a:gd name="T9" fmla="*/ 0 h 19"/>
                    <a:gd name="T10" fmla="*/ 0 w 9"/>
                    <a:gd name="T11" fmla="*/ 0 h 19"/>
                    <a:gd name="T12" fmla="*/ 9 w 9"/>
                    <a:gd name="T13" fmla="*/ 0 h 19"/>
                    <a:gd name="T14" fmla="*/ 9 w 9"/>
                    <a:gd name="T15" fmla="*/ 0 h 19"/>
                    <a:gd name="T16" fmla="*/ 0 w 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9">
                      <a:moveTo>
                        <a:pt x="7" y="18"/>
                      </a:moveTo>
                      <a:cubicBezTo>
                        <a:pt x="5" y="19"/>
                        <a:pt x="5" y="19"/>
                        <a:pt x="5" y="19"/>
                      </a:cubicBezTo>
                      <a:cubicBezTo>
                        <a:pt x="7" y="18"/>
                        <a:pt x="7" y="18"/>
                        <a:pt x="7" y="18"/>
                      </a:cubicBezTo>
                      <a:cubicBezTo>
                        <a:pt x="7" y="18"/>
                        <a:pt x="7" y="18"/>
                        <a:pt x="7" y="18"/>
                      </a:cubicBezTo>
                      <a:moveTo>
                        <a:pt x="0" y="0"/>
                      </a:moveTo>
                      <a:cubicBezTo>
                        <a:pt x="0" y="0"/>
                        <a:pt x="0" y="0"/>
                        <a:pt x="0" y="0"/>
                      </a:cubicBezTo>
                      <a:cubicBezTo>
                        <a:pt x="9" y="0"/>
                        <a:pt x="9" y="0"/>
                        <a:pt x="9" y="0"/>
                      </a:cubicBezTo>
                      <a:cubicBezTo>
                        <a:pt x="9" y="0"/>
                        <a:pt x="9" y="0"/>
                        <a:pt x="9"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7A66AD"/>
                    </a:solidFill>
                    <a:effectLst/>
                    <a:uLnTx/>
                    <a:uFillTx/>
                    <a:latin typeface="Lato Light"/>
                    <a:ea typeface="+mn-ea"/>
                    <a:cs typeface="+mn-cs"/>
                  </a:endParaRPr>
                </a:p>
              </p:txBody>
            </p:sp>
            <p:sp>
              <p:nvSpPr>
                <p:cNvPr id="489" name="Freeform 443"/>
                <p:cNvSpPr>
                  <a:spLocks/>
                </p:cNvSpPr>
                <p:nvPr/>
              </p:nvSpPr>
              <p:spPr bwMode="auto">
                <a:xfrm>
                  <a:off x="8033063" y="2445932"/>
                  <a:ext cx="14244" cy="11870"/>
                </a:xfrm>
                <a:custGeom>
                  <a:avLst/>
                  <a:gdLst>
                    <a:gd name="T0" fmla="*/ 4 w 8"/>
                    <a:gd name="T1" fmla="*/ 0 h 7"/>
                    <a:gd name="T2" fmla="*/ 0 w 8"/>
                    <a:gd name="T3" fmla="*/ 2 h 7"/>
                    <a:gd name="T4" fmla="*/ 3 w 8"/>
                    <a:gd name="T5" fmla="*/ 7 h 7"/>
                    <a:gd name="T6" fmla="*/ 4 w 8"/>
                    <a:gd name="T7" fmla="*/ 7 h 7"/>
                    <a:gd name="T8" fmla="*/ 7 w 8"/>
                    <a:gd name="T9" fmla="*/ 4 h 7"/>
                    <a:gd name="T10" fmla="*/ 5 w 8"/>
                    <a:gd name="T11" fmla="*/ 0 h 7"/>
                    <a:gd name="T12" fmla="*/ 4 w 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4" y="0"/>
                      </a:moveTo>
                      <a:cubicBezTo>
                        <a:pt x="2" y="0"/>
                        <a:pt x="1" y="1"/>
                        <a:pt x="0" y="2"/>
                      </a:cubicBezTo>
                      <a:cubicBezTo>
                        <a:pt x="0" y="4"/>
                        <a:pt x="1" y="6"/>
                        <a:pt x="3" y="7"/>
                      </a:cubicBezTo>
                      <a:cubicBezTo>
                        <a:pt x="3" y="7"/>
                        <a:pt x="3" y="7"/>
                        <a:pt x="4" y="7"/>
                      </a:cubicBezTo>
                      <a:cubicBezTo>
                        <a:pt x="5" y="7"/>
                        <a:pt x="7" y="6"/>
                        <a:pt x="7" y="4"/>
                      </a:cubicBezTo>
                      <a:cubicBezTo>
                        <a:pt x="8" y="2"/>
                        <a:pt x="7"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7A66AD"/>
                    </a:solidFill>
                    <a:effectLst/>
                    <a:uLnTx/>
                    <a:uFillTx/>
                    <a:latin typeface="Lato Light"/>
                    <a:ea typeface="+mn-ea"/>
                    <a:cs typeface="+mn-cs"/>
                  </a:endParaRPr>
                </a:p>
              </p:txBody>
            </p:sp>
          </p:grpSp>
        </p:grpSp>
        <p:sp>
          <p:nvSpPr>
            <p:cNvPr id="231" name="Oval 444"/>
            <p:cNvSpPr>
              <a:spLocks noChangeArrowheads="1"/>
            </p:cNvSpPr>
            <p:nvPr/>
          </p:nvSpPr>
          <p:spPr bwMode="auto">
            <a:xfrm>
              <a:off x="7221686" y="2868636"/>
              <a:ext cx="443408" cy="443408"/>
            </a:xfrm>
            <a:prstGeom prst="ellipse">
              <a:avLst/>
            </a:prstGeom>
            <a:solidFill>
              <a:srgbClr val="EC5623"/>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32" name="Oval 447"/>
            <p:cNvSpPr>
              <a:spLocks noChangeArrowheads="1"/>
            </p:cNvSpPr>
            <p:nvPr/>
          </p:nvSpPr>
          <p:spPr bwMode="auto">
            <a:xfrm>
              <a:off x="4151188" y="3131541"/>
              <a:ext cx="662168" cy="660206"/>
            </a:xfrm>
            <a:prstGeom prst="ellipse">
              <a:avLst/>
            </a:pr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233" name="Group 232"/>
            <p:cNvGrpSpPr>
              <a:grpSpLocks noChangeAspect="1"/>
            </p:cNvGrpSpPr>
            <p:nvPr/>
          </p:nvGrpSpPr>
          <p:grpSpPr>
            <a:xfrm>
              <a:off x="4388587" y="3387580"/>
              <a:ext cx="252115" cy="158921"/>
              <a:chOff x="6811643" y="3007382"/>
              <a:chExt cx="305059" cy="192294"/>
            </a:xfrm>
          </p:grpSpPr>
          <p:sp>
            <p:nvSpPr>
              <p:cNvPr id="443" name="Freeform 449"/>
              <p:cNvSpPr>
                <a:spLocks/>
              </p:cNvSpPr>
              <p:nvPr/>
            </p:nvSpPr>
            <p:spPr bwMode="auto">
              <a:xfrm>
                <a:off x="6811643" y="3007382"/>
                <a:ext cx="92586" cy="192294"/>
              </a:xfrm>
              <a:custGeom>
                <a:avLst/>
                <a:gdLst>
                  <a:gd name="T0" fmla="*/ 53 w 53"/>
                  <a:gd name="T1" fmla="*/ 82 h 110"/>
                  <a:gd name="T2" fmla="*/ 47 w 53"/>
                  <a:gd name="T3" fmla="*/ 101 h 110"/>
                  <a:gd name="T4" fmla="*/ 36 w 53"/>
                  <a:gd name="T5" fmla="*/ 109 h 110"/>
                  <a:gd name="T6" fmla="*/ 27 w 53"/>
                  <a:gd name="T7" fmla="*/ 110 h 110"/>
                  <a:gd name="T8" fmla="*/ 11 w 53"/>
                  <a:gd name="T9" fmla="*/ 105 h 110"/>
                  <a:gd name="T10" fmla="*/ 3 w 53"/>
                  <a:gd name="T11" fmla="*/ 95 h 110"/>
                  <a:gd name="T12" fmla="*/ 0 w 53"/>
                  <a:gd name="T13" fmla="*/ 80 h 110"/>
                  <a:gd name="T14" fmla="*/ 15 w 53"/>
                  <a:gd name="T15" fmla="*/ 79 h 110"/>
                  <a:gd name="T16" fmla="*/ 20 w 53"/>
                  <a:gd name="T17" fmla="*/ 92 h 110"/>
                  <a:gd name="T18" fmla="*/ 27 w 53"/>
                  <a:gd name="T19" fmla="*/ 95 h 110"/>
                  <a:gd name="T20" fmla="*/ 35 w 53"/>
                  <a:gd name="T21" fmla="*/ 90 h 110"/>
                  <a:gd name="T22" fmla="*/ 37 w 53"/>
                  <a:gd name="T23" fmla="*/ 83 h 110"/>
                  <a:gd name="T24" fmla="*/ 31 w 53"/>
                  <a:gd name="T25" fmla="*/ 70 h 110"/>
                  <a:gd name="T26" fmla="*/ 16 w 53"/>
                  <a:gd name="T27" fmla="*/ 56 h 110"/>
                  <a:gd name="T28" fmla="*/ 5 w 53"/>
                  <a:gd name="T29" fmla="*/ 42 h 110"/>
                  <a:gd name="T30" fmla="*/ 1 w 53"/>
                  <a:gd name="T31" fmla="*/ 27 h 110"/>
                  <a:gd name="T32" fmla="*/ 11 w 53"/>
                  <a:gd name="T33" fmla="*/ 5 h 110"/>
                  <a:gd name="T34" fmla="*/ 26 w 53"/>
                  <a:gd name="T35" fmla="*/ 0 h 110"/>
                  <a:gd name="T36" fmla="*/ 41 w 53"/>
                  <a:gd name="T37" fmla="*/ 4 h 110"/>
                  <a:gd name="T38" fmla="*/ 49 w 53"/>
                  <a:gd name="T39" fmla="*/ 12 h 110"/>
                  <a:gd name="T40" fmla="*/ 52 w 53"/>
                  <a:gd name="T41" fmla="*/ 25 h 110"/>
                  <a:gd name="T42" fmla="*/ 37 w 53"/>
                  <a:gd name="T43" fmla="*/ 28 h 110"/>
                  <a:gd name="T44" fmla="*/ 33 w 53"/>
                  <a:gd name="T45" fmla="*/ 17 h 110"/>
                  <a:gd name="T46" fmla="*/ 27 w 53"/>
                  <a:gd name="T47" fmla="*/ 15 h 110"/>
                  <a:gd name="T48" fmla="*/ 20 w 53"/>
                  <a:gd name="T49" fmla="*/ 19 h 110"/>
                  <a:gd name="T50" fmla="*/ 18 w 53"/>
                  <a:gd name="T51" fmla="*/ 26 h 110"/>
                  <a:gd name="T52" fmla="*/ 24 w 53"/>
                  <a:gd name="T53" fmla="*/ 41 h 110"/>
                  <a:gd name="T54" fmla="*/ 32 w 53"/>
                  <a:gd name="T55" fmla="*/ 48 h 110"/>
                  <a:gd name="T56" fmla="*/ 39 w 53"/>
                  <a:gd name="T57" fmla="*/ 55 h 110"/>
                  <a:gd name="T58" fmla="*/ 48 w 53"/>
                  <a:gd name="T59" fmla="*/ 67 h 110"/>
                  <a:gd name="T60" fmla="*/ 51 w 53"/>
                  <a:gd name="T61" fmla="*/ 72 h 110"/>
                  <a:gd name="T62" fmla="*/ 53 w 53"/>
                  <a:gd name="T63" fmla="*/ 8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110">
                    <a:moveTo>
                      <a:pt x="53" y="82"/>
                    </a:moveTo>
                    <a:cubicBezTo>
                      <a:pt x="53" y="90"/>
                      <a:pt x="51" y="96"/>
                      <a:pt x="47" y="101"/>
                    </a:cubicBezTo>
                    <a:cubicBezTo>
                      <a:pt x="45" y="105"/>
                      <a:pt x="41" y="107"/>
                      <a:pt x="36" y="109"/>
                    </a:cubicBezTo>
                    <a:cubicBezTo>
                      <a:pt x="34" y="110"/>
                      <a:pt x="31" y="110"/>
                      <a:pt x="27" y="110"/>
                    </a:cubicBezTo>
                    <a:cubicBezTo>
                      <a:pt x="21" y="110"/>
                      <a:pt x="16" y="109"/>
                      <a:pt x="11" y="105"/>
                    </a:cubicBezTo>
                    <a:cubicBezTo>
                      <a:pt x="8" y="103"/>
                      <a:pt x="5" y="99"/>
                      <a:pt x="3" y="95"/>
                    </a:cubicBezTo>
                    <a:cubicBezTo>
                      <a:pt x="1" y="90"/>
                      <a:pt x="0" y="85"/>
                      <a:pt x="0" y="80"/>
                    </a:cubicBezTo>
                    <a:cubicBezTo>
                      <a:pt x="15" y="79"/>
                      <a:pt x="15" y="79"/>
                      <a:pt x="15" y="79"/>
                    </a:cubicBezTo>
                    <a:cubicBezTo>
                      <a:pt x="16" y="85"/>
                      <a:pt x="17" y="89"/>
                      <a:pt x="20" y="92"/>
                    </a:cubicBezTo>
                    <a:cubicBezTo>
                      <a:pt x="22" y="94"/>
                      <a:pt x="24" y="95"/>
                      <a:pt x="27" y="95"/>
                    </a:cubicBezTo>
                    <a:cubicBezTo>
                      <a:pt x="30" y="95"/>
                      <a:pt x="33" y="93"/>
                      <a:pt x="35" y="90"/>
                    </a:cubicBezTo>
                    <a:cubicBezTo>
                      <a:pt x="36" y="88"/>
                      <a:pt x="37" y="86"/>
                      <a:pt x="37" y="83"/>
                    </a:cubicBezTo>
                    <a:cubicBezTo>
                      <a:pt x="37" y="78"/>
                      <a:pt x="35" y="74"/>
                      <a:pt x="31" y="70"/>
                    </a:cubicBezTo>
                    <a:cubicBezTo>
                      <a:pt x="27" y="66"/>
                      <a:pt x="23" y="62"/>
                      <a:pt x="16" y="56"/>
                    </a:cubicBezTo>
                    <a:cubicBezTo>
                      <a:pt x="11" y="51"/>
                      <a:pt x="7" y="46"/>
                      <a:pt x="5" y="42"/>
                    </a:cubicBezTo>
                    <a:cubicBezTo>
                      <a:pt x="2" y="37"/>
                      <a:pt x="1" y="32"/>
                      <a:pt x="1" y="27"/>
                    </a:cubicBezTo>
                    <a:cubicBezTo>
                      <a:pt x="1" y="17"/>
                      <a:pt x="5" y="10"/>
                      <a:pt x="11" y="5"/>
                    </a:cubicBezTo>
                    <a:cubicBezTo>
                      <a:pt x="15" y="1"/>
                      <a:pt x="20" y="0"/>
                      <a:pt x="26" y="0"/>
                    </a:cubicBezTo>
                    <a:cubicBezTo>
                      <a:pt x="32" y="0"/>
                      <a:pt x="37" y="1"/>
                      <a:pt x="41" y="4"/>
                    </a:cubicBezTo>
                    <a:cubicBezTo>
                      <a:pt x="44" y="6"/>
                      <a:pt x="47" y="9"/>
                      <a:pt x="49" y="12"/>
                    </a:cubicBezTo>
                    <a:cubicBezTo>
                      <a:pt x="51" y="16"/>
                      <a:pt x="52" y="20"/>
                      <a:pt x="52" y="25"/>
                    </a:cubicBezTo>
                    <a:cubicBezTo>
                      <a:pt x="37" y="28"/>
                      <a:pt x="37" y="28"/>
                      <a:pt x="37" y="28"/>
                    </a:cubicBezTo>
                    <a:cubicBezTo>
                      <a:pt x="36" y="23"/>
                      <a:pt x="35" y="20"/>
                      <a:pt x="33" y="17"/>
                    </a:cubicBezTo>
                    <a:cubicBezTo>
                      <a:pt x="32" y="15"/>
                      <a:pt x="29" y="15"/>
                      <a:pt x="27" y="15"/>
                    </a:cubicBezTo>
                    <a:cubicBezTo>
                      <a:pt x="24" y="15"/>
                      <a:pt x="21" y="16"/>
                      <a:pt x="20" y="19"/>
                    </a:cubicBezTo>
                    <a:cubicBezTo>
                      <a:pt x="19" y="21"/>
                      <a:pt x="18" y="23"/>
                      <a:pt x="18" y="26"/>
                    </a:cubicBezTo>
                    <a:cubicBezTo>
                      <a:pt x="18" y="31"/>
                      <a:pt x="20" y="36"/>
                      <a:pt x="24" y="41"/>
                    </a:cubicBezTo>
                    <a:cubicBezTo>
                      <a:pt x="26" y="43"/>
                      <a:pt x="28" y="46"/>
                      <a:pt x="32" y="48"/>
                    </a:cubicBezTo>
                    <a:cubicBezTo>
                      <a:pt x="35" y="51"/>
                      <a:pt x="38" y="54"/>
                      <a:pt x="39" y="55"/>
                    </a:cubicBezTo>
                    <a:cubicBezTo>
                      <a:pt x="43" y="59"/>
                      <a:pt x="46" y="63"/>
                      <a:pt x="48" y="67"/>
                    </a:cubicBezTo>
                    <a:cubicBezTo>
                      <a:pt x="49" y="69"/>
                      <a:pt x="50" y="70"/>
                      <a:pt x="51" y="72"/>
                    </a:cubicBezTo>
                    <a:cubicBezTo>
                      <a:pt x="52" y="76"/>
                      <a:pt x="53" y="79"/>
                      <a:pt x="53" y="82"/>
                    </a:cubicBezTo>
                    <a:close/>
                  </a:path>
                </a:pathLst>
              </a:cu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4" name="Freeform 450"/>
              <p:cNvSpPr>
                <a:spLocks/>
              </p:cNvSpPr>
              <p:nvPr/>
            </p:nvSpPr>
            <p:spPr bwMode="auto">
              <a:xfrm>
                <a:off x="6927969" y="3008569"/>
                <a:ext cx="80716" cy="188733"/>
              </a:xfrm>
              <a:custGeom>
                <a:avLst/>
                <a:gdLst>
                  <a:gd name="T0" fmla="*/ 0 w 68"/>
                  <a:gd name="T1" fmla="*/ 159 h 159"/>
                  <a:gd name="T2" fmla="*/ 0 w 68"/>
                  <a:gd name="T3" fmla="*/ 0 h 159"/>
                  <a:gd name="T4" fmla="*/ 68 w 68"/>
                  <a:gd name="T5" fmla="*/ 0 h 159"/>
                  <a:gd name="T6" fmla="*/ 68 w 68"/>
                  <a:gd name="T7" fmla="*/ 25 h 159"/>
                  <a:gd name="T8" fmla="*/ 24 w 68"/>
                  <a:gd name="T9" fmla="*/ 25 h 159"/>
                  <a:gd name="T10" fmla="*/ 24 w 68"/>
                  <a:gd name="T11" fmla="*/ 68 h 159"/>
                  <a:gd name="T12" fmla="*/ 56 w 68"/>
                  <a:gd name="T13" fmla="*/ 68 h 159"/>
                  <a:gd name="T14" fmla="*/ 56 w 68"/>
                  <a:gd name="T15" fmla="*/ 91 h 159"/>
                  <a:gd name="T16" fmla="*/ 24 w 68"/>
                  <a:gd name="T17" fmla="*/ 91 h 159"/>
                  <a:gd name="T18" fmla="*/ 24 w 68"/>
                  <a:gd name="T19" fmla="*/ 136 h 159"/>
                  <a:gd name="T20" fmla="*/ 68 w 68"/>
                  <a:gd name="T21" fmla="*/ 136 h 159"/>
                  <a:gd name="T22" fmla="*/ 68 w 68"/>
                  <a:gd name="T23" fmla="*/ 159 h 159"/>
                  <a:gd name="T24" fmla="*/ 0 w 68"/>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59">
                    <a:moveTo>
                      <a:pt x="0" y="159"/>
                    </a:moveTo>
                    <a:lnTo>
                      <a:pt x="0" y="0"/>
                    </a:lnTo>
                    <a:lnTo>
                      <a:pt x="68" y="0"/>
                    </a:lnTo>
                    <a:lnTo>
                      <a:pt x="68" y="25"/>
                    </a:lnTo>
                    <a:lnTo>
                      <a:pt x="24" y="25"/>
                    </a:lnTo>
                    <a:lnTo>
                      <a:pt x="24" y="68"/>
                    </a:lnTo>
                    <a:lnTo>
                      <a:pt x="56" y="68"/>
                    </a:lnTo>
                    <a:lnTo>
                      <a:pt x="56" y="91"/>
                    </a:lnTo>
                    <a:lnTo>
                      <a:pt x="24" y="91"/>
                    </a:lnTo>
                    <a:lnTo>
                      <a:pt x="24" y="136"/>
                    </a:lnTo>
                    <a:lnTo>
                      <a:pt x="68" y="136"/>
                    </a:lnTo>
                    <a:lnTo>
                      <a:pt x="68" y="159"/>
                    </a:lnTo>
                    <a:lnTo>
                      <a:pt x="0" y="159"/>
                    </a:lnTo>
                    <a:close/>
                  </a:path>
                </a:pathLst>
              </a:cu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52" name="Freeform 451"/>
              <p:cNvSpPr>
                <a:spLocks noEditPoints="1"/>
              </p:cNvSpPr>
              <p:nvPr/>
            </p:nvSpPr>
            <p:spPr bwMode="auto">
              <a:xfrm>
                <a:off x="7027677" y="3007382"/>
                <a:ext cx="89025" cy="192294"/>
              </a:xfrm>
              <a:custGeom>
                <a:avLst/>
                <a:gdLst>
                  <a:gd name="T0" fmla="*/ 26 w 51"/>
                  <a:gd name="T1" fmla="*/ 0 h 110"/>
                  <a:gd name="T2" fmla="*/ 44 w 51"/>
                  <a:gd name="T3" fmla="*/ 8 h 110"/>
                  <a:gd name="T4" fmla="*/ 51 w 51"/>
                  <a:gd name="T5" fmla="*/ 26 h 110"/>
                  <a:gd name="T6" fmla="*/ 51 w 51"/>
                  <a:gd name="T7" fmla="*/ 84 h 110"/>
                  <a:gd name="T8" fmla="*/ 44 w 51"/>
                  <a:gd name="T9" fmla="*/ 103 h 110"/>
                  <a:gd name="T10" fmla="*/ 26 w 51"/>
                  <a:gd name="T11" fmla="*/ 110 h 110"/>
                  <a:gd name="T12" fmla="*/ 7 w 51"/>
                  <a:gd name="T13" fmla="*/ 103 h 110"/>
                  <a:gd name="T14" fmla="*/ 0 w 51"/>
                  <a:gd name="T15" fmla="*/ 84 h 110"/>
                  <a:gd name="T16" fmla="*/ 0 w 51"/>
                  <a:gd name="T17" fmla="*/ 26 h 110"/>
                  <a:gd name="T18" fmla="*/ 7 w 51"/>
                  <a:gd name="T19" fmla="*/ 7 h 110"/>
                  <a:gd name="T20" fmla="*/ 26 w 51"/>
                  <a:gd name="T21" fmla="*/ 0 h 110"/>
                  <a:gd name="T22" fmla="*/ 34 w 51"/>
                  <a:gd name="T23" fmla="*/ 25 h 110"/>
                  <a:gd name="T24" fmla="*/ 32 w 51"/>
                  <a:gd name="T25" fmla="*/ 19 h 110"/>
                  <a:gd name="T26" fmla="*/ 25 w 51"/>
                  <a:gd name="T27" fmla="*/ 16 h 110"/>
                  <a:gd name="T28" fmla="*/ 19 w 51"/>
                  <a:gd name="T29" fmla="*/ 19 h 110"/>
                  <a:gd name="T30" fmla="*/ 16 w 51"/>
                  <a:gd name="T31" fmla="*/ 25 h 110"/>
                  <a:gd name="T32" fmla="*/ 16 w 51"/>
                  <a:gd name="T33" fmla="*/ 84 h 110"/>
                  <a:gd name="T34" fmla="*/ 19 w 51"/>
                  <a:gd name="T35" fmla="*/ 91 h 110"/>
                  <a:gd name="T36" fmla="*/ 25 w 51"/>
                  <a:gd name="T37" fmla="*/ 93 h 110"/>
                  <a:gd name="T38" fmla="*/ 32 w 51"/>
                  <a:gd name="T39" fmla="*/ 91 h 110"/>
                  <a:gd name="T40" fmla="*/ 34 w 51"/>
                  <a:gd name="T41" fmla="*/ 84 h 110"/>
                  <a:gd name="T42" fmla="*/ 34 w 51"/>
                  <a:gd name="T43" fmla="*/ 2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110">
                    <a:moveTo>
                      <a:pt x="26" y="0"/>
                    </a:moveTo>
                    <a:cubicBezTo>
                      <a:pt x="33" y="0"/>
                      <a:pt x="39" y="2"/>
                      <a:pt x="44" y="8"/>
                    </a:cubicBezTo>
                    <a:cubicBezTo>
                      <a:pt x="49" y="13"/>
                      <a:pt x="51" y="19"/>
                      <a:pt x="51" y="26"/>
                    </a:cubicBezTo>
                    <a:cubicBezTo>
                      <a:pt x="51" y="84"/>
                      <a:pt x="51" y="84"/>
                      <a:pt x="51" y="84"/>
                    </a:cubicBezTo>
                    <a:cubicBezTo>
                      <a:pt x="51" y="92"/>
                      <a:pt x="49" y="98"/>
                      <a:pt x="44" y="103"/>
                    </a:cubicBezTo>
                    <a:cubicBezTo>
                      <a:pt x="39" y="108"/>
                      <a:pt x="33" y="110"/>
                      <a:pt x="26" y="110"/>
                    </a:cubicBezTo>
                    <a:cubicBezTo>
                      <a:pt x="18" y="110"/>
                      <a:pt x="12" y="108"/>
                      <a:pt x="7" y="103"/>
                    </a:cubicBezTo>
                    <a:cubicBezTo>
                      <a:pt x="2" y="98"/>
                      <a:pt x="0" y="91"/>
                      <a:pt x="0" y="84"/>
                    </a:cubicBezTo>
                    <a:cubicBezTo>
                      <a:pt x="0" y="26"/>
                      <a:pt x="0" y="26"/>
                      <a:pt x="0" y="26"/>
                    </a:cubicBezTo>
                    <a:cubicBezTo>
                      <a:pt x="0" y="19"/>
                      <a:pt x="2" y="12"/>
                      <a:pt x="7" y="7"/>
                    </a:cubicBezTo>
                    <a:cubicBezTo>
                      <a:pt x="13" y="2"/>
                      <a:pt x="19" y="0"/>
                      <a:pt x="26" y="0"/>
                    </a:cubicBezTo>
                    <a:close/>
                    <a:moveTo>
                      <a:pt x="34" y="25"/>
                    </a:moveTo>
                    <a:cubicBezTo>
                      <a:pt x="34" y="23"/>
                      <a:pt x="34" y="21"/>
                      <a:pt x="32" y="19"/>
                    </a:cubicBezTo>
                    <a:cubicBezTo>
                      <a:pt x="30" y="17"/>
                      <a:pt x="28" y="16"/>
                      <a:pt x="25" y="16"/>
                    </a:cubicBezTo>
                    <a:cubicBezTo>
                      <a:pt x="23" y="16"/>
                      <a:pt x="20" y="17"/>
                      <a:pt x="19" y="19"/>
                    </a:cubicBezTo>
                    <a:cubicBezTo>
                      <a:pt x="17" y="21"/>
                      <a:pt x="16" y="23"/>
                      <a:pt x="16" y="25"/>
                    </a:cubicBezTo>
                    <a:cubicBezTo>
                      <a:pt x="16" y="84"/>
                      <a:pt x="16" y="84"/>
                      <a:pt x="16" y="84"/>
                    </a:cubicBezTo>
                    <a:cubicBezTo>
                      <a:pt x="16" y="87"/>
                      <a:pt x="17" y="89"/>
                      <a:pt x="19" y="91"/>
                    </a:cubicBezTo>
                    <a:cubicBezTo>
                      <a:pt x="20" y="93"/>
                      <a:pt x="23" y="93"/>
                      <a:pt x="25" y="93"/>
                    </a:cubicBezTo>
                    <a:cubicBezTo>
                      <a:pt x="28" y="93"/>
                      <a:pt x="30" y="93"/>
                      <a:pt x="32" y="91"/>
                    </a:cubicBezTo>
                    <a:cubicBezTo>
                      <a:pt x="34" y="89"/>
                      <a:pt x="34" y="87"/>
                      <a:pt x="34" y="84"/>
                    </a:cubicBezTo>
                    <a:lnTo>
                      <a:pt x="34" y="25"/>
                    </a:lnTo>
                    <a:close/>
                  </a:path>
                </a:pathLst>
              </a:custGeom>
              <a:solidFill>
                <a:srgbClr val="30A7DF"/>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236" name="Group 235"/>
            <p:cNvGrpSpPr/>
            <p:nvPr/>
          </p:nvGrpSpPr>
          <p:grpSpPr>
            <a:xfrm>
              <a:off x="6703723" y="2275138"/>
              <a:ext cx="283506" cy="584670"/>
              <a:chOff x="9612956" y="1661327"/>
              <a:chExt cx="343042" cy="707450"/>
            </a:xfrm>
          </p:grpSpPr>
          <p:sp>
            <p:nvSpPr>
              <p:cNvPr id="432" name="Freeform 293"/>
              <p:cNvSpPr>
                <a:spLocks/>
              </p:cNvSpPr>
              <p:nvPr/>
            </p:nvSpPr>
            <p:spPr bwMode="auto">
              <a:xfrm>
                <a:off x="9837299" y="2072028"/>
                <a:ext cx="55789" cy="26114"/>
              </a:xfrm>
              <a:custGeom>
                <a:avLst/>
                <a:gdLst>
                  <a:gd name="T0" fmla="*/ 28 w 32"/>
                  <a:gd name="T1" fmla="*/ 0 h 15"/>
                  <a:gd name="T2" fmla="*/ 26 w 32"/>
                  <a:gd name="T3" fmla="*/ 0 h 15"/>
                  <a:gd name="T4" fmla="*/ 3 w 32"/>
                  <a:gd name="T5" fmla="*/ 7 h 15"/>
                  <a:gd name="T6" fmla="*/ 1 w 32"/>
                  <a:gd name="T7" fmla="*/ 12 h 15"/>
                  <a:gd name="T8" fmla="*/ 5 w 32"/>
                  <a:gd name="T9" fmla="*/ 15 h 15"/>
                  <a:gd name="T10" fmla="*/ 6 w 32"/>
                  <a:gd name="T11" fmla="*/ 15 h 15"/>
                  <a:gd name="T12" fmla="*/ 29 w 32"/>
                  <a:gd name="T13" fmla="*/ 8 h 15"/>
                  <a:gd name="T14" fmla="*/ 31 w 32"/>
                  <a:gd name="T15" fmla="*/ 3 h 15"/>
                  <a:gd name="T16" fmla="*/ 31 w 32"/>
                  <a:gd name="T17" fmla="*/ 3 h 15"/>
                  <a:gd name="T18" fmla="*/ 31 w 32"/>
                  <a:gd name="T19" fmla="*/ 3 h 15"/>
                  <a:gd name="T20" fmla="*/ 28 w 32"/>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5">
                    <a:moveTo>
                      <a:pt x="28" y="0"/>
                    </a:moveTo>
                    <a:cubicBezTo>
                      <a:pt x="27" y="0"/>
                      <a:pt x="27" y="0"/>
                      <a:pt x="26" y="0"/>
                    </a:cubicBezTo>
                    <a:cubicBezTo>
                      <a:pt x="3" y="7"/>
                      <a:pt x="3" y="7"/>
                      <a:pt x="3" y="7"/>
                    </a:cubicBezTo>
                    <a:cubicBezTo>
                      <a:pt x="1" y="8"/>
                      <a:pt x="0" y="10"/>
                      <a:pt x="1" y="12"/>
                    </a:cubicBezTo>
                    <a:cubicBezTo>
                      <a:pt x="1" y="14"/>
                      <a:pt x="3" y="15"/>
                      <a:pt x="5" y="15"/>
                    </a:cubicBezTo>
                    <a:cubicBezTo>
                      <a:pt x="5" y="15"/>
                      <a:pt x="5" y="15"/>
                      <a:pt x="6" y="15"/>
                    </a:cubicBezTo>
                    <a:cubicBezTo>
                      <a:pt x="29" y="8"/>
                      <a:pt x="29" y="8"/>
                      <a:pt x="29" y="8"/>
                    </a:cubicBezTo>
                    <a:cubicBezTo>
                      <a:pt x="31" y="7"/>
                      <a:pt x="32" y="5"/>
                      <a:pt x="31" y="3"/>
                    </a:cubicBezTo>
                    <a:cubicBezTo>
                      <a:pt x="31" y="3"/>
                      <a:pt x="31" y="3"/>
                      <a:pt x="31" y="3"/>
                    </a:cubicBezTo>
                    <a:cubicBezTo>
                      <a:pt x="31" y="3"/>
                      <a:pt x="31" y="3"/>
                      <a:pt x="31" y="3"/>
                    </a:cubicBezTo>
                    <a:cubicBezTo>
                      <a:pt x="31" y="1"/>
                      <a:pt x="29" y="0"/>
                      <a:pt x="28" y="0"/>
                    </a:cubicBezTo>
                  </a:path>
                </a:pathLst>
              </a:custGeom>
              <a:solidFill>
                <a:srgbClr val="747E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3" name="Freeform 452"/>
              <p:cNvSpPr>
                <a:spLocks/>
              </p:cNvSpPr>
              <p:nvPr/>
            </p:nvSpPr>
            <p:spPr bwMode="auto">
              <a:xfrm>
                <a:off x="9612956" y="1677945"/>
                <a:ext cx="343042" cy="690832"/>
              </a:xfrm>
              <a:custGeom>
                <a:avLst/>
                <a:gdLst>
                  <a:gd name="T0" fmla="*/ 196 w 196"/>
                  <a:gd name="T1" fmla="*/ 384 h 395"/>
                  <a:gd name="T2" fmla="*/ 186 w 196"/>
                  <a:gd name="T3" fmla="*/ 395 h 395"/>
                  <a:gd name="T4" fmla="*/ 10 w 196"/>
                  <a:gd name="T5" fmla="*/ 395 h 395"/>
                  <a:gd name="T6" fmla="*/ 0 w 196"/>
                  <a:gd name="T7" fmla="*/ 384 h 395"/>
                  <a:gd name="T8" fmla="*/ 0 w 196"/>
                  <a:gd name="T9" fmla="*/ 11 h 395"/>
                  <a:gd name="T10" fmla="*/ 10 w 196"/>
                  <a:gd name="T11" fmla="*/ 0 h 395"/>
                  <a:gd name="T12" fmla="*/ 186 w 196"/>
                  <a:gd name="T13" fmla="*/ 0 h 395"/>
                  <a:gd name="T14" fmla="*/ 196 w 196"/>
                  <a:gd name="T15" fmla="*/ 11 h 395"/>
                  <a:gd name="T16" fmla="*/ 196 w 196"/>
                  <a:gd name="T17" fmla="*/ 384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5">
                    <a:moveTo>
                      <a:pt x="196" y="384"/>
                    </a:moveTo>
                    <a:cubicBezTo>
                      <a:pt x="196" y="390"/>
                      <a:pt x="192" y="395"/>
                      <a:pt x="186" y="395"/>
                    </a:cubicBezTo>
                    <a:cubicBezTo>
                      <a:pt x="10" y="395"/>
                      <a:pt x="10" y="395"/>
                      <a:pt x="10" y="395"/>
                    </a:cubicBezTo>
                    <a:cubicBezTo>
                      <a:pt x="4" y="395"/>
                      <a:pt x="0" y="390"/>
                      <a:pt x="0" y="384"/>
                    </a:cubicBezTo>
                    <a:cubicBezTo>
                      <a:pt x="0" y="11"/>
                      <a:pt x="0" y="11"/>
                      <a:pt x="0" y="11"/>
                    </a:cubicBezTo>
                    <a:cubicBezTo>
                      <a:pt x="0" y="5"/>
                      <a:pt x="4" y="0"/>
                      <a:pt x="10" y="0"/>
                    </a:cubicBezTo>
                    <a:cubicBezTo>
                      <a:pt x="186" y="0"/>
                      <a:pt x="186" y="0"/>
                      <a:pt x="186" y="0"/>
                    </a:cubicBezTo>
                    <a:cubicBezTo>
                      <a:pt x="192" y="0"/>
                      <a:pt x="196" y="5"/>
                      <a:pt x="196" y="11"/>
                    </a:cubicBezTo>
                    <a:lnTo>
                      <a:pt x="196" y="384"/>
                    </a:lnTo>
                    <a:close/>
                  </a:path>
                </a:pathLst>
              </a:custGeom>
              <a:solidFill>
                <a:srgbClr val="BB2225">
                  <a:lumMod val="75000"/>
                </a:srgbClr>
              </a:solidFill>
              <a:ln w="9525">
                <a:noFill/>
                <a:round/>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4" name="Freeform 453"/>
              <p:cNvSpPr>
                <a:spLocks/>
              </p:cNvSpPr>
              <p:nvPr/>
            </p:nvSpPr>
            <p:spPr bwMode="auto">
              <a:xfrm>
                <a:off x="9612956" y="1661327"/>
                <a:ext cx="343042" cy="689645"/>
              </a:xfrm>
              <a:custGeom>
                <a:avLst/>
                <a:gdLst>
                  <a:gd name="T0" fmla="*/ 196 w 196"/>
                  <a:gd name="T1" fmla="*/ 384 h 395"/>
                  <a:gd name="T2" fmla="*/ 186 w 196"/>
                  <a:gd name="T3" fmla="*/ 395 h 395"/>
                  <a:gd name="T4" fmla="*/ 10 w 196"/>
                  <a:gd name="T5" fmla="*/ 395 h 395"/>
                  <a:gd name="T6" fmla="*/ 0 w 196"/>
                  <a:gd name="T7" fmla="*/ 384 h 395"/>
                  <a:gd name="T8" fmla="*/ 0 w 196"/>
                  <a:gd name="T9" fmla="*/ 11 h 395"/>
                  <a:gd name="T10" fmla="*/ 10 w 196"/>
                  <a:gd name="T11" fmla="*/ 0 h 395"/>
                  <a:gd name="T12" fmla="*/ 186 w 196"/>
                  <a:gd name="T13" fmla="*/ 0 h 395"/>
                  <a:gd name="T14" fmla="*/ 196 w 196"/>
                  <a:gd name="T15" fmla="*/ 11 h 395"/>
                  <a:gd name="T16" fmla="*/ 196 w 196"/>
                  <a:gd name="T17" fmla="*/ 384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5">
                    <a:moveTo>
                      <a:pt x="196" y="384"/>
                    </a:moveTo>
                    <a:cubicBezTo>
                      <a:pt x="196" y="390"/>
                      <a:pt x="192" y="395"/>
                      <a:pt x="186" y="395"/>
                    </a:cubicBezTo>
                    <a:cubicBezTo>
                      <a:pt x="10" y="395"/>
                      <a:pt x="10" y="395"/>
                      <a:pt x="10" y="395"/>
                    </a:cubicBezTo>
                    <a:cubicBezTo>
                      <a:pt x="4" y="395"/>
                      <a:pt x="0" y="390"/>
                      <a:pt x="0" y="384"/>
                    </a:cubicBezTo>
                    <a:cubicBezTo>
                      <a:pt x="0" y="11"/>
                      <a:pt x="0" y="11"/>
                      <a:pt x="0" y="11"/>
                    </a:cubicBezTo>
                    <a:cubicBezTo>
                      <a:pt x="0" y="5"/>
                      <a:pt x="4" y="0"/>
                      <a:pt x="10" y="0"/>
                    </a:cubicBezTo>
                    <a:cubicBezTo>
                      <a:pt x="186" y="0"/>
                      <a:pt x="186" y="0"/>
                      <a:pt x="186" y="0"/>
                    </a:cubicBezTo>
                    <a:cubicBezTo>
                      <a:pt x="192" y="0"/>
                      <a:pt x="196" y="5"/>
                      <a:pt x="196" y="11"/>
                    </a:cubicBezTo>
                    <a:lnTo>
                      <a:pt x="196" y="384"/>
                    </a:lnTo>
                    <a:close/>
                  </a:path>
                </a:pathLst>
              </a:custGeom>
              <a:solidFill>
                <a:srgbClr val="BB2225"/>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5" name="Rectangle 455"/>
              <p:cNvSpPr>
                <a:spLocks noChangeArrowheads="1"/>
              </p:cNvSpPr>
              <p:nvPr/>
            </p:nvSpPr>
            <p:spPr bwMode="auto">
              <a:xfrm>
                <a:off x="9633135" y="1743230"/>
                <a:ext cx="303871" cy="524653"/>
              </a:xfrm>
              <a:prstGeom prst="rect">
                <a:avLst/>
              </a:prstGeom>
              <a:solidFill>
                <a:srgbClr val="BB2225">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6" name="Freeform 456"/>
              <p:cNvSpPr>
                <a:spLocks/>
              </p:cNvSpPr>
              <p:nvPr/>
            </p:nvSpPr>
            <p:spPr bwMode="auto">
              <a:xfrm>
                <a:off x="9697233" y="1692189"/>
                <a:ext cx="174489" cy="22553"/>
              </a:xfrm>
              <a:custGeom>
                <a:avLst/>
                <a:gdLst>
                  <a:gd name="T0" fmla="*/ 100 w 100"/>
                  <a:gd name="T1" fmla="*/ 6 h 13"/>
                  <a:gd name="T2" fmla="*/ 93 w 100"/>
                  <a:gd name="T3" fmla="*/ 13 h 13"/>
                  <a:gd name="T4" fmla="*/ 7 w 100"/>
                  <a:gd name="T5" fmla="*/ 13 h 13"/>
                  <a:gd name="T6" fmla="*/ 0 w 100"/>
                  <a:gd name="T7" fmla="*/ 6 h 13"/>
                  <a:gd name="T8" fmla="*/ 7 w 100"/>
                  <a:gd name="T9" fmla="*/ 0 h 13"/>
                  <a:gd name="T10" fmla="*/ 93 w 100"/>
                  <a:gd name="T11" fmla="*/ 0 h 13"/>
                  <a:gd name="T12" fmla="*/ 100 w 100"/>
                  <a:gd name="T13" fmla="*/ 6 h 13"/>
                </a:gdLst>
                <a:ahLst/>
                <a:cxnLst>
                  <a:cxn ang="0">
                    <a:pos x="T0" y="T1"/>
                  </a:cxn>
                  <a:cxn ang="0">
                    <a:pos x="T2" y="T3"/>
                  </a:cxn>
                  <a:cxn ang="0">
                    <a:pos x="T4" y="T5"/>
                  </a:cxn>
                  <a:cxn ang="0">
                    <a:pos x="T6" y="T7"/>
                  </a:cxn>
                  <a:cxn ang="0">
                    <a:pos x="T8" y="T9"/>
                  </a:cxn>
                  <a:cxn ang="0">
                    <a:pos x="T10" y="T11"/>
                  </a:cxn>
                  <a:cxn ang="0">
                    <a:pos x="T12" y="T13"/>
                  </a:cxn>
                </a:cxnLst>
                <a:rect l="0" t="0" r="r" b="b"/>
                <a:pathLst>
                  <a:path w="100" h="13">
                    <a:moveTo>
                      <a:pt x="100" y="6"/>
                    </a:moveTo>
                    <a:cubicBezTo>
                      <a:pt x="100" y="10"/>
                      <a:pt x="97" y="13"/>
                      <a:pt x="93" y="13"/>
                    </a:cubicBezTo>
                    <a:cubicBezTo>
                      <a:pt x="7" y="13"/>
                      <a:pt x="7" y="13"/>
                      <a:pt x="7" y="13"/>
                    </a:cubicBezTo>
                    <a:cubicBezTo>
                      <a:pt x="3" y="13"/>
                      <a:pt x="0" y="10"/>
                      <a:pt x="0" y="6"/>
                    </a:cubicBezTo>
                    <a:cubicBezTo>
                      <a:pt x="0" y="3"/>
                      <a:pt x="3" y="0"/>
                      <a:pt x="7" y="0"/>
                    </a:cubicBezTo>
                    <a:cubicBezTo>
                      <a:pt x="93" y="0"/>
                      <a:pt x="93" y="0"/>
                      <a:pt x="93" y="0"/>
                    </a:cubicBezTo>
                    <a:cubicBezTo>
                      <a:pt x="97" y="0"/>
                      <a:pt x="100" y="3"/>
                      <a:pt x="100" y="6"/>
                    </a:cubicBezTo>
                    <a:close/>
                  </a:path>
                </a:pathLst>
              </a:custGeom>
              <a:solidFill>
                <a:srgbClr val="BB2225">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7" name="Oval 457"/>
              <p:cNvSpPr>
                <a:spLocks noChangeArrowheads="1"/>
              </p:cNvSpPr>
              <p:nvPr/>
            </p:nvSpPr>
            <p:spPr bwMode="auto">
              <a:xfrm>
                <a:off x="9763705" y="2290435"/>
                <a:ext cx="41545" cy="41545"/>
              </a:xfrm>
              <a:prstGeom prst="ellipse">
                <a:avLst/>
              </a:prstGeom>
              <a:solidFill>
                <a:srgbClr val="BB2225">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9" name="Oval 458"/>
              <p:cNvSpPr>
                <a:spLocks noChangeArrowheads="1"/>
              </p:cNvSpPr>
              <p:nvPr/>
            </p:nvSpPr>
            <p:spPr bwMode="auto">
              <a:xfrm>
                <a:off x="9767266" y="2293996"/>
                <a:ext cx="34423" cy="34423"/>
              </a:xfrm>
              <a:prstGeom prst="ellipse">
                <a:avLst/>
              </a:prstGeom>
              <a:solidFill>
                <a:srgbClr val="BB2225">
                  <a:lumMod val="5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0" name="Oval 459"/>
              <p:cNvSpPr>
                <a:spLocks noChangeArrowheads="1"/>
              </p:cNvSpPr>
              <p:nvPr/>
            </p:nvSpPr>
            <p:spPr bwMode="auto">
              <a:xfrm>
                <a:off x="9777949" y="2295183"/>
                <a:ext cx="14244" cy="16618"/>
              </a:xfrm>
              <a:prstGeom prst="ellipse">
                <a:avLst/>
              </a:prstGeom>
              <a:solidFill>
                <a:srgbClr val="BB2225"/>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41" name="Freeform 460"/>
              <p:cNvSpPr>
                <a:spLocks/>
              </p:cNvSpPr>
              <p:nvPr/>
            </p:nvSpPr>
            <p:spPr bwMode="auto">
              <a:xfrm>
                <a:off x="9723347" y="1879734"/>
                <a:ext cx="122261" cy="267074"/>
              </a:xfrm>
              <a:custGeom>
                <a:avLst/>
                <a:gdLst>
                  <a:gd name="T0" fmla="*/ 52 w 70"/>
                  <a:gd name="T1" fmla="*/ 29 h 153"/>
                  <a:gd name="T2" fmla="*/ 70 w 70"/>
                  <a:gd name="T3" fmla="*/ 29 h 153"/>
                  <a:gd name="T4" fmla="*/ 70 w 70"/>
                  <a:gd name="T5" fmla="*/ 0 h 153"/>
                  <a:gd name="T6" fmla="*/ 52 w 70"/>
                  <a:gd name="T7" fmla="*/ 0 h 153"/>
                  <a:gd name="T8" fmla="*/ 17 w 70"/>
                  <a:gd name="T9" fmla="*/ 35 h 153"/>
                  <a:gd name="T10" fmla="*/ 17 w 70"/>
                  <a:gd name="T11" fmla="*/ 44 h 153"/>
                  <a:gd name="T12" fmla="*/ 0 w 70"/>
                  <a:gd name="T13" fmla="*/ 44 h 153"/>
                  <a:gd name="T14" fmla="*/ 0 w 70"/>
                  <a:gd name="T15" fmla="*/ 72 h 153"/>
                  <a:gd name="T16" fmla="*/ 17 w 70"/>
                  <a:gd name="T17" fmla="*/ 72 h 153"/>
                  <a:gd name="T18" fmla="*/ 17 w 70"/>
                  <a:gd name="T19" fmla="*/ 153 h 153"/>
                  <a:gd name="T20" fmla="*/ 46 w 70"/>
                  <a:gd name="T21" fmla="*/ 153 h 153"/>
                  <a:gd name="T22" fmla="*/ 46 w 70"/>
                  <a:gd name="T23" fmla="*/ 72 h 153"/>
                  <a:gd name="T24" fmla="*/ 62 w 70"/>
                  <a:gd name="T25" fmla="*/ 72 h 153"/>
                  <a:gd name="T26" fmla="*/ 62 w 70"/>
                  <a:gd name="T27" fmla="*/ 44 h 153"/>
                  <a:gd name="T28" fmla="*/ 46 w 70"/>
                  <a:gd name="T29" fmla="*/ 44 h 153"/>
                  <a:gd name="T30" fmla="*/ 46 w 70"/>
                  <a:gd name="T31" fmla="*/ 35 h 153"/>
                  <a:gd name="T32" fmla="*/ 52 w 70"/>
                  <a:gd name="T33" fmla="*/ 2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53">
                    <a:moveTo>
                      <a:pt x="52" y="29"/>
                    </a:moveTo>
                    <a:cubicBezTo>
                      <a:pt x="70" y="29"/>
                      <a:pt x="70" y="29"/>
                      <a:pt x="70" y="29"/>
                    </a:cubicBezTo>
                    <a:cubicBezTo>
                      <a:pt x="70" y="0"/>
                      <a:pt x="70" y="0"/>
                      <a:pt x="70" y="0"/>
                    </a:cubicBezTo>
                    <a:cubicBezTo>
                      <a:pt x="52" y="0"/>
                      <a:pt x="52" y="0"/>
                      <a:pt x="52" y="0"/>
                    </a:cubicBezTo>
                    <a:cubicBezTo>
                      <a:pt x="33" y="0"/>
                      <a:pt x="17" y="16"/>
                      <a:pt x="17" y="35"/>
                    </a:cubicBezTo>
                    <a:cubicBezTo>
                      <a:pt x="17" y="44"/>
                      <a:pt x="17" y="44"/>
                      <a:pt x="17" y="44"/>
                    </a:cubicBezTo>
                    <a:cubicBezTo>
                      <a:pt x="0" y="44"/>
                      <a:pt x="0" y="44"/>
                      <a:pt x="0" y="44"/>
                    </a:cubicBezTo>
                    <a:cubicBezTo>
                      <a:pt x="0" y="72"/>
                      <a:pt x="0" y="72"/>
                      <a:pt x="0" y="72"/>
                    </a:cubicBezTo>
                    <a:cubicBezTo>
                      <a:pt x="17" y="72"/>
                      <a:pt x="17" y="72"/>
                      <a:pt x="17" y="72"/>
                    </a:cubicBezTo>
                    <a:cubicBezTo>
                      <a:pt x="17" y="153"/>
                      <a:pt x="17" y="153"/>
                      <a:pt x="17" y="153"/>
                    </a:cubicBezTo>
                    <a:cubicBezTo>
                      <a:pt x="46" y="153"/>
                      <a:pt x="46" y="153"/>
                      <a:pt x="46" y="153"/>
                    </a:cubicBezTo>
                    <a:cubicBezTo>
                      <a:pt x="46" y="72"/>
                      <a:pt x="46" y="72"/>
                      <a:pt x="46" y="72"/>
                    </a:cubicBezTo>
                    <a:cubicBezTo>
                      <a:pt x="62" y="72"/>
                      <a:pt x="62" y="72"/>
                      <a:pt x="62" y="72"/>
                    </a:cubicBezTo>
                    <a:cubicBezTo>
                      <a:pt x="62" y="44"/>
                      <a:pt x="62" y="44"/>
                      <a:pt x="62" y="44"/>
                    </a:cubicBezTo>
                    <a:cubicBezTo>
                      <a:pt x="46" y="44"/>
                      <a:pt x="46" y="44"/>
                      <a:pt x="46" y="44"/>
                    </a:cubicBezTo>
                    <a:cubicBezTo>
                      <a:pt x="46" y="35"/>
                      <a:pt x="46" y="35"/>
                      <a:pt x="46" y="35"/>
                    </a:cubicBezTo>
                    <a:cubicBezTo>
                      <a:pt x="46" y="32"/>
                      <a:pt x="49" y="29"/>
                      <a:pt x="52" y="29"/>
                    </a:cubicBezTo>
                    <a:close/>
                  </a:path>
                </a:pathLst>
              </a:custGeom>
              <a:solidFill>
                <a:srgbClr val="BB2225"/>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239" name="Group 238"/>
            <p:cNvGrpSpPr/>
            <p:nvPr/>
          </p:nvGrpSpPr>
          <p:grpSpPr>
            <a:xfrm>
              <a:off x="6231867" y="3131541"/>
              <a:ext cx="489514" cy="776944"/>
              <a:chOff x="9042011" y="2697575"/>
              <a:chExt cx="592312" cy="940102"/>
            </a:xfrm>
          </p:grpSpPr>
          <p:sp>
            <p:nvSpPr>
              <p:cNvPr id="246" name="Freeform 461"/>
              <p:cNvSpPr>
                <a:spLocks/>
              </p:cNvSpPr>
              <p:nvPr/>
            </p:nvSpPr>
            <p:spPr bwMode="auto">
              <a:xfrm>
                <a:off x="9042011" y="2727250"/>
                <a:ext cx="592312" cy="910427"/>
              </a:xfrm>
              <a:custGeom>
                <a:avLst/>
                <a:gdLst>
                  <a:gd name="T0" fmla="*/ 339 w 339"/>
                  <a:gd name="T1" fmla="*/ 503 h 521"/>
                  <a:gd name="T2" fmla="*/ 323 w 339"/>
                  <a:gd name="T3" fmla="*/ 521 h 521"/>
                  <a:gd name="T4" fmla="*/ 16 w 339"/>
                  <a:gd name="T5" fmla="*/ 521 h 521"/>
                  <a:gd name="T6" fmla="*/ 0 w 339"/>
                  <a:gd name="T7" fmla="*/ 503 h 521"/>
                  <a:gd name="T8" fmla="*/ 0 w 339"/>
                  <a:gd name="T9" fmla="*/ 17 h 521"/>
                  <a:gd name="T10" fmla="*/ 16 w 339"/>
                  <a:gd name="T11" fmla="*/ 0 h 521"/>
                  <a:gd name="T12" fmla="*/ 323 w 339"/>
                  <a:gd name="T13" fmla="*/ 0 h 521"/>
                  <a:gd name="T14" fmla="*/ 339 w 339"/>
                  <a:gd name="T15" fmla="*/ 17 h 521"/>
                  <a:gd name="T16" fmla="*/ 339 w 339"/>
                  <a:gd name="T17" fmla="*/ 503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521">
                    <a:moveTo>
                      <a:pt x="339" y="503"/>
                    </a:moveTo>
                    <a:cubicBezTo>
                      <a:pt x="339" y="513"/>
                      <a:pt x="332" y="521"/>
                      <a:pt x="323" y="521"/>
                    </a:cubicBezTo>
                    <a:cubicBezTo>
                      <a:pt x="16" y="521"/>
                      <a:pt x="16" y="521"/>
                      <a:pt x="16" y="521"/>
                    </a:cubicBezTo>
                    <a:cubicBezTo>
                      <a:pt x="7" y="521"/>
                      <a:pt x="0" y="513"/>
                      <a:pt x="0" y="503"/>
                    </a:cubicBezTo>
                    <a:cubicBezTo>
                      <a:pt x="0" y="17"/>
                      <a:pt x="0" y="17"/>
                      <a:pt x="0" y="17"/>
                    </a:cubicBezTo>
                    <a:cubicBezTo>
                      <a:pt x="0" y="8"/>
                      <a:pt x="7" y="0"/>
                      <a:pt x="16" y="0"/>
                    </a:cubicBezTo>
                    <a:cubicBezTo>
                      <a:pt x="323" y="0"/>
                      <a:pt x="323" y="0"/>
                      <a:pt x="323" y="0"/>
                    </a:cubicBezTo>
                    <a:cubicBezTo>
                      <a:pt x="332" y="0"/>
                      <a:pt x="339" y="8"/>
                      <a:pt x="339" y="17"/>
                    </a:cubicBezTo>
                    <a:cubicBezTo>
                      <a:pt x="339" y="503"/>
                      <a:pt x="339" y="503"/>
                      <a:pt x="339" y="503"/>
                    </a:cubicBezTo>
                  </a:path>
                </a:pathLst>
              </a:custGeom>
              <a:solidFill>
                <a:srgbClr val="FCB616">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47" name="Freeform 462"/>
              <p:cNvSpPr>
                <a:spLocks/>
              </p:cNvSpPr>
              <p:nvPr/>
            </p:nvSpPr>
            <p:spPr bwMode="auto">
              <a:xfrm>
                <a:off x="9042011" y="2697575"/>
                <a:ext cx="592312" cy="910427"/>
              </a:xfrm>
              <a:custGeom>
                <a:avLst/>
                <a:gdLst>
                  <a:gd name="T0" fmla="*/ 339 w 339"/>
                  <a:gd name="T1" fmla="*/ 504 h 521"/>
                  <a:gd name="T2" fmla="*/ 323 w 339"/>
                  <a:gd name="T3" fmla="*/ 521 h 521"/>
                  <a:gd name="T4" fmla="*/ 16 w 339"/>
                  <a:gd name="T5" fmla="*/ 521 h 521"/>
                  <a:gd name="T6" fmla="*/ 0 w 339"/>
                  <a:gd name="T7" fmla="*/ 504 h 521"/>
                  <a:gd name="T8" fmla="*/ 0 w 339"/>
                  <a:gd name="T9" fmla="*/ 18 h 521"/>
                  <a:gd name="T10" fmla="*/ 16 w 339"/>
                  <a:gd name="T11" fmla="*/ 0 h 521"/>
                  <a:gd name="T12" fmla="*/ 323 w 339"/>
                  <a:gd name="T13" fmla="*/ 0 h 521"/>
                  <a:gd name="T14" fmla="*/ 339 w 339"/>
                  <a:gd name="T15" fmla="*/ 18 h 521"/>
                  <a:gd name="T16" fmla="*/ 339 w 339"/>
                  <a:gd name="T17" fmla="*/ 504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521">
                    <a:moveTo>
                      <a:pt x="339" y="504"/>
                    </a:moveTo>
                    <a:cubicBezTo>
                      <a:pt x="339" y="513"/>
                      <a:pt x="332" y="521"/>
                      <a:pt x="323" y="521"/>
                    </a:cubicBezTo>
                    <a:cubicBezTo>
                      <a:pt x="16" y="521"/>
                      <a:pt x="16" y="521"/>
                      <a:pt x="16" y="521"/>
                    </a:cubicBezTo>
                    <a:cubicBezTo>
                      <a:pt x="7" y="521"/>
                      <a:pt x="0" y="513"/>
                      <a:pt x="0" y="504"/>
                    </a:cubicBezTo>
                    <a:cubicBezTo>
                      <a:pt x="0" y="18"/>
                      <a:pt x="0" y="18"/>
                      <a:pt x="0" y="18"/>
                    </a:cubicBezTo>
                    <a:cubicBezTo>
                      <a:pt x="0" y="8"/>
                      <a:pt x="7" y="0"/>
                      <a:pt x="16" y="0"/>
                    </a:cubicBezTo>
                    <a:cubicBezTo>
                      <a:pt x="323" y="0"/>
                      <a:pt x="323" y="0"/>
                      <a:pt x="323" y="0"/>
                    </a:cubicBezTo>
                    <a:cubicBezTo>
                      <a:pt x="332" y="0"/>
                      <a:pt x="339" y="8"/>
                      <a:pt x="339" y="18"/>
                    </a:cubicBezTo>
                    <a:cubicBezTo>
                      <a:pt x="339" y="504"/>
                      <a:pt x="339" y="504"/>
                      <a:pt x="339" y="504"/>
                    </a:cubicBezTo>
                  </a:path>
                </a:pathLst>
              </a:custGeom>
              <a:solidFill>
                <a:srgbClr val="FCB616"/>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48" name="Rectangle 463"/>
              <p:cNvSpPr>
                <a:spLocks noChangeArrowheads="1"/>
              </p:cNvSpPr>
              <p:nvPr/>
            </p:nvSpPr>
            <p:spPr bwMode="auto">
              <a:xfrm>
                <a:off x="9071685" y="2828145"/>
                <a:ext cx="531775" cy="650474"/>
              </a:xfrm>
              <a:prstGeom prst="rect">
                <a:avLst/>
              </a:prstGeom>
              <a:solidFill>
                <a:srgbClr val="FCB616">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49" name="Rectangle 464"/>
              <p:cNvSpPr>
                <a:spLocks noChangeArrowheads="1"/>
              </p:cNvSpPr>
              <p:nvPr/>
            </p:nvSpPr>
            <p:spPr bwMode="auto">
              <a:xfrm>
                <a:off x="9071685" y="2828145"/>
                <a:ext cx="531775" cy="65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50" name="Freeform 465"/>
              <p:cNvSpPr>
                <a:spLocks/>
              </p:cNvSpPr>
              <p:nvPr/>
            </p:nvSpPr>
            <p:spPr bwMode="auto">
              <a:xfrm>
                <a:off x="9201068" y="2746242"/>
                <a:ext cx="274196" cy="35610"/>
              </a:xfrm>
              <a:custGeom>
                <a:avLst/>
                <a:gdLst>
                  <a:gd name="T0" fmla="*/ 157 w 157"/>
                  <a:gd name="T1" fmla="*/ 10 h 20"/>
                  <a:gd name="T2" fmla="*/ 146 w 157"/>
                  <a:gd name="T3" fmla="*/ 20 h 20"/>
                  <a:gd name="T4" fmla="*/ 10 w 157"/>
                  <a:gd name="T5" fmla="*/ 20 h 20"/>
                  <a:gd name="T6" fmla="*/ 0 w 157"/>
                  <a:gd name="T7" fmla="*/ 10 h 20"/>
                  <a:gd name="T8" fmla="*/ 10 w 157"/>
                  <a:gd name="T9" fmla="*/ 0 h 20"/>
                  <a:gd name="T10" fmla="*/ 146 w 157"/>
                  <a:gd name="T11" fmla="*/ 0 h 20"/>
                  <a:gd name="T12" fmla="*/ 157 w 157"/>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157" h="20">
                    <a:moveTo>
                      <a:pt x="157" y="10"/>
                    </a:moveTo>
                    <a:cubicBezTo>
                      <a:pt x="157" y="16"/>
                      <a:pt x="152" y="20"/>
                      <a:pt x="146" y="20"/>
                    </a:cubicBezTo>
                    <a:cubicBezTo>
                      <a:pt x="10" y="20"/>
                      <a:pt x="10" y="20"/>
                      <a:pt x="10" y="20"/>
                    </a:cubicBezTo>
                    <a:cubicBezTo>
                      <a:pt x="4" y="20"/>
                      <a:pt x="0" y="16"/>
                      <a:pt x="0" y="10"/>
                    </a:cubicBezTo>
                    <a:cubicBezTo>
                      <a:pt x="0" y="5"/>
                      <a:pt x="4" y="0"/>
                      <a:pt x="10" y="0"/>
                    </a:cubicBezTo>
                    <a:cubicBezTo>
                      <a:pt x="146" y="0"/>
                      <a:pt x="146" y="0"/>
                      <a:pt x="146" y="0"/>
                    </a:cubicBezTo>
                    <a:cubicBezTo>
                      <a:pt x="152" y="0"/>
                      <a:pt x="157" y="5"/>
                      <a:pt x="157" y="10"/>
                    </a:cubicBezTo>
                    <a:close/>
                  </a:path>
                </a:pathLst>
              </a:custGeom>
              <a:solidFill>
                <a:srgbClr val="FCB616">
                  <a:lumMod val="20000"/>
                  <a:lumOff val="80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51" name="Oval 466"/>
              <p:cNvSpPr>
                <a:spLocks noChangeArrowheads="1"/>
              </p:cNvSpPr>
              <p:nvPr/>
            </p:nvSpPr>
            <p:spPr bwMode="auto">
              <a:xfrm>
                <a:off x="9304337" y="3511855"/>
                <a:ext cx="66472" cy="66472"/>
              </a:xfrm>
              <a:prstGeom prst="ellipse">
                <a:avLst/>
              </a:prstGeom>
              <a:solidFill>
                <a:srgbClr val="FCB616">
                  <a:lumMod val="75000"/>
                </a:srgb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52" name="Oval 467"/>
              <p:cNvSpPr>
                <a:spLocks noChangeArrowheads="1"/>
              </p:cNvSpPr>
              <p:nvPr/>
            </p:nvSpPr>
            <p:spPr bwMode="auto">
              <a:xfrm>
                <a:off x="9312646" y="3521351"/>
                <a:ext cx="51041" cy="49854"/>
              </a:xfrm>
              <a:prstGeom prst="ellipse">
                <a:avLst/>
              </a:prstGeom>
              <a:solidFill>
                <a:srgbClr val="FCB616"/>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nvGrpSpPr>
              <p:cNvPr id="254" name="Group 253"/>
              <p:cNvGrpSpPr/>
              <p:nvPr/>
            </p:nvGrpSpPr>
            <p:grpSpPr>
              <a:xfrm>
                <a:off x="9106108" y="2974146"/>
                <a:ext cx="453434" cy="321676"/>
                <a:chOff x="9106108" y="2974146"/>
                <a:chExt cx="453434" cy="321676"/>
              </a:xfrm>
              <a:solidFill>
                <a:srgbClr val="FCB616"/>
              </a:solidFill>
            </p:grpSpPr>
            <p:sp>
              <p:nvSpPr>
                <p:cNvPr id="255" name="Freeform 468"/>
                <p:cNvSpPr>
                  <a:spLocks/>
                </p:cNvSpPr>
                <p:nvPr/>
              </p:nvSpPr>
              <p:spPr bwMode="auto">
                <a:xfrm>
                  <a:off x="9150027" y="3143886"/>
                  <a:ext cx="66472" cy="100895"/>
                </a:xfrm>
                <a:custGeom>
                  <a:avLst/>
                  <a:gdLst>
                    <a:gd name="T0" fmla="*/ 38 w 38"/>
                    <a:gd name="T1" fmla="*/ 51 h 58"/>
                    <a:gd name="T2" fmla="*/ 34 w 38"/>
                    <a:gd name="T3" fmla="*/ 56 h 58"/>
                    <a:gd name="T4" fmla="*/ 29 w 38"/>
                    <a:gd name="T5" fmla="*/ 58 h 58"/>
                    <a:gd name="T6" fmla="*/ 23 w 38"/>
                    <a:gd name="T7" fmla="*/ 54 h 58"/>
                    <a:gd name="T8" fmla="*/ 1 w 38"/>
                    <a:gd name="T9" fmla="*/ 9 h 58"/>
                    <a:gd name="T10" fmla="*/ 4 w 38"/>
                    <a:gd name="T11" fmla="*/ 3 h 58"/>
                    <a:gd name="T12" fmla="*/ 16 w 38"/>
                    <a:gd name="T13" fmla="*/ 0 h 58"/>
                    <a:gd name="T14" fmla="*/ 22 w 38"/>
                    <a:gd name="T15" fmla="*/ 4 h 58"/>
                    <a:gd name="T16" fmla="*/ 38 w 38"/>
                    <a:gd name="T17"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58">
                      <a:moveTo>
                        <a:pt x="38" y="51"/>
                      </a:moveTo>
                      <a:cubicBezTo>
                        <a:pt x="38" y="53"/>
                        <a:pt x="37" y="56"/>
                        <a:pt x="34" y="56"/>
                      </a:cubicBezTo>
                      <a:cubicBezTo>
                        <a:pt x="29" y="58"/>
                        <a:pt x="29" y="58"/>
                        <a:pt x="29" y="58"/>
                      </a:cubicBezTo>
                      <a:cubicBezTo>
                        <a:pt x="26" y="58"/>
                        <a:pt x="24" y="57"/>
                        <a:pt x="23" y="54"/>
                      </a:cubicBezTo>
                      <a:cubicBezTo>
                        <a:pt x="1" y="9"/>
                        <a:pt x="1" y="9"/>
                        <a:pt x="1" y="9"/>
                      </a:cubicBezTo>
                      <a:cubicBezTo>
                        <a:pt x="0" y="6"/>
                        <a:pt x="2" y="4"/>
                        <a:pt x="4" y="3"/>
                      </a:cubicBezTo>
                      <a:cubicBezTo>
                        <a:pt x="16" y="0"/>
                        <a:pt x="16" y="0"/>
                        <a:pt x="16" y="0"/>
                      </a:cubicBezTo>
                      <a:cubicBezTo>
                        <a:pt x="19" y="0"/>
                        <a:pt x="21" y="1"/>
                        <a:pt x="22" y="4"/>
                      </a:cubicBezTo>
                      <a:cubicBezTo>
                        <a:pt x="38" y="51"/>
                        <a:pt x="38" y="51"/>
                        <a:pt x="38"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06" name="Rectangle 469"/>
                <p:cNvSpPr>
                  <a:spLocks noChangeArrowheads="1"/>
                </p:cNvSpPr>
                <p:nvPr/>
              </p:nvSpPr>
              <p:spPr bwMode="auto">
                <a:xfrm>
                  <a:off x="9155962" y="3164065"/>
                  <a:ext cx="9496" cy="249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2" name="Freeform 470"/>
                <p:cNvSpPr>
                  <a:spLocks/>
                </p:cNvSpPr>
                <p:nvPr/>
              </p:nvSpPr>
              <p:spPr bwMode="auto">
                <a:xfrm>
                  <a:off x="9155962" y="3164065"/>
                  <a:ext cx="45106" cy="24927"/>
                </a:xfrm>
                <a:custGeom>
                  <a:avLst/>
                  <a:gdLst>
                    <a:gd name="T0" fmla="*/ 0 w 38"/>
                    <a:gd name="T1" fmla="*/ 0 h 21"/>
                    <a:gd name="T2" fmla="*/ 8 w 38"/>
                    <a:gd name="T3" fmla="*/ 21 h 21"/>
                    <a:gd name="T4" fmla="*/ 38 w 38"/>
                    <a:gd name="T5" fmla="*/ 21 h 21"/>
                    <a:gd name="T6" fmla="*/ 33 w 38"/>
                    <a:gd name="T7" fmla="*/ 5 h 21"/>
                    <a:gd name="T8" fmla="*/ 0 w 38"/>
                    <a:gd name="T9" fmla="*/ 0 h 21"/>
                  </a:gdLst>
                  <a:ahLst/>
                  <a:cxnLst>
                    <a:cxn ang="0">
                      <a:pos x="T0" y="T1"/>
                    </a:cxn>
                    <a:cxn ang="0">
                      <a:pos x="T2" y="T3"/>
                    </a:cxn>
                    <a:cxn ang="0">
                      <a:pos x="T4" y="T5"/>
                    </a:cxn>
                    <a:cxn ang="0">
                      <a:pos x="T6" y="T7"/>
                    </a:cxn>
                    <a:cxn ang="0">
                      <a:pos x="T8" y="T9"/>
                    </a:cxn>
                  </a:cxnLst>
                  <a:rect l="0" t="0" r="r" b="b"/>
                  <a:pathLst>
                    <a:path w="38" h="21">
                      <a:moveTo>
                        <a:pt x="0" y="0"/>
                      </a:moveTo>
                      <a:lnTo>
                        <a:pt x="8" y="21"/>
                      </a:lnTo>
                      <a:lnTo>
                        <a:pt x="38" y="21"/>
                      </a:lnTo>
                      <a:lnTo>
                        <a:pt x="33"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3" name="Freeform 471"/>
                <p:cNvSpPr>
                  <a:spLocks/>
                </p:cNvSpPr>
                <p:nvPr/>
              </p:nvSpPr>
              <p:spPr bwMode="auto">
                <a:xfrm>
                  <a:off x="9155962" y="3164065"/>
                  <a:ext cx="45106" cy="24927"/>
                </a:xfrm>
                <a:custGeom>
                  <a:avLst/>
                  <a:gdLst>
                    <a:gd name="T0" fmla="*/ 0 w 38"/>
                    <a:gd name="T1" fmla="*/ 0 h 21"/>
                    <a:gd name="T2" fmla="*/ 8 w 38"/>
                    <a:gd name="T3" fmla="*/ 21 h 21"/>
                    <a:gd name="T4" fmla="*/ 38 w 38"/>
                    <a:gd name="T5" fmla="*/ 21 h 21"/>
                    <a:gd name="T6" fmla="*/ 33 w 38"/>
                    <a:gd name="T7" fmla="*/ 5 h 21"/>
                    <a:gd name="T8" fmla="*/ 0 w 38"/>
                    <a:gd name="T9" fmla="*/ 0 h 21"/>
                  </a:gdLst>
                  <a:ahLst/>
                  <a:cxnLst>
                    <a:cxn ang="0">
                      <a:pos x="T0" y="T1"/>
                    </a:cxn>
                    <a:cxn ang="0">
                      <a:pos x="T2" y="T3"/>
                    </a:cxn>
                    <a:cxn ang="0">
                      <a:pos x="T4" y="T5"/>
                    </a:cxn>
                    <a:cxn ang="0">
                      <a:pos x="T6" y="T7"/>
                    </a:cxn>
                    <a:cxn ang="0">
                      <a:pos x="T8" y="T9"/>
                    </a:cxn>
                  </a:cxnLst>
                  <a:rect l="0" t="0" r="r" b="b"/>
                  <a:pathLst>
                    <a:path w="38" h="21">
                      <a:moveTo>
                        <a:pt x="0" y="0"/>
                      </a:moveTo>
                      <a:lnTo>
                        <a:pt x="8" y="21"/>
                      </a:lnTo>
                      <a:lnTo>
                        <a:pt x="38" y="21"/>
                      </a:lnTo>
                      <a:lnTo>
                        <a:pt x="33" y="5"/>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4" name="Rectangle 472"/>
                <p:cNvSpPr>
                  <a:spLocks noChangeArrowheads="1"/>
                </p:cNvSpPr>
                <p:nvPr/>
              </p:nvSpPr>
              <p:spPr bwMode="auto">
                <a:xfrm>
                  <a:off x="9197507" y="3101154"/>
                  <a:ext cx="22553" cy="652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7" name="Rectangle 473"/>
                <p:cNvSpPr>
                  <a:spLocks noChangeArrowheads="1"/>
                </p:cNvSpPr>
                <p:nvPr/>
              </p:nvSpPr>
              <p:spPr bwMode="auto">
                <a:xfrm>
                  <a:off x="9197507" y="3101154"/>
                  <a:ext cx="22553" cy="652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18" name="Rectangle 474"/>
                <p:cNvSpPr>
                  <a:spLocks noChangeArrowheads="1"/>
                </p:cNvSpPr>
                <p:nvPr/>
              </p:nvSpPr>
              <p:spPr bwMode="auto">
                <a:xfrm>
                  <a:off x="9205816" y="3140325"/>
                  <a:ext cx="13057" cy="26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0" name="Rectangle 475"/>
                <p:cNvSpPr>
                  <a:spLocks noChangeArrowheads="1"/>
                </p:cNvSpPr>
                <p:nvPr/>
              </p:nvSpPr>
              <p:spPr bwMode="auto">
                <a:xfrm>
                  <a:off x="9205816" y="3140325"/>
                  <a:ext cx="13057" cy="261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1" name="Freeform 476"/>
                <p:cNvSpPr>
                  <a:spLocks/>
                </p:cNvSpPr>
                <p:nvPr/>
              </p:nvSpPr>
              <p:spPr bwMode="auto">
                <a:xfrm>
                  <a:off x="9106108" y="3115398"/>
                  <a:ext cx="32049" cy="41545"/>
                </a:xfrm>
                <a:custGeom>
                  <a:avLst/>
                  <a:gdLst>
                    <a:gd name="T0" fmla="*/ 18 w 18"/>
                    <a:gd name="T1" fmla="*/ 24 h 24"/>
                    <a:gd name="T2" fmla="*/ 5 w 18"/>
                    <a:gd name="T3" fmla="*/ 24 h 24"/>
                    <a:gd name="T4" fmla="*/ 0 w 18"/>
                    <a:gd name="T5" fmla="*/ 20 h 24"/>
                    <a:gd name="T6" fmla="*/ 0 w 18"/>
                    <a:gd name="T7" fmla="*/ 5 h 24"/>
                    <a:gd name="T8" fmla="*/ 5 w 18"/>
                    <a:gd name="T9" fmla="*/ 0 h 24"/>
                    <a:gd name="T10" fmla="*/ 18 w 18"/>
                    <a:gd name="T11" fmla="*/ 0 h 24"/>
                    <a:gd name="T12" fmla="*/ 18 w 1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18" y="24"/>
                      </a:moveTo>
                      <a:cubicBezTo>
                        <a:pt x="5" y="24"/>
                        <a:pt x="5" y="24"/>
                        <a:pt x="5" y="24"/>
                      </a:cubicBezTo>
                      <a:cubicBezTo>
                        <a:pt x="2" y="24"/>
                        <a:pt x="0" y="22"/>
                        <a:pt x="0" y="20"/>
                      </a:cubicBezTo>
                      <a:cubicBezTo>
                        <a:pt x="0" y="5"/>
                        <a:pt x="0" y="5"/>
                        <a:pt x="0" y="5"/>
                      </a:cubicBezTo>
                      <a:cubicBezTo>
                        <a:pt x="0" y="2"/>
                        <a:pt x="2" y="0"/>
                        <a:pt x="5" y="0"/>
                      </a:cubicBezTo>
                      <a:cubicBezTo>
                        <a:pt x="18" y="0"/>
                        <a:pt x="18" y="0"/>
                        <a:pt x="18" y="0"/>
                      </a:cubicBezTo>
                      <a:cubicBezTo>
                        <a:pt x="18" y="24"/>
                        <a:pt x="18" y="24"/>
                        <a:pt x="18"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5" name="Freeform 477"/>
                <p:cNvSpPr>
                  <a:spLocks/>
                </p:cNvSpPr>
                <p:nvPr/>
              </p:nvSpPr>
              <p:spPr bwMode="auto">
                <a:xfrm>
                  <a:off x="9106108" y="3136764"/>
                  <a:ext cx="32049" cy="20179"/>
                </a:xfrm>
                <a:custGeom>
                  <a:avLst/>
                  <a:gdLst>
                    <a:gd name="T0" fmla="*/ 18 w 18"/>
                    <a:gd name="T1" fmla="*/ 0 h 12"/>
                    <a:gd name="T2" fmla="*/ 0 w 18"/>
                    <a:gd name="T3" fmla="*/ 0 h 12"/>
                    <a:gd name="T4" fmla="*/ 0 w 18"/>
                    <a:gd name="T5" fmla="*/ 8 h 12"/>
                    <a:gd name="T6" fmla="*/ 5 w 18"/>
                    <a:gd name="T7" fmla="*/ 12 h 12"/>
                    <a:gd name="T8" fmla="*/ 18 w 18"/>
                    <a:gd name="T9" fmla="*/ 12 h 12"/>
                    <a:gd name="T10" fmla="*/ 18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18" y="0"/>
                      </a:moveTo>
                      <a:cubicBezTo>
                        <a:pt x="0" y="0"/>
                        <a:pt x="0" y="0"/>
                        <a:pt x="0" y="0"/>
                      </a:cubicBezTo>
                      <a:cubicBezTo>
                        <a:pt x="0" y="8"/>
                        <a:pt x="0" y="8"/>
                        <a:pt x="0" y="8"/>
                      </a:cubicBezTo>
                      <a:cubicBezTo>
                        <a:pt x="0" y="10"/>
                        <a:pt x="2" y="12"/>
                        <a:pt x="5" y="12"/>
                      </a:cubicBezTo>
                      <a:cubicBezTo>
                        <a:pt x="18" y="12"/>
                        <a:pt x="18" y="12"/>
                        <a:pt x="18" y="12"/>
                      </a:cubicBezTo>
                      <a:cubicBezTo>
                        <a:pt x="18" y="0"/>
                        <a:pt x="18"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6" name="Freeform 478"/>
                <p:cNvSpPr>
                  <a:spLocks/>
                </p:cNvSpPr>
                <p:nvPr/>
              </p:nvSpPr>
              <p:spPr bwMode="auto">
                <a:xfrm>
                  <a:off x="9138157" y="3096406"/>
                  <a:ext cx="67659" cy="74781"/>
                </a:xfrm>
                <a:custGeom>
                  <a:avLst/>
                  <a:gdLst>
                    <a:gd name="T0" fmla="*/ 57 w 57"/>
                    <a:gd name="T1" fmla="*/ 0 h 63"/>
                    <a:gd name="T2" fmla="*/ 0 w 57"/>
                    <a:gd name="T3" fmla="*/ 7 h 63"/>
                    <a:gd name="T4" fmla="*/ 0 w 57"/>
                    <a:gd name="T5" fmla="*/ 56 h 63"/>
                    <a:gd name="T6" fmla="*/ 57 w 57"/>
                    <a:gd name="T7" fmla="*/ 63 h 63"/>
                    <a:gd name="T8" fmla="*/ 57 w 57"/>
                    <a:gd name="T9" fmla="*/ 0 h 63"/>
                  </a:gdLst>
                  <a:ahLst/>
                  <a:cxnLst>
                    <a:cxn ang="0">
                      <a:pos x="T0" y="T1"/>
                    </a:cxn>
                    <a:cxn ang="0">
                      <a:pos x="T2" y="T3"/>
                    </a:cxn>
                    <a:cxn ang="0">
                      <a:pos x="T4" y="T5"/>
                    </a:cxn>
                    <a:cxn ang="0">
                      <a:pos x="T6" y="T7"/>
                    </a:cxn>
                    <a:cxn ang="0">
                      <a:pos x="T8" y="T9"/>
                    </a:cxn>
                  </a:cxnLst>
                  <a:rect l="0" t="0" r="r" b="b"/>
                  <a:pathLst>
                    <a:path w="57" h="63">
                      <a:moveTo>
                        <a:pt x="57" y="0"/>
                      </a:moveTo>
                      <a:lnTo>
                        <a:pt x="0" y="7"/>
                      </a:lnTo>
                      <a:lnTo>
                        <a:pt x="0" y="56"/>
                      </a:lnTo>
                      <a:lnTo>
                        <a:pt x="57" y="63"/>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28" name="Freeform 479"/>
                <p:cNvSpPr>
                  <a:spLocks/>
                </p:cNvSpPr>
                <p:nvPr/>
              </p:nvSpPr>
              <p:spPr bwMode="auto">
                <a:xfrm>
                  <a:off x="9138157" y="3096406"/>
                  <a:ext cx="67659" cy="74781"/>
                </a:xfrm>
                <a:custGeom>
                  <a:avLst/>
                  <a:gdLst>
                    <a:gd name="T0" fmla="*/ 57 w 57"/>
                    <a:gd name="T1" fmla="*/ 0 h 63"/>
                    <a:gd name="T2" fmla="*/ 0 w 57"/>
                    <a:gd name="T3" fmla="*/ 7 h 63"/>
                    <a:gd name="T4" fmla="*/ 0 w 57"/>
                    <a:gd name="T5" fmla="*/ 56 h 63"/>
                    <a:gd name="T6" fmla="*/ 57 w 57"/>
                    <a:gd name="T7" fmla="*/ 63 h 63"/>
                    <a:gd name="T8" fmla="*/ 57 w 57"/>
                    <a:gd name="T9" fmla="*/ 0 h 63"/>
                  </a:gdLst>
                  <a:ahLst/>
                  <a:cxnLst>
                    <a:cxn ang="0">
                      <a:pos x="T0" y="T1"/>
                    </a:cxn>
                    <a:cxn ang="0">
                      <a:pos x="T2" y="T3"/>
                    </a:cxn>
                    <a:cxn ang="0">
                      <a:pos x="T4" y="T5"/>
                    </a:cxn>
                    <a:cxn ang="0">
                      <a:pos x="T6" y="T7"/>
                    </a:cxn>
                    <a:cxn ang="0">
                      <a:pos x="T8" y="T9"/>
                    </a:cxn>
                  </a:cxnLst>
                  <a:rect l="0" t="0" r="r" b="b"/>
                  <a:pathLst>
                    <a:path w="57" h="63">
                      <a:moveTo>
                        <a:pt x="57" y="0"/>
                      </a:moveTo>
                      <a:lnTo>
                        <a:pt x="0" y="7"/>
                      </a:lnTo>
                      <a:lnTo>
                        <a:pt x="0" y="56"/>
                      </a:lnTo>
                      <a:lnTo>
                        <a:pt x="57" y="63"/>
                      </a:lnTo>
                      <a:lnTo>
                        <a:pt x="5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1" name="Freeform 480"/>
                <p:cNvSpPr>
                  <a:spLocks/>
                </p:cNvSpPr>
                <p:nvPr/>
              </p:nvSpPr>
              <p:spPr bwMode="auto">
                <a:xfrm>
                  <a:off x="9138157" y="3140325"/>
                  <a:ext cx="67659" cy="30862"/>
                </a:xfrm>
                <a:custGeom>
                  <a:avLst/>
                  <a:gdLst>
                    <a:gd name="T0" fmla="*/ 57 w 57"/>
                    <a:gd name="T1" fmla="*/ 0 h 26"/>
                    <a:gd name="T2" fmla="*/ 0 w 57"/>
                    <a:gd name="T3" fmla="*/ 0 h 26"/>
                    <a:gd name="T4" fmla="*/ 0 w 57"/>
                    <a:gd name="T5" fmla="*/ 19 h 26"/>
                    <a:gd name="T6" fmla="*/ 57 w 57"/>
                    <a:gd name="T7" fmla="*/ 26 h 26"/>
                    <a:gd name="T8" fmla="*/ 57 w 57"/>
                    <a:gd name="T9" fmla="*/ 22 h 26"/>
                    <a:gd name="T10" fmla="*/ 57 w 57"/>
                    <a:gd name="T11" fmla="*/ 0 h 26"/>
                  </a:gdLst>
                  <a:ahLst/>
                  <a:cxnLst>
                    <a:cxn ang="0">
                      <a:pos x="T0" y="T1"/>
                    </a:cxn>
                    <a:cxn ang="0">
                      <a:pos x="T2" y="T3"/>
                    </a:cxn>
                    <a:cxn ang="0">
                      <a:pos x="T4" y="T5"/>
                    </a:cxn>
                    <a:cxn ang="0">
                      <a:pos x="T6" y="T7"/>
                    </a:cxn>
                    <a:cxn ang="0">
                      <a:pos x="T8" y="T9"/>
                    </a:cxn>
                    <a:cxn ang="0">
                      <a:pos x="T10" y="T11"/>
                    </a:cxn>
                  </a:cxnLst>
                  <a:rect l="0" t="0" r="r" b="b"/>
                  <a:pathLst>
                    <a:path w="57" h="26">
                      <a:moveTo>
                        <a:pt x="57" y="0"/>
                      </a:moveTo>
                      <a:lnTo>
                        <a:pt x="0" y="0"/>
                      </a:lnTo>
                      <a:lnTo>
                        <a:pt x="0" y="19"/>
                      </a:lnTo>
                      <a:lnTo>
                        <a:pt x="57" y="26"/>
                      </a:lnTo>
                      <a:lnTo>
                        <a:pt x="57" y="22"/>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2" name="Freeform 481"/>
                <p:cNvSpPr>
                  <a:spLocks/>
                </p:cNvSpPr>
                <p:nvPr/>
              </p:nvSpPr>
              <p:spPr bwMode="auto">
                <a:xfrm>
                  <a:off x="9138157" y="3140325"/>
                  <a:ext cx="67659" cy="30862"/>
                </a:xfrm>
                <a:custGeom>
                  <a:avLst/>
                  <a:gdLst>
                    <a:gd name="T0" fmla="*/ 57 w 57"/>
                    <a:gd name="T1" fmla="*/ 0 h 26"/>
                    <a:gd name="T2" fmla="*/ 0 w 57"/>
                    <a:gd name="T3" fmla="*/ 0 h 26"/>
                    <a:gd name="T4" fmla="*/ 0 w 57"/>
                    <a:gd name="T5" fmla="*/ 19 h 26"/>
                    <a:gd name="T6" fmla="*/ 57 w 57"/>
                    <a:gd name="T7" fmla="*/ 26 h 26"/>
                    <a:gd name="T8" fmla="*/ 57 w 57"/>
                    <a:gd name="T9" fmla="*/ 22 h 26"/>
                    <a:gd name="T10" fmla="*/ 57 w 57"/>
                    <a:gd name="T11" fmla="*/ 0 h 26"/>
                  </a:gdLst>
                  <a:ahLst/>
                  <a:cxnLst>
                    <a:cxn ang="0">
                      <a:pos x="T0" y="T1"/>
                    </a:cxn>
                    <a:cxn ang="0">
                      <a:pos x="T2" y="T3"/>
                    </a:cxn>
                    <a:cxn ang="0">
                      <a:pos x="T4" y="T5"/>
                    </a:cxn>
                    <a:cxn ang="0">
                      <a:pos x="T6" y="T7"/>
                    </a:cxn>
                    <a:cxn ang="0">
                      <a:pos x="T8" y="T9"/>
                    </a:cxn>
                    <a:cxn ang="0">
                      <a:pos x="T10" y="T11"/>
                    </a:cxn>
                  </a:cxnLst>
                  <a:rect l="0" t="0" r="r" b="b"/>
                  <a:pathLst>
                    <a:path w="57" h="26">
                      <a:moveTo>
                        <a:pt x="57" y="0"/>
                      </a:moveTo>
                      <a:lnTo>
                        <a:pt x="0" y="0"/>
                      </a:lnTo>
                      <a:lnTo>
                        <a:pt x="0" y="19"/>
                      </a:lnTo>
                      <a:lnTo>
                        <a:pt x="57" y="26"/>
                      </a:lnTo>
                      <a:lnTo>
                        <a:pt x="57" y="22"/>
                      </a:lnTo>
                      <a:lnTo>
                        <a:pt x="5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4" name="Freeform 482"/>
                <p:cNvSpPr>
                  <a:spLocks/>
                </p:cNvSpPr>
                <p:nvPr/>
              </p:nvSpPr>
              <p:spPr bwMode="auto">
                <a:xfrm>
                  <a:off x="9218873" y="3048927"/>
                  <a:ext cx="102082" cy="170928"/>
                </a:xfrm>
                <a:custGeom>
                  <a:avLst/>
                  <a:gdLst>
                    <a:gd name="T0" fmla="*/ 3 w 59"/>
                    <a:gd name="T1" fmla="*/ 68 h 98"/>
                    <a:gd name="T2" fmla="*/ 59 w 59"/>
                    <a:gd name="T3" fmla="*/ 98 h 98"/>
                    <a:gd name="T4" fmla="*/ 59 w 59"/>
                    <a:gd name="T5" fmla="*/ 0 h 98"/>
                    <a:gd name="T6" fmla="*/ 3 w 59"/>
                    <a:gd name="T7" fmla="*/ 30 h 98"/>
                    <a:gd name="T8" fmla="*/ 0 w 59"/>
                    <a:gd name="T9" fmla="*/ 30 h 98"/>
                    <a:gd name="T10" fmla="*/ 0 w 59"/>
                    <a:gd name="T11" fmla="*/ 68 h 98"/>
                    <a:gd name="T12" fmla="*/ 3 w 59"/>
                    <a:gd name="T13" fmla="*/ 68 h 98"/>
                  </a:gdLst>
                  <a:ahLst/>
                  <a:cxnLst>
                    <a:cxn ang="0">
                      <a:pos x="T0" y="T1"/>
                    </a:cxn>
                    <a:cxn ang="0">
                      <a:pos x="T2" y="T3"/>
                    </a:cxn>
                    <a:cxn ang="0">
                      <a:pos x="T4" y="T5"/>
                    </a:cxn>
                    <a:cxn ang="0">
                      <a:pos x="T6" y="T7"/>
                    </a:cxn>
                    <a:cxn ang="0">
                      <a:pos x="T8" y="T9"/>
                    </a:cxn>
                    <a:cxn ang="0">
                      <a:pos x="T10" y="T11"/>
                    </a:cxn>
                    <a:cxn ang="0">
                      <a:pos x="T12" y="T13"/>
                    </a:cxn>
                  </a:cxnLst>
                  <a:rect l="0" t="0" r="r" b="b"/>
                  <a:pathLst>
                    <a:path w="59" h="98">
                      <a:moveTo>
                        <a:pt x="3" y="68"/>
                      </a:moveTo>
                      <a:cubicBezTo>
                        <a:pt x="26" y="68"/>
                        <a:pt x="47" y="80"/>
                        <a:pt x="59" y="98"/>
                      </a:cubicBezTo>
                      <a:cubicBezTo>
                        <a:pt x="59" y="0"/>
                        <a:pt x="59" y="0"/>
                        <a:pt x="59" y="0"/>
                      </a:cubicBezTo>
                      <a:cubicBezTo>
                        <a:pt x="47" y="18"/>
                        <a:pt x="26" y="30"/>
                        <a:pt x="3" y="30"/>
                      </a:cubicBezTo>
                      <a:cubicBezTo>
                        <a:pt x="2" y="30"/>
                        <a:pt x="1" y="30"/>
                        <a:pt x="0" y="30"/>
                      </a:cubicBezTo>
                      <a:cubicBezTo>
                        <a:pt x="0" y="68"/>
                        <a:pt x="0" y="68"/>
                        <a:pt x="0" y="68"/>
                      </a:cubicBezTo>
                      <a:cubicBezTo>
                        <a:pt x="1" y="68"/>
                        <a:pt x="2" y="68"/>
                        <a:pt x="3" y="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6" name="Freeform 483"/>
                <p:cNvSpPr>
                  <a:spLocks/>
                </p:cNvSpPr>
                <p:nvPr/>
              </p:nvSpPr>
              <p:spPr bwMode="auto">
                <a:xfrm>
                  <a:off x="9218873" y="3137951"/>
                  <a:ext cx="96147" cy="72407"/>
                </a:xfrm>
                <a:custGeom>
                  <a:avLst/>
                  <a:gdLst>
                    <a:gd name="T0" fmla="*/ 55 w 55"/>
                    <a:gd name="T1" fmla="*/ 0 h 41"/>
                    <a:gd name="T2" fmla="*/ 0 w 55"/>
                    <a:gd name="T3" fmla="*/ 0 h 41"/>
                    <a:gd name="T4" fmla="*/ 0 w 55"/>
                    <a:gd name="T5" fmla="*/ 17 h 41"/>
                    <a:gd name="T6" fmla="*/ 3 w 55"/>
                    <a:gd name="T7" fmla="*/ 17 h 41"/>
                    <a:gd name="T8" fmla="*/ 55 w 55"/>
                    <a:gd name="T9" fmla="*/ 41 h 41"/>
                    <a:gd name="T10" fmla="*/ 55 w 55"/>
                    <a:gd name="T11" fmla="*/ 0 h 41"/>
                  </a:gdLst>
                  <a:ahLst/>
                  <a:cxnLst>
                    <a:cxn ang="0">
                      <a:pos x="T0" y="T1"/>
                    </a:cxn>
                    <a:cxn ang="0">
                      <a:pos x="T2" y="T3"/>
                    </a:cxn>
                    <a:cxn ang="0">
                      <a:pos x="T4" y="T5"/>
                    </a:cxn>
                    <a:cxn ang="0">
                      <a:pos x="T6" y="T7"/>
                    </a:cxn>
                    <a:cxn ang="0">
                      <a:pos x="T8" y="T9"/>
                    </a:cxn>
                    <a:cxn ang="0">
                      <a:pos x="T10" y="T11"/>
                    </a:cxn>
                  </a:cxnLst>
                  <a:rect l="0" t="0" r="r" b="b"/>
                  <a:pathLst>
                    <a:path w="55" h="41">
                      <a:moveTo>
                        <a:pt x="55" y="0"/>
                      </a:moveTo>
                      <a:cubicBezTo>
                        <a:pt x="0" y="0"/>
                        <a:pt x="0" y="0"/>
                        <a:pt x="0" y="0"/>
                      </a:cubicBezTo>
                      <a:cubicBezTo>
                        <a:pt x="0" y="17"/>
                        <a:pt x="0" y="17"/>
                        <a:pt x="0" y="17"/>
                      </a:cubicBezTo>
                      <a:cubicBezTo>
                        <a:pt x="1" y="17"/>
                        <a:pt x="2" y="17"/>
                        <a:pt x="3" y="17"/>
                      </a:cubicBezTo>
                      <a:cubicBezTo>
                        <a:pt x="24" y="17"/>
                        <a:pt x="43" y="26"/>
                        <a:pt x="55" y="41"/>
                      </a:cubicBezTo>
                      <a:cubicBezTo>
                        <a:pt x="55" y="0"/>
                        <a:pt x="55" y="0"/>
                        <a:pt x="5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39" name="Freeform 484"/>
                <p:cNvSpPr>
                  <a:spLocks/>
                </p:cNvSpPr>
                <p:nvPr/>
              </p:nvSpPr>
              <p:spPr bwMode="auto">
                <a:xfrm>
                  <a:off x="9315020" y="3040618"/>
                  <a:ext cx="18992" cy="186359"/>
                </a:xfrm>
                <a:custGeom>
                  <a:avLst/>
                  <a:gdLst>
                    <a:gd name="T0" fmla="*/ 11 w 11"/>
                    <a:gd name="T1" fmla="*/ 101 h 107"/>
                    <a:gd name="T2" fmla="*/ 6 w 11"/>
                    <a:gd name="T3" fmla="*/ 107 h 107"/>
                    <a:gd name="T4" fmla="*/ 0 w 11"/>
                    <a:gd name="T5" fmla="*/ 101 h 107"/>
                    <a:gd name="T6" fmla="*/ 0 w 11"/>
                    <a:gd name="T7" fmla="*/ 6 h 107"/>
                    <a:gd name="T8" fmla="*/ 6 w 11"/>
                    <a:gd name="T9" fmla="*/ 0 h 107"/>
                    <a:gd name="T10" fmla="*/ 11 w 11"/>
                    <a:gd name="T11" fmla="*/ 6 h 107"/>
                    <a:gd name="T12" fmla="*/ 11 w 11"/>
                    <a:gd name="T13" fmla="*/ 101 h 107"/>
                  </a:gdLst>
                  <a:ahLst/>
                  <a:cxnLst>
                    <a:cxn ang="0">
                      <a:pos x="T0" y="T1"/>
                    </a:cxn>
                    <a:cxn ang="0">
                      <a:pos x="T2" y="T3"/>
                    </a:cxn>
                    <a:cxn ang="0">
                      <a:pos x="T4" y="T5"/>
                    </a:cxn>
                    <a:cxn ang="0">
                      <a:pos x="T6" y="T7"/>
                    </a:cxn>
                    <a:cxn ang="0">
                      <a:pos x="T8" y="T9"/>
                    </a:cxn>
                    <a:cxn ang="0">
                      <a:pos x="T10" y="T11"/>
                    </a:cxn>
                    <a:cxn ang="0">
                      <a:pos x="T12" y="T13"/>
                    </a:cxn>
                  </a:cxnLst>
                  <a:rect l="0" t="0" r="r" b="b"/>
                  <a:pathLst>
                    <a:path w="11" h="107">
                      <a:moveTo>
                        <a:pt x="11" y="101"/>
                      </a:moveTo>
                      <a:cubicBezTo>
                        <a:pt x="11" y="104"/>
                        <a:pt x="9" y="107"/>
                        <a:pt x="6" y="107"/>
                      </a:cubicBezTo>
                      <a:cubicBezTo>
                        <a:pt x="2" y="107"/>
                        <a:pt x="0" y="104"/>
                        <a:pt x="0" y="101"/>
                      </a:cubicBezTo>
                      <a:cubicBezTo>
                        <a:pt x="0" y="6"/>
                        <a:pt x="0" y="6"/>
                        <a:pt x="0" y="6"/>
                      </a:cubicBezTo>
                      <a:cubicBezTo>
                        <a:pt x="0" y="3"/>
                        <a:pt x="2" y="0"/>
                        <a:pt x="6" y="0"/>
                      </a:cubicBezTo>
                      <a:cubicBezTo>
                        <a:pt x="9" y="0"/>
                        <a:pt x="11" y="3"/>
                        <a:pt x="11" y="6"/>
                      </a:cubicBezTo>
                      <a:cubicBezTo>
                        <a:pt x="11" y="101"/>
                        <a:pt x="11" y="101"/>
                        <a:pt x="11" y="10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0" name="Freeform 485"/>
                <p:cNvSpPr>
                  <a:spLocks/>
                </p:cNvSpPr>
                <p:nvPr/>
              </p:nvSpPr>
              <p:spPr bwMode="auto">
                <a:xfrm>
                  <a:off x="9315020" y="3136764"/>
                  <a:ext cx="18992" cy="90212"/>
                </a:xfrm>
                <a:custGeom>
                  <a:avLst/>
                  <a:gdLst>
                    <a:gd name="T0" fmla="*/ 11 w 11"/>
                    <a:gd name="T1" fmla="*/ 0 h 52"/>
                    <a:gd name="T2" fmla="*/ 0 w 11"/>
                    <a:gd name="T3" fmla="*/ 0 h 52"/>
                    <a:gd name="T4" fmla="*/ 0 w 11"/>
                    <a:gd name="T5" fmla="*/ 46 h 52"/>
                    <a:gd name="T6" fmla="*/ 6 w 11"/>
                    <a:gd name="T7" fmla="*/ 52 h 52"/>
                    <a:gd name="T8" fmla="*/ 11 w 11"/>
                    <a:gd name="T9" fmla="*/ 46 h 52"/>
                    <a:gd name="T10" fmla="*/ 11 w 11"/>
                    <a:gd name="T11" fmla="*/ 0 h 52"/>
                  </a:gdLst>
                  <a:ahLst/>
                  <a:cxnLst>
                    <a:cxn ang="0">
                      <a:pos x="T0" y="T1"/>
                    </a:cxn>
                    <a:cxn ang="0">
                      <a:pos x="T2" y="T3"/>
                    </a:cxn>
                    <a:cxn ang="0">
                      <a:pos x="T4" y="T5"/>
                    </a:cxn>
                    <a:cxn ang="0">
                      <a:pos x="T6" y="T7"/>
                    </a:cxn>
                    <a:cxn ang="0">
                      <a:pos x="T8" y="T9"/>
                    </a:cxn>
                    <a:cxn ang="0">
                      <a:pos x="T10" y="T11"/>
                    </a:cxn>
                  </a:cxnLst>
                  <a:rect l="0" t="0" r="r" b="b"/>
                  <a:pathLst>
                    <a:path w="11" h="52">
                      <a:moveTo>
                        <a:pt x="11" y="0"/>
                      </a:moveTo>
                      <a:cubicBezTo>
                        <a:pt x="0" y="0"/>
                        <a:pt x="0" y="0"/>
                        <a:pt x="0" y="0"/>
                      </a:cubicBezTo>
                      <a:cubicBezTo>
                        <a:pt x="0" y="46"/>
                        <a:pt x="0" y="46"/>
                        <a:pt x="0" y="46"/>
                      </a:cubicBezTo>
                      <a:cubicBezTo>
                        <a:pt x="0" y="49"/>
                        <a:pt x="2" y="52"/>
                        <a:pt x="6" y="52"/>
                      </a:cubicBezTo>
                      <a:cubicBezTo>
                        <a:pt x="9" y="52"/>
                        <a:pt x="11" y="49"/>
                        <a:pt x="11" y="46"/>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3" name="Freeform 486"/>
                <p:cNvSpPr>
                  <a:spLocks/>
                </p:cNvSpPr>
                <p:nvPr/>
              </p:nvSpPr>
              <p:spPr bwMode="auto">
                <a:xfrm>
                  <a:off x="9364874" y="3080975"/>
                  <a:ext cx="36797" cy="105643"/>
                </a:xfrm>
                <a:custGeom>
                  <a:avLst/>
                  <a:gdLst>
                    <a:gd name="T0" fmla="*/ 21 w 21"/>
                    <a:gd name="T1" fmla="*/ 31 h 61"/>
                    <a:gd name="T2" fmla="*/ 8 w 21"/>
                    <a:gd name="T3" fmla="*/ 0 h 61"/>
                    <a:gd name="T4" fmla="*/ 0 w 21"/>
                    <a:gd name="T5" fmla="*/ 8 h 61"/>
                    <a:gd name="T6" fmla="*/ 10 w 21"/>
                    <a:gd name="T7" fmla="*/ 31 h 61"/>
                    <a:gd name="T8" fmla="*/ 0 w 21"/>
                    <a:gd name="T9" fmla="*/ 54 h 61"/>
                    <a:gd name="T10" fmla="*/ 8 w 21"/>
                    <a:gd name="T11" fmla="*/ 61 h 61"/>
                    <a:gd name="T12" fmla="*/ 21 w 21"/>
                    <a:gd name="T13" fmla="*/ 31 h 61"/>
                  </a:gdLst>
                  <a:ahLst/>
                  <a:cxnLst>
                    <a:cxn ang="0">
                      <a:pos x="T0" y="T1"/>
                    </a:cxn>
                    <a:cxn ang="0">
                      <a:pos x="T2" y="T3"/>
                    </a:cxn>
                    <a:cxn ang="0">
                      <a:pos x="T4" y="T5"/>
                    </a:cxn>
                    <a:cxn ang="0">
                      <a:pos x="T6" y="T7"/>
                    </a:cxn>
                    <a:cxn ang="0">
                      <a:pos x="T8" y="T9"/>
                    </a:cxn>
                    <a:cxn ang="0">
                      <a:pos x="T10" y="T11"/>
                    </a:cxn>
                    <a:cxn ang="0">
                      <a:pos x="T12" y="T13"/>
                    </a:cxn>
                  </a:cxnLst>
                  <a:rect l="0" t="0" r="r" b="b"/>
                  <a:pathLst>
                    <a:path w="21" h="61">
                      <a:moveTo>
                        <a:pt x="21" y="31"/>
                      </a:moveTo>
                      <a:cubicBezTo>
                        <a:pt x="21" y="19"/>
                        <a:pt x="16" y="8"/>
                        <a:pt x="8" y="0"/>
                      </a:cubicBezTo>
                      <a:cubicBezTo>
                        <a:pt x="0" y="8"/>
                        <a:pt x="0" y="8"/>
                        <a:pt x="0" y="8"/>
                      </a:cubicBezTo>
                      <a:cubicBezTo>
                        <a:pt x="7" y="14"/>
                        <a:pt x="10" y="22"/>
                        <a:pt x="10" y="31"/>
                      </a:cubicBezTo>
                      <a:cubicBezTo>
                        <a:pt x="10" y="40"/>
                        <a:pt x="7" y="48"/>
                        <a:pt x="0" y="54"/>
                      </a:cubicBezTo>
                      <a:cubicBezTo>
                        <a:pt x="8" y="61"/>
                        <a:pt x="8" y="61"/>
                        <a:pt x="8" y="61"/>
                      </a:cubicBezTo>
                      <a:cubicBezTo>
                        <a:pt x="16" y="54"/>
                        <a:pt x="21" y="43"/>
                        <a:pt x="2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6" name="Freeform 487"/>
                <p:cNvSpPr>
                  <a:spLocks/>
                </p:cNvSpPr>
                <p:nvPr/>
              </p:nvSpPr>
              <p:spPr bwMode="auto">
                <a:xfrm>
                  <a:off x="9394549" y="3033496"/>
                  <a:ext cx="68846" cy="200602"/>
                </a:xfrm>
                <a:custGeom>
                  <a:avLst/>
                  <a:gdLst>
                    <a:gd name="T0" fmla="*/ 39 w 39"/>
                    <a:gd name="T1" fmla="*/ 58 h 115"/>
                    <a:gd name="T2" fmla="*/ 14 w 39"/>
                    <a:gd name="T3" fmla="*/ 0 h 115"/>
                    <a:gd name="T4" fmla="*/ 0 w 39"/>
                    <a:gd name="T5" fmla="*/ 15 h 115"/>
                    <a:gd name="T6" fmla="*/ 18 w 39"/>
                    <a:gd name="T7" fmla="*/ 58 h 115"/>
                    <a:gd name="T8" fmla="*/ 0 w 39"/>
                    <a:gd name="T9" fmla="*/ 101 h 115"/>
                    <a:gd name="T10" fmla="*/ 14 w 39"/>
                    <a:gd name="T11" fmla="*/ 115 h 115"/>
                    <a:gd name="T12" fmla="*/ 39 w 39"/>
                    <a:gd name="T13" fmla="*/ 58 h 115"/>
                  </a:gdLst>
                  <a:ahLst/>
                  <a:cxnLst>
                    <a:cxn ang="0">
                      <a:pos x="T0" y="T1"/>
                    </a:cxn>
                    <a:cxn ang="0">
                      <a:pos x="T2" y="T3"/>
                    </a:cxn>
                    <a:cxn ang="0">
                      <a:pos x="T4" y="T5"/>
                    </a:cxn>
                    <a:cxn ang="0">
                      <a:pos x="T6" y="T7"/>
                    </a:cxn>
                    <a:cxn ang="0">
                      <a:pos x="T8" y="T9"/>
                    </a:cxn>
                    <a:cxn ang="0">
                      <a:pos x="T10" y="T11"/>
                    </a:cxn>
                    <a:cxn ang="0">
                      <a:pos x="T12" y="T13"/>
                    </a:cxn>
                  </a:cxnLst>
                  <a:rect l="0" t="0" r="r" b="b"/>
                  <a:pathLst>
                    <a:path w="39" h="115">
                      <a:moveTo>
                        <a:pt x="39" y="58"/>
                      </a:moveTo>
                      <a:cubicBezTo>
                        <a:pt x="39" y="35"/>
                        <a:pt x="29" y="15"/>
                        <a:pt x="14" y="0"/>
                      </a:cubicBezTo>
                      <a:cubicBezTo>
                        <a:pt x="0" y="15"/>
                        <a:pt x="0" y="15"/>
                        <a:pt x="0" y="15"/>
                      </a:cubicBezTo>
                      <a:cubicBezTo>
                        <a:pt x="11" y="26"/>
                        <a:pt x="18" y="41"/>
                        <a:pt x="18" y="58"/>
                      </a:cubicBezTo>
                      <a:cubicBezTo>
                        <a:pt x="18" y="75"/>
                        <a:pt x="11" y="90"/>
                        <a:pt x="0" y="101"/>
                      </a:cubicBezTo>
                      <a:cubicBezTo>
                        <a:pt x="14" y="115"/>
                        <a:pt x="14" y="115"/>
                        <a:pt x="14" y="115"/>
                      </a:cubicBezTo>
                      <a:cubicBezTo>
                        <a:pt x="29" y="101"/>
                        <a:pt x="39" y="80"/>
                        <a:pt x="39" y="5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7" name="Freeform 488"/>
                <p:cNvSpPr>
                  <a:spLocks/>
                </p:cNvSpPr>
                <p:nvPr/>
              </p:nvSpPr>
              <p:spPr bwMode="auto">
                <a:xfrm>
                  <a:off x="9449151" y="2974146"/>
                  <a:ext cx="110391" cy="321676"/>
                </a:xfrm>
                <a:custGeom>
                  <a:avLst/>
                  <a:gdLst>
                    <a:gd name="T0" fmla="*/ 63 w 63"/>
                    <a:gd name="T1" fmla="*/ 92 h 184"/>
                    <a:gd name="T2" fmla="*/ 24 w 63"/>
                    <a:gd name="T3" fmla="*/ 0 h 184"/>
                    <a:gd name="T4" fmla="*/ 0 w 63"/>
                    <a:gd name="T5" fmla="*/ 23 h 184"/>
                    <a:gd name="T6" fmla="*/ 30 w 63"/>
                    <a:gd name="T7" fmla="*/ 92 h 184"/>
                    <a:gd name="T8" fmla="*/ 0 w 63"/>
                    <a:gd name="T9" fmla="*/ 160 h 184"/>
                    <a:gd name="T10" fmla="*/ 24 w 63"/>
                    <a:gd name="T11" fmla="*/ 184 h 184"/>
                    <a:gd name="T12" fmla="*/ 63 w 63"/>
                    <a:gd name="T13" fmla="*/ 92 h 184"/>
                  </a:gdLst>
                  <a:ahLst/>
                  <a:cxnLst>
                    <a:cxn ang="0">
                      <a:pos x="T0" y="T1"/>
                    </a:cxn>
                    <a:cxn ang="0">
                      <a:pos x="T2" y="T3"/>
                    </a:cxn>
                    <a:cxn ang="0">
                      <a:pos x="T4" y="T5"/>
                    </a:cxn>
                    <a:cxn ang="0">
                      <a:pos x="T6" y="T7"/>
                    </a:cxn>
                    <a:cxn ang="0">
                      <a:pos x="T8" y="T9"/>
                    </a:cxn>
                    <a:cxn ang="0">
                      <a:pos x="T10" y="T11"/>
                    </a:cxn>
                    <a:cxn ang="0">
                      <a:pos x="T12" y="T13"/>
                    </a:cxn>
                  </a:cxnLst>
                  <a:rect l="0" t="0" r="r" b="b"/>
                  <a:pathLst>
                    <a:path w="63" h="184">
                      <a:moveTo>
                        <a:pt x="63" y="92"/>
                      </a:moveTo>
                      <a:cubicBezTo>
                        <a:pt x="63" y="56"/>
                        <a:pt x="48" y="23"/>
                        <a:pt x="24" y="0"/>
                      </a:cubicBezTo>
                      <a:cubicBezTo>
                        <a:pt x="0" y="23"/>
                        <a:pt x="0" y="23"/>
                        <a:pt x="0" y="23"/>
                      </a:cubicBezTo>
                      <a:cubicBezTo>
                        <a:pt x="19" y="40"/>
                        <a:pt x="30" y="65"/>
                        <a:pt x="30" y="92"/>
                      </a:cubicBezTo>
                      <a:cubicBezTo>
                        <a:pt x="30" y="119"/>
                        <a:pt x="19" y="143"/>
                        <a:pt x="0" y="160"/>
                      </a:cubicBezTo>
                      <a:cubicBezTo>
                        <a:pt x="24" y="184"/>
                        <a:pt x="24" y="184"/>
                        <a:pt x="24" y="184"/>
                      </a:cubicBezTo>
                      <a:cubicBezTo>
                        <a:pt x="48" y="160"/>
                        <a:pt x="63" y="128"/>
                        <a:pt x="63" y="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8" name="Freeform 489"/>
                <p:cNvSpPr>
                  <a:spLocks/>
                </p:cNvSpPr>
                <p:nvPr/>
              </p:nvSpPr>
              <p:spPr bwMode="auto">
                <a:xfrm>
                  <a:off x="9367248" y="3136764"/>
                  <a:ext cx="15431" cy="36797"/>
                </a:xfrm>
                <a:custGeom>
                  <a:avLst/>
                  <a:gdLst>
                    <a:gd name="T0" fmla="*/ 9 w 9"/>
                    <a:gd name="T1" fmla="*/ 0 h 21"/>
                    <a:gd name="T2" fmla="*/ 9 w 9"/>
                    <a:gd name="T3" fmla="*/ 0 h 21"/>
                    <a:gd name="T4" fmla="*/ 0 w 9"/>
                    <a:gd name="T5" fmla="*/ 21 h 21"/>
                    <a:gd name="T6" fmla="*/ 9 w 9"/>
                    <a:gd name="T7" fmla="*/ 0 h 21"/>
                  </a:gdLst>
                  <a:ahLst/>
                  <a:cxnLst>
                    <a:cxn ang="0">
                      <a:pos x="T0" y="T1"/>
                    </a:cxn>
                    <a:cxn ang="0">
                      <a:pos x="T2" y="T3"/>
                    </a:cxn>
                    <a:cxn ang="0">
                      <a:pos x="T4" y="T5"/>
                    </a:cxn>
                    <a:cxn ang="0">
                      <a:pos x="T6" y="T7"/>
                    </a:cxn>
                  </a:cxnLst>
                  <a:rect l="0" t="0" r="r" b="b"/>
                  <a:pathLst>
                    <a:path w="9" h="21">
                      <a:moveTo>
                        <a:pt x="9" y="0"/>
                      </a:moveTo>
                      <a:cubicBezTo>
                        <a:pt x="9" y="0"/>
                        <a:pt x="9" y="0"/>
                        <a:pt x="9" y="0"/>
                      </a:cubicBezTo>
                      <a:cubicBezTo>
                        <a:pt x="9" y="8"/>
                        <a:pt x="5" y="16"/>
                        <a:pt x="0" y="21"/>
                      </a:cubicBezTo>
                      <a:cubicBezTo>
                        <a:pt x="5" y="16"/>
                        <a:pt x="9" y="8"/>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49" name="Freeform 490"/>
                <p:cNvSpPr>
                  <a:spLocks/>
                </p:cNvSpPr>
                <p:nvPr/>
              </p:nvSpPr>
              <p:spPr bwMode="auto">
                <a:xfrm>
                  <a:off x="9364874" y="3136764"/>
                  <a:ext cx="36797" cy="49854"/>
                </a:xfrm>
                <a:custGeom>
                  <a:avLst/>
                  <a:gdLst>
                    <a:gd name="T0" fmla="*/ 21 w 21"/>
                    <a:gd name="T1" fmla="*/ 0 h 29"/>
                    <a:gd name="T2" fmla="*/ 10 w 21"/>
                    <a:gd name="T3" fmla="*/ 0 h 29"/>
                    <a:gd name="T4" fmla="*/ 1 w 21"/>
                    <a:gd name="T5" fmla="*/ 21 h 29"/>
                    <a:gd name="T6" fmla="*/ 0 w 21"/>
                    <a:gd name="T7" fmla="*/ 22 h 29"/>
                    <a:gd name="T8" fmla="*/ 0 w 21"/>
                    <a:gd name="T9" fmla="*/ 22 h 29"/>
                    <a:gd name="T10" fmla="*/ 8 w 21"/>
                    <a:gd name="T11" fmla="*/ 29 h 29"/>
                    <a:gd name="T12" fmla="*/ 21 w 21"/>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1" h="29">
                      <a:moveTo>
                        <a:pt x="21" y="0"/>
                      </a:moveTo>
                      <a:cubicBezTo>
                        <a:pt x="10" y="0"/>
                        <a:pt x="10" y="0"/>
                        <a:pt x="10" y="0"/>
                      </a:cubicBezTo>
                      <a:cubicBezTo>
                        <a:pt x="10" y="8"/>
                        <a:pt x="6" y="16"/>
                        <a:pt x="1" y="21"/>
                      </a:cubicBezTo>
                      <a:cubicBezTo>
                        <a:pt x="1" y="22"/>
                        <a:pt x="1" y="22"/>
                        <a:pt x="0" y="22"/>
                      </a:cubicBezTo>
                      <a:cubicBezTo>
                        <a:pt x="0" y="22"/>
                        <a:pt x="0" y="22"/>
                        <a:pt x="0" y="22"/>
                      </a:cubicBezTo>
                      <a:cubicBezTo>
                        <a:pt x="8" y="29"/>
                        <a:pt x="8" y="29"/>
                        <a:pt x="8" y="29"/>
                      </a:cubicBezTo>
                      <a:cubicBezTo>
                        <a:pt x="16" y="22"/>
                        <a:pt x="21" y="11"/>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51" name="Freeform 491"/>
                <p:cNvSpPr>
                  <a:spLocks noEditPoints="1"/>
                </p:cNvSpPr>
                <p:nvPr/>
              </p:nvSpPr>
              <p:spPr bwMode="auto">
                <a:xfrm>
                  <a:off x="9394549" y="3136764"/>
                  <a:ext cx="32049" cy="71220"/>
                </a:xfrm>
                <a:custGeom>
                  <a:avLst/>
                  <a:gdLst>
                    <a:gd name="T0" fmla="*/ 0 w 18"/>
                    <a:gd name="T1" fmla="*/ 41 h 41"/>
                    <a:gd name="T2" fmla="*/ 0 w 18"/>
                    <a:gd name="T3" fmla="*/ 41 h 41"/>
                    <a:gd name="T4" fmla="*/ 0 w 18"/>
                    <a:gd name="T5" fmla="*/ 41 h 41"/>
                    <a:gd name="T6" fmla="*/ 0 w 18"/>
                    <a:gd name="T7" fmla="*/ 41 h 41"/>
                    <a:gd name="T8" fmla="*/ 0 w 18"/>
                    <a:gd name="T9" fmla="*/ 41 h 41"/>
                    <a:gd name="T10" fmla="*/ 0 w 18"/>
                    <a:gd name="T11" fmla="*/ 41 h 41"/>
                    <a:gd name="T12" fmla="*/ 0 w 18"/>
                    <a:gd name="T13" fmla="*/ 41 h 41"/>
                    <a:gd name="T14" fmla="*/ 0 w 18"/>
                    <a:gd name="T15" fmla="*/ 41 h 41"/>
                    <a:gd name="T16" fmla="*/ 0 w 18"/>
                    <a:gd name="T17" fmla="*/ 41 h 41"/>
                    <a:gd name="T18" fmla="*/ 18 w 18"/>
                    <a:gd name="T19" fmla="*/ 0 h 41"/>
                    <a:gd name="T20" fmla="*/ 18 w 18"/>
                    <a:gd name="T21" fmla="*/ 0 h 41"/>
                    <a:gd name="T22" fmla="*/ 0 w 18"/>
                    <a:gd name="T23" fmla="*/ 41 h 41"/>
                    <a:gd name="T24" fmla="*/ 18 w 18"/>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41">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18" y="0"/>
                      </a:moveTo>
                      <a:cubicBezTo>
                        <a:pt x="18" y="0"/>
                        <a:pt x="18" y="0"/>
                        <a:pt x="18" y="0"/>
                      </a:cubicBezTo>
                      <a:cubicBezTo>
                        <a:pt x="18" y="16"/>
                        <a:pt x="11" y="31"/>
                        <a:pt x="0" y="41"/>
                      </a:cubicBezTo>
                      <a:cubicBezTo>
                        <a:pt x="11" y="31"/>
                        <a:pt x="18" y="16"/>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78" name="Freeform 492"/>
                <p:cNvSpPr>
                  <a:spLocks/>
                </p:cNvSpPr>
                <p:nvPr/>
              </p:nvSpPr>
              <p:spPr bwMode="auto">
                <a:xfrm>
                  <a:off x="9394549" y="3136764"/>
                  <a:ext cx="68846" cy="97334"/>
                </a:xfrm>
                <a:custGeom>
                  <a:avLst/>
                  <a:gdLst>
                    <a:gd name="T0" fmla="*/ 39 w 39"/>
                    <a:gd name="T1" fmla="*/ 0 h 56"/>
                    <a:gd name="T2" fmla="*/ 18 w 39"/>
                    <a:gd name="T3" fmla="*/ 0 h 56"/>
                    <a:gd name="T4" fmla="*/ 0 w 39"/>
                    <a:gd name="T5" fmla="*/ 41 h 56"/>
                    <a:gd name="T6" fmla="*/ 0 w 39"/>
                    <a:gd name="T7" fmla="*/ 41 h 56"/>
                    <a:gd name="T8" fmla="*/ 0 w 39"/>
                    <a:gd name="T9" fmla="*/ 41 h 56"/>
                    <a:gd name="T10" fmla="*/ 0 w 39"/>
                    <a:gd name="T11" fmla="*/ 41 h 56"/>
                    <a:gd name="T12" fmla="*/ 0 w 39"/>
                    <a:gd name="T13" fmla="*/ 41 h 56"/>
                    <a:gd name="T14" fmla="*/ 0 w 39"/>
                    <a:gd name="T15" fmla="*/ 41 h 56"/>
                    <a:gd name="T16" fmla="*/ 0 w 39"/>
                    <a:gd name="T17" fmla="*/ 41 h 56"/>
                    <a:gd name="T18" fmla="*/ 0 w 39"/>
                    <a:gd name="T19" fmla="*/ 42 h 56"/>
                    <a:gd name="T20" fmla="*/ 0 w 39"/>
                    <a:gd name="T21" fmla="*/ 42 h 56"/>
                    <a:gd name="T22" fmla="*/ 14 w 39"/>
                    <a:gd name="T23" fmla="*/ 56 h 56"/>
                    <a:gd name="T24" fmla="*/ 39 w 39"/>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56">
                      <a:moveTo>
                        <a:pt x="39" y="0"/>
                      </a:moveTo>
                      <a:cubicBezTo>
                        <a:pt x="18" y="0"/>
                        <a:pt x="18" y="0"/>
                        <a:pt x="18" y="0"/>
                      </a:cubicBezTo>
                      <a:cubicBezTo>
                        <a:pt x="18" y="16"/>
                        <a:pt x="11" y="31"/>
                        <a:pt x="0" y="41"/>
                      </a:cubicBezTo>
                      <a:cubicBezTo>
                        <a:pt x="0" y="41"/>
                        <a:pt x="0" y="41"/>
                        <a:pt x="0" y="41"/>
                      </a:cubicBezTo>
                      <a:cubicBezTo>
                        <a:pt x="0" y="41"/>
                        <a:pt x="0" y="41"/>
                        <a:pt x="0" y="41"/>
                      </a:cubicBezTo>
                      <a:cubicBezTo>
                        <a:pt x="0" y="41"/>
                        <a:pt x="0" y="41"/>
                        <a:pt x="0" y="41"/>
                      </a:cubicBezTo>
                      <a:cubicBezTo>
                        <a:pt x="0" y="41"/>
                        <a:pt x="0" y="41"/>
                        <a:pt x="0" y="41"/>
                      </a:cubicBezTo>
                      <a:cubicBezTo>
                        <a:pt x="0" y="41"/>
                        <a:pt x="0" y="41"/>
                        <a:pt x="0" y="41"/>
                      </a:cubicBezTo>
                      <a:cubicBezTo>
                        <a:pt x="0" y="41"/>
                        <a:pt x="0" y="41"/>
                        <a:pt x="0" y="41"/>
                      </a:cubicBezTo>
                      <a:cubicBezTo>
                        <a:pt x="0" y="42"/>
                        <a:pt x="0" y="42"/>
                        <a:pt x="0" y="42"/>
                      </a:cubicBezTo>
                      <a:cubicBezTo>
                        <a:pt x="0" y="42"/>
                        <a:pt x="0" y="42"/>
                        <a:pt x="0" y="42"/>
                      </a:cubicBezTo>
                      <a:cubicBezTo>
                        <a:pt x="14" y="56"/>
                        <a:pt x="14" y="56"/>
                        <a:pt x="14" y="56"/>
                      </a:cubicBezTo>
                      <a:cubicBezTo>
                        <a:pt x="29" y="42"/>
                        <a:pt x="39" y="22"/>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379" name="Freeform 493"/>
                <p:cNvSpPr>
                  <a:spLocks noEditPoints="1"/>
                </p:cNvSpPr>
                <p:nvPr/>
              </p:nvSpPr>
              <p:spPr bwMode="auto">
                <a:xfrm>
                  <a:off x="9450338" y="3136764"/>
                  <a:ext cx="51041" cy="116326"/>
                </a:xfrm>
                <a:custGeom>
                  <a:avLst/>
                  <a:gdLst>
                    <a:gd name="T0" fmla="*/ 0 w 29"/>
                    <a:gd name="T1" fmla="*/ 67 h 67"/>
                    <a:gd name="T2" fmla="*/ 0 w 29"/>
                    <a:gd name="T3" fmla="*/ 67 h 67"/>
                    <a:gd name="T4" fmla="*/ 0 w 29"/>
                    <a:gd name="T5" fmla="*/ 67 h 67"/>
                    <a:gd name="T6" fmla="*/ 0 w 29"/>
                    <a:gd name="T7" fmla="*/ 67 h 67"/>
                    <a:gd name="T8" fmla="*/ 0 w 29"/>
                    <a:gd name="T9" fmla="*/ 67 h 67"/>
                    <a:gd name="T10" fmla="*/ 0 w 29"/>
                    <a:gd name="T11" fmla="*/ 67 h 67"/>
                    <a:gd name="T12" fmla="*/ 0 w 29"/>
                    <a:gd name="T13" fmla="*/ 66 h 67"/>
                    <a:gd name="T14" fmla="*/ 0 w 29"/>
                    <a:gd name="T15" fmla="*/ 66 h 67"/>
                    <a:gd name="T16" fmla="*/ 0 w 29"/>
                    <a:gd name="T17" fmla="*/ 66 h 67"/>
                    <a:gd name="T18" fmla="*/ 0 w 29"/>
                    <a:gd name="T19" fmla="*/ 66 h 67"/>
                    <a:gd name="T20" fmla="*/ 0 w 29"/>
                    <a:gd name="T21" fmla="*/ 66 h 67"/>
                    <a:gd name="T22" fmla="*/ 0 w 29"/>
                    <a:gd name="T23" fmla="*/ 66 h 67"/>
                    <a:gd name="T24" fmla="*/ 0 w 29"/>
                    <a:gd name="T25" fmla="*/ 66 h 67"/>
                    <a:gd name="T26" fmla="*/ 0 w 29"/>
                    <a:gd name="T27" fmla="*/ 66 h 67"/>
                    <a:gd name="T28" fmla="*/ 0 w 29"/>
                    <a:gd name="T29" fmla="*/ 66 h 67"/>
                    <a:gd name="T30" fmla="*/ 0 w 29"/>
                    <a:gd name="T31" fmla="*/ 66 h 67"/>
                    <a:gd name="T32" fmla="*/ 0 w 29"/>
                    <a:gd name="T33" fmla="*/ 66 h 67"/>
                    <a:gd name="T34" fmla="*/ 0 w 29"/>
                    <a:gd name="T35" fmla="*/ 66 h 67"/>
                    <a:gd name="T36" fmla="*/ 1 w 29"/>
                    <a:gd name="T37" fmla="*/ 66 h 67"/>
                    <a:gd name="T38" fmla="*/ 0 w 29"/>
                    <a:gd name="T39" fmla="*/ 66 h 67"/>
                    <a:gd name="T40" fmla="*/ 1 w 29"/>
                    <a:gd name="T41" fmla="*/ 66 h 67"/>
                    <a:gd name="T42" fmla="*/ 1 w 29"/>
                    <a:gd name="T43" fmla="*/ 66 h 67"/>
                    <a:gd name="T44" fmla="*/ 1 w 29"/>
                    <a:gd name="T45" fmla="*/ 66 h 67"/>
                    <a:gd name="T46" fmla="*/ 1 w 29"/>
                    <a:gd name="T47" fmla="*/ 66 h 67"/>
                    <a:gd name="T48" fmla="*/ 29 w 29"/>
                    <a:gd name="T49" fmla="*/ 0 h 67"/>
                    <a:gd name="T50" fmla="*/ 29 w 29"/>
                    <a:gd name="T51" fmla="*/ 0 h 67"/>
                    <a:gd name="T52" fmla="*/ 1 w 29"/>
                    <a:gd name="T53" fmla="*/ 66 h 67"/>
                    <a:gd name="T54" fmla="*/ 29 w 29"/>
                    <a:gd name="T5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67">
                      <a:moveTo>
                        <a:pt x="0" y="67"/>
                      </a:moveTo>
                      <a:cubicBezTo>
                        <a:pt x="0" y="67"/>
                        <a:pt x="0" y="67"/>
                        <a:pt x="0" y="67"/>
                      </a:cubicBezTo>
                      <a:cubicBezTo>
                        <a:pt x="0" y="67"/>
                        <a:pt x="0" y="67"/>
                        <a:pt x="0" y="67"/>
                      </a:cubicBezTo>
                      <a:moveTo>
                        <a:pt x="0" y="67"/>
                      </a:moveTo>
                      <a:cubicBezTo>
                        <a:pt x="0" y="67"/>
                        <a:pt x="0" y="67"/>
                        <a:pt x="0" y="67"/>
                      </a:cubicBezTo>
                      <a:cubicBezTo>
                        <a:pt x="0" y="67"/>
                        <a:pt x="0" y="67"/>
                        <a:pt x="0" y="67"/>
                      </a:cubicBezTo>
                      <a:moveTo>
                        <a:pt x="0" y="66"/>
                      </a:moveTo>
                      <a:cubicBezTo>
                        <a:pt x="0" y="66"/>
                        <a:pt x="0" y="66"/>
                        <a:pt x="0" y="66"/>
                      </a:cubicBezTo>
                      <a:cubicBezTo>
                        <a:pt x="0" y="66"/>
                        <a:pt x="0" y="66"/>
                        <a:pt x="0" y="66"/>
                      </a:cubicBezTo>
                      <a:moveTo>
                        <a:pt x="0" y="66"/>
                      </a:moveTo>
                      <a:cubicBezTo>
                        <a:pt x="0" y="66"/>
                        <a:pt x="0" y="66"/>
                        <a:pt x="0" y="66"/>
                      </a:cubicBezTo>
                      <a:cubicBezTo>
                        <a:pt x="0" y="66"/>
                        <a:pt x="0" y="66"/>
                        <a:pt x="0" y="66"/>
                      </a:cubicBezTo>
                      <a:moveTo>
                        <a:pt x="0" y="66"/>
                      </a:moveTo>
                      <a:cubicBezTo>
                        <a:pt x="0" y="66"/>
                        <a:pt x="0" y="66"/>
                        <a:pt x="0" y="66"/>
                      </a:cubicBezTo>
                      <a:cubicBezTo>
                        <a:pt x="0" y="66"/>
                        <a:pt x="0" y="66"/>
                        <a:pt x="0" y="66"/>
                      </a:cubicBezTo>
                      <a:moveTo>
                        <a:pt x="0" y="66"/>
                      </a:moveTo>
                      <a:cubicBezTo>
                        <a:pt x="0" y="66"/>
                        <a:pt x="0" y="66"/>
                        <a:pt x="0" y="66"/>
                      </a:cubicBezTo>
                      <a:cubicBezTo>
                        <a:pt x="0" y="66"/>
                        <a:pt x="0" y="66"/>
                        <a:pt x="0" y="66"/>
                      </a:cubicBezTo>
                      <a:moveTo>
                        <a:pt x="1" y="66"/>
                      </a:moveTo>
                      <a:cubicBezTo>
                        <a:pt x="1" y="66"/>
                        <a:pt x="0" y="66"/>
                        <a:pt x="0" y="66"/>
                      </a:cubicBezTo>
                      <a:cubicBezTo>
                        <a:pt x="0" y="66"/>
                        <a:pt x="1" y="66"/>
                        <a:pt x="1" y="66"/>
                      </a:cubicBezTo>
                      <a:moveTo>
                        <a:pt x="1" y="66"/>
                      </a:moveTo>
                      <a:cubicBezTo>
                        <a:pt x="1" y="66"/>
                        <a:pt x="1" y="66"/>
                        <a:pt x="1" y="66"/>
                      </a:cubicBezTo>
                      <a:cubicBezTo>
                        <a:pt x="1" y="66"/>
                        <a:pt x="1" y="66"/>
                        <a:pt x="1" y="66"/>
                      </a:cubicBezTo>
                      <a:moveTo>
                        <a:pt x="29" y="0"/>
                      </a:moveTo>
                      <a:cubicBezTo>
                        <a:pt x="29" y="0"/>
                        <a:pt x="29" y="0"/>
                        <a:pt x="29" y="0"/>
                      </a:cubicBezTo>
                      <a:cubicBezTo>
                        <a:pt x="29" y="26"/>
                        <a:pt x="18" y="49"/>
                        <a:pt x="1" y="66"/>
                      </a:cubicBezTo>
                      <a:cubicBezTo>
                        <a:pt x="18" y="49"/>
                        <a:pt x="29" y="26"/>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431" name="Freeform 494"/>
                <p:cNvSpPr>
                  <a:spLocks/>
                </p:cNvSpPr>
                <p:nvPr/>
              </p:nvSpPr>
              <p:spPr bwMode="auto">
                <a:xfrm>
                  <a:off x="9449151" y="3136764"/>
                  <a:ext cx="110391" cy="159058"/>
                </a:xfrm>
                <a:custGeom>
                  <a:avLst/>
                  <a:gdLst>
                    <a:gd name="T0" fmla="*/ 63 w 63"/>
                    <a:gd name="T1" fmla="*/ 0 h 91"/>
                    <a:gd name="T2" fmla="*/ 30 w 63"/>
                    <a:gd name="T3" fmla="*/ 0 h 91"/>
                    <a:gd name="T4" fmla="*/ 2 w 63"/>
                    <a:gd name="T5" fmla="*/ 66 h 91"/>
                    <a:gd name="T6" fmla="*/ 2 w 63"/>
                    <a:gd name="T7" fmla="*/ 66 h 91"/>
                    <a:gd name="T8" fmla="*/ 2 w 63"/>
                    <a:gd name="T9" fmla="*/ 66 h 91"/>
                    <a:gd name="T10" fmla="*/ 2 w 63"/>
                    <a:gd name="T11" fmla="*/ 66 h 91"/>
                    <a:gd name="T12" fmla="*/ 1 w 63"/>
                    <a:gd name="T13" fmla="*/ 66 h 91"/>
                    <a:gd name="T14" fmla="*/ 1 w 63"/>
                    <a:gd name="T15" fmla="*/ 66 h 91"/>
                    <a:gd name="T16" fmla="*/ 1 w 63"/>
                    <a:gd name="T17" fmla="*/ 66 h 91"/>
                    <a:gd name="T18" fmla="*/ 1 w 63"/>
                    <a:gd name="T19" fmla="*/ 66 h 91"/>
                    <a:gd name="T20" fmla="*/ 1 w 63"/>
                    <a:gd name="T21" fmla="*/ 66 h 91"/>
                    <a:gd name="T22" fmla="*/ 1 w 63"/>
                    <a:gd name="T23" fmla="*/ 66 h 91"/>
                    <a:gd name="T24" fmla="*/ 1 w 63"/>
                    <a:gd name="T25" fmla="*/ 66 h 91"/>
                    <a:gd name="T26" fmla="*/ 1 w 63"/>
                    <a:gd name="T27" fmla="*/ 66 h 91"/>
                    <a:gd name="T28" fmla="*/ 1 w 63"/>
                    <a:gd name="T29" fmla="*/ 66 h 91"/>
                    <a:gd name="T30" fmla="*/ 1 w 63"/>
                    <a:gd name="T31" fmla="*/ 67 h 91"/>
                    <a:gd name="T32" fmla="*/ 1 w 63"/>
                    <a:gd name="T33" fmla="*/ 67 h 91"/>
                    <a:gd name="T34" fmla="*/ 1 w 63"/>
                    <a:gd name="T35" fmla="*/ 67 h 91"/>
                    <a:gd name="T36" fmla="*/ 1 w 63"/>
                    <a:gd name="T37" fmla="*/ 67 h 91"/>
                    <a:gd name="T38" fmla="*/ 0 w 63"/>
                    <a:gd name="T39" fmla="*/ 67 h 91"/>
                    <a:gd name="T40" fmla="*/ 0 w 63"/>
                    <a:gd name="T41" fmla="*/ 67 h 91"/>
                    <a:gd name="T42" fmla="*/ 24 w 63"/>
                    <a:gd name="T43" fmla="*/ 91 h 91"/>
                    <a:gd name="T44" fmla="*/ 63 w 63"/>
                    <a:gd name="T4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91">
                      <a:moveTo>
                        <a:pt x="63" y="0"/>
                      </a:moveTo>
                      <a:cubicBezTo>
                        <a:pt x="30" y="0"/>
                        <a:pt x="30" y="0"/>
                        <a:pt x="30" y="0"/>
                      </a:cubicBezTo>
                      <a:cubicBezTo>
                        <a:pt x="30" y="26"/>
                        <a:pt x="19" y="49"/>
                        <a:pt x="2" y="66"/>
                      </a:cubicBezTo>
                      <a:cubicBezTo>
                        <a:pt x="2" y="66"/>
                        <a:pt x="2" y="66"/>
                        <a:pt x="2" y="66"/>
                      </a:cubicBezTo>
                      <a:cubicBezTo>
                        <a:pt x="2" y="66"/>
                        <a:pt x="2" y="66"/>
                        <a:pt x="2" y="66"/>
                      </a:cubicBezTo>
                      <a:cubicBezTo>
                        <a:pt x="2" y="66"/>
                        <a:pt x="2" y="66"/>
                        <a:pt x="2" y="66"/>
                      </a:cubicBezTo>
                      <a:cubicBezTo>
                        <a:pt x="2" y="66"/>
                        <a:pt x="1" y="66"/>
                        <a:pt x="1" y="66"/>
                      </a:cubicBezTo>
                      <a:cubicBezTo>
                        <a:pt x="1" y="66"/>
                        <a:pt x="1" y="66"/>
                        <a:pt x="1" y="66"/>
                      </a:cubicBezTo>
                      <a:cubicBezTo>
                        <a:pt x="1" y="66"/>
                        <a:pt x="1" y="66"/>
                        <a:pt x="1" y="66"/>
                      </a:cubicBezTo>
                      <a:cubicBezTo>
                        <a:pt x="1" y="66"/>
                        <a:pt x="1" y="66"/>
                        <a:pt x="1" y="66"/>
                      </a:cubicBezTo>
                      <a:cubicBezTo>
                        <a:pt x="1" y="66"/>
                        <a:pt x="1" y="66"/>
                        <a:pt x="1" y="66"/>
                      </a:cubicBezTo>
                      <a:cubicBezTo>
                        <a:pt x="1" y="66"/>
                        <a:pt x="1" y="66"/>
                        <a:pt x="1" y="66"/>
                      </a:cubicBezTo>
                      <a:cubicBezTo>
                        <a:pt x="1" y="66"/>
                        <a:pt x="1" y="66"/>
                        <a:pt x="1" y="66"/>
                      </a:cubicBezTo>
                      <a:cubicBezTo>
                        <a:pt x="1" y="66"/>
                        <a:pt x="1" y="66"/>
                        <a:pt x="1" y="66"/>
                      </a:cubicBezTo>
                      <a:cubicBezTo>
                        <a:pt x="1" y="66"/>
                        <a:pt x="1" y="66"/>
                        <a:pt x="1" y="66"/>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0" y="67"/>
                      </a:cubicBezTo>
                      <a:cubicBezTo>
                        <a:pt x="0" y="67"/>
                        <a:pt x="0" y="67"/>
                        <a:pt x="0" y="67"/>
                      </a:cubicBezTo>
                      <a:cubicBezTo>
                        <a:pt x="24" y="91"/>
                        <a:pt x="24" y="91"/>
                        <a:pt x="24" y="91"/>
                      </a:cubicBezTo>
                      <a:cubicBezTo>
                        <a:pt x="48" y="68"/>
                        <a:pt x="63" y="35"/>
                        <a:pt x="6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sp>
          <p:nvSpPr>
            <p:cNvPr id="242" name="Oval 495"/>
            <p:cNvSpPr>
              <a:spLocks noChangeArrowheads="1"/>
            </p:cNvSpPr>
            <p:nvPr/>
          </p:nvSpPr>
          <p:spPr bwMode="auto">
            <a:xfrm>
              <a:off x="5868901" y="2462507"/>
              <a:ext cx="436541" cy="436541"/>
            </a:xfrm>
            <a:prstGeom prst="ellipse">
              <a:avLst/>
            </a:prstGeom>
            <a:solidFill>
              <a:srgbClr val="7A66AD"/>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45" name="Freeform 244"/>
            <p:cNvSpPr>
              <a:spLocks noChangeAspect="1"/>
            </p:cNvSpPr>
            <p:nvPr/>
          </p:nvSpPr>
          <p:spPr bwMode="auto">
            <a:xfrm>
              <a:off x="5935608" y="2559625"/>
              <a:ext cx="305088" cy="244267"/>
            </a:xfrm>
            <a:custGeom>
              <a:avLst/>
              <a:gdLst>
                <a:gd name="connsiteX0" fmla="*/ 369156 w 369156"/>
                <a:gd name="connsiteY0" fmla="*/ 257014 h 295563"/>
                <a:gd name="connsiteX1" fmla="*/ 369156 w 369156"/>
                <a:gd name="connsiteY1" fmla="*/ 258766 h 295563"/>
                <a:gd name="connsiteX2" fmla="*/ 368808 w 369156"/>
                <a:gd name="connsiteY2" fmla="*/ 257915 h 295563"/>
                <a:gd name="connsiteX3" fmla="*/ 0 w 369156"/>
                <a:gd name="connsiteY3" fmla="*/ 257014 h 295563"/>
                <a:gd name="connsiteX4" fmla="*/ 348 w 369156"/>
                <a:gd name="connsiteY4" fmla="*/ 257915 h 295563"/>
                <a:gd name="connsiteX5" fmla="*/ 0 w 369156"/>
                <a:gd name="connsiteY5" fmla="*/ 258766 h 295563"/>
                <a:gd name="connsiteX6" fmla="*/ 0 w 369156"/>
                <a:gd name="connsiteY6" fmla="*/ 257014 h 295563"/>
                <a:gd name="connsiteX7" fmla="*/ 29675 w 369156"/>
                <a:gd name="connsiteY7" fmla="*/ 246896 h 295563"/>
                <a:gd name="connsiteX8" fmla="*/ 29675 w 369156"/>
                <a:gd name="connsiteY8" fmla="*/ 270636 h 295563"/>
                <a:gd name="connsiteX9" fmla="*/ 339481 w 369156"/>
                <a:gd name="connsiteY9" fmla="*/ 270636 h 295563"/>
                <a:gd name="connsiteX10" fmla="*/ 339481 w 369156"/>
                <a:gd name="connsiteY10" fmla="*/ 246896 h 295563"/>
                <a:gd name="connsiteX11" fmla="*/ 36741 w 369156"/>
                <a:gd name="connsiteY11" fmla="*/ 221969 h 295563"/>
                <a:gd name="connsiteX12" fmla="*/ 332415 w 369156"/>
                <a:gd name="connsiteY12" fmla="*/ 221969 h 295563"/>
                <a:gd name="connsiteX13" fmla="*/ 358659 w 369156"/>
                <a:gd name="connsiteY13" fmla="*/ 233140 h 295563"/>
                <a:gd name="connsiteX14" fmla="*/ 368808 w 369156"/>
                <a:gd name="connsiteY14" fmla="*/ 257915 h 295563"/>
                <a:gd name="connsiteX15" fmla="*/ 358659 w 369156"/>
                <a:gd name="connsiteY15" fmla="*/ 284174 h 295563"/>
                <a:gd name="connsiteX16" fmla="*/ 332415 w 369156"/>
                <a:gd name="connsiteY16" fmla="*/ 295563 h 295563"/>
                <a:gd name="connsiteX17" fmla="*/ 36741 w 369156"/>
                <a:gd name="connsiteY17" fmla="*/ 295563 h 295563"/>
                <a:gd name="connsiteX18" fmla="*/ 10497 w 369156"/>
                <a:gd name="connsiteY18" fmla="*/ 284174 h 295563"/>
                <a:gd name="connsiteX19" fmla="*/ 348 w 369156"/>
                <a:gd name="connsiteY19" fmla="*/ 257915 h 295563"/>
                <a:gd name="connsiteX20" fmla="*/ 10497 w 369156"/>
                <a:gd name="connsiteY20" fmla="*/ 233140 h 295563"/>
                <a:gd name="connsiteX21" fmla="*/ 36741 w 369156"/>
                <a:gd name="connsiteY21" fmla="*/ 221969 h 295563"/>
                <a:gd name="connsiteX22" fmla="*/ 48667 w 369156"/>
                <a:gd name="connsiteY22" fmla="*/ 30862 h 295563"/>
                <a:gd name="connsiteX23" fmla="*/ 48667 w 369156"/>
                <a:gd name="connsiteY23" fmla="*/ 174489 h 295563"/>
                <a:gd name="connsiteX24" fmla="*/ 319302 w 369156"/>
                <a:gd name="connsiteY24" fmla="*/ 174489 h 295563"/>
                <a:gd name="connsiteX25" fmla="*/ 319302 w 369156"/>
                <a:gd name="connsiteY25" fmla="*/ 30862 h 295563"/>
                <a:gd name="connsiteX26" fmla="*/ 61181 w 369156"/>
                <a:gd name="connsiteY26" fmla="*/ 0 h 295563"/>
                <a:gd name="connsiteX27" fmla="*/ 307975 w 369156"/>
                <a:gd name="connsiteY27" fmla="*/ 0 h 295563"/>
                <a:gd name="connsiteX28" fmla="*/ 339481 w 369156"/>
                <a:gd name="connsiteY28" fmla="*/ 31506 h 295563"/>
                <a:gd name="connsiteX29" fmla="*/ 339481 w 369156"/>
                <a:gd name="connsiteY29" fmla="*/ 175031 h 295563"/>
                <a:gd name="connsiteX30" fmla="*/ 307975 w 369156"/>
                <a:gd name="connsiteY30" fmla="*/ 206537 h 295563"/>
                <a:gd name="connsiteX31" fmla="*/ 61181 w 369156"/>
                <a:gd name="connsiteY31" fmla="*/ 206537 h 295563"/>
                <a:gd name="connsiteX32" fmla="*/ 29675 w 369156"/>
                <a:gd name="connsiteY32" fmla="*/ 175031 h 295563"/>
                <a:gd name="connsiteX33" fmla="*/ 29675 w 369156"/>
                <a:gd name="connsiteY33" fmla="*/ 31506 h 295563"/>
                <a:gd name="connsiteX34" fmla="*/ 61181 w 369156"/>
                <a:gd name="connsiteY34" fmla="*/ 0 h 29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69156" h="295563">
                  <a:moveTo>
                    <a:pt x="369156" y="257014"/>
                  </a:moveTo>
                  <a:lnTo>
                    <a:pt x="369156" y="258766"/>
                  </a:lnTo>
                  <a:lnTo>
                    <a:pt x="368808" y="257915"/>
                  </a:lnTo>
                  <a:close/>
                  <a:moveTo>
                    <a:pt x="0" y="257014"/>
                  </a:moveTo>
                  <a:lnTo>
                    <a:pt x="348" y="257915"/>
                  </a:lnTo>
                  <a:lnTo>
                    <a:pt x="0" y="258766"/>
                  </a:lnTo>
                  <a:cubicBezTo>
                    <a:pt x="0" y="258766"/>
                    <a:pt x="0" y="258766"/>
                    <a:pt x="0" y="257014"/>
                  </a:cubicBezTo>
                  <a:close/>
                  <a:moveTo>
                    <a:pt x="29675" y="246896"/>
                  </a:moveTo>
                  <a:lnTo>
                    <a:pt x="29675" y="270636"/>
                  </a:lnTo>
                  <a:lnTo>
                    <a:pt x="339481" y="270636"/>
                  </a:lnTo>
                  <a:lnTo>
                    <a:pt x="339481" y="246896"/>
                  </a:lnTo>
                  <a:close/>
                  <a:moveTo>
                    <a:pt x="36741" y="221969"/>
                  </a:moveTo>
                  <a:cubicBezTo>
                    <a:pt x="332415" y="221969"/>
                    <a:pt x="332415" y="221969"/>
                    <a:pt x="332415" y="221969"/>
                  </a:cubicBezTo>
                  <a:cubicBezTo>
                    <a:pt x="342913" y="221969"/>
                    <a:pt x="352098" y="226350"/>
                    <a:pt x="358659" y="233140"/>
                  </a:cubicBezTo>
                  <a:lnTo>
                    <a:pt x="368808" y="257915"/>
                  </a:lnTo>
                  <a:lnTo>
                    <a:pt x="358659" y="284174"/>
                  </a:lnTo>
                  <a:cubicBezTo>
                    <a:pt x="352098" y="291183"/>
                    <a:pt x="342913" y="295563"/>
                    <a:pt x="332415" y="295563"/>
                  </a:cubicBezTo>
                  <a:cubicBezTo>
                    <a:pt x="36741" y="295563"/>
                    <a:pt x="36741" y="295563"/>
                    <a:pt x="36741" y="295563"/>
                  </a:cubicBezTo>
                  <a:cubicBezTo>
                    <a:pt x="26244" y="295563"/>
                    <a:pt x="17058" y="291183"/>
                    <a:pt x="10497" y="284174"/>
                  </a:cubicBezTo>
                  <a:lnTo>
                    <a:pt x="348" y="257915"/>
                  </a:lnTo>
                  <a:lnTo>
                    <a:pt x="10497" y="233140"/>
                  </a:lnTo>
                  <a:cubicBezTo>
                    <a:pt x="17058" y="226350"/>
                    <a:pt x="26244" y="221969"/>
                    <a:pt x="36741" y="221969"/>
                  </a:cubicBezTo>
                  <a:close/>
                  <a:moveTo>
                    <a:pt x="48667" y="30862"/>
                  </a:moveTo>
                  <a:lnTo>
                    <a:pt x="48667" y="174489"/>
                  </a:lnTo>
                  <a:lnTo>
                    <a:pt x="319302" y="174489"/>
                  </a:lnTo>
                  <a:lnTo>
                    <a:pt x="319302" y="30862"/>
                  </a:lnTo>
                  <a:close/>
                  <a:moveTo>
                    <a:pt x="61181" y="0"/>
                  </a:moveTo>
                  <a:cubicBezTo>
                    <a:pt x="307975" y="0"/>
                    <a:pt x="307975" y="0"/>
                    <a:pt x="307975" y="0"/>
                  </a:cubicBezTo>
                  <a:cubicBezTo>
                    <a:pt x="325478" y="0"/>
                    <a:pt x="339481" y="14003"/>
                    <a:pt x="339481" y="31506"/>
                  </a:cubicBezTo>
                  <a:lnTo>
                    <a:pt x="339481" y="175031"/>
                  </a:lnTo>
                  <a:cubicBezTo>
                    <a:pt x="339481" y="192535"/>
                    <a:pt x="325478" y="206537"/>
                    <a:pt x="307975" y="206537"/>
                  </a:cubicBezTo>
                  <a:cubicBezTo>
                    <a:pt x="61181" y="206537"/>
                    <a:pt x="61181" y="206537"/>
                    <a:pt x="61181" y="206537"/>
                  </a:cubicBezTo>
                  <a:cubicBezTo>
                    <a:pt x="43678" y="206537"/>
                    <a:pt x="29675" y="192535"/>
                    <a:pt x="29675" y="175031"/>
                  </a:cubicBezTo>
                  <a:cubicBezTo>
                    <a:pt x="29675" y="31506"/>
                    <a:pt x="29675" y="31506"/>
                    <a:pt x="29675" y="31506"/>
                  </a:cubicBezTo>
                  <a:cubicBezTo>
                    <a:pt x="29675" y="14003"/>
                    <a:pt x="43678" y="0"/>
                    <a:pt x="61181" y="0"/>
                  </a:cubicBezTo>
                  <a:close/>
                </a:path>
              </a:pathLst>
            </a:custGeom>
            <a:solidFill>
              <a:sysClr val="window" lastClr="FFFFFF"/>
            </a:solidFill>
            <a:ln>
              <a:noFill/>
            </a:ln>
          </p:spPr>
          <p:txBody>
            <a:bodyPr vert="horz" wrap="square" lIns="91440" tIns="45720" rIns="91440" bIns="45720" numCol="1" anchor="ctr"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58" name="Freeform 54">
              <a:extLst>
                <a:ext uri="{FF2B5EF4-FFF2-40B4-BE49-F238E27FC236}">
                  <a16:creationId xmlns:a16="http://schemas.microsoft.com/office/drawing/2014/main" id="{A00F0A9B-96B0-41A8-9A1E-557C1F572526}"/>
                </a:ext>
              </a:extLst>
            </p:cNvPr>
            <p:cNvSpPr>
              <a:spLocks noChangeAspect="1" noEditPoints="1"/>
            </p:cNvSpPr>
            <p:nvPr/>
          </p:nvSpPr>
          <p:spPr bwMode="auto">
            <a:xfrm>
              <a:off x="5938551" y="4799795"/>
              <a:ext cx="253096" cy="312508"/>
            </a:xfrm>
            <a:custGeom>
              <a:avLst/>
              <a:gdLst>
                <a:gd name="T0" fmla="*/ 318630 w 208"/>
                <a:gd name="T1" fmla="*/ 417512 h 256"/>
                <a:gd name="T2" fmla="*/ 19508 w 208"/>
                <a:gd name="T3" fmla="*/ 417512 h 256"/>
                <a:gd name="T4" fmla="*/ 0 w 208"/>
                <a:gd name="T5" fmla="*/ 397941 h 256"/>
                <a:gd name="T6" fmla="*/ 0 w 208"/>
                <a:gd name="T7" fmla="*/ 228327 h 256"/>
                <a:gd name="T8" fmla="*/ 19508 w 208"/>
                <a:gd name="T9" fmla="*/ 208756 h 256"/>
                <a:gd name="T10" fmla="*/ 52021 w 208"/>
                <a:gd name="T11" fmla="*/ 208756 h 256"/>
                <a:gd name="T12" fmla="*/ 52021 w 208"/>
                <a:gd name="T13" fmla="*/ 117425 h 256"/>
                <a:gd name="T14" fmla="*/ 169069 w 208"/>
                <a:gd name="T15" fmla="*/ 0 h 256"/>
                <a:gd name="T16" fmla="*/ 286117 w 208"/>
                <a:gd name="T17" fmla="*/ 117425 h 256"/>
                <a:gd name="T18" fmla="*/ 286117 w 208"/>
                <a:gd name="T19" fmla="*/ 208756 h 256"/>
                <a:gd name="T20" fmla="*/ 318630 w 208"/>
                <a:gd name="T21" fmla="*/ 208756 h 256"/>
                <a:gd name="T22" fmla="*/ 338138 w 208"/>
                <a:gd name="T23" fmla="*/ 228327 h 256"/>
                <a:gd name="T24" fmla="*/ 338138 w 208"/>
                <a:gd name="T25" fmla="*/ 397941 h 256"/>
                <a:gd name="T26" fmla="*/ 318630 w 208"/>
                <a:gd name="T27" fmla="*/ 417512 h 256"/>
                <a:gd name="T28" fmla="*/ 149561 w 208"/>
                <a:gd name="T29" fmla="*/ 321289 h 256"/>
                <a:gd name="T30" fmla="*/ 149561 w 208"/>
                <a:gd name="T31" fmla="*/ 358799 h 256"/>
                <a:gd name="T32" fmla="*/ 169069 w 208"/>
                <a:gd name="T33" fmla="*/ 378370 h 256"/>
                <a:gd name="T34" fmla="*/ 188577 w 208"/>
                <a:gd name="T35" fmla="*/ 358799 h 256"/>
                <a:gd name="T36" fmla="*/ 188577 w 208"/>
                <a:gd name="T37" fmla="*/ 321289 h 256"/>
                <a:gd name="T38" fmla="*/ 208085 w 208"/>
                <a:gd name="T39" fmla="*/ 287040 h 256"/>
                <a:gd name="T40" fmla="*/ 169069 w 208"/>
                <a:gd name="T41" fmla="*/ 247898 h 256"/>
                <a:gd name="T42" fmla="*/ 130053 w 208"/>
                <a:gd name="T43" fmla="*/ 287040 h 256"/>
                <a:gd name="T44" fmla="*/ 149561 w 208"/>
                <a:gd name="T45" fmla="*/ 321289 h 256"/>
                <a:gd name="T46" fmla="*/ 247101 w 208"/>
                <a:gd name="T47" fmla="*/ 117425 h 256"/>
                <a:gd name="T48" fmla="*/ 169069 w 208"/>
                <a:gd name="T49" fmla="*/ 39142 h 256"/>
                <a:gd name="T50" fmla="*/ 91037 w 208"/>
                <a:gd name="T51" fmla="*/ 117425 h 256"/>
                <a:gd name="T52" fmla="*/ 91037 w 208"/>
                <a:gd name="T53" fmla="*/ 208756 h 256"/>
                <a:gd name="T54" fmla="*/ 247101 w 208"/>
                <a:gd name="T55" fmla="*/ 208756 h 256"/>
                <a:gd name="T56" fmla="*/ 247101 w 208"/>
                <a:gd name="T57" fmla="*/ 117425 h 2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chemeClr val="accent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sp>
          <p:nvSpPr>
            <p:cNvPr id="259" name="Freeform 27">
              <a:extLst>
                <a:ext uri="{FF2B5EF4-FFF2-40B4-BE49-F238E27FC236}">
                  <a16:creationId xmlns:a16="http://schemas.microsoft.com/office/drawing/2014/main" id="{0561B349-F099-4F12-AB96-B22452DF9ADF}"/>
                </a:ext>
              </a:extLst>
            </p:cNvPr>
            <p:cNvSpPr>
              <a:spLocks noChangeAspect="1" noEditPoints="1"/>
            </p:cNvSpPr>
            <p:nvPr/>
          </p:nvSpPr>
          <p:spPr bwMode="auto">
            <a:xfrm>
              <a:off x="4276597" y="3255969"/>
              <a:ext cx="411350" cy="411350"/>
            </a:xfrm>
            <a:custGeom>
              <a:avLst/>
              <a:gdLst>
                <a:gd name="T0" fmla="*/ 360685 w 256"/>
                <a:gd name="T1" fmla="*/ 250205 h 256"/>
                <a:gd name="T2" fmla="*/ 346063 w 256"/>
                <a:gd name="T3" fmla="*/ 285948 h 256"/>
                <a:gd name="T4" fmla="*/ 359060 w 256"/>
                <a:gd name="T5" fmla="*/ 349312 h 256"/>
                <a:gd name="T6" fmla="*/ 349312 w 256"/>
                <a:gd name="T7" fmla="*/ 360685 h 256"/>
                <a:gd name="T8" fmla="*/ 285948 w 256"/>
                <a:gd name="T9" fmla="*/ 344438 h 256"/>
                <a:gd name="T10" fmla="*/ 246955 w 256"/>
                <a:gd name="T11" fmla="*/ 360685 h 256"/>
                <a:gd name="T12" fmla="*/ 250205 w 256"/>
                <a:gd name="T13" fmla="*/ 360685 h 256"/>
                <a:gd name="T14" fmla="*/ 212837 w 256"/>
                <a:gd name="T15" fmla="*/ 415925 h 256"/>
                <a:gd name="T16" fmla="*/ 203088 w 256"/>
                <a:gd name="T17" fmla="*/ 415925 h 256"/>
                <a:gd name="T18" fmla="*/ 165720 w 256"/>
                <a:gd name="T19" fmla="*/ 359060 h 256"/>
                <a:gd name="T20" fmla="*/ 128352 w 256"/>
                <a:gd name="T21" fmla="*/ 342813 h 256"/>
                <a:gd name="T22" fmla="*/ 129977 w 256"/>
                <a:gd name="T23" fmla="*/ 346063 h 256"/>
                <a:gd name="T24" fmla="*/ 64988 w 256"/>
                <a:gd name="T25" fmla="*/ 359060 h 256"/>
                <a:gd name="T26" fmla="*/ 56865 w 256"/>
                <a:gd name="T27" fmla="*/ 350937 h 256"/>
                <a:gd name="T28" fmla="*/ 71487 w 256"/>
                <a:gd name="T29" fmla="*/ 284324 h 256"/>
                <a:gd name="T30" fmla="*/ 56865 w 256"/>
                <a:gd name="T31" fmla="*/ 250205 h 256"/>
                <a:gd name="T32" fmla="*/ 0 w 256"/>
                <a:gd name="T33" fmla="*/ 212837 h 256"/>
                <a:gd name="T34" fmla="*/ 0 w 256"/>
                <a:gd name="T35" fmla="*/ 203088 h 256"/>
                <a:gd name="T36" fmla="*/ 56865 w 256"/>
                <a:gd name="T37" fmla="*/ 165720 h 256"/>
                <a:gd name="T38" fmla="*/ 71487 w 256"/>
                <a:gd name="T39" fmla="*/ 129977 h 256"/>
                <a:gd name="T40" fmla="*/ 55240 w 256"/>
                <a:gd name="T41" fmla="*/ 64988 h 256"/>
                <a:gd name="T42" fmla="*/ 64988 w 256"/>
                <a:gd name="T43" fmla="*/ 56865 h 256"/>
                <a:gd name="T44" fmla="*/ 129977 w 256"/>
                <a:gd name="T45" fmla="*/ 69862 h 256"/>
                <a:gd name="T46" fmla="*/ 165720 w 256"/>
                <a:gd name="T47" fmla="*/ 55240 h 256"/>
                <a:gd name="T48" fmla="*/ 203088 w 256"/>
                <a:gd name="T49" fmla="*/ 0 h 256"/>
                <a:gd name="T50" fmla="*/ 212837 w 256"/>
                <a:gd name="T51" fmla="*/ 0 h 256"/>
                <a:gd name="T52" fmla="*/ 250205 w 256"/>
                <a:gd name="T53" fmla="*/ 55240 h 256"/>
                <a:gd name="T54" fmla="*/ 285948 w 256"/>
                <a:gd name="T55" fmla="*/ 69862 h 256"/>
                <a:gd name="T56" fmla="*/ 350937 w 256"/>
                <a:gd name="T57" fmla="*/ 55240 h 256"/>
                <a:gd name="T58" fmla="*/ 360685 w 256"/>
                <a:gd name="T59" fmla="*/ 64988 h 256"/>
                <a:gd name="T60" fmla="*/ 346063 w 256"/>
                <a:gd name="T61" fmla="*/ 129977 h 256"/>
                <a:gd name="T62" fmla="*/ 360685 w 256"/>
                <a:gd name="T63" fmla="*/ 165720 h 256"/>
                <a:gd name="T64" fmla="*/ 415925 w 256"/>
                <a:gd name="T65" fmla="*/ 203088 h 256"/>
                <a:gd name="T66" fmla="*/ 415925 w 256"/>
                <a:gd name="T67" fmla="*/ 212837 h 256"/>
                <a:gd name="T68" fmla="*/ 360685 w 256"/>
                <a:gd name="T69" fmla="*/ 250205 h 256"/>
                <a:gd name="T70" fmla="*/ 207963 w 256"/>
                <a:gd name="T71" fmla="*/ 90984 h 256"/>
                <a:gd name="T72" fmla="*/ 90984 w 256"/>
                <a:gd name="T73" fmla="*/ 207963 h 256"/>
                <a:gd name="T74" fmla="*/ 207963 w 256"/>
                <a:gd name="T75" fmla="*/ 324941 h 256"/>
                <a:gd name="T76" fmla="*/ 324941 w 256"/>
                <a:gd name="T77" fmla="*/ 207963 h 256"/>
                <a:gd name="T78" fmla="*/ 207963 w 256"/>
                <a:gd name="T79" fmla="*/ 90984 h 256"/>
                <a:gd name="T80" fmla="*/ 207963 w 256"/>
                <a:gd name="T81" fmla="*/ 285948 h 256"/>
                <a:gd name="T82" fmla="*/ 129977 w 256"/>
                <a:gd name="T83" fmla="*/ 207963 h 256"/>
                <a:gd name="T84" fmla="*/ 207963 w 256"/>
                <a:gd name="T85" fmla="*/ 129977 h 256"/>
                <a:gd name="T86" fmla="*/ 285948 w 256"/>
                <a:gd name="T87" fmla="*/ 207963 h 256"/>
                <a:gd name="T88" fmla="*/ 207963 w 256"/>
                <a:gd name="T89" fmla="*/ 285948 h 256"/>
                <a:gd name="T90" fmla="*/ 207963 w 256"/>
                <a:gd name="T91" fmla="*/ 168970 h 256"/>
                <a:gd name="T92" fmla="*/ 168970 w 256"/>
                <a:gd name="T93" fmla="*/ 207963 h 256"/>
                <a:gd name="T94" fmla="*/ 207963 w 256"/>
                <a:gd name="T95" fmla="*/ 246955 h 256"/>
                <a:gd name="T96" fmla="*/ 246955 w 256"/>
                <a:gd name="T97" fmla="*/ 207963 h 256"/>
                <a:gd name="T98" fmla="*/ 207963 w 256"/>
                <a:gd name="T99" fmla="*/ 168970 h 2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6" h="256">
                  <a:moveTo>
                    <a:pt x="222" y="154"/>
                  </a:moveTo>
                  <a:cubicBezTo>
                    <a:pt x="220" y="162"/>
                    <a:pt x="217" y="169"/>
                    <a:pt x="213" y="176"/>
                  </a:cubicBezTo>
                  <a:cubicBezTo>
                    <a:pt x="213" y="177"/>
                    <a:pt x="234" y="203"/>
                    <a:pt x="221" y="215"/>
                  </a:cubicBezTo>
                  <a:cubicBezTo>
                    <a:pt x="215" y="222"/>
                    <a:pt x="215" y="222"/>
                    <a:pt x="215" y="222"/>
                  </a:cubicBezTo>
                  <a:cubicBezTo>
                    <a:pt x="205" y="231"/>
                    <a:pt x="182" y="216"/>
                    <a:pt x="176" y="212"/>
                  </a:cubicBezTo>
                  <a:cubicBezTo>
                    <a:pt x="169" y="217"/>
                    <a:pt x="161" y="220"/>
                    <a:pt x="152" y="222"/>
                  </a:cubicBezTo>
                  <a:cubicBezTo>
                    <a:pt x="154" y="222"/>
                    <a:pt x="154" y="222"/>
                    <a:pt x="154" y="222"/>
                  </a:cubicBezTo>
                  <a:cubicBezTo>
                    <a:pt x="154" y="222"/>
                    <a:pt x="150" y="256"/>
                    <a:pt x="131" y="256"/>
                  </a:cubicBezTo>
                  <a:cubicBezTo>
                    <a:pt x="125" y="256"/>
                    <a:pt x="125" y="256"/>
                    <a:pt x="125" y="256"/>
                  </a:cubicBezTo>
                  <a:cubicBezTo>
                    <a:pt x="111" y="256"/>
                    <a:pt x="103" y="227"/>
                    <a:pt x="102" y="221"/>
                  </a:cubicBezTo>
                  <a:cubicBezTo>
                    <a:pt x="94" y="219"/>
                    <a:pt x="86" y="216"/>
                    <a:pt x="79" y="211"/>
                  </a:cubicBezTo>
                  <a:cubicBezTo>
                    <a:pt x="80" y="213"/>
                    <a:pt x="80" y="213"/>
                    <a:pt x="80" y="213"/>
                  </a:cubicBezTo>
                  <a:cubicBezTo>
                    <a:pt x="80" y="213"/>
                    <a:pt x="53" y="234"/>
                    <a:pt x="40" y="221"/>
                  </a:cubicBezTo>
                  <a:cubicBezTo>
                    <a:pt x="35" y="216"/>
                    <a:pt x="35" y="216"/>
                    <a:pt x="35" y="216"/>
                  </a:cubicBezTo>
                  <a:cubicBezTo>
                    <a:pt x="25" y="206"/>
                    <a:pt x="41" y="180"/>
                    <a:pt x="44" y="175"/>
                  </a:cubicBezTo>
                  <a:cubicBezTo>
                    <a:pt x="40" y="169"/>
                    <a:pt x="37" y="162"/>
                    <a:pt x="35" y="154"/>
                  </a:cubicBezTo>
                  <a:cubicBezTo>
                    <a:pt x="29" y="153"/>
                    <a:pt x="0" y="145"/>
                    <a:pt x="0" y="131"/>
                  </a:cubicBezTo>
                  <a:cubicBezTo>
                    <a:pt x="0" y="125"/>
                    <a:pt x="0" y="125"/>
                    <a:pt x="0" y="125"/>
                  </a:cubicBezTo>
                  <a:cubicBezTo>
                    <a:pt x="0" y="108"/>
                    <a:pt x="28" y="103"/>
                    <a:pt x="35" y="102"/>
                  </a:cubicBezTo>
                  <a:cubicBezTo>
                    <a:pt x="37" y="94"/>
                    <a:pt x="40" y="87"/>
                    <a:pt x="44" y="80"/>
                  </a:cubicBezTo>
                  <a:cubicBezTo>
                    <a:pt x="41" y="76"/>
                    <a:pt x="24" y="50"/>
                    <a:pt x="34" y="40"/>
                  </a:cubicBezTo>
                  <a:cubicBezTo>
                    <a:pt x="40" y="35"/>
                    <a:pt x="40" y="35"/>
                    <a:pt x="40" y="35"/>
                  </a:cubicBezTo>
                  <a:cubicBezTo>
                    <a:pt x="51" y="23"/>
                    <a:pt x="75" y="39"/>
                    <a:pt x="80" y="43"/>
                  </a:cubicBezTo>
                  <a:cubicBezTo>
                    <a:pt x="87" y="39"/>
                    <a:pt x="94" y="36"/>
                    <a:pt x="102" y="34"/>
                  </a:cubicBezTo>
                  <a:cubicBezTo>
                    <a:pt x="104" y="27"/>
                    <a:pt x="112" y="0"/>
                    <a:pt x="125" y="0"/>
                  </a:cubicBezTo>
                  <a:cubicBezTo>
                    <a:pt x="131" y="0"/>
                    <a:pt x="131" y="0"/>
                    <a:pt x="131" y="0"/>
                  </a:cubicBezTo>
                  <a:cubicBezTo>
                    <a:pt x="147" y="0"/>
                    <a:pt x="153" y="26"/>
                    <a:pt x="154" y="34"/>
                  </a:cubicBezTo>
                  <a:cubicBezTo>
                    <a:pt x="162" y="36"/>
                    <a:pt x="169" y="39"/>
                    <a:pt x="176" y="43"/>
                  </a:cubicBezTo>
                  <a:cubicBezTo>
                    <a:pt x="182" y="39"/>
                    <a:pt x="206" y="24"/>
                    <a:pt x="216" y="34"/>
                  </a:cubicBezTo>
                  <a:cubicBezTo>
                    <a:pt x="222" y="40"/>
                    <a:pt x="222" y="40"/>
                    <a:pt x="222" y="40"/>
                  </a:cubicBezTo>
                  <a:cubicBezTo>
                    <a:pt x="233" y="51"/>
                    <a:pt x="217" y="74"/>
                    <a:pt x="213" y="80"/>
                  </a:cubicBezTo>
                  <a:cubicBezTo>
                    <a:pt x="217" y="87"/>
                    <a:pt x="220" y="94"/>
                    <a:pt x="222" y="102"/>
                  </a:cubicBezTo>
                  <a:cubicBezTo>
                    <a:pt x="224" y="102"/>
                    <a:pt x="256" y="107"/>
                    <a:pt x="256" y="125"/>
                  </a:cubicBezTo>
                  <a:cubicBezTo>
                    <a:pt x="256" y="131"/>
                    <a:pt x="256" y="131"/>
                    <a:pt x="256" y="131"/>
                  </a:cubicBezTo>
                  <a:cubicBezTo>
                    <a:pt x="256" y="144"/>
                    <a:pt x="229" y="152"/>
                    <a:pt x="222" y="154"/>
                  </a:cubicBezTo>
                  <a:moveTo>
                    <a:pt x="128" y="56"/>
                  </a:moveTo>
                  <a:cubicBezTo>
                    <a:pt x="88" y="56"/>
                    <a:pt x="56" y="88"/>
                    <a:pt x="56" y="128"/>
                  </a:cubicBezTo>
                  <a:cubicBezTo>
                    <a:pt x="56" y="168"/>
                    <a:pt x="88" y="200"/>
                    <a:pt x="128" y="200"/>
                  </a:cubicBezTo>
                  <a:cubicBezTo>
                    <a:pt x="168" y="200"/>
                    <a:pt x="200" y="168"/>
                    <a:pt x="200" y="128"/>
                  </a:cubicBezTo>
                  <a:cubicBezTo>
                    <a:pt x="200" y="88"/>
                    <a:pt x="168" y="56"/>
                    <a:pt x="128" y="56"/>
                  </a:cubicBezTo>
                  <a:moveTo>
                    <a:pt x="128" y="176"/>
                  </a:moveTo>
                  <a:cubicBezTo>
                    <a:pt x="101" y="176"/>
                    <a:pt x="80" y="155"/>
                    <a:pt x="80" y="128"/>
                  </a:cubicBezTo>
                  <a:cubicBezTo>
                    <a:pt x="80" y="101"/>
                    <a:pt x="101" y="80"/>
                    <a:pt x="128" y="80"/>
                  </a:cubicBezTo>
                  <a:cubicBezTo>
                    <a:pt x="155" y="80"/>
                    <a:pt x="176" y="101"/>
                    <a:pt x="176" y="128"/>
                  </a:cubicBezTo>
                  <a:cubicBezTo>
                    <a:pt x="176" y="155"/>
                    <a:pt x="155" y="176"/>
                    <a:pt x="128" y="176"/>
                  </a:cubicBezTo>
                  <a:moveTo>
                    <a:pt x="128" y="104"/>
                  </a:moveTo>
                  <a:cubicBezTo>
                    <a:pt x="115" y="104"/>
                    <a:pt x="104" y="115"/>
                    <a:pt x="104" y="128"/>
                  </a:cubicBezTo>
                  <a:cubicBezTo>
                    <a:pt x="104" y="141"/>
                    <a:pt x="115" y="152"/>
                    <a:pt x="128" y="152"/>
                  </a:cubicBezTo>
                  <a:cubicBezTo>
                    <a:pt x="141" y="152"/>
                    <a:pt x="152" y="141"/>
                    <a:pt x="152" y="128"/>
                  </a:cubicBezTo>
                  <a:cubicBezTo>
                    <a:pt x="152" y="115"/>
                    <a:pt x="141" y="104"/>
                    <a:pt x="128" y="104"/>
                  </a:cubicBezTo>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0" name="Freeform 100">
              <a:extLst>
                <a:ext uri="{FF2B5EF4-FFF2-40B4-BE49-F238E27FC236}">
                  <a16:creationId xmlns:a16="http://schemas.microsoft.com/office/drawing/2014/main" id="{BDF3DD1C-06BD-4925-A5C3-EA026E302295}"/>
                </a:ext>
              </a:extLst>
            </p:cNvPr>
            <p:cNvSpPr>
              <a:spLocks noChangeAspect="1" noEditPoints="1"/>
            </p:cNvSpPr>
            <p:nvPr/>
          </p:nvSpPr>
          <p:spPr bwMode="auto">
            <a:xfrm>
              <a:off x="5151195" y="2759435"/>
              <a:ext cx="316031" cy="302955"/>
            </a:xfrm>
            <a:custGeom>
              <a:avLst/>
              <a:gdLst>
                <a:gd name="T0" fmla="*/ 216444 w 67"/>
                <a:gd name="T1" fmla="*/ 168945 h 64"/>
                <a:gd name="T2" fmla="*/ 199266 w 67"/>
                <a:gd name="T3" fmla="*/ 151706 h 64"/>
                <a:gd name="T4" fmla="*/ 185524 w 67"/>
                <a:gd name="T5" fmla="*/ 165497 h 64"/>
                <a:gd name="T6" fmla="*/ 216444 w 67"/>
                <a:gd name="T7" fmla="*/ 196528 h 64"/>
                <a:gd name="T8" fmla="*/ 219880 w 67"/>
                <a:gd name="T9" fmla="*/ 206872 h 64"/>
                <a:gd name="T10" fmla="*/ 202702 w 67"/>
                <a:gd name="T11" fmla="*/ 220663 h 64"/>
                <a:gd name="T12" fmla="*/ 192395 w 67"/>
                <a:gd name="T13" fmla="*/ 217215 h 64"/>
                <a:gd name="T14" fmla="*/ 99633 w 67"/>
                <a:gd name="T15" fmla="*/ 124123 h 64"/>
                <a:gd name="T16" fmla="*/ 51534 w 67"/>
                <a:gd name="T17" fmla="*/ 144810 h 64"/>
                <a:gd name="T18" fmla="*/ 0 w 67"/>
                <a:gd name="T19" fmla="*/ 93092 h 64"/>
                <a:gd name="T20" fmla="*/ 89326 w 67"/>
                <a:gd name="T21" fmla="*/ 0 h 64"/>
                <a:gd name="T22" fmla="*/ 140861 w 67"/>
                <a:gd name="T23" fmla="*/ 51718 h 64"/>
                <a:gd name="T24" fmla="*/ 123683 w 67"/>
                <a:gd name="T25" fmla="*/ 103436 h 64"/>
                <a:gd name="T26" fmla="*/ 171781 w 67"/>
                <a:gd name="T27" fmla="*/ 151706 h 64"/>
                <a:gd name="T28" fmla="*/ 185524 w 67"/>
                <a:gd name="T29" fmla="*/ 137914 h 64"/>
                <a:gd name="T30" fmla="*/ 168346 w 67"/>
                <a:gd name="T31" fmla="*/ 120675 h 64"/>
                <a:gd name="T32" fmla="*/ 185524 w 67"/>
                <a:gd name="T33" fmla="*/ 106884 h 64"/>
                <a:gd name="T34" fmla="*/ 188959 w 67"/>
                <a:gd name="T35" fmla="*/ 106884 h 64"/>
                <a:gd name="T36" fmla="*/ 230187 w 67"/>
                <a:gd name="T37" fmla="*/ 151706 h 64"/>
                <a:gd name="T38" fmla="*/ 216444 w 67"/>
                <a:gd name="T39" fmla="*/ 168945 h 64"/>
                <a:gd name="T40" fmla="*/ 85891 w 67"/>
                <a:gd name="T41" fmla="*/ 27583 h 64"/>
                <a:gd name="T42" fmla="*/ 61841 w 67"/>
                <a:gd name="T43" fmla="*/ 55166 h 64"/>
                <a:gd name="T44" fmla="*/ 65277 w 67"/>
                <a:gd name="T45" fmla="*/ 65509 h 64"/>
                <a:gd name="T46" fmla="*/ 51534 w 67"/>
                <a:gd name="T47" fmla="*/ 62061 h 64"/>
                <a:gd name="T48" fmla="*/ 24049 w 67"/>
                <a:gd name="T49" fmla="*/ 89644 h 64"/>
                <a:gd name="T50" fmla="*/ 51534 w 67"/>
                <a:gd name="T51" fmla="*/ 117227 h 64"/>
                <a:gd name="T52" fmla="*/ 79019 w 67"/>
                <a:gd name="T53" fmla="*/ 89644 h 64"/>
                <a:gd name="T54" fmla="*/ 75584 w 67"/>
                <a:gd name="T55" fmla="*/ 79301 h 64"/>
                <a:gd name="T56" fmla="*/ 85891 w 67"/>
                <a:gd name="T57" fmla="*/ 82749 h 64"/>
                <a:gd name="T58" fmla="*/ 113376 w 67"/>
                <a:gd name="T59" fmla="*/ 55166 h 64"/>
                <a:gd name="T60" fmla="*/ 85891 w 67"/>
                <a:gd name="T61" fmla="*/ 27583 h 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rgbClr val="7030A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2" name="Freeform 174">
              <a:extLst>
                <a:ext uri="{FF2B5EF4-FFF2-40B4-BE49-F238E27FC236}">
                  <a16:creationId xmlns:a16="http://schemas.microsoft.com/office/drawing/2014/main" id="{7420F4C7-C62B-4937-9AC8-8F57D091EFE6}"/>
                </a:ext>
              </a:extLst>
            </p:cNvPr>
            <p:cNvSpPr>
              <a:spLocks noChangeAspect="1" noEditPoints="1"/>
            </p:cNvSpPr>
            <p:nvPr/>
          </p:nvSpPr>
          <p:spPr bwMode="auto">
            <a:xfrm>
              <a:off x="7289739" y="2983189"/>
              <a:ext cx="307302" cy="214303"/>
            </a:xfrm>
            <a:custGeom>
              <a:avLst/>
              <a:gdLst>
                <a:gd name="T0" fmla="*/ 220617 w 70"/>
                <a:gd name="T1" fmla="*/ 68684 h 49"/>
                <a:gd name="T2" fmla="*/ 120650 w 70"/>
                <a:gd name="T3" fmla="*/ 30908 h 49"/>
                <a:gd name="T4" fmla="*/ 24130 w 70"/>
                <a:gd name="T5" fmla="*/ 68684 h 49"/>
                <a:gd name="T6" fmla="*/ 20683 w 70"/>
                <a:gd name="T7" fmla="*/ 68684 h 49"/>
                <a:gd name="T8" fmla="*/ 0 w 70"/>
                <a:gd name="T9" fmla="*/ 48079 h 49"/>
                <a:gd name="T10" fmla="*/ 3447 w 70"/>
                <a:gd name="T11" fmla="*/ 44644 h 49"/>
                <a:gd name="T12" fmla="*/ 120650 w 70"/>
                <a:gd name="T13" fmla="*/ 0 h 49"/>
                <a:gd name="T14" fmla="*/ 241300 w 70"/>
                <a:gd name="T15" fmla="*/ 44644 h 49"/>
                <a:gd name="T16" fmla="*/ 241300 w 70"/>
                <a:gd name="T17" fmla="*/ 48079 h 49"/>
                <a:gd name="T18" fmla="*/ 220617 w 70"/>
                <a:gd name="T19" fmla="*/ 68684 h 49"/>
                <a:gd name="T20" fmla="*/ 220617 w 70"/>
                <a:gd name="T21" fmla="*/ 68684 h 49"/>
                <a:gd name="T22" fmla="*/ 186146 w 70"/>
                <a:gd name="T23" fmla="*/ 103026 h 49"/>
                <a:gd name="T24" fmla="*/ 120650 w 70"/>
                <a:gd name="T25" fmla="*/ 75552 h 49"/>
                <a:gd name="T26" fmla="*/ 55154 w 70"/>
                <a:gd name="T27" fmla="*/ 103026 h 49"/>
                <a:gd name="T28" fmla="*/ 34471 w 70"/>
                <a:gd name="T29" fmla="*/ 82420 h 49"/>
                <a:gd name="T30" fmla="*/ 34471 w 70"/>
                <a:gd name="T31" fmla="*/ 78986 h 49"/>
                <a:gd name="T32" fmla="*/ 120650 w 70"/>
                <a:gd name="T33" fmla="*/ 44644 h 49"/>
                <a:gd name="T34" fmla="*/ 206829 w 70"/>
                <a:gd name="T35" fmla="*/ 78986 h 49"/>
                <a:gd name="T36" fmla="*/ 210276 w 70"/>
                <a:gd name="T37" fmla="*/ 82420 h 49"/>
                <a:gd name="T38" fmla="*/ 189593 w 70"/>
                <a:gd name="T39" fmla="*/ 103026 h 49"/>
                <a:gd name="T40" fmla="*/ 186146 w 70"/>
                <a:gd name="T41" fmla="*/ 103026 h 49"/>
                <a:gd name="T42" fmla="*/ 120650 w 70"/>
                <a:gd name="T43" fmla="*/ 123631 h 49"/>
                <a:gd name="T44" fmla="*/ 89626 w 70"/>
                <a:gd name="T45" fmla="*/ 137367 h 49"/>
                <a:gd name="T46" fmla="*/ 68943 w 70"/>
                <a:gd name="T47" fmla="*/ 116762 h 49"/>
                <a:gd name="T48" fmla="*/ 68943 w 70"/>
                <a:gd name="T49" fmla="*/ 113328 h 49"/>
                <a:gd name="T50" fmla="*/ 120650 w 70"/>
                <a:gd name="T51" fmla="*/ 92723 h 49"/>
                <a:gd name="T52" fmla="*/ 175804 w 70"/>
                <a:gd name="T53" fmla="*/ 113328 h 49"/>
                <a:gd name="T54" fmla="*/ 175804 w 70"/>
                <a:gd name="T55" fmla="*/ 116762 h 49"/>
                <a:gd name="T56" fmla="*/ 155121 w 70"/>
                <a:gd name="T57" fmla="*/ 137367 h 49"/>
                <a:gd name="T58" fmla="*/ 120650 w 70"/>
                <a:gd name="T59" fmla="*/ 123631 h 49"/>
                <a:gd name="T60" fmla="*/ 99967 w 70"/>
                <a:gd name="T61" fmla="*/ 147670 h 49"/>
                <a:gd name="T62" fmla="*/ 120650 w 70"/>
                <a:gd name="T63" fmla="*/ 140802 h 49"/>
                <a:gd name="T64" fmla="*/ 141333 w 70"/>
                <a:gd name="T65" fmla="*/ 147670 h 49"/>
                <a:gd name="T66" fmla="*/ 120650 w 70"/>
                <a:gd name="T67" fmla="*/ 168275 h 49"/>
                <a:gd name="T68" fmla="*/ 99967 w 70"/>
                <a:gd name="T69" fmla="*/ 147670 h 4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0" h="49">
                  <a:moveTo>
                    <a:pt x="64" y="20"/>
                  </a:moveTo>
                  <a:cubicBezTo>
                    <a:pt x="55" y="13"/>
                    <a:pt x="46" y="9"/>
                    <a:pt x="35" y="9"/>
                  </a:cubicBezTo>
                  <a:cubicBezTo>
                    <a:pt x="24" y="9"/>
                    <a:pt x="15" y="13"/>
                    <a:pt x="7" y="20"/>
                  </a:cubicBezTo>
                  <a:cubicBezTo>
                    <a:pt x="7" y="20"/>
                    <a:pt x="7" y="20"/>
                    <a:pt x="6" y="20"/>
                  </a:cubicBezTo>
                  <a:cubicBezTo>
                    <a:pt x="5" y="20"/>
                    <a:pt x="0" y="15"/>
                    <a:pt x="0" y="14"/>
                  </a:cubicBezTo>
                  <a:cubicBezTo>
                    <a:pt x="0" y="14"/>
                    <a:pt x="0" y="14"/>
                    <a:pt x="1" y="13"/>
                  </a:cubicBezTo>
                  <a:cubicBezTo>
                    <a:pt x="10" y="4"/>
                    <a:pt x="23" y="0"/>
                    <a:pt x="35" y="0"/>
                  </a:cubicBezTo>
                  <a:cubicBezTo>
                    <a:pt x="48" y="0"/>
                    <a:pt x="61" y="4"/>
                    <a:pt x="70" y="13"/>
                  </a:cubicBezTo>
                  <a:cubicBezTo>
                    <a:pt x="70" y="14"/>
                    <a:pt x="70" y="14"/>
                    <a:pt x="70" y="14"/>
                  </a:cubicBezTo>
                  <a:cubicBezTo>
                    <a:pt x="70" y="15"/>
                    <a:pt x="65" y="20"/>
                    <a:pt x="64" y="20"/>
                  </a:cubicBezTo>
                  <a:cubicBezTo>
                    <a:pt x="64" y="20"/>
                    <a:pt x="64" y="20"/>
                    <a:pt x="64" y="20"/>
                  </a:cubicBezTo>
                  <a:close/>
                  <a:moveTo>
                    <a:pt x="54" y="30"/>
                  </a:moveTo>
                  <a:cubicBezTo>
                    <a:pt x="48" y="25"/>
                    <a:pt x="43" y="22"/>
                    <a:pt x="35" y="22"/>
                  </a:cubicBezTo>
                  <a:cubicBezTo>
                    <a:pt x="25" y="22"/>
                    <a:pt x="16" y="30"/>
                    <a:pt x="16" y="30"/>
                  </a:cubicBezTo>
                  <a:cubicBezTo>
                    <a:pt x="15" y="30"/>
                    <a:pt x="10" y="25"/>
                    <a:pt x="10" y="24"/>
                  </a:cubicBezTo>
                  <a:cubicBezTo>
                    <a:pt x="10" y="24"/>
                    <a:pt x="10" y="23"/>
                    <a:pt x="10" y="23"/>
                  </a:cubicBezTo>
                  <a:cubicBezTo>
                    <a:pt x="17" y="17"/>
                    <a:pt x="26" y="13"/>
                    <a:pt x="35" y="13"/>
                  </a:cubicBezTo>
                  <a:cubicBezTo>
                    <a:pt x="44" y="13"/>
                    <a:pt x="54" y="17"/>
                    <a:pt x="60" y="23"/>
                  </a:cubicBezTo>
                  <a:cubicBezTo>
                    <a:pt x="61" y="23"/>
                    <a:pt x="61" y="24"/>
                    <a:pt x="61" y="24"/>
                  </a:cubicBezTo>
                  <a:cubicBezTo>
                    <a:pt x="61" y="25"/>
                    <a:pt x="56" y="30"/>
                    <a:pt x="55" y="30"/>
                  </a:cubicBezTo>
                  <a:cubicBezTo>
                    <a:pt x="54" y="30"/>
                    <a:pt x="54" y="30"/>
                    <a:pt x="54" y="30"/>
                  </a:cubicBezTo>
                  <a:close/>
                  <a:moveTo>
                    <a:pt x="35" y="36"/>
                  </a:moveTo>
                  <a:cubicBezTo>
                    <a:pt x="30" y="36"/>
                    <a:pt x="26" y="40"/>
                    <a:pt x="26" y="40"/>
                  </a:cubicBezTo>
                  <a:cubicBezTo>
                    <a:pt x="25" y="40"/>
                    <a:pt x="20" y="35"/>
                    <a:pt x="20" y="34"/>
                  </a:cubicBezTo>
                  <a:cubicBezTo>
                    <a:pt x="20" y="33"/>
                    <a:pt x="20" y="33"/>
                    <a:pt x="20" y="33"/>
                  </a:cubicBezTo>
                  <a:cubicBezTo>
                    <a:pt x="24" y="29"/>
                    <a:pt x="30" y="27"/>
                    <a:pt x="35" y="27"/>
                  </a:cubicBezTo>
                  <a:cubicBezTo>
                    <a:pt x="41" y="27"/>
                    <a:pt x="47" y="29"/>
                    <a:pt x="51" y="33"/>
                  </a:cubicBezTo>
                  <a:cubicBezTo>
                    <a:pt x="51" y="33"/>
                    <a:pt x="51" y="33"/>
                    <a:pt x="51" y="34"/>
                  </a:cubicBezTo>
                  <a:cubicBezTo>
                    <a:pt x="51" y="35"/>
                    <a:pt x="46" y="40"/>
                    <a:pt x="45" y="40"/>
                  </a:cubicBezTo>
                  <a:cubicBezTo>
                    <a:pt x="44" y="40"/>
                    <a:pt x="41" y="36"/>
                    <a:pt x="35" y="36"/>
                  </a:cubicBezTo>
                  <a:close/>
                  <a:moveTo>
                    <a:pt x="29" y="43"/>
                  </a:moveTo>
                  <a:cubicBezTo>
                    <a:pt x="29" y="42"/>
                    <a:pt x="34" y="41"/>
                    <a:pt x="35" y="41"/>
                  </a:cubicBezTo>
                  <a:cubicBezTo>
                    <a:pt x="37" y="41"/>
                    <a:pt x="41" y="42"/>
                    <a:pt x="41" y="43"/>
                  </a:cubicBezTo>
                  <a:cubicBezTo>
                    <a:pt x="41" y="44"/>
                    <a:pt x="36" y="49"/>
                    <a:pt x="35" y="49"/>
                  </a:cubicBezTo>
                  <a:cubicBezTo>
                    <a:pt x="34" y="49"/>
                    <a:pt x="29" y="44"/>
                    <a:pt x="29" y="43"/>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63" name="Group 262">
              <a:extLst>
                <a:ext uri="{FF2B5EF4-FFF2-40B4-BE49-F238E27FC236}">
                  <a16:creationId xmlns:a16="http://schemas.microsoft.com/office/drawing/2014/main" id="{3130B36C-291B-4B33-BD19-DF19A3DD99F3}"/>
                </a:ext>
              </a:extLst>
            </p:cNvPr>
            <p:cNvGrpSpPr>
              <a:grpSpLocks noChangeAspect="1"/>
            </p:cNvGrpSpPr>
            <p:nvPr/>
          </p:nvGrpSpPr>
          <p:grpSpPr>
            <a:xfrm>
              <a:off x="6017668" y="5356426"/>
              <a:ext cx="307121" cy="237568"/>
              <a:chOff x="3727889" y="-113301"/>
              <a:chExt cx="548381" cy="424189"/>
            </a:xfrm>
            <a:solidFill>
              <a:schemeClr val="accent6"/>
            </a:solidFill>
          </p:grpSpPr>
          <p:sp>
            <p:nvSpPr>
              <p:cNvPr id="264" name="Oval 43">
                <a:extLst>
                  <a:ext uri="{FF2B5EF4-FFF2-40B4-BE49-F238E27FC236}">
                    <a16:creationId xmlns:a16="http://schemas.microsoft.com/office/drawing/2014/main" id="{C12BC627-D4BF-4A7D-A032-0930F01E079E}"/>
                  </a:ext>
                </a:extLst>
              </p:cNvPr>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5" name="Freeform 44">
                <a:extLst>
                  <a:ext uri="{FF2B5EF4-FFF2-40B4-BE49-F238E27FC236}">
                    <a16:creationId xmlns:a16="http://schemas.microsoft.com/office/drawing/2014/main" id="{FE41DED4-BBF3-4949-A567-A43977852A9F}"/>
                  </a:ext>
                </a:extLst>
              </p:cNvPr>
              <p:cNvSpPr>
                <a:spLocks/>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6" name="Freeform 45">
                <a:extLst>
                  <a:ext uri="{FF2B5EF4-FFF2-40B4-BE49-F238E27FC236}">
                    <a16:creationId xmlns:a16="http://schemas.microsoft.com/office/drawing/2014/main" id="{824F13EA-AFCC-4053-A465-DE0067B14CEF}"/>
                  </a:ext>
                </a:extLst>
              </p:cNvPr>
              <p:cNvSpPr>
                <a:spLocks/>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7" name="Freeform 46">
                <a:extLst>
                  <a:ext uri="{FF2B5EF4-FFF2-40B4-BE49-F238E27FC236}">
                    <a16:creationId xmlns:a16="http://schemas.microsoft.com/office/drawing/2014/main" id="{F1210E53-A1F4-4A68-9E05-B91EC0872C18}"/>
                  </a:ext>
                </a:extLst>
              </p:cNvPr>
              <p:cNvSpPr>
                <a:spLocks/>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8" name="Oval 47">
                <a:extLst>
                  <a:ext uri="{FF2B5EF4-FFF2-40B4-BE49-F238E27FC236}">
                    <a16:creationId xmlns:a16="http://schemas.microsoft.com/office/drawing/2014/main" id="{70BC8118-6038-4502-B368-E8DEB7CAADCD}"/>
                  </a:ext>
                </a:extLst>
              </p:cNvPr>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9" name="Freeform 48">
                <a:extLst>
                  <a:ext uri="{FF2B5EF4-FFF2-40B4-BE49-F238E27FC236}">
                    <a16:creationId xmlns:a16="http://schemas.microsoft.com/office/drawing/2014/main" id="{C91D5324-5183-427C-AC4C-029843F10FD0}"/>
                  </a:ext>
                </a:extLst>
              </p:cNvPr>
              <p:cNvSpPr>
                <a:spLocks/>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0" name="Freeform 49">
                <a:extLst>
                  <a:ext uri="{FF2B5EF4-FFF2-40B4-BE49-F238E27FC236}">
                    <a16:creationId xmlns:a16="http://schemas.microsoft.com/office/drawing/2014/main" id="{1350B53B-A06B-46F0-B1AB-13498A01563A}"/>
                  </a:ext>
                </a:extLst>
              </p:cNvPr>
              <p:cNvSpPr>
                <a:spLocks/>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1" name="Freeform 50">
                <a:extLst>
                  <a:ext uri="{FF2B5EF4-FFF2-40B4-BE49-F238E27FC236}">
                    <a16:creationId xmlns:a16="http://schemas.microsoft.com/office/drawing/2014/main" id="{E0D7A3A1-89D3-4B13-8E4C-EB902D42D049}"/>
                  </a:ext>
                </a:extLst>
              </p:cNvPr>
              <p:cNvSpPr>
                <a:spLocks/>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257" name="Rectangle 256">
            <a:extLst>
              <a:ext uri="{FF2B5EF4-FFF2-40B4-BE49-F238E27FC236}">
                <a16:creationId xmlns:a16="http://schemas.microsoft.com/office/drawing/2014/main" id="{219AB93D-3DED-4253-A610-0B64A6492FA6}"/>
              </a:ext>
            </a:extLst>
          </p:cNvPr>
          <p:cNvSpPr/>
          <p:nvPr/>
        </p:nvSpPr>
        <p:spPr>
          <a:xfrm>
            <a:off x="244245" y="1464834"/>
            <a:ext cx="3218492" cy="830997"/>
          </a:xfrm>
          <a:prstGeom prst="rect">
            <a:avLst/>
          </a:prstGeom>
        </p:spPr>
        <p:txBody>
          <a:bodyPr wrap="square" anchor="ctr">
            <a:spAutoFit/>
          </a:bodyPr>
          <a:lstStyle/>
          <a:p>
            <a:pPr algn="r"/>
            <a:r>
              <a:rPr lang="en-US" sz="1600" dirty="0"/>
              <a:t>Do not install too many </a:t>
            </a:r>
            <a:r>
              <a:rPr lang="en-US" sz="1600" b="1" dirty="0">
                <a:solidFill>
                  <a:srgbClr val="FF0000"/>
                </a:solidFill>
              </a:rPr>
              <a:t>applications </a:t>
            </a:r>
            <a:r>
              <a:rPr lang="en-US" sz="1600" dirty="0"/>
              <a:t>and</a:t>
            </a:r>
            <a:r>
              <a:rPr lang="en-US" sz="1600" b="1" dirty="0">
                <a:solidFill>
                  <a:srgbClr val="FF0000"/>
                </a:solidFill>
              </a:rPr>
              <a:t> </a:t>
            </a:r>
            <a:r>
              <a:rPr lang="en-US" sz="1600" dirty="0"/>
              <a:t>avoid auto-uploading photos to </a:t>
            </a:r>
            <a:r>
              <a:rPr lang="en-US" sz="1600" b="1" dirty="0">
                <a:solidFill>
                  <a:srgbClr val="FF0000"/>
                </a:solidFill>
              </a:rPr>
              <a:t>social networks</a:t>
            </a:r>
          </a:p>
        </p:txBody>
      </p:sp>
      <p:sp>
        <p:nvSpPr>
          <p:cNvPr id="272" name="Rectangle 271">
            <a:extLst>
              <a:ext uri="{FF2B5EF4-FFF2-40B4-BE49-F238E27FC236}">
                <a16:creationId xmlns:a16="http://schemas.microsoft.com/office/drawing/2014/main" id="{E54CE596-3E41-408B-BCE3-CAF094A45539}"/>
              </a:ext>
            </a:extLst>
          </p:cNvPr>
          <p:cNvSpPr/>
          <p:nvPr/>
        </p:nvSpPr>
        <p:spPr>
          <a:xfrm>
            <a:off x="541042" y="5467018"/>
            <a:ext cx="2921695" cy="584775"/>
          </a:xfrm>
          <a:prstGeom prst="rect">
            <a:avLst/>
          </a:prstGeom>
        </p:spPr>
        <p:txBody>
          <a:bodyPr wrap="square" anchor="ctr">
            <a:spAutoFit/>
          </a:bodyPr>
          <a:lstStyle/>
          <a:p>
            <a:pPr lvl="0" algn="r"/>
            <a:r>
              <a:rPr lang="en-US" sz="1600" b="1" dirty="0">
                <a:solidFill>
                  <a:srgbClr val="FF0000"/>
                </a:solidFill>
              </a:rPr>
              <a:t>Install</a:t>
            </a:r>
            <a:r>
              <a:rPr lang="en-US" sz="1600" dirty="0"/>
              <a:t> applications from trusted application </a:t>
            </a:r>
            <a:r>
              <a:rPr lang="en-US" sz="1600" b="1" dirty="0">
                <a:solidFill>
                  <a:srgbClr val="FF0000"/>
                </a:solidFill>
              </a:rPr>
              <a:t>stores</a:t>
            </a:r>
            <a:endParaRPr lang="en-US" sz="1600" dirty="0">
              <a:latin typeface="+mj-lt"/>
            </a:endParaRPr>
          </a:p>
        </p:txBody>
      </p:sp>
      <p:sp>
        <p:nvSpPr>
          <p:cNvPr id="273" name="Rectangle 272">
            <a:extLst>
              <a:ext uri="{FF2B5EF4-FFF2-40B4-BE49-F238E27FC236}">
                <a16:creationId xmlns:a16="http://schemas.microsoft.com/office/drawing/2014/main" id="{05CE077F-D8AB-4E91-9895-B634CB45BB68}"/>
              </a:ext>
            </a:extLst>
          </p:cNvPr>
          <p:cNvSpPr/>
          <p:nvPr/>
        </p:nvSpPr>
        <p:spPr>
          <a:xfrm>
            <a:off x="301913" y="4260667"/>
            <a:ext cx="3160824" cy="584775"/>
          </a:xfrm>
          <a:prstGeom prst="rect">
            <a:avLst/>
          </a:prstGeom>
        </p:spPr>
        <p:txBody>
          <a:bodyPr wrap="square" anchor="ctr">
            <a:spAutoFit/>
          </a:bodyPr>
          <a:lstStyle/>
          <a:p>
            <a:pPr algn="r"/>
            <a:r>
              <a:rPr lang="en-US" sz="1600" dirty="0"/>
              <a:t>Maintain </a:t>
            </a:r>
            <a:r>
              <a:rPr lang="en-US" sz="1600" b="1" dirty="0">
                <a:solidFill>
                  <a:srgbClr val="FF0000"/>
                </a:solidFill>
              </a:rPr>
              <a:t>configuration</a:t>
            </a:r>
            <a:r>
              <a:rPr lang="en-US" sz="1600" dirty="0"/>
              <a:t> control and </a:t>
            </a:r>
            <a:r>
              <a:rPr lang="en-US" sz="1600" b="1" dirty="0">
                <a:solidFill>
                  <a:srgbClr val="FF0000"/>
                </a:solidFill>
              </a:rPr>
              <a:t>management</a:t>
            </a:r>
          </a:p>
        </p:txBody>
      </p:sp>
      <p:sp>
        <p:nvSpPr>
          <p:cNvPr id="274" name="Rectangle 273">
            <a:extLst>
              <a:ext uri="{FF2B5EF4-FFF2-40B4-BE49-F238E27FC236}">
                <a16:creationId xmlns:a16="http://schemas.microsoft.com/office/drawing/2014/main" id="{1D0948C0-FD24-4F73-91DC-D6023A2C00EB}"/>
              </a:ext>
            </a:extLst>
          </p:cNvPr>
          <p:cNvSpPr/>
          <p:nvPr/>
        </p:nvSpPr>
        <p:spPr>
          <a:xfrm>
            <a:off x="118865" y="2996143"/>
            <a:ext cx="3343872" cy="584775"/>
          </a:xfrm>
          <a:prstGeom prst="rect">
            <a:avLst/>
          </a:prstGeom>
        </p:spPr>
        <p:txBody>
          <a:bodyPr wrap="square" anchor="ctr">
            <a:spAutoFit/>
          </a:bodyPr>
          <a:lstStyle/>
          <a:p>
            <a:pPr lvl="0" algn="r"/>
            <a:r>
              <a:rPr lang="en-US" sz="1600" dirty="0"/>
              <a:t>Perform </a:t>
            </a:r>
            <a:r>
              <a:rPr lang="en-US" sz="1600" b="1" dirty="0">
                <a:solidFill>
                  <a:srgbClr val="FF0000"/>
                </a:solidFill>
              </a:rPr>
              <a:t>security</a:t>
            </a:r>
            <a:r>
              <a:rPr lang="en-US" sz="1600" dirty="0"/>
              <a:t> </a:t>
            </a:r>
            <a:r>
              <a:rPr lang="en-US" sz="1600" b="1" dirty="0">
                <a:solidFill>
                  <a:srgbClr val="FF0000"/>
                </a:solidFill>
              </a:rPr>
              <a:t>assessment</a:t>
            </a:r>
            <a:r>
              <a:rPr lang="en-US" sz="1600" dirty="0"/>
              <a:t> on the application </a:t>
            </a:r>
            <a:r>
              <a:rPr lang="en-US" sz="1600" b="1" dirty="0">
                <a:solidFill>
                  <a:srgbClr val="FF0000"/>
                </a:solidFill>
              </a:rPr>
              <a:t>architecture</a:t>
            </a:r>
            <a:endParaRPr lang="en-US" sz="1600" dirty="0">
              <a:latin typeface="+mj-lt"/>
            </a:endParaRPr>
          </a:p>
        </p:txBody>
      </p:sp>
      <p:sp>
        <p:nvSpPr>
          <p:cNvPr id="275" name="Rectangle 274">
            <a:extLst>
              <a:ext uri="{FF2B5EF4-FFF2-40B4-BE49-F238E27FC236}">
                <a16:creationId xmlns:a16="http://schemas.microsoft.com/office/drawing/2014/main" id="{4ED4A5BC-BA6F-466B-88E9-237C678485BA}"/>
              </a:ext>
            </a:extLst>
          </p:cNvPr>
          <p:cNvSpPr/>
          <p:nvPr/>
        </p:nvSpPr>
        <p:spPr>
          <a:xfrm>
            <a:off x="8738721" y="5341203"/>
            <a:ext cx="3374088" cy="830997"/>
          </a:xfrm>
          <a:prstGeom prst="rect">
            <a:avLst/>
          </a:prstGeom>
        </p:spPr>
        <p:txBody>
          <a:bodyPr wrap="square" anchor="ctr">
            <a:spAutoFit/>
          </a:bodyPr>
          <a:lstStyle/>
          <a:p>
            <a:pPr lvl="0"/>
            <a:r>
              <a:rPr lang="en-US" sz="1600" dirty="0"/>
              <a:t>Never connect two separate networks such as </a:t>
            </a:r>
            <a:r>
              <a:rPr lang="en-US" sz="1600" b="1" dirty="0">
                <a:solidFill>
                  <a:srgbClr val="FF0000"/>
                </a:solidFill>
              </a:rPr>
              <a:t>Wi-Fi</a:t>
            </a:r>
            <a:r>
              <a:rPr lang="en-US" sz="1600" dirty="0"/>
              <a:t> and </a:t>
            </a:r>
            <a:r>
              <a:rPr lang="en-US" sz="1600" b="1" dirty="0">
                <a:solidFill>
                  <a:srgbClr val="FF0000"/>
                </a:solidFill>
              </a:rPr>
              <a:t>Bluetooth</a:t>
            </a:r>
            <a:r>
              <a:rPr lang="en-US" sz="1600" dirty="0"/>
              <a:t> simultaneously</a:t>
            </a:r>
            <a:endParaRPr lang="en-US" sz="1600" dirty="0">
              <a:latin typeface="+mj-lt"/>
            </a:endParaRPr>
          </a:p>
        </p:txBody>
      </p:sp>
      <p:sp>
        <p:nvSpPr>
          <p:cNvPr id="276" name="Rectangle 275">
            <a:extLst>
              <a:ext uri="{FF2B5EF4-FFF2-40B4-BE49-F238E27FC236}">
                <a16:creationId xmlns:a16="http://schemas.microsoft.com/office/drawing/2014/main" id="{2FB4ADAF-0219-4BE5-97E3-962F5C164B0B}"/>
              </a:ext>
            </a:extLst>
          </p:cNvPr>
          <p:cNvSpPr/>
          <p:nvPr/>
        </p:nvSpPr>
        <p:spPr>
          <a:xfrm>
            <a:off x="8738721" y="1586309"/>
            <a:ext cx="3405335" cy="584775"/>
          </a:xfrm>
          <a:prstGeom prst="rect">
            <a:avLst/>
          </a:prstGeom>
        </p:spPr>
        <p:txBody>
          <a:bodyPr wrap="square" anchor="ctr">
            <a:spAutoFit/>
          </a:bodyPr>
          <a:lstStyle/>
          <a:p>
            <a:pPr lvl="0"/>
            <a:r>
              <a:rPr lang="en-US" sz="1600" dirty="0"/>
              <a:t>Securely </a:t>
            </a:r>
            <a:r>
              <a:rPr lang="en-US" sz="1600" b="1" dirty="0">
                <a:solidFill>
                  <a:srgbClr val="FF0000"/>
                </a:solidFill>
              </a:rPr>
              <a:t>wipe or delete</a:t>
            </a:r>
            <a:r>
              <a:rPr lang="en-US" sz="1600" dirty="0"/>
              <a:t> the data when disposing of a device</a:t>
            </a:r>
            <a:endParaRPr lang="en-US" sz="1600" dirty="0">
              <a:latin typeface="+mj-lt"/>
            </a:endParaRPr>
          </a:p>
        </p:txBody>
      </p:sp>
      <p:sp>
        <p:nvSpPr>
          <p:cNvPr id="277" name="Rectangle 276">
            <a:extLst>
              <a:ext uri="{FF2B5EF4-FFF2-40B4-BE49-F238E27FC236}">
                <a16:creationId xmlns:a16="http://schemas.microsoft.com/office/drawing/2014/main" id="{5D6458AD-0846-45BE-A096-131071532DF2}"/>
              </a:ext>
            </a:extLst>
          </p:cNvPr>
          <p:cNvSpPr/>
          <p:nvPr/>
        </p:nvSpPr>
        <p:spPr>
          <a:xfrm>
            <a:off x="8738721" y="4257165"/>
            <a:ext cx="3374088" cy="584775"/>
          </a:xfrm>
          <a:prstGeom prst="rect">
            <a:avLst/>
          </a:prstGeom>
        </p:spPr>
        <p:txBody>
          <a:bodyPr wrap="square" anchor="ctr">
            <a:spAutoFit/>
          </a:bodyPr>
          <a:lstStyle/>
          <a:p>
            <a:pPr lvl="0"/>
            <a:r>
              <a:rPr lang="en-US" sz="1600" dirty="0"/>
              <a:t>Disable wireless access such as </a:t>
            </a:r>
            <a:r>
              <a:rPr lang="en-US" sz="1600" b="1" dirty="0">
                <a:solidFill>
                  <a:srgbClr val="FF0000"/>
                </a:solidFill>
              </a:rPr>
              <a:t>Wi-Fi</a:t>
            </a:r>
            <a:r>
              <a:rPr lang="en-US" sz="1600" dirty="0"/>
              <a:t> and </a:t>
            </a:r>
            <a:r>
              <a:rPr lang="en-US" sz="1600" b="1" dirty="0">
                <a:solidFill>
                  <a:srgbClr val="FF0000"/>
                </a:solidFill>
              </a:rPr>
              <a:t>Bluetooth</a:t>
            </a:r>
            <a:r>
              <a:rPr lang="en-US" sz="1600" dirty="0"/>
              <a:t> if not in use</a:t>
            </a:r>
            <a:endParaRPr lang="en-US" sz="1600" dirty="0">
              <a:latin typeface="+mj-lt"/>
            </a:endParaRPr>
          </a:p>
        </p:txBody>
      </p:sp>
      <p:sp>
        <p:nvSpPr>
          <p:cNvPr id="278" name="Rectangle 277">
            <a:extLst>
              <a:ext uri="{FF2B5EF4-FFF2-40B4-BE49-F238E27FC236}">
                <a16:creationId xmlns:a16="http://schemas.microsoft.com/office/drawing/2014/main" id="{0D3B20D0-598E-4C4C-B246-A90834729A56}"/>
              </a:ext>
            </a:extLst>
          </p:cNvPr>
          <p:cNvSpPr/>
          <p:nvPr/>
        </p:nvSpPr>
        <p:spPr>
          <a:xfrm>
            <a:off x="8738721" y="2992073"/>
            <a:ext cx="3397437" cy="584775"/>
          </a:xfrm>
          <a:prstGeom prst="rect">
            <a:avLst/>
          </a:prstGeom>
        </p:spPr>
        <p:txBody>
          <a:bodyPr wrap="square" anchor="ctr">
            <a:spAutoFit/>
          </a:bodyPr>
          <a:lstStyle/>
          <a:p>
            <a:pPr lvl="0"/>
            <a:r>
              <a:rPr lang="en-US" sz="1600" dirty="0"/>
              <a:t>Do not share any information within </a:t>
            </a:r>
            <a:r>
              <a:rPr lang="en-US" sz="1600" b="1" dirty="0">
                <a:solidFill>
                  <a:srgbClr val="FF0000"/>
                </a:solidFill>
              </a:rPr>
              <a:t>GPS-enabled apps</a:t>
            </a:r>
            <a:r>
              <a:rPr lang="en-US" sz="1600" dirty="0"/>
              <a:t> unless required</a:t>
            </a:r>
            <a:endParaRPr lang="en-US" sz="1600" dirty="0">
              <a:latin typeface="+mj-lt"/>
            </a:endParaRPr>
          </a:p>
        </p:txBody>
      </p:sp>
    </p:spTree>
    <p:extLst>
      <p:ext uri="{BB962C8B-B14F-4D97-AF65-F5344CB8AC3E}">
        <p14:creationId xmlns:p14="http://schemas.microsoft.com/office/powerpoint/2010/main" val="3624248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B669066E-8D3B-46B3-89DF-BEA494A22058}"/>
              </a:ext>
            </a:extLst>
          </p:cNvPr>
          <p:cNvSpPr txBox="1">
            <a:spLocks/>
          </p:cNvSpPr>
          <p:nvPr/>
        </p:nvSpPr>
        <p:spPr>
          <a:xfrm>
            <a:off x="5475069" y="222741"/>
            <a:ext cx="6185206" cy="585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Android Security Tools</a:t>
            </a:r>
            <a:endParaRPr kumimoji="0" lang="en-IN"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endParaRPr>
          </a:p>
        </p:txBody>
      </p:sp>
      <p:pic>
        <p:nvPicPr>
          <p:cNvPr id="48" name="Picture 2">
            <a:extLst>
              <a:ext uri="{FF2B5EF4-FFF2-40B4-BE49-F238E27FC236}">
                <a16:creationId xmlns:a16="http://schemas.microsoft.com/office/drawing/2014/main" id="{E497D935-CCE0-4442-B46F-C2D2A04D62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009" r="29576"/>
          <a:stretch/>
        </p:blipFill>
        <p:spPr bwMode="auto">
          <a:xfrm>
            <a:off x="5181600" y="1233899"/>
            <a:ext cx="2786864" cy="5055656"/>
          </a:xfrm>
          <a:prstGeom prst="rect">
            <a:avLst/>
          </a:prstGeom>
          <a:noFill/>
          <a:ln w="38100">
            <a:solidFill>
              <a:schemeClr val="bg1"/>
            </a:solidFill>
            <a:miter lim="800000"/>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9" name="Rectangle 48">
            <a:extLst>
              <a:ext uri="{FF2B5EF4-FFF2-40B4-BE49-F238E27FC236}">
                <a16:creationId xmlns:a16="http://schemas.microsoft.com/office/drawing/2014/main" id="{744C2156-29D0-44FA-9488-6EF5CD24D47E}"/>
              </a:ext>
            </a:extLst>
          </p:cNvPr>
          <p:cNvSpPr/>
          <p:nvPr/>
        </p:nvSpPr>
        <p:spPr>
          <a:xfrm>
            <a:off x="731154" y="3048000"/>
            <a:ext cx="4038599" cy="923330"/>
          </a:xfrm>
          <a:prstGeom prst="rect">
            <a:avLst/>
          </a:prstGeom>
        </p:spPr>
        <p:txBody>
          <a:bodyPr wrap="square" anchor="ctr">
            <a:spAutoFit/>
          </a:bodyPr>
          <a:lstStyle/>
          <a:p>
            <a:pPr marR="0" lvl="0" algn="l" defTabSz="914400" rtl="0" eaLnBrk="1" fontAlgn="base" latinLnBrk="0" hangingPunct="1">
              <a:lnSpc>
                <a:spcPct val="100000"/>
              </a:lnSpc>
              <a:spcBef>
                <a:spcPts val="30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Kaspersky Internet Security for Android </a:t>
            </a:r>
            <a:r>
              <a:rPr kumimoji="0" lang="en-US" b="1" i="0" u="none" strike="noStrike" kern="1200" cap="none" spc="0" normalizeH="0" baseline="0" noProof="0" dirty="0">
                <a:ln>
                  <a:noFill/>
                </a:ln>
                <a:solidFill>
                  <a:srgbClr val="FF0000"/>
                </a:solidFill>
                <a:effectLst/>
                <a:uLnTx/>
                <a:uFillTx/>
                <a:latin typeface="Calibri"/>
                <a:ea typeface="+mn-ea"/>
                <a:cs typeface="+mn-cs"/>
              </a:rPr>
              <a:t>blocks suspicious apps</a:t>
            </a:r>
            <a:r>
              <a:rPr kumimoji="0" lang="en-US" b="0" i="0" u="none" strike="noStrike" kern="1200" cap="none" spc="0" normalizeH="0" baseline="0" noProof="0" dirty="0">
                <a:ln>
                  <a:noFill/>
                </a:ln>
                <a:solidFill>
                  <a:prstClr val="black"/>
                </a:solidFill>
                <a:effectLst/>
                <a:uLnTx/>
                <a:uFillTx/>
                <a:latin typeface="Calibri"/>
                <a:ea typeface="+mn-ea"/>
                <a:cs typeface="+mn-cs"/>
              </a:rPr>
              <a:t>, websites, and files</a:t>
            </a:r>
          </a:p>
        </p:txBody>
      </p:sp>
      <p:sp>
        <p:nvSpPr>
          <p:cNvPr id="51" name="Freeform 28">
            <a:extLst>
              <a:ext uri="{FF2B5EF4-FFF2-40B4-BE49-F238E27FC236}">
                <a16:creationId xmlns:a16="http://schemas.microsoft.com/office/drawing/2014/main" id="{86FAC65E-2B15-48DA-B5F3-231692C0BBCF}"/>
              </a:ext>
            </a:extLst>
          </p:cNvPr>
          <p:cNvSpPr>
            <a:spLocks noChangeAspect="1" noEditPoints="1"/>
          </p:cNvSpPr>
          <p:nvPr/>
        </p:nvSpPr>
        <p:spPr bwMode="auto">
          <a:xfrm>
            <a:off x="216122" y="3248362"/>
            <a:ext cx="431992" cy="522729"/>
          </a:xfrm>
          <a:custGeom>
            <a:avLst/>
            <a:gdLst>
              <a:gd name="T0" fmla="*/ 300105 w 212"/>
              <a:gd name="T1" fmla="*/ 261286 h 256"/>
              <a:gd name="T2" fmla="*/ 323064 w 212"/>
              <a:gd name="T3" fmla="*/ 133108 h 256"/>
              <a:gd name="T4" fmla="*/ 347663 w 212"/>
              <a:gd name="T5" fmla="*/ 261286 h 256"/>
              <a:gd name="T6" fmla="*/ 259107 w 212"/>
              <a:gd name="T7" fmla="*/ 338522 h 256"/>
              <a:gd name="T8" fmla="*/ 242708 w 212"/>
              <a:gd name="T9" fmla="*/ 345095 h 256"/>
              <a:gd name="T10" fmla="*/ 242708 w 212"/>
              <a:gd name="T11" fmla="*/ 354955 h 256"/>
              <a:gd name="T12" fmla="*/ 218109 w 212"/>
              <a:gd name="T13" fmla="*/ 420687 h 256"/>
              <a:gd name="T14" fmla="*/ 195150 w 212"/>
              <a:gd name="T15" fmla="*/ 354955 h 256"/>
              <a:gd name="T16" fmla="*/ 195150 w 212"/>
              <a:gd name="T17" fmla="*/ 345095 h 256"/>
              <a:gd name="T18" fmla="*/ 152513 w 212"/>
              <a:gd name="T19" fmla="*/ 338522 h 256"/>
              <a:gd name="T20" fmla="*/ 152513 w 212"/>
              <a:gd name="T21" fmla="*/ 346738 h 256"/>
              <a:gd name="T22" fmla="*/ 152513 w 212"/>
              <a:gd name="T23" fmla="*/ 396037 h 256"/>
              <a:gd name="T24" fmla="*/ 104955 w 212"/>
              <a:gd name="T25" fmla="*/ 396037 h 256"/>
              <a:gd name="T26" fmla="*/ 104955 w 212"/>
              <a:gd name="T27" fmla="*/ 346738 h 256"/>
              <a:gd name="T28" fmla="*/ 106595 w 212"/>
              <a:gd name="T29" fmla="*/ 338522 h 256"/>
              <a:gd name="T30" fmla="*/ 63957 w 212"/>
              <a:gd name="T31" fmla="*/ 312229 h 256"/>
              <a:gd name="T32" fmla="*/ 63957 w 212"/>
              <a:gd name="T33" fmla="*/ 152828 h 256"/>
              <a:gd name="T34" fmla="*/ 65597 w 212"/>
              <a:gd name="T35" fmla="*/ 133108 h 256"/>
              <a:gd name="T36" fmla="*/ 283706 w 212"/>
              <a:gd name="T37" fmla="*/ 133108 h 256"/>
              <a:gd name="T38" fmla="*/ 283706 w 212"/>
              <a:gd name="T39" fmla="*/ 169261 h 256"/>
              <a:gd name="T40" fmla="*/ 259107 w 212"/>
              <a:gd name="T41" fmla="*/ 338522 h 256"/>
              <a:gd name="T42" fmla="*/ 114794 w 212"/>
              <a:gd name="T43" fmla="*/ 27936 h 256"/>
              <a:gd name="T44" fmla="*/ 100035 w 212"/>
              <a:gd name="T45" fmla="*/ 6573 h 256"/>
              <a:gd name="T46" fmla="*/ 106595 w 212"/>
              <a:gd name="T47" fmla="*/ 1643 h 256"/>
              <a:gd name="T48" fmla="*/ 122994 w 212"/>
              <a:gd name="T49" fmla="*/ 24650 h 256"/>
              <a:gd name="T50" fmla="*/ 173832 w 212"/>
              <a:gd name="T51" fmla="*/ 23006 h 256"/>
              <a:gd name="T52" fmla="*/ 224669 w 212"/>
              <a:gd name="T53" fmla="*/ 24650 h 256"/>
              <a:gd name="T54" fmla="*/ 241068 w 212"/>
              <a:gd name="T55" fmla="*/ 1643 h 256"/>
              <a:gd name="T56" fmla="*/ 247628 w 212"/>
              <a:gd name="T57" fmla="*/ 6573 h 256"/>
              <a:gd name="T58" fmla="*/ 232869 w 212"/>
              <a:gd name="T59" fmla="*/ 27936 h 256"/>
              <a:gd name="T60" fmla="*/ 283706 w 212"/>
              <a:gd name="T61" fmla="*/ 116675 h 256"/>
              <a:gd name="T62" fmla="*/ 119714 w 212"/>
              <a:gd name="T63" fmla="*/ 34509 h 256"/>
              <a:gd name="T64" fmla="*/ 232869 w 212"/>
              <a:gd name="T65" fmla="*/ 72306 h 256"/>
              <a:gd name="T66" fmla="*/ 209910 w 212"/>
              <a:gd name="T67" fmla="*/ 72306 h 256"/>
              <a:gd name="T68" fmla="*/ 126274 w 212"/>
              <a:gd name="T69" fmla="*/ 83809 h 256"/>
              <a:gd name="T70" fmla="*/ 126274 w 212"/>
              <a:gd name="T71" fmla="*/ 59159 h 256"/>
              <a:gd name="T72" fmla="*/ 126274 w 212"/>
              <a:gd name="T73" fmla="*/ 83809 h 256"/>
              <a:gd name="T74" fmla="*/ 0 w 212"/>
              <a:gd name="T75" fmla="*/ 261286 h 256"/>
              <a:gd name="T76" fmla="*/ 24599 w 212"/>
              <a:gd name="T77" fmla="*/ 133108 h 256"/>
              <a:gd name="T78" fmla="*/ 47558 w 212"/>
              <a:gd name="T79" fmla="*/ 261286 h 2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2" h="256">
                <a:moveTo>
                  <a:pt x="197" y="174"/>
                </a:moveTo>
                <a:cubicBezTo>
                  <a:pt x="190" y="174"/>
                  <a:pt x="183" y="168"/>
                  <a:pt x="183" y="159"/>
                </a:cubicBezTo>
                <a:cubicBezTo>
                  <a:pt x="183" y="96"/>
                  <a:pt x="183" y="96"/>
                  <a:pt x="183" y="96"/>
                </a:cubicBezTo>
                <a:cubicBezTo>
                  <a:pt x="183" y="88"/>
                  <a:pt x="190" y="81"/>
                  <a:pt x="197" y="81"/>
                </a:cubicBezTo>
                <a:cubicBezTo>
                  <a:pt x="205" y="81"/>
                  <a:pt x="212" y="88"/>
                  <a:pt x="212" y="96"/>
                </a:cubicBezTo>
                <a:cubicBezTo>
                  <a:pt x="212" y="159"/>
                  <a:pt x="212" y="159"/>
                  <a:pt x="212" y="159"/>
                </a:cubicBezTo>
                <a:cubicBezTo>
                  <a:pt x="212" y="168"/>
                  <a:pt x="205" y="174"/>
                  <a:pt x="197" y="174"/>
                </a:cubicBezTo>
                <a:moveTo>
                  <a:pt x="158" y="206"/>
                </a:moveTo>
                <a:cubicBezTo>
                  <a:pt x="147" y="206"/>
                  <a:pt x="147" y="206"/>
                  <a:pt x="147" y="206"/>
                </a:cubicBezTo>
                <a:cubicBezTo>
                  <a:pt x="148" y="207"/>
                  <a:pt x="148" y="208"/>
                  <a:pt x="148" y="210"/>
                </a:cubicBezTo>
                <a:cubicBezTo>
                  <a:pt x="148" y="211"/>
                  <a:pt x="148" y="211"/>
                  <a:pt x="148" y="211"/>
                </a:cubicBezTo>
                <a:cubicBezTo>
                  <a:pt x="148" y="216"/>
                  <a:pt x="148" y="216"/>
                  <a:pt x="148" y="216"/>
                </a:cubicBezTo>
                <a:cubicBezTo>
                  <a:pt x="148" y="241"/>
                  <a:pt x="148" y="241"/>
                  <a:pt x="148" y="241"/>
                </a:cubicBezTo>
                <a:cubicBezTo>
                  <a:pt x="148" y="249"/>
                  <a:pt x="141" y="256"/>
                  <a:pt x="133" y="256"/>
                </a:cubicBezTo>
                <a:cubicBezTo>
                  <a:pt x="125" y="256"/>
                  <a:pt x="119" y="249"/>
                  <a:pt x="119" y="241"/>
                </a:cubicBezTo>
                <a:cubicBezTo>
                  <a:pt x="119" y="216"/>
                  <a:pt x="119" y="216"/>
                  <a:pt x="119" y="216"/>
                </a:cubicBezTo>
                <a:cubicBezTo>
                  <a:pt x="119" y="211"/>
                  <a:pt x="119" y="211"/>
                  <a:pt x="119" y="211"/>
                </a:cubicBezTo>
                <a:cubicBezTo>
                  <a:pt x="119" y="210"/>
                  <a:pt x="119" y="210"/>
                  <a:pt x="119" y="210"/>
                </a:cubicBezTo>
                <a:cubicBezTo>
                  <a:pt x="119" y="208"/>
                  <a:pt x="119" y="207"/>
                  <a:pt x="119" y="206"/>
                </a:cubicBezTo>
                <a:cubicBezTo>
                  <a:pt x="93" y="206"/>
                  <a:pt x="93" y="206"/>
                  <a:pt x="93" y="206"/>
                </a:cubicBezTo>
                <a:cubicBezTo>
                  <a:pt x="93" y="207"/>
                  <a:pt x="93" y="208"/>
                  <a:pt x="93" y="210"/>
                </a:cubicBezTo>
                <a:cubicBezTo>
                  <a:pt x="93" y="211"/>
                  <a:pt x="93" y="211"/>
                  <a:pt x="93" y="211"/>
                </a:cubicBezTo>
                <a:cubicBezTo>
                  <a:pt x="93" y="216"/>
                  <a:pt x="93" y="216"/>
                  <a:pt x="93" y="216"/>
                </a:cubicBezTo>
                <a:cubicBezTo>
                  <a:pt x="93" y="241"/>
                  <a:pt x="93" y="241"/>
                  <a:pt x="93" y="241"/>
                </a:cubicBezTo>
                <a:cubicBezTo>
                  <a:pt x="93" y="249"/>
                  <a:pt x="87" y="256"/>
                  <a:pt x="79" y="256"/>
                </a:cubicBezTo>
                <a:cubicBezTo>
                  <a:pt x="71" y="256"/>
                  <a:pt x="64" y="249"/>
                  <a:pt x="64" y="241"/>
                </a:cubicBezTo>
                <a:cubicBezTo>
                  <a:pt x="64" y="216"/>
                  <a:pt x="64" y="216"/>
                  <a:pt x="64" y="216"/>
                </a:cubicBezTo>
                <a:cubicBezTo>
                  <a:pt x="64" y="211"/>
                  <a:pt x="64" y="211"/>
                  <a:pt x="64" y="211"/>
                </a:cubicBezTo>
                <a:cubicBezTo>
                  <a:pt x="64" y="210"/>
                  <a:pt x="64" y="210"/>
                  <a:pt x="64" y="210"/>
                </a:cubicBezTo>
                <a:cubicBezTo>
                  <a:pt x="64" y="208"/>
                  <a:pt x="64" y="207"/>
                  <a:pt x="65" y="206"/>
                </a:cubicBezTo>
                <a:cubicBezTo>
                  <a:pt x="54" y="206"/>
                  <a:pt x="54" y="206"/>
                  <a:pt x="54" y="206"/>
                </a:cubicBezTo>
                <a:cubicBezTo>
                  <a:pt x="45" y="206"/>
                  <a:pt x="39" y="199"/>
                  <a:pt x="39" y="190"/>
                </a:cubicBezTo>
                <a:cubicBezTo>
                  <a:pt x="39" y="103"/>
                  <a:pt x="39" y="103"/>
                  <a:pt x="39" y="103"/>
                </a:cubicBezTo>
                <a:cubicBezTo>
                  <a:pt x="39" y="93"/>
                  <a:pt x="39" y="93"/>
                  <a:pt x="39" y="93"/>
                </a:cubicBezTo>
                <a:cubicBezTo>
                  <a:pt x="39" y="81"/>
                  <a:pt x="39" y="81"/>
                  <a:pt x="39" y="81"/>
                </a:cubicBezTo>
                <a:cubicBezTo>
                  <a:pt x="40" y="81"/>
                  <a:pt x="40" y="81"/>
                  <a:pt x="40" y="81"/>
                </a:cubicBezTo>
                <a:cubicBezTo>
                  <a:pt x="172" y="81"/>
                  <a:pt x="172" y="81"/>
                  <a:pt x="172" y="81"/>
                </a:cubicBezTo>
                <a:cubicBezTo>
                  <a:pt x="173" y="81"/>
                  <a:pt x="173" y="81"/>
                  <a:pt x="173" y="81"/>
                </a:cubicBezTo>
                <a:cubicBezTo>
                  <a:pt x="173" y="93"/>
                  <a:pt x="173" y="93"/>
                  <a:pt x="173" y="93"/>
                </a:cubicBezTo>
                <a:cubicBezTo>
                  <a:pt x="173" y="103"/>
                  <a:pt x="173" y="103"/>
                  <a:pt x="173" y="103"/>
                </a:cubicBezTo>
                <a:cubicBezTo>
                  <a:pt x="173" y="190"/>
                  <a:pt x="173" y="190"/>
                  <a:pt x="173" y="190"/>
                </a:cubicBezTo>
                <a:cubicBezTo>
                  <a:pt x="173" y="199"/>
                  <a:pt x="167" y="206"/>
                  <a:pt x="158" y="206"/>
                </a:cubicBezTo>
                <a:moveTo>
                  <a:pt x="73" y="21"/>
                </a:moveTo>
                <a:cubicBezTo>
                  <a:pt x="70" y="17"/>
                  <a:pt x="70" y="17"/>
                  <a:pt x="70" y="17"/>
                </a:cubicBezTo>
                <a:cubicBezTo>
                  <a:pt x="67" y="13"/>
                  <a:pt x="67" y="13"/>
                  <a:pt x="67" y="13"/>
                </a:cubicBezTo>
                <a:cubicBezTo>
                  <a:pt x="61" y="4"/>
                  <a:pt x="61" y="4"/>
                  <a:pt x="61" y="4"/>
                </a:cubicBezTo>
                <a:cubicBezTo>
                  <a:pt x="61" y="3"/>
                  <a:pt x="61" y="1"/>
                  <a:pt x="62" y="0"/>
                </a:cubicBezTo>
                <a:cubicBezTo>
                  <a:pt x="63" y="0"/>
                  <a:pt x="65" y="0"/>
                  <a:pt x="65" y="1"/>
                </a:cubicBezTo>
                <a:cubicBezTo>
                  <a:pt x="72" y="11"/>
                  <a:pt x="72" y="11"/>
                  <a:pt x="72" y="11"/>
                </a:cubicBezTo>
                <a:cubicBezTo>
                  <a:pt x="75" y="15"/>
                  <a:pt x="75" y="15"/>
                  <a:pt x="75" y="15"/>
                </a:cubicBezTo>
                <a:cubicBezTo>
                  <a:pt x="77" y="19"/>
                  <a:pt x="77" y="19"/>
                  <a:pt x="77" y="19"/>
                </a:cubicBezTo>
                <a:cubicBezTo>
                  <a:pt x="86" y="16"/>
                  <a:pt x="96" y="14"/>
                  <a:pt x="106" y="14"/>
                </a:cubicBezTo>
                <a:cubicBezTo>
                  <a:pt x="116" y="14"/>
                  <a:pt x="126" y="16"/>
                  <a:pt x="135" y="19"/>
                </a:cubicBezTo>
                <a:cubicBezTo>
                  <a:pt x="137" y="15"/>
                  <a:pt x="137" y="15"/>
                  <a:pt x="137" y="15"/>
                </a:cubicBezTo>
                <a:cubicBezTo>
                  <a:pt x="140" y="11"/>
                  <a:pt x="140" y="11"/>
                  <a:pt x="140" y="11"/>
                </a:cubicBezTo>
                <a:cubicBezTo>
                  <a:pt x="147" y="1"/>
                  <a:pt x="147" y="1"/>
                  <a:pt x="147" y="1"/>
                </a:cubicBezTo>
                <a:cubicBezTo>
                  <a:pt x="147" y="0"/>
                  <a:pt x="149" y="0"/>
                  <a:pt x="150" y="0"/>
                </a:cubicBezTo>
                <a:cubicBezTo>
                  <a:pt x="151" y="1"/>
                  <a:pt x="151" y="3"/>
                  <a:pt x="151" y="4"/>
                </a:cubicBezTo>
                <a:cubicBezTo>
                  <a:pt x="145" y="13"/>
                  <a:pt x="145" y="13"/>
                  <a:pt x="145" y="13"/>
                </a:cubicBezTo>
                <a:cubicBezTo>
                  <a:pt x="142" y="17"/>
                  <a:pt x="142" y="17"/>
                  <a:pt x="142" y="17"/>
                </a:cubicBezTo>
                <a:cubicBezTo>
                  <a:pt x="139" y="21"/>
                  <a:pt x="139" y="21"/>
                  <a:pt x="139" y="21"/>
                </a:cubicBezTo>
                <a:cubicBezTo>
                  <a:pt x="160" y="31"/>
                  <a:pt x="173" y="50"/>
                  <a:pt x="173" y="71"/>
                </a:cubicBezTo>
                <a:cubicBezTo>
                  <a:pt x="39" y="71"/>
                  <a:pt x="39" y="71"/>
                  <a:pt x="39" y="71"/>
                </a:cubicBezTo>
                <a:cubicBezTo>
                  <a:pt x="39" y="50"/>
                  <a:pt x="52" y="31"/>
                  <a:pt x="73" y="21"/>
                </a:cubicBezTo>
                <a:moveTo>
                  <a:pt x="135" y="51"/>
                </a:moveTo>
                <a:cubicBezTo>
                  <a:pt x="139" y="51"/>
                  <a:pt x="142" y="48"/>
                  <a:pt x="142" y="44"/>
                </a:cubicBezTo>
                <a:cubicBezTo>
                  <a:pt x="142" y="40"/>
                  <a:pt x="139" y="36"/>
                  <a:pt x="135" y="36"/>
                </a:cubicBezTo>
                <a:cubicBezTo>
                  <a:pt x="131" y="36"/>
                  <a:pt x="128" y="40"/>
                  <a:pt x="128" y="44"/>
                </a:cubicBezTo>
                <a:cubicBezTo>
                  <a:pt x="128" y="48"/>
                  <a:pt x="131" y="51"/>
                  <a:pt x="135" y="51"/>
                </a:cubicBezTo>
                <a:moveTo>
                  <a:pt x="77" y="51"/>
                </a:moveTo>
                <a:cubicBezTo>
                  <a:pt x="81" y="51"/>
                  <a:pt x="84" y="48"/>
                  <a:pt x="84" y="44"/>
                </a:cubicBezTo>
                <a:cubicBezTo>
                  <a:pt x="84" y="40"/>
                  <a:pt x="81" y="36"/>
                  <a:pt x="77" y="36"/>
                </a:cubicBezTo>
                <a:cubicBezTo>
                  <a:pt x="73" y="36"/>
                  <a:pt x="70" y="40"/>
                  <a:pt x="70" y="44"/>
                </a:cubicBezTo>
                <a:cubicBezTo>
                  <a:pt x="70" y="48"/>
                  <a:pt x="73" y="51"/>
                  <a:pt x="77" y="51"/>
                </a:cubicBezTo>
                <a:moveTo>
                  <a:pt x="15" y="174"/>
                </a:moveTo>
                <a:cubicBezTo>
                  <a:pt x="7" y="174"/>
                  <a:pt x="0" y="168"/>
                  <a:pt x="0" y="159"/>
                </a:cubicBezTo>
                <a:cubicBezTo>
                  <a:pt x="0" y="96"/>
                  <a:pt x="0" y="96"/>
                  <a:pt x="0" y="96"/>
                </a:cubicBezTo>
                <a:cubicBezTo>
                  <a:pt x="0" y="88"/>
                  <a:pt x="7" y="81"/>
                  <a:pt x="15" y="81"/>
                </a:cubicBezTo>
                <a:cubicBezTo>
                  <a:pt x="22" y="81"/>
                  <a:pt x="29" y="88"/>
                  <a:pt x="29" y="96"/>
                </a:cubicBezTo>
                <a:cubicBezTo>
                  <a:pt x="29" y="159"/>
                  <a:pt x="29" y="159"/>
                  <a:pt x="29" y="159"/>
                </a:cubicBezTo>
                <a:cubicBezTo>
                  <a:pt x="29" y="168"/>
                  <a:pt x="22" y="174"/>
                  <a:pt x="15" y="174"/>
                </a:cubicBezTo>
              </a:path>
            </a:pathLst>
          </a:custGeom>
          <a:solidFill>
            <a:schemeClr val="accent2"/>
          </a:solidFill>
          <a:ln>
            <a:noFill/>
          </a:ln>
        </p:spPr>
        <p:txBody>
          <a:bodyPr/>
          <a:lstStyle/>
          <a:p>
            <a:endParaRPr lang="en-US" dirty="0"/>
          </a:p>
        </p:txBody>
      </p:sp>
      <p:sp>
        <p:nvSpPr>
          <p:cNvPr id="52" name="Freeform 28">
            <a:extLst>
              <a:ext uri="{FF2B5EF4-FFF2-40B4-BE49-F238E27FC236}">
                <a16:creationId xmlns:a16="http://schemas.microsoft.com/office/drawing/2014/main" id="{3DB444C7-254B-4A55-8532-B9B15A1964AC}"/>
              </a:ext>
            </a:extLst>
          </p:cNvPr>
          <p:cNvSpPr>
            <a:spLocks noChangeAspect="1" noEditPoints="1"/>
          </p:cNvSpPr>
          <p:nvPr/>
        </p:nvSpPr>
        <p:spPr bwMode="auto">
          <a:xfrm>
            <a:off x="216122" y="4476276"/>
            <a:ext cx="431992" cy="522729"/>
          </a:xfrm>
          <a:custGeom>
            <a:avLst/>
            <a:gdLst>
              <a:gd name="T0" fmla="*/ 300105 w 212"/>
              <a:gd name="T1" fmla="*/ 261286 h 256"/>
              <a:gd name="T2" fmla="*/ 323064 w 212"/>
              <a:gd name="T3" fmla="*/ 133108 h 256"/>
              <a:gd name="T4" fmla="*/ 347663 w 212"/>
              <a:gd name="T5" fmla="*/ 261286 h 256"/>
              <a:gd name="T6" fmla="*/ 259107 w 212"/>
              <a:gd name="T7" fmla="*/ 338522 h 256"/>
              <a:gd name="T8" fmla="*/ 242708 w 212"/>
              <a:gd name="T9" fmla="*/ 345095 h 256"/>
              <a:gd name="T10" fmla="*/ 242708 w 212"/>
              <a:gd name="T11" fmla="*/ 354955 h 256"/>
              <a:gd name="T12" fmla="*/ 218109 w 212"/>
              <a:gd name="T13" fmla="*/ 420687 h 256"/>
              <a:gd name="T14" fmla="*/ 195150 w 212"/>
              <a:gd name="T15" fmla="*/ 354955 h 256"/>
              <a:gd name="T16" fmla="*/ 195150 w 212"/>
              <a:gd name="T17" fmla="*/ 345095 h 256"/>
              <a:gd name="T18" fmla="*/ 152513 w 212"/>
              <a:gd name="T19" fmla="*/ 338522 h 256"/>
              <a:gd name="T20" fmla="*/ 152513 w 212"/>
              <a:gd name="T21" fmla="*/ 346738 h 256"/>
              <a:gd name="T22" fmla="*/ 152513 w 212"/>
              <a:gd name="T23" fmla="*/ 396037 h 256"/>
              <a:gd name="T24" fmla="*/ 104955 w 212"/>
              <a:gd name="T25" fmla="*/ 396037 h 256"/>
              <a:gd name="T26" fmla="*/ 104955 w 212"/>
              <a:gd name="T27" fmla="*/ 346738 h 256"/>
              <a:gd name="T28" fmla="*/ 106595 w 212"/>
              <a:gd name="T29" fmla="*/ 338522 h 256"/>
              <a:gd name="T30" fmla="*/ 63957 w 212"/>
              <a:gd name="T31" fmla="*/ 312229 h 256"/>
              <a:gd name="T32" fmla="*/ 63957 w 212"/>
              <a:gd name="T33" fmla="*/ 152828 h 256"/>
              <a:gd name="T34" fmla="*/ 65597 w 212"/>
              <a:gd name="T35" fmla="*/ 133108 h 256"/>
              <a:gd name="T36" fmla="*/ 283706 w 212"/>
              <a:gd name="T37" fmla="*/ 133108 h 256"/>
              <a:gd name="T38" fmla="*/ 283706 w 212"/>
              <a:gd name="T39" fmla="*/ 169261 h 256"/>
              <a:gd name="T40" fmla="*/ 259107 w 212"/>
              <a:gd name="T41" fmla="*/ 338522 h 256"/>
              <a:gd name="T42" fmla="*/ 114794 w 212"/>
              <a:gd name="T43" fmla="*/ 27936 h 256"/>
              <a:gd name="T44" fmla="*/ 100035 w 212"/>
              <a:gd name="T45" fmla="*/ 6573 h 256"/>
              <a:gd name="T46" fmla="*/ 106595 w 212"/>
              <a:gd name="T47" fmla="*/ 1643 h 256"/>
              <a:gd name="T48" fmla="*/ 122994 w 212"/>
              <a:gd name="T49" fmla="*/ 24650 h 256"/>
              <a:gd name="T50" fmla="*/ 173832 w 212"/>
              <a:gd name="T51" fmla="*/ 23006 h 256"/>
              <a:gd name="T52" fmla="*/ 224669 w 212"/>
              <a:gd name="T53" fmla="*/ 24650 h 256"/>
              <a:gd name="T54" fmla="*/ 241068 w 212"/>
              <a:gd name="T55" fmla="*/ 1643 h 256"/>
              <a:gd name="T56" fmla="*/ 247628 w 212"/>
              <a:gd name="T57" fmla="*/ 6573 h 256"/>
              <a:gd name="T58" fmla="*/ 232869 w 212"/>
              <a:gd name="T59" fmla="*/ 27936 h 256"/>
              <a:gd name="T60" fmla="*/ 283706 w 212"/>
              <a:gd name="T61" fmla="*/ 116675 h 256"/>
              <a:gd name="T62" fmla="*/ 119714 w 212"/>
              <a:gd name="T63" fmla="*/ 34509 h 256"/>
              <a:gd name="T64" fmla="*/ 232869 w 212"/>
              <a:gd name="T65" fmla="*/ 72306 h 256"/>
              <a:gd name="T66" fmla="*/ 209910 w 212"/>
              <a:gd name="T67" fmla="*/ 72306 h 256"/>
              <a:gd name="T68" fmla="*/ 126274 w 212"/>
              <a:gd name="T69" fmla="*/ 83809 h 256"/>
              <a:gd name="T70" fmla="*/ 126274 w 212"/>
              <a:gd name="T71" fmla="*/ 59159 h 256"/>
              <a:gd name="T72" fmla="*/ 126274 w 212"/>
              <a:gd name="T73" fmla="*/ 83809 h 256"/>
              <a:gd name="T74" fmla="*/ 0 w 212"/>
              <a:gd name="T75" fmla="*/ 261286 h 256"/>
              <a:gd name="T76" fmla="*/ 24599 w 212"/>
              <a:gd name="T77" fmla="*/ 133108 h 256"/>
              <a:gd name="T78" fmla="*/ 47558 w 212"/>
              <a:gd name="T79" fmla="*/ 261286 h 2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2" h="256">
                <a:moveTo>
                  <a:pt x="197" y="174"/>
                </a:moveTo>
                <a:cubicBezTo>
                  <a:pt x="190" y="174"/>
                  <a:pt x="183" y="168"/>
                  <a:pt x="183" y="159"/>
                </a:cubicBezTo>
                <a:cubicBezTo>
                  <a:pt x="183" y="96"/>
                  <a:pt x="183" y="96"/>
                  <a:pt x="183" y="96"/>
                </a:cubicBezTo>
                <a:cubicBezTo>
                  <a:pt x="183" y="88"/>
                  <a:pt x="190" y="81"/>
                  <a:pt x="197" y="81"/>
                </a:cubicBezTo>
                <a:cubicBezTo>
                  <a:pt x="205" y="81"/>
                  <a:pt x="212" y="88"/>
                  <a:pt x="212" y="96"/>
                </a:cubicBezTo>
                <a:cubicBezTo>
                  <a:pt x="212" y="159"/>
                  <a:pt x="212" y="159"/>
                  <a:pt x="212" y="159"/>
                </a:cubicBezTo>
                <a:cubicBezTo>
                  <a:pt x="212" y="168"/>
                  <a:pt x="205" y="174"/>
                  <a:pt x="197" y="174"/>
                </a:cubicBezTo>
                <a:moveTo>
                  <a:pt x="158" y="206"/>
                </a:moveTo>
                <a:cubicBezTo>
                  <a:pt x="147" y="206"/>
                  <a:pt x="147" y="206"/>
                  <a:pt x="147" y="206"/>
                </a:cubicBezTo>
                <a:cubicBezTo>
                  <a:pt x="148" y="207"/>
                  <a:pt x="148" y="208"/>
                  <a:pt x="148" y="210"/>
                </a:cubicBezTo>
                <a:cubicBezTo>
                  <a:pt x="148" y="211"/>
                  <a:pt x="148" y="211"/>
                  <a:pt x="148" y="211"/>
                </a:cubicBezTo>
                <a:cubicBezTo>
                  <a:pt x="148" y="216"/>
                  <a:pt x="148" y="216"/>
                  <a:pt x="148" y="216"/>
                </a:cubicBezTo>
                <a:cubicBezTo>
                  <a:pt x="148" y="241"/>
                  <a:pt x="148" y="241"/>
                  <a:pt x="148" y="241"/>
                </a:cubicBezTo>
                <a:cubicBezTo>
                  <a:pt x="148" y="249"/>
                  <a:pt x="141" y="256"/>
                  <a:pt x="133" y="256"/>
                </a:cubicBezTo>
                <a:cubicBezTo>
                  <a:pt x="125" y="256"/>
                  <a:pt x="119" y="249"/>
                  <a:pt x="119" y="241"/>
                </a:cubicBezTo>
                <a:cubicBezTo>
                  <a:pt x="119" y="216"/>
                  <a:pt x="119" y="216"/>
                  <a:pt x="119" y="216"/>
                </a:cubicBezTo>
                <a:cubicBezTo>
                  <a:pt x="119" y="211"/>
                  <a:pt x="119" y="211"/>
                  <a:pt x="119" y="211"/>
                </a:cubicBezTo>
                <a:cubicBezTo>
                  <a:pt x="119" y="210"/>
                  <a:pt x="119" y="210"/>
                  <a:pt x="119" y="210"/>
                </a:cubicBezTo>
                <a:cubicBezTo>
                  <a:pt x="119" y="208"/>
                  <a:pt x="119" y="207"/>
                  <a:pt x="119" y="206"/>
                </a:cubicBezTo>
                <a:cubicBezTo>
                  <a:pt x="93" y="206"/>
                  <a:pt x="93" y="206"/>
                  <a:pt x="93" y="206"/>
                </a:cubicBezTo>
                <a:cubicBezTo>
                  <a:pt x="93" y="207"/>
                  <a:pt x="93" y="208"/>
                  <a:pt x="93" y="210"/>
                </a:cubicBezTo>
                <a:cubicBezTo>
                  <a:pt x="93" y="211"/>
                  <a:pt x="93" y="211"/>
                  <a:pt x="93" y="211"/>
                </a:cubicBezTo>
                <a:cubicBezTo>
                  <a:pt x="93" y="216"/>
                  <a:pt x="93" y="216"/>
                  <a:pt x="93" y="216"/>
                </a:cubicBezTo>
                <a:cubicBezTo>
                  <a:pt x="93" y="241"/>
                  <a:pt x="93" y="241"/>
                  <a:pt x="93" y="241"/>
                </a:cubicBezTo>
                <a:cubicBezTo>
                  <a:pt x="93" y="249"/>
                  <a:pt x="87" y="256"/>
                  <a:pt x="79" y="256"/>
                </a:cubicBezTo>
                <a:cubicBezTo>
                  <a:pt x="71" y="256"/>
                  <a:pt x="64" y="249"/>
                  <a:pt x="64" y="241"/>
                </a:cubicBezTo>
                <a:cubicBezTo>
                  <a:pt x="64" y="216"/>
                  <a:pt x="64" y="216"/>
                  <a:pt x="64" y="216"/>
                </a:cubicBezTo>
                <a:cubicBezTo>
                  <a:pt x="64" y="211"/>
                  <a:pt x="64" y="211"/>
                  <a:pt x="64" y="211"/>
                </a:cubicBezTo>
                <a:cubicBezTo>
                  <a:pt x="64" y="210"/>
                  <a:pt x="64" y="210"/>
                  <a:pt x="64" y="210"/>
                </a:cubicBezTo>
                <a:cubicBezTo>
                  <a:pt x="64" y="208"/>
                  <a:pt x="64" y="207"/>
                  <a:pt x="65" y="206"/>
                </a:cubicBezTo>
                <a:cubicBezTo>
                  <a:pt x="54" y="206"/>
                  <a:pt x="54" y="206"/>
                  <a:pt x="54" y="206"/>
                </a:cubicBezTo>
                <a:cubicBezTo>
                  <a:pt x="45" y="206"/>
                  <a:pt x="39" y="199"/>
                  <a:pt x="39" y="190"/>
                </a:cubicBezTo>
                <a:cubicBezTo>
                  <a:pt x="39" y="103"/>
                  <a:pt x="39" y="103"/>
                  <a:pt x="39" y="103"/>
                </a:cubicBezTo>
                <a:cubicBezTo>
                  <a:pt x="39" y="93"/>
                  <a:pt x="39" y="93"/>
                  <a:pt x="39" y="93"/>
                </a:cubicBezTo>
                <a:cubicBezTo>
                  <a:pt x="39" y="81"/>
                  <a:pt x="39" y="81"/>
                  <a:pt x="39" y="81"/>
                </a:cubicBezTo>
                <a:cubicBezTo>
                  <a:pt x="40" y="81"/>
                  <a:pt x="40" y="81"/>
                  <a:pt x="40" y="81"/>
                </a:cubicBezTo>
                <a:cubicBezTo>
                  <a:pt x="172" y="81"/>
                  <a:pt x="172" y="81"/>
                  <a:pt x="172" y="81"/>
                </a:cubicBezTo>
                <a:cubicBezTo>
                  <a:pt x="173" y="81"/>
                  <a:pt x="173" y="81"/>
                  <a:pt x="173" y="81"/>
                </a:cubicBezTo>
                <a:cubicBezTo>
                  <a:pt x="173" y="93"/>
                  <a:pt x="173" y="93"/>
                  <a:pt x="173" y="93"/>
                </a:cubicBezTo>
                <a:cubicBezTo>
                  <a:pt x="173" y="103"/>
                  <a:pt x="173" y="103"/>
                  <a:pt x="173" y="103"/>
                </a:cubicBezTo>
                <a:cubicBezTo>
                  <a:pt x="173" y="190"/>
                  <a:pt x="173" y="190"/>
                  <a:pt x="173" y="190"/>
                </a:cubicBezTo>
                <a:cubicBezTo>
                  <a:pt x="173" y="199"/>
                  <a:pt x="167" y="206"/>
                  <a:pt x="158" y="206"/>
                </a:cubicBezTo>
                <a:moveTo>
                  <a:pt x="73" y="21"/>
                </a:moveTo>
                <a:cubicBezTo>
                  <a:pt x="70" y="17"/>
                  <a:pt x="70" y="17"/>
                  <a:pt x="70" y="17"/>
                </a:cubicBezTo>
                <a:cubicBezTo>
                  <a:pt x="67" y="13"/>
                  <a:pt x="67" y="13"/>
                  <a:pt x="67" y="13"/>
                </a:cubicBezTo>
                <a:cubicBezTo>
                  <a:pt x="61" y="4"/>
                  <a:pt x="61" y="4"/>
                  <a:pt x="61" y="4"/>
                </a:cubicBezTo>
                <a:cubicBezTo>
                  <a:pt x="61" y="3"/>
                  <a:pt x="61" y="1"/>
                  <a:pt x="62" y="0"/>
                </a:cubicBezTo>
                <a:cubicBezTo>
                  <a:pt x="63" y="0"/>
                  <a:pt x="65" y="0"/>
                  <a:pt x="65" y="1"/>
                </a:cubicBezTo>
                <a:cubicBezTo>
                  <a:pt x="72" y="11"/>
                  <a:pt x="72" y="11"/>
                  <a:pt x="72" y="11"/>
                </a:cubicBezTo>
                <a:cubicBezTo>
                  <a:pt x="75" y="15"/>
                  <a:pt x="75" y="15"/>
                  <a:pt x="75" y="15"/>
                </a:cubicBezTo>
                <a:cubicBezTo>
                  <a:pt x="77" y="19"/>
                  <a:pt x="77" y="19"/>
                  <a:pt x="77" y="19"/>
                </a:cubicBezTo>
                <a:cubicBezTo>
                  <a:pt x="86" y="16"/>
                  <a:pt x="96" y="14"/>
                  <a:pt x="106" y="14"/>
                </a:cubicBezTo>
                <a:cubicBezTo>
                  <a:pt x="116" y="14"/>
                  <a:pt x="126" y="16"/>
                  <a:pt x="135" y="19"/>
                </a:cubicBezTo>
                <a:cubicBezTo>
                  <a:pt x="137" y="15"/>
                  <a:pt x="137" y="15"/>
                  <a:pt x="137" y="15"/>
                </a:cubicBezTo>
                <a:cubicBezTo>
                  <a:pt x="140" y="11"/>
                  <a:pt x="140" y="11"/>
                  <a:pt x="140" y="11"/>
                </a:cubicBezTo>
                <a:cubicBezTo>
                  <a:pt x="147" y="1"/>
                  <a:pt x="147" y="1"/>
                  <a:pt x="147" y="1"/>
                </a:cubicBezTo>
                <a:cubicBezTo>
                  <a:pt x="147" y="0"/>
                  <a:pt x="149" y="0"/>
                  <a:pt x="150" y="0"/>
                </a:cubicBezTo>
                <a:cubicBezTo>
                  <a:pt x="151" y="1"/>
                  <a:pt x="151" y="3"/>
                  <a:pt x="151" y="4"/>
                </a:cubicBezTo>
                <a:cubicBezTo>
                  <a:pt x="145" y="13"/>
                  <a:pt x="145" y="13"/>
                  <a:pt x="145" y="13"/>
                </a:cubicBezTo>
                <a:cubicBezTo>
                  <a:pt x="142" y="17"/>
                  <a:pt x="142" y="17"/>
                  <a:pt x="142" y="17"/>
                </a:cubicBezTo>
                <a:cubicBezTo>
                  <a:pt x="139" y="21"/>
                  <a:pt x="139" y="21"/>
                  <a:pt x="139" y="21"/>
                </a:cubicBezTo>
                <a:cubicBezTo>
                  <a:pt x="160" y="31"/>
                  <a:pt x="173" y="50"/>
                  <a:pt x="173" y="71"/>
                </a:cubicBezTo>
                <a:cubicBezTo>
                  <a:pt x="39" y="71"/>
                  <a:pt x="39" y="71"/>
                  <a:pt x="39" y="71"/>
                </a:cubicBezTo>
                <a:cubicBezTo>
                  <a:pt x="39" y="50"/>
                  <a:pt x="52" y="31"/>
                  <a:pt x="73" y="21"/>
                </a:cubicBezTo>
                <a:moveTo>
                  <a:pt x="135" y="51"/>
                </a:moveTo>
                <a:cubicBezTo>
                  <a:pt x="139" y="51"/>
                  <a:pt x="142" y="48"/>
                  <a:pt x="142" y="44"/>
                </a:cubicBezTo>
                <a:cubicBezTo>
                  <a:pt x="142" y="40"/>
                  <a:pt x="139" y="36"/>
                  <a:pt x="135" y="36"/>
                </a:cubicBezTo>
                <a:cubicBezTo>
                  <a:pt x="131" y="36"/>
                  <a:pt x="128" y="40"/>
                  <a:pt x="128" y="44"/>
                </a:cubicBezTo>
                <a:cubicBezTo>
                  <a:pt x="128" y="48"/>
                  <a:pt x="131" y="51"/>
                  <a:pt x="135" y="51"/>
                </a:cubicBezTo>
                <a:moveTo>
                  <a:pt x="77" y="51"/>
                </a:moveTo>
                <a:cubicBezTo>
                  <a:pt x="81" y="51"/>
                  <a:pt x="84" y="48"/>
                  <a:pt x="84" y="44"/>
                </a:cubicBezTo>
                <a:cubicBezTo>
                  <a:pt x="84" y="40"/>
                  <a:pt x="81" y="36"/>
                  <a:pt x="77" y="36"/>
                </a:cubicBezTo>
                <a:cubicBezTo>
                  <a:pt x="73" y="36"/>
                  <a:pt x="70" y="40"/>
                  <a:pt x="70" y="44"/>
                </a:cubicBezTo>
                <a:cubicBezTo>
                  <a:pt x="70" y="48"/>
                  <a:pt x="73" y="51"/>
                  <a:pt x="77" y="51"/>
                </a:cubicBezTo>
                <a:moveTo>
                  <a:pt x="15" y="174"/>
                </a:moveTo>
                <a:cubicBezTo>
                  <a:pt x="7" y="174"/>
                  <a:pt x="0" y="168"/>
                  <a:pt x="0" y="159"/>
                </a:cubicBezTo>
                <a:cubicBezTo>
                  <a:pt x="0" y="96"/>
                  <a:pt x="0" y="96"/>
                  <a:pt x="0" y="96"/>
                </a:cubicBezTo>
                <a:cubicBezTo>
                  <a:pt x="0" y="88"/>
                  <a:pt x="7" y="81"/>
                  <a:pt x="15" y="81"/>
                </a:cubicBezTo>
                <a:cubicBezTo>
                  <a:pt x="22" y="81"/>
                  <a:pt x="29" y="88"/>
                  <a:pt x="29" y="96"/>
                </a:cubicBezTo>
                <a:cubicBezTo>
                  <a:pt x="29" y="159"/>
                  <a:pt x="29" y="159"/>
                  <a:pt x="29" y="159"/>
                </a:cubicBezTo>
                <a:cubicBezTo>
                  <a:pt x="29" y="168"/>
                  <a:pt x="22" y="174"/>
                  <a:pt x="15" y="174"/>
                </a:cubicBezTo>
              </a:path>
            </a:pathLst>
          </a:custGeom>
          <a:solidFill>
            <a:schemeClr val="accent1"/>
          </a:solidFill>
          <a:ln>
            <a:noFill/>
          </a:ln>
        </p:spPr>
        <p:txBody>
          <a:bodyPr/>
          <a:lstStyle/>
          <a:p>
            <a:endParaRPr lang="en-US" dirty="0"/>
          </a:p>
        </p:txBody>
      </p:sp>
      <p:sp>
        <p:nvSpPr>
          <p:cNvPr id="53" name="Freeform 28">
            <a:extLst>
              <a:ext uri="{FF2B5EF4-FFF2-40B4-BE49-F238E27FC236}">
                <a16:creationId xmlns:a16="http://schemas.microsoft.com/office/drawing/2014/main" id="{587C24E0-3138-4A4A-BDB0-8C828724D60E}"/>
              </a:ext>
            </a:extLst>
          </p:cNvPr>
          <p:cNvSpPr>
            <a:spLocks noChangeAspect="1" noEditPoints="1"/>
          </p:cNvSpPr>
          <p:nvPr/>
        </p:nvSpPr>
        <p:spPr bwMode="auto">
          <a:xfrm>
            <a:off x="216122" y="5704190"/>
            <a:ext cx="431992" cy="522729"/>
          </a:xfrm>
          <a:custGeom>
            <a:avLst/>
            <a:gdLst>
              <a:gd name="T0" fmla="*/ 300105 w 212"/>
              <a:gd name="T1" fmla="*/ 261286 h 256"/>
              <a:gd name="T2" fmla="*/ 323064 w 212"/>
              <a:gd name="T3" fmla="*/ 133108 h 256"/>
              <a:gd name="T4" fmla="*/ 347663 w 212"/>
              <a:gd name="T5" fmla="*/ 261286 h 256"/>
              <a:gd name="T6" fmla="*/ 259107 w 212"/>
              <a:gd name="T7" fmla="*/ 338522 h 256"/>
              <a:gd name="T8" fmla="*/ 242708 w 212"/>
              <a:gd name="T9" fmla="*/ 345095 h 256"/>
              <a:gd name="T10" fmla="*/ 242708 w 212"/>
              <a:gd name="T11" fmla="*/ 354955 h 256"/>
              <a:gd name="T12" fmla="*/ 218109 w 212"/>
              <a:gd name="T13" fmla="*/ 420687 h 256"/>
              <a:gd name="T14" fmla="*/ 195150 w 212"/>
              <a:gd name="T15" fmla="*/ 354955 h 256"/>
              <a:gd name="T16" fmla="*/ 195150 w 212"/>
              <a:gd name="T17" fmla="*/ 345095 h 256"/>
              <a:gd name="T18" fmla="*/ 152513 w 212"/>
              <a:gd name="T19" fmla="*/ 338522 h 256"/>
              <a:gd name="T20" fmla="*/ 152513 w 212"/>
              <a:gd name="T21" fmla="*/ 346738 h 256"/>
              <a:gd name="T22" fmla="*/ 152513 w 212"/>
              <a:gd name="T23" fmla="*/ 396037 h 256"/>
              <a:gd name="T24" fmla="*/ 104955 w 212"/>
              <a:gd name="T25" fmla="*/ 396037 h 256"/>
              <a:gd name="T26" fmla="*/ 104955 w 212"/>
              <a:gd name="T27" fmla="*/ 346738 h 256"/>
              <a:gd name="T28" fmla="*/ 106595 w 212"/>
              <a:gd name="T29" fmla="*/ 338522 h 256"/>
              <a:gd name="T30" fmla="*/ 63957 w 212"/>
              <a:gd name="T31" fmla="*/ 312229 h 256"/>
              <a:gd name="T32" fmla="*/ 63957 w 212"/>
              <a:gd name="T33" fmla="*/ 152828 h 256"/>
              <a:gd name="T34" fmla="*/ 65597 w 212"/>
              <a:gd name="T35" fmla="*/ 133108 h 256"/>
              <a:gd name="T36" fmla="*/ 283706 w 212"/>
              <a:gd name="T37" fmla="*/ 133108 h 256"/>
              <a:gd name="T38" fmla="*/ 283706 w 212"/>
              <a:gd name="T39" fmla="*/ 169261 h 256"/>
              <a:gd name="T40" fmla="*/ 259107 w 212"/>
              <a:gd name="T41" fmla="*/ 338522 h 256"/>
              <a:gd name="T42" fmla="*/ 114794 w 212"/>
              <a:gd name="T43" fmla="*/ 27936 h 256"/>
              <a:gd name="T44" fmla="*/ 100035 w 212"/>
              <a:gd name="T45" fmla="*/ 6573 h 256"/>
              <a:gd name="T46" fmla="*/ 106595 w 212"/>
              <a:gd name="T47" fmla="*/ 1643 h 256"/>
              <a:gd name="T48" fmla="*/ 122994 w 212"/>
              <a:gd name="T49" fmla="*/ 24650 h 256"/>
              <a:gd name="T50" fmla="*/ 173832 w 212"/>
              <a:gd name="T51" fmla="*/ 23006 h 256"/>
              <a:gd name="T52" fmla="*/ 224669 w 212"/>
              <a:gd name="T53" fmla="*/ 24650 h 256"/>
              <a:gd name="T54" fmla="*/ 241068 w 212"/>
              <a:gd name="T55" fmla="*/ 1643 h 256"/>
              <a:gd name="T56" fmla="*/ 247628 w 212"/>
              <a:gd name="T57" fmla="*/ 6573 h 256"/>
              <a:gd name="T58" fmla="*/ 232869 w 212"/>
              <a:gd name="T59" fmla="*/ 27936 h 256"/>
              <a:gd name="T60" fmla="*/ 283706 w 212"/>
              <a:gd name="T61" fmla="*/ 116675 h 256"/>
              <a:gd name="T62" fmla="*/ 119714 w 212"/>
              <a:gd name="T63" fmla="*/ 34509 h 256"/>
              <a:gd name="T64" fmla="*/ 232869 w 212"/>
              <a:gd name="T65" fmla="*/ 72306 h 256"/>
              <a:gd name="T66" fmla="*/ 209910 w 212"/>
              <a:gd name="T67" fmla="*/ 72306 h 256"/>
              <a:gd name="T68" fmla="*/ 126274 w 212"/>
              <a:gd name="T69" fmla="*/ 83809 h 256"/>
              <a:gd name="T70" fmla="*/ 126274 w 212"/>
              <a:gd name="T71" fmla="*/ 59159 h 256"/>
              <a:gd name="T72" fmla="*/ 126274 w 212"/>
              <a:gd name="T73" fmla="*/ 83809 h 256"/>
              <a:gd name="T74" fmla="*/ 0 w 212"/>
              <a:gd name="T75" fmla="*/ 261286 h 256"/>
              <a:gd name="T76" fmla="*/ 24599 w 212"/>
              <a:gd name="T77" fmla="*/ 133108 h 256"/>
              <a:gd name="T78" fmla="*/ 47558 w 212"/>
              <a:gd name="T79" fmla="*/ 261286 h 2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2" h="256">
                <a:moveTo>
                  <a:pt x="197" y="174"/>
                </a:moveTo>
                <a:cubicBezTo>
                  <a:pt x="190" y="174"/>
                  <a:pt x="183" y="168"/>
                  <a:pt x="183" y="159"/>
                </a:cubicBezTo>
                <a:cubicBezTo>
                  <a:pt x="183" y="96"/>
                  <a:pt x="183" y="96"/>
                  <a:pt x="183" y="96"/>
                </a:cubicBezTo>
                <a:cubicBezTo>
                  <a:pt x="183" y="88"/>
                  <a:pt x="190" y="81"/>
                  <a:pt x="197" y="81"/>
                </a:cubicBezTo>
                <a:cubicBezTo>
                  <a:pt x="205" y="81"/>
                  <a:pt x="212" y="88"/>
                  <a:pt x="212" y="96"/>
                </a:cubicBezTo>
                <a:cubicBezTo>
                  <a:pt x="212" y="159"/>
                  <a:pt x="212" y="159"/>
                  <a:pt x="212" y="159"/>
                </a:cubicBezTo>
                <a:cubicBezTo>
                  <a:pt x="212" y="168"/>
                  <a:pt x="205" y="174"/>
                  <a:pt x="197" y="174"/>
                </a:cubicBezTo>
                <a:moveTo>
                  <a:pt x="158" y="206"/>
                </a:moveTo>
                <a:cubicBezTo>
                  <a:pt x="147" y="206"/>
                  <a:pt x="147" y="206"/>
                  <a:pt x="147" y="206"/>
                </a:cubicBezTo>
                <a:cubicBezTo>
                  <a:pt x="148" y="207"/>
                  <a:pt x="148" y="208"/>
                  <a:pt x="148" y="210"/>
                </a:cubicBezTo>
                <a:cubicBezTo>
                  <a:pt x="148" y="211"/>
                  <a:pt x="148" y="211"/>
                  <a:pt x="148" y="211"/>
                </a:cubicBezTo>
                <a:cubicBezTo>
                  <a:pt x="148" y="216"/>
                  <a:pt x="148" y="216"/>
                  <a:pt x="148" y="216"/>
                </a:cubicBezTo>
                <a:cubicBezTo>
                  <a:pt x="148" y="241"/>
                  <a:pt x="148" y="241"/>
                  <a:pt x="148" y="241"/>
                </a:cubicBezTo>
                <a:cubicBezTo>
                  <a:pt x="148" y="249"/>
                  <a:pt x="141" y="256"/>
                  <a:pt x="133" y="256"/>
                </a:cubicBezTo>
                <a:cubicBezTo>
                  <a:pt x="125" y="256"/>
                  <a:pt x="119" y="249"/>
                  <a:pt x="119" y="241"/>
                </a:cubicBezTo>
                <a:cubicBezTo>
                  <a:pt x="119" y="216"/>
                  <a:pt x="119" y="216"/>
                  <a:pt x="119" y="216"/>
                </a:cubicBezTo>
                <a:cubicBezTo>
                  <a:pt x="119" y="211"/>
                  <a:pt x="119" y="211"/>
                  <a:pt x="119" y="211"/>
                </a:cubicBezTo>
                <a:cubicBezTo>
                  <a:pt x="119" y="210"/>
                  <a:pt x="119" y="210"/>
                  <a:pt x="119" y="210"/>
                </a:cubicBezTo>
                <a:cubicBezTo>
                  <a:pt x="119" y="208"/>
                  <a:pt x="119" y="207"/>
                  <a:pt x="119" y="206"/>
                </a:cubicBezTo>
                <a:cubicBezTo>
                  <a:pt x="93" y="206"/>
                  <a:pt x="93" y="206"/>
                  <a:pt x="93" y="206"/>
                </a:cubicBezTo>
                <a:cubicBezTo>
                  <a:pt x="93" y="207"/>
                  <a:pt x="93" y="208"/>
                  <a:pt x="93" y="210"/>
                </a:cubicBezTo>
                <a:cubicBezTo>
                  <a:pt x="93" y="211"/>
                  <a:pt x="93" y="211"/>
                  <a:pt x="93" y="211"/>
                </a:cubicBezTo>
                <a:cubicBezTo>
                  <a:pt x="93" y="216"/>
                  <a:pt x="93" y="216"/>
                  <a:pt x="93" y="216"/>
                </a:cubicBezTo>
                <a:cubicBezTo>
                  <a:pt x="93" y="241"/>
                  <a:pt x="93" y="241"/>
                  <a:pt x="93" y="241"/>
                </a:cubicBezTo>
                <a:cubicBezTo>
                  <a:pt x="93" y="249"/>
                  <a:pt x="87" y="256"/>
                  <a:pt x="79" y="256"/>
                </a:cubicBezTo>
                <a:cubicBezTo>
                  <a:pt x="71" y="256"/>
                  <a:pt x="64" y="249"/>
                  <a:pt x="64" y="241"/>
                </a:cubicBezTo>
                <a:cubicBezTo>
                  <a:pt x="64" y="216"/>
                  <a:pt x="64" y="216"/>
                  <a:pt x="64" y="216"/>
                </a:cubicBezTo>
                <a:cubicBezTo>
                  <a:pt x="64" y="211"/>
                  <a:pt x="64" y="211"/>
                  <a:pt x="64" y="211"/>
                </a:cubicBezTo>
                <a:cubicBezTo>
                  <a:pt x="64" y="210"/>
                  <a:pt x="64" y="210"/>
                  <a:pt x="64" y="210"/>
                </a:cubicBezTo>
                <a:cubicBezTo>
                  <a:pt x="64" y="208"/>
                  <a:pt x="64" y="207"/>
                  <a:pt x="65" y="206"/>
                </a:cubicBezTo>
                <a:cubicBezTo>
                  <a:pt x="54" y="206"/>
                  <a:pt x="54" y="206"/>
                  <a:pt x="54" y="206"/>
                </a:cubicBezTo>
                <a:cubicBezTo>
                  <a:pt x="45" y="206"/>
                  <a:pt x="39" y="199"/>
                  <a:pt x="39" y="190"/>
                </a:cubicBezTo>
                <a:cubicBezTo>
                  <a:pt x="39" y="103"/>
                  <a:pt x="39" y="103"/>
                  <a:pt x="39" y="103"/>
                </a:cubicBezTo>
                <a:cubicBezTo>
                  <a:pt x="39" y="93"/>
                  <a:pt x="39" y="93"/>
                  <a:pt x="39" y="93"/>
                </a:cubicBezTo>
                <a:cubicBezTo>
                  <a:pt x="39" y="81"/>
                  <a:pt x="39" y="81"/>
                  <a:pt x="39" y="81"/>
                </a:cubicBezTo>
                <a:cubicBezTo>
                  <a:pt x="40" y="81"/>
                  <a:pt x="40" y="81"/>
                  <a:pt x="40" y="81"/>
                </a:cubicBezTo>
                <a:cubicBezTo>
                  <a:pt x="172" y="81"/>
                  <a:pt x="172" y="81"/>
                  <a:pt x="172" y="81"/>
                </a:cubicBezTo>
                <a:cubicBezTo>
                  <a:pt x="173" y="81"/>
                  <a:pt x="173" y="81"/>
                  <a:pt x="173" y="81"/>
                </a:cubicBezTo>
                <a:cubicBezTo>
                  <a:pt x="173" y="93"/>
                  <a:pt x="173" y="93"/>
                  <a:pt x="173" y="93"/>
                </a:cubicBezTo>
                <a:cubicBezTo>
                  <a:pt x="173" y="103"/>
                  <a:pt x="173" y="103"/>
                  <a:pt x="173" y="103"/>
                </a:cubicBezTo>
                <a:cubicBezTo>
                  <a:pt x="173" y="190"/>
                  <a:pt x="173" y="190"/>
                  <a:pt x="173" y="190"/>
                </a:cubicBezTo>
                <a:cubicBezTo>
                  <a:pt x="173" y="199"/>
                  <a:pt x="167" y="206"/>
                  <a:pt x="158" y="206"/>
                </a:cubicBezTo>
                <a:moveTo>
                  <a:pt x="73" y="21"/>
                </a:moveTo>
                <a:cubicBezTo>
                  <a:pt x="70" y="17"/>
                  <a:pt x="70" y="17"/>
                  <a:pt x="70" y="17"/>
                </a:cubicBezTo>
                <a:cubicBezTo>
                  <a:pt x="67" y="13"/>
                  <a:pt x="67" y="13"/>
                  <a:pt x="67" y="13"/>
                </a:cubicBezTo>
                <a:cubicBezTo>
                  <a:pt x="61" y="4"/>
                  <a:pt x="61" y="4"/>
                  <a:pt x="61" y="4"/>
                </a:cubicBezTo>
                <a:cubicBezTo>
                  <a:pt x="61" y="3"/>
                  <a:pt x="61" y="1"/>
                  <a:pt x="62" y="0"/>
                </a:cubicBezTo>
                <a:cubicBezTo>
                  <a:pt x="63" y="0"/>
                  <a:pt x="65" y="0"/>
                  <a:pt x="65" y="1"/>
                </a:cubicBezTo>
                <a:cubicBezTo>
                  <a:pt x="72" y="11"/>
                  <a:pt x="72" y="11"/>
                  <a:pt x="72" y="11"/>
                </a:cubicBezTo>
                <a:cubicBezTo>
                  <a:pt x="75" y="15"/>
                  <a:pt x="75" y="15"/>
                  <a:pt x="75" y="15"/>
                </a:cubicBezTo>
                <a:cubicBezTo>
                  <a:pt x="77" y="19"/>
                  <a:pt x="77" y="19"/>
                  <a:pt x="77" y="19"/>
                </a:cubicBezTo>
                <a:cubicBezTo>
                  <a:pt x="86" y="16"/>
                  <a:pt x="96" y="14"/>
                  <a:pt x="106" y="14"/>
                </a:cubicBezTo>
                <a:cubicBezTo>
                  <a:pt x="116" y="14"/>
                  <a:pt x="126" y="16"/>
                  <a:pt x="135" y="19"/>
                </a:cubicBezTo>
                <a:cubicBezTo>
                  <a:pt x="137" y="15"/>
                  <a:pt x="137" y="15"/>
                  <a:pt x="137" y="15"/>
                </a:cubicBezTo>
                <a:cubicBezTo>
                  <a:pt x="140" y="11"/>
                  <a:pt x="140" y="11"/>
                  <a:pt x="140" y="11"/>
                </a:cubicBezTo>
                <a:cubicBezTo>
                  <a:pt x="147" y="1"/>
                  <a:pt x="147" y="1"/>
                  <a:pt x="147" y="1"/>
                </a:cubicBezTo>
                <a:cubicBezTo>
                  <a:pt x="147" y="0"/>
                  <a:pt x="149" y="0"/>
                  <a:pt x="150" y="0"/>
                </a:cubicBezTo>
                <a:cubicBezTo>
                  <a:pt x="151" y="1"/>
                  <a:pt x="151" y="3"/>
                  <a:pt x="151" y="4"/>
                </a:cubicBezTo>
                <a:cubicBezTo>
                  <a:pt x="145" y="13"/>
                  <a:pt x="145" y="13"/>
                  <a:pt x="145" y="13"/>
                </a:cubicBezTo>
                <a:cubicBezTo>
                  <a:pt x="142" y="17"/>
                  <a:pt x="142" y="17"/>
                  <a:pt x="142" y="17"/>
                </a:cubicBezTo>
                <a:cubicBezTo>
                  <a:pt x="139" y="21"/>
                  <a:pt x="139" y="21"/>
                  <a:pt x="139" y="21"/>
                </a:cubicBezTo>
                <a:cubicBezTo>
                  <a:pt x="160" y="31"/>
                  <a:pt x="173" y="50"/>
                  <a:pt x="173" y="71"/>
                </a:cubicBezTo>
                <a:cubicBezTo>
                  <a:pt x="39" y="71"/>
                  <a:pt x="39" y="71"/>
                  <a:pt x="39" y="71"/>
                </a:cubicBezTo>
                <a:cubicBezTo>
                  <a:pt x="39" y="50"/>
                  <a:pt x="52" y="31"/>
                  <a:pt x="73" y="21"/>
                </a:cubicBezTo>
                <a:moveTo>
                  <a:pt x="135" y="51"/>
                </a:moveTo>
                <a:cubicBezTo>
                  <a:pt x="139" y="51"/>
                  <a:pt x="142" y="48"/>
                  <a:pt x="142" y="44"/>
                </a:cubicBezTo>
                <a:cubicBezTo>
                  <a:pt x="142" y="40"/>
                  <a:pt x="139" y="36"/>
                  <a:pt x="135" y="36"/>
                </a:cubicBezTo>
                <a:cubicBezTo>
                  <a:pt x="131" y="36"/>
                  <a:pt x="128" y="40"/>
                  <a:pt x="128" y="44"/>
                </a:cubicBezTo>
                <a:cubicBezTo>
                  <a:pt x="128" y="48"/>
                  <a:pt x="131" y="51"/>
                  <a:pt x="135" y="51"/>
                </a:cubicBezTo>
                <a:moveTo>
                  <a:pt x="77" y="51"/>
                </a:moveTo>
                <a:cubicBezTo>
                  <a:pt x="81" y="51"/>
                  <a:pt x="84" y="48"/>
                  <a:pt x="84" y="44"/>
                </a:cubicBezTo>
                <a:cubicBezTo>
                  <a:pt x="84" y="40"/>
                  <a:pt x="81" y="36"/>
                  <a:pt x="77" y="36"/>
                </a:cubicBezTo>
                <a:cubicBezTo>
                  <a:pt x="73" y="36"/>
                  <a:pt x="70" y="40"/>
                  <a:pt x="70" y="44"/>
                </a:cubicBezTo>
                <a:cubicBezTo>
                  <a:pt x="70" y="48"/>
                  <a:pt x="73" y="51"/>
                  <a:pt x="77" y="51"/>
                </a:cubicBezTo>
                <a:moveTo>
                  <a:pt x="15" y="174"/>
                </a:moveTo>
                <a:cubicBezTo>
                  <a:pt x="7" y="174"/>
                  <a:pt x="0" y="168"/>
                  <a:pt x="0" y="159"/>
                </a:cubicBezTo>
                <a:cubicBezTo>
                  <a:pt x="0" y="96"/>
                  <a:pt x="0" y="96"/>
                  <a:pt x="0" y="96"/>
                </a:cubicBezTo>
                <a:cubicBezTo>
                  <a:pt x="0" y="88"/>
                  <a:pt x="7" y="81"/>
                  <a:pt x="15" y="81"/>
                </a:cubicBezTo>
                <a:cubicBezTo>
                  <a:pt x="22" y="81"/>
                  <a:pt x="29" y="88"/>
                  <a:pt x="29" y="96"/>
                </a:cubicBezTo>
                <a:cubicBezTo>
                  <a:pt x="29" y="159"/>
                  <a:pt x="29" y="159"/>
                  <a:pt x="29" y="159"/>
                </a:cubicBezTo>
                <a:cubicBezTo>
                  <a:pt x="29" y="168"/>
                  <a:pt x="22" y="174"/>
                  <a:pt x="15" y="174"/>
                </a:cubicBezTo>
              </a:path>
            </a:pathLst>
          </a:custGeom>
          <a:solidFill>
            <a:schemeClr val="accent6"/>
          </a:solidFill>
          <a:ln>
            <a:noFill/>
          </a:ln>
        </p:spPr>
        <p:txBody>
          <a:bodyPr/>
          <a:lstStyle/>
          <a:p>
            <a:endParaRPr lang="en-US" dirty="0"/>
          </a:p>
        </p:txBody>
      </p:sp>
      <p:grpSp>
        <p:nvGrpSpPr>
          <p:cNvPr id="54" name="Group 53">
            <a:extLst>
              <a:ext uri="{FF2B5EF4-FFF2-40B4-BE49-F238E27FC236}">
                <a16:creationId xmlns:a16="http://schemas.microsoft.com/office/drawing/2014/main" id="{3EE40FB6-1077-45D5-A48C-1EEAE94DA944}"/>
              </a:ext>
            </a:extLst>
          </p:cNvPr>
          <p:cNvGrpSpPr/>
          <p:nvPr/>
        </p:nvGrpSpPr>
        <p:grpSpPr>
          <a:xfrm>
            <a:off x="8430904" y="1117195"/>
            <a:ext cx="648000" cy="648000"/>
            <a:chOff x="7026188" y="2610192"/>
            <a:chExt cx="648000" cy="648000"/>
          </a:xfrm>
        </p:grpSpPr>
        <p:sp>
          <p:nvSpPr>
            <p:cNvPr id="55" name="Oval 54">
              <a:extLst>
                <a:ext uri="{FF2B5EF4-FFF2-40B4-BE49-F238E27FC236}">
                  <a16:creationId xmlns:a16="http://schemas.microsoft.com/office/drawing/2014/main" id="{099BBFCB-5A5F-4E89-B01B-476BF4062578}"/>
                </a:ext>
              </a:extLst>
            </p:cNvPr>
            <p:cNvSpPr/>
            <p:nvPr/>
          </p:nvSpPr>
          <p:spPr>
            <a:xfrm>
              <a:off x="7026188" y="2610192"/>
              <a:ext cx="648000" cy="648000"/>
            </a:xfrm>
            <a:prstGeom prst="ellipse">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56" name="Freeform 80">
              <a:extLst>
                <a:ext uri="{FF2B5EF4-FFF2-40B4-BE49-F238E27FC236}">
                  <a16:creationId xmlns:a16="http://schemas.microsoft.com/office/drawing/2014/main" id="{76151657-28DD-4E1B-AEFD-CCA210609A26}"/>
                </a:ext>
              </a:extLst>
            </p:cNvPr>
            <p:cNvSpPr>
              <a:spLocks noChangeAspect="1" noEditPoints="1"/>
            </p:cNvSpPr>
            <p:nvPr/>
          </p:nvSpPr>
          <p:spPr bwMode="auto">
            <a:xfrm>
              <a:off x="7170188" y="2754192"/>
              <a:ext cx="360000" cy="360000"/>
            </a:xfrm>
            <a:custGeom>
              <a:avLst/>
              <a:gdLst>
                <a:gd name="T0" fmla="*/ 376161 w 248"/>
                <a:gd name="T1" fmla="*/ 320146 h 240"/>
                <a:gd name="T2" fmla="*/ 280527 w 248"/>
                <a:gd name="T3" fmla="*/ 320146 h 240"/>
                <a:gd name="T4" fmla="*/ 255025 w 248"/>
                <a:gd name="T5" fmla="*/ 320146 h 240"/>
                <a:gd name="T6" fmla="*/ 255025 w 248"/>
                <a:gd name="T7" fmla="*/ 352160 h 240"/>
                <a:gd name="T8" fmla="*/ 280527 w 248"/>
                <a:gd name="T9" fmla="*/ 377772 h 240"/>
                <a:gd name="T10" fmla="*/ 280527 w 248"/>
                <a:gd name="T11" fmla="*/ 384175 h 240"/>
                <a:gd name="T12" fmla="*/ 114761 w 248"/>
                <a:gd name="T13" fmla="*/ 384175 h 240"/>
                <a:gd name="T14" fmla="*/ 114761 w 248"/>
                <a:gd name="T15" fmla="*/ 377772 h 240"/>
                <a:gd name="T16" fmla="*/ 140263 w 248"/>
                <a:gd name="T17" fmla="*/ 352160 h 240"/>
                <a:gd name="T18" fmla="*/ 140263 w 248"/>
                <a:gd name="T19" fmla="*/ 320146 h 240"/>
                <a:gd name="T20" fmla="*/ 114761 w 248"/>
                <a:gd name="T21" fmla="*/ 320146 h 240"/>
                <a:gd name="T22" fmla="*/ 19127 w 248"/>
                <a:gd name="T23" fmla="*/ 320146 h 240"/>
                <a:gd name="T24" fmla="*/ 0 w 248"/>
                <a:gd name="T25" fmla="*/ 300937 h 240"/>
                <a:gd name="T26" fmla="*/ 0 w 248"/>
                <a:gd name="T27" fmla="*/ 44820 h 240"/>
                <a:gd name="T28" fmla="*/ 19127 w 248"/>
                <a:gd name="T29" fmla="*/ 25612 h 240"/>
                <a:gd name="T30" fmla="*/ 159390 w 248"/>
                <a:gd name="T31" fmla="*/ 25612 h 240"/>
                <a:gd name="T32" fmla="*/ 159390 w 248"/>
                <a:gd name="T33" fmla="*/ 51223 h 240"/>
                <a:gd name="T34" fmla="*/ 25502 w 248"/>
                <a:gd name="T35" fmla="*/ 51223 h 240"/>
                <a:gd name="T36" fmla="*/ 25502 w 248"/>
                <a:gd name="T37" fmla="*/ 268923 h 240"/>
                <a:gd name="T38" fmla="*/ 369786 w 248"/>
                <a:gd name="T39" fmla="*/ 268923 h 240"/>
                <a:gd name="T40" fmla="*/ 369786 w 248"/>
                <a:gd name="T41" fmla="*/ 51223 h 240"/>
                <a:gd name="T42" fmla="*/ 235898 w 248"/>
                <a:gd name="T43" fmla="*/ 51223 h 240"/>
                <a:gd name="T44" fmla="*/ 235898 w 248"/>
                <a:gd name="T45" fmla="*/ 25612 h 240"/>
                <a:gd name="T46" fmla="*/ 376161 w 248"/>
                <a:gd name="T47" fmla="*/ 25612 h 240"/>
                <a:gd name="T48" fmla="*/ 395288 w 248"/>
                <a:gd name="T49" fmla="*/ 44820 h 240"/>
                <a:gd name="T50" fmla="*/ 395288 w 248"/>
                <a:gd name="T51" fmla="*/ 300937 h 240"/>
                <a:gd name="T52" fmla="*/ 376161 w 248"/>
                <a:gd name="T53" fmla="*/ 320146 h 240"/>
                <a:gd name="T54" fmla="*/ 261400 w 248"/>
                <a:gd name="T55" fmla="*/ 108850 h 240"/>
                <a:gd name="T56" fmla="*/ 255025 w 248"/>
                <a:gd name="T57" fmla="*/ 121655 h 240"/>
                <a:gd name="T58" fmla="*/ 210395 w 248"/>
                <a:gd name="T59" fmla="*/ 166476 h 240"/>
                <a:gd name="T60" fmla="*/ 197644 w 248"/>
                <a:gd name="T61" fmla="*/ 172879 h 240"/>
                <a:gd name="T62" fmla="*/ 184893 w 248"/>
                <a:gd name="T63" fmla="*/ 166476 h 240"/>
                <a:gd name="T64" fmla="*/ 140263 w 248"/>
                <a:gd name="T65" fmla="*/ 121655 h 240"/>
                <a:gd name="T66" fmla="*/ 133888 w 248"/>
                <a:gd name="T67" fmla="*/ 108850 h 240"/>
                <a:gd name="T68" fmla="*/ 153015 w 248"/>
                <a:gd name="T69" fmla="*/ 89641 h 240"/>
                <a:gd name="T70" fmla="*/ 165766 w 248"/>
                <a:gd name="T71" fmla="*/ 96044 h 240"/>
                <a:gd name="T72" fmla="*/ 178517 w 248"/>
                <a:gd name="T73" fmla="*/ 107249 h 240"/>
                <a:gd name="T74" fmla="*/ 178517 w 248"/>
                <a:gd name="T75" fmla="*/ 19209 h 240"/>
                <a:gd name="T76" fmla="*/ 197644 w 248"/>
                <a:gd name="T77" fmla="*/ 0 h 240"/>
                <a:gd name="T78" fmla="*/ 216771 w 248"/>
                <a:gd name="T79" fmla="*/ 19209 h 240"/>
                <a:gd name="T80" fmla="*/ 216771 w 248"/>
                <a:gd name="T81" fmla="*/ 107249 h 240"/>
                <a:gd name="T82" fmla="*/ 229522 w 248"/>
                <a:gd name="T83" fmla="*/ 96044 h 240"/>
                <a:gd name="T84" fmla="*/ 242273 w 248"/>
                <a:gd name="T85" fmla="*/ 89641 h 240"/>
                <a:gd name="T86" fmla="*/ 261400 w 248"/>
                <a:gd name="T87" fmla="*/ 108850 h 2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48" h="240">
                  <a:moveTo>
                    <a:pt x="236" y="200"/>
                  </a:moveTo>
                  <a:cubicBezTo>
                    <a:pt x="176" y="200"/>
                    <a:pt x="176" y="200"/>
                    <a:pt x="176" y="200"/>
                  </a:cubicBezTo>
                  <a:cubicBezTo>
                    <a:pt x="160" y="200"/>
                    <a:pt x="160" y="200"/>
                    <a:pt x="160" y="200"/>
                  </a:cubicBezTo>
                  <a:cubicBezTo>
                    <a:pt x="160" y="220"/>
                    <a:pt x="160" y="220"/>
                    <a:pt x="160" y="220"/>
                  </a:cubicBezTo>
                  <a:cubicBezTo>
                    <a:pt x="176" y="236"/>
                    <a:pt x="176" y="236"/>
                    <a:pt x="176" y="236"/>
                  </a:cubicBezTo>
                  <a:cubicBezTo>
                    <a:pt x="176" y="240"/>
                    <a:pt x="176" y="240"/>
                    <a:pt x="176" y="240"/>
                  </a:cubicBezTo>
                  <a:cubicBezTo>
                    <a:pt x="72" y="240"/>
                    <a:pt x="72" y="240"/>
                    <a:pt x="72" y="240"/>
                  </a:cubicBezTo>
                  <a:cubicBezTo>
                    <a:pt x="72" y="236"/>
                    <a:pt x="72" y="236"/>
                    <a:pt x="72" y="236"/>
                  </a:cubicBezTo>
                  <a:cubicBezTo>
                    <a:pt x="88" y="220"/>
                    <a:pt x="88" y="220"/>
                    <a:pt x="88" y="220"/>
                  </a:cubicBezTo>
                  <a:cubicBezTo>
                    <a:pt x="88" y="200"/>
                    <a:pt x="88" y="200"/>
                    <a:pt x="88" y="200"/>
                  </a:cubicBezTo>
                  <a:cubicBezTo>
                    <a:pt x="72" y="200"/>
                    <a:pt x="72" y="200"/>
                    <a:pt x="72" y="200"/>
                  </a:cubicBezTo>
                  <a:cubicBezTo>
                    <a:pt x="12" y="200"/>
                    <a:pt x="12" y="200"/>
                    <a:pt x="12" y="200"/>
                  </a:cubicBezTo>
                  <a:cubicBezTo>
                    <a:pt x="5" y="200"/>
                    <a:pt x="0" y="195"/>
                    <a:pt x="0" y="188"/>
                  </a:cubicBezTo>
                  <a:cubicBezTo>
                    <a:pt x="0" y="28"/>
                    <a:pt x="0" y="28"/>
                    <a:pt x="0" y="28"/>
                  </a:cubicBezTo>
                  <a:cubicBezTo>
                    <a:pt x="0" y="21"/>
                    <a:pt x="5" y="16"/>
                    <a:pt x="12" y="16"/>
                  </a:cubicBezTo>
                  <a:cubicBezTo>
                    <a:pt x="100" y="16"/>
                    <a:pt x="100" y="16"/>
                    <a:pt x="100" y="16"/>
                  </a:cubicBezTo>
                  <a:cubicBezTo>
                    <a:pt x="100" y="32"/>
                    <a:pt x="100" y="32"/>
                    <a:pt x="100" y="32"/>
                  </a:cubicBezTo>
                  <a:cubicBezTo>
                    <a:pt x="16" y="32"/>
                    <a:pt x="16" y="32"/>
                    <a:pt x="16" y="32"/>
                  </a:cubicBezTo>
                  <a:cubicBezTo>
                    <a:pt x="16" y="168"/>
                    <a:pt x="16" y="168"/>
                    <a:pt x="16" y="168"/>
                  </a:cubicBezTo>
                  <a:cubicBezTo>
                    <a:pt x="232" y="168"/>
                    <a:pt x="232" y="168"/>
                    <a:pt x="232" y="168"/>
                  </a:cubicBezTo>
                  <a:cubicBezTo>
                    <a:pt x="232" y="32"/>
                    <a:pt x="232" y="32"/>
                    <a:pt x="232" y="32"/>
                  </a:cubicBezTo>
                  <a:cubicBezTo>
                    <a:pt x="148" y="32"/>
                    <a:pt x="148" y="32"/>
                    <a:pt x="148" y="32"/>
                  </a:cubicBezTo>
                  <a:cubicBezTo>
                    <a:pt x="148" y="16"/>
                    <a:pt x="148" y="16"/>
                    <a:pt x="148" y="16"/>
                  </a:cubicBezTo>
                  <a:cubicBezTo>
                    <a:pt x="236" y="16"/>
                    <a:pt x="236" y="16"/>
                    <a:pt x="236" y="16"/>
                  </a:cubicBezTo>
                  <a:cubicBezTo>
                    <a:pt x="243" y="16"/>
                    <a:pt x="248" y="21"/>
                    <a:pt x="248" y="28"/>
                  </a:cubicBezTo>
                  <a:cubicBezTo>
                    <a:pt x="248" y="188"/>
                    <a:pt x="248" y="188"/>
                    <a:pt x="248" y="188"/>
                  </a:cubicBezTo>
                  <a:cubicBezTo>
                    <a:pt x="248" y="195"/>
                    <a:pt x="243" y="200"/>
                    <a:pt x="236" y="200"/>
                  </a:cubicBezTo>
                  <a:moveTo>
                    <a:pt x="164" y="68"/>
                  </a:moveTo>
                  <a:cubicBezTo>
                    <a:pt x="164" y="71"/>
                    <a:pt x="163" y="74"/>
                    <a:pt x="160" y="76"/>
                  </a:cubicBezTo>
                  <a:cubicBezTo>
                    <a:pt x="132" y="104"/>
                    <a:pt x="132" y="104"/>
                    <a:pt x="132" y="104"/>
                  </a:cubicBezTo>
                  <a:cubicBezTo>
                    <a:pt x="130" y="107"/>
                    <a:pt x="127" y="108"/>
                    <a:pt x="124" y="108"/>
                  </a:cubicBezTo>
                  <a:cubicBezTo>
                    <a:pt x="121" y="108"/>
                    <a:pt x="118" y="107"/>
                    <a:pt x="116" y="104"/>
                  </a:cubicBezTo>
                  <a:cubicBezTo>
                    <a:pt x="88" y="76"/>
                    <a:pt x="88" y="76"/>
                    <a:pt x="88" y="76"/>
                  </a:cubicBezTo>
                  <a:cubicBezTo>
                    <a:pt x="85" y="74"/>
                    <a:pt x="84" y="71"/>
                    <a:pt x="84" y="68"/>
                  </a:cubicBezTo>
                  <a:cubicBezTo>
                    <a:pt x="84" y="61"/>
                    <a:pt x="89" y="56"/>
                    <a:pt x="96" y="56"/>
                  </a:cubicBezTo>
                  <a:cubicBezTo>
                    <a:pt x="99" y="56"/>
                    <a:pt x="102" y="57"/>
                    <a:pt x="104" y="60"/>
                  </a:cubicBezTo>
                  <a:cubicBezTo>
                    <a:pt x="112" y="67"/>
                    <a:pt x="112" y="67"/>
                    <a:pt x="112" y="67"/>
                  </a:cubicBezTo>
                  <a:cubicBezTo>
                    <a:pt x="112" y="12"/>
                    <a:pt x="112" y="12"/>
                    <a:pt x="112" y="12"/>
                  </a:cubicBezTo>
                  <a:cubicBezTo>
                    <a:pt x="112" y="5"/>
                    <a:pt x="117" y="0"/>
                    <a:pt x="124" y="0"/>
                  </a:cubicBezTo>
                  <a:cubicBezTo>
                    <a:pt x="131" y="0"/>
                    <a:pt x="136" y="5"/>
                    <a:pt x="136" y="12"/>
                  </a:cubicBezTo>
                  <a:cubicBezTo>
                    <a:pt x="136" y="67"/>
                    <a:pt x="136" y="67"/>
                    <a:pt x="136" y="67"/>
                  </a:cubicBezTo>
                  <a:cubicBezTo>
                    <a:pt x="144" y="60"/>
                    <a:pt x="144" y="60"/>
                    <a:pt x="144" y="60"/>
                  </a:cubicBezTo>
                  <a:cubicBezTo>
                    <a:pt x="146" y="57"/>
                    <a:pt x="149" y="56"/>
                    <a:pt x="152" y="56"/>
                  </a:cubicBezTo>
                  <a:cubicBezTo>
                    <a:pt x="159" y="56"/>
                    <a:pt x="164" y="61"/>
                    <a:pt x="164" y="68"/>
                  </a:cubicBezTo>
                </a:path>
              </a:pathLst>
            </a:custGeom>
            <a:solidFill>
              <a:schemeClr val="bg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ACA133D3-73CB-4A71-AF57-43DF70B8A1E5}"/>
              </a:ext>
            </a:extLst>
          </p:cNvPr>
          <p:cNvGrpSpPr/>
          <p:nvPr/>
        </p:nvGrpSpPr>
        <p:grpSpPr>
          <a:xfrm>
            <a:off x="8430904" y="2255109"/>
            <a:ext cx="648000" cy="648000"/>
            <a:chOff x="7026188" y="3447959"/>
            <a:chExt cx="648000" cy="648000"/>
          </a:xfrm>
        </p:grpSpPr>
        <p:sp>
          <p:nvSpPr>
            <p:cNvPr id="58" name="Oval 57">
              <a:extLst>
                <a:ext uri="{FF2B5EF4-FFF2-40B4-BE49-F238E27FC236}">
                  <a16:creationId xmlns:a16="http://schemas.microsoft.com/office/drawing/2014/main" id="{1B7B4EBF-1B20-45AE-B2DD-201E2D974BA1}"/>
                </a:ext>
              </a:extLst>
            </p:cNvPr>
            <p:cNvSpPr/>
            <p:nvPr/>
          </p:nvSpPr>
          <p:spPr>
            <a:xfrm>
              <a:off x="7026188" y="3447959"/>
              <a:ext cx="648000" cy="648000"/>
            </a:xfrm>
            <a:prstGeom prst="ellipse">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59" name="Freeform 56">
              <a:extLst>
                <a:ext uri="{FF2B5EF4-FFF2-40B4-BE49-F238E27FC236}">
                  <a16:creationId xmlns:a16="http://schemas.microsoft.com/office/drawing/2014/main" id="{881FBF91-5675-44C6-85A8-939E8F6D7188}"/>
                </a:ext>
              </a:extLst>
            </p:cNvPr>
            <p:cNvSpPr>
              <a:spLocks noChangeAspect="1" noEditPoints="1"/>
            </p:cNvSpPr>
            <p:nvPr/>
          </p:nvSpPr>
          <p:spPr bwMode="auto">
            <a:xfrm>
              <a:off x="7170188" y="3591959"/>
              <a:ext cx="360000" cy="360000"/>
            </a:xfrm>
            <a:custGeom>
              <a:avLst/>
              <a:gdLst>
                <a:gd name="T0" fmla="*/ 299943 w 200"/>
                <a:gd name="T1" fmla="*/ 369887 h 232"/>
                <a:gd name="T2" fmla="*/ 280797 w 200"/>
                <a:gd name="T3" fmla="*/ 369887 h 232"/>
                <a:gd name="T4" fmla="*/ 280797 w 200"/>
                <a:gd name="T5" fmla="*/ 0 h 232"/>
                <a:gd name="T6" fmla="*/ 299943 w 200"/>
                <a:gd name="T7" fmla="*/ 0 h 232"/>
                <a:gd name="T8" fmla="*/ 319088 w 200"/>
                <a:gd name="T9" fmla="*/ 19132 h 232"/>
                <a:gd name="T10" fmla="*/ 319088 w 200"/>
                <a:gd name="T11" fmla="*/ 350755 h 232"/>
                <a:gd name="T12" fmla="*/ 299943 w 200"/>
                <a:gd name="T13" fmla="*/ 369887 h 232"/>
                <a:gd name="T14" fmla="*/ 38291 w 200"/>
                <a:gd name="T15" fmla="*/ 350755 h 232"/>
                <a:gd name="T16" fmla="*/ 38291 w 200"/>
                <a:gd name="T17" fmla="*/ 331623 h 232"/>
                <a:gd name="T18" fmla="*/ 70199 w 200"/>
                <a:gd name="T19" fmla="*/ 331623 h 232"/>
                <a:gd name="T20" fmla="*/ 108490 w 200"/>
                <a:gd name="T21" fmla="*/ 293359 h 232"/>
                <a:gd name="T22" fmla="*/ 70199 w 200"/>
                <a:gd name="T23" fmla="*/ 255094 h 232"/>
                <a:gd name="T24" fmla="*/ 38291 w 200"/>
                <a:gd name="T25" fmla="*/ 255094 h 232"/>
                <a:gd name="T26" fmla="*/ 38291 w 200"/>
                <a:gd name="T27" fmla="*/ 223208 h 232"/>
                <a:gd name="T28" fmla="*/ 70199 w 200"/>
                <a:gd name="T29" fmla="*/ 223208 h 232"/>
                <a:gd name="T30" fmla="*/ 108490 w 200"/>
                <a:gd name="T31" fmla="*/ 184944 h 232"/>
                <a:gd name="T32" fmla="*/ 70199 w 200"/>
                <a:gd name="T33" fmla="*/ 146679 h 232"/>
                <a:gd name="T34" fmla="*/ 38291 w 200"/>
                <a:gd name="T35" fmla="*/ 146679 h 232"/>
                <a:gd name="T36" fmla="*/ 38291 w 200"/>
                <a:gd name="T37" fmla="*/ 114793 h 232"/>
                <a:gd name="T38" fmla="*/ 70199 w 200"/>
                <a:gd name="T39" fmla="*/ 114793 h 232"/>
                <a:gd name="T40" fmla="*/ 108490 w 200"/>
                <a:gd name="T41" fmla="*/ 76528 h 232"/>
                <a:gd name="T42" fmla="*/ 70199 w 200"/>
                <a:gd name="T43" fmla="*/ 38264 h 232"/>
                <a:gd name="T44" fmla="*/ 38291 w 200"/>
                <a:gd name="T45" fmla="*/ 38264 h 232"/>
                <a:gd name="T46" fmla="*/ 38291 w 200"/>
                <a:gd name="T47" fmla="*/ 19132 h 232"/>
                <a:gd name="T48" fmla="*/ 57436 w 200"/>
                <a:gd name="T49" fmla="*/ 0 h 232"/>
                <a:gd name="T50" fmla="*/ 261652 w 200"/>
                <a:gd name="T51" fmla="*/ 0 h 232"/>
                <a:gd name="T52" fmla="*/ 261652 w 200"/>
                <a:gd name="T53" fmla="*/ 369887 h 232"/>
                <a:gd name="T54" fmla="*/ 57436 w 200"/>
                <a:gd name="T55" fmla="*/ 369887 h 232"/>
                <a:gd name="T56" fmla="*/ 38291 w 200"/>
                <a:gd name="T57" fmla="*/ 350755 h 232"/>
                <a:gd name="T58" fmla="*/ 89345 w 200"/>
                <a:gd name="T59" fmla="*/ 76528 h 232"/>
                <a:gd name="T60" fmla="*/ 70199 w 200"/>
                <a:gd name="T61" fmla="*/ 95660 h 232"/>
                <a:gd name="T62" fmla="*/ 19145 w 200"/>
                <a:gd name="T63" fmla="*/ 95660 h 232"/>
                <a:gd name="T64" fmla="*/ 0 w 200"/>
                <a:gd name="T65" fmla="*/ 76528 h 232"/>
                <a:gd name="T66" fmla="*/ 19145 w 200"/>
                <a:gd name="T67" fmla="*/ 57396 h 232"/>
                <a:gd name="T68" fmla="*/ 70199 w 200"/>
                <a:gd name="T69" fmla="*/ 57396 h 232"/>
                <a:gd name="T70" fmla="*/ 89345 w 200"/>
                <a:gd name="T71" fmla="*/ 76528 h 232"/>
                <a:gd name="T72" fmla="*/ 19145 w 200"/>
                <a:gd name="T73" fmla="*/ 165811 h 232"/>
                <a:gd name="T74" fmla="*/ 70199 w 200"/>
                <a:gd name="T75" fmla="*/ 165811 h 232"/>
                <a:gd name="T76" fmla="*/ 89345 w 200"/>
                <a:gd name="T77" fmla="*/ 184944 h 232"/>
                <a:gd name="T78" fmla="*/ 70199 w 200"/>
                <a:gd name="T79" fmla="*/ 204076 h 232"/>
                <a:gd name="T80" fmla="*/ 19145 w 200"/>
                <a:gd name="T81" fmla="*/ 204076 h 232"/>
                <a:gd name="T82" fmla="*/ 0 w 200"/>
                <a:gd name="T83" fmla="*/ 184944 h 232"/>
                <a:gd name="T84" fmla="*/ 19145 w 200"/>
                <a:gd name="T85" fmla="*/ 165811 h 232"/>
                <a:gd name="T86" fmla="*/ 19145 w 200"/>
                <a:gd name="T87" fmla="*/ 274227 h 232"/>
                <a:gd name="T88" fmla="*/ 70199 w 200"/>
                <a:gd name="T89" fmla="*/ 274227 h 232"/>
                <a:gd name="T90" fmla="*/ 89345 w 200"/>
                <a:gd name="T91" fmla="*/ 293359 h 232"/>
                <a:gd name="T92" fmla="*/ 70199 w 200"/>
                <a:gd name="T93" fmla="*/ 312491 h 232"/>
                <a:gd name="T94" fmla="*/ 19145 w 200"/>
                <a:gd name="T95" fmla="*/ 312491 h 232"/>
                <a:gd name="T96" fmla="*/ 0 w 200"/>
                <a:gd name="T97" fmla="*/ 293359 h 232"/>
                <a:gd name="T98" fmla="*/ 19145 w 200"/>
                <a:gd name="T99" fmla="*/ 274227 h 2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0" h="232">
                  <a:moveTo>
                    <a:pt x="188" y="232"/>
                  </a:moveTo>
                  <a:cubicBezTo>
                    <a:pt x="176" y="232"/>
                    <a:pt x="176" y="232"/>
                    <a:pt x="176" y="232"/>
                  </a:cubicBezTo>
                  <a:cubicBezTo>
                    <a:pt x="176" y="0"/>
                    <a:pt x="176" y="0"/>
                    <a:pt x="176" y="0"/>
                  </a:cubicBezTo>
                  <a:cubicBezTo>
                    <a:pt x="188" y="0"/>
                    <a:pt x="188" y="0"/>
                    <a:pt x="188" y="0"/>
                  </a:cubicBezTo>
                  <a:cubicBezTo>
                    <a:pt x="195" y="0"/>
                    <a:pt x="200" y="5"/>
                    <a:pt x="200" y="12"/>
                  </a:cubicBezTo>
                  <a:cubicBezTo>
                    <a:pt x="200" y="220"/>
                    <a:pt x="200" y="220"/>
                    <a:pt x="200" y="220"/>
                  </a:cubicBezTo>
                  <a:cubicBezTo>
                    <a:pt x="200" y="227"/>
                    <a:pt x="195" y="232"/>
                    <a:pt x="188" y="232"/>
                  </a:cubicBezTo>
                  <a:moveTo>
                    <a:pt x="24" y="220"/>
                  </a:moveTo>
                  <a:cubicBezTo>
                    <a:pt x="24" y="208"/>
                    <a:pt x="24" y="208"/>
                    <a:pt x="24" y="208"/>
                  </a:cubicBezTo>
                  <a:cubicBezTo>
                    <a:pt x="44" y="208"/>
                    <a:pt x="44" y="208"/>
                    <a:pt x="44" y="208"/>
                  </a:cubicBezTo>
                  <a:cubicBezTo>
                    <a:pt x="57" y="208"/>
                    <a:pt x="68" y="197"/>
                    <a:pt x="68" y="184"/>
                  </a:cubicBezTo>
                  <a:cubicBezTo>
                    <a:pt x="68" y="171"/>
                    <a:pt x="57" y="160"/>
                    <a:pt x="44" y="160"/>
                  </a:cubicBezTo>
                  <a:cubicBezTo>
                    <a:pt x="24" y="160"/>
                    <a:pt x="24" y="160"/>
                    <a:pt x="24" y="160"/>
                  </a:cubicBezTo>
                  <a:cubicBezTo>
                    <a:pt x="24" y="140"/>
                    <a:pt x="24" y="140"/>
                    <a:pt x="24" y="140"/>
                  </a:cubicBezTo>
                  <a:cubicBezTo>
                    <a:pt x="44" y="140"/>
                    <a:pt x="44" y="140"/>
                    <a:pt x="44" y="140"/>
                  </a:cubicBezTo>
                  <a:cubicBezTo>
                    <a:pt x="57" y="140"/>
                    <a:pt x="68" y="129"/>
                    <a:pt x="68" y="116"/>
                  </a:cubicBezTo>
                  <a:cubicBezTo>
                    <a:pt x="68" y="103"/>
                    <a:pt x="57" y="92"/>
                    <a:pt x="44" y="92"/>
                  </a:cubicBezTo>
                  <a:cubicBezTo>
                    <a:pt x="24" y="92"/>
                    <a:pt x="24" y="92"/>
                    <a:pt x="24" y="92"/>
                  </a:cubicBezTo>
                  <a:cubicBezTo>
                    <a:pt x="24" y="72"/>
                    <a:pt x="24" y="72"/>
                    <a:pt x="24" y="72"/>
                  </a:cubicBezTo>
                  <a:cubicBezTo>
                    <a:pt x="44" y="72"/>
                    <a:pt x="44" y="72"/>
                    <a:pt x="44" y="72"/>
                  </a:cubicBezTo>
                  <a:cubicBezTo>
                    <a:pt x="57" y="72"/>
                    <a:pt x="68" y="61"/>
                    <a:pt x="68" y="48"/>
                  </a:cubicBezTo>
                  <a:cubicBezTo>
                    <a:pt x="68" y="35"/>
                    <a:pt x="57" y="24"/>
                    <a:pt x="44" y="24"/>
                  </a:cubicBezTo>
                  <a:cubicBezTo>
                    <a:pt x="24" y="24"/>
                    <a:pt x="24" y="24"/>
                    <a:pt x="24" y="24"/>
                  </a:cubicBezTo>
                  <a:cubicBezTo>
                    <a:pt x="24" y="12"/>
                    <a:pt x="24" y="12"/>
                    <a:pt x="24" y="12"/>
                  </a:cubicBezTo>
                  <a:cubicBezTo>
                    <a:pt x="24" y="5"/>
                    <a:pt x="29" y="0"/>
                    <a:pt x="36" y="0"/>
                  </a:cubicBezTo>
                  <a:cubicBezTo>
                    <a:pt x="164" y="0"/>
                    <a:pt x="164" y="0"/>
                    <a:pt x="164" y="0"/>
                  </a:cubicBezTo>
                  <a:cubicBezTo>
                    <a:pt x="164" y="232"/>
                    <a:pt x="164" y="232"/>
                    <a:pt x="164" y="232"/>
                  </a:cubicBezTo>
                  <a:cubicBezTo>
                    <a:pt x="36" y="232"/>
                    <a:pt x="36" y="232"/>
                    <a:pt x="36" y="232"/>
                  </a:cubicBezTo>
                  <a:cubicBezTo>
                    <a:pt x="29" y="232"/>
                    <a:pt x="24" y="227"/>
                    <a:pt x="24" y="220"/>
                  </a:cubicBezTo>
                  <a:moveTo>
                    <a:pt x="56" y="48"/>
                  </a:moveTo>
                  <a:cubicBezTo>
                    <a:pt x="56" y="55"/>
                    <a:pt x="51" y="60"/>
                    <a:pt x="44" y="60"/>
                  </a:cubicBezTo>
                  <a:cubicBezTo>
                    <a:pt x="12" y="60"/>
                    <a:pt x="12" y="60"/>
                    <a:pt x="12" y="60"/>
                  </a:cubicBezTo>
                  <a:cubicBezTo>
                    <a:pt x="5" y="60"/>
                    <a:pt x="0" y="55"/>
                    <a:pt x="0" y="48"/>
                  </a:cubicBezTo>
                  <a:cubicBezTo>
                    <a:pt x="0" y="41"/>
                    <a:pt x="5" y="36"/>
                    <a:pt x="12" y="36"/>
                  </a:cubicBezTo>
                  <a:cubicBezTo>
                    <a:pt x="44" y="36"/>
                    <a:pt x="44" y="36"/>
                    <a:pt x="44" y="36"/>
                  </a:cubicBezTo>
                  <a:cubicBezTo>
                    <a:pt x="51" y="36"/>
                    <a:pt x="56" y="41"/>
                    <a:pt x="56" y="48"/>
                  </a:cubicBezTo>
                  <a:moveTo>
                    <a:pt x="12" y="104"/>
                  </a:moveTo>
                  <a:cubicBezTo>
                    <a:pt x="44" y="104"/>
                    <a:pt x="44" y="104"/>
                    <a:pt x="44" y="104"/>
                  </a:cubicBezTo>
                  <a:cubicBezTo>
                    <a:pt x="51" y="104"/>
                    <a:pt x="56" y="109"/>
                    <a:pt x="56" y="116"/>
                  </a:cubicBezTo>
                  <a:cubicBezTo>
                    <a:pt x="56" y="123"/>
                    <a:pt x="51" y="128"/>
                    <a:pt x="44" y="128"/>
                  </a:cubicBezTo>
                  <a:cubicBezTo>
                    <a:pt x="12" y="128"/>
                    <a:pt x="12" y="128"/>
                    <a:pt x="12" y="128"/>
                  </a:cubicBezTo>
                  <a:cubicBezTo>
                    <a:pt x="5" y="128"/>
                    <a:pt x="0" y="123"/>
                    <a:pt x="0" y="116"/>
                  </a:cubicBezTo>
                  <a:cubicBezTo>
                    <a:pt x="0" y="109"/>
                    <a:pt x="5" y="104"/>
                    <a:pt x="12" y="104"/>
                  </a:cubicBezTo>
                  <a:moveTo>
                    <a:pt x="12" y="172"/>
                  </a:moveTo>
                  <a:cubicBezTo>
                    <a:pt x="44" y="172"/>
                    <a:pt x="44" y="172"/>
                    <a:pt x="44" y="172"/>
                  </a:cubicBezTo>
                  <a:cubicBezTo>
                    <a:pt x="51" y="172"/>
                    <a:pt x="56" y="177"/>
                    <a:pt x="56" y="184"/>
                  </a:cubicBezTo>
                  <a:cubicBezTo>
                    <a:pt x="56" y="191"/>
                    <a:pt x="51" y="196"/>
                    <a:pt x="44" y="196"/>
                  </a:cubicBezTo>
                  <a:cubicBezTo>
                    <a:pt x="12" y="196"/>
                    <a:pt x="12" y="196"/>
                    <a:pt x="12" y="196"/>
                  </a:cubicBezTo>
                  <a:cubicBezTo>
                    <a:pt x="5" y="196"/>
                    <a:pt x="0" y="191"/>
                    <a:pt x="0" y="184"/>
                  </a:cubicBezTo>
                  <a:cubicBezTo>
                    <a:pt x="0" y="177"/>
                    <a:pt x="5" y="172"/>
                    <a:pt x="12" y="172"/>
                  </a:cubicBezTo>
                </a:path>
              </a:pathLst>
            </a:custGeom>
            <a:solidFill>
              <a:schemeClr val="bg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0" name="Group 59">
            <a:extLst>
              <a:ext uri="{FF2B5EF4-FFF2-40B4-BE49-F238E27FC236}">
                <a16:creationId xmlns:a16="http://schemas.microsoft.com/office/drawing/2014/main" id="{92B73B36-4DB7-492A-8E96-3BF6B2169C42}"/>
              </a:ext>
            </a:extLst>
          </p:cNvPr>
          <p:cNvGrpSpPr/>
          <p:nvPr/>
        </p:nvGrpSpPr>
        <p:grpSpPr>
          <a:xfrm>
            <a:off x="8430904" y="4530937"/>
            <a:ext cx="648000" cy="648000"/>
            <a:chOff x="7026188" y="4966123"/>
            <a:chExt cx="648000" cy="648000"/>
          </a:xfrm>
        </p:grpSpPr>
        <p:sp>
          <p:nvSpPr>
            <p:cNvPr id="61" name="Oval 200">
              <a:extLst>
                <a:ext uri="{FF2B5EF4-FFF2-40B4-BE49-F238E27FC236}">
                  <a16:creationId xmlns:a16="http://schemas.microsoft.com/office/drawing/2014/main" id="{28740DB1-47A2-4957-BE2A-11AA14FB1C87}"/>
                </a:ext>
              </a:extLst>
            </p:cNvPr>
            <p:cNvSpPr>
              <a:spLocks noChangeArrowheads="1"/>
            </p:cNvSpPr>
            <p:nvPr/>
          </p:nvSpPr>
          <p:spPr bwMode="auto">
            <a:xfrm>
              <a:off x="7026188" y="4966123"/>
              <a:ext cx="648000" cy="648000"/>
            </a:xfrm>
            <a:prstGeom prst="ellipse">
              <a:avLst/>
            </a:prstGeom>
            <a:solidFill>
              <a:schemeClr val="accent1"/>
            </a:solidFill>
            <a:ln w="58738" cap="flat">
              <a:noFill/>
              <a:prstDash val="solid"/>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62" name="Freeform 219">
              <a:extLst>
                <a:ext uri="{FF2B5EF4-FFF2-40B4-BE49-F238E27FC236}">
                  <a16:creationId xmlns:a16="http://schemas.microsoft.com/office/drawing/2014/main" id="{BE29CB95-4BFF-4069-8306-40492E37DD52}"/>
                </a:ext>
              </a:extLst>
            </p:cNvPr>
            <p:cNvSpPr>
              <a:spLocks noChangeAspect="1" noChangeArrowheads="1"/>
            </p:cNvSpPr>
            <p:nvPr/>
          </p:nvSpPr>
          <p:spPr bwMode="auto">
            <a:xfrm>
              <a:off x="7170188" y="5110123"/>
              <a:ext cx="360000" cy="360000"/>
            </a:xfrm>
            <a:custGeom>
              <a:avLst/>
              <a:gdLst>
                <a:gd name="T0" fmla="*/ 149245 w 546"/>
                <a:gd name="T1" fmla="*/ 131958 h 619"/>
                <a:gd name="T2" fmla="*/ 149245 w 546"/>
                <a:gd name="T3" fmla="*/ 131958 h 619"/>
                <a:gd name="T4" fmla="*/ 85283 w 546"/>
                <a:gd name="T5" fmla="*/ 131958 h 619"/>
                <a:gd name="T6" fmla="*/ 79862 w 546"/>
                <a:gd name="T7" fmla="*/ 137337 h 619"/>
                <a:gd name="T8" fmla="*/ 85283 w 546"/>
                <a:gd name="T9" fmla="*/ 147736 h 619"/>
                <a:gd name="T10" fmla="*/ 149245 w 546"/>
                <a:gd name="T11" fmla="*/ 147736 h 619"/>
                <a:gd name="T12" fmla="*/ 154304 w 546"/>
                <a:gd name="T13" fmla="*/ 137337 h 619"/>
                <a:gd name="T14" fmla="*/ 149245 w 546"/>
                <a:gd name="T15" fmla="*/ 131958 h 619"/>
                <a:gd name="T16" fmla="*/ 149245 w 546"/>
                <a:gd name="T17" fmla="*/ 95024 h 619"/>
                <a:gd name="T18" fmla="*/ 149245 w 546"/>
                <a:gd name="T19" fmla="*/ 95024 h 619"/>
                <a:gd name="T20" fmla="*/ 85283 w 546"/>
                <a:gd name="T21" fmla="*/ 95024 h 619"/>
                <a:gd name="T22" fmla="*/ 79862 w 546"/>
                <a:gd name="T23" fmla="*/ 105782 h 619"/>
                <a:gd name="T24" fmla="*/ 85283 w 546"/>
                <a:gd name="T25" fmla="*/ 110802 h 619"/>
                <a:gd name="T26" fmla="*/ 149245 w 546"/>
                <a:gd name="T27" fmla="*/ 110802 h 619"/>
                <a:gd name="T28" fmla="*/ 154304 w 546"/>
                <a:gd name="T29" fmla="*/ 105782 h 619"/>
                <a:gd name="T30" fmla="*/ 149245 w 546"/>
                <a:gd name="T31" fmla="*/ 95024 h 619"/>
                <a:gd name="T32" fmla="*/ 149245 w 546"/>
                <a:gd name="T33" fmla="*/ 0 h 619"/>
                <a:gd name="T34" fmla="*/ 149245 w 546"/>
                <a:gd name="T35" fmla="*/ 0 h 619"/>
                <a:gd name="T36" fmla="*/ 63962 w 546"/>
                <a:gd name="T37" fmla="*/ 0 h 619"/>
                <a:gd name="T38" fmla="*/ 37582 w 546"/>
                <a:gd name="T39" fmla="*/ 26535 h 619"/>
                <a:gd name="T40" fmla="*/ 26741 w 546"/>
                <a:gd name="T41" fmla="*/ 26535 h 619"/>
                <a:gd name="T42" fmla="*/ 0 w 546"/>
                <a:gd name="T43" fmla="*/ 52711 h 619"/>
                <a:gd name="T44" fmla="*/ 0 w 546"/>
                <a:gd name="T45" fmla="*/ 195427 h 619"/>
                <a:gd name="T46" fmla="*/ 26741 w 546"/>
                <a:gd name="T47" fmla="*/ 221603 h 619"/>
                <a:gd name="T48" fmla="*/ 132983 w 546"/>
                <a:gd name="T49" fmla="*/ 221603 h 619"/>
                <a:gd name="T50" fmla="*/ 165145 w 546"/>
                <a:gd name="T51" fmla="*/ 195427 h 619"/>
                <a:gd name="T52" fmla="*/ 170566 w 546"/>
                <a:gd name="T53" fmla="*/ 195427 h 619"/>
                <a:gd name="T54" fmla="*/ 196946 w 546"/>
                <a:gd name="T55" fmla="*/ 168892 h 619"/>
                <a:gd name="T56" fmla="*/ 196946 w 546"/>
                <a:gd name="T57" fmla="*/ 68848 h 619"/>
                <a:gd name="T58" fmla="*/ 196946 w 546"/>
                <a:gd name="T59" fmla="*/ 52711 h 619"/>
                <a:gd name="T60" fmla="*/ 149245 w 546"/>
                <a:gd name="T61" fmla="*/ 0 h 619"/>
                <a:gd name="T62" fmla="*/ 132983 w 546"/>
                <a:gd name="T63" fmla="*/ 211205 h 619"/>
                <a:gd name="T64" fmla="*/ 132983 w 546"/>
                <a:gd name="T65" fmla="*/ 211205 h 619"/>
                <a:gd name="T66" fmla="*/ 26741 w 546"/>
                <a:gd name="T67" fmla="*/ 211205 h 619"/>
                <a:gd name="T68" fmla="*/ 16262 w 546"/>
                <a:gd name="T69" fmla="*/ 195427 h 619"/>
                <a:gd name="T70" fmla="*/ 16262 w 546"/>
                <a:gd name="T71" fmla="*/ 52711 h 619"/>
                <a:gd name="T72" fmla="*/ 26741 w 546"/>
                <a:gd name="T73" fmla="*/ 42313 h 619"/>
                <a:gd name="T74" fmla="*/ 37582 w 546"/>
                <a:gd name="T75" fmla="*/ 42313 h 619"/>
                <a:gd name="T76" fmla="*/ 37582 w 546"/>
                <a:gd name="T77" fmla="*/ 168892 h 619"/>
                <a:gd name="T78" fmla="*/ 63962 w 546"/>
                <a:gd name="T79" fmla="*/ 195427 h 619"/>
                <a:gd name="T80" fmla="*/ 149245 w 546"/>
                <a:gd name="T81" fmla="*/ 195427 h 619"/>
                <a:gd name="T82" fmla="*/ 132983 w 546"/>
                <a:gd name="T83" fmla="*/ 211205 h 619"/>
                <a:gd name="T84" fmla="*/ 186466 w 546"/>
                <a:gd name="T85" fmla="*/ 168892 h 619"/>
                <a:gd name="T86" fmla="*/ 186466 w 546"/>
                <a:gd name="T87" fmla="*/ 168892 h 619"/>
                <a:gd name="T88" fmla="*/ 170566 w 546"/>
                <a:gd name="T89" fmla="*/ 179649 h 619"/>
                <a:gd name="T90" fmla="*/ 63962 w 546"/>
                <a:gd name="T91" fmla="*/ 179649 h 619"/>
                <a:gd name="T92" fmla="*/ 48062 w 546"/>
                <a:gd name="T93" fmla="*/ 168892 h 619"/>
                <a:gd name="T94" fmla="*/ 48062 w 546"/>
                <a:gd name="T95" fmla="*/ 26535 h 619"/>
                <a:gd name="T96" fmla="*/ 63962 w 546"/>
                <a:gd name="T97" fmla="*/ 10399 h 619"/>
                <a:gd name="T98" fmla="*/ 132983 w 546"/>
                <a:gd name="T99" fmla="*/ 10399 h 619"/>
                <a:gd name="T100" fmla="*/ 132983 w 546"/>
                <a:gd name="T101" fmla="*/ 42313 h 619"/>
                <a:gd name="T102" fmla="*/ 165145 w 546"/>
                <a:gd name="T103" fmla="*/ 68848 h 619"/>
                <a:gd name="T104" fmla="*/ 186466 w 546"/>
                <a:gd name="T105" fmla="*/ 68848 h 619"/>
                <a:gd name="T106" fmla="*/ 186466 w 546"/>
                <a:gd name="T107" fmla="*/ 168892 h 619"/>
                <a:gd name="T108" fmla="*/ 165145 w 546"/>
                <a:gd name="T109" fmla="*/ 52711 h 619"/>
                <a:gd name="T110" fmla="*/ 165145 w 546"/>
                <a:gd name="T111" fmla="*/ 52711 h 619"/>
                <a:gd name="T112" fmla="*/ 149245 w 546"/>
                <a:gd name="T113" fmla="*/ 31555 h 619"/>
                <a:gd name="T114" fmla="*/ 149245 w 546"/>
                <a:gd name="T115" fmla="*/ 10399 h 619"/>
                <a:gd name="T116" fmla="*/ 149245 w 546"/>
                <a:gd name="T117" fmla="*/ 10399 h 619"/>
                <a:gd name="T118" fmla="*/ 186466 w 546"/>
                <a:gd name="T119" fmla="*/ 52711 h 619"/>
                <a:gd name="T120" fmla="*/ 165145 w 546"/>
                <a:gd name="T121" fmla="*/ 52711 h 6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46" h="619">
                  <a:moveTo>
                    <a:pt x="413" y="368"/>
                  </a:moveTo>
                  <a:lnTo>
                    <a:pt x="413" y="368"/>
                  </a:lnTo>
                  <a:cubicBezTo>
                    <a:pt x="236" y="368"/>
                    <a:pt x="236" y="368"/>
                    <a:pt x="236" y="368"/>
                  </a:cubicBezTo>
                  <a:cubicBezTo>
                    <a:pt x="221" y="368"/>
                    <a:pt x="221" y="383"/>
                    <a:pt x="221" y="383"/>
                  </a:cubicBezTo>
                  <a:cubicBezTo>
                    <a:pt x="221" y="398"/>
                    <a:pt x="221" y="412"/>
                    <a:pt x="236" y="412"/>
                  </a:cubicBezTo>
                  <a:cubicBezTo>
                    <a:pt x="413" y="412"/>
                    <a:pt x="413" y="412"/>
                    <a:pt x="413" y="412"/>
                  </a:cubicBezTo>
                  <a:cubicBezTo>
                    <a:pt x="427" y="412"/>
                    <a:pt x="427" y="398"/>
                    <a:pt x="427" y="383"/>
                  </a:cubicBezTo>
                  <a:cubicBezTo>
                    <a:pt x="427" y="383"/>
                    <a:pt x="427" y="368"/>
                    <a:pt x="413" y="368"/>
                  </a:cubicBezTo>
                  <a:close/>
                  <a:moveTo>
                    <a:pt x="413" y="265"/>
                  </a:moveTo>
                  <a:lnTo>
                    <a:pt x="413" y="265"/>
                  </a:lnTo>
                  <a:cubicBezTo>
                    <a:pt x="236" y="265"/>
                    <a:pt x="236" y="265"/>
                    <a:pt x="236" y="265"/>
                  </a:cubicBezTo>
                  <a:cubicBezTo>
                    <a:pt x="221" y="265"/>
                    <a:pt x="221" y="280"/>
                    <a:pt x="221" y="295"/>
                  </a:cubicBezTo>
                  <a:cubicBezTo>
                    <a:pt x="221" y="295"/>
                    <a:pt x="221" y="309"/>
                    <a:pt x="236" y="309"/>
                  </a:cubicBezTo>
                  <a:cubicBezTo>
                    <a:pt x="413" y="309"/>
                    <a:pt x="413" y="309"/>
                    <a:pt x="413" y="309"/>
                  </a:cubicBezTo>
                  <a:cubicBezTo>
                    <a:pt x="427" y="309"/>
                    <a:pt x="427" y="295"/>
                    <a:pt x="427" y="295"/>
                  </a:cubicBezTo>
                  <a:cubicBezTo>
                    <a:pt x="427" y="280"/>
                    <a:pt x="427" y="265"/>
                    <a:pt x="413" y="265"/>
                  </a:cubicBezTo>
                  <a:close/>
                  <a:moveTo>
                    <a:pt x="413" y="0"/>
                  </a:moveTo>
                  <a:lnTo>
                    <a:pt x="413" y="0"/>
                  </a:lnTo>
                  <a:lnTo>
                    <a:pt x="177" y="0"/>
                  </a:lnTo>
                  <a:cubicBezTo>
                    <a:pt x="133" y="0"/>
                    <a:pt x="104" y="29"/>
                    <a:pt x="104" y="74"/>
                  </a:cubicBezTo>
                  <a:cubicBezTo>
                    <a:pt x="74" y="74"/>
                    <a:pt x="74" y="74"/>
                    <a:pt x="74" y="74"/>
                  </a:cubicBezTo>
                  <a:cubicBezTo>
                    <a:pt x="30" y="74"/>
                    <a:pt x="0" y="118"/>
                    <a:pt x="0" y="147"/>
                  </a:cubicBezTo>
                  <a:cubicBezTo>
                    <a:pt x="0" y="545"/>
                    <a:pt x="0" y="545"/>
                    <a:pt x="0" y="545"/>
                  </a:cubicBezTo>
                  <a:cubicBezTo>
                    <a:pt x="0" y="589"/>
                    <a:pt x="45" y="618"/>
                    <a:pt x="74" y="618"/>
                  </a:cubicBezTo>
                  <a:cubicBezTo>
                    <a:pt x="368" y="618"/>
                    <a:pt x="368" y="618"/>
                    <a:pt x="368" y="618"/>
                  </a:cubicBezTo>
                  <a:cubicBezTo>
                    <a:pt x="413" y="618"/>
                    <a:pt x="457" y="589"/>
                    <a:pt x="457" y="545"/>
                  </a:cubicBezTo>
                  <a:cubicBezTo>
                    <a:pt x="472" y="545"/>
                    <a:pt x="472" y="545"/>
                    <a:pt x="472" y="545"/>
                  </a:cubicBezTo>
                  <a:cubicBezTo>
                    <a:pt x="516" y="545"/>
                    <a:pt x="545" y="501"/>
                    <a:pt x="545" y="471"/>
                  </a:cubicBezTo>
                  <a:cubicBezTo>
                    <a:pt x="545" y="192"/>
                    <a:pt x="545" y="192"/>
                    <a:pt x="545" y="192"/>
                  </a:cubicBezTo>
                  <a:cubicBezTo>
                    <a:pt x="545" y="147"/>
                    <a:pt x="545" y="147"/>
                    <a:pt x="545" y="147"/>
                  </a:cubicBezTo>
                  <a:lnTo>
                    <a:pt x="413" y="0"/>
                  </a:lnTo>
                  <a:close/>
                  <a:moveTo>
                    <a:pt x="368" y="589"/>
                  </a:moveTo>
                  <a:lnTo>
                    <a:pt x="368" y="589"/>
                  </a:lnTo>
                  <a:cubicBezTo>
                    <a:pt x="74" y="589"/>
                    <a:pt x="74" y="589"/>
                    <a:pt x="74" y="589"/>
                  </a:cubicBezTo>
                  <a:cubicBezTo>
                    <a:pt x="59" y="589"/>
                    <a:pt x="45" y="559"/>
                    <a:pt x="45" y="545"/>
                  </a:cubicBezTo>
                  <a:cubicBezTo>
                    <a:pt x="45" y="147"/>
                    <a:pt x="45" y="147"/>
                    <a:pt x="45" y="147"/>
                  </a:cubicBezTo>
                  <a:cubicBezTo>
                    <a:pt x="45" y="133"/>
                    <a:pt x="59" y="118"/>
                    <a:pt x="74" y="118"/>
                  </a:cubicBezTo>
                  <a:cubicBezTo>
                    <a:pt x="104" y="118"/>
                    <a:pt x="104" y="118"/>
                    <a:pt x="104" y="118"/>
                  </a:cubicBezTo>
                  <a:cubicBezTo>
                    <a:pt x="104" y="471"/>
                    <a:pt x="104" y="471"/>
                    <a:pt x="104" y="471"/>
                  </a:cubicBezTo>
                  <a:cubicBezTo>
                    <a:pt x="104" y="501"/>
                    <a:pt x="133" y="545"/>
                    <a:pt x="177" y="545"/>
                  </a:cubicBezTo>
                  <a:cubicBezTo>
                    <a:pt x="413" y="545"/>
                    <a:pt x="413" y="545"/>
                    <a:pt x="413" y="545"/>
                  </a:cubicBezTo>
                  <a:cubicBezTo>
                    <a:pt x="413" y="559"/>
                    <a:pt x="398" y="589"/>
                    <a:pt x="368" y="589"/>
                  </a:cubicBezTo>
                  <a:close/>
                  <a:moveTo>
                    <a:pt x="516" y="471"/>
                  </a:moveTo>
                  <a:lnTo>
                    <a:pt x="516" y="471"/>
                  </a:lnTo>
                  <a:cubicBezTo>
                    <a:pt x="516" y="486"/>
                    <a:pt x="486" y="501"/>
                    <a:pt x="472" y="501"/>
                  </a:cubicBezTo>
                  <a:cubicBezTo>
                    <a:pt x="177" y="501"/>
                    <a:pt x="177" y="501"/>
                    <a:pt x="177" y="501"/>
                  </a:cubicBezTo>
                  <a:cubicBezTo>
                    <a:pt x="163" y="501"/>
                    <a:pt x="133" y="486"/>
                    <a:pt x="133" y="471"/>
                  </a:cubicBezTo>
                  <a:cubicBezTo>
                    <a:pt x="133" y="74"/>
                    <a:pt x="133" y="74"/>
                    <a:pt x="133" y="74"/>
                  </a:cubicBezTo>
                  <a:cubicBezTo>
                    <a:pt x="133" y="59"/>
                    <a:pt x="163" y="29"/>
                    <a:pt x="177" y="29"/>
                  </a:cubicBezTo>
                  <a:cubicBezTo>
                    <a:pt x="368" y="29"/>
                    <a:pt x="368" y="29"/>
                    <a:pt x="368" y="29"/>
                  </a:cubicBezTo>
                  <a:cubicBezTo>
                    <a:pt x="368" y="74"/>
                    <a:pt x="368" y="118"/>
                    <a:pt x="368" y="118"/>
                  </a:cubicBezTo>
                  <a:cubicBezTo>
                    <a:pt x="368" y="147"/>
                    <a:pt x="413" y="192"/>
                    <a:pt x="457" y="192"/>
                  </a:cubicBezTo>
                  <a:cubicBezTo>
                    <a:pt x="457" y="192"/>
                    <a:pt x="472" y="192"/>
                    <a:pt x="516" y="192"/>
                  </a:cubicBezTo>
                  <a:lnTo>
                    <a:pt x="516" y="471"/>
                  </a:lnTo>
                  <a:close/>
                  <a:moveTo>
                    <a:pt x="457" y="147"/>
                  </a:moveTo>
                  <a:lnTo>
                    <a:pt x="457" y="147"/>
                  </a:lnTo>
                  <a:cubicBezTo>
                    <a:pt x="427" y="147"/>
                    <a:pt x="413" y="118"/>
                    <a:pt x="413" y="88"/>
                  </a:cubicBezTo>
                  <a:cubicBezTo>
                    <a:pt x="413" y="88"/>
                    <a:pt x="413" y="74"/>
                    <a:pt x="413" y="29"/>
                  </a:cubicBezTo>
                  <a:cubicBezTo>
                    <a:pt x="516" y="147"/>
                    <a:pt x="516" y="147"/>
                    <a:pt x="516" y="147"/>
                  </a:cubicBezTo>
                  <a:lnTo>
                    <a:pt x="457" y="147"/>
                  </a:lnTo>
                  <a:close/>
                </a:path>
              </a:pathLst>
            </a:custGeom>
            <a:solidFill>
              <a:schemeClr val="bg1"/>
            </a:solidFill>
            <a:ln>
              <a:noFill/>
            </a:ln>
            <a:effectLst/>
          </p:spPr>
          <p:txBody>
            <a:bodyPr wrap="none" lIns="91431" tIns="45716" rIns="91431" bIns="45716"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3" name="Group 62">
            <a:extLst>
              <a:ext uri="{FF2B5EF4-FFF2-40B4-BE49-F238E27FC236}">
                <a16:creationId xmlns:a16="http://schemas.microsoft.com/office/drawing/2014/main" id="{5833FD11-112A-4640-97DE-D5F2B78D61F9}"/>
              </a:ext>
            </a:extLst>
          </p:cNvPr>
          <p:cNvGrpSpPr/>
          <p:nvPr/>
        </p:nvGrpSpPr>
        <p:grpSpPr>
          <a:xfrm>
            <a:off x="8430904" y="3393023"/>
            <a:ext cx="648000" cy="648000"/>
            <a:chOff x="7026188" y="4282945"/>
            <a:chExt cx="648000" cy="648000"/>
          </a:xfrm>
        </p:grpSpPr>
        <p:sp>
          <p:nvSpPr>
            <p:cNvPr id="64" name="Oval 63">
              <a:extLst>
                <a:ext uri="{FF2B5EF4-FFF2-40B4-BE49-F238E27FC236}">
                  <a16:creationId xmlns:a16="http://schemas.microsoft.com/office/drawing/2014/main" id="{942E8A88-9F41-4DAC-858F-AA8B33C899E8}"/>
                </a:ext>
              </a:extLst>
            </p:cNvPr>
            <p:cNvSpPr/>
            <p:nvPr/>
          </p:nvSpPr>
          <p:spPr>
            <a:xfrm>
              <a:off x="7026188" y="4282945"/>
              <a:ext cx="648000" cy="648000"/>
            </a:xfrm>
            <a:prstGeom prst="ellipse">
              <a:avLst/>
            </a:prstGeom>
            <a:solidFill>
              <a:schemeClr val="accent3"/>
            </a:solidFill>
            <a:ln w="2857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65" name="Freeform 148">
              <a:extLst>
                <a:ext uri="{FF2B5EF4-FFF2-40B4-BE49-F238E27FC236}">
                  <a16:creationId xmlns:a16="http://schemas.microsoft.com/office/drawing/2014/main" id="{71E2F031-BE57-49BA-8734-1C1F8D03BB58}"/>
                </a:ext>
              </a:extLst>
            </p:cNvPr>
            <p:cNvSpPr>
              <a:spLocks noChangeAspect="1" noEditPoints="1"/>
            </p:cNvSpPr>
            <p:nvPr/>
          </p:nvSpPr>
          <p:spPr bwMode="auto">
            <a:xfrm>
              <a:off x="7170188" y="4426945"/>
              <a:ext cx="360000" cy="360000"/>
            </a:xfrm>
            <a:custGeom>
              <a:avLst/>
              <a:gdLst/>
              <a:ahLst/>
              <a:cxnLst>
                <a:cxn ang="0">
                  <a:pos x="102" y="0"/>
                </a:cxn>
                <a:cxn ang="0">
                  <a:pos x="15" y="0"/>
                </a:cxn>
                <a:cxn ang="0">
                  <a:pos x="0" y="14"/>
                </a:cxn>
                <a:cxn ang="0">
                  <a:pos x="0" y="72"/>
                </a:cxn>
                <a:cxn ang="0">
                  <a:pos x="15" y="87"/>
                </a:cxn>
                <a:cxn ang="0">
                  <a:pos x="102" y="87"/>
                </a:cxn>
                <a:cxn ang="0">
                  <a:pos x="116" y="72"/>
                </a:cxn>
                <a:cxn ang="0">
                  <a:pos x="116" y="14"/>
                </a:cxn>
                <a:cxn ang="0">
                  <a:pos x="102" y="0"/>
                </a:cxn>
                <a:cxn ang="0">
                  <a:pos x="109" y="72"/>
                </a:cxn>
                <a:cxn ang="0">
                  <a:pos x="102" y="79"/>
                </a:cxn>
                <a:cxn ang="0">
                  <a:pos x="15" y="79"/>
                </a:cxn>
                <a:cxn ang="0">
                  <a:pos x="7" y="72"/>
                </a:cxn>
                <a:cxn ang="0">
                  <a:pos x="7" y="36"/>
                </a:cxn>
                <a:cxn ang="0">
                  <a:pos x="109" y="36"/>
                </a:cxn>
                <a:cxn ang="0">
                  <a:pos x="109" y="72"/>
                </a:cxn>
                <a:cxn ang="0">
                  <a:pos x="109" y="21"/>
                </a:cxn>
                <a:cxn ang="0">
                  <a:pos x="7" y="21"/>
                </a:cxn>
                <a:cxn ang="0">
                  <a:pos x="7" y="14"/>
                </a:cxn>
                <a:cxn ang="0">
                  <a:pos x="15" y="7"/>
                </a:cxn>
                <a:cxn ang="0">
                  <a:pos x="102" y="7"/>
                </a:cxn>
                <a:cxn ang="0">
                  <a:pos x="109" y="14"/>
                </a:cxn>
                <a:cxn ang="0">
                  <a:pos x="109" y="21"/>
                </a:cxn>
              </a:cxnLst>
              <a:rect l="0" t="0" r="r" b="b"/>
              <a:pathLst>
                <a:path w="116" h="87">
                  <a:moveTo>
                    <a:pt x="102" y="0"/>
                  </a:moveTo>
                  <a:cubicBezTo>
                    <a:pt x="15" y="0"/>
                    <a:pt x="15" y="0"/>
                    <a:pt x="15" y="0"/>
                  </a:cubicBezTo>
                  <a:cubicBezTo>
                    <a:pt x="7" y="0"/>
                    <a:pt x="0" y="6"/>
                    <a:pt x="0" y="14"/>
                  </a:cubicBezTo>
                  <a:cubicBezTo>
                    <a:pt x="0" y="72"/>
                    <a:pt x="0" y="72"/>
                    <a:pt x="0" y="72"/>
                  </a:cubicBezTo>
                  <a:cubicBezTo>
                    <a:pt x="0" y="80"/>
                    <a:pt x="7" y="87"/>
                    <a:pt x="15" y="87"/>
                  </a:cubicBezTo>
                  <a:cubicBezTo>
                    <a:pt x="102" y="87"/>
                    <a:pt x="102" y="87"/>
                    <a:pt x="102" y="87"/>
                  </a:cubicBezTo>
                  <a:cubicBezTo>
                    <a:pt x="110" y="87"/>
                    <a:pt x="116" y="80"/>
                    <a:pt x="116" y="72"/>
                  </a:cubicBezTo>
                  <a:cubicBezTo>
                    <a:pt x="116" y="14"/>
                    <a:pt x="116" y="14"/>
                    <a:pt x="116" y="14"/>
                  </a:cubicBezTo>
                  <a:cubicBezTo>
                    <a:pt x="116" y="6"/>
                    <a:pt x="110" y="0"/>
                    <a:pt x="102" y="0"/>
                  </a:cubicBezTo>
                  <a:close/>
                  <a:moveTo>
                    <a:pt x="109" y="72"/>
                  </a:moveTo>
                  <a:cubicBezTo>
                    <a:pt x="109" y="76"/>
                    <a:pt x="106" y="79"/>
                    <a:pt x="102" y="79"/>
                  </a:cubicBezTo>
                  <a:cubicBezTo>
                    <a:pt x="15" y="79"/>
                    <a:pt x="15" y="79"/>
                    <a:pt x="15" y="79"/>
                  </a:cubicBezTo>
                  <a:cubicBezTo>
                    <a:pt x="11" y="79"/>
                    <a:pt x="7" y="76"/>
                    <a:pt x="7" y="72"/>
                  </a:cubicBezTo>
                  <a:cubicBezTo>
                    <a:pt x="7" y="36"/>
                    <a:pt x="7" y="36"/>
                    <a:pt x="7" y="36"/>
                  </a:cubicBezTo>
                  <a:cubicBezTo>
                    <a:pt x="109" y="36"/>
                    <a:pt x="109" y="36"/>
                    <a:pt x="109" y="36"/>
                  </a:cubicBezTo>
                  <a:lnTo>
                    <a:pt x="109" y="72"/>
                  </a:lnTo>
                  <a:close/>
                  <a:moveTo>
                    <a:pt x="109" y="21"/>
                  </a:moveTo>
                  <a:cubicBezTo>
                    <a:pt x="7" y="21"/>
                    <a:pt x="7" y="21"/>
                    <a:pt x="7" y="21"/>
                  </a:cubicBezTo>
                  <a:cubicBezTo>
                    <a:pt x="7" y="14"/>
                    <a:pt x="7" y="14"/>
                    <a:pt x="7" y="14"/>
                  </a:cubicBezTo>
                  <a:cubicBezTo>
                    <a:pt x="7" y="10"/>
                    <a:pt x="11" y="7"/>
                    <a:pt x="15" y="7"/>
                  </a:cubicBezTo>
                  <a:cubicBezTo>
                    <a:pt x="102" y="7"/>
                    <a:pt x="102" y="7"/>
                    <a:pt x="102" y="7"/>
                  </a:cubicBezTo>
                  <a:cubicBezTo>
                    <a:pt x="106" y="7"/>
                    <a:pt x="109" y="10"/>
                    <a:pt x="109" y="14"/>
                  </a:cubicBezTo>
                  <a:lnTo>
                    <a:pt x="109" y="21"/>
                  </a:lnTo>
                  <a:close/>
                </a:path>
              </a:pathLst>
            </a:custGeom>
            <a:solidFill>
              <a:sysClr val="window" lastClr="FFFFFF"/>
            </a:solidFill>
            <a:ln w="9525">
              <a:noFill/>
              <a:round/>
              <a:headEnd/>
              <a:tailEn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a typeface="+mn-ea"/>
                <a:cs typeface="+mn-cs"/>
              </a:endParaRPr>
            </a:p>
          </p:txBody>
        </p:sp>
      </p:grpSp>
      <p:grpSp>
        <p:nvGrpSpPr>
          <p:cNvPr id="66" name="Group 65">
            <a:extLst>
              <a:ext uri="{FF2B5EF4-FFF2-40B4-BE49-F238E27FC236}">
                <a16:creationId xmlns:a16="http://schemas.microsoft.com/office/drawing/2014/main" id="{9F240254-E7E8-4102-86CB-69958022806B}"/>
              </a:ext>
            </a:extLst>
          </p:cNvPr>
          <p:cNvGrpSpPr/>
          <p:nvPr/>
        </p:nvGrpSpPr>
        <p:grpSpPr>
          <a:xfrm>
            <a:off x="8430904" y="5668851"/>
            <a:ext cx="648000" cy="648000"/>
            <a:chOff x="7026188" y="5722962"/>
            <a:chExt cx="648000" cy="648000"/>
          </a:xfrm>
        </p:grpSpPr>
        <p:sp>
          <p:nvSpPr>
            <p:cNvPr id="67" name="Freeform: Shape 111">
              <a:extLst>
                <a:ext uri="{FF2B5EF4-FFF2-40B4-BE49-F238E27FC236}">
                  <a16:creationId xmlns:a16="http://schemas.microsoft.com/office/drawing/2014/main" id="{FBB7F73B-A2D5-4612-A9B8-8E4DE471FF8B}"/>
                </a:ext>
              </a:extLst>
            </p:cNvPr>
            <p:cNvSpPr/>
            <p:nvPr/>
          </p:nvSpPr>
          <p:spPr>
            <a:xfrm>
              <a:off x="7026188" y="5722962"/>
              <a:ext cx="648000" cy="648000"/>
            </a:xfrm>
            <a:custGeom>
              <a:avLst/>
              <a:gdLst/>
              <a:ahLst/>
              <a:cxnLst/>
              <a:rect l="l" t="t" r="r" b="b"/>
              <a:pathLst>
                <a:path w="195927" h="195927">
                  <a:moveTo>
                    <a:pt x="97964" y="0"/>
                  </a:moveTo>
                  <a:cubicBezTo>
                    <a:pt x="116200" y="208"/>
                    <a:pt x="132679" y="4667"/>
                    <a:pt x="147399" y="13379"/>
                  </a:cubicBezTo>
                  <a:cubicBezTo>
                    <a:pt x="162120" y="22090"/>
                    <a:pt x="173837" y="33807"/>
                    <a:pt x="182548" y="48528"/>
                  </a:cubicBezTo>
                  <a:cubicBezTo>
                    <a:pt x="191260" y="63248"/>
                    <a:pt x="195719" y="79727"/>
                    <a:pt x="195927" y="97963"/>
                  </a:cubicBezTo>
                  <a:cubicBezTo>
                    <a:pt x="195719" y="116199"/>
                    <a:pt x="191260" y="132677"/>
                    <a:pt x="182548" y="147398"/>
                  </a:cubicBezTo>
                  <a:cubicBezTo>
                    <a:pt x="173837" y="162119"/>
                    <a:pt x="162120" y="173836"/>
                    <a:pt x="147399" y="182547"/>
                  </a:cubicBezTo>
                  <a:cubicBezTo>
                    <a:pt x="132679" y="191259"/>
                    <a:pt x="116200" y="195719"/>
                    <a:pt x="97964" y="195927"/>
                  </a:cubicBezTo>
                  <a:cubicBezTo>
                    <a:pt x="79728" y="195719"/>
                    <a:pt x="63250" y="191259"/>
                    <a:pt x="48529" y="182547"/>
                  </a:cubicBezTo>
                  <a:cubicBezTo>
                    <a:pt x="33808" y="173836"/>
                    <a:pt x="22091" y="162119"/>
                    <a:pt x="13380" y="147398"/>
                  </a:cubicBezTo>
                  <a:cubicBezTo>
                    <a:pt x="4668" y="132677"/>
                    <a:pt x="208" y="116199"/>
                    <a:pt x="0" y="97963"/>
                  </a:cubicBezTo>
                  <a:cubicBezTo>
                    <a:pt x="208" y="79727"/>
                    <a:pt x="4668" y="63248"/>
                    <a:pt x="13380" y="48528"/>
                  </a:cubicBezTo>
                  <a:cubicBezTo>
                    <a:pt x="22091" y="33807"/>
                    <a:pt x="33808" y="22090"/>
                    <a:pt x="48529" y="13379"/>
                  </a:cubicBezTo>
                  <a:cubicBezTo>
                    <a:pt x="63250" y="4667"/>
                    <a:pt x="79728" y="208"/>
                    <a:pt x="97964"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tr-TR" sz="1200" b="0" i="0" u="none" strike="noStrike" kern="1200" cap="none" spc="0" normalizeH="0" baseline="0" noProof="0">
                <a:ln>
                  <a:noFill/>
                </a:ln>
                <a:solidFill>
                  <a:srgbClr val="3F3F3F"/>
                </a:solidFill>
                <a:effectLst/>
                <a:uLnTx/>
                <a:uFillTx/>
                <a:latin typeface="Calibri" panose="020F0502020204030204"/>
                <a:ea typeface="+mn-ea"/>
                <a:cs typeface="+mn-cs"/>
              </a:endParaRPr>
            </a:p>
          </p:txBody>
        </p:sp>
        <p:sp>
          <p:nvSpPr>
            <p:cNvPr id="68" name="Shape 2591">
              <a:extLst>
                <a:ext uri="{FF2B5EF4-FFF2-40B4-BE49-F238E27FC236}">
                  <a16:creationId xmlns:a16="http://schemas.microsoft.com/office/drawing/2014/main" id="{80BB8DAD-8144-4BF6-9AEE-ED392EC286DD}"/>
                </a:ext>
              </a:extLst>
            </p:cNvPr>
            <p:cNvSpPr>
              <a:spLocks noChangeAspect="1"/>
            </p:cNvSpPr>
            <p:nvPr/>
          </p:nvSpPr>
          <p:spPr>
            <a:xfrm>
              <a:off x="7170188" y="5866962"/>
              <a:ext cx="360000" cy="360000"/>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2"/>
            </a:solidFill>
            <a:ln w="12700">
              <a:solidFill>
                <a:schemeClr val="bg2"/>
              </a:solidFill>
              <a:miter lim="400000"/>
            </a:ln>
          </p:spPr>
          <p:txBody>
            <a:bodyPr lIns="19044" tIns="19044" rIns="19044" bIns="19044" anchor="ctr"/>
            <a:lstStyle/>
            <a:p>
              <a:pPr marL="0" marR="0" lvl="0" indent="0" algn="l" defTabSz="228539" rtl="0" eaLnBrk="0" fontAlgn="base" latinLnBrk="0" hangingPunct="0">
                <a:lnSpc>
                  <a:spcPct val="100000"/>
                </a:lnSpc>
                <a:spcBef>
                  <a:spcPct val="0"/>
                </a:spcBef>
                <a:spcAft>
                  <a:spcPct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467"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grpSp>
      <p:sp>
        <p:nvSpPr>
          <p:cNvPr id="69" name="Rectangle 68">
            <a:extLst>
              <a:ext uri="{FF2B5EF4-FFF2-40B4-BE49-F238E27FC236}">
                <a16:creationId xmlns:a16="http://schemas.microsoft.com/office/drawing/2014/main" id="{CFE603DE-BCB5-42B5-950E-9670896CA583}"/>
              </a:ext>
            </a:extLst>
          </p:cNvPr>
          <p:cNvSpPr/>
          <p:nvPr/>
        </p:nvSpPr>
        <p:spPr>
          <a:xfrm>
            <a:off x="6517944" y="6309651"/>
            <a:ext cx="1596911" cy="246221"/>
          </a:xfrm>
          <a:prstGeom prst="rect">
            <a:avLst/>
          </a:prstGeom>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a:ea typeface="+mn-ea"/>
                <a:cs typeface="+mn-cs"/>
              </a:rPr>
              <a:t>https://my.kaspersky.com</a:t>
            </a:r>
          </a:p>
        </p:txBody>
      </p:sp>
      <p:sp>
        <p:nvSpPr>
          <p:cNvPr id="70" name="Rectangle 69">
            <a:extLst>
              <a:ext uri="{FF2B5EF4-FFF2-40B4-BE49-F238E27FC236}">
                <a16:creationId xmlns:a16="http://schemas.microsoft.com/office/drawing/2014/main" id="{3E65BD3B-662E-4C80-B8CA-F9D4AD3CD1D3}"/>
              </a:ext>
            </a:extLst>
          </p:cNvPr>
          <p:cNvSpPr/>
          <p:nvPr/>
        </p:nvSpPr>
        <p:spPr>
          <a:xfrm>
            <a:off x="9229964" y="1176948"/>
            <a:ext cx="2218684" cy="523220"/>
          </a:xfrm>
          <a:prstGeom prst="rect">
            <a:avLst/>
          </a:prstGeom>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a:ea typeface="+mn-ea"/>
                <a:cs typeface="+mn-cs"/>
              </a:rPr>
              <a:t>Avira Antivirus Security </a:t>
            </a:r>
          </a:p>
          <a:p>
            <a:pPr>
              <a:buClr>
                <a:prstClr val="black"/>
              </a:buClr>
              <a:buSzPts val="2200"/>
              <a:defRPr/>
            </a:pPr>
            <a:r>
              <a:rPr lang="en-US" sz="1200" b="1" i="1" dirty="0">
                <a:solidFill>
                  <a:prstClr val="black"/>
                </a:solidFill>
                <a:latin typeface="Calibri"/>
                <a:cs typeface="Calibri"/>
              </a:rPr>
              <a:t>https://www.avira.com</a:t>
            </a:r>
          </a:p>
        </p:txBody>
      </p:sp>
      <p:sp>
        <p:nvSpPr>
          <p:cNvPr id="71" name="Rectangle 70">
            <a:extLst>
              <a:ext uri="{FF2B5EF4-FFF2-40B4-BE49-F238E27FC236}">
                <a16:creationId xmlns:a16="http://schemas.microsoft.com/office/drawing/2014/main" id="{E460FA73-B871-4558-8924-7AE7A7F0EC37}"/>
              </a:ext>
            </a:extLst>
          </p:cNvPr>
          <p:cNvSpPr/>
          <p:nvPr/>
        </p:nvSpPr>
        <p:spPr>
          <a:xfrm>
            <a:off x="9229964" y="2317500"/>
            <a:ext cx="2081917" cy="523220"/>
          </a:xfrm>
          <a:prstGeom prst="rect">
            <a:avLst/>
          </a:prstGeom>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a:ea typeface="+mn-ea"/>
                <a:cs typeface="+mn-cs"/>
              </a:rPr>
              <a:t>Avast Mobile Security </a:t>
            </a:r>
          </a:p>
          <a:p>
            <a:pPr>
              <a:buClr>
                <a:prstClr val="black"/>
              </a:buClr>
              <a:buSzPts val="2200"/>
              <a:defRPr/>
            </a:pPr>
            <a:r>
              <a:rPr lang="en-US" sz="1200" b="1" i="1" dirty="0">
                <a:solidFill>
                  <a:prstClr val="black"/>
                </a:solidFill>
                <a:latin typeface="Calibri"/>
                <a:cs typeface="Calibri"/>
              </a:rPr>
              <a:t>https://www.avast.com</a:t>
            </a:r>
          </a:p>
        </p:txBody>
      </p:sp>
      <p:sp>
        <p:nvSpPr>
          <p:cNvPr id="72" name="Rectangle 71">
            <a:extLst>
              <a:ext uri="{FF2B5EF4-FFF2-40B4-BE49-F238E27FC236}">
                <a16:creationId xmlns:a16="http://schemas.microsoft.com/office/drawing/2014/main" id="{36D8F21A-E1B6-4331-80DB-0F6FDAB62228}"/>
              </a:ext>
            </a:extLst>
          </p:cNvPr>
          <p:cNvSpPr/>
          <p:nvPr/>
        </p:nvSpPr>
        <p:spPr>
          <a:xfrm>
            <a:off x="9229964" y="3458052"/>
            <a:ext cx="2777492" cy="523220"/>
          </a:xfrm>
          <a:prstGeom prst="rect">
            <a:avLst/>
          </a:prstGeom>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McAfee Mobile Security</a:t>
            </a:r>
          </a:p>
          <a:p>
            <a:pPr>
              <a:buClr>
                <a:prstClr val="black"/>
              </a:buClr>
              <a:buSzPts val="2200"/>
              <a:defRPr/>
            </a:pPr>
            <a:r>
              <a:rPr lang="en-US" sz="1200" b="1" i="1" dirty="0">
                <a:solidFill>
                  <a:prstClr val="black"/>
                </a:solidFill>
                <a:latin typeface="Calibri"/>
                <a:cs typeface="Calibri"/>
              </a:rPr>
              <a:t>https://www.mcafeemobilesecurity.com</a:t>
            </a:r>
          </a:p>
        </p:txBody>
      </p:sp>
      <p:sp>
        <p:nvSpPr>
          <p:cNvPr id="73" name="Rectangle 72">
            <a:extLst>
              <a:ext uri="{FF2B5EF4-FFF2-40B4-BE49-F238E27FC236}">
                <a16:creationId xmlns:a16="http://schemas.microsoft.com/office/drawing/2014/main" id="{2584A19A-1279-4974-BEAE-B06FA4F8F70C}"/>
              </a:ext>
            </a:extLst>
          </p:cNvPr>
          <p:cNvSpPr/>
          <p:nvPr/>
        </p:nvSpPr>
        <p:spPr>
          <a:xfrm>
            <a:off x="9229964" y="4470216"/>
            <a:ext cx="2430311" cy="769441"/>
          </a:xfrm>
          <a:prstGeom prst="rect">
            <a:avLst/>
          </a:prstGeom>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Lookout Mobile Security and Antivirus </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lang="en-US" sz="1200" b="1" i="1" dirty="0">
                <a:solidFill>
                  <a:prstClr val="black"/>
                </a:solidFill>
                <a:latin typeface="Calibri"/>
                <a:cs typeface="Calibri"/>
              </a:rPr>
              <a:t>https://www.lookout.com</a:t>
            </a:r>
          </a:p>
        </p:txBody>
      </p:sp>
      <p:sp>
        <p:nvSpPr>
          <p:cNvPr id="74" name="Rectangle 73">
            <a:extLst>
              <a:ext uri="{FF2B5EF4-FFF2-40B4-BE49-F238E27FC236}">
                <a16:creationId xmlns:a16="http://schemas.microsoft.com/office/drawing/2014/main" id="{38063472-7B27-4454-BF85-6AFBC9183E0C}"/>
              </a:ext>
            </a:extLst>
          </p:cNvPr>
          <p:cNvSpPr/>
          <p:nvPr/>
        </p:nvSpPr>
        <p:spPr>
          <a:xfrm>
            <a:off x="9229964" y="5731241"/>
            <a:ext cx="2657236" cy="523220"/>
          </a:xfrm>
          <a:prstGeom prst="rect">
            <a:avLst/>
          </a:prstGeom>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Sophos Mobile Security</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lang="en-US" sz="1200" b="1" i="1" dirty="0">
                <a:solidFill>
                  <a:prstClr val="black"/>
                </a:solidFill>
                <a:latin typeface="Calibri"/>
                <a:cs typeface="Calibri"/>
              </a:rPr>
              <a:t>https://www.sophos.com</a:t>
            </a:r>
          </a:p>
        </p:txBody>
      </p:sp>
      <p:cxnSp>
        <p:nvCxnSpPr>
          <p:cNvPr id="12" name="Straight Connector 11">
            <a:extLst>
              <a:ext uri="{FF2B5EF4-FFF2-40B4-BE49-F238E27FC236}">
                <a16:creationId xmlns:a16="http://schemas.microsoft.com/office/drawing/2014/main" id="{C329937A-223F-4D10-B3EE-32CE7CE661D5}"/>
              </a:ext>
            </a:extLst>
          </p:cNvPr>
          <p:cNvCxnSpPr/>
          <p:nvPr/>
        </p:nvCxnSpPr>
        <p:spPr>
          <a:xfrm>
            <a:off x="8264856" y="1043024"/>
            <a:ext cx="0" cy="5389737"/>
          </a:xfrm>
          <a:prstGeom prst="line">
            <a:avLst/>
          </a:prstGeom>
          <a:ln w="285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Placeholder 5" descr="A picture containing text, indoor, computer, desk&#10;&#10;Description automatically generated">
            <a:extLst>
              <a:ext uri="{FF2B5EF4-FFF2-40B4-BE49-F238E27FC236}">
                <a16:creationId xmlns:a16="http://schemas.microsoft.com/office/drawing/2014/main" id="{16913B89-45C4-4A32-B0AD-C1D6228A46F9}"/>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7740" b="7740"/>
          <a:stretch>
            <a:fillRect/>
          </a:stretch>
        </p:blipFill>
        <p:spPr>
          <a:xfrm>
            <a:off x="0" y="0"/>
            <a:ext cx="4953000" cy="2790825"/>
          </a:xfrm>
        </p:spPr>
      </p:pic>
      <p:sp>
        <p:nvSpPr>
          <p:cNvPr id="37" name="Rectangle 36">
            <a:extLst>
              <a:ext uri="{FF2B5EF4-FFF2-40B4-BE49-F238E27FC236}">
                <a16:creationId xmlns:a16="http://schemas.microsoft.com/office/drawing/2014/main" id="{694F36D8-2EE3-48B1-8E6B-769B7EF98211}"/>
              </a:ext>
            </a:extLst>
          </p:cNvPr>
          <p:cNvSpPr/>
          <p:nvPr/>
        </p:nvSpPr>
        <p:spPr>
          <a:xfrm>
            <a:off x="731154" y="4264075"/>
            <a:ext cx="4038599" cy="923330"/>
          </a:xfrm>
          <a:prstGeom prst="rect">
            <a:avLst/>
          </a:prstGeom>
        </p:spPr>
        <p:txBody>
          <a:bodyPr wrap="square" anchor="ctr">
            <a:spAutoFit/>
          </a:bodyPr>
          <a:lstStyle/>
          <a:p>
            <a:pPr marR="0" lvl="0" algn="l" defTabSz="914400" rtl="0" eaLnBrk="1" fontAlgn="base" latinLnBrk="0" hangingPunct="1">
              <a:lnSpc>
                <a:spcPct val="100000"/>
              </a:lnSpc>
              <a:spcBef>
                <a:spcPts val="30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allows you to </a:t>
            </a:r>
            <a:r>
              <a:rPr kumimoji="0" lang="en-US" b="1" i="0" u="none" strike="noStrike" kern="1200" cap="none" spc="0" normalizeH="0" baseline="0" noProof="0" dirty="0">
                <a:ln>
                  <a:noFill/>
                </a:ln>
                <a:solidFill>
                  <a:srgbClr val="FF0000"/>
                </a:solidFill>
                <a:effectLst/>
                <a:uLnTx/>
                <a:uFillTx/>
                <a:latin typeface="Calibri"/>
                <a:ea typeface="+mn-ea"/>
                <a:cs typeface="+mn-cs"/>
              </a:rPr>
              <a:t>control access </a:t>
            </a:r>
            <a:r>
              <a:rPr kumimoji="0" lang="en-US" b="0" i="0" u="none" strike="noStrike" kern="1200" cap="none" spc="0" normalizeH="0" baseline="0" noProof="0" dirty="0">
                <a:ln>
                  <a:noFill/>
                </a:ln>
                <a:solidFill>
                  <a:prstClr val="black"/>
                </a:solidFill>
                <a:effectLst/>
                <a:uLnTx/>
                <a:uFillTx/>
                <a:latin typeface="Calibri"/>
                <a:ea typeface="+mn-ea"/>
                <a:cs typeface="+mn-cs"/>
              </a:rPr>
              <a:t>to specific apps and stops spyware monitoring calls, texts, and location</a:t>
            </a:r>
          </a:p>
        </p:txBody>
      </p:sp>
      <p:sp>
        <p:nvSpPr>
          <p:cNvPr id="38" name="Rectangle 37">
            <a:extLst>
              <a:ext uri="{FF2B5EF4-FFF2-40B4-BE49-F238E27FC236}">
                <a16:creationId xmlns:a16="http://schemas.microsoft.com/office/drawing/2014/main" id="{798FE1DD-FA55-481D-AB83-26EB0C7B85CD}"/>
              </a:ext>
            </a:extLst>
          </p:cNvPr>
          <p:cNvSpPr/>
          <p:nvPr/>
        </p:nvSpPr>
        <p:spPr>
          <a:xfrm>
            <a:off x="731154" y="5647789"/>
            <a:ext cx="4038599" cy="646331"/>
          </a:xfrm>
          <a:prstGeom prst="rect">
            <a:avLst/>
          </a:prstGeom>
        </p:spPr>
        <p:txBody>
          <a:bodyPr wrap="square" anchor="ctr">
            <a:spAutoFit/>
          </a:bodyPr>
          <a:lstStyle/>
          <a:p>
            <a:pPr marR="0" lvl="0" algn="l" defTabSz="914400" rtl="0" eaLnBrk="1" fontAlgn="base" latinLnBrk="0" hangingPunct="1">
              <a:lnSpc>
                <a:spcPct val="100000"/>
              </a:lnSpc>
              <a:spcBef>
                <a:spcPts val="30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includes </a:t>
            </a:r>
            <a:r>
              <a:rPr kumimoji="0" lang="en-US" b="1" i="0" u="none" strike="noStrike" kern="1200" cap="none" spc="0" normalizeH="0" baseline="0" noProof="0" dirty="0">
                <a:ln>
                  <a:noFill/>
                </a:ln>
                <a:solidFill>
                  <a:srgbClr val="FF0000"/>
                </a:solidFill>
                <a:effectLst/>
                <a:uLnTx/>
                <a:uFillTx/>
                <a:latin typeface="Calibri"/>
                <a:ea typeface="+mn-ea"/>
                <a:cs typeface="+mn-cs"/>
              </a:rPr>
              <a:t>anti-theft tools</a:t>
            </a:r>
            <a:r>
              <a:rPr kumimoji="0" lang="en-US" b="0" i="0" u="none" strike="noStrike" kern="1200" cap="none" spc="0" normalizeH="0" baseline="0" noProof="0" dirty="0">
                <a:ln>
                  <a:noFill/>
                </a:ln>
                <a:solidFill>
                  <a:prstClr val="black"/>
                </a:solidFill>
                <a:effectLst/>
                <a:uLnTx/>
                <a:uFillTx/>
                <a:latin typeface="Calibri"/>
                <a:ea typeface="+mn-ea"/>
                <a:cs typeface="+mn-cs"/>
              </a:rPr>
              <a:t> to protect mobiles and data</a:t>
            </a:r>
          </a:p>
        </p:txBody>
      </p:sp>
      <p:sp>
        <p:nvSpPr>
          <p:cNvPr id="47" name="Rectangle 46">
            <a:extLst>
              <a:ext uri="{FF2B5EF4-FFF2-40B4-BE49-F238E27FC236}">
                <a16:creationId xmlns:a16="http://schemas.microsoft.com/office/drawing/2014/main" id="{A416BE43-9B6B-4FFB-B73A-2E1571FBC621}"/>
              </a:ext>
            </a:extLst>
          </p:cNvPr>
          <p:cNvSpPr/>
          <p:nvPr/>
        </p:nvSpPr>
        <p:spPr>
          <a:xfrm>
            <a:off x="0" y="2059943"/>
            <a:ext cx="4952999" cy="707886"/>
          </a:xfrm>
          <a:prstGeom prst="rect">
            <a:avLst/>
          </a:prstGeom>
          <a:solidFill>
            <a:srgbClr val="3A3031"/>
          </a:solidFill>
        </p:spPr>
        <p:txBody>
          <a:bodyPr wrap="square" anchor="ctr">
            <a:spAutoFit/>
          </a:bodyPr>
          <a:lstStyle/>
          <a:p>
            <a:pPr marR="0" lvl="0" indent="0" algn="ctr" fontAlgn="auto">
              <a:lnSpc>
                <a:spcPct val="100000"/>
              </a:lnSpc>
              <a:spcBef>
                <a:spcPts val="0"/>
              </a:spcBef>
              <a:spcAft>
                <a:spcPts val="0"/>
              </a:spcAft>
              <a:buClrTx/>
              <a:buSzTx/>
              <a:buFontTx/>
              <a:buNone/>
              <a:tabLst/>
              <a:defRPr/>
            </a:pPr>
            <a:r>
              <a:rPr lang="en-US" sz="2000" b="1" dirty="0">
                <a:solidFill>
                  <a:schemeClr val="bg1"/>
                </a:solidFill>
                <a:latin typeface="Rockwell" panose="02060603020205020403" pitchFamily="18" charset="0"/>
              </a:rPr>
              <a:t>Kaspersky Internet Security for Android</a:t>
            </a:r>
          </a:p>
        </p:txBody>
      </p:sp>
    </p:spTree>
    <p:extLst>
      <p:ext uri="{BB962C8B-B14F-4D97-AF65-F5344CB8AC3E}">
        <p14:creationId xmlns:p14="http://schemas.microsoft.com/office/powerpoint/2010/main" val="23716930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Freeform 40">
            <a:extLst>
              <a:ext uri="{FF2B5EF4-FFF2-40B4-BE49-F238E27FC236}">
                <a16:creationId xmlns:a16="http://schemas.microsoft.com/office/drawing/2014/main" id="{0F0B43C2-6F92-41C2-A5DE-D9A33B588A2F}"/>
              </a:ext>
            </a:extLst>
          </p:cNvPr>
          <p:cNvSpPr>
            <a:spLocks noChangeArrowheads="1"/>
          </p:cNvSpPr>
          <p:nvPr/>
        </p:nvSpPr>
        <p:spPr bwMode="auto">
          <a:xfrm>
            <a:off x="10352092" y="1649540"/>
            <a:ext cx="1839908" cy="745779"/>
          </a:xfrm>
          <a:custGeom>
            <a:avLst/>
            <a:gdLst>
              <a:gd name="T0" fmla="*/ 0 w 4124"/>
              <a:gd name="T1" fmla="*/ 395 h 1217"/>
              <a:gd name="T2" fmla="*/ 2820 w 4124"/>
              <a:gd name="T3" fmla="*/ 1216 h 1217"/>
              <a:gd name="T4" fmla="*/ 4123 w 4124"/>
              <a:gd name="T5" fmla="*/ 1216 h 1217"/>
              <a:gd name="T6" fmla="*/ 1282 w 4124"/>
              <a:gd name="T7" fmla="*/ 0 h 1217"/>
              <a:gd name="T8" fmla="*/ 0 w 4124"/>
              <a:gd name="T9" fmla="*/ 395 h 1217"/>
            </a:gdLst>
            <a:ahLst/>
            <a:cxnLst>
              <a:cxn ang="0">
                <a:pos x="T0" y="T1"/>
              </a:cxn>
              <a:cxn ang="0">
                <a:pos x="T2" y="T3"/>
              </a:cxn>
              <a:cxn ang="0">
                <a:pos x="T4" y="T5"/>
              </a:cxn>
              <a:cxn ang="0">
                <a:pos x="T6" y="T7"/>
              </a:cxn>
              <a:cxn ang="0">
                <a:pos x="T8" y="T9"/>
              </a:cxn>
            </a:cxnLst>
            <a:rect l="0" t="0" r="r" b="b"/>
            <a:pathLst>
              <a:path w="4124" h="1217">
                <a:moveTo>
                  <a:pt x="0" y="395"/>
                </a:moveTo>
                <a:lnTo>
                  <a:pt x="2820" y="1216"/>
                </a:lnTo>
                <a:lnTo>
                  <a:pt x="4123" y="1216"/>
                </a:lnTo>
                <a:lnTo>
                  <a:pt x="1282" y="0"/>
                </a:lnTo>
                <a:lnTo>
                  <a:pt x="0" y="395"/>
                </a:lnTo>
              </a:path>
            </a:pathLst>
          </a:custGeom>
          <a:solidFill>
            <a:schemeClr val="accent3">
              <a:lumMod val="75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1">
            <a:extLst>
              <a:ext uri="{FF2B5EF4-FFF2-40B4-BE49-F238E27FC236}">
                <a16:creationId xmlns:a16="http://schemas.microsoft.com/office/drawing/2014/main" id="{7224F3A8-67A2-4F6A-929B-8527F54D9B8A}"/>
              </a:ext>
            </a:extLst>
          </p:cNvPr>
          <p:cNvSpPr>
            <a:spLocks noChangeArrowheads="1"/>
          </p:cNvSpPr>
          <p:nvPr/>
        </p:nvSpPr>
        <p:spPr bwMode="auto">
          <a:xfrm>
            <a:off x="0" y="884326"/>
            <a:ext cx="10384620" cy="1011614"/>
          </a:xfrm>
          <a:custGeom>
            <a:avLst/>
            <a:gdLst>
              <a:gd name="T0" fmla="*/ 0 w 7121"/>
              <a:gd name="T1" fmla="*/ 1656 h 1657"/>
              <a:gd name="T2" fmla="*/ 7120 w 7121"/>
              <a:gd name="T3" fmla="*/ 1656 h 1657"/>
              <a:gd name="T4" fmla="*/ 7120 w 7121"/>
              <a:gd name="T5" fmla="*/ 0 h 1657"/>
              <a:gd name="T6" fmla="*/ 0 w 7121"/>
              <a:gd name="T7" fmla="*/ 0 h 1657"/>
              <a:gd name="T8" fmla="*/ 0 w 7121"/>
              <a:gd name="T9" fmla="*/ 1656 h 1657"/>
            </a:gdLst>
            <a:ahLst/>
            <a:cxnLst>
              <a:cxn ang="0">
                <a:pos x="T0" y="T1"/>
              </a:cxn>
              <a:cxn ang="0">
                <a:pos x="T2" y="T3"/>
              </a:cxn>
              <a:cxn ang="0">
                <a:pos x="T4" y="T5"/>
              </a:cxn>
              <a:cxn ang="0">
                <a:pos x="T6" y="T7"/>
              </a:cxn>
              <a:cxn ang="0">
                <a:pos x="T8" y="T9"/>
              </a:cxn>
            </a:cxnLst>
            <a:rect l="0" t="0" r="r" b="b"/>
            <a:pathLst>
              <a:path w="7121" h="1657">
                <a:moveTo>
                  <a:pt x="0" y="1656"/>
                </a:moveTo>
                <a:lnTo>
                  <a:pt x="7120" y="1656"/>
                </a:lnTo>
                <a:lnTo>
                  <a:pt x="7120" y="0"/>
                </a:lnTo>
                <a:lnTo>
                  <a:pt x="0" y="0"/>
                </a:lnTo>
                <a:lnTo>
                  <a:pt x="0" y="1656"/>
                </a:lnTo>
              </a:path>
            </a:pathLst>
          </a:custGeom>
          <a:solidFill>
            <a:schemeClr val="accent3">
              <a:lumMod val="40000"/>
              <a:lumOff val="6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38">
            <a:extLst>
              <a:ext uri="{FF2B5EF4-FFF2-40B4-BE49-F238E27FC236}">
                <a16:creationId xmlns:a16="http://schemas.microsoft.com/office/drawing/2014/main" id="{A60E4A89-64C4-4A56-BCF0-0D46749D52FD}"/>
              </a:ext>
            </a:extLst>
          </p:cNvPr>
          <p:cNvSpPr>
            <a:spLocks noChangeArrowheads="1"/>
          </p:cNvSpPr>
          <p:nvPr/>
        </p:nvSpPr>
        <p:spPr bwMode="auto">
          <a:xfrm>
            <a:off x="10369175" y="578240"/>
            <a:ext cx="574602" cy="1317700"/>
          </a:xfrm>
          <a:custGeom>
            <a:avLst/>
            <a:gdLst>
              <a:gd name="T0" fmla="*/ 0 w 1288"/>
              <a:gd name="T1" fmla="*/ 2185 h 2186"/>
              <a:gd name="T2" fmla="*/ 1287 w 1288"/>
              <a:gd name="T3" fmla="*/ 1790 h 2186"/>
              <a:gd name="T4" fmla="*/ 1287 w 1288"/>
              <a:gd name="T5" fmla="*/ 0 h 2186"/>
              <a:gd name="T6" fmla="*/ 0 w 1288"/>
              <a:gd name="T7" fmla="*/ 528 h 2186"/>
              <a:gd name="T8" fmla="*/ 0 w 1288"/>
              <a:gd name="T9" fmla="*/ 2185 h 2186"/>
            </a:gdLst>
            <a:ahLst/>
            <a:cxnLst>
              <a:cxn ang="0">
                <a:pos x="T0" y="T1"/>
              </a:cxn>
              <a:cxn ang="0">
                <a:pos x="T2" y="T3"/>
              </a:cxn>
              <a:cxn ang="0">
                <a:pos x="T4" y="T5"/>
              </a:cxn>
              <a:cxn ang="0">
                <a:pos x="T6" y="T7"/>
              </a:cxn>
              <a:cxn ang="0">
                <a:pos x="T8" y="T9"/>
              </a:cxn>
            </a:cxnLst>
            <a:rect l="0" t="0" r="r" b="b"/>
            <a:pathLst>
              <a:path w="1288" h="2186">
                <a:moveTo>
                  <a:pt x="0" y="2185"/>
                </a:moveTo>
                <a:lnTo>
                  <a:pt x="1287" y="1790"/>
                </a:lnTo>
                <a:lnTo>
                  <a:pt x="1287" y="0"/>
                </a:lnTo>
                <a:lnTo>
                  <a:pt x="0" y="528"/>
                </a:lnTo>
                <a:lnTo>
                  <a:pt x="0" y="2185"/>
                </a:lnTo>
              </a:path>
            </a:pathLst>
          </a:custGeom>
          <a:solidFill>
            <a:schemeClr val="accent3">
              <a:lumMod val="60000"/>
              <a:lumOff val="4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Freeform 39">
            <a:extLst>
              <a:ext uri="{FF2B5EF4-FFF2-40B4-BE49-F238E27FC236}">
                <a16:creationId xmlns:a16="http://schemas.microsoft.com/office/drawing/2014/main" id="{F3ACD791-B057-421A-84B6-F95BEF835B78}"/>
              </a:ext>
            </a:extLst>
          </p:cNvPr>
          <p:cNvSpPr>
            <a:spLocks noChangeArrowheads="1"/>
          </p:cNvSpPr>
          <p:nvPr/>
        </p:nvSpPr>
        <p:spPr bwMode="auto">
          <a:xfrm>
            <a:off x="10943777" y="578239"/>
            <a:ext cx="1248223" cy="1817080"/>
          </a:xfrm>
          <a:custGeom>
            <a:avLst/>
            <a:gdLst>
              <a:gd name="T0" fmla="*/ 0 w 2842"/>
              <a:gd name="T1" fmla="*/ 0 h 3007"/>
              <a:gd name="T2" fmla="*/ 2841 w 2842"/>
              <a:gd name="T3" fmla="*/ 1836 h 3007"/>
              <a:gd name="T4" fmla="*/ 2841 w 2842"/>
              <a:gd name="T5" fmla="*/ 3006 h 3007"/>
              <a:gd name="T6" fmla="*/ 0 w 2842"/>
              <a:gd name="T7" fmla="*/ 1790 h 3007"/>
              <a:gd name="T8" fmla="*/ 0 w 2842"/>
              <a:gd name="T9" fmla="*/ 0 h 3007"/>
            </a:gdLst>
            <a:ahLst/>
            <a:cxnLst>
              <a:cxn ang="0">
                <a:pos x="T0" y="T1"/>
              </a:cxn>
              <a:cxn ang="0">
                <a:pos x="T2" y="T3"/>
              </a:cxn>
              <a:cxn ang="0">
                <a:pos x="T4" y="T5"/>
              </a:cxn>
              <a:cxn ang="0">
                <a:pos x="T6" y="T7"/>
              </a:cxn>
              <a:cxn ang="0">
                <a:pos x="T8" y="T9"/>
              </a:cxn>
            </a:cxnLst>
            <a:rect l="0" t="0" r="r" b="b"/>
            <a:pathLst>
              <a:path w="2842" h="3007">
                <a:moveTo>
                  <a:pt x="0" y="0"/>
                </a:moveTo>
                <a:lnTo>
                  <a:pt x="2841" y="1836"/>
                </a:lnTo>
                <a:lnTo>
                  <a:pt x="2841" y="3006"/>
                </a:lnTo>
                <a:lnTo>
                  <a:pt x="0" y="1790"/>
                </a:lnTo>
                <a:lnTo>
                  <a:pt x="0" y="0"/>
                </a:lnTo>
              </a:path>
            </a:pathLst>
          </a:custGeom>
          <a:solidFill>
            <a:schemeClr val="accent3">
              <a:lumMod val="40000"/>
              <a:lumOff val="60000"/>
            </a:scheme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itle 1">
            <a:extLst>
              <a:ext uri="{FF2B5EF4-FFF2-40B4-BE49-F238E27FC236}">
                <a16:creationId xmlns:a16="http://schemas.microsoft.com/office/drawing/2014/main" id="{8B7CDF17-5111-41D8-B7F9-CA1A92F1A893}"/>
              </a:ext>
            </a:extLst>
          </p:cNvPr>
          <p:cNvSpPr txBox="1">
            <a:spLocks/>
          </p:cNvSpPr>
          <p:nvPr/>
        </p:nvSpPr>
        <p:spPr>
          <a:xfrm>
            <a:off x="2628902" y="116974"/>
            <a:ext cx="6934197" cy="707578"/>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IN"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iOS Device Security Tools</a:t>
            </a:r>
          </a:p>
        </p:txBody>
      </p:sp>
      <p:sp>
        <p:nvSpPr>
          <p:cNvPr id="24" name="Rectangle 23">
            <a:extLst>
              <a:ext uri="{FF2B5EF4-FFF2-40B4-BE49-F238E27FC236}">
                <a16:creationId xmlns:a16="http://schemas.microsoft.com/office/drawing/2014/main" id="{7E97BC21-6BAB-499F-8B31-B77E5C1D4423}"/>
              </a:ext>
            </a:extLst>
          </p:cNvPr>
          <p:cNvSpPr/>
          <p:nvPr/>
        </p:nvSpPr>
        <p:spPr>
          <a:xfrm>
            <a:off x="79701" y="1066968"/>
            <a:ext cx="1753733" cy="646331"/>
          </a:xfrm>
          <a:prstGeom prst="rect">
            <a:avLst/>
          </a:prstGeom>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Avira Mobile Security</a:t>
            </a:r>
          </a:p>
        </p:txBody>
      </p:sp>
      <p:sp>
        <p:nvSpPr>
          <p:cNvPr id="26" name="Rounded Rectangle 97">
            <a:extLst>
              <a:ext uri="{FF2B5EF4-FFF2-40B4-BE49-F238E27FC236}">
                <a16:creationId xmlns:a16="http://schemas.microsoft.com/office/drawing/2014/main" id="{0B1AEE37-B425-40B2-83CD-EAAC0F7B3323}"/>
              </a:ext>
            </a:extLst>
          </p:cNvPr>
          <p:cNvSpPr/>
          <p:nvPr/>
        </p:nvSpPr>
        <p:spPr>
          <a:xfrm>
            <a:off x="1920282" y="965885"/>
            <a:ext cx="104455" cy="84849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5B4E4C33-B3B5-438B-A8D2-1A25687DD318}"/>
              </a:ext>
            </a:extLst>
          </p:cNvPr>
          <p:cNvGrpSpPr/>
          <p:nvPr/>
        </p:nvGrpSpPr>
        <p:grpSpPr>
          <a:xfrm>
            <a:off x="8041761" y="2114494"/>
            <a:ext cx="567733" cy="567733"/>
            <a:chOff x="8041761" y="2023054"/>
            <a:chExt cx="567733" cy="567733"/>
          </a:xfrm>
        </p:grpSpPr>
        <p:sp>
          <p:nvSpPr>
            <p:cNvPr id="50" name="Oval 49">
              <a:extLst>
                <a:ext uri="{FF2B5EF4-FFF2-40B4-BE49-F238E27FC236}">
                  <a16:creationId xmlns:a16="http://schemas.microsoft.com/office/drawing/2014/main" id="{18E83858-66C4-4BB1-ACAB-36ED0516E878}"/>
                </a:ext>
              </a:extLst>
            </p:cNvPr>
            <p:cNvSpPr/>
            <p:nvPr/>
          </p:nvSpPr>
          <p:spPr>
            <a:xfrm>
              <a:off x="8041761" y="2023054"/>
              <a:ext cx="567733" cy="567733"/>
            </a:xfrm>
            <a:prstGeom prst="ellipse">
              <a:avLst/>
            </a:prstGeom>
            <a:solidFill>
              <a:schemeClr val="accent5">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Freeform 107">
              <a:extLst>
                <a:ext uri="{FF2B5EF4-FFF2-40B4-BE49-F238E27FC236}">
                  <a16:creationId xmlns:a16="http://schemas.microsoft.com/office/drawing/2014/main" id="{07CD7862-81F5-4106-BB36-7635533BC2E5}"/>
                </a:ext>
              </a:extLst>
            </p:cNvPr>
            <p:cNvSpPr>
              <a:spLocks noChangeAspect="1" noChangeArrowheads="1"/>
            </p:cNvSpPr>
            <p:nvPr/>
          </p:nvSpPr>
          <p:spPr bwMode="auto">
            <a:xfrm>
              <a:off x="8171021" y="2153512"/>
              <a:ext cx="309212" cy="306816"/>
            </a:xfrm>
            <a:custGeom>
              <a:avLst/>
              <a:gdLst>
                <a:gd name="T0" fmla="*/ 73833840 w 567"/>
                <a:gd name="T1" fmla="*/ 58257727 h 566"/>
                <a:gd name="T2" fmla="*/ 70963933 w 567"/>
                <a:gd name="T3" fmla="*/ 65604161 h 566"/>
                <a:gd name="T4" fmla="*/ 70050879 w 567"/>
                <a:gd name="T5" fmla="*/ 72822069 h 566"/>
                <a:gd name="T6" fmla="*/ 62745726 w 567"/>
                <a:gd name="T7" fmla="*/ 70115488 h 566"/>
                <a:gd name="T8" fmla="*/ 55310188 w 567"/>
                <a:gd name="T9" fmla="*/ 70115488 h 566"/>
                <a:gd name="T10" fmla="*/ 48005034 w 567"/>
                <a:gd name="T11" fmla="*/ 72822069 h 566"/>
                <a:gd name="T12" fmla="*/ 40569497 w 567"/>
                <a:gd name="T13" fmla="*/ 70115488 h 566"/>
                <a:gd name="T14" fmla="*/ 33264343 w 567"/>
                <a:gd name="T15" fmla="*/ 70115488 h 566"/>
                <a:gd name="T16" fmla="*/ 25828806 w 567"/>
                <a:gd name="T17" fmla="*/ 72822069 h 566"/>
                <a:gd name="T18" fmla="*/ 18523652 w 567"/>
                <a:gd name="T19" fmla="*/ 70115488 h 566"/>
                <a:gd name="T20" fmla="*/ 11088114 w 567"/>
                <a:gd name="T21" fmla="*/ 70115488 h 566"/>
                <a:gd name="T22" fmla="*/ 3782961 w 567"/>
                <a:gd name="T23" fmla="*/ 72822069 h 566"/>
                <a:gd name="T24" fmla="*/ 2869907 w 567"/>
                <a:gd name="T25" fmla="*/ 65604161 h 566"/>
                <a:gd name="T26" fmla="*/ 0 w 567"/>
                <a:gd name="T27" fmla="*/ 58257727 h 566"/>
                <a:gd name="T28" fmla="*/ 2869907 w 567"/>
                <a:gd name="T29" fmla="*/ 50008741 h 566"/>
                <a:gd name="T30" fmla="*/ 2869907 w 567"/>
                <a:gd name="T31" fmla="*/ 43693385 h 566"/>
                <a:gd name="T32" fmla="*/ 0 w 567"/>
                <a:gd name="T33" fmla="*/ 36346592 h 566"/>
                <a:gd name="T34" fmla="*/ 2869907 w 567"/>
                <a:gd name="T35" fmla="*/ 28226490 h 566"/>
                <a:gd name="T36" fmla="*/ 2869907 w 567"/>
                <a:gd name="T37" fmla="*/ 21782250 h 566"/>
                <a:gd name="T38" fmla="*/ 0 w 567"/>
                <a:gd name="T39" fmla="*/ 14564342 h 566"/>
                <a:gd name="T40" fmla="*/ 2869907 w 567"/>
                <a:gd name="T41" fmla="*/ 6315714 h 566"/>
                <a:gd name="T42" fmla="*/ 3782961 w 567"/>
                <a:gd name="T43" fmla="*/ 0 h 566"/>
                <a:gd name="T44" fmla="*/ 11088114 w 567"/>
                <a:gd name="T45" fmla="*/ 1804387 h 566"/>
                <a:gd name="T46" fmla="*/ 18523652 w 567"/>
                <a:gd name="T47" fmla="*/ 1804387 h 566"/>
                <a:gd name="T48" fmla="*/ 25828806 w 567"/>
                <a:gd name="T49" fmla="*/ 0 h 566"/>
                <a:gd name="T50" fmla="*/ 33264343 w 567"/>
                <a:gd name="T51" fmla="*/ 1804387 h 566"/>
                <a:gd name="T52" fmla="*/ 40569497 w 567"/>
                <a:gd name="T53" fmla="*/ 1804387 h 566"/>
                <a:gd name="T54" fmla="*/ 48005034 w 567"/>
                <a:gd name="T55" fmla="*/ 0 h 566"/>
                <a:gd name="T56" fmla="*/ 55310188 w 567"/>
                <a:gd name="T57" fmla="*/ 1804387 h 566"/>
                <a:gd name="T58" fmla="*/ 62745726 w 567"/>
                <a:gd name="T59" fmla="*/ 1804387 h 566"/>
                <a:gd name="T60" fmla="*/ 70050879 w 567"/>
                <a:gd name="T61" fmla="*/ 0 h 566"/>
                <a:gd name="T62" fmla="*/ 70963933 w 567"/>
                <a:gd name="T63" fmla="*/ 6315714 h 566"/>
                <a:gd name="T64" fmla="*/ 73833840 w 567"/>
                <a:gd name="T65" fmla="*/ 14564342 h 566"/>
                <a:gd name="T66" fmla="*/ 70963933 w 567"/>
                <a:gd name="T67" fmla="*/ 21782250 h 566"/>
                <a:gd name="T68" fmla="*/ 70963933 w 567"/>
                <a:gd name="T69" fmla="*/ 28226490 h 566"/>
                <a:gd name="T70" fmla="*/ 73833840 w 567"/>
                <a:gd name="T71" fmla="*/ 36346592 h 566"/>
                <a:gd name="T72" fmla="*/ 70963933 w 567"/>
                <a:gd name="T73" fmla="*/ 43693385 h 566"/>
                <a:gd name="T74" fmla="*/ 70963933 w 567"/>
                <a:gd name="T75" fmla="*/ 50008741 h 566"/>
                <a:gd name="T76" fmla="*/ 73833840 w 567"/>
                <a:gd name="T77" fmla="*/ 58257727 h 566"/>
                <a:gd name="T78" fmla="*/ 63658779 w 567"/>
                <a:gd name="T79" fmla="*/ 9022295 h 566"/>
                <a:gd name="T80" fmla="*/ 10175061 w 567"/>
                <a:gd name="T81" fmla="*/ 62768695 h 566"/>
                <a:gd name="T82" fmla="*/ 63658779 w 567"/>
                <a:gd name="T83" fmla="*/ 9022295 h 566"/>
                <a:gd name="T84" fmla="*/ 32351290 w 567"/>
                <a:gd name="T85" fmla="*/ 48204353 h 566"/>
                <a:gd name="T86" fmla="*/ 60006203 w 567"/>
                <a:gd name="T87" fmla="*/ 44595579 h 566"/>
                <a:gd name="T88" fmla="*/ 13827637 w 567"/>
                <a:gd name="T89" fmla="*/ 59159921 h 566"/>
                <a:gd name="T90" fmla="*/ 32351290 w 567"/>
                <a:gd name="T91" fmla="*/ 48204353 h 566"/>
                <a:gd name="T92" fmla="*/ 24915752 w 567"/>
                <a:gd name="T93" fmla="*/ 30933430 h 566"/>
                <a:gd name="T94" fmla="*/ 24915752 w 567"/>
                <a:gd name="T95" fmla="*/ 16368729 h 566"/>
                <a:gd name="T96" fmla="*/ 24915752 w 567"/>
                <a:gd name="T97" fmla="*/ 30933430 h 5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67" h="566">
                  <a:moveTo>
                    <a:pt x="566" y="452"/>
                  </a:moveTo>
                  <a:lnTo>
                    <a:pt x="566" y="452"/>
                  </a:lnTo>
                  <a:cubicBezTo>
                    <a:pt x="566" y="459"/>
                    <a:pt x="559" y="473"/>
                    <a:pt x="544" y="473"/>
                  </a:cubicBezTo>
                  <a:cubicBezTo>
                    <a:pt x="544" y="509"/>
                    <a:pt x="544" y="509"/>
                    <a:pt x="544" y="509"/>
                  </a:cubicBezTo>
                  <a:cubicBezTo>
                    <a:pt x="559" y="509"/>
                    <a:pt x="566" y="523"/>
                    <a:pt x="566" y="537"/>
                  </a:cubicBezTo>
                  <a:cubicBezTo>
                    <a:pt x="566" y="551"/>
                    <a:pt x="552" y="565"/>
                    <a:pt x="537" y="565"/>
                  </a:cubicBezTo>
                  <a:cubicBezTo>
                    <a:pt x="523" y="565"/>
                    <a:pt x="516" y="558"/>
                    <a:pt x="509" y="544"/>
                  </a:cubicBezTo>
                  <a:cubicBezTo>
                    <a:pt x="481" y="544"/>
                    <a:pt x="481" y="544"/>
                    <a:pt x="481" y="544"/>
                  </a:cubicBezTo>
                  <a:cubicBezTo>
                    <a:pt x="474" y="558"/>
                    <a:pt x="467" y="565"/>
                    <a:pt x="453" y="565"/>
                  </a:cubicBezTo>
                  <a:cubicBezTo>
                    <a:pt x="438" y="565"/>
                    <a:pt x="431" y="558"/>
                    <a:pt x="424" y="544"/>
                  </a:cubicBezTo>
                  <a:cubicBezTo>
                    <a:pt x="396" y="544"/>
                    <a:pt x="396" y="544"/>
                    <a:pt x="396" y="544"/>
                  </a:cubicBezTo>
                  <a:cubicBezTo>
                    <a:pt x="389" y="558"/>
                    <a:pt x="382" y="565"/>
                    <a:pt x="368" y="565"/>
                  </a:cubicBezTo>
                  <a:cubicBezTo>
                    <a:pt x="354" y="565"/>
                    <a:pt x="347" y="558"/>
                    <a:pt x="340" y="544"/>
                  </a:cubicBezTo>
                  <a:cubicBezTo>
                    <a:pt x="311" y="544"/>
                    <a:pt x="311" y="544"/>
                    <a:pt x="311" y="544"/>
                  </a:cubicBezTo>
                  <a:cubicBezTo>
                    <a:pt x="304" y="558"/>
                    <a:pt x="297" y="565"/>
                    <a:pt x="283" y="565"/>
                  </a:cubicBezTo>
                  <a:cubicBezTo>
                    <a:pt x="269" y="565"/>
                    <a:pt x="262" y="558"/>
                    <a:pt x="255" y="544"/>
                  </a:cubicBezTo>
                  <a:cubicBezTo>
                    <a:pt x="226" y="544"/>
                    <a:pt x="226" y="544"/>
                    <a:pt x="226" y="544"/>
                  </a:cubicBezTo>
                  <a:cubicBezTo>
                    <a:pt x="219" y="558"/>
                    <a:pt x="212" y="565"/>
                    <a:pt x="198" y="565"/>
                  </a:cubicBezTo>
                  <a:cubicBezTo>
                    <a:pt x="184" y="565"/>
                    <a:pt x="177" y="558"/>
                    <a:pt x="170" y="544"/>
                  </a:cubicBezTo>
                  <a:cubicBezTo>
                    <a:pt x="142" y="544"/>
                    <a:pt x="142" y="544"/>
                    <a:pt x="142" y="544"/>
                  </a:cubicBezTo>
                  <a:cubicBezTo>
                    <a:pt x="135" y="558"/>
                    <a:pt x="128" y="565"/>
                    <a:pt x="113" y="565"/>
                  </a:cubicBezTo>
                  <a:cubicBezTo>
                    <a:pt x="99" y="565"/>
                    <a:pt x="92" y="558"/>
                    <a:pt x="85" y="544"/>
                  </a:cubicBezTo>
                  <a:cubicBezTo>
                    <a:pt x="57" y="544"/>
                    <a:pt x="57" y="544"/>
                    <a:pt x="57" y="544"/>
                  </a:cubicBezTo>
                  <a:cubicBezTo>
                    <a:pt x="50" y="558"/>
                    <a:pt x="43" y="565"/>
                    <a:pt x="29" y="565"/>
                  </a:cubicBezTo>
                  <a:cubicBezTo>
                    <a:pt x="15" y="565"/>
                    <a:pt x="0" y="551"/>
                    <a:pt x="0" y="537"/>
                  </a:cubicBezTo>
                  <a:cubicBezTo>
                    <a:pt x="0" y="523"/>
                    <a:pt x="7" y="509"/>
                    <a:pt x="22" y="509"/>
                  </a:cubicBezTo>
                  <a:cubicBezTo>
                    <a:pt x="22" y="473"/>
                    <a:pt x="22" y="473"/>
                    <a:pt x="22" y="473"/>
                  </a:cubicBezTo>
                  <a:cubicBezTo>
                    <a:pt x="7" y="473"/>
                    <a:pt x="0" y="459"/>
                    <a:pt x="0" y="452"/>
                  </a:cubicBezTo>
                  <a:cubicBezTo>
                    <a:pt x="0" y="438"/>
                    <a:pt x="7" y="424"/>
                    <a:pt x="22" y="424"/>
                  </a:cubicBezTo>
                  <a:cubicBezTo>
                    <a:pt x="22" y="388"/>
                    <a:pt x="22" y="388"/>
                    <a:pt x="22" y="388"/>
                  </a:cubicBezTo>
                  <a:cubicBezTo>
                    <a:pt x="7" y="388"/>
                    <a:pt x="0" y="374"/>
                    <a:pt x="0" y="367"/>
                  </a:cubicBezTo>
                  <a:cubicBezTo>
                    <a:pt x="0" y="353"/>
                    <a:pt x="7" y="339"/>
                    <a:pt x="22" y="339"/>
                  </a:cubicBezTo>
                  <a:cubicBezTo>
                    <a:pt x="22" y="304"/>
                    <a:pt x="22" y="304"/>
                    <a:pt x="22" y="304"/>
                  </a:cubicBezTo>
                  <a:cubicBezTo>
                    <a:pt x="7" y="304"/>
                    <a:pt x="0" y="289"/>
                    <a:pt x="0" y="282"/>
                  </a:cubicBezTo>
                  <a:cubicBezTo>
                    <a:pt x="0" y="268"/>
                    <a:pt x="7" y="254"/>
                    <a:pt x="22" y="254"/>
                  </a:cubicBezTo>
                  <a:cubicBezTo>
                    <a:pt x="22" y="219"/>
                    <a:pt x="22" y="219"/>
                    <a:pt x="22" y="219"/>
                  </a:cubicBezTo>
                  <a:cubicBezTo>
                    <a:pt x="7" y="219"/>
                    <a:pt x="0" y="205"/>
                    <a:pt x="0" y="198"/>
                  </a:cubicBezTo>
                  <a:cubicBezTo>
                    <a:pt x="0" y="183"/>
                    <a:pt x="7" y="169"/>
                    <a:pt x="22" y="169"/>
                  </a:cubicBezTo>
                  <a:cubicBezTo>
                    <a:pt x="22" y="134"/>
                    <a:pt x="22" y="134"/>
                    <a:pt x="22" y="134"/>
                  </a:cubicBezTo>
                  <a:cubicBezTo>
                    <a:pt x="7" y="134"/>
                    <a:pt x="0" y="120"/>
                    <a:pt x="0" y="113"/>
                  </a:cubicBezTo>
                  <a:cubicBezTo>
                    <a:pt x="0" y="98"/>
                    <a:pt x="7" y="84"/>
                    <a:pt x="22" y="84"/>
                  </a:cubicBezTo>
                  <a:cubicBezTo>
                    <a:pt x="22" y="49"/>
                    <a:pt x="22" y="49"/>
                    <a:pt x="22" y="49"/>
                  </a:cubicBezTo>
                  <a:cubicBezTo>
                    <a:pt x="7" y="49"/>
                    <a:pt x="0" y="35"/>
                    <a:pt x="0" y="28"/>
                  </a:cubicBezTo>
                  <a:cubicBezTo>
                    <a:pt x="0" y="7"/>
                    <a:pt x="15" y="0"/>
                    <a:pt x="29" y="0"/>
                  </a:cubicBezTo>
                  <a:cubicBezTo>
                    <a:pt x="43" y="0"/>
                    <a:pt x="50" y="7"/>
                    <a:pt x="57" y="14"/>
                  </a:cubicBezTo>
                  <a:cubicBezTo>
                    <a:pt x="85" y="14"/>
                    <a:pt x="85" y="14"/>
                    <a:pt x="85" y="14"/>
                  </a:cubicBezTo>
                  <a:cubicBezTo>
                    <a:pt x="92" y="7"/>
                    <a:pt x="99" y="0"/>
                    <a:pt x="113" y="0"/>
                  </a:cubicBezTo>
                  <a:cubicBezTo>
                    <a:pt x="128" y="0"/>
                    <a:pt x="135" y="7"/>
                    <a:pt x="142" y="14"/>
                  </a:cubicBezTo>
                  <a:cubicBezTo>
                    <a:pt x="170" y="14"/>
                    <a:pt x="170" y="14"/>
                    <a:pt x="170" y="14"/>
                  </a:cubicBezTo>
                  <a:cubicBezTo>
                    <a:pt x="177" y="7"/>
                    <a:pt x="184" y="0"/>
                    <a:pt x="198" y="0"/>
                  </a:cubicBezTo>
                  <a:cubicBezTo>
                    <a:pt x="212" y="0"/>
                    <a:pt x="219" y="7"/>
                    <a:pt x="226" y="14"/>
                  </a:cubicBezTo>
                  <a:cubicBezTo>
                    <a:pt x="255" y="14"/>
                    <a:pt x="255" y="14"/>
                    <a:pt x="255" y="14"/>
                  </a:cubicBezTo>
                  <a:cubicBezTo>
                    <a:pt x="262" y="7"/>
                    <a:pt x="269" y="0"/>
                    <a:pt x="283" y="0"/>
                  </a:cubicBezTo>
                  <a:cubicBezTo>
                    <a:pt x="297" y="0"/>
                    <a:pt x="304" y="7"/>
                    <a:pt x="311" y="14"/>
                  </a:cubicBezTo>
                  <a:cubicBezTo>
                    <a:pt x="340" y="14"/>
                    <a:pt x="340" y="14"/>
                    <a:pt x="340" y="14"/>
                  </a:cubicBezTo>
                  <a:cubicBezTo>
                    <a:pt x="347" y="7"/>
                    <a:pt x="354" y="0"/>
                    <a:pt x="368" y="0"/>
                  </a:cubicBezTo>
                  <a:cubicBezTo>
                    <a:pt x="382" y="0"/>
                    <a:pt x="389" y="7"/>
                    <a:pt x="396" y="14"/>
                  </a:cubicBezTo>
                  <a:cubicBezTo>
                    <a:pt x="424" y="14"/>
                    <a:pt x="424" y="14"/>
                    <a:pt x="424" y="14"/>
                  </a:cubicBezTo>
                  <a:cubicBezTo>
                    <a:pt x="431" y="7"/>
                    <a:pt x="438" y="0"/>
                    <a:pt x="453" y="0"/>
                  </a:cubicBezTo>
                  <a:cubicBezTo>
                    <a:pt x="467" y="0"/>
                    <a:pt x="474" y="7"/>
                    <a:pt x="481" y="14"/>
                  </a:cubicBezTo>
                  <a:cubicBezTo>
                    <a:pt x="509" y="14"/>
                    <a:pt x="509" y="14"/>
                    <a:pt x="509" y="14"/>
                  </a:cubicBezTo>
                  <a:cubicBezTo>
                    <a:pt x="516" y="7"/>
                    <a:pt x="523" y="0"/>
                    <a:pt x="537" y="0"/>
                  </a:cubicBezTo>
                  <a:cubicBezTo>
                    <a:pt x="552" y="0"/>
                    <a:pt x="566" y="7"/>
                    <a:pt x="566" y="28"/>
                  </a:cubicBezTo>
                  <a:cubicBezTo>
                    <a:pt x="566" y="35"/>
                    <a:pt x="559" y="49"/>
                    <a:pt x="544" y="49"/>
                  </a:cubicBezTo>
                  <a:cubicBezTo>
                    <a:pt x="544" y="84"/>
                    <a:pt x="544" y="84"/>
                    <a:pt x="544" y="84"/>
                  </a:cubicBezTo>
                  <a:cubicBezTo>
                    <a:pt x="559" y="84"/>
                    <a:pt x="566" y="98"/>
                    <a:pt x="566" y="113"/>
                  </a:cubicBezTo>
                  <a:cubicBezTo>
                    <a:pt x="566" y="120"/>
                    <a:pt x="559" y="134"/>
                    <a:pt x="544" y="134"/>
                  </a:cubicBezTo>
                  <a:cubicBezTo>
                    <a:pt x="544" y="169"/>
                    <a:pt x="544" y="169"/>
                    <a:pt x="544" y="169"/>
                  </a:cubicBezTo>
                  <a:cubicBezTo>
                    <a:pt x="559" y="169"/>
                    <a:pt x="566" y="183"/>
                    <a:pt x="566" y="198"/>
                  </a:cubicBezTo>
                  <a:cubicBezTo>
                    <a:pt x="566" y="205"/>
                    <a:pt x="559" y="219"/>
                    <a:pt x="544" y="219"/>
                  </a:cubicBezTo>
                  <a:cubicBezTo>
                    <a:pt x="544" y="254"/>
                    <a:pt x="544" y="254"/>
                    <a:pt x="544" y="254"/>
                  </a:cubicBezTo>
                  <a:cubicBezTo>
                    <a:pt x="559" y="254"/>
                    <a:pt x="566" y="268"/>
                    <a:pt x="566" y="282"/>
                  </a:cubicBezTo>
                  <a:cubicBezTo>
                    <a:pt x="566" y="289"/>
                    <a:pt x="559" y="304"/>
                    <a:pt x="544" y="304"/>
                  </a:cubicBezTo>
                  <a:cubicBezTo>
                    <a:pt x="544" y="339"/>
                    <a:pt x="544" y="339"/>
                    <a:pt x="544" y="339"/>
                  </a:cubicBezTo>
                  <a:cubicBezTo>
                    <a:pt x="559" y="339"/>
                    <a:pt x="566" y="353"/>
                    <a:pt x="566" y="367"/>
                  </a:cubicBezTo>
                  <a:cubicBezTo>
                    <a:pt x="566" y="374"/>
                    <a:pt x="559" y="388"/>
                    <a:pt x="544" y="388"/>
                  </a:cubicBezTo>
                  <a:cubicBezTo>
                    <a:pt x="544" y="424"/>
                    <a:pt x="544" y="424"/>
                    <a:pt x="544" y="424"/>
                  </a:cubicBezTo>
                  <a:cubicBezTo>
                    <a:pt x="559" y="424"/>
                    <a:pt x="566" y="438"/>
                    <a:pt x="566" y="452"/>
                  </a:cubicBezTo>
                  <a:close/>
                  <a:moveTo>
                    <a:pt x="488" y="70"/>
                  </a:moveTo>
                  <a:lnTo>
                    <a:pt x="488" y="70"/>
                  </a:lnTo>
                  <a:cubicBezTo>
                    <a:pt x="78" y="70"/>
                    <a:pt x="78" y="70"/>
                    <a:pt x="78" y="70"/>
                  </a:cubicBezTo>
                  <a:cubicBezTo>
                    <a:pt x="78" y="487"/>
                    <a:pt x="78" y="487"/>
                    <a:pt x="78" y="487"/>
                  </a:cubicBezTo>
                  <a:cubicBezTo>
                    <a:pt x="488" y="487"/>
                    <a:pt x="488" y="487"/>
                    <a:pt x="488" y="487"/>
                  </a:cubicBezTo>
                  <a:lnTo>
                    <a:pt x="488" y="70"/>
                  </a:lnTo>
                  <a:close/>
                  <a:moveTo>
                    <a:pt x="248" y="374"/>
                  </a:moveTo>
                  <a:lnTo>
                    <a:pt x="248" y="374"/>
                  </a:lnTo>
                  <a:cubicBezTo>
                    <a:pt x="375" y="212"/>
                    <a:pt x="375" y="212"/>
                    <a:pt x="375" y="212"/>
                  </a:cubicBezTo>
                  <a:cubicBezTo>
                    <a:pt x="460" y="346"/>
                    <a:pt x="460" y="346"/>
                    <a:pt x="460" y="346"/>
                  </a:cubicBezTo>
                  <a:cubicBezTo>
                    <a:pt x="460" y="459"/>
                    <a:pt x="460" y="459"/>
                    <a:pt x="460" y="459"/>
                  </a:cubicBezTo>
                  <a:cubicBezTo>
                    <a:pt x="106" y="459"/>
                    <a:pt x="106" y="459"/>
                    <a:pt x="106" y="459"/>
                  </a:cubicBezTo>
                  <a:cubicBezTo>
                    <a:pt x="219" y="346"/>
                    <a:pt x="219" y="346"/>
                    <a:pt x="219" y="346"/>
                  </a:cubicBezTo>
                  <a:lnTo>
                    <a:pt x="248" y="374"/>
                  </a:lnTo>
                  <a:close/>
                  <a:moveTo>
                    <a:pt x="191" y="240"/>
                  </a:moveTo>
                  <a:lnTo>
                    <a:pt x="191" y="240"/>
                  </a:lnTo>
                  <a:cubicBezTo>
                    <a:pt x="156" y="240"/>
                    <a:pt x="135" y="219"/>
                    <a:pt x="135" y="183"/>
                  </a:cubicBezTo>
                  <a:cubicBezTo>
                    <a:pt x="135" y="155"/>
                    <a:pt x="156" y="127"/>
                    <a:pt x="191" y="127"/>
                  </a:cubicBezTo>
                  <a:cubicBezTo>
                    <a:pt x="219" y="127"/>
                    <a:pt x="248" y="155"/>
                    <a:pt x="248" y="183"/>
                  </a:cubicBezTo>
                  <a:cubicBezTo>
                    <a:pt x="248" y="219"/>
                    <a:pt x="219" y="240"/>
                    <a:pt x="191" y="240"/>
                  </a:cubicBezTo>
                  <a:close/>
                </a:path>
              </a:pathLst>
            </a:custGeom>
            <a:solidFill>
              <a:schemeClr val="bg1"/>
            </a:solidFill>
            <a:ln>
              <a:noFill/>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5" name="Group 4">
            <a:extLst>
              <a:ext uri="{FF2B5EF4-FFF2-40B4-BE49-F238E27FC236}">
                <a16:creationId xmlns:a16="http://schemas.microsoft.com/office/drawing/2014/main" id="{32CE7C34-523E-4BAC-97FE-A13155CF60A1}"/>
              </a:ext>
            </a:extLst>
          </p:cNvPr>
          <p:cNvGrpSpPr/>
          <p:nvPr/>
        </p:nvGrpSpPr>
        <p:grpSpPr>
          <a:xfrm>
            <a:off x="8041761" y="3020685"/>
            <a:ext cx="567733" cy="567733"/>
            <a:chOff x="8041761" y="2929245"/>
            <a:chExt cx="567733" cy="567733"/>
          </a:xfrm>
        </p:grpSpPr>
        <p:sp>
          <p:nvSpPr>
            <p:cNvPr id="53" name="Oval 52">
              <a:extLst>
                <a:ext uri="{FF2B5EF4-FFF2-40B4-BE49-F238E27FC236}">
                  <a16:creationId xmlns:a16="http://schemas.microsoft.com/office/drawing/2014/main" id="{E00390B2-F62D-40C8-B9A5-8718706FAF65}"/>
                </a:ext>
              </a:extLst>
            </p:cNvPr>
            <p:cNvSpPr>
              <a:spLocks noChangeAspect="1"/>
            </p:cNvSpPr>
            <p:nvPr/>
          </p:nvSpPr>
          <p:spPr>
            <a:xfrm>
              <a:off x="8041761" y="2929245"/>
              <a:ext cx="567733" cy="567733"/>
            </a:xfrm>
            <a:prstGeom prst="ellipse">
              <a:avLst/>
            </a:prstGeom>
            <a:solidFill>
              <a:schemeClr val="accent6">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Freeform 123">
              <a:extLst>
                <a:ext uri="{FF2B5EF4-FFF2-40B4-BE49-F238E27FC236}">
                  <a16:creationId xmlns:a16="http://schemas.microsoft.com/office/drawing/2014/main" id="{2EC9543A-2D81-4F5C-878A-9EC5E36AA99E}"/>
                </a:ext>
              </a:extLst>
            </p:cNvPr>
            <p:cNvSpPr>
              <a:spLocks noChangeAspect="1" noChangeArrowheads="1"/>
            </p:cNvSpPr>
            <p:nvPr/>
          </p:nvSpPr>
          <p:spPr bwMode="auto">
            <a:xfrm>
              <a:off x="8154191" y="3040424"/>
              <a:ext cx="342872" cy="345375"/>
            </a:xfrm>
            <a:custGeom>
              <a:avLst/>
              <a:gdLst>
                <a:gd name="T0" fmla="*/ 74657633 w 602"/>
                <a:gd name="T1" fmla="*/ 42962442 h 609"/>
                <a:gd name="T2" fmla="*/ 74657633 w 602"/>
                <a:gd name="T3" fmla="*/ 42962442 h 609"/>
                <a:gd name="T4" fmla="*/ 71002968 w 602"/>
                <a:gd name="T5" fmla="*/ 42962442 h 609"/>
                <a:gd name="T6" fmla="*/ 43332858 w 602"/>
                <a:gd name="T7" fmla="*/ 70396460 h 609"/>
                <a:gd name="T8" fmla="*/ 43332858 w 602"/>
                <a:gd name="T9" fmla="*/ 75054951 h 609"/>
                <a:gd name="T10" fmla="*/ 39678193 w 602"/>
                <a:gd name="T11" fmla="*/ 78678142 h 609"/>
                <a:gd name="T12" fmla="*/ 36023527 w 602"/>
                <a:gd name="T13" fmla="*/ 75054951 h 609"/>
                <a:gd name="T14" fmla="*/ 36023527 w 602"/>
                <a:gd name="T15" fmla="*/ 70396460 h 609"/>
                <a:gd name="T16" fmla="*/ 7308970 w 602"/>
                <a:gd name="T17" fmla="*/ 42962442 h 609"/>
                <a:gd name="T18" fmla="*/ 3654665 w 602"/>
                <a:gd name="T19" fmla="*/ 42962442 h 609"/>
                <a:gd name="T20" fmla="*/ 0 w 602"/>
                <a:gd name="T21" fmla="*/ 39339251 h 609"/>
                <a:gd name="T22" fmla="*/ 3654665 w 602"/>
                <a:gd name="T23" fmla="*/ 35715700 h 609"/>
                <a:gd name="T24" fmla="*/ 7308970 w 602"/>
                <a:gd name="T25" fmla="*/ 35715700 h 609"/>
                <a:gd name="T26" fmla="*/ 36023527 w 602"/>
                <a:gd name="T27" fmla="*/ 8282042 h 609"/>
                <a:gd name="T28" fmla="*/ 36023527 w 602"/>
                <a:gd name="T29" fmla="*/ 3623191 h 609"/>
                <a:gd name="T30" fmla="*/ 39678193 w 602"/>
                <a:gd name="T31" fmla="*/ 0 h 609"/>
                <a:gd name="T32" fmla="*/ 43332858 w 602"/>
                <a:gd name="T33" fmla="*/ 3623191 h 609"/>
                <a:gd name="T34" fmla="*/ 43332858 w 602"/>
                <a:gd name="T35" fmla="*/ 8282042 h 609"/>
                <a:gd name="T36" fmla="*/ 71002968 w 602"/>
                <a:gd name="T37" fmla="*/ 35715700 h 609"/>
                <a:gd name="T38" fmla="*/ 74657633 w 602"/>
                <a:gd name="T39" fmla="*/ 35715700 h 609"/>
                <a:gd name="T40" fmla="*/ 78442719 w 602"/>
                <a:gd name="T41" fmla="*/ 39339251 h 609"/>
                <a:gd name="T42" fmla="*/ 74657633 w 602"/>
                <a:gd name="T43" fmla="*/ 42962442 h 609"/>
                <a:gd name="T44" fmla="*/ 56254247 w 602"/>
                <a:gd name="T45" fmla="*/ 35715700 h 609"/>
                <a:gd name="T46" fmla="*/ 56254247 w 602"/>
                <a:gd name="T47" fmla="*/ 35715700 h 609"/>
                <a:gd name="T48" fmla="*/ 63563216 w 602"/>
                <a:gd name="T49" fmla="*/ 35715700 h 609"/>
                <a:gd name="T50" fmla="*/ 43332858 w 602"/>
                <a:gd name="T51" fmla="*/ 15528425 h 609"/>
                <a:gd name="T52" fmla="*/ 43332858 w 602"/>
                <a:gd name="T53" fmla="*/ 21998871 h 609"/>
                <a:gd name="T54" fmla="*/ 39678193 w 602"/>
                <a:gd name="T55" fmla="*/ 25622062 h 609"/>
                <a:gd name="T56" fmla="*/ 36023527 w 602"/>
                <a:gd name="T57" fmla="*/ 21998871 h 609"/>
                <a:gd name="T58" fmla="*/ 36023527 w 602"/>
                <a:gd name="T59" fmla="*/ 15528425 h 609"/>
                <a:gd name="T60" fmla="*/ 14748721 w 602"/>
                <a:gd name="T61" fmla="*/ 35715700 h 609"/>
                <a:gd name="T62" fmla="*/ 22058052 w 602"/>
                <a:gd name="T63" fmla="*/ 35715700 h 609"/>
                <a:gd name="T64" fmla="*/ 25843138 w 602"/>
                <a:gd name="T65" fmla="*/ 39339251 h 609"/>
                <a:gd name="T66" fmla="*/ 22058052 w 602"/>
                <a:gd name="T67" fmla="*/ 42962442 h 609"/>
                <a:gd name="T68" fmla="*/ 14748721 w 602"/>
                <a:gd name="T69" fmla="*/ 42962442 h 609"/>
                <a:gd name="T70" fmla="*/ 36023527 w 602"/>
                <a:gd name="T71" fmla="*/ 63149718 h 609"/>
                <a:gd name="T72" fmla="*/ 36023527 w 602"/>
                <a:gd name="T73" fmla="*/ 56679271 h 609"/>
                <a:gd name="T74" fmla="*/ 39678193 w 602"/>
                <a:gd name="T75" fmla="*/ 53056080 h 609"/>
                <a:gd name="T76" fmla="*/ 43332858 w 602"/>
                <a:gd name="T77" fmla="*/ 56679271 h 609"/>
                <a:gd name="T78" fmla="*/ 43332858 w 602"/>
                <a:gd name="T79" fmla="*/ 63149718 h 609"/>
                <a:gd name="T80" fmla="*/ 63563216 w 602"/>
                <a:gd name="T81" fmla="*/ 42962442 h 609"/>
                <a:gd name="T82" fmla="*/ 56254247 w 602"/>
                <a:gd name="T83" fmla="*/ 42962442 h 609"/>
                <a:gd name="T84" fmla="*/ 52599581 w 602"/>
                <a:gd name="T85" fmla="*/ 39339251 h 609"/>
                <a:gd name="T86" fmla="*/ 56254247 w 602"/>
                <a:gd name="T87" fmla="*/ 35715700 h 609"/>
                <a:gd name="T88" fmla="*/ 39678193 w 602"/>
                <a:gd name="T89" fmla="*/ 42962442 h 609"/>
                <a:gd name="T90" fmla="*/ 39678193 w 602"/>
                <a:gd name="T91" fmla="*/ 42962442 h 609"/>
                <a:gd name="T92" fmla="*/ 36023527 w 602"/>
                <a:gd name="T93" fmla="*/ 39339251 h 609"/>
                <a:gd name="T94" fmla="*/ 39678193 w 602"/>
                <a:gd name="T95" fmla="*/ 35715700 h 609"/>
                <a:gd name="T96" fmla="*/ 43332858 w 602"/>
                <a:gd name="T97" fmla="*/ 39339251 h 609"/>
                <a:gd name="T98" fmla="*/ 39678193 w 602"/>
                <a:gd name="T99" fmla="*/ 42962442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02" h="609">
                  <a:moveTo>
                    <a:pt x="572" y="332"/>
                  </a:moveTo>
                  <a:lnTo>
                    <a:pt x="572" y="332"/>
                  </a:lnTo>
                  <a:cubicBezTo>
                    <a:pt x="544" y="332"/>
                    <a:pt x="544" y="332"/>
                    <a:pt x="544" y="332"/>
                  </a:cubicBezTo>
                  <a:cubicBezTo>
                    <a:pt x="530" y="445"/>
                    <a:pt x="445" y="537"/>
                    <a:pt x="332" y="544"/>
                  </a:cubicBezTo>
                  <a:cubicBezTo>
                    <a:pt x="332" y="580"/>
                    <a:pt x="332" y="580"/>
                    <a:pt x="332" y="580"/>
                  </a:cubicBezTo>
                  <a:cubicBezTo>
                    <a:pt x="332" y="594"/>
                    <a:pt x="318" y="608"/>
                    <a:pt x="304" y="608"/>
                  </a:cubicBezTo>
                  <a:cubicBezTo>
                    <a:pt x="283" y="608"/>
                    <a:pt x="276" y="594"/>
                    <a:pt x="276" y="580"/>
                  </a:cubicBezTo>
                  <a:cubicBezTo>
                    <a:pt x="276" y="544"/>
                    <a:pt x="276" y="544"/>
                    <a:pt x="276" y="544"/>
                  </a:cubicBezTo>
                  <a:cubicBezTo>
                    <a:pt x="162" y="537"/>
                    <a:pt x="71" y="445"/>
                    <a:pt x="56" y="332"/>
                  </a:cubicBezTo>
                  <a:cubicBezTo>
                    <a:pt x="28" y="332"/>
                    <a:pt x="28" y="332"/>
                    <a:pt x="28" y="332"/>
                  </a:cubicBezTo>
                  <a:cubicBezTo>
                    <a:pt x="14" y="332"/>
                    <a:pt x="0" y="318"/>
                    <a:pt x="0" y="304"/>
                  </a:cubicBezTo>
                  <a:cubicBezTo>
                    <a:pt x="0" y="290"/>
                    <a:pt x="14" y="276"/>
                    <a:pt x="28" y="276"/>
                  </a:cubicBezTo>
                  <a:cubicBezTo>
                    <a:pt x="56" y="276"/>
                    <a:pt x="56" y="276"/>
                    <a:pt x="56" y="276"/>
                  </a:cubicBezTo>
                  <a:cubicBezTo>
                    <a:pt x="71" y="163"/>
                    <a:pt x="162" y="71"/>
                    <a:pt x="276" y="64"/>
                  </a:cubicBezTo>
                  <a:cubicBezTo>
                    <a:pt x="276" y="28"/>
                    <a:pt x="276" y="28"/>
                    <a:pt x="276" y="28"/>
                  </a:cubicBezTo>
                  <a:cubicBezTo>
                    <a:pt x="276" y="14"/>
                    <a:pt x="283" y="0"/>
                    <a:pt x="304" y="0"/>
                  </a:cubicBezTo>
                  <a:cubicBezTo>
                    <a:pt x="318" y="0"/>
                    <a:pt x="332" y="14"/>
                    <a:pt x="332" y="28"/>
                  </a:cubicBezTo>
                  <a:cubicBezTo>
                    <a:pt x="332" y="64"/>
                    <a:pt x="332" y="64"/>
                    <a:pt x="332" y="64"/>
                  </a:cubicBezTo>
                  <a:cubicBezTo>
                    <a:pt x="445" y="71"/>
                    <a:pt x="530" y="163"/>
                    <a:pt x="544" y="276"/>
                  </a:cubicBezTo>
                  <a:cubicBezTo>
                    <a:pt x="572" y="276"/>
                    <a:pt x="572" y="276"/>
                    <a:pt x="572" y="276"/>
                  </a:cubicBezTo>
                  <a:cubicBezTo>
                    <a:pt x="594" y="276"/>
                    <a:pt x="601" y="290"/>
                    <a:pt x="601" y="304"/>
                  </a:cubicBezTo>
                  <a:cubicBezTo>
                    <a:pt x="601" y="318"/>
                    <a:pt x="594" y="332"/>
                    <a:pt x="572" y="332"/>
                  </a:cubicBezTo>
                  <a:close/>
                  <a:moveTo>
                    <a:pt x="431" y="276"/>
                  </a:moveTo>
                  <a:lnTo>
                    <a:pt x="431" y="276"/>
                  </a:lnTo>
                  <a:cubicBezTo>
                    <a:pt x="487" y="276"/>
                    <a:pt x="487" y="276"/>
                    <a:pt x="487" y="276"/>
                  </a:cubicBezTo>
                  <a:cubicBezTo>
                    <a:pt x="473" y="191"/>
                    <a:pt x="410" y="127"/>
                    <a:pt x="332" y="120"/>
                  </a:cubicBezTo>
                  <a:cubicBezTo>
                    <a:pt x="332" y="170"/>
                    <a:pt x="332" y="170"/>
                    <a:pt x="332" y="170"/>
                  </a:cubicBezTo>
                  <a:cubicBezTo>
                    <a:pt x="332" y="191"/>
                    <a:pt x="318" y="198"/>
                    <a:pt x="304" y="198"/>
                  </a:cubicBezTo>
                  <a:cubicBezTo>
                    <a:pt x="283" y="198"/>
                    <a:pt x="276" y="191"/>
                    <a:pt x="276" y="170"/>
                  </a:cubicBezTo>
                  <a:cubicBezTo>
                    <a:pt x="276" y="120"/>
                    <a:pt x="276" y="120"/>
                    <a:pt x="276" y="120"/>
                  </a:cubicBezTo>
                  <a:cubicBezTo>
                    <a:pt x="191" y="127"/>
                    <a:pt x="127" y="191"/>
                    <a:pt x="113" y="276"/>
                  </a:cubicBezTo>
                  <a:cubicBezTo>
                    <a:pt x="169" y="276"/>
                    <a:pt x="169" y="276"/>
                    <a:pt x="169" y="276"/>
                  </a:cubicBezTo>
                  <a:cubicBezTo>
                    <a:pt x="184" y="276"/>
                    <a:pt x="198" y="290"/>
                    <a:pt x="198" y="304"/>
                  </a:cubicBezTo>
                  <a:cubicBezTo>
                    <a:pt x="198" y="318"/>
                    <a:pt x="184" y="332"/>
                    <a:pt x="169" y="332"/>
                  </a:cubicBezTo>
                  <a:cubicBezTo>
                    <a:pt x="113" y="332"/>
                    <a:pt x="113" y="332"/>
                    <a:pt x="113" y="332"/>
                  </a:cubicBezTo>
                  <a:cubicBezTo>
                    <a:pt x="127" y="417"/>
                    <a:pt x="191" y="481"/>
                    <a:pt x="276" y="488"/>
                  </a:cubicBezTo>
                  <a:cubicBezTo>
                    <a:pt x="276" y="438"/>
                    <a:pt x="276" y="438"/>
                    <a:pt x="276" y="438"/>
                  </a:cubicBezTo>
                  <a:cubicBezTo>
                    <a:pt x="276" y="417"/>
                    <a:pt x="283" y="410"/>
                    <a:pt x="304" y="410"/>
                  </a:cubicBezTo>
                  <a:cubicBezTo>
                    <a:pt x="318" y="410"/>
                    <a:pt x="332" y="417"/>
                    <a:pt x="332" y="438"/>
                  </a:cubicBezTo>
                  <a:cubicBezTo>
                    <a:pt x="332" y="488"/>
                    <a:pt x="332" y="488"/>
                    <a:pt x="332" y="488"/>
                  </a:cubicBezTo>
                  <a:cubicBezTo>
                    <a:pt x="410" y="481"/>
                    <a:pt x="473" y="417"/>
                    <a:pt x="487" y="332"/>
                  </a:cubicBezTo>
                  <a:cubicBezTo>
                    <a:pt x="431" y="332"/>
                    <a:pt x="431" y="332"/>
                    <a:pt x="431" y="332"/>
                  </a:cubicBezTo>
                  <a:cubicBezTo>
                    <a:pt x="417" y="332"/>
                    <a:pt x="403" y="318"/>
                    <a:pt x="403" y="304"/>
                  </a:cubicBezTo>
                  <a:cubicBezTo>
                    <a:pt x="403" y="290"/>
                    <a:pt x="417" y="276"/>
                    <a:pt x="431" y="276"/>
                  </a:cubicBezTo>
                  <a:close/>
                  <a:moveTo>
                    <a:pt x="304" y="332"/>
                  </a:moveTo>
                  <a:lnTo>
                    <a:pt x="304" y="332"/>
                  </a:lnTo>
                  <a:cubicBezTo>
                    <a:pt x="283" y="332"/>
                    <a:pt x="276" y="318"/>
                    <a:pt x="276" y="304"/>
                  </a:cubicBezTo>
                  <a:cubicBezTo>
                    <a:pt x="276" y="290"/>
                    <a:pt x="283" y="276"/>
                    <a:pt x="304" y="276"/>
                  </a:cubicBezTo>
                  <a:cubicBezTo>
                    <a:pt x="318" y="276"/>
                    <a:pt x="332" y="290"/>
                    <a:pt x="332" y="304"/>
                  </a:cubicBezTo>
                  <a:cubicBezTo>
                    <a:pt x="332" y="318"/>
                    <a:pt x="318" y="332"/>
                    <a:pt x="304" y="332"/>
                  </a:cubicBezTo>
                  <a:close/>
                </a:path>
              </a:pathLst>
            </a:custGeom>
            <a:solidFill>
              <a:schemeClr val="bg1"/>
            </a:solidFill>
            <a:ln>
              <a:noFill/>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4" name="Group 3">
            <a:extLst>
              <a:ext uri="{FF2B5EF4-FFF2-40B4-BE49-F238E27FC236}">
                <a16:creationId xmlns:a16="http://schemas.microsoft.com/office/drawing/2014/main" id="{1722C52C-242F-4673-A3B1-134870364729}"/>
              </a:ext>
            </a:extLst>
          </p:cNvPr>
          <p:cNvGrpSpPr/>
          <p:nvPr/>
        </p:nvGrpSpPr>
        <p:grpSpPr>
          <a:xfrm>
            <a:off x="8041761" y="3926876"/>
            <a:ext cx="567733" cy="567733"/>
            <a:chOff x="8041761" y="3835436"/>
            <a:chExt cx="567733" cy="567733"/>
          </a:xfrm>
        </p:grpSpPr>
        <p:sp>
          <p:nvSpPr>
            <p:cNvPr id="56" name="Oval 55">
              <a:extLst>
                <a:ext uri="{FF2B5EF4-FFF2-40B4-BE49-F238E27FC236}">
                  <a16:creationId xmlns:a16="http://schemas.microsoft.com/office/drawing/2014/main" id="{0CF23F75-1111-4BA1-BCD1-5F3916F231AD}"/>
                </a:ext>
              </a:extLst>
            </p:cNvPr>
            <p:cNvSpPr/>
            <p:nvPr/>
          </p:nvSpPr>
          <p:spPr>
            <a:xfrm>
              <a:off x="8041761" y="3835436"/>
              <a:ext cx="567733" cy="567733"/>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064A2"/>
                </a:solidFill>
                <a:effectLst/>
                <a:uLnTx/>
                <a:uFillTx/>
                <a:latin typeface="Calibri"/>
                <a:ea typeface="+mn-ea"/>
                <a:cs typeface="+mn-cs"/>
              </a:endParaRPr>
            </a:p>
          </p:txBody>
        </p:sp>
        <p:sp>
          <p:nvSpPr>
            <p:cNvPr id="41" name="Freeform 71">
              <a:extLst>
                <a:ext uri="{FF2B5EF4-FFF2-40B4-BE49-F238E27FC236}">
                  <a16:creationId xmlns:a16="http://schemas.microsoft.com/office/drawing/2014/main" id="{83256635-900A-4BFA-AB13-7330975EECBF}"/>
                </a:ext>
              </a:extLst>
            </p:cNvPr>
            <p:cNvSpPr>
              <a:spLocks noChangeAspect="1" noChangeArrowheads="1"/>
            </p:cNvSpPr>
            <p:nvPr/>
          </p:nvSpPr>
          <p:spPr bwMode="auto">
            <a:xfrm>
              <a:off x="8140119" y="3935138"/>
              <a:ext cx="371016" cy="368328"/>
            </a:xfrm>
            <a:custGeom>
              <a:avLst/>
              <a:gdLst>
                <a:gd name="T0" fmla="*/ 188131 w 609"/>
                <a:gd name="T1" fmla="*/ 130421 h 602"/>
                <a:gd name="T2" fmla="*/ 188131 w 609"/>
                <a:gd name="T3" fmla="*/ 130421 h 602"/>
                <a:gd name="T4" fmla="*/ 180577 w 609"/>
                <a:gd name="T5" fmla="*/ 148123 h 602"/>
                <a:gd name="T6" fmla="*/ 188131 w 609"/>
                <a:gd name="T7" fmla="*/ 181360 h 602"/>
                <a:gd name="T8" fmla="*/ 183095 w 609"/>
                <a:gd name="T9" fmla="*/ 188947 h 602"/>
                <a:gd name="T10" fmla="*/ 150002 w 609"/>
                <a:gd name="T11" fmla="*/ 178831 h 602"/>
                <a:gd name="T12" fmla="*/ 129857 w 609"/>
                <a:gd name="T13" fmla="*/ 188947 h 602"/>
                <a:gd name="T14" fmla="*/ 132375 w 609"/>
                <a:gd name="T15" fmla="*/ 188947 h 602"/>
                <a:gd name="T16" fmla="*/ 111872 w 609"/>
                <a:gd name="T17" fmla="*/ 217127 h 602"/>
                <a:gd name="T18" fmla="*/ 106836 w 609"/>
                <a:gd name="T19" fmla="*/ 217127 h 602"/>
                <a:gd name="T20" fmla="*/ 86332 w 609"/>
                <a:gd name="T21" fmla="*/ 186418 h 602"/>
                <a:gd name="T22" fmla="*/ 68706 w 609"/>
                <a:gd name="T23" fmla="*/ 178831 h 602"/>
                <a:gd name="T24" fmla="*/ 68706 w 609"/>
                <a:gd name="T25" fmla="*/ 181360 h 602"/>
                <a:gd name="T26" fmla="*/ 35612 w 609"/>
                <a:gd name="T27" fmla="*/ 186418 h 602"/>
                <a:gd name="T28" fmla="*/ 30576 w 609"/>
                <a:gd name="T29" fmla="*/ 183889 h 602"/>
                <a:gd name="T30" fmla="*/ 38130 w 609"/>
                <a:gd name="T31" fmla="*/ 148123 h 602"/>
                <a:gd name="T32" fmla="*/ 30576 w 609"/>
                <a:gd name="T33" fmla="*/ 130421 h 602"/>
                <a:gd name="T34" fmla="*/ 0 w 609"/>
                <a:gd name="T35" fmla="*/ 109828 h 602"/>
                <a:gd name="T36" fmla="*/ 0 w 609"/>
                <a:gd name="T37" fmla="*/ 104770 h 602"/>
                <a:gd name="T38" fmla="*/ 30576 w 609"/>
                <a:gd name="T39" fmla="*/ 86706 h 602"/>
                <a:gd name="T40" fmla="*/ 38130 w 609"/>
                <a:gd name="T41" fmla="*/ 66475 h 602"/>
                <a:gd name="T42" fmla="*/ 30576 w 609"/>
                <a:gd name="T43" fmla="*/ 33237 h 602"/>
                <a:gd name="T44" fmla="*/ 35612 w 609"/>
                <a:gd name="T45" fmla="*/ 28180 h 602"/>
                <a:gd name="T46" fmla="*/ 68706 w 609"/>
                <a:gd name="T47" fmla="*/ 35766 h 602"/>
                <a:gd name="T48" fmla="*/ 86332 w 609"/>
                <a:gd name="T49" fmla="*/ 28180 h 602"/>
                <a:gd name="T50" fmla="*/ 106836 w 609"/>
                <a:gd name="T51" fmla="*/ 0 h 602"/>
                <a:gd name="T52" fmla="*/ 111872 w 609"/>
                <a:gd name="T53" fmla="*/ 0 h 602"/>
                <a:gd name="T54" fmla="*/ 132375 w 609"/>
                <a:gd name="T55" fmla="*/ 28180 h 602"/>
                <a:gd name="T56" fmla="*/ 150002 w 609"/>
                <a:gd name="T57" fmla="*/ 35766 h 602"/>
                <a:gd name="T58" fmla="*/ 183095 w 609"/>
                <a:gd name="T59" fmla="*/ 28180 h 602"/>
                <a:gd name="T60" fmla="*/ 188131 w 609"/>
                <a:gd name="T61" fmla="*/ 33237 h 602"/>
                <a:gd name="T62" fmla="*/ 180577 w 609"/>
                <a:gd name="T63" fmla="*/ 66475 h 602"/>
                <a:gd name="T64" fmla="*/ 188131 w 609"/>
                <a:gd name="T65" fmla="*/ 86706 h 602"/>
                <a:gd name="T66" fmla="*/ 218707 w 609"/>
                <a:gd name="T67" fmla="*/ 104770 h 602"/>
                <a:gd name="T68" fmla="*/ 218707 w 609"/>
                <a:gd name="T69" fmla="*/ 109828 h 602"/>
                <a:gd name="T70" fmla="*/ 188131 w 609"/>
                <a:gd name="T71" fmla="*/ 130421 h 602"/>
                <a:gd name="T72" fmla="*/ 109354 w 609"/>
                <a:gd name="T73" fmla="*/ 45882 h 602"/>
                <a:gd name="T74" fmla="*/ 109354 w 609"/>
                <a:gd name="T75" fmla="*/ 45882 h 602"/>
                <a:gd name="T76" fmla="*/ 48202 w 609"/>
                <a:gd name="T77" fmla="*/ 107299 h 602"/>
                <a:gd name="T78" fmla="*/ 109354 w 609"/>
                <a:gd name="T79" fmla="*/ 168716 h 602"/>
                <a:gd name="T80" fmla="*/ 170505 w 609"/>
                <a:gd name="T81" fmla="*/ 107299 h 602"/>
                <a:gd name="T82" fmla="*/ 109354 w 609"/>
                <a:gd name="T83" fmla="*/ 45882 h 602"/>
                <a:gd name="T84" fmla="*/ 109354 w 609"/>
                <a:gd name="T85" fmla="*/ 148123 h 602"/>
                <a:gd name="T86" fmla="*/ 109354 w 609"/>
                <a:gd name="T87" fmla="*/ 148123 h 602"/>
                <a:gd name="T88" fmla="*/ 68706 w 609"/>
                <a:gd name="T89" fmla="*/ 107299 h 602"/>
                <a:gd name="T90" fmla="*/ 109354 w 609"/>
                <a:gd name="T91" fmla="*/ 66475 h 602"/>
                <a:gd name="T92" fmla="*/ 150002 w 609"/>
                <a:gd name="T93" fmla="*/ 107299 h 602"/>
                <a:gd name="T94" fmla="*/ 109354 w 609"/>
                <a:gd name="T95" fmla="*/ 148123 h 602"/>
                <a:gd name="T96" fmla="*/ 109354 w 609"/>
                <a:gd name="T97" fmla="*/ 86706 h 602"/>
                <a:gd name="T98" fmla="*/ 109354 w 609"/>
                <a:gd name="T99" fmla="*/ 86706 h 602"/>
                <a:gd name="T100" fmla="*/ 88850 w 609"/>
                <a:gd name="T101" fmla="*/ 107299 h 602"/>
                <a:gd name="T102" fmla="*/ 109354 w 609"/>
                <a:gd name="T103" fmla="*/ 127530 h 602"/>
                <a:gd name="T104" fmla="*/ 129857 w 609"/>
                <a:gd name="T105" fmla="*/ 107299 h 602"/>
                <a:gd name="T106" fmla="*/ 109354 w 609"/>
                <a:gd name="T107" fmla="*/ 86706 h 6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09" h="602">
                  <a:moveTo>
                    <a:pt x="523" y="361"/>
                  </a:moveTo>
                  <a:lnTo>
                    <a:pt x="523" y="361"/>
                  </a:lnTo>
                  <a:cubicBezTo>
                    <a:pt x="523" y="382"/>
                    <a:pt x="516" y="396"/>
                    <a:pt x="502" y="410"/>
                  </a:cubicBezTo>
                  <a:cubicBezTo>
                    <a:pt x="502" y="417"/>
                    <a:pt x="551" y="474"/>
                    <a:pt x="523" y="502"/>
                  </a:cubicBezTo>
                  <a:cubicBezTo>
                    <a:pt x="509" y="523"/>
                    <a:pt x="509" y="523"/>
                    <a:pt x="509" y="523"/>
                  </a:cubicBezTo>
                  <a:cubicBezTo>
                    <a:pt x="488" y="544"/>
                    <a:pt x="431" y="509"/>
                    <a:pt x="417" y="495"/>
                  </a:cubicBezTo>
                  <a:cubicBezTo>
                    <a:pt x="403" y="509"/>
                    <a:pt x="382" y="516"/>
                    <a:pt x="361" y="523"/>
                  </a:cubicBezTo>
                  <a:cubicBezTo>
                    <a:pt x="368" y="523"/>
                    <a:pt x="368" y="523"/>
                    <a:pt x="368" y="523"/>
                  </a:cubicBezTo>
                  <a:cubicBezTo>
                    <a:pt x="368" y="523"/>
                    <a:pt x="354" y="601"/>
                    <a:pt x="311" y="601"/>
                  </a:cubicBezTo>
                  <a:cubicBezTo>
                    <a:pt x="297" y="601"/>
                    <a:pt x="297" y="601"/>
                    <a:pt x="297" y="601"/>
                  </a:cubicBezTo>
                  <a:cubicBezTo>
                    <a:pt x="262" y="601"/>
                    <a:pt x="247" y="530"/>
                    <a:pt x="240" y="516"/>
                  </a:cubicBezTo>
                  <a:cubicBezTo>
                    <a:pt x="226" y="516"/>
                    <a:pt x="205" y="509"/>
                    <a:pt x="191" y="495"/>
                  </a:cubicBezTo>
                  <a:cubicBezTo>
                    <a:pt x="191" y="502"/>
                    <a:pt x="191" y="502"/>
                    <a:pt x="191" y="502"/>
                  </a:cubicBezTo>
                  <a:cubicBezTo>
                    <a:pt x="191" y="502"/>
                    <a:pt x="127" y="551"/>
                    <a:pt x="99" y="516"/>
                  </a:cubicBezTo>
                  <a:cubicBezTo>
                    <a:pt x="85" y="509"/>
                    <a:pt x="85" y="509"/>
                    <a:pt x="85" y="509"/>
                  </a:cubicBezTo>
                  <a:cubicBezTo>
                    <a:pt x="64" y="481"/>
                    <a:pt x="99" y="424"/>
                    <a:pt x="106" y="410"/>
                  </a:cubicBezTo>
                  <a:cubicBezTo>
                    <a:pt x="99" y="396"/>
                    <a:pt x="92" y="382"/>
                    <a:pt x="85" y="361"/>
                  </a:cubicBezTo>
                  <a:cubicBezTo>
                    <a:pt x="71" y="361"/>
                    <a:pt x="0" y="339"/>
                    <a:pt x="0" y="304"/>
                  </a:cubicBezTo>
                  <a:cubicBezTo>
                    <a:pt x="0" y="290"/>
                    <a:pt x="0" y="290"/>
                    <a:pt x="0" y="290"/>
                  </a:cubicBezTo>
                  <a:cubicBezTo>
                    <a:pt x="0" y="255"/>
                    <a:pt x="71" y="240"/>
                    <a:pt x="85" y="240"/>
                  </a:cubicBezTo>
                  <a:cubicBezTo>
                    <a:pt x="92" y="219"/>
                    <a:pt x="99" y="205"/>
                    <a:pt x="106" y="184"/>
                  </a:cubicBezTo>
                  <a:cubicBezTo>
                    <a:pt x="99" y="177"/>
                    <a:pt x="57" y="113"/>
                    <a:pt x="85" y="92"/>
                  </a:cubicBezTo>
                  <a:cubicBezTo>
                    <a:pt x="99" y="78"/>
                    <a:pt x="99" y="78"/>
                    <a:pt x="99" y="78"/>
                  </a:cubicBezTo>
                  <a:cubicBezTo>
                    <a:pt x="120" y="50"/>
                    <a:pt x="177" y="92"/>
                    <a:pt x="191" y="99"/>
                  </a:cubicBezTo>
                  <a:cubicBezTo>
                    <a:pt x="205" y="92"/>
                    <a:pt x="226" y="85"/>
                    <a:pt x="240" y="78"/>
                  </a:cubicBezTo>
                  <a:cubicBezTo>
                    <a:pt x="247" y="64"/>
                    <a:pt x="269" y="0"/>
                    <a:pt x="297" y="0"/>
                  </a:cubicBezTo>
                  <a:cubicBezTo>
                    <a:pt x="311" y="0"/>
                    <a:pt x="311" y="0"/>
                    <a:pt x="311" y="0"/>
                  </a:cubicBezTo>
                  <a:cubicBezTo>
                    <a:pt x="346" y="0"/>
                    <a:pt x="361" y="57"/>
                    <a:pt x="368" y="78"/>
                  </a:cubicBezTo>
                  <a:cubicBezTo>
                    <a:pt x="382" y="85"/>
                    <a:pt x="403" y="92"/>
                    <a:pt x="417" y="99"/>
                  </a:cubicBezTo>
                  <a:cubicBezTo>
                    <a:pt x="431" y="92"/>
                    <a:pt x="488" y="57"/>
                    <a:pt x="509" y="78"/>
                  </a:cubicBezTo>
                  <a:cubicBezTo>
                    <a:pt x="523" y="92"/>
                    <a:pt x="523" y="92"/>
                    <a:pt x="523" y="92"/>
                  </a:cubicBezTo>
                  <a:cubicBezTo>
                    <a:pt x="551" y="120"/>
                    <a:pt x="516" y="170"/>
                    <a:pt x="502" y="184"/>
                  </a:cubicBezTo>
                  <a:cubicBezTo>
                    <a:pt x="516" y="205"/>
                    <a:pt x="523" y="219"/>
                    <a:pt x="523" y="240"/>
                  </a:cubicBezTo>
                  <a:cubicBezTo>
                    <a:pt x="530" y="240"/>
                    <a:pt x="608" y="248"/>
                    <a:pt x="608" y="290"/>
                  </a:cubicBezTo>
                  <a:cubicBezTo>
                    <a:pt x="608" y="304"/>
                    <a:pt x="608" y="304"/>
                    <a:pt x="608" y="304"/>
                  </a:cubicBezTo>
                  <a:cubicBezTo>
                    <a:pt x="608" y="339"/>
                    <a:pt x="544" y="353"/>
                    <a:pt x="523" y="361"/>
                  </a:cubicBezTo>
                  <a:close/>
                  <a:moveTo>
                    <a:pt x="304" y="127"/>
                  </a:moveTo>
                  <a:lnTo>
                    <a:pt x="304" y="127"/>
                  </a:lnTo>
                  <a:cubicBezTo>
                    <a:pt x="212" y="127"/>
                    <a:pt x="134" y="205"/>
                    <a:pt x="134" y="297"/>
                  </a:cubicBezTo>
                  <a:cubicBezTo>
                    <a:pt x="134" y="396"/>
                    <a:pt x="212" y="467"/>
                    <a:pt x="304" y="467"/>
                  </a:cubicBezTo>
                  <a:cubicBezTo>
                    <a:pt x="396" y="467"/>
                    <a:pt x="474" y="396"/>
                    <a:pt x="474" y="297"/>
                  </a:cubicBezTo>
                  <a:cubicBezTo>
                    <a:pt x="474" y="205"/>
                    <a:pt x="396" y="127"/>
                    <a:pt x="304" y="127"/>
                  </a:cubicBezTo>
                  <a:close/>
                  <a:moveTo>
                    <a:pt x="304" y="410"/>
                  </a:moveTo>
                  <a:lnTo>
                    <a:pt x="304" y="410"/>
                  </a:lnTo>
                  <a:cubicBezTo>
                    <a:pt x="240" y="410"/>
                    <a:pt x="191" y="361"/>
                    <a:pt x="191" y="297"/>
                  </a:cubicBezTo>
                  <a:cubicBezTo>
                    <a:pt x="191" y="233"/>
                    <a:pt x="240" y="184"/>
                    <a:pt x="304" y="184"/>
                  </a:cubicBezTo>
                  <a:cubicBezTo>
                    <a:pt x="368" y="184"/>
                    <a:pt x="417" y="233"/>
                    <a:pt x="417" y="297"/>
                  </a:cubicBezTo>
                  <a:cubicBezTo>
                    <a:pt x="417" y="361"/>
                    <a:pt x="368" y="410"/>
                    <a:pt x="304" y="410"/>
                  </a:cubicBezTo>
                  <a:close/>
                  <a:moveTo>
                    <a:pt x="304" y="240"/>
                  </a:moveTo>
                  <a:lnTo>
                    <a:pt x="304" y="240"/>
                  </a:lnTo>
                  <a:cubicBezTo>
                    <a:pt x="276" y="240"/>
                    <a:pt x="247" y="269"/>
                    <a:pt x="247" y="297"/>
                  </a:cubicBezTo>
                  <a:cubicBezTo>
                    <a:pt x="247" y="332"/>
                    <a:pt x="276" y="353"/>
                    <a:pt x="304" y="353"/>
                  </a:cubicBezTo>
                  <a:cubicBezTo>
                    <a:pt x="332" y="353"/>
                    <a:pt x="361" y="332"/>
                    <a:pt x="361" y="297"/>
                  </a:cubicBezTo>
                  <a:cubicBezTo>
                    <a:pt x="361" y="269"/>
                    <a:pt x="332" y="240"/>
                    <a:pt x="304" y="240"/>
                  </a:cubicBezTo>
                  <a:close/>
                </a:path>
              </a:pathLst>
            </a:custGeom>
            <a:solidFill>
              <a:schemeClr val="bg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3" name="Group 2">
            <a:extLst>
              <a:ext uri="{FF2B5EF4-FFF2-40B4-BE49-F238E27FC236}">
                <a16:creationId xmlns:a16="http://schemas.microsoft.com/office/drawing/2014/main" id="{C669890C-327C-467A-94F1-0D01F3FE3D06}"/>
              </a:ext>
            </a:extLst>
          </p:cNvPr>
          <p:cNvGrpSpPr/>
          <p:nvPr/>
        </p:nvGrpSpPr>
        <p:grpSpPr>
          <a:xfrm>
            <a:off x="8041761" y="4833067"/>
            <a:ext cx="567733" cy="567733"/>
            <a:chOff x="8041761" y="4741627"/>
            <a:chExt cx="567733" cy="567733"/>
          </a:xfrm>
        </p:grpSpPr>
        <p:sp>
          <p:nvSpPr>
            <p:cNvPr id="62" name="Oval 61">
              <a:extLst>
                <a:ext uri="{FF2B5EF4-FFF2-40B4-BE49-F238E27FC236}">
                  <a16:creationId xmlns:a16="http://schemas.microsoft.com/office/drawing/2014/main" id="{9706B341-E979-41ED-B639-2E3AC60E2000}"/>
                </a:ext>
              </a:extLst>
            </p:cNvPr>
            <p:cNvSpPr/>
            <p:nvPr/>
          </p:nvSpPr>
          <p:spPr>
            <a:xfrm>
              <a:off x="8041761" y="4741627"/>
              <a:ext cx="567733" cy="567733"/>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Freeform 27">
              <a:extLst>
                <a:ext uri="{FF2B5EF4-FFF2-40B4-BE49-F238E27FC236}">
                  <a16:creationId xmlns:a16="http://schemas.microsoft.com/office/drawing/2014/main" id="{C1F0809E-3CA3-4B7F-B3E2-390E7B86BFD1}"/>
                </a:ext>
              </a:extLst>
            </p:cNvPr>
            <p:cNvSpPr>
              <a:spLocks noChangeAspect="1" noChangeArrowheads="1"/>
            </p:cNvSpPr>
            <p:nvPr/>
          </p:nvSpPr>
          <p:spPr bwMode="auto">
            <a:xfrm>
              <a:off x="8134444" y="4875755"/>
              <a:ext cx="382367" cy="299477"/>
            </a:xfrm>
            <a:custGeom>
              <a:avLst/>
              <a:gdLst>
                <a:gd name="T0" fmla="*/ 194710 w 506"/>
                <a:gd name="T1" fmla="*/ 31193 h 399"/>
                <a:gd name="T2" fmla="*/ 194710 w 506"/>
                <a:gd name="T3" fmla="*/ 31193 h 399"/>
                <a:gd name="T4" fmla="*/ 75372 w 506"/>
                <a:gd name="T5" fmla="*/ 15596 h 399"/>
                <a:gd name="T6" fmla="*/ 4038 w 506"/>
                <a:gd name="T7" fmla="*/ 98481 h 399"/>
                <a:gd name="T8" fmla="*/ 87485 w 506"/>
                <a:gd name="T9" fmla="*/ 177354 h 399"/>
                <a:gd name="T10" fmla="*/ 170932 w 506"/>
                <a:gd name="T11" fmla="*/ 138140 h 399"/>
                <a:gd name="T12" fmla="*/ 162856 w 506"/>
                <a:gd name="T13" fmla="*/ 94470 h 399"/>
                <a:gd name="T14" fmla="*/ 210412 w 506"/>
                <a:gd name="T15" fmla="*/ 90460 h 399"/>
                <a:gd name="T16" fmla="*/ 194710 w 506"/>
                <a:gd name="T17" fmla="*/ 31193 h 399"/>
                <a:gd name="T18" fmla="*/ 122927 w 506"/>
                <a:gd name="T19" fmla="*/ 134130 h 399"/>
                <a:gd name="T20" fmla="*/ 122927 w 506"/>
                <a:gd name="T21" fmla="*/ 134130 h 399"/>
                <a:gd name="T22" fmla="*/ 107225 w 506"/>
                <a:gd name="T23" fmla="*/ 118088 h 399"/>
                <a:gd name="T24" fmla="*/ 122927 w 506"/>
                <a:gd name="T25" fmla="*/ 102491 h 399"/>
                <a:gd name="T26" fmla="*/ 138630 w 506"/>
                <a:gd name="T27" fmla="*/ 118088 h 399"/>
                <a:gd name="T28" fmla="*/ 122927 w 506"/>
                <a:gd name="T29" fmla="*/ 134130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2" name="Group 1">
            <a:extLst>
              <a:ext uri="{FF2B5EF4-FFF2-40B4-BE49-F238E27FC236}">
                <a16:creationId xmlns:a16="http://schemas.microsoft.com/office/drawing/2014/main" id="{B5139D65-2A07-44A7-B8FE-F37AE999AE30}"/>
              </a:ext>
            </a:extLst>
          </p:cNvPr>
          <p:cNvGrpSpPr/>
          <p:nvPr/>
        </p:nvGrpSpPr>
        <p:grpSpPr>
          <a:xfrm>
            <a:off x="8041761" y="5739258"/>
            <a:ext cx="567733" cy="567733"/>
            <a:chOff x="8041761" y="5647818"/>
            <a:chExt cx="567733" cy="567733"/>
          </a:xfrm>
        </p:grpSpPr>
        <p:sp>
          <p:nvSpPr>
            <p:cNvPr id="59" name="Oval 58">
              <a:extLst>
                <a:ext uri="{FF2B5EF4-FFF2-40B4-BE49-F238E27FC236}">
                  <a16:creationId xmlns:a16="http://schemas.microsoft.com/office/drawing/2014/main" id="{69D7E117-D4B6-4858-8C8B-4F713714D8AC}"/>
                </a:ext>
              </a:extLst>
            </p:cNvPr>
            <p:cNvSpPr/>
            <p:nvPr/>
          </p:nvSpPr>
          <p:spPr>
            <a:xfrm>
              <a:off x="8041761" y="5647818"/>
              <a:ext cx="567733" cy="56773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064A2"/>
                </a:solidFill>
                <a:effectLst/>
                <a:uLnTx/>
                <a:uFillTx/>
                <a:latin typeface="Calibri"/>
                <a:ea typeface="+mn-ea"/>
                <a:cs typeface="+mn-cs"/>
              </a:endParaRPr>
            </a:p>
          </p:txBody>
        </p:sp>
        <p:sp>
          <p:nvSpPr>
            <p:cNvPr id="43" name="Freeform 4">
              <a:extLst>
                <a:ext uri="{FF2B5EF4-FFF2-40B4-BE49-F238E27FC236}">
                  <a16:creationId xmlns:a16="http://schemas.microsoft.com/office/drawing/2014/main" id="{23149986-AA3A-4370-9E67-157EF2AB8E44}"/>
                </a:ext>
              </a:extLst>
            </p:cNvPr>
            <p:cNvSpPr>
              <a:spLocks noChangeAspect="1" noChangeArrowheads="1"/>
            </p:cNvSpPr>
            <p:nvPr/>
          </p:nvSpPr>
          <p:spPr bwMode="auto">
            <a:xfrm>
              <a:off x="8139788" y="5784340"/>
              <a:ext cx="371678" cy="294688"/>
            </a:xfrm>
            <a:custGeom>
              <a:avLst/>
              <a:gdLst>
                <a:gd name="T0" fmla="*/ 166018 w 498"/>
                <a:gd name="T1" fmla="*/ 151877 h 391"/>
                <a:gd name="T2" fmla="*/ 166018 w 498"/>
                <a:gd name="T3" fmla="*/ 151877 h 391"/>
                <a:gd name="T4" fmla="*/ 23653 w 498"/>
                <a:gd name="T5" fmla="*/ 151877 h 391"/>
                <a:gd name="T6" fmla="*/ 23653 w 498"/>
                <a:gd name="T7" fmla="*/ 52278 h 391"/>
                <a:gd name="T8" fmla="*/ 51769 w 498"/>
                <a:gd name="T9" fmla="*/ 52278 h 391"/>
                <a:gd name="T10" fmla="*/ 75422 w 498"/>
                <a:gd name="T11" fmla="*/ 31998 h 391"/>
                <a:gd name="T12" fmla="*/ 12050 w 498"/>
                <a:gd name="T13" fmla="*/ 31998 h 391"/>
                <a:gd name="T14" fmla="*/ 0 w 498"/>
                <a:gd name="T15" fmla="*/ 40110 h 391"/>
                <a:gd name="T16" fmla="*/ 0 w 498"/>
                <a:gd name="T17" fmla="*/ 163594 h 391"/>
                <a:gd name="T18" fmla="*/ 12050 w 498"/>
                <a:gd name="T19" fmla="*/ 175762 h 391"/>
                <a:gd name="T20" fmla="*/ 178068 w 498"/>
                <a:gd name="T21" fmla="*/ 175762 h 391"/>
                <a:gd name="T22" fmla="*/ 190117 w 498"/>
                <a:gd name="T23" fmla="*/ 163594 h 391"/>
                <a:gd name="T24" fmla="*/ 190117 w 498"/>
                <a:gd name="T25" fmla="*/ 123935 h 391"/>
                <a:gd name="T26" fmla="*/ 166018 w 498"/>
                <a:gd name="T27" fmla="*/ 139709 h 391"/>
                <a:gd name="T28" fmla="*/ 166018 w 498"/>
                <a:gd name="T29" fmla="*/ 151877 h 391"/>
                <a:gd name="T30" fmla="*/ 146382 w 498"/>
                <a:gd name="T31" fmla="*/ 76164 h 391"/>
                <a:gd name="T32" fmla="*/ 146382 w 498"/>
                <a:gd name="T33" fmla="*/ 76164 h 391"/>
                <a:gd name="T34" fmla="*/ 146382 w 498"/>
                <a:gd name="T35" fmla="*/ 115823 h 391"/>
                <a:gd name="T36" fmla="*/ 221804 w 498"/>
                <a:gd name="T37" fmla="*/ 56334 h 391"/>
                <a:gd name="T38" fmla="*/ 146382 w 498"/>
                <a:gd name="T39" fmla="*/ 0 h 391"/>
                <a:gd name="T40" fmla="*/ 146382 w 498"/>
                <a:gd name="T41" fmla="*/ 36054 h 391"/>
                <a:gd name="T42" fmla="*/ 59356 w 498"/>
                <a:gd name="T43" fmla="*/ 123935 h 391"/>
                <a:gd name="T44" fmla="*/ 146382 w 498"/>
                <a:gd name="T45" fmla="*/ 76164 h 39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98" h="391">
                  <a:moveTo>
                    <a:pt x="372" y="337"/>
                  </a:moveTo>
                  <a:lnTo>
                    <a:pt x="372" y="337"/>
                  </a:lnTo>
                  <a:cubicBezTo>
                    <a:pt x="53" y="337"/>
                    <a:pt x="53" y="337"/>
                    <a:pt x="53" y="337"/>
                  </a:cubicBezTo>
                  <a:cubicBezTo>
                    <a:pt x="53" y="116"/>
                    <a:pt x="53" y="116"/>
                    <a:pt x="53" y="116"/>
                  </a:cubicBezTo>
                  <a:cubicBezTo>
                    <a:pt x="116" y="116"/>
                    <a:pt x="116" y="116"/>
                    <a:pt x="116" y="116"/>
                  </a:cubicBezTo>
                  <a:cubicBezTo>
                    <a:pt x="116" y="116"/>
                    <a:pt x="133" y="98"/>
                    <a:pt x="169" y="71"/>
                  </a:cubicBezTo>
                  <a:cubicBezTo>
                    <a:pt x="27" y="71"/>
                    <a:pt x="27" y="71"/>
                    <a:pt x="27" y="71"/>
                  </a:cubicBezTo>
                  <a:cubicBezTo>
                    <a:pt x="9" y="71"/>
                    <a:pt x="0" y="80"/>
                    <a:pt x="0" y="89"/>
                  </a:cubicBezTo>
                  <a:cubicBezTo>
                    <a:pt x="0" y="363"/>
                    <a:pt x="0" y="363"/>
                    <a:pt x="0" y="363"/>
                  </a:cubicBezTo>
                  <a:cubicBezTo>
                    <a:pt x="0" y="382"/>
                    <a:pt x="9" y="390"/>
                    <a:pt x="27" y="390"/>
                  </a:cubicBezTo>
                  <a:cubicBezTo>
                    <a:pt x="399" y="390"/>
                    <a:pt x="399" y="390"/>
                    <a:pt x="399" y="390"/>
                  </a:cubicBezTo>
                  <a:cubicBezTo>
                    <a:pt x="408" y="390"/>
                    <a:pt x="426" y="382"/>
                    <a:pt x="426" y="363"/>
                  </a:cubicBezTo>
                  <a:cubicBezTo>
                    <a:pt x="426" y="275"/>
                    <a:pt x="426" y="275"/>
                    <a:pt x="426" y="275"/>
                  </a:cubicBezTo>
                  <a:cubicBezTo>
                    <a:pt x="372" y="310"/>
                    <a:pt x="372" y="310"/>
                    <a:pt x="372" y="310"/>
                  </a:cubicBezTo>
                  <a:lnTo>
                    <a:pt x="372" y="337"/>
                  </a:lnTo>
                  <a:close/>
                  <a:moveTo>
                    <a:pt x="328" y="169"/>
                  </a:moveTo>
                  <a:lnTo>
                    <a:pt x="328" y="169"/>
                  </a:lnTo>
                  <a:cubicBezTo>
                    <a:pt x="328" y="257"/>
                    <a:pt x="328" y="257"/>
                    <a:pt x="328" y="257"/>
                  </a:cubicBezTo>
                  <a:cubicBezTo>
                    <a:pt x="497" y="125"/>
                    <a:pt x="497" y="125"/>
                    <a:pt x="497" y="125"/>
                  </a:cubicBezTo>
                  <a:cubicBezTo>
                    <a:pt x="328" y="0"/>
                    <a:pt x="328" y="0"/>
                    <a:pt x="328" y="0"/>
                  </a:cubicBezTo>
                  <a:cubicBezTo>
                    <a:pt x="328" y="80"/>
                    <a:pt x="328" y="80"/>
                    <a:pt x="328" y="80"/>
                  </a:cubicBezTo>
                  <a:cubicBezTo>
                    <a:pt x="133" y="80"/>
                    <a:pt x="133" y="275"/>
                    <a:pt x="133" y="275"/>
                  </a:cubicBezTo>
                  <a:cubicBezTo>
                    <a:pt x="186" y="187"/>
                    <a:pt x="222" y="169"/>
                    <a:pt x="328" y="169"/>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cxnSp>
        <p:nvCxnSpPr>
          <p:cNvPr id="45" name="Straight Connector 44">
            <a:extLst>
              <a:ext uri="{FF2B5EF4-FFF2-40B4-BE49-F238E27FC236}">
                <a16:creationId xmlns:a16="http://schemas.microsoft.com/office/drawing/2014/main" id="{5B5B8473-36F4-4E84-9F42-344F7D736F77}"/>
              </a:ext>
            </a:extLst>
          </p:cNvPr>
          <p:cNvCxnSpPr>
            <a:cxnSpLocks/>
          </p:cNvCxnSpPr>
          <p:nvPr/>
        </p:nvCxnSpPr>
        <p:spPr>
          <a:xfrm>
            <a:off x="7744506" y="2093519"/>
            <a:ext cx="0" cy="4317384"/>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CE8E6720-A6BC-4987-9F31-74995ED58952}"/>
              </a:ext>
            </a:extLst>
          </p:cNvPr>
          <p:cNvSpPr/>
          <p:nvPr/>
        </p:nvSpPr>
        <p:spPr>
          <a:xfrm>
            <a:off x="2113013" y="928468"/>
            <a:ext cx="8464338" cy="923330"/>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This tool provides features such as </a:t>
            </a:r>
            <a:r>
              <a:rPr kumimoji="0" lang="en-US" b="1" i="0" u="none" strike="noStrike" kern="1200" cap="none" spc="0" normalizeH="0" baseline="0" noProof="0" dirty="0">
                <a:ln>
                  <a:noFill/>
                </a:ln>
                <a:solidFill>
                  <a:srgbClr val="FF0000"/>
                </a:solidFill>
                <a:effectLst/>
                <a:uLnTx/>
                <a:uFillTx/>
                <a:latin typeface="Calibri"/>
                <a:ea typeface="+mn-ea"/>
                <a:cs typeface="+mn-cs"/>
              </a:rPr>
              <a:t>web protection </a:t>
            </a:r>
            <a:r>
              <a:rPr kumimoji="0" lang="en-US" b="0" i="0" u="none" strike="noStrike" kern="1200" cap="none" spc="0" normalizeH="0" baseline="0" noProof="0" dirty="0">
                <a:ln>
                  <a:noFill/>
                </a:ln>
                <a:solidFill>
                  <a:prstClr val="black"/>
                </a:solidFill>
                <a:effectLst/>
                <a:uLnTx/>
                <a:uFillTx/>
                <a:latin typeface="Calibri"/>
                <a:ea typeface="+mn-ea"/>
                <a:cs typeface="+mn-cs"/>
              </a:rPr>
              <a:t>and </a:t>
            </a:r>
            <a:r>
              <a:rPr kumimoji="0" lang="en-US" b="1" i="0" u="none" strike="noStrike" kern="1200" cap="none" spc="0" normalizeH="0" baseline="0" noProof="0" dirty="0">
                <a:ln>
                  <a:noFill/>
                </a:ln>
                <a:solidFill>
                  <a:srgbClr val="FF0000"/>
                </a:solidFill>
                <a:effectLst/>
                <a:uLnTx/>
                <a:uFillTx/>
                <a:latin typeface="Calibri"/>
                <a:ea typeface="+mn-ea"/>
                <a:cs typeface="+mn-cs"/>
              </a:rPr>
              <a:t>identity safeguarding</a:t>
            </a:r>
            <a:r>
              <a:rPr kumimoji="0" lang="en-US" b="0" i="0" u="none" strike="noStrike" kern="1200" cap="none" spc="0" normalizeH="0" baseline="0" noProof="0" dirty="0">
                <a:ln>
                  <a:noFill/>
                </a:ln>
                <a:solidFill>
                  <a:prstClr val="black"/>
                </a:solidFill>
                <a:effectLst/>
                <a:uLnTx/>
                <a:uFillTx/>
                <a:latin typeface="Calibri"/>
                <a:ea typeface="+mn-ea"/>
                <a:cs typeface="+mn-cs"/>
              </a:rPr>
              <a:t>, identifies phishing websites that target you personally, secures emails, tracks your device, identifies suspicious activities, organizes the device memory, and backs up all contacts</a:t>
            </a:r>
          </a:p>
        </p:txBody>
      </p:sp>
      <p:pic>
        <p:nvPicPr>
          <p:cNvPr id="54" name="Picture 2" descr="Phishing websites target you personally">
            <a:extLst>
              <a:ext uri="{FF2B5EF4-FFF2-40B4-BE49-F238E27FC236}">
                <a16:creationId xmlns:a16="http://schemas.microsoft.com/office/drawing/2014/main" id="{06138154-A198-448D-B498-1A7B7F36DA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0005" y="2223257"/>
            <a:ext cx="2502718" cy="4289499"/>
          </a:xfrm>
          <a:prstGeom prst="rect">
            <a:avLst/>
          </a:prstGeom>
          <a:extLst>
            <a:ext uri="{909E8E84-426E-40DD-AFC4-6F175D3DCCD1}">
              <a14:hiddenFill xmlns:a14="http://schemas.microsoft.com/office/drawing/2010/main">
                <a:solidFill>
                  <a:srgbClr val="FFFFFF"/>
                </a:solidFill>
              </a14:hiddenFill>
            </a:ext>
          </a:extLst>
        </p:spPr>
      </p:pic>
      <p:pic>
        <p:nvPicPr>
          <p:cNvPr id="55" name="Picture 54" descr="Your iPhone’s a looker. Now your security app is, too.">
            <a:extLst>
              <a:ext uri="{FF2B5EF4-FFF2-40B4-BE49-F238E27FC236}">
                <a16:creationId xmlns:a16="http://schemas.microsoft.com/office/drawing/2014/main" id="{02732546-0FA6-424A-975D-6404335AB73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166716" y="2223257"/>
            <a:ext cx="2452568" cy="4203545"/>
          </a:xfrm>
          <a:prstGeom prst="rect">
            <a:avLst/>
          </a:prstGeom>
          <a:extLst>
            <a:ext uri="{909E8E84-426E-40DD-AFC4-6F175D3DCCD1}">
              <a14:hiddenFill xmlns:a14="http://schemas.microsoft.com/office/drawing/2010/main">
                <a:solidFill>
                  <a:srgbClr val="FFFFFF"/>
                </a:solidFill>
              </a14:hiddenFill>
            </a:ext>
          </a:extLst>
        </p:spPr>
      </p:pic>
      <p:pic>
        <p:nvPicPr>
          <p:cNvPr id="57" name="Picture 6" descr="Know what’s going on">
            <a:extLst>
              <a:ext uri="{FF2B5EF4-FFF2-40B4-BE49-F238E27FC236}">
                <a16:creationId xmlns:a16="http://schemas.microsoft.com/office/drawing/2014/main" id="{66BA075C-32EB-42E9-B845-BE4175BE889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tretch/>
        </p:blipFill>
        <p:spPr bwMode="auto">
          <a:xfrm>
            <a:off x="2634655" y="2223257"/>
            <a:ext cx="2334354" cy="4282712"/>
          </a:xfrm>
          <a:prstGeom prst="rect">
            <a:avLst/>
          </a:prstGeom>
          <a:extLst>
            <a:ext uri="{909E8E84-426E-40DD-AFC4-6F175D3DCCD1}">
              <a14:hiddenFill xmlns:a14="http://schemas.microsoft.com/office/drawing/2010/main">
                <a:solidFill>
                  <a:srgbClr val="FFFFFF"/>
                </a:solidFill>
              </a14:hiddenFill>
            </a:ext>
          </a:extLst>
        </p:spPr>
      </p:pic>
      <p:sp>
        <p:nvSpPr>
          <p:cNvPr id="58" name="Rectangle 57">
            <a:extLst>
              <a:ext uri="{FF2B5EF4-FFF2-40B4-BE49-F238E27FC236}">
                <a16:creationId xmlns:a16="http://schemas.microsoft.com/office/drawing/2014/main" id="{0B34F1C4-B61D-4F07-97DA-66C6987649DE}"/>
              </a:ext>
            </a:extLst>
          </p:cNvPr>
          <p:cNvSpPr/>
          <p:nvPr/>
        </p:nvSpPr>
        <p:spPr>
          <a:xfrm>
            <a:off x="5994409" y="6149736"/>
            <a:ext cx="1404552" cy="246221"/>
          </a:xfrm>
          <a:prstGeom prst="rect">
            <a:avLst/>
          </a:prstGeom>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a:ea typeface="+mn-ea"/>
                <a:cs typeface="+mn-cs"/>
              </a:rPr>
              <a:t>https://www.avira.com</a:t>
            </a:r>
          </a:p>
        </p:txBody>
      </p:sp>
      <p:sp>
        <p:nvSpPr>
          <p:cNvPr id="60" name="Rectangle 59">
            <a:extLst>
              <a:ext uri="{FF2B5EF4-FFF2-40B4-BE49-F238E27FC236}">
                <a16:creationId xmlns:a16="http://schemas.microsoft.com/office/drawing/2014/main" id="{6024D1B6-6F2D-4089-AF73-4BF26193744B}"/>
              </a:ext>
            </a:extLst>
          </p:cNvPr>
          <p:cNvSpPr/>
          <p:nvPr/>
        </p:nvSpPr>
        <p:spPr>
          <a:xfrm>
            <a:off x="8743383" y="2138565"/>
            <a:ext cx="2224904" cy="523220"/>
          </a:xfrm>
          <a:prstGeom prst="rect">
            <a:avLst/>
          </a:prstGeom>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a:ea typeface="+mn-ea"/>
                <a:cs typeface="+mn-cs"/>
              </a:rPr>
              <a:t>Norton Mobile Security </a:t>
            </a:r>
          </a:p>
          <a:p>
            <a:pPr>
              <a:buClr>
                <a:prstClr val="black"/>
              </a:buClr>
              <a:buSzPts val="2200"/>
              <a:defRPr/>
            </a:pPr>
            <a:r>
              <a:rPr lang="en-US" sz="1200" b="1" i="1" dirty="0">
                <a:solidFill>
                  <a:prstClr val="black"/>
                </a:solidFill>
                <a:latin typeface="Calibri"/>
                <a:cs typeface="Calibri"/>
              </a:rPr>
              <a:t>https://us.norton.com</a:t>
            </a:r>
          </a:p>
        </p:txBody>
      </p:sp>
      <p:sp>
        <p:nvSpPr>
          <p:cNvPr id="61" name="Rectangle 60">
            <a:extLst>
              <a:ext uri="{FF2B5EF4-FFF2-40B4-BE49-F238E27FC236}">
                <a16:creationId xmlns:a16="http://schemas.microsoft.com/office/drawing/2014/main" id="{5E581CBE-6EC8-448C-AB9D-3393FCB52BB9}"/>
              </a:ext>
            </a:extLst>
          </p:cNvPr>
          <p:cNvSpPr/>
          <p:nvPr/>
        </p:nvSpPr>
        <p:spPr>
          <a:xfrm>
            <a:off x="8743383" y="3043845"/>
            <a:ext cx="2606611" cy="523220"/>
          </a:xfrm>
          <a:prstGeom prst="rect">
            <a:avLst/>
          </a:prstGeom>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a:ea typeface="+mn-ea"/>
                <a:cs typeface="+mn-cs"/>
              </a:rPr>
              <a:t>LastPass Password Manager </a:t>
            </a:r>
          </a:p>
          <a:p>
            <a:pPr>
              <a:buClr>
                <a:prstClr val="black"/>
              </a:buClr>
              <a:buSzPts val="2200"/>
              <a:defRPr/>
            </a:pPr>
            <a:r>
              <a:rPr lang="en-US" sz="1200" b="1" i="1" dirty="0">
                <a:solidFill>
                  <a:prstClr val="black"/>
                </a:solidFill>
                <a:latin typeface="Calibri"/>
                <a:cs typeface="Calibri"/>
              </a:rPr>
              <a:t>https://www.lastpass.com</a:t>
            </a:r>
          </a:p>
        </p:txBody>
      </p:sp>
      <p:sp>
        <p:nvSpPr>
          <p:cNvPr id="63" name="Rectangle 62">
            <a:extLst>
              <a:ext uri="{FF2B5EF4-FFF2-40B4-BE49-F238E27FC236}">
                <a16:creationId xmlns:a16="http://schemas.microsoft.com/office/drawing/2014/main" id="{36BF9712-BED8-4AD2-83C0-0CA3BE1E7704}"/>
              </a:ext>
            </a:extLst>
          </p:cNvPr>
          <p:cNvSpPr/>
          <p:nvPr/>
        </p:nvSpPr>
        <p:spPr>
          <a:xfrm>
            <a:off x="8743383" y="3949125"/>
            <a:ext cx="2307619" cy="523220"/>
          </a:xfrm>
          <a:prstGeom prst="rect">
            <a:avLst/>
          </a:prstGeom>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Lookout Mobile Securit‪y‬ </a:t>
            </a:r>
          </a:p>
          <a:p>
            <a:pPr>
              <a:buClr>
                <a:prstClr val="black"/>
              </a:buClr>
              <a:buSzPts val="2200"/>
              <a:defRPr/>
            </a:pPr>
            <a:r>
              <a:rPr lang="en-US" sz="1200" b="1" i="1" dirty="0">
                <a:solidFill>
                  <a:prstClr val="black"/>
                </a:solidFill>
                <a:latin typeface="Calibri"/>
                <a:cs typeface="Calibri"/>
              </a:rPr>
              <a:t>https://www.mylookout.com</a:t>
            </a:r>
          </a:p>
        </p:txBody>
      </p:sp>
      <p:sp>
        <p:nvSpPr>
          <p:cNvPr id="64" name="Rectangle 63">
            <a:extLst>
              <a:ext uri="{FF2B5EF4-FFF2-40B4-BE49-F238E27FC236}">
                <a16:creationId xmlns:a16="http://schemas.microsoft.com/office/drawing/2014/main" id="{2BC11624-C0E0-49B7-98FF-D48F45828F2D}"/>
              </a:ext>
            </a:extLst>
          </p:cNvPr>
          <p:cNvSpPr/>
          <p:nvPr/>
        </p:nvSpPr>
        <p:spPr>
          <a:xfrm>
            <a:off x="8743382" y="4854404"/>
            <a:ext cx="3220017" cy="523220"/>
          </a:xfrm>
          <a:prstGeom prst="rect">
            <a:avLst/>
          </a:prstGeom>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SplashID Safe Password Manager </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lang="en-US" sz="1200" b="1" i="1" dirty="0">
                <a:solidFill>
                  <a:prstClr val="black"/>
                </a:solidFill>
                <a:latin typeface="Calibri"/>
                <a:cs typeface="Calibri"/>
              </a:rPr>
              <a:t>https://www.splashid.c</a:t>
            </a:r>
            <a:r>
              <a:rPr kumimoji="0" lang="en-US" sz="1050" b="1" i="1" u="none" strike="noStrike" kern="1200" cap="none" spc="0" normalizeH="0" baseline="0" noProof="0" dirty="0">
                <a:ln>
                  <a:noFill/>
                </a:ln>
                <a:solidFill>
                  <a:prstClr val="black"/>
                </a:solidFill>
                <a:effectLst/>
                <a:uLnTx/>
                <a:uFillTx/>
                <a:latin typeface="Calibri"/>
                <a:ea typeface="+mn-ea"/>
                <a:cs typeface="+mn-cs"/>
              </a:rPr>
              <a:t>om</a:t>
            </a:r>
          </a:p>
        </p:txBody>
      </p:sp>
      <p:sp>
        <p:nvSpPr>
          <p:cNvPr id="65" name="Rectangle 64">
            <a:extLst>
              <a:ext uri="{FF2B5EF4-FFF2-40B4-BE49-F238E27FC236}">
                <a16:creationId xmlns:a16="http://schemas.microsoft.com/office/drawing/2014/main" id="{053868D5-BC07-45DE-9DDE-FC11F20CCEFE}"/>
              </a:ext>
            </a:extLst>
          </p:cNvPr>
          <p:cNvSpPr/>
          <p:nvPr/>
        </p:nvSpPr>
        <p:spPr>
          <a:xfrm>
            <a:off x="8743383" y="5759684"/>
            <a:ext cx="2455417" cy="523220"/>
          </a:xfrm>
          <a:prstGeom prst="rect">
            <a:avLst/>
          </a:prstGeom>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Webroot Mobile Securit‪y  </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lang="en-US" sz="1200" b="1" i="1" dirty="0">
                <a:solidFill>
                  <a:prstClr val="black"/>
                </a:solidFill>
                <a:latin typeface="Calibri"/>
                <a:cs typeface="Calibri"/>
              </a:rPr>
              <a:t>https://www.webroot.com</a:t>
            </a:r>
          </a:p>
        </p:txBody>
      </p:sp>
    </p:spTree>
    <p:extLst>
      <p:ext uri="{BB962C8B-B14F-4D97-AF65-F5344CB8AC3E}">
        <p14:creationId xmlns:p14="http://schemas.microsoft.com/office/powerpoint/2010/main" val="3059249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descr="Graphical user interface&#10;&#10;Description automatically generated with medium confidence">
            <a:extLst>
              <a:ext uri="{FF2B5EF4-FFF2-40B4-BE49-F238E27FC236}">
                <a16:creationId xmlns:a16="http://schemas.microsoft.com/office/drawing/2014/main" id="{DDB595DB-2E55-4F03-ADB9-415CA6CFE5AE}"/>
              </a:ext>
            </a:extLst>
          </p:cNvPr>
          <p:cNvPicPr>
            <a:picLocks noGrp="1" noChangeAspect="1"/>
          </p:cNvPicPr>
          <p:nvPr>
            <p:ph type="pic" sz="quarter" idx="19"/>
          </p:nvPr>
        </p:nvPicPr>
        <p:blipFill rotWithShape="1">
          <a:blip r:embed="rId3" cstate="print">
            <a:extLst>
              <a:ext uri="{28A0092B-C50C-407E-A947-70E740481C1C}">
                <a14:useLocalDpi xmlns:a14="http://schemas.microsoft.com/office/drawing/2010/main" val="0"/>
              </a:ext>
            </a:extLst>
          </a:blip>
          <a:srcRect t="9688" r="5000" b="9688"/>
          <a:stretch/>
        </p:blipFill>
        <p:spPr>
          <a:xfrm>
            <a:off x="0" y="0"/>
            <a:ext cx="12192000" cy="6568190"/>
          </a:xfrm>
        </p:spPr>
      </p:pic>
      <p:sp>
        <p:nvSpPr>
          <p:cNvPr id="147" name="Title 1">
            <a:extLst>
              <a:ext uri="{FF2B5EF4-FFF2-40B4-BE49-F238E27FC236}">
                <a16:creationId xmlns:a16="http://schemas.microsoft.com/office/drawing/2014/main" id="{DF2791CB-1F34-4CD1-8713-197AD5516AF5}"/>
              </a:ext>
            </a:extLst>
          </p:cNvPr>
          <p:cNvSpPr txBox="1">
            <a:spLocks/>
          </p:cNvSpPr>
          <p:nvPr/>
        </p:nvSpPr>
        <p:spPr>
          <a:xfrm>
            <a:off x="304800" y="273995"/>
            <a:ext cx="4241691" cy="689436"/>
          </a:xfrm>
          <a:prstGeom prst="rect">
            <a:avLst/>
          </a:prstGeom>
        </p:spPr>
        <p:txBody>
          <a:bodyPr anchor="ct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ckwell" panose="02060603020205020403" pitchFamily="18" charset="0"/>
                <a:ea typeface="+mj-ea"/>
                <a:cs typeface="+mj-cs"/>
              </a:rPr>
              <a:t>Module Summary</a:t>
            </a:r>
          </a:p>
        </p:txBody>
      </p:sp>
      <p:sp>
        <p:nvSpPr>
          <p:cNvPr id="41" name="Rectangle 40">
            <a:extLst>
              <a:ext uri="{FF2B5EF4-FFF2-40B4-BE49-F238E27FC236}">
                <a16:creationId xmlns:a16="http://schemas.microsoft.com/office/drawing/2014/main" id="{A7BC6C34-56C0-4148-8554-ED22A1E10E2B}"/>
              </a:ext>
            </a:extLst>
          </p:cNvPr>
          <p:cNvSpPr/>
          <p:nvPr/>
        </p:nvSpPr>
        <p:spPr>
          <a:xfrm>
            <a:off x="304800" y="1246287"/>
            <a:ext cx="6172199" cy="5078313"/>
          </a:xfrm>
          <a:prstGeom prst="rect">
            <a:avLst/>
          </a:prstGeom>
        </p:spPr>
        <p:txBody>
          <a:bodyPr wrap="square" anchor="ctr">
            <a:spAutoFit/>
          </a:bodyPr>
          <a:lstStyle/>
          <a:p>
            <a:pPr marL="361950" marR="0" lvl="0" indent="-361950" algn="l" defTabSz="914400" rtl="0" eaLnBrk="1" fontAlgn="auto" latinLnBrk="0" hangingPunct="1">
              <a:lnSpc>
                <a:spcPct val="100000"/>
              </a:lnSpc>
              <a:spcBef>
                <a:spcPts val="1800"/>
              </a:spcBef>
              <a:spcAft>
                <a:spcPts val="0"/>
              </a:spcAft>
              <a:buClrTx/>
              <a:buSzTx/>
              <a:buFont typeface="Wingdings" pitchFamily="2" charset="2"/>
              <a:buChar char="q"/>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This module has discussed the various mobile device connection methods</a:t>
            </a:r>
          </a:p>
          <a:p>
            <a:pPr marL="361950" marR="0" lvl="0" indent="-361950" algn="l" defTabSz="914400" rtl="0" eaLnBrk="1" fontAlgn="auto" latinLnBrk="0" hangingPunct="1">
              <a:lnSpc>
                <a:spcPct val="100000"/>
              </a:lnSpc>
              <a:spcBef>
                <a:spcPts val="1800"/>
              </a:spcBef>
              <a:spcAft>
                <a:spcPts val="0"/>
              </a:spcAft>
              <a:buClrTx/>
              <a:buSzTx/>
              <a:buFont typeface="Wingdings" pitchFamily="2" charset="2"/>
              <a:buChar char="q"/>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It has discussed the concepts of mobile device management</a:t>
            </a:r>
          </a:p>
          <a:p>
            <a:pPr marL="361950" marR="0" lvl="0" indent="-361950" algn="l" defTabSz="914400" rtl="0" eaLnBrk="1" fontAlgn="auto" latinLnBrk="0" hangingPunct="1">
              <a:lnSpc>
                <a:spcPct val="100000"/>
              </a:lnSpc>
              <a:spcBef>
                <a:spcPts val="1800"/>
              </a:spcBef>
              <a:spcAft>
                <a:spcPts val="0"/>
              </a:spcAft>
              <a:buClrTx/>
              <a:buSzTx/>
              <a:buFont typeface="Wingdings" pitchFamily="2" charset="2"/>
              <a:buChar char="q"/>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It has also discussed the common mobile use approaches in enterprises</a:t>
            </a:r>
          </a:p>
          <a:p>
            <a:pPr marL="361950" marR="0" lvl="0" indent="-361950" algn="l" defTabSz="914400" rtl="0" eaLnBrk="1" fontAlgn="auto" latinLnBrk="0" hangingPunct="1">
              <a:lnSpc>
                <a:spcPct val="100000"/>
              </a:lnSpc>
              <a:spcBef>
                <a:spcPts val="1800"/>
              </a:spcBef>
              <a:spcAft>
                <a:spcPts val="0"/>
              </a:spcAft>
              <a:buClrTx/>
              <a:buSzTx/>
              <a:buFont typeface="Wingdings" pitchFamily="2" charset="2"/>
              <a:buChar char="q"/>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It has discussed the security risk and guidelines associated with enterprise mobile usage policies</a:t>
            </a:r>
          </a:p>
          <a:p>
            <a:pPr marL="361950" marR="0" lvl="0" indent="-361950" algn="l" defTabSz="914400" rtl="0" eaLnBrk="1" fontAlgn="auto" latinLnBrk="0" hangingPunct="1">
              <a:lnSpc>
                <a:spcPct val="100000"/>
              </a:lnSpc>
              <a:spcBef>
                <a:spcPts val="1800"/>
              </a:spcBef>
              <a:spcAft>
                <a:spcPts val="0"/>
              </a:spcAft>
              <a:buClrTx/>
              <a:buSzTx/>
              <a:buFont typeface="Wingdings" pitchFamily="2" charset="2"/>
              <a:buChar char="q"/>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This module also discussed enterprise-level mobile security management solutions</a:t>
            </a:r>
          </a:p>
          <a:p>
            <a:pPr marL="361950" marR="0" lvl="0" indent="-361950" algn="l" defTabSz="914400" rtl="0" eaLnBrk="1" fontAlgn="auto" latinLnBrk="0" hangingPunct="1">
              <a:lnSpc>
                <a:spcPct val="100000"/>
              </a:lnSpc>
              <a:spcBef>
                <a:spcPts val="1800"/>
              </a:spcBef>
              <a:spcAft>
                <a:spcPts val="0"/>
              </a:spcAft>
              <a:buClrTx/>
              <a:buSzTx/>
              <a:buFont typeface="Wingdings" pitchFamily="2" charset="2"/>
              <a:buChar char="q"/>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Finally, this module ended with an overview of general security guidelines and best practices for mobile platforms</a:t>
            </a:r>
          </a:p>
          <a:p>
            <a:pPr marL="361950" marR="0" lvl="0" indent="-361950" algn="l" defTabSz="914400" rtl="0" eaLnBrk="1" fontAlgn="auto" latinLnBrk="0" hangingPunct="1">
              <a:lnSpc>
                <a:spcPct val="100000"/>
              </a:lnSpc>
              <a:spcBef>
                <a:spcPts val="1800"/>
              </a:spcBef>
              <a:spcAft>
                <a:spcPts val="0"/>
              </a:spcAft>
              <a:buClrTx/>
              <a:buSzTx/>
              <a:buFont typeface="Wingdings" pitchFamily="2" charset="2"/>
              <a:buChar char="q"/>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In the next module, we will discuss on IoT device security in detail</a:t>
            </a:r>
          </a:p>
        </p:txBody>
      </p:sp>
    </p:spTree>
    <p:extLst>
      <p:ext uri="{BB962C8B-B14F-4D97-AF65-F5344CB8AC3E}">
        <p14:creationId xmlns:p14="http://schemas.microsoft.com/office/powerpoint/2010/main" val="38122015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b9834bc4ec06a71d0582be485dfc79297f90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2.xml><?xml version="1.0" encoding="utf-8"?>
<a:theme xmlns:a="http://schemas.openxmlformats.org/drawingml/2006/main" name="2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eme2">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2054C5A8-1713-4263-98FC-9A7D35127F93}" vid="{17781F3F-4191-44A7-9D33-D54FD11E3B14}"/>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6.xml><?xml version="1.0" encoding="utf-8"?>
<a:theme xmlns:a="http://schemas.openxmlformats.org/drawingml/2006/main" name="3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ECSA v10 Module 02 Penetration Testing Scoping and Engagem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10.xml><?xml version="1.0" encoding="utf-8"?>
<a:theme xmlns:a="http://schemas.openxmlformats.org/drawingml/2006/main" name="1_Theme2">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2054C5A8-1713-4263-98FC-9A7D35127F93}" vid="{17781F3F-4191-44A7-9D33-D54FD11E3B14}"/>
    </a:ext>
  </a:extLst>
</a:theme>
</file>

<file path=ppt/theme/theme11.xml><?xml version="1.0" encoding="utf-8"?>
<a:theme xmlns:a="http://schemas.openxmlformats.org/drawingml/2006/main" name="7_Office Theme">
  <a:themeElements>
    <a:clrScheme name="Creative Pitch 11">
      <a:dk1>
        <a:sysClr val="windowText" lastClr="000000"/>
      </a:dk1>
      <a:lt1>
        <a:srgbClr val="3F3F3F"/>
      </a:lt1>
      <a:dk2>
        <a:srgbClr val="08090A"/>
      </a:dk2>
      <a:lt2>
        <a:srgbClr val="FFFFFF"/>
      </a:lt2>
      <a:accent1>
        <a:srgbClr val="1C2024"/>
      </a:accent1>
      <a:accent2>
        <a:srgbClr val="E8E8E8"/>
      </a:accent2>
      <a:accent3>
        <a:srgbClr val="BBC0C3"/>
      </a:accent3>
      <a:accent4>
        <a:srgbClr val="FFC600"/>
      </a:accent4>
      <a:accent5>
        <a:srgbClr val="6B7278"/>
      </a:accent5>
      <a:accent6>
        <a:srgbClr val="333A42"/>
      </a:accent6>
      <a:hlink>
        <a:srgbClr val="FFFFFF"/>
      </a:hlink>
      <a:folHlink>
        <a:srgbClr val="FFFFFF"/>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5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Theme2">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2054C5A8-1713-4263-98FC-9A7D35127F93}" vid="{17781F3F-4191-44A7-9D33-D54FD11E3B14}"/>
    </a:ext>
  </a:extLst>
</a:theme>
</file>

<file path=ppt/theme/theme14.xml><?xml version="1.0" encoding="utf-8"?>
<a:theme xmlns:a="http://schemas.openxmlformats.org/drawingml/2006/main" name="6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16.xml><?xml version="1.0" encoding="utf-8"?>
<a:theme xmlns:a="http://schemas.openxmlformats.org/drawingml/2006/main" name="7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82C1FF49F5C34AA96DF504F33192E2" ma:contentTypeVersion="12" ma:contentTypeDescription="Create a new document." ma:contentTypeScope="" ma:versionID="00ff4e6a11eac36cedb14d3683ed4ea3">
  <xsd:schema xmlns:xsd="http://www.w3.org/2001/XMLSchema" xmlns:xs="http://www.w3.org/2001/XMLSchema" xmlns:p="http://schemas.microsoft.com/office/2006/metadata/properties" xmlns:ns2="f7e07ca7-6d23-4fcc-95ba-0b0025113b4d" xmlns:ns3="2c227bb7-df56-4067-b93f-1d4f0cc6f6d2" targetNamespace="http://schemas.microsoft.com/office/2006/metadata/properties" ma:root="true" ma:fieldsID="ca938c0a8adac96d538cde011f353e3b" ns2:_="" ns3:_="">
    <xsd:import namespace="f7e07ca7-6d23-4fcc-95ba-0b0025113b4d"/>
    <xsd:import namespace="2c227bb7-df56-4067-b93f-1d4f0cc6f6d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NoofFiles"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e07ca7-6d23-4fcc-95ba-0b0025113b4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227bb7-df56-4067-b93f-1d4f0cc6f6d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NoofFiles" ma:index="14" nillable="true" ma:displayName="No of Files" ma:format="Dropdown" ma:internalName="NoofFiles" ma:percentage="FALSE">
      <xsd:simpleType>
        <xsd:restriction base="dms:Number"/>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ofFiles xmlns="2c227bb7-df56-4067-b93f-1d4f0cc6f6d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07CE2D-FBCA-4B85-9840-43F9A9DD62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e07ca7-6d23-4fcc-95ba-0b0025113b4d"/>
    <ds:schemaRef ds:uri="2c227bb7-df56-4067-b93f-1d4f0cc6f6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9D96D1-92BC-4C4E-B5FC-0E7205F4785A}">
  <ds:schemaRefs>
    <ds:schemaRef ds:uri="http://schemas.microsoft.com/office/2006/documentManagement/types"/>
    <ds:schemaRef ds:uri="http://purl.org/dc/elements/1.1/"/>
    <ds:schemaRef ds:uri="http://schemas.openxmlformats.org/package/2006/metadata/core-properties"/>
    <ds:schemaRef ds:uri="f7e07ca7-6d23-4fcc-95ba-0b0025113b4d"/>
    <ds:schemaRef ds:uri="2c227bb7-df56-4067-b93f-1d4f0cc6f6d2"/>
    <ds:schemaRef ds:uri="http://purl.org/dc/dcmitype/"/>
    <ds:schemaRef ds:uri="http://www.w3.org/XML/1998/namespace"/>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06888DAE-3646-4B9A-9CBB-91CDCCFCB5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CEHv7 Module 01 Introduction to Ethical Hacking</Template>
  <TotalTime>56999</TotalTime>
  <Words>4603</Words>
  <Application>Microsoft Office PowerPoint</Application>
  <PresentationFormat>Szélesvásznú</PresentationFormat>
  <Paragraphs>660</Paragraphs>
  <Slides>44</Slides>
  <Notes>27</Notes>
  <HiddenSlides>0</HiddenSlides>
  <MMClips>0</MMClips>
  <ScaleCrop>false</ScaleCrop>
  <HeadingPairs>
    <vt:vector size="6" baseType="variant">
      <vt:variant>
        <vt:lpstr>Használt betűtípusok</vt:lpstr>
      </vt:variant>
      <vt:variant>
        <vt:i4>12</vt:i4>
      </vt:variant>
      <vt:variant>
        <vt:lpstr>Téma</vt:lpstr>
      </vt:variant>
      <vt:variant>
        <vt:i4>16</vt:i4>
      </vt:variant>
      <vt:variant>
        <vt:lpstr>Diacímek</vt:lpstr>
      </vt:variant>
      <vt:variant>
        <vt:i4>44</vt:i4>
      </vt:variant>
    </vt:vector>
  </HeadingPairs>
  <TitlesOfParts>
    <vt:vector size="72" baseType="lpstr">
      <vt:lpstr>Arial</vt:lpstr>
      <vt:lpstr>Calibri</vt:lpstr>
      <vt:lpstr>Calibri Light</vt:lpstr>
      <vt:lpstr>Gill Sans</vt:lpstr>
      <vt:lpstr>Impact</vt:lpstr>
      <vt:lpstr>Lato Light</vt:lpstr>
      <vt:lpstr>Lato Regular</vt:lpstr>
      <vt:lpstr>Raleway Light</vt:lpstr>
      <vt:lpstr>Roboto</vt:lpstr>
      <vt:lpstr>Roboto Black</vt:lpstr>
      <vt:lpstr>Rockwell</vt:lpstr>
      <vt:lpstr>Wingdings</vt:lpstr>
      <vt:lpstr>1_Office Theme</vt:lpstr>
      <vt:lpstr>2_Default Theme</vt:lpstr>
      <vt:lpstr>Default Theme</vt:lpstr>
      <vt:lpstr>Theme2</vt:lpstr>
      <vt:lpstr>2_Office Theme</vt:lpstr>
      <vt:lpstr>3_Default Theme</vt:lpstr>
      <vt:lpstr>1_Default Theme</vt:lpstr>
      <vt:lpstr>4_Default Theme</vt:lpstr>
      <vt:lpstr>4_ECSA v10 Module 02 Penetration Testing Scoping and Engagement</vt:lpstr>
      <vt:lpstr>1_Theme2</vt:lpstr>
      <vt:lpstr>7_Office Theme</vt:lpstr>
      <vt:lpstr>5_Default Theme</vt:lpstr>
      <vt:lpstr>2_Theme2</vt:lpstr>
      <vt:lpstr>6_Default Theme</vt:lpstr>
      <vt:lpstr>5_Office Theme</vt:lpstr>
      <vt:lpstr>7_Default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Mobile Device Management (MDM) (Cont’d)</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Vamshi Krishna;Raju</dc:creator>
  <cp:lastModifiedBy>Tóth András</cp:lastModifiedBy>
  <cp:revision>3948</cp:revision>
  <cp:lastPrinted>2021-07-23T05:36:58Z</cp:lastPrinted>
  <dcterms:created xsi:type="dcterms:W3CDTF">2006-08-16T00:00:00Z</dcterms:created>
  <dcterms:modified xsi:type="dcterms:W3CDTF">2024-08-28T07:24:30Z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0x0101003D82C1FF49F5C34AA96DF504F33192E2</vt:lpwstr>
  </property>
</Properties>
</file>